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1" r:id="rId4"/>
    <p:sldId id="258" r:id="rId5"/>
    <p:sldId id="265" r:id="rId6"/>
    <p:sldId id="259" r:id="rId7"/>
    <p:sldId id="260" r:id="rId8"/>
    <p:sldId id="263" r:id="rId9"/>
    <p:sldId id="262" r:id="rId10"/>
    <p:sldId id="264" r:id="rId11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>
      <p:cViewPr varScale="1">
        <p:scale>
          <a:sx n="78" d="100"/>
          <a:sy n="78" d="100"/>
        </p:scale>
        <p:origin x="1032" y="67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24.05.2016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24.05.2016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24.05.2016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24.05.2016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damBien/afterburner.f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Hasan Kara</a:t>
            </a:r>
            <a:endParaRPr lang="de-CH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OOP2 Projekt</a:t>
            </a:r>
            <a:endParaRPr lang="de-CH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Viele Dank für Ihre Aufmerksamkeit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2484933"/>
            <a:ext cx="9213850" cy="4464050"/>
          </a:xfrm>
        </p:spPr>
        <p:txBody>
          <a:bodyPr/>
          <a:lstStyle/>
          <a:p>
            <a:r>
              <a:rPr lang="de-CH" dirty="0" smtClean="0"/>
              <a:t>	github.com/</a:t>
            </a:r>
            <a:r>
              <a:rPr lang="de-CH" dirty="0" err="1" smtClean="0"/>
              <a:t>haisi</a:t>
            </a:r>
            <a:r>
              <a:rPr lang="de-CH" dirty="0" smtClean="0"/>
              <a:t>/oop2Project</a:t>
            </a:r>
            <a:endParaRPr lang="de-CH" dirty="0"/>
          </a:p>
        </p:txBody>
      </p:sp>
      <p:pic>
        <p:nvPicPr>
          <p:cNvPr id="2052" name="Picture 4" descr="https://encrypted-tbn0.gstatic.com/images?q=tbn:ANd9GcTchgxecu0ur-ZNFSTri454aygqKt-BO_xRqEmS4BzidBXJ6i1Ah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2268463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52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Aufbau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FXML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Afterburner.fx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Build</a:t>
            </a:r>
            <a:r>
              <a:rPr lang="de-DE" dirty="0"/>
              <a:t>-</a:t>
            </a:r>
            <a:r>
              <a:rPr lang="de-DE" dirty="0" smtClean="0"/>
              <a:t>Prozess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943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Aufbau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140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FXML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FXML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Scene </a:t>
            </a:r>
            <a:r>
              <a:rPr lang="de-CH" dirty="0" err="1" smtClean="0"/>
              <a:t>Builder</a:t>
            </a:r>
            <a:r>
              <a:rPr lang="de-CH" dirty="0"/>
              <a:t> (WYSIWYG</a:t>
            </a:r>
            <a:r>
              <a:rPr lang="de-CH" dirty="0" smtClean="0"/>
              <a:t>)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Prototyping</a:t>
            </a:r>
            <a:r>
              <a:rPr lang="de-CH" dirty="0" smtClean="0"/>
              <a:t> ohne </a:t>
            </a:r>
            <a:r>
              <a:rPr lang="de-CH" dirty="0" err="1" smtClean="0"/>
              <a:t>compilierung</a:t>
            </a:r>
            <a:endParaRPr lang="de-CH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26220" y="3662564"/>
            <a:ext cx="6516936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javafx.scene.control.SplitPane</a:t>
            </a:r>
            <a:r>
              <a:rPr kumimoji="0" lang="de-DE" altLang="de-DE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de-DE" altLang="de-DE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javafx.scene.layout.AnchorPane</a:t>
            </a:r>
            <a:r>
              <a:rPr kumimoji="0" lang="de-DE" altLang="de-DE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de-DE" altLang="de-DE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javafx.scene.layout.BorderPane</a:t>
            </a:r>
            <a:r>
              <a:rPr kumimoji="0" lang="de-DE" altLang="de-DE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de-DE" altLang="de-DE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AnchorPane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:controller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DashboardPresenter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„ ...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children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BorderPane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borderPane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prefHeight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="200.0" 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...&gt;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SplitPane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splitPane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&lt;/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BorderPane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children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AnchorPane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de-DE" alt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8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FXML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FXML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Scene </a:t>
            </a:r>
            <a:r>
              <a:rPr lang="de-CH" dirty="0" err="1" smtClean="0"/>
              <a:t>Builder</a:t>
            </a:r>
            <a:r>
              <a:rPr lang="de-CH" dirty="0"/>
              <a:t> (WYSIWYG</a:t>
            </a:r>
            <a:r>
              <a:rPr lang="de-CH" dirty="0" smtClean="0"/>
              <a:t>)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Prototyping</a:t>
            </a:r>
            <a:r>
              <a:rPr lang="de-CH" dirty="0" smtClean="0"/>
              <a:t> ohne </a:t>
            </a:r>
            <a:r>
              <a:rPr lang="de-CH" dirty="0" err="1" smtClean="0"/>
              <a:t>compilierung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1044327"/>
            <a:ext cx="5539077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Afterburner.fx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>
                <a:hlinkClick r:id="rId2"/>
              </a:rPr>
              <a:t>Open </a:t>
            </a:r>
            <a:r>
              <a:rPr lang="de-CH" dirty="0" err="1" smtClean="0">
                <a:hlinkClick r:id="rId2"/>
              </a:rPr>
              <a:t>source</a:t>
            </a:r>
            <a:r>
              <a:rPr lang="de-CH" dirty="0" smtClean="0">
                <a:hlinkClick r:id="rId2"/>
              </a:rPr>
              <a:t> mini </a:t>
            </a:r>
            <a:r>
              <a:rPr lang="de-CH" dirty="0" err="1" smtClean="0">
                <a:hlinkClick r:id="rId2"/>
              </a:rPr>
              <a:t>framework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Convention</a:t>
            </a:r>
            <a:r>
              <a:rPr lang="de-CH" dirty="0" smtClean="0"/>
              <a:t> </a:t>
            </a:r>
            <a:r>
              <a:rPr lang="de-CH" dirty="0" err="1" smtClean="0"/>
              <a:t>over</a:t>
            </a:r>
            <a:r>
              <a:rPr lang="de-CH" dirty="0" smtClean="0"/>
              <a:t> </a:t>
            </a:r>
            <a:r>
              <a:rPr lang="de-CH" dirty="0" err="1" smtClean="0"/>
              <a:t>configuration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Simple </a:t>
            </a:r>
            <a:r>
              <a:rPr lang="de-CH" dirty="0" err="1"/>
              <a:t>dependency</a:t>
            </a:r>
            <a:r>
              <a:rPr lang="de-CH" dirty="0"/>
              <a:t> </a:t>
            </a:r>
            <a:r>
              <a:rPr lang="de-CH" dirty="0" err="1"/>
              <a:t>injection</a:t>
            </a:r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827" y="1260351"/>
            <a:ext cx="3888432" cy="503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Build</a:t>
            </a:r>
            <a:r>
              <a:rPr lang="de-CH" dirty="0" smtClean="0"/>
              <a:t>-Prozess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2197100"/>
            <a:ext cx="4248472" cy="44640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Maven</a:t>
            </a:r>
            <a:r>
              <a:rPr lang="de-CH" dirty="0" smtClean="0"/>
              <a:t> 3 oder </a:t>
            </a:r>
            <a:r>
              <a:rPr lang="de-CH" dirty="0" err="1" smtClean="0"/>
              <a:t>Gradle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IDE </a:t>
            </a:r>
            <a:r>
              <a:rPr lang="de-CH" dirty="0" smtClean="0"/>
              <a:t>agnostisch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Standard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Automatisierung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Dependency</a:t>
            </a:r>
            <a:r>
              <a:rPr lang="de-CH" dirty="0" smtClean="0"/>
              <a:t> </a:t>
            </a:r>
            <a:r>
              <a:rPr lang="de-CH" dirty="0" err="1"/>
              <a:t>resolution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295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Build</a:t>
            </a:r>
            <a:r>
              <a:rPr lang="de-CH" dirty="0" smtClean="0"/>
              <a:t>-Prozess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2197100"/>
            <a:ext cx="4248472" cy="44640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Maven</a:t>
            </a:r>
            <a:r>
              <a:rPr lang="de-CH" dirty="0" smtClean="0"/>
              <a:t> 3 oder </a:t>
            </a:r>
            <a:r>
              <a:rPr lang="de-CH" dirty="0" err="1" smtClean="0"/>
              <a:t>Gradle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IDE </a:t>
            </a:r>
            <a:r>
              <a:rPr lang="de-CH" dirty="0" smtClean="0"/>
              <a:t>agnostisch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Standard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Automatisierung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Dependency</a:t>
            </a:r>
            <a:r>
              <a:rPr lang="de-CH" dirty="0" smtClean="0"/>
              <a:t> </a:t>
            </a:r>
            <a:r>
              <a:rPr lang="de-CH" dirty="0" err="1"/>
              <a:t>resolution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r="39676"/>
          <a:stretch/>
        </p:blipFill>
        <p:spPr>
          <a:xfrm>
            <a:off x="5922764" y="756494"/>
            <a:ext cx="3678802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Build</a:t>
            </a:r>
            <a:r>
              <a:rPr lang="de-CH" dirty="0" smtClean="0"/>
              <a:t>-Prozess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2197100"/>
            <a:ext cx="4248472" cy="44640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Maven</a:t>
            </a:r>
            <a:r>
              <a:rPr lang="de-CH" dirty="0" smtClean="0"/>
              <a:t> 3 oder </a:t>
            </a:r>
            <a:r>
              <a:rPr lang="de-CH" dirty="0" err="1" smtClean="0"/>
              <a:t>Gradle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IDE </a:t>
            </a:r>
            <a:r>
              <a:rPr lang="de-CH" dirty="0" smtClean="0"/>
              <a:t>agnostisch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Standard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Automatisierung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Dependency</a:t>
            </a:r>
            <a:r>
              <a:rPr lang="de-CH" dirty="0" smtClean="0"/>
              <a:t> </a:t>
            </a:r>
            <a:r>
              <a:rPr lang="de-CH" dirty="0" err="1"/>
              <a:t>resolution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914652" y="1964039"/>
            <a:ext cx="518457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-all&lt;/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&gt;1.9.5&lt;/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D8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D8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D8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D8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D8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D8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D8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org.controlsfx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controlsfx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&gt;8.40.10&lt;/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8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Powerpoint</Template>
  <TotalTime>0</TotalTime>
  <Words>107</Words>
  <Application>Microsoft Office PowerPoint</Application>
  <PresentationFormat>Benutzerdefiniert</PresentationFormat>
  <Paragraphs>61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Courier New</vt:lpstr>
      <vt:lpstr>FHNW-PP</vt:lpstr>
      <vt:lpstr>OOP2 Projekt</vt:lpstr>
      <vt:lpstr>Inhaltsverzeichnis</vt:lpstr>
      <vt:lpstr>Aufbau</vt:lpstr>
      <vt:lpstr>FXML</vt:lpstr>
      <vt:lpstr>FXML</vt:lpstr>
      <vt:lpstr>Afterburner.fx</vt:lpstr>
      <vt:lpstr>Build-Prozess</vt:lpstr>
      <vt:lpstr>Build-Prozess</vt:lpstr>
      <vt:lpstr>Build-Prozess</vt:lpstr>
      <vt:lpstr>Viele Dank für Ihre Aufmerksamkeit</vt:lpstr>
    </vt:vector>
  </TitlesOfParts>
  <Company>FHNW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OOP2 Projekt</dc:title>
  <dc:creator>Hasan K</dc:creator>
  <cp:lastModifiedBy>Hasan K</cp:lastModifiedBy>
  <cp:revision>26</cp:revision>
  <dcterms:created xsi:type="dcterms:W3CDTF">2016-05-24T15:14:35Z</dcterms:created>
  <dcterms:modified xsi:type="dcterms:W3CDTF">2016-05-24T16:43:49Z</dcterms:modified>
</cp:coreProperties>
</file>