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0.png"/><Relationship Id="rId7" Type="http://schemas.openxmlformats.org/officeDocument/2006/relationships/image" Target="../media/image5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5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51.png"/><Relationship Id="rId7" Type="http://schemas.openxmlformats.org/officeDocument/2006/relationships/image" Target="../media/image8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image" Target="../media/image94.png"/><Relationship Id="rId5" Type="http://schemas.openxmlformats.org/officeDocument/2006/relationships/image" Target="../media/image89.png"/><Relationship Id="rId10" Type="http://schemas.openxmlformats.org/officeDocument/2006/relationships/image" Target="../media/image93.png"/><Relationship Id="rId4" Type="http://schemas.openxmlformats.org/officeDocument/2006/relationships/image" Target="../media/image88.png"/><Relationship Id="rId9" Type="http://schemas.openxmlformats.org/officeDocument/2006/relationships/image" Target="../media/image9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5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4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11" Type="http://schemas.openxmlformats.org/officeDocument/2006/relationships/image" Target="../media/image51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image" Target="../media/image114.png"/><Relationship Id="rId5" Type="http://schemas.openxmlformats.org/officeDocument/2006/relationships/image" Target="../media/image109.png"/><Relationship Id="rId10" Type="http://schemas.openxmlformats.org/officeDocument/2006/relationships/image" Target="../media/image113.png"/><Relationship Id="rId4" Type="http://schemas.openxmlformats.org/officeDocument/2006/relationships/image" Target="../media/image108.png"/><Relationship Id="rId9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3" Type="http://schemas.openxmlformats.org/officeDocument/2006/relationships/image" Target="../media/image51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" Type="http://schemas.openxmlformats.org/officeDocument/2006/relationships/image" Target="../media/image115.png"/><Relationship Id="rId16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117.png"/><Relationship Id="rId15" Type="http://schemas.openxmlformats.org/officeDocument/2006/relationships/image" Target="../media/image12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40.png"/><Relationship Id="rId18" Type="http://schemas.openxmlformats.org/officeDocument/2006/relationships/image" Target="../media/image145.png"/><Relationship Id="rId3" Type="http://schemas.openxmlformats.org/officeDocument/2006/relationships/image" Target="../media/image131.png"/><Relationship Id="rId21" Type="http://schemas.openxmlformats.org/officeDocument/2006/relationships/image" Target="../media/image148.png"/><Relationship Id="rId7" Type="http://schemas.openxmlformats.org/officeDocument/2006/relationships/image" Target="../media/image51.png"/><Relationship Id="rId12" Type="http://schemas.openxmlformats.org/officeDocument/2006/relationships/image" Target="../media/image139.png"/><Relationship Id="rId17" Type="http://schemas.openxmlformats.org/officeDocument/2006/relationships/image" Target="../media/image144.png"/><Relationship Id="rId2" Type="http://schemas.openxmlformats.org/officeDocument/2006/relationships/image" Target="../media/image130.png"/><Relationship Id="rId16" Type="http://schemas.openxmlformats.org/officeDocument/2006/relationships/image" Target="../media/image143.png"/><Relationship Id="rId20" Type="http://schemas.openxmlformats.org/officeDocument/2006/relationships/image" Target="../media/image1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4.png"/><Relationship Id="rId11" Type="http://schemas.openxmlformats.org/officeDocument/2006/relationships/image" Target="../media/image138.png"/><Relationship Id="rId5" Type="http://schemas.openxmlformats.org/officeDocument/2006/relationships/image" Target="../media/image133.png"/><Relationship Id="rId15" Type="http://schemas.openxmlformats.org/officeDocument/2006/relationships/image" Target="../media/image142.png"/><Relationship Id="rId10" Type="http://schemas.openxmlformats.org/officeDocument/2006/relationships/image" Target="../media/image137.png"/><Relationship Id="rId19" Type="http://schemas.openxmlformats.org/officeDocument/2006/relationships/image" Target="../media/image146.png"/><Relationship Id="rId4" Type="http://schemas.openxmlformats.org/officeDocument/2006/relationships/image" Target="../media/image132.png"/><Relationship Id="rId9" Type="http://schemas.openxmlformats.org/officeDocument/2006/relationships/image" Target="../media/image136.png"/><Relationship Id="rId14" Type="http://schemas.openxmlformats.org/officeDocument/2006/relationships/image" Target="../media/image1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6.png"/><Relationship Id="rId21" Type="http://schemas.openxmlformats.org/officeDocument/2006/relationships/image" Target="../media/image33.png"/><Relationship Id="rId7" Type="http://schemas.openxmlformats.org/officeDocument/2006/relationships/image" Target="../media/image20.png"/><Relationship Id="rId12" Type="http://schemas.openxmlformats.org/officeDocument/2006/relationships/image" Target="../media/image8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image" Target="../media/image15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6.png"/><Relationship Id="rId5" Type="http://schemas.openxmlformats.org/officeDocument/2006/relationships/image" Target="../media/image18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11.png"/><Relationship Id="rId10" Type="http://schemas.openxmlformats.org/officeDocument/2006/relationships/image" Target="../media/image23.png"/><Relationship Id="rId19" Type="http://schemas.openxmlformats.org/officeDocument/2006/relationships/image" Target="../media/image31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8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44.png"/><Relationship Id="rId15" Type="http://schemas.openxmlformats.org/officeDocument/2006/relationships/image" Target="../media/image51.png"/><Relationship Id="rId10" Type="http://schemas.openxmlformats.org/officeDocument/2006/relationships/image" Target="../media/image64.png"/><Relationship Id="rId4" Type="http://schemas.openxmlformats.org/officeDocument/2006/relationships/image" Target="../media/image42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D36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9034" y="1477451"/>
            <a:ext cx="14278635" cy="27536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8078" y="3710877"/>
            <a:ext cx="9499268" cy="103983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2840" y="8088561"/>
            <a:ext cx="3396175" cy="7089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18941" y="9184670"/>
            <a:ext cx="501799" cy="52379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31" y="310764"/>
            <a:ext cx="5012800" cy="105098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6638" y="2064877"/>
            <a:ext cx="6276623" cy="14506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68401" y="6380744"/>
            <a:ext cx="3954752" cy="2092563"/>
            <a:chOff x="1168401" y="6380744"/>
            <a:chExt cx="3954752" cy="20925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401" y="6380744"/>
              <a:ext cx="3954752" cy="20925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12655" y="3581585"/>
            <a:ext cx="5831375" cy="5846885"/>
            <a:chOff x="10312655" y="3581585"/>
            <a:chExt cx="5831375" cy="58468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12655" y="3581585"/>
              <a:ext cx="5831375" cy="58468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001651" y="-1069328"/>
            <a:ext cx="421862" cy="4146265"/>
            <a:chOff x="16001651" y="-1069328"/>
            <a:chExt cx="421862" cy="414626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6001651" y="-1069328"/>
              <a:ext cx="421862" cy="414626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11830" y="2224687"/>
            <a:ext cx="7728194" cy="321523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03045" y="7127283"/>
            <a:ext cx="3588633" cy="7050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31" y="310764"/>
            <a:ext cx="5012800" cy="105098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1418" y="1644124"/>
            <a:ext cx="7343871" cy="18558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26944" y="3445418"/>
            <a:ext cx="6050473" cy="6269752"/>
            <a:chOff x="1526944" y="3445418"/>
            <a:chExt cx="6050473" cy="626975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6944" y="3445418"/>
              <a:ext cx="6050473" cy="62697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83233" y="3445418"/>
            <a:ext cx="5770229" cy="6269752"/>
            <a:chOff x="10283233" y="3445418"/>
            <a:chExt cx="5770229" cy="626975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3233" y="3445418"/>
              <a:ext cx="5770229" cy="626975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47335" y="1644124"/>
            <a:ext cx="7128842" cy="18558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001651" y="-1069328"/>
            <a:ext cx="421862" cy="4146265"/>
            <a:chOff x="16001651" y="-1069328"/>
            <a:chExt cx="421862" cy="414626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6001651" y="-1069328"/>
              <a:ext cx="421862" cy="41462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974" y="422956"/>
            <a:ext cx="10710020" cy="10516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001651" y="-1069328"/>
            <a:ext cx="421862" cy="4146265"/>
            <a:chOff x="16001651" y="-1069328"/>
            <a:chExt cx="421862" cy="414626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16001651" y="-1069328"/>
              <a:ext cx="421862" cy="41462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3813" y="4150141"/>
            <a:ext cx="6171429" cy="2887435"/>
            <a:chOff x="9863813" y="4150141"/>
            <a:chExt cx="6171429" cy="28874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3813" y="4150141"/>
              <a:ext cx="6171429" cy="28874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46798" y="3106772"/>
            <a:ext cx="6171429" cy="6171429"/>
            <a:chOff x="1946798" y="3106772"/>
            <a:chExt cx="6171429" cy="61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6798" y="3106772"/>
              <a:ext cx="6171429" cy="617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4775" y="1814704"/>
            <a:ext cx="16446528" cy="111600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632286" y="5593859"/>
            <a:ext cx="1690587" cy="1019497"/>
            <a:chOff x="10632286" y="5593859"/>
            <a:chExt cx="1690587" cy="101949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32286" y="5593859"/>
              <a:ext cx="1690587" cy="101949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82943" y="3868113"/>
            <a:ext cx="1492033" cy="367225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475847" y="3705110"/>
            <a:ext cx="3773429" cy="890063"/>
            <a:chOff x="2475847" y="3705110"/>
            <a:chExt cx="3773429" cy="8900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75847" y="3705110"/>
              <a:ext cx="3773429" cy="8900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475847" y="4773450"/>
            <a:ext cx="3773429" cy="890063"/>
            <a:chOff x="2475847" y="4773450"/>
            <a:chExt cx="3773429" cy="89006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75847" y="4773450"/>
              <a:ext cx="3773429" cy="89006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456143" y="5910068"/>
            <a:ext cx="3773429" cy="890063"/>
            <a:chOff x="2456143" y="5910068"/>
            <a:chExt cx="3773429" cy="89006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56143" y="5910068"/>
              <a:ext cx="3773429" cy="89006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475847" y="7127181"/>
            <a:ext cx="3773429" cy="890063"/>
            <a:chOff x="2475847" y="7127181"/>
            <a:chExt cx="3773429" cy="89006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75847" y="7127181"/>
              <a:ext cx="3773429" cy="8900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974" y="422956"/>
            <a:ext cx="10710020" cy="10516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37958" y="1977943"/>
            <a:ext cx="5352414" cy="5626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315093" y="5854136"/>
            <a:ext cx="3956124" cy="4038641"/>
            <a:chOff x="13315093" y="5854136"/>
            <a:chExt cx="3956124" cy="403864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15093" y="5854136"/>
              <a:ext cx="3956124" cy="403864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11744" y="4539604"/>
            <a:ext cx="5766053" cy="10754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31326" y="2729488"/>
            <a:ext cx="4036520" cy="4145119"/>
            <a:chOff x="1131326" y="2729488"/>
            <a:chExt cx="4036520" cy="41451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1326" y="2729488"/>
              <a:ext cx="4036520" cy="41451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59835" y="2729488"/>
            <a:ext cx="3754483" cy="4145119"/>
            <a:chOff x="8859835" y="2729488"/>
            <a:chExt cx="3754483" cy="414511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59835" y="2729488"/>
              <a:ext cx="3754483" cy="41451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001651" y="-1069328"/>
            <a:ext cx="421862" cy="4146265"/>
            <a:chOff x="16001651" y="-1069328"/>
            <a:chExt cx="421862" cy="414626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6001651" y="-1069328"/>
              <a:ext cx="421862" cy="414626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4078" y="1977619"/>
            <a:ext cx="5567338" cy="56729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810401" y="5512885"/>
            <a:ext cx="4049434" cy="4219302"/>
            <a:chOff x="4810401" y="5512885"/>
            <a:chExt cx="4049434" cy="421930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10401" y="5512885"/>
              <a:ext cx="4049434" cy="421930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764688" y="4882452"/>
            <a:ext cx="3269681" cy="5626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974" y="421658"/>
            <a:ext cx="8600486" cy="104899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068" y="3443593"/>
            <a:ext cx="6356129" cy="9455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5947" y="4516256"/>
            <a:ext cx="3785031" cy="4148985"/>
            <a:chOff x="325947" y="4516256"/>
            <a:chExt cx="3785031" cy="41489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947" y="4516256"/>
              <a:ext cx="3785031" cy="41489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10978" y="4516256"/>
            <a:ext cx="4143707" cy="4125692"/>
            <a:chOff x="4110978" y="4516256"/>
            <a:chExt cx="4143707" cy="412569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10978" y="4516256"/>
              <a:ext cx="4143707" cy="41256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12321" y="4451114"/>
            <a:ext cx="4176434" cy="4157882"/>
            <a:chOff x="8412321" y="4451114"/>
            <a:chExt cx="4176434" cy="415788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12321" y="4451114"/>
              <a:ext cx="4176434" cy="415788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591360" y="4451029"/>
            <a:ext cx="4452214" cy="129252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61354" y="3443593"/>
            <a:ext cx="5232033" cy="94552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139449" y="3294166"/>
            <a:ext cx="898798" cy="802502"/>
            <a:chOff x="14139449" y="3294166"/>
            <a:chExt cx="898798" cy="80250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39449" y="3294166"/>
              <a:ext cx="898798" cy="80250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706401" y="6089545"/>
            <a:ext cx="4340216" cy="1981403"/>
            <a:chOff x="13706401" y="6089545"/>
            <a:chExt cx="4340216" cy="19814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706401" y="6089545"/>
              <a:ext cx="4340216" cy="198140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001651" y="-1069328"/>
            <a:ext cx="421862" cy="4146265"/>
            <a:chOff x="16001651" y="-1069328"/>
            <a:chExt cx="421862" cy="414626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16001651" y="-1069328"/>
              <a:ext cx="421862" cy="414626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5437" y="1705078"/>
            <a:ext cx="11140176" cy="105174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553343" y="6109249"/>
            <a:ext cx="1115271" cy="304776"/>
            <a:chOff x="3553343" y="6109249"/>
            <a:chExt cx="1115271" cy="3047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53343" y="6109249"/>
              <a:ext cx="1115271" cy="3047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3930" y="533264"/>
            <a:ext cx="12578286" cy="105098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4055" y="6726354"/>
            <a:ext cx="12470978" cy="133175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6392" y="2077636"/>
            <a:ext cx="12700146" cy="11718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86184" y="8460216"/>
            <a:ext cx="968745" cy="971124"/>
            <a:chOff x="1486184" y="8460216"/>
            <a:chExt cx="968745" cy="971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6184" y="8460216"/>
              <a:ext cx="968745" cy="9711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86184" y="6848256"/>
            <a:ext cx="939569" cy="1015518"/>
            <a:chOff x="1486184" y="6848256"/>
            <a:chExt cx="939569" cy="10155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6184" y="6848256"/>
              <a:ext cx="939569" cy="101551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33759" y="8270797"/>
            <a:ext cx="12470978" cy="133175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95726" y="4780348"/>
            <a:ext cx="7865479" cy="7588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001651" y="-394215"/>
            <a:ext cx="421862" cy="4146265"/>
            <a:chOff x="16001651" y="-394215"/>
            <a:chExt cx="421862" cy="41462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16001651" y="-394215"/>
              <a:ext cx="421862" cy="41462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9139" y="4233968"/>
            <a:ext cx="9136943" cy="562092"/>
            <a:chOff x="1289139" y="4233968"/>
            <a:chExt cx="9136943" cy="56209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89139" y="4233968"/>
              <a:ext cx="9136943" cy="5620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790392" y="3562420"/>
            <a:ext cx="6344002" cy="2236534"/>
            <a:chOff x="10790392" y="3562420"/>
            <a:chExt cx="6344002" cy="223653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90392" y="3562420"/>
              <a:ext cx="6344002" cy="22365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048" y="558382"/>
            <a:ext cx="7283486" cy="10509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001651" y="-1069328"/>
            <a:ext cx="421862" cy="4146265"/>
            <a:chOff x="16001651" y="-1069328"/>
            <a:chExt cx="421862" cy="414626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16001651" y="-1069328"/>
              <a:ext cx="421862" cy="41462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949527" y="1932470"/>
            <a:ext cx="880790" cy="1221450"/>
            <a:chOff x="15949527" y="1932470"/>
            <a:chExt cx="880790" cy="122145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49527" y="1932470"/>
              <a:ext cx="880790" cy="122145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1375" y="1882948"/>
            <a:ext cx="7654243" cy="385983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784" y="5944496"/>
            <a:ext cx="7945871" cy="355449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82095" y="7706361"/>
            <a:ext cx="6137966" cy="192315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237522" y="4376615"/>
            <a:ext cx="1429877" cy="85793"/>
            <a:chOff x="10237522" y="4376615"/>
            <a:chExt cx="1429877" cy="8579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37522" y="4376615"/>
              <a:ext cx="1429877" cy="857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92112" y="4376615"/>
            <a:ext cx="1429877" cy="85793"/>
            <a:chOff x="11892112" y="4376615"/>
            <a:chExt cx="1429877" cy="8579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92112" y="4376615"/>
              <a:ext cx="1429877" cy="857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543532" y="4376615"/>
            <a:ext cx="1429877" cy="85793"/>
            <a:chOff x="13543532" y="4376615"/>
            <a:chExt cx="1429877" cy="8579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43532" y="4376615"/>
              <a:ext cx="1429877" cy="8579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237522" y="6407390"/>
            <a:ext cx="1429877" cy="85793"/>
            <a:chOff x="10237522" y="6407390"/>
            <a:chExt cx="1429877" cy="857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37522" y="6407390"/>
              <a:ext cx="1429877" cy="8579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892112" y="6407390"/>
            <a:ext cx="1429877" cy="85793"/>
            <a:chOff x="11892112" y="6407390"/>
            <a:chExt cx="1429877" cy="8579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92112" y="6407390"/>
              <a:ext cx="1429877" cy="8579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543532" y="6407390"/>
            <a:ext cx="1429877" cy="85793"/>
            <a:chOff x="13543532" y="6407390"/>
            <a:chExt cx="1429877" cy="8579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43532" y="6407390"/>
              <a:ext cx="1429877" cy="85793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52393" y="2872453"/>
            <a:ext cx="4800509" cy="1613909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72107" y="4913540"/>
            <a:ext cx="4800509" cy="161390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972466" y="4954518"/>
            <a:ext cx="1959988" cy="1778362"/>
            <a:chOff x="9972466" y="4954518"/>
            <a:chExt cx="1959988" cy="177836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72466" y="4954518"/>
              <a:ext cx="1959988" cy="1778362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472712" y="6691101"/>
            <a:ext cx="1252233" cy="73929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345079" y="6691101"/>
            <a:ext cx="832204" cy="60669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862496" y="6691101"/>
            <a:ext cx="832204" cy="60669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629581" y="4934814"/>
            <a:ext cx="1959988" cy="1778362"/>
            <a:chOff x="11629581" y="4934814"/>
            <a:chExt cx="1959988" cy="177836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629581" y="4934814"/>
              <a:ext cx="1959988" cy="177836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278477" y="4915109"/>
            <a:ext cx="1959988" cy="1778362"/>
            <a:chOff x="13278477" y="4915109"/>
            <a:chExt cx="1959988" cy="177836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278477" y="4915109"/>
              <a:ext cx="1959988" cy="1778362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917229" y="1696288"/>
            <a:ext cx="1706461" cy="726232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894290" y="3766471"/>
            <a:ext cx="1557156" cy="739299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5716954" y="5814093"/>
            <a:ext cx="2069223" cy="68288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048" y="563274"/>
            <a:ext cx="8730571" cy="105098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17514" y="2238666"/>
            <a:ext cx="1168994" cy="75431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22609" y="2238666"/>
            <a:ext cx="1168994" cy="75431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6801" y="2238666"/>
            <a:ext cx="1168994" cy="75431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29518" y="2238666"/>
            <a:ext cx="1168994" cy="7543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023629" y="-1027749"/>
            <a:ext cx="421862" cy="4146265"/>
            <a:chOff x="16023629" y="-1027749"/>
            <a:chExt cx="421862" cy="41462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6023629" y="-1027749"/>
              <a:ext cx="421862" cy="41462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4760" y="3111820"/>
            <a:ext cx="1899540" cy="2956743"/>
            <a:chOff x="534760" y="3111820"/>
            <a:chExt cx="1899540" cy="29567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4760" y="3111820"/>
              <a:ext cx="1899540" cy="29567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06856" y="3111820"/>
            <a:ext cx="1886740" cy="2897212"/>
            <a:chOff x="3106856" y="3111820"/>
            <a:chExt cx="1886740" cy="28972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06856" y="3111820"/>
              <a:ext cx="1886740" cy="28972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11000" y="3111820"/>
            <a:ext cx="2007836" cy="2956743"/>
            <a:chOff x="5711000" y="3111820"/>
            <a:chExt cx="2007836" cy="29567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11000" y="3111820"/>
              <a:ext cx="2007836" cy="29567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73718" y="3072412"/>
            <a:ext cx="2082572" cy="2956743"/>
            <a:chOff x="8473718" y="3072412"/>
            <a:chExt cx="2082572" cy="295674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73718" y="3072412"/>
              <a:ext cx="2082572" cy="29567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52294" y="6758219"/>
            <a:ext cx="1856542" cy="2956743"/>
            <a:chOff x="552294" y="6758219"/>
            <a:chExt cx="1856542" cy="295674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2294" y="6758219"/>
              <a:ext cx="1856542" cy="29567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264491" y="6777923"/>
            <a:ext cx="2050754" cy="2970086"/>
            <a:chOff x="3264491" y="6777923"/>
            <a:chExt cx="2050754" cy="29700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64491" y="6777923"/>
              <a:ext cx="2050754" cy="29700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030607" y="6777923"/>
            <a:ext cx="2161329" cy="2956743"/>
            <a:chOff x="6030607" y="6777923"/>
            <a:chExt cx="2161329" cy="295674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30607" y="6777923"/>
              <a:ext cx="2161329" cy="2956743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3423" y="6267580"/>
            <a:ext cx="1168994" cy="75431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781003" y="6287284"/>
            <a:ext cx="1168994" cy="75431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523588" y="6267580"/>
            <a:ext cx="1168994" cy="75431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949174" y="7223990"/>
            <a:ext cx="5379070" cy="108085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044826" y="6959542"/>
            <a:ext cx="1453608" cy="1205679"/>
            <a:chOff x="10044826" y="6959542"/>
            <a:chExt cx="1453608" cy="120567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044826" y="6959542"/>
              <a:ext cx="1453608" cy="120567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107605" y="7827525"/>
            <a:ext cx="724138" cy="724138"/>
            <a:chOff x="10107605" y="7827525"/>
            <a:chExt cx="724138" cy="72413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107605" y="7827525"/>
              <a:ext cx="724138" cy="72413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498434" y="3817088"/>
            <a:ext cx="6171429" cy="1546207"/>
            <a:chOff x="11498434" y="3817088"/>
            <a:chExt cx="6171429" cy="154620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498434" y="3817088"/>
              <a:ext cx="6171429" cy="15462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1D36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273" y="1557543"/>
            <a:ext cx="8480331" cy="228827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2840" y="8088561"/>
            <a:ext cx="3396175" cy="7089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D36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97392" y="3106773"/>
            <a:ext cx="9012002" cy="85777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97392" y="4581230"/>
            <a:ext cx="7157773" cy="8411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97392" y="6102611"/>
            <a:ext cx="8508507" cy="81844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874" y="1010788"/>
            <a:ext cx="4593834" cy="15139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603" y="877431"/>
            <a:ext cx="449535" cy="296949"/>
            <a:chOff x="917603" y="877431"/>
            <a:chExt cx="449535" cy="2969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7603" y="877431"/>
              <a:ext cx="449535" cy="2969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361844" y="897778"/>
            <a:ext cx="862615" cy="862615"/>
            <a:chOff x="16361844" y="897778"/>
            <a:chExt cx="862615" cy="8626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61844" y="897778"/>
              <a:ext cx="862615" cy="8626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D36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367" y="1659088"/>
            <a:ext cx="9377372" cy="188178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603" y="877431"/>
            <a:ext cx="449535" cy="296949"/>
            <a:chOff x="917603" y="877431"/>
            <a:chExt cx="449535" cy="29694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7603" y="877431"/>
              <a:ext cx="449535" cy="2969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361844" y="897778"/>
            <a:ext cx="862615" cy="862615"/>
            <a:chOff x="16361844" y="897778"/>
            <a:chExt cx="862615" cy="86261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61844" y="897778"/>
              <a:ext cx="862615" cy="8626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422354" y="0"/>
            <a:ext cx="1243205" cy="10354746"/>
            <a:chOff x="15422354" y="0"/>
            <a:chExt cx="1243205" cy="103547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22354" y="0"/>
              <a:ext cx="1243205" cy="103547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7603" y="877431"/>
            <a:ext cx="449535" cy="296949"/>
            <a:chOff x="917603" y="877431"/>
            <a:chExt cx="449535" cy="2969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7603" y="877431"/>
              <a:ext cx="449535" cy="29694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9882" y="1420212"/>
            <a:ext cx="12323563" cy="110445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1405" y="4035164"/>
            <a:ext cx="12284555" cy="45911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D36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367" y="2013774"/>
            <a:ext cx="10728733" cy="11633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603" y="877431"/>
            <a:ext cx="449535" cy="296949"/>
            <a:chOff x="917603" y="877431"/>
            <a:chExt cx="449535" cy="29694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7603" y="877431"/>
              <a:ext cx="449535" cy="2969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361844" y="897778"/>
            <a:ext cx="862615" cy="862615"/>
            <a:chOff x="16361844" y="897778"/>
            <a:chExt cx="862615" cy="86261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61844" y="897778"/>
              <a:ext cx="862615" cy="8626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81599" y="4900044"/>
            <a:ext cx="9932639" cy="504327"/>
            <a:chOff x="2281599" y="4900044"/>
            <a:chExt cx="9932639" cy="5043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1599" y="4900044"/>
              <a:ext cx="9932639" cy="5043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1599" y="4900044"/>
            <a:ext cx="2406430" cy="504327"/>
            <a:chOff x="2281599" y="4900044"/>
            <a:chExt cx="2406430" cy="5043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1599" y="4900044"/>
              <a:ext cx="2406430" cy="5043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88029" y="4900044"/>
            <a:ext cx="2405584" cy="504327"/>
            <a:chOff x="4688029" y="4900044"/>
            <a:chExt cx="2405584" cy="50432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8029" y="4900044"/>
              <a:ext cx="2405584" cy="5043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93613" y="4914356"/>
            <a:ext cx="2560736" cy="504327"/>
            <a:chOff x="7093613" y="4914356"/>
            <a:chExt cx="2560736" cy="50432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93613" y="4914356"/>
              <a:ext cx="2560736" cy="50432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416854" y="3790440"/>
            <a:ext cx="1685026" cy="171374"/>
            <a:chOff x="4416854" y="3790440"/>
            <a:chExt cx="1685026" cy="1713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416854" y="3790440"/>
              <a:ext cx="1685026" cy="17137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31630" y="2065582"/>
            <a:ext cx="1403377" cy="91906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709742" y="3777958"/>
            <a:ext cx="1645524" cy="156837"/>
            <a:chOff x="1709742" y="3777958"/>
            <a:chExt cx="1645524" cy="15683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709742" y="3777958"/>
              <a:ext cx="1645524" cy="15683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64032" y="2076227"/>
            <a:ext cx="1087053" cy="83886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39114" y="2061374"/>
            <a:ext cx="780718" cy="61250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996495" y="3817460"/>
            <a:ext cx="1645524" cy="156837"/>
            <a:chOff x="6996495" y="3817460"/>
            <a:chExt cx="1645524" cy="15683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6996495" y="3817460"/>
              <a:ext cx="1645524" cy="15683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53869" y="940640"/>
            <a:ext cx="9310144" cy="105515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17603" y="642115"/>
            <a:ext cx="449535" cy="296949"/>
            <a:chOff x="917603" y="642115"/>
            <a:chExt cx="449535" cy="29694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7603" y="642115"/>
              <a:ext cx="449535" cy="29694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654349" y="4900044"/>
            <a:ext cx="2559889" cy="504327"/>
            <a:chOff x="9654349" y="4900044"/>
            <a:chExt cx="2559889" cy="50432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54349" y="4900044"/>
              <a:ext cx="2559889" cy="50432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40656" y="3790440"/>
            <a:ext cx="1685026" cy="171374"/>
            <a:chOff x="9640656" y="3790440"/>
            <a:chExt cx="1685026" cy="17137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9640656" y="3790440"/>
              <a:ext cx="1685026" cy="17137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325083" y="6539425"/>
            <a:ext cx="9932639" cy="504327"/>
            <a:chOff x="2325083" y="6539425"/>
            <a:chExt cx="9932639" cy="50432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2325083" y="6539425"/>
              <a:ext cx="9932639" cy="50432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003408" y="6539425"/>
            <a:ext cx="3513303" cy="504327"/>
            <a:chOff x="9003408" y="6539425"/>
            <a:chExt cx="3513303" cy="50432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0800000">
              <a:off x="9003408" y="6539425"/>
              <a:ext cx="3513303" cy="50432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16595" y="6525113"/>
            <a:ext cx="3252747" cy="504327"/>
            <a:chOff x="5816595" y="6525113"/>
            <a:chExt cx="3252747" cy="50432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0800000">
              <a:off x="5816595" y="6525113"/>
              <a:ext cx="3252747" cy="50432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594985" y="8069566"/>
            <a:ext cx="1685026" cy="171374"/>
            <a:chOff x="8594985" y="8069566"/>
            <a:chExt cx="1685026" cy="17137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8594985" y="8069566"/>
              <a:ext cx="1685026" cy="17137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225065" y="7981607"/>
            <a:ext cx="1645524" cy="156837"/>
            <a:chOff x="5225065" y="7981607"/>
            <a:chExt cx="1645524" cy="156837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5225065" y="7981607"/>
              <a:ext cx="1645524" cy="15683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325083" y="6539425"/>
            <a:ext cx="3491511" cy="504327"/>
            <a:chOff x="2325083" y="6539425"/>
            <a:chExt cx="3491511" cy="504327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0800000">
              <a:off x="2325083" y="6539425"/>
              <a:ext cx="3491511" cy="50432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697260" y="8091544"/>
            <a:ext cx="1685026" cy="171374"/>
            <a:chOff x="1697260" y="8091544"/>
            <a:chExt cx="1685026" cy="171374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697260" y="8091544"/>
              <a:ext cx="1685026" cy="171374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805138" y="2061374"/>
            <a:ext cx="837861" cy="612509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190777" y="2061374"/>
            <a:ext cx="837861" cy="622032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624980" y="7727026"/>
            <a:ext cx="3356272" cy="879462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914500" y="2061374"/>
            <a:ext cx="856909" cy="612509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961092" y="9347514"/>
            <a:ext cx="847385" cy="622032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600866" y="9250059"/>
            <a:ext cx="719937" cy="622032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946266" y="9325536"/>
            <a:ext cx="769032" cy="612509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985906" y="2074706"/>
            <a:ext cx="2230681" cy="830472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387515" y="7728562"/>
            <a:ext cx="2214710" cy="839996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814093" y="2074707"/>
            <a:ext cx="2626510" cy="1246996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654477" y="7728563"/>
            <a:ext cx="3280815" cy="839996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5463815" y="21978"/>
            <a:ext cx="1243205" cy="10354746"/>
            <a:chOff x="15463815" y="21978"/>
            <a:chExt cx="1243205" cy="10354746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463815" y="21978"/>
              <a:ext cx="1243205" cy="103547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D36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367" y="2013772"/>
            <a:ext cx="12810438" cy="11252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603" y="877431"/>
            <a:ext cx="449535" cy="296949"/>
            <a:chOff x="917603" y="877431"/>
            <a:chExt cx="449535" cy="29694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7603" y="877431"/>
              <a:ext cx="449535" cy="2969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361844" y="897778"/>
            <a:ext cx="862615" cy="862615"/>
            <a:chOff x="16361844" y="897778"/>
            <a:chExt cx="862615" cy="86261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61844" y="897778"/>
              <a:ext cx="862615" cy="86261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718941" y="9184670"/>
            <a:ext cx="528837" cy="4679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18941" y="9184670"/>
            <a:ext cx="501799" cy="5237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02810" y="3434885"/>
            <a:ext cx="4823580" cy="5010841"/>
            <a:chOff x="702810" y="3434885"/>
            <a:chExt cx="4823580" cy="501084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2810" y="3434885"/>
              <a:ext cx="4823580" cy="501084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30" y="307354"/>
            <a:ext cx="3675506" cy="9475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09061" y="4371316"/>
            <a:ext cx="1898183" cy="1376243"/>
            <a:chOff x="6609061" y="4371316"/>
            <a:chExt cx="1898183" cy="137624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6609061" y="4371316"/>
              <a:ext cx="1898183" cy="13762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09061" y="6369242"/>
            <a:ext cx="1861389" cy="1349566"/>
            <a:chOff x="6609061" y="6369242"/>
            <a:chExt cx="1861389" cy="134956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6609061" y="6369242"/>
              <a:ext cx="1861389" cy="134956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98923" y="3665329"/>
            <a:ext cx="2448451" cy="68996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74447" y="7854333"/>
            <a:ext cx="3831147" cy="6597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053611" y="846268"/>
            <a:ext cx="5231490" cy="4874712"/>
            <a:chOff x="10053611" y="846268"/>
            <a:chExt cx="5231490" cy="48747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53611" y="846268"/>
              <a:ext cx="5231490" cy="48747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032903" y="6016952"/>
            <a:ext cx="5867521" cy="6171429"/>
            <a:chOff x="10032903" y="6016952"/>
            <a:chExt cx="5867521" cy="61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32903" y="6016952"/>
              <a:ext cx="5867521" cy="6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62201" y="7517688"/>
            <a:ext cx="421862" cy="4146265"/>
            <a:chOff x="1862201" y="7517688"/>
            <a:chExt cx="421862" cy="414626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1862201" y="7517688"/>
              <a:ext cx="421862" cy="414626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932025" y="2008295"/>
            <a:ext cx="3827871" cy="107153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932025" y="3238131"/>
            <a:ext cx="3944623" cy="107153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206774" y="1818426"/>
            <a:ext cx="1835891" cy="1107121"/>
            <a:chOff x="10206774" y="1818426"/>
            <a:chExt cx="1835891" cy="110712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206774" y="1818426"/>
              <a:ext cx="1835891" cy="110712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285592" y="3066933"/>
            <a:ext cx="1835891" cy="1107121"/>
            <a:chOff x="10285592" y="3066933"/>
            <a:chExt cx="1835891" cy="110712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285592" y="3066933"/>
              <a:ext cx="1835891" cy="110712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216159" y="2185965"/>
            <a:ext cx="1501009" cy="490270"/>
            <a:chOff x="12216159" y="2185965"/>
            <a:chExt cx="1501009" cy="49027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216159" y="2185965"/>
              <a:ext cx="1501009" cy="49027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216159" y="3477335"/>
            <a:ext cx="1501009" cy="490270"/>
            <a:chOff x="12216159" y="3477335"/>
            <a:chExt cx="1501009" cy="49027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216159" y="3477335"/>
              <a:ext cx="1501009" cy="49027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02810" y="1673143"/>
            <a:ext cx="7427408" cy="693986"/>
            <a:chOff x="702810" y="1673143"/>
            <a:chExt cx="7427408" cy="69398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29208" y="1597567"/>
              <a:ext cx="6989961" cy="939095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702810" y="1769722"/>
              <a:ext cx="401124" cy="401124"/>
              <a:chOff x="702810" y="1769722"/>
              <a:chExt cx="401124" cy="401124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702810" y="1769722"/>
                <a:ext cx="401124" cy="40112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8042" y="1540250"/>
            <a:ext cx="4384081" cy="732228"/>
            <a:chOff x="478042" y="1540250"/>
            <a:chExt cx="4384081" cy="7322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938" y="1460823"/>
              <a:ext cx="4332173" cy="969697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478042" y="1597259"/>
              <a:ext cx="236766" cy="236766"/>
              <a:chOff x="478042" y="1597259"/>
              <a:chExt cx="236766" cy="23676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78042" y="1597259"/>
                <a:ext cx="236766" cy="236766"/>
              </a:xfrm>
              <a:prstGeom prst="rect">
                <a:avLst/>
              </a:prstGeom>
            </p:spPr>
          </p:pic>
        </p:grpSp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18941" y="9184670"/>
            <a:ext cx="501799" cy="52379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330" y="307354"/>
            <a:ext cx="3675506" cy="94753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01254" y="4791699"/>
            <a:ext cx="5295265" cy="5494015"/>
            <a:chOff x="1001254" y="4791699"/>
            <a:chExt cx="5295265" cy="549401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1254" y="4791699"/>
              <a:ext cx="5295265" cy="54940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23026" y="1540250"/>
            <a:ext cx="4924925" cy="5129854"/>
            <a:chOff x="8123026" y="1540250"/>
            <a:chExt cx="4924925" cy="51298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23026" y="1540250"/>
              <a:ext cx="4924925" cy="512985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36801" y="724979"/>
            <a:ext cx="2121529" cy="4791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314897" y="2824899"/>
            <a:ext cx="323628" cy="857522"/>
            <a:chOff x="13314897" y="2824899"/>
            <a:chExt cx="323628" cy="85752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3314897" y="2824899"/>
              <a:ext cx="323628" cy="8575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158751" y="1540250"/>
            <a:ext cx="3690945" cy="3834235"/>
            <a:chOff x="14158751" y="1540250"/>
            <a:chExt cx="3690945" cy="383423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58751" y="1540250"/>
              <a:ext cx="3690945" cy="383423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636805" y="5099620"/>
            <a:ext cx="2123567" cy="53213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852273" y="5812357"/>
            <a:ext cx="5466430" cy="5984949"/>
            <a:chOff x="7852273" y="5812357"/>
            <a:chExt cx="5466430" cy="598494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52273" y="5812357"/>
              <a:ext cx="5466430" cy="598494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22349" y="6498522"/>
            <a:ext cx="332662" cy="881459"/>
            <a:chOff x="13322349" y="6498522"/>
            <a:chExt cx="332662" cy="88145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13322349" y="6498522"/>
              <a:ext cx="332662" cy="88145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805689" y="7204104"/>
            <a:ext cx="4282891" cy="1536689"/>
            <a:chOff x="13805689" y="7204104"/>
            <a:chExt cx="4282891" cy="153668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805689" y="7204104"/>
              <a:ext cx="4282891" cy="153668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862201" y="7517688"/>
            <a:ext cx="421862" cy="4146265"/>
            <a:chOff x="1862201" y="7517688"/>
            <a:chExt cx="421862" cy="414626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5400000">
              <a:off x="1862201" y="7517688"/>
              <a:ext cx="421862" cy="4146265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30996" y="2578280"/>
            <a:ext cx="7711967" cy="19820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이하은</cp:lastModifiedBy>
  <cp:revision>1</cp:revision>
  <dcterms:created xsi:type="dcterms:W3CDTF">2022-12-13T18:07:19Z</dcterms:created>
  <dcterms:modified xsi:type="dcterms:W3CDTF">2022-12-13T09:08:27Z</dcterms:modified>
</cp:coreProperties>
</file>