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303" r:id="rId3"/>
    <p:sldId id="257" r:id="rId4"/>
    <p:sldId id="263" r:id="rId5"/>
    <p:sldId id="259" r:id="rId6"/>
    <p:sldId id="305" r:id="rId7"/>
    <p:sldId id="262" r:id="rId8"/>
    <p:sldId id="264" r:id="rId9"/>
    <p:sldId id="308" r:id="rId10"/>
    <p:sldId id="306" r:id="rId11"/>
    <p:sldId id="310" r:id="rId12"/>
    <p:sldId id="311" r:id="rId13"/>
    <p:sldId id="312" r:id="rId14"/>
    <p:sldId id="266" r:id="rId15"/>
    <p:sldId id="313" r:id="rId16"/>
    <p:sldId id="269" r:id="rId17"/>
    <p:sldId id="314" r:id="rId18"/>
    <p:sldId id="270" r:id="rId19"/>
    <p:sldId id="271" r:id="rId20"/>
    <p:sldId id="272" r:id="rId21"/>
    <p:sldId id="315" r:id="rId22"/>
  </p:sldIdLst>
  <p:sldSz cx="9144000" cy="5143500" type="screen16x9"/>
  <p:notesSz cx="6858000" cy="9144000"/>
  <p:embeddedFontLst>
    <p:embeddedFont>
      <p:font typeface="Maven Pro SemiBold" panose="020B0604020202020204" charset="0"/>
      <p:regular r:id="rId24"/>
      <p:bold r:id="rId25"/>
    </p:embeddedFont>
    <p:embeddedFont>
      <p:font typeface="Dosis ExtraBold" panose="020B0604020202020204" charset="0"/>
      <p:bold r:id="rId26"/>
    </p:embeddedFont>
    <p:embeddedFont>
      <p:font typeface="Calibri" panose="020F0502020204030204" pitchFamily="34" charset="0"/>
      <p:regular r:id="rId27"/>
      <p:bold r:id="rId28"/>
      <p:italic r:id="rId29"/>
      <p:boldItalic r:id="rId30"/>
    </p:embeddedFont>
    <p:embeddedFont>
      <p:font typeface="Fira Sans Condensed Medium" panose="020B0604020202020204" charset="0"/>
      <p:regular r:id="rId31"/>
      <p:bold r:id="rId32"/>
      <p:italic r:id="rId33"/>
      <p:boldItalic r:id="rId34"/>
    </p:embeddedFont>
    <p:embeddedFont>
      <p:font typeface="Nunito Light" panose="020B0604020202020204" charset="0"/>
      <p:regular r:id="rId35"/>
      <p:italic r:id="rId36"/>
    </p:embeddedFont>
    <p:embeddedFont>
      <p:font typeface="Fira Sans Extra Condensed Medium"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C0097E-B075-4352-ABF1-92CCE635F28E}">
  <a:tblStyle styleId="{50C0097E-B075-4352-ABF1-92CCE635F28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E5856A-E69F-4ED3-B6D9-A2F0393770A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30" d="100"/>
          <a:sy n="130" d="100"/>
        </p:scale>
        <p:origin x="91"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c3f46095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c3f46095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6bfa3ff31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6bfa3ff31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748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Google Shape;3940;g6c3f46095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1" name="Google Shape;3941;g6c3f46095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841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3"/>
        <p:cNvGrpSpPr/>
        <p:nvPr/>
      </p:nvGrpSpPr>
      <p:grpSpPr>
        <a:xfrm>
          <a:off x="0" y="0"/>
          <a:ext cx="0" cy="0"/>
          <a:chOff x="0" y="0"/>
          <a:chExt cx="0" cy="0"/>
        </a:xfrm>
      </p:grpSpPr>
      <p:sp>
        <p:nvSpPr>
          <p:cNvPr id="3714" name="Google Shape;3714;g6bfa3ff318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5" name="Google Shape;3715;g6bfa3ff31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302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6c53796e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6c53796ee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78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3"/>
        <p:cNvGrpSpPr/>
        <p:nvPr/>
      </p:nvGrpSpPr>
      <p:grpSpPr>
        <a:xfrm>
          <a:off x="0" y="0"/>
          <a:ext cx="0" cy="0"/>
          <a:chOff x="0" y="0"/>
          <a:chExt cx="0" cy="0"/>
        </a:xfrm>
      </p:grpSpPr>
      <p:sp>
        <p:nvSpPr>
          <p:cNvPr id="3714" name="Google Shape;3714;g6bfa3ff318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5" name="Google Shape;3715;g6bfa3ff31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Google Shape;3940;g6c3f46095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1" name="Google Shape;3941;g6c3f46095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52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7"/>
        <p:cNvGrpSpPr/>
        <p:nvPr/>
      </p:nvGrpSpPr>
      <p:grpSpPr>
        <a:xfrm>
          <a:off x="0" y="0"/>
          <a:ext cx="0" cy="0"/>
          <a:chOff x="0" y="0"/>
          <a:chExt cx="0" cy="0"/>
        </a:xfrm>
      </p:grpSpPr>
      <p:sp>
        <p:nvSpPr>
          <p:cNvPr id="3948" name="Google Shape;3948;g6bfa3ff31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9" name="Google Shape;3949;g6bfa3ff31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6c53796e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6c53796ee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42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6bfa3ff318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6bfa3ff31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4"/>
        <p:cNvGrpSpPr/>
        <p:nvPr/>
      </p:nvGrpSpPr>
      <p:grpSpPr>
        <a:xfrm>
          <a:off x="0" y="0"/>
          <a:ext cx="0" cy="0"/>
          <a:chOff x="0" y="0"/>
          <a:chExt cx="0" cy="0"/>
        </a:xfrm>
      </p:grpSpPr>
      <p:sp>
        <p:nvSpPr>
          <p:cNvPr id="4215" name="Google Shape;4215;g6bfa3ff31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6" name="Google Shape;4216;g6bfa3ff31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c05bd2d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c05bd2d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898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2"/>
        <p:cNvGrpSpPr/>
        <p:nvPr/>
      </p:nvGrpSpPr>
      <p:grpSpPr>
        <a:xfrm>
          <a:off x="0" y="0"/>
          <a:ext cx="0" cy="0"/>
          <a:chOff x="0" y="0"/>
          <a:chExt cx="0" cy="0"/>
        </a:xfrm>
      </p:grpSpPr>
      <p:sp>
        <p:nvSpPr>
          <p:cNvPr id="4233" name="Google Shape;4233;g6da2bcea4a_6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4" name="Google Shape;4234;g6da2bcea4a_6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2"/>
        <p:cNvGrpSpPr/>
        <p:nvPr/>
      </p:nvGrpSpPr>
      <p:grpSpPr>
        <a:xfrm>
          <a:off x="0" y="0"/>
          <a:ext cx="0" cy="0"/>
          <a:chOff x="0" y="0"/>
          <a:chExt cx="0" cy="0"/>
        </a:xfrm>
      </p:grpSpPr>
      <p:sp>
        <p:nvSpPr>
          <p:cNvPr id="4233" name="Google Shape;4233;g6da2bcea4a_6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4" name="Google Shape;4234;g6da2bcea4a_6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53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c05bd2d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c05bd2d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6c53796e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6c53796ee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6bfa3ff31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6bfa3ff31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6bfa3ff31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6bfa3ff31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76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6c3f46095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6c3f46095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6bfa3ff31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6bfa3ff318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6c53796e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6c53796ee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07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24288" y="372650"/>
            <a:ext cx="4365300" cy="22767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6000">
                <a:solidFill>
                  <a:srgbClr val="E4252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887188" y="2866175"/>
            <a:ext cx="2702400" cy="633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3">
    <p:spTree>
      <p:nvGrpSpPr>
        <p:cNvPr id="1" name="Shape 78"/>
        <p:cNvGrpSpPr/>
        <p:nvPr/>
      </p:nvGrpSpPr>
      <p:grpSpPr>
        <a:xfrm>
          <a:off x="0" y="0"/>
          <a:ext cx="0" cy="0"/>
          <a:chOff x="0" y="0"/>
          <a:chExt cx="0" cy="0"/>
        </a:xfrm>
      </p:grpSpPr>
      <p:sp>
        <p:nvSpPr>
          <p:cNvPr id="79" name="Google Shape;79;p15"/>
          <p:cNvSpPr txBox="1">
            <a:spLocks noGrp="1"/>
          </p:cNvSpPr>
          <p:nvPr>
            <p:ph type="subTitle" idx="1"/>
          </p:nvPr>
        </p:nvSpPr>
        <p:spPr>
          <a:xfrm>
            <a:off x="6278988" y="2264787"/>
            <a:ext cx="21450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5"/>
          <p:cNvSpPr txBox="1">
            <a:spLocks noGrp="1"/>
          </p:cNvSpPr>
          <p:nvPr>
            <p:ph type="ctrTitle"/>
          </p:nvPr>
        </p:nvSpPr>
        <p:spPr>
          <a:xfrm>
            <a:off x="6366300" y="1992250"/>
            <a:ext cx="19704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24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1" name="Google Shape;81;p15"/>
          <p:cNvSpPr txBox="1">
            <a:spLocks noGrp="1"/>
          </p:cNvSpPr>
          <p:nvPr>
            <p:ph type="subTitle" idx="2"/>
          </p:nvPr>
        </p:nvSpPr>
        <p:spPr>
          <a:xfrm>
            <a:off x="699688" y="2264787"/>
            <a:ext cx="21066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2" name="Google Shape;82;p15"/>
          <p:cNvSpPr txBox="1">
            <a:spLocks noGrp="1"/>
          </p:cNvSpPr>
          <p:nvPr>
            <p:ph type="ctrTitle" idx="3"/>
          </p:nvPr>
        </p:nvSpPr>
        <p:spPr>
          <a:xfrm>
            <a:off x="819050" y="1986550"/>
            <a:ext cx="18681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2400"/>
            </a:lvl1pPr>
            <a:lvl2pPr lvl="1"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83" name="Google Shape;83;p15"/>
          <p:cNvSpPr txBox="1">
            <a:spLocks noGrp="1"/>
          </p:cNvSpPr>
          <p:nvPr>
            <p:ph type="title" idx="4"/>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92"/>
        <p:cNvGrpSpPr/>
        <p:nvPr/>
      </p:nvGrpSpPr>
      <p:grpSpPr>
        <a:xfrm>
          <a:off x="0" y="0"/>
          <a:ext cx="0" cy="0"/>
          <a:chOff x="0" y="0"/>
          <a:chExt cx="0" cy="0"/>
        </a:xfrm>
      </p:grpSpPr>
      <p:sp>
        <p:nvSpPr>
          <p:cNvPr id="93" name="Google Shape;93;p17"/>
          <p:cNvSpPr txBox="1">
            <a:spLocks noGrp="1"/>
          </p:cNvSpPr>
          <p:nvPr>
            <p:ph type="subTitle" idx="1"/>
          </p:nvPr>
        </p:nvSpPr>
        <p:spPr>
          <a:xfrm>
            <a:off x="2520800" y="1708349"/>
            <a:ext cx="3097800" cy="8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4" name="Google Shape;94;p17"/>
          <p:cNvSpPr txBox="1">
            <a:spLocks noGrp="1"/>
          </p:cNvSpPr>
          <p:nvPr>
            <p:ph type="subTitle" idx="2"/>
          </p:nvPr>
        </p:nvSpPr>
        <p:spPr>
          <a:xfrm>
            <a:off x="3737201" y="2803028"/>
            <a:ext cx="30978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17"/>
          <p:cNvSpPr txBox="1">
            <a:spLocks noGrp="1"/>
          </p:cNvSpPr>
          <p:nvPr>
            <p:ph type="ctrTitle"/>
          </p:nvPr>
        </p:nvSpPr>
        <p:spPr>
          <a:xfrm>
            <a:off x="2520801" y="1461838"/>
            <a:ext cx="16227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6" name="Google Shape;96;p17"/>
          <p:cNvSpPr txBox="1">
            <a:spLocks noGrp="1"/>
          </p:cNvSpPr>
          <p:nvPr>
            <p:ph type="ctrTitle" idx="3"/>
          </p:nvPr>
        </p:nvSpPr>
        <p:spPr>
          <a:xfrm>
            <a:off x="3737203" y="2549957"/>
            <a:ext cx="1582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7" name="Google Shape;97;p17"/>
          <p:cNvSpPr txBox="1">
            <a:spLocks noGrp="1"/>
          </p:cNvSpPr>
          <p:nvPr>
            <p:ph type="subTitle" idx="4"/>
          </p:nvPr>
        </p:nvSpPr>
        <p:spPr>
          <a:xfrm>
            <a:off x="4922434" y="3880262"/>
            <a:ext cx="30978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8" name="Google Shape;98;p17"/>
          <p:cNvSpPr txBox="1">
            <a:spLocks noGrp="1"/>
          </p:cNvSpPr>
          <p:nvPr>
            <p:ph type="ctrTitle" idx="5"/>
          </p:nvPr>
        </p:nvSpPr>
        <p:spPr>
          <a:xfrm>
            <a:off x="4922433" y="3634436"/>
            <a:ext cx="1653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99" name="Google Shape;99;p17"/>
          <p:cNvSpPr txBox="1">
            <a:spLocks noGrp="1"/>
          </p:cNvSpPr>
          <p:nvPr>
            <p:ph type="title" idx="6"/>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3">
  <p:cSld name="CUSTOM_3_1_1_2">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11976" y="355932"/>
            <a:ext cx="64470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02" name="Google Shape;102;p18"/>
          <p:cNvSpPr txBox="1">
            <a:spLocks noGrp="1"/>
          </p:cNvSpPr>
          <p:nvPr>
            <p:ph type="subTitle" idx="1"/>
          </p:nvPr>
        </p:nvSpPr>
        <p:spPr>
          <a:xfrm>
            <a:off x="1614276" y="1616850"/>
            <a:ext cx="2220300" cy="8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3" name="Google Shape;103;p18"/>
          <p:cNvSpPr txBox="1">
            <a:spLocks noGrp="1"/>
          </p:cNvSpPr>
          <p:nvPr>
            <p:ph type="subTitle" idx="2"/>
          </p:nvPr>
        </p:nvSpPr>
        <p:spPr>
          <a:xfrm>
            <a:off x="1614276" y="2732646"/>
            <a:ext cx="22203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4" name="Google Shape;104;p18"/>
          <p:cNvSpPr txBox="1">
            <a:spLocks noGrp="1"/>
          </p:cNvSpPr>
          <p:nvPr>
            <p:ph type="ctrTitle" idx="3"/>
          </p:nvPr>
        </p:nvSpPr>
        <p:spPr>
          <a:xfrm>
            <a:off x="1614276" y="1412789"/>
            <a:ext cx="16227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05" name="Google Shape;105;p18"/>
          <p:cNvSpPr txBox="1">
            <a:spLocks noGrp="1"/>
          </p:cNvSpPr>
          <p:nvPr>
            <p:ph type="ctrTitle" idx="4"/>
          </p:nvPr>
        </p:nvSpPr>
        <p:spPr>
          <a:xfrm>
            <a:off x="1614276" y="2515012"/>
            <a:ext cx="15822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
        <p:nvSpPr>
          <p:cNvPr id="106" name="Google Shape;106;p18"/>
          <p:cNvSpPr txBox="1">
            <a:spLocks noGrp="1"/>
          </p:cNvSpPr>
          <p:nvPr>
            <p:ph type="subTitle" idx="5"/>
          </p:nvPr>
        </p:nvSpPr>
        <p:spPr>
          <a:xfrm>
            <a:off x="1614276" y="3846833"/>
            <a:ext cx="2441400" cy="7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07" name="Google Shape;107;p18"/>
          <p:cNvSpPr txBox="1">
            <a:spLocks noGrp="1"/>
          </p:cNvSpPr>
          <p:nvPr>
            <p:ph type="ctrTitle" idx="6"/>
          </p:nvPr>
        </p:nvSpPr>
        <p:spPr>
          <a:xfrm>
            <a:off x="1614276" y="3622415"/>
            <a:ext cx="1653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Font typeface="Fira Sans Condensed Medium"/>
              <a:buNone/>
              <a:defRPr sz="1800"/>
            </a:lvl1pPr>
            <a:lvl2pPr lvl="1"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1600">
                <a:latin typeface="Fira Sans Condensed Medium"/>
                <a:ea typeface="Fira Sans Condensed Medium"/>
                <a:cs typeface="Fira Sans Condensed Medium"/>
                <a:sym typeface="Fira Sans Condensed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122"/>
        <p:cNvGrpSpPr/>
        <p:nvPr/>
      </p:nvGrpSpPr>
      <p:grpSpPr>
        <a:xfrm>
          <a:off x="0" y="0"/>
          <a:ext cx="0" cy="0"/>
          <a:chOff x="0" y="0"/>
          <a:chExt cx="0" cy="0"/>
        </a:xfrm>
      </p:grpSpPr>
      <p:sp>
        <p:nvSpPr>
          <p:cNvPr id="123" name="Google Shape;123;p20"/>
          <p:cNvSpPr txBox="1">
            <a:spLocks noGrp="1"/>
          </p:cNvSpPr>
          <p:nvPr>
            <p:ph type="body" idx="1"/>
          </p:nvPr>
        </p:nvSpPr>
        <p:spPr>
          <a:xfrm>
            <a:off x="627351" y="1382682"/>
            <a:ext cx="7796700" cy="33108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E42524"/>
              </a:buClr>
              <a:buSzPts val="1600"/>
              <a:buFont typeface="Muli"/>
              <a:buAutoNum type="arabicPeriod"/>
              <a:defRPr sz="1300"/>
            </a:lvl1pPr>
            <a:lvl2pPr marL="914400" lvl="1" indent="-330200" rtl="0">
              <a:spcBef>
                <a:spcPts val="1600"/>
              </a:spcBef>
              <a:spcAft>
                <a:spcPts val="0"/>
              </a:spcAft>
              <a:buSzPts val="1600"/>
              <a:buFont typeface="Nunito Light"/>
              <a:buAutoNum type="alphaLcPeriod"/>
              <a:defRPr/>
            </a:lvl2pPr>
            <a:lvl3pPr marL="1371600" lvl="2" indent="-323850" rtl="0">
              <a:spcBef>
                <a:spcPts val="1600"/>
              </a:spcBef>
              <a:spcAft>
                <a:spcPts val="0"/>
              </a:spcAft>
              <a:buSzPts val="1500"/>
              <a:buFont typeface="Nunito Light"/>
              <a:buAutoNum type="romanLcPeriod"/>
              <a:defRPr/>
            </a:lvl3pPr>
            <a:lvl4pPr marL="1828800" lvl="3" indent="-323850" rtl="0">
              <a:spcBef>
                <a:spcPts val="1600"/>
              </a:spcBef>
              <a:spcAft>
                <a:spcPts val="0"/>
              </a:spcAft>
              <a:buSzPts val="1500"/>
              <a:buFont typeface="Nunito Light"/>
              <a:buAutoNum type="arabicPeriod"/>
              <a:defRPr/>
            </a:lvl4pPr>
            <a:lvl5pPr marL="2286000" lvl="4" indent="-317500" rtl="0">
              <a:spcBef>
                <a:spcPts val="1600"/>
              </a:spcBef>
              <a:spcAft>
                <a:spcPts val="0"/>
              </a:spcAft>
              <a:buSzPts val="1400"/>
              <a:buFont typeface="Nunito Light"/>
              <a:buAutoNum type="alphaLcPeriod"/>
              <a:defRPr/>
            </a:lvl5pPr>
            <a:lvl6pPr marL="2743200" lvl="5" indent="-317500" rtl="0">
              <a:spcBef>
                <a:spcPts val="1600"/>
              </a:spcBef>
              <a:spcAft>
                <a:spcPts val="0"/>
              </a:spcAft>
              <a:buSzPts val="1400"/>
              <a:buFont typeface="Nunito Light"/>
              <a:buAutoNum type="romanLcPeriod"/>
              <a:defRPr/>
            </a:lvl6pPr>
            <a:lvl7pPr marL="3200400" lvl="6" indent="-311150" rtl="0">
              <a:spcBef>
                <a:spcPts val="1600"/>
              </a:spcBef>
              <a:spcAft>
                <a:spcPts val="0"/>
              </a:spcAft>
              <a:buSzPts val="1300"/>
              <a:buFont typeface="Nunito Light"/>
              <a:buAutoNum type="arabicPeriod"/>
              <a:defRPr/>
            </a:lvl7pPr>
            <a:lvl8pPr marL="3657600" lvl="7" indent="-311150" rtl="0">
              <a:spcBef>
                <a:spcPts val="1600"/>
              </a:spcBef>
              <a:spcAft>
                <a:spcPts val="0"/>
              </a:spcAft>
              <a:buSzPts val="1300"/>
              <a:buFont typeface="Nunito Light"/>
              <a:buAutoNum type="alphaLcPeriod"/>
              <a:defRPr/>
            </a:lvl8pPr>
            <a:lvl9pPr marL="4114800" lvl="8" indent="-317500" rtl="0">
              <a:spcBef>
                <a:spcPts val="1600"/>
              </a:spcBef>
              <a:spcAft>
                <a:spcPts val="1600"/>
              </a:spcAft>
              <a:buSzPts val="1400"/>
              <a:buFont typeface="Nunito Light"/>
              <a:buAutoNum type="romanLcPeriod"/>
              <a:defRPr/>
            </a:lvl9pPr>
          </a:lstStyle>
          <a:p>
            <a:endParaRPr/>
          </a:p>
        </p:txBody>
      </p:sp>
      <p:sp>
        <p:nvSpPr>
          <p:cNvPr id="124" name="Google Shape;124;p20"/>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87625" y="2671582"/>
            <a:ext cx="3951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60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2358000" y="3238680"/>
            <a:ext cx="2581200" cy="84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6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5822025" y="1852925"/>
            <a:ext cx="1514700" cy="76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solidFill>
                  <a:schemeClr val="accen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ubTitle" idx="1"/>
          </p:nvPr>
        </p:nvSpPr>
        <p:spPr>
          <a:xfrm>
            <a:off x="5478450" y="2391650"/>
            <a:ext cx="2891400" cy="228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7" name="Google Shape;17;p4"/>
          <p:cNvSpPr txBox="1">
            <a:spLocks noGrp="1"/>
          </p:cNvSpPr>
          <p:nvPr>
            <p:ph type="subTitle" idx="2"/>
          </p:nvPr>
        </p:nvSpPr>
        <p:spPr>
          <a:xfrm>
            <a:off x="6423750" y="1664475"/>
            <a:ext cx="1946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000"/>
              <a:buFont typeface="Red Hat Display"/>
              <a:buNone/>
              <a:defRPr sz="3000" b="1">
                <a:solidFill>
                  <a:schemeClr val="accent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2pPr>
            <a:lvl3pPr lvl="2"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3pPr>
            <a:lvl4pPr lvl="3"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4pPr>
            <a:lvl5pPr lvl="4"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5pPr>
            <a:lvl6pPr lvl="5"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6pPr>
            <a:lvl7pPr lvl="6"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7pPr>
            <a:lvl8pPr lvl="7"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8pPr>
            <a:lvl9pPr lvl="8" algn="ctr" rtl="0">
              <a:lnSpc>
                <a:spcPct val="100000"/>
              </a:lnSpc>
              <a:spcBef>
                <a:spcPts val="0"/>
              </a:spcBef>
              <a:spcAft>
                <a:spcPts val="0"/>
              </a:spcAft>
              <a:buClr>
                <a:schemeClr val="accent1"/>
              </a:buClr>
              <a:buSzPts val="1000"/>
              <a:buFont typeface="Red Hat Display"/>
              <a:buNone/>
              <a:defRPr sz="1000" b="1">
                <a:solidFill>
                  <a:schemeClr val="accent1"/>
                </a:solidFill>
                <a:latin typeface="Red Hat Display"/>
                <a:ea typeface="Red Hat Display"/>
                <a:cs typeface="Red Hat Display"/>
                <a:sym typeface="Red Hat Display"/>
              </a:defRPr>
            </a:lvl9pPr>
          </a:lstStyle>
          <a:p>
            <a:endParaRPr/>
          </a:p>
        </p:txBody>
      </p:sp>
      <p:sp>
        <p:nvSpPr>
          <p:cNvPr id="18" name="Google Shape;18;p4"/>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640900" y="2249400"/>
            <a:ext cx="2738400" cy="644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lvl1pPr>
            <a:lvl2pPr lvl="1"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2pPr>
            <a:lvl3pPr lvl="2"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3pPr>
            <a:lvl4pPr lvl="3"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4pPr>
            <a:lvl5pPr lvl="4"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5pPr>
            <a:lvl6pPr lvl="5"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6pPr>
            <a:lvl7pPr lvl="6"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7pPr>
            <a:lvl8pPr lvl="7"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8pPr>
            <a:lvl9pPr lvl="8" algn="ctr" rtl="0">
              <a:spcBef>
                <a:spcPts val="0"/>
              </a:spcBef>
              <a:spcAft>
                <a:spcPts val="0"/>
              </a:spcAft>
              <a:buSzPts val="1800"/>
              <a:buFont typeface="Maven Pro SemiBold"/>
              <a:buNone/>
              <a:defRPr sz="1800" b="0">
                <a:latin typeface="Maven Pro SemiBold"/>
                <a:ea typeface="Maven Pro SemiBold"/>
                <a:cs typeface="Maven Pro SemiBold"/>
                <a:sym typeface="Maven Pro SemiBold"/>
              </a:defRPr>
            </a:lvl9pPr>
          </a:lstStyle>
          <a:p>
            <a:endParaRPr/>
          </a:p>
        </p:txBody>
      </p:sp>
      <p:sp>
        <p:nvSpPr>
          <p:cNvPr id="28" name="Google Shape;28;p7"/>
          <p:cNvSpPr txBox="1">
            <a:spLocks noGrp="1"/>
          </p:cNvSpPr>
          <p:nvPr>
            <p:ph type="subTitle" idx="1"/>
          </p:nvPr>
        </p:nvSpPr>
        <p:spPr>
          <a:xfrm>
            <a:off x="5651899" y="1490100"/>
            <a:ext cx="2517300" cy="2163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282625" y="1503600"/>
            <a:ext cx="6267600" cy="21363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96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101350" y="2549013"/>
            <a:ext cx="13659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1600">
                <a:solidFill>
                  <a:schemeClr val="accent1"/>
                </a:solidFill>
              </a:defRPr>
            </a:lvl1pPr>
          </a:lstStyle>
          <a:p>
            <a:endParaRPr/>
          </a:p>
        </p:txBody>
      </p:sp>
      <p:sp>
        <p:nvSpPr>
          <p:cNvPr id="37" name="Google Shape;37;p10"/>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CUSTOM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5375275" y="1760175"/>
            <a:ext cx="627300" cy="49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30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4" name="Google Shape;64;p13"/>
          <p:cNvSpPr txBox="1">
            <a:spLocks noGrp="1"/>
          </p:cNvSpPr>
          <p:nvPr>
            <p:ph type="subTitle" idx="1"/>
          </p:nvPr>
        </p:nvSpPr>
        <p:spPr>
          <a:xfrm>
            <a:off x="6113538" y="1483246"/>
            <a:ext cx="2349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2"/>
          </p:nvPr>
        </p:nvSpPr>
        <p:spPr>
          <a:xfrm>
            <a:off x="6113550" y="2885110"/>
            <a:ext cx="2349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ctrTitle" idx="3"/>
          </p:nvPr>
        </p:nvSpPr>
        <p:spPr>
          <a:xfrm>
            <a:off x="5308975" y="3151750"/>
            <a:ext cx="759900" cy="49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30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67" name="Google Shape;67;p13"/>
          <p:cNvSpPr txBox="1">
            <a:spLocks noGrp="1"/>
          </p:cNvSpPr>
          <p:nvPr>
            <p:ph type="title" idx="4"/>
          </p:nvPr>
        </p:nvSpPr>
        <p:spPr>
          <a:xfrm>
            <a:off x="609056" y="354656"/>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2pPr>
            <a:lvl3pPr lvl="2">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3pPr>
            <a:lvl4pPr lvl="3">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4pPr>
            <a:lvl5pPr lvl="4">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5pPr>
            <a:lvl6pPr lvl="5">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6pPr>
            <a:lvl7pPr lvl="6">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7pPr>
            <a:lvl8pPr lvl="7">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8pPr>
            <a:lvl9pPr lvl="8">
              <a:spcBef>
                <a:spcPts val="0"/>
              </a:spcBef>
              <a:spcAft>
                <a:spcPts val="0"/>
              </a:spcAft>
              <a:buClr>
                <a:schemeClr val="dk1"/>
              </a:buClr>
              <a:buSzPts val="2800"/>
              <a:buFont typeface="Red Hat Display"/>
              <a:buNone/>
              <a:defRPr sz="2800" b="1">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9" r:id="rId9"/>
    <p:sldLayoutId id="2147483661" r:id="rId10"/>
    <p:sldLayoutId id="2147483663" r:id="rId11"/>
    <p:sldLayoutId id="2147483664" r:id="rId12"/>
    <p:sldLayoutId id="2147483666"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7"/>
          <p:cNvGrpSpPr/>
          <p:nvPr/>
        </p:nvGrpSpPr>
        <p:grpSpPr>
          <a:xfrm>
            <a:off x="3549476" y="453925"/>
            <a:ext cx="5263228" cy="2164683"/>
            <a:chOff x="2812355" y="780248"/>
            <a:chExt cx="5955900" cy="3496500"/>
          </a:xfrm>
        </p:grpSpPr>
        <p:sp>
          <p:nvSpPr>
            <p:cNvPr id="148" name="Google Shape;148;p27"/>
            <p:cNvSpPr/>
            <p:nvPr/>
          </p:nvSpPr>
          <p:spPr>
            <a:xfrm>
              <a:off x="3493354" y="780248"/>
              <a:ext cx="5274900" cy="34965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rot="10800000">
              <a:off x="2812355" y="1068373"/>
              <a:ext cx="6810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7"/>
          <p:cNvSpPr txBox="1">
            <a:spLocks noGrp="1"/>
          </p:cNvSpPr>
          <p:nvPr>
            <p:ph type="ctrTitle"/>
          </p:nvPr>
        </p:nvSpPr>
        <p:spPr>
          <a:xfrm>
            <a:off x="5083646" y="480279"/>
            <a:ext cx="3009898" cy="21119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osis ExtraBold" pitchFamily="2" charset="0"/>
              </a:rPr>
              <a:t>BÁO CÁO DỰ ÁN</a:t>
            </a:r>
            <a:endParaRPr dirty="0">
              <a:latin typeface="Dosis ExtraBold" pitchFamily="2" charset="0"/>
            </a:endParaRPr>
          </a:p>
        </p:txBody>
      </p:sp>
      <p:sp>
        <p:nvSpPr>
          <p:cNvPr id="151" name="Google Shape;151;p27"/>
          <p:cNvSpPr txBox="1">
            <a:spLocks noGrp="1"/>
          </p:cNvSpPr>
          <p:nvPr>
            <p:ph type="subTitle" idx="1"/>
          </p:nvPr>
        </p:nvSpPr>
        <p:spPr>
          <a:xfrm>
            <a:off x="4256720" y="2681974"/>
            <a:ext cx="4501360" cy="2101041"/>
          </a:xfrm>
          <a:prstGeom prst="rect">
            <a:avLst/>
          </a:prstGeom>
        </p:spPr>
        <p:txBody>
          <a:bodyPr spcFirstLastPara="1" wrap="square" lIns="91425" tIns="91425" rIns="91425" bIns="91425" anchor="t" anchorCtr="0">
            <a:noAutofit/>
          </a:bodyPr>
          <a:lstStyle/>
          <a:p>
            <a:pPr marL="0" lvl="0" indent="0">
              <a:lnSpc>
                <a:spcPct val="150000"/>
              </a:lnSpc>
            </a:pPr>
            <a:r>
              <a:rPr lang="en" sz="2000" dirty="0"/>
              <a:t>Đề tài: </a:t>
            </a:r>
            <a:r>
              <a:rPr lang="en" sz="2000" b="1" dirty="0" smtClean="0"/>
              <a:t>Website bán giày thể thao</a:t>
            </a:r>
            <a:endParaRPr lang="en" sz="2000" b="1" dirty="0"/>
          </a:p>
          <a:p>
            <a:pPr marL="0" lvl="0" indent="0" algn="r" rtl="0">
              <a:lnSpc>
                <a:spcPct val="150000"/>
              </a:lnSpc>
              <a:spcBef>
                <a:spcPts val="0"/>
              </a:spcBef>
              <a:spcAft>
                <a:spcPts val="0"/>
              </a:spcAft>
              <a:buNone/>
            </a:pPr>
            <a:r>
              <a:rPr lang="en" dirty="0">
                <a:latin typeface="+mj-lt"/>
              </a:rPr>
              <a:t>Ngành: </a:t>
            </a:r>
            <a:r>
              <a:rPr lang="en" b="1" dirty="0">
                <a:latin typeface="+mj-lt"/>
              </a:rPr>
              <a:t>Thiết kế website</a:t>
            </a:r>
          </a:p>
          <a:p>
            <a:pPr marL="0" lvl="0" indent="0" algn="r" rtl="0">
              <a:lnSpc>
                <a:spcPct val="150000"/>
              </a:lnSpc>
              <a:spcBef>
                <a:spcPts val="0"/>
              </a:spcBef>
              <a:spcAft>
                <a:spcPts val="0"/>
              </a:spcAft>
              <a:buNone/>
            </a:pPr>
            <a:r>
              <a:rPr lang="en" dirty="0">
                <a:latin typeface="+mj-lt"/>
              </a:rPr>
              <a:t>Lớp: </a:t>
            </a:r>
            <a:r>
              <a:rPr lang="en" b="1" dirty="0" smtClean="0">
                <a:latin typeface="+mj-lt"/>
              </a:rPr>
              <a:t>WE17101</a:t>
            </a:r>
            <a:endParaRPr lang="en" b="1" dirty="0">
              <a:latin typeface="+mj-lt"/>
            </a:endParaRPr>
          </a:p>
          <a:p>
            <a:pPr marL="0" lvl="0" indent="0" algn="r" rtl="0">
              <a:lnSpc>
                <a:spcPct val="150000"/>
              </a:lnSpc>
              <a:spcBef>
                <a:spcPts val="0"/>
              </a:spcBef>
              <a:spcAft>
                <a:spcPts val="0"/>
              </a:spcAft>
              <a:buNone/>
            </a:pPr>
            <a:r>
              <a:rPr lang="en" dirty="0">
                <a:latin typeface="+mj-lt"/>
              </a:rPr>
              <a:t>Nhóm: </a:t>
            </a:r>
            <a:r>
              <a:rPr lang="en" b="1" dirty="0">
                <a:latin typeface="+mj-lt"/>
              </a:rPr>
              <a:t>7</a:t>
            </a:r>
          </a:p>
          <a:p>
            <a:pPr marL="0" lvl="0" indent="0" algn="r" rtl="0">
              <a:lnSpc>
                <a:spcPct val="150000"/>
              </a:lnSpc>
              <a:spcBef>
                <a:spcPts val="0"/>
              </a:spcBef>
              <a:spcAft>
                <a:spcPts val="0"/>
              </a:spcAft>
              <a:buNone/>
            </a:pPr>
            <a:r>
              <a:rPr lang="en-US" dirty="0" err="1">
                <a:latin typeface="+mj-lt"/>
              </a:rPr>
              <a:t>Giảng</a:t>
            </a:r>
            <a:r>
              <a:rPr lang="en-US" dirty="0">
                <a:latin typeface="+mj-lt"/>
              </a:rPr>
              <a:t> </a:t>
            </a:r>
            <a:r>
              <a:rPr lang="en-US" dirty="0" err="1">
                <a:latin typeface="+mj-lt"/>
              </a:rPr>
              <a:t>viên</a:t>
            </a:r>
            <a:r>
              <a:rPr lang="en-US" dirty="0">
                <a:latin typeface="+mj-lt"/>
              </a:rPr>
              <a:t> </a:t>
            </a:r>
            <a:r>
              <a:rPr lang="en-US" dirty="0" err="1">
                <a:latin typeface="+mj-lt"/>
              </a:rPr>
              <a:t>hướng</a:t>
            </a:r>
            <a:r>
              <a:rPr lang="en-US" dirty="0">
                <a:latin typeface="+mj-lt"/>
              </a:rPr>
              <a:t> </a:t>
            </a:r>
            <a:r>
              <a:rPr lang="en-US" dirty="0" err="1">
                <a:latin typeface="+mj-lt"/>
              </a:rPr>
              <a:t>dẫn</a:t>
            </a:r>
            <a:r>
              <a:rPr lang="en-US" dirty="0">
                <a:latin typeface="+mj-lt"/>
              </a:rPr>
              <a:t>: </a:t>
            </a:r>
            <a:r>
              <a:rPr lang="en-US" b="1" dirty="0" err="1" smtClean="0">
                <a:latin typeface="+mj-lt"/>
              </a:rPr>
              <a:t>Bùi</a:t>
            </a:r>
            <a:r>
              <a:rPr lang="en-US" b="1" dirty="0" smtClean="0">
                <a:latin typeface="+mj-lt"/>
              </a:rPr>
              <a:t> </a:t>
            </a:r>
            <a:r>
              <a:rPr lang="en-US" b="1" dirty="0" err="1" smtClean="0">
                <a:latin typeface="+mj-lt"/>
              </a:rPr>
              <a:t>Quang</a:t>
            </a:r>
            <a:r>
              <a:rPr lang="en-US" b="1" dirty="0" smtClean="0">
                <a:latin typeface="+mj-lt"/>
              </a:rPr>
              <a:t> </a:t>
            </a:r>
            <a:r>
              <a:rPr lang="en-US" b="1" dirty="0" err="1" smtClean="0">
                <a:latin typeface="+mj-lt"/>
              </a:rPr>
              <a:t>Ngọc</a:t>
            </a:r>
            <a:endParaRPr b="1" dirty="0">
              <a:latin typeface="+mj-lt"/>
            </a:endParaRPr>
          </a:p>
        </p:txBody>
      </p:sp>
      <p:grpSp>
        <p:nvGrpSpPr>
          <p:cNvPr id="10" name="Group 9">
            <a:extLst>
              <a:ext uri="{FF2B5EF4-FFF2-40B4-BE49-F238E27FC236}">
                <a16:creationId xmlns:a16="http://schemas.microsoft.com/office/drawing/2014/main" id="{669B063B-DFD0-45F4-B312-F9C363BDB03F}"/>
              </a:ext>
            </a:extLst>
          </p:cNvPr>
          <p:cNvGrpSpPr/>
          <p:nvPr/>
        </p:nvGrpSpPr>
        <p:grpSpPr>
          <a:xfrm>
            <a:off x="561477" y="2395454"/>
            <a:ext cx="4423432" cy="2719265"/>
            <a:chOff x="561477" y="2395454"/>
            <a:chExt cx="4423432" cy="2719265"/>
          </a:xfrm>
        </p:grpSpPr>
        <p:sp>
          <p:nvSpPr>
            <p:cNvPr id="153" name="Google Shape;153;p27"/>
            <p:cNvSpPr/>
            <p:nvPr/>
          </p:nvSpPr>
          <p:spPr>
            <a:xfrm>
              <a:off x="3407057" y="2469616"/>
              <a:ext cx="80528" cy="185478"/>
            </a:xfrm>
            <a:custGeom>
              <a:avLst/>
              <a:gdLst/>
              <a:ahLst/>
              <a:cxnLst/>
              <a:rect l="l" t="t" r="r" b="b"/>
              <a:pathLst>
                <a:path w="544" h="1253" extrusionOk="0">
                  <a:moveTo>
                    <a:pt x="128" y="1"/>
                  </a:moveTo>
                  <a:cubicBezTo>
                    <a:pt x="86" y="1"/>
                    <a:pt x="45" y="3"/>
                    <a:pt x="5" y="8"/>
                  </a:cubicBezTo>
                  <a:lnTo>
                    <a:pt x="1" y="1161"/>
                  </a:lnTo>
                  <a:cubicBezTo>
                    <a:pt x="41" y="1156"/>
                    <a:pt x="83" y="1153"/>
                    <a:pt x="124" y="1153"/>
                  </a:cubicBezTo>
                  <a:cubicBezTo>
                    <a:pt x="274" y="1153"/>
                    <a:pt x="424" y="1186"/>
                    <a:pt x="539" y="1252"/>
                  </a:cubicBezTo>
                  <a:lnTo>
                    <a:pt x="543" y="101"/>
                  </a:lnTo>
                  <a:cubicBezTo>
                    <a:pt x="427" y="34"/>
                    <a:pt x="277" y="1"/>
                    <a:pt x="12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3364129" y="2470800"/>
              <a:ext cx="43817" cy="184294"/>
            </a:xfrm>
            <a:custGeom>
              <a:avLst/>
              <a:gdLst/>
              <a:ahLst/>
              <a:cxnLst/>
              <a:rect l="l" t="t" r="r" b="b"/>
              <a:pathLst>
                <a:path w="296" h="1245" extrusionOk="0">
                  <a:moveTo>
                    <a:pt x="295" y="0"/>
                  </a:moveTo>
                  <a:cubicBezTo>
                    <a:pt x="192" y="12"/>
                    <a:pt x="94" y="42"/>
                    <a:pt x="4" y="93"/>
                  </a:cubicBezTo>
                  <a:lnTo>
                    <a:pt x="1" y="1244"/>
                  </a:lnTo>
                  <a:cubicBezTo>
                    <a:pt x="91" y="1195"/>
                    <a:pt x="189" y="1163"/>
                    <a:pt x="291" y="1153"/>
                  </a:cubicBezTo>
                  <a:lnTo>
                    <a:pt x="29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3486698" y="2484418"/>
              <a:ext cx="408415" cy="406039"/>
            </a:xfrm>
            <a:custGeom>
              <a:avLst/>
              <a:gdLst/>
              <a:ahLst/>
              <a:cxnLst/>
              <a:rect l="l" t="t" r="r" b="b"/>
              <a:pathLst>
                <a:path w="2759" h="2743" extrusionOk="0">
                  <a:moveTo>
                    <a:pt x="5" y="1"/>
                  </a:moveTo>
                  <a:lnTo>
                    <a:pt x="1" y="1152"/>
                  </a:lnTo>
                  <a:lnTo>
                    <a:pt x="2756" y="2743"/>
                  </a:lnTo>
                  <a:lnTo>
                    <a:pt x="2759" y="1590"/>
                  </a:lnTo>
                  <a:lnTo>
                    <a:pt x="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4370733" y="3016873"/>
              <a:ext cx="38784" cy="192584"/>
            </a:xfrm>
            <a:custGeom>
              <a:avLst/>
              <a:gdLst/>
              <a:ahLst/>
              <a:cxnLst/>
              <a:rect l="l" t="t" r="r" b="b"/>
              <a:pathLst>
                <a:path w="262" h="1301" extrusionOk="0">
                  <a:moveTo>
                    <a:pt x="261" y="0"/>
                  </a:moveTo>
                  <a:lnTo>
                    <a:pt x="4" y="149"/>
                  </a:lnTo>
                  <a:lnTo>
                    <a:pt x="0" y="1301"/>
                  </a:lnTo>
                  <a:lnTo>
                    <a:pt x="258" y="1151"/>
                  </a:lnTo>
                  <a:lnTo>
                    <a:pt x="26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4347048" y="3038929"/>
              <a:ext cx="24425" cy="178077"/>
            </a:xfrm>
            <a:custGeom>
              <a:avLst/>
              <a:gdLst/>
              <a:ahLst/>
              <a:cxnLst/>
              <a:rect l="l" t="t" r="r" b="b"/>
              <a:pathLst>
                <a:path w="165" h="1203" extrusionOk="0">
                  <a:moveTo>
                    <a:pt x="164" y="0"/>
                  </a:moveTo>
                  <a:cubicBezTo>
                    <a:pt x="114" y="27"/>
                    <a:pt x="60" y="44"/>
                    <a:pt x="3" y="51"/>
                  </a:cubicBezTo>
                  <a:lnTo>
                    <a:pt x="1" y="1203"/>
                  </a:lnTo>
                  <a:cubicBezTo>
                    <a:pt x="56" y="1197"/>
                    <a:pt x="111" y="1179"/>
                    <a:pt x="160" y="1152"/>
                  </a:cubicBezTo>
                  <a:lnTo>
                    <a:pt x="16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4303527" y="3038929"/>
              <a:ext cx="44113" cy="178669"/>
            </a:xfrm>
            <a:custGeom>
              <a:avLst/>
              <a:gdLst/>
              <a:ahLst/>
              <a:cxnLst/>
              <a:rect l="l" t="t" r="r" b="b"/>
              <a:pathLst>
                <a:path w="298" h="1207" extrusionOk="0">
                  <a:moveTo>
                    <a:pt x="3" y="0"/>
                  </a:moveTo>
                  <a:lnTo>
                    <a:pt x="0" y="1153"/>
                  </a:lnTo>
                  <a:cubicBezTo>
                    <a:pt x="62" y="1189"/>
                    <a:pt x="143" y="1207"/>
                    <a:pt x="225" y="1207"/>
                  </a:cubicBezTo>
                  <a:cubicBezTo>
                    <a:pt x="248" y="1207"/>
                    <a:pt x="272" y="1205"/>
                    <a:pt x="295" y="1203"/>
                  </a:cubicBezTo>
                  <a:lnTo>
                    <a:pt x="297" y="51"/>
                  </a:lnTo>
                  <a:lnTo>
                    <a:pt x="297" y="51"/>
                  </a:lnTo>
                  <a:cubicBezTo>
                    <a:pt x="276" y="54"/>
                    <a:pt x="254" y="55"/>
                    <a:pt x="232" y="55"/>
                  </a:cubicBezTo>
                  <a:cubicBezTo>
                    <a:pt x="149" y="55"/>
                    <a:pt x="66" y="37"/>
                    <a:pt x="3"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4408924" y="3016873"/>
              <a:ext cx="408119" cy="406039"/>
            </a:xfrm>
            <a:custGeom>
              <a:avLst/>
              <a:gdLst/>
              <a:ahLst/>
              <a:cxnLst/>
              <a:rect l="l" t="t" r="r" b="b"/>
              <a:pathLst>
                <a:path w="2757" h="2743" extrusionOk="0">
                  <a:moveTo>
                    <a:pt x="3" y="0"/>
                  </a:moveTo>
                  <a:lnTo>
                    <a:pt x="0" y="1151"/>
                  </a:lnTo>
                  <a:lnTo>
                    <a:pt x="2754" y="2742"/>
                  </a:lnTo>
                  <a:lnTo>
                    <a:pt x="2757" y="1589"/>
                  </a:lnTo>
                  <a:lnTo>
                    <a:pt x="3"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4816451" y="3252089"/>
              <a:ext cx="26349" cy="206646"/>
            </a:xfrm>
            <a:custGeom>
              <a:avLst/>
              <a:gdLst/>
              <a:ahLst/>
              <a:cxnLst/>
              <a:rect l="l" t="t" r="r" b="b"/>
              <a:pathLst>
                <a:path w="178" h="1396" extrusionOk="0">
                  <a:moveTo>
                    <a:pt x="4" y="0"/>
                  </a:moveTo>
                  <a:lnTo>
                    <a:pt x="1" y="1153"/>
                  </a:lnTo>
                  <a:cubicBezTo>
                    <a:pt x="117" y="1220"/>
                    <a:pt x="173" y="1308"/>
                    <a:pt x="173" y="1395"/>
                  </a:cubicBezTo>
                  <a:lnTo>
                    <a:pt x="178" y="242"/>
                  </a:lnTo>
                  <a:cubicBezTo>
                    <a:pt x="178" y="155"/>
                    <a:pt x="120" y="67"/>
                    <a:pt x="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4832882" y="3287912"/>
              <a:ext cx="9918" cy="193176"/>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4832882" y="3287912"/>
              <a:ext cx="9918" cy="193176"/>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4832882" y="3287912"/>
              <a:ext cx="9918" cy="193176"/>
            </a:xfrm>
            <a:custGeom>
              <a:avLst/>
              <a:gdLst/>
              <a:ahLst/>
              <a:cxnLst/>
              <a:rect l="l" t="t" r="r" b="b"/>
              <a:pathLst>
                <a:path w="67" h="1305" extrusionOk="0">
                  <a:moveTo>
                    <a:pt x="67" y="0"/>
                  </a:moveTo>
                  <a:cubicBezTo>
                    <a:pt x="65" y="57"/>
                    <a:pt x="42" y="111"/>
                    <a:pt x="4" y="153"/>
                  </a:cubicBezTo>
                  <a:lnTo>
                    <a:pt x="0" y="1304"/>
                  </a:lnTo>
                  <a:cubicBezTo>
                    <a:pt x="39" y="1263"/>
                    <a:pt x="61" y="1210"/>
                    <a:pt x="62" y="1153"/>
                  </a:cubicBezTo>
                  <a:lnTo>
                    <a:pt x="6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4816895" y="3310412"/>
              <a:ext cx="16727" cy="183554"/>
            </a:xfrm>
            <a:custGeom>
              <a:avLst/>
              <a:gdLst/>
              <a:ahLst/>
              <a:cxnLst/>
              <a:rect l="l" t="t" r="r" b="b"/>
              <a:pathLst>
                <a:path w="113" h="1240" extrusionOk="0">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4816895" y="3310412"/>
              <a:ext cx="16727" cy="183554"/>
            </a:xfrm>
            <a:custGeom>
              <a:avLst/>
              <a:gdLst/>
              <a:ahLst/>
              <a:cxnLst/>
              <a:rect l="l" t="t" r="r" b="b"/>
              <a:pathLst>
                <a:path w="113" h="1240" extrusionOk="0">
                  <a:moveTo>
                    <a:pt x="112" y="1"/>
                  </a:moveTo>
                  <a:lnTo>
                    <a:pt x="112" y="1"/>
                  </a:lnTo>
                  <a:cubicBezTo>
                    <a:pt x="81" y="34"/>
                    <a:pt x="44" y="65"/>
                    <a:pt x="4" y="86"/>
                  </a:cubicBezTo>
                  <a:lnTo>
                    <a:pt x="1" y="1239"/>
                  </a:lnTo>
                  <a:cubicBezTo>
                    <a:pt x="41" y="1216"/>
                    <a:pt x="78" y="1187"/>
                    <a:pt x="110" y="1152"/>
                  </a:cubicBezTo>
                  <a:lnTo>
                    <a:pt x="11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4955451" y="3296941"/>
              <a:ext cx="15543" cy="207090"/>
            </a:xfrm>
            <a:custGeom>
              <a:avLst/>
              <a:gdLst/>
              <a:ahLst/>
              <a:cxnLst/>
              <a:rect l="l" t="t" r="r" b="b"/>
              <a:pathLst>
                <a:path w="105" h="1399" extrusionOk="0">
                  <a:moveTo>
                    <a:pt x="105" y="0"/>
                  </a:moveTo>
                  <a:lnTo>
                    <a:pt x="104" y="2"/>
                  </a:lnTo>
                  <a:lnTo>
                    <a:pt x="104" y="2"/>
                  </a:lnTo>
                  <a:cubicBezTo>
                    <a:pt x="105" y="1"/>
                    <a:pt x="105" y="1"/>
                    <a:pt x="105" y="0"/>
                  </a:cubicBezTo>
                  <a:close/>
                  <a:moveTo>
                    <a:pt x="104" y="2"/>
                  </a:moveTo>
                  <a:cubicBezTo>
                    <a:pt x="104" y="86"/>
                    <a:pt x="71" y="169"/>
                    <a:pt x="4" y="247"/>
                  </a:cubicBezTo>
                  <a:lnTo>
                    <a:pt x="0" y="1398"/>
                  </a:lnTo>
                  <a:cubicBezTo>
                    <a:pt x="68" y="1321"/>
                    <a:pt x="102" y="1237"/>
                    <a:pt x="102" y="1153"/>
                  </a:cubicBezTo>
                  <a:lnTo>
                    <a:pt x="104" y="2"/>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4929398" y="3333356"/>
              <a:ext cx="26793" cy="191400"/>
            </a:xfrm>
            <a:custGeom>
              <a:avLst/>
              <a:gdLst/>
              <a:ahLst/>
              <a:cxnLst/>
              <a:rect l="l" t="t" r="r" b="b"/>
              <a:pathLst>
                <a:path w="181" h="1293" extrusionOk="0">
                  <a:moveTo>
                    <a:pt x="180" y="1"/>
                  </a:moveTo>
                  <a:lnTo>
                    <a:pt x="180" y="1"/>
                  </a:lnTo>
                  <a:cubicBezTo>
                    <a:pt x="130" y="56"/>
                    <a:pt x="70" y="104"/>
                    <a:pt x="5" y="140"/>
                  </a:cubicBezTo>
                  <a:lnTo>
                    <a:pt x="1" y="1293"/>
                  </a:lnTo>
                  <a:cubicBezTo>
                    <a:pt x="67" y="1257"/>
                    <a:pt x="127" y="1209"/>
                    <a:pt x="176" y="1152"/>
                  </a:cubicBezTo>
                  <a:lnTo>
                    <a:pt x="18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728159" y="2484418"/>
              <a:ext cx="2636562" cy="1702612"/>
            </a:xfrm>
            <a:custGeom>
              <a:avLst/>
              <a:gdLst/>
              <a:ahLst/>
              <a:cxnLst/>
              <a:rect l="l" t="t" r="r" b="b"/>
              <a:pathLst>
                <a:path w="17811" h="11502" extrusionOk="0">
                  <a:moveTo>
                    <a:pt x="17811" y="1"/>
                  </a:moveTo>
                  <a:lnTo>
                    <a:pt x="4" y="10349"/>
                  </a:lnTo>
                  <a:lnTo>
                    <a:pt x="1" y="11501"/>
                  </a:lnTo>
                  <a:lnTo>
                    <a:pt x="1" y="11501"/>
                  </a:lnTo>
                  <a:lnTo>
                    <a:pt x="17808" y="1152"/>
                  </a:lnTo>
                  <a:lnTo>
                    <a:pt x="1781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02846" y="4016207"/>
              <a:ext cx="26201" cy="241433"/>
            </a:xfrm>
            <a:custGeom>
              <a:avLst/>
              <a:gdLst/>
              <a:ahLst/>
              <a:cxnLst/>
              <a:rect l="l" t="t" r="r" b="b"/>
              <a:pathLst>
                <a:path w="177" h="1631" extrusionOk="0">
                  <a:moveTo>
                    <a:pt x="175" y="1"/>
                  </a:moveTo>
                  <a:lnTo>
                    <a:pt x="175" y="1"/>
                  </a:lnTo>
                  <a:cubicBezTo>
                    <a:pt x="156" y="11"/>
                    <a:pt x="137" y="24"/>
                    <a:pt x="121" y="37"/>
                  </a:cubicBezTo>
                  <a:lnTo>
                    <a:pt x="109" y="46"/>
                  </a:lnTo>
                  <a:cubicBezTo>
                    <a:pt x="95" y="57"/>
                    <a:pt x="80" y="70"/>
                    <a:pt x="69" y="85"/>
                  </a:cubicBezTo>
                  <a:lnTo>
                    <a:pt x="66" y="86"/>
                  </a:lnTo>
                  <a:cubicBezTo>
                    <a:pt x="64" y="89"/>
                    <a:pt x="63" y="92"/>
                    <a:pt x="60" y="93"/>
                  </a:cubicBezTo>
                  <a:cubicBezTo>
                    <a:pt x="54" y="102"/>
                    <a:pt x="49" y="109"/>
                    <a:pt x="43" y="118"/>
                  </a:cubicBezTo>
                  <a:cubicBezTo>
                    <a:pt x="40" y="122"/>
                    <a:pt x="37" y="127"/>
                    <a:pt x="35" y="130"/>
                  </a:cubicBezTo>
                  <a:cubicBezTo>
                    <a:pt x="31" y="138"/>
                    <a:pt x="27" y="146"/>
                    <a:pt x="22" y="153"/>
                  </a:cubicBezTo>
                  <a:cubicBezTo>
                    <a:pt x="21" y="157"/>
                    <a:pt x="20" y="162"/>
                    <a:pt x="18" y="166"/>
                  </a:cubicBezTo>
                  <a:cubicBezTo>
                    <a:pt x="15" y="175"/>
                    <a:pt x="12" y="182"/>
                    <a:pt x="11" y="191"/>
                  </a:cubicBezTo>
                  <a:cubicBezTo>
                    <a:pt x="11" y="195"/>
                    <a:pt x="8" y="198"/>
                    <a:pt x="8" y="202"/>
                  </a:cubicBezTo>
                  <a:cubicBezTo>
                    <a:pt x="5" y="214"/>
                    <a:pt x="4" y="225"/>
                    <a:pt x="4" y="238"/>
                  </a:cubicBezTo>
                  <a:lnTo>
                    <a:pt x="1" y="1391"/>
                  </a:lnTo>
                  <a:lnTo>
                    <a:pt x="1" y="1401"/>
                  </a:lnTo>
                  <a:cubicBezTo>
                    <a:pt x="1" y="1409"/>
                    <a:pt x="1" y="1416"/>
                    <a:pt x="2" y="1423"/>
                  </a:cubicBezTo>
                  <a:cubicBezTo>
                    <a:pt x="2" y="1427"/>
                    <a:pt x="5" y="1432"/>
                    <a:pt x="6" y="1438"/>
                  </a:cubicBezTo>
                  <a:cubicBezTo>
                    <a:pt x="6" y="1443"/>
                    <a:pt x="8" y="1449"/>
                    <a:pt x="11" y="1455"/>
                  </a:cubicBezTo>
                  <a:cubicBezTo>
                    <a:pt x="12" y="1459"/>
                    <a:pt x="15" y="1465"/>
                    <a:pt x="17" y="1469"/>
                  </a:cubicBezTo>
                  <a:cubicBezTo>
                    <a:pt x="18" y="1474"/>
                    <a:pt x="21" y="1481"/>
                    <a:pt x="24" y="1487"/>
                  </a:cubicBezTo>
                  <a:cubicBezTo>
                    <a:pt x="27" y="1494"/>
                    <a:pt x="30" y="1497"/>
                    <a:pt x="33" y="1501"/>
                  </a:cubicBezTo>
                  <a:cubicBezTo>
                    <a:pt x="35" y="1506"/>
                    <a:pt x="40" y="1513"/>
                    <a:pt x="43" y="1519"/>
                  </a:cubicBezTo>
                  <a:cubicBezTo>
                    <a:pt x="78" y="1565"/>
                    <a:pt x="123" y="1603"/>
                    <a:pt x="173" y="1630"/>
                  </a:cubicBezTo>
                  <a:lnTo>
                    <a:pt x="176" y="479"/>
                  </a:lnTo>
                  <a:lnTo>
                    <a:pt x="173" y="478"/>
                  </a:lnTo>
                  <a:lnTo>
                    <a:pt x="17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702846" y="4051437"/>
              <a:ext cx="26349" cy="206646"/>
            </a:xfrm>
            <a:custGeom>
              <a:avLst/>
              <a:gdLst/>
              <a:ahLst/>
              <a:cxnLst/>
              <a:rect l="l" t="t" r="r" b="b"/>
              <a:pathLst>
                <a:path w="178" h="1396" extrusionOk="0">
                  <a:moveTo>
                    <a:pt x="5" y="0"/>
                  </a:moveTo>
                  <a:lnTo>
                    <a:pt x="1" y="1153"/>
                  </a:lnTo>
                  <a:cubicBezTo>
                    <a:pt x="1" y="1240"/>
                    <a:pt x="59" y="1329"/>
                    <a:pt x="175" y="1395"/>
                  </a:cubicBezTo>
                  <a:lnTo>
                    <a:pt x="178" y="243"/>
                  </a:lnTo>
                  <a:cubicBezTo>
                    <a:pt x="62" y="176"/>
                    <a:pt x="5" y="87"/>
                    <a:pt x="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574800" y="4042408"/>
              <a:ext cx="41892" cy="228702"/>
            </a:xfrm>
            <a:custGeom>
              <a:avLst/>
              <a:gdLst/>
              <a:ahLst/>
              <a:cxnLst/>
              <a:rect l="l" t="t" r="r" b="b"/>
              <a:pathLst>
                <a:path w="283" h="1545" extrusionOk="0">
                  <a:moveTo>
                    <a:pt x="3" y="0"/>
                  </a:moveTo>
                  <a:lnTo>
                    <a:pt x="0" y="1153"/>
                  </a:lnTo>
                  <a:cubicBezTo>
                    <a:pt x="0" y="1295"/>
                    <a:pt x="93" y="1437"/>
                    <a:pt x="280" y="1545"/>
                  </a:cubicBezTo>
                  <a:lnTo>
                    <a:pt x="283" y="392"/>
                  </a:lnTo>
                  <a:cubicBezTo>
                    <a:pt x="96" y="285"/>
                    <a:pt x="3" y="143"/>
                    <a:pt x="3"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180925" y="3323142"/>
              <a:ext cx="2636562" cy="1702464"/>
            </a:xfrm>
            <a:custGeom>
              <a:avLst/>
              <a:gdLst/>
              <a:ahLst/>
              <a:cxnLst/>
              <a:rect l="l" t="t" r="r" b="b"/>
              <a:pathLst>
                <a:path w="17811" h="11501" extrusionOk="0">
                  <a:moveTo>
                    <a:pt x="17811" y="0"/>
                  </a:moveTo>
                  <a:lnTo>
                    <a:pt x="4" y="10349"/>
                  </a:lnTo>
                  <a:lnTo>
                    <a:pt x="1" y="11501"/>
                  </a:lnTo>
                  <a:lnTo>
                    <a:pt x="17808" y="1153"/>
                  </a:lnTo>
                  <a:lnTo>
                    <a:pt x="1781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728603" y="4087260"/>
              <a:ext cx="1330345" cy="938346"/>
            </a:xfrm>
            <a:custGeom>
              <a:avLst/>
              <a:gdLst/>
              <a:ahLst/>
              <a:cxnLst/>
              <a:rect l="l" t="t" r="r" b="b"/>
              <a:pathLst>
                <a:path w="8987" h="6339" extrusionOk="0">
                  <a:moveTo>
                    <a:pt x="4" y="1"/>
                  </a:moveTo>
                  <a:lnTo>
                    <a:pt x="1" y="1153"/>
                  </a:lnTo>
                  <a:lnTo>
                    <a:pt x="8984" y="6339"/>
                  </a:lnTo>
                  <a:lnTo>
                    <a:pt x="8987" y="5187"/>
                  </a:lnTo>
                  <a:lnTo>
                    <a:pt x="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SBG"/>
            <p:cNvSpPr/>
            <p:nvPr/>
          </p:nvSpPr>
          <p:spPr>
            <a:xfrm>
              <a:off x="695000" y="2555027"/>
              <a:ext cx="4156386" cy="2400118"/>
            </a:xfrm>
            <a:custGeom>
              <a:avLst/>
              <a:gdLst/>
              <a:ahLst/>
              <a:cxnLst/>
              <a:rect l="l" t="t" r="r" b="b"/>
              <a:pathLst>
                <a:path w="28078" h="16214" extrusionOk="0">
                  <a:moveTo>
                    <a:pt x="18448" y="1"/>
                  </a:moveTo>
                  <a:cubicBezTo>
                    <a:pt x="18298" y="1"/>
                    <a:pt x="18148" y="34"/>
                    <a:pt x="18035" y="100"/>
                  </a:cubicBezTo>
                  <a:lnTo>
                    <a:pt x="228" y="10449"/>
                  </a:lnTo>
                  <a:cubicBezTo>
                    <a:pt x="0" y="10581"/>
                    <a:pt x="0" y="10795"/>
                    <a:pt x="231" y="10929"/>
                  </a:cubicBezTo>
                  <a:lnTo>
                    <a:pt x="9214" y="16114"/>
                  </a:lnTo>
                  <a:cubicBezTo>
                    <a:pt x="9329" y="16181"/>
                    <a:pt x="9478" y="16214"/>
                    <a:pt x="9628" y="16214"/>
                  </a:cubicBezTo>
                  <a:cubicBezTo>
                    <a:pt x="9778" y="16214"/>
                    <a:pt x="9928" y="16180"/>
                    <a:pt x="10042" y="16114"/>
                  </a:cubicBezTo>
                  <a:lnTo>
                    <a:pt x="27849" y="5766"/>
                  </a:lnTo>
                  <a:cubicBezTo>
                    <a:pt x="28078" y="5633"/>
                    <a:pt x="28076" y="5418"/>
                    <a:pt x="27846" y="5286"/>
                  </a:cubicBezTo>
                  <a:lnTo>
                    <a:pt x="25091" y="3697"/>
                  </a:lnTo>
                  <a:lnTo>
                    <a:pt x="24834" y="3847"/>
                  </a:lnTo>
                  <a:cubicBezTo>
                    <a:pt x="24772" y="3883"/>
                    <a:pt x="24689" y="3901"/>
                    <a:pt x="24607" y="3901"/>
                  </a:cubicBezTo>
                  <a:cubicBezTo>
                    <a:pt x="24525" y="3901"/>
                    <a:pt x="24442" y="3883"/>
                    <a:pt x="24380" y="3847"/>
                  </a:cubicBezTo>
                  <a:lnTo>
                    <a:pt x="21361" y="2104"/>
                  </a:lnTo>
                  <a:cubicBezTo>
                    <a:pt x="21235" y="2031"/>
                    <a:pt x="21235" y="1912"/>
                    <a:pt x="21361" y="1840"/>
                  </a:cubicBezTo>
                  <a:lnTo>
                    <a:pt x="21618" y="1690"/>
                  </a:lnTo>
                  <a:lnTo>
                    <a:pt x="18864" y="100"/>
                  </a:lnTo>
                  <a:cubicBezTo>
                    <a:pt x="18748" y="34"/>
                    <a:pt x="18598" y="1"/>
                    <a:pt x="18448"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2137848" y="4855079"/>
              <a:ext cx="43669" cy="184294"/>
            </a:xfrm>
            <a:custGeom>
              <a:avLst/>
              <a:gdLst/>
              <a:ahLst/>
              <a:cxnLst/>
              <a:rect l="l" t="t" r="r" b="b"/>
              <a:pathLst>
                <a:path w="295" h="1245" extrusionOk="0">
                  <a:moveTo>
                    <a:pt x="295" y="0"/>
                  </a:moveTo>
                  <a:lnTo>
                    <a:pt x="295" y="0"/>
                  </a:lnTo>
                  <a:cubicBezTo>
                    <a:pt x="205" y="50"/>
                    <a:pt x="106" y="80"/>
                    <a:pt x="3" y="92"/>
                  </a:cubicBezTo>
                  <a:lnTo>
                    <a:pt x="0" y="1245"/>
                  </a:lnTo>
                  <a:cubicBezTo>
                    <a:pt x="103" y="1233"/>
                    <a:pt x="202" y="1203"/>
                    <a:pt x="292" y="1152"/>
                  </a:cubicBezTo>
                  <a:lnTo>
                    <a:pt x="2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2058356" y="4855079"/>
              <a:ext cx="80084" cy="185478"/>
            </a:xfrm>
            <a:custGeom>
              <a:avLst/>
              <a:gdLst/>
              <a:ahLst/>
              <a:cxnLst/>
              <a:rect l="l" t="t" r="r" b="b"/>
              <a:pathLst>
                <a:path w="541" h="1253" extrusionOk="0">
                  <a:moveTo>
                    <a:pt x="4" y="0"/>
                  </a:moveTo>
                  <a:lnTo>
                    <a:pt x="1" y="1152"/>
                  </a:lnTo>
                  <a:cubicBezTo>
                    <a:pt x="116" y="1219"/>
                    <a:pt x="265" y="1252"/>
                    <a:pt x="415" y="1252"/>
                  </a:cubicBezTo>
                  <a:cubicBezTo>
                    <a:pt x="456" y="1252"/>
                    <a:pt x="497" y="1250"/>
                    <a:pt x="537" y="1245"/>
                  </a:cubicBezTo>
                  <a:lnTo>
                    <a:pt x="540" y="92"/>
                  </a:lnTo>
                  <a:lnTo>
                    <a:pt x="540" y="92"/>
                  </a:lnTo>
                  <a:cubicBezTo>
                    <a:pt x="500" y="97"/>
                    <a:pt x="459" y="99"/>
                    <a:pt x="417" y="99"/>
                  </a:cubicBezTo>
                  <a:cubicBezTo>
                    <a:pt x="268" y="99"/>
                    <a:pt x="119" y="66"/>
                    <a:pt x="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2234660" y="3354080"/>
              <a:ext cx="2695478" cy="1736807"/>
            </a:xfrm>
            <a:custGeom>
              <a:avLst/>
              <a:gdLst/>
              <a:ahLst/>
              <a:cxnLst/>
              <a:rect l="l" t="t" r="r" b="b"/>
              <a:pathLst>
                <a:path w="18209" h="11733" extrusionOk="0">
                  <a:moveTo>
                    <a:pt x="18209" y="0"/>
                  </a:moveTo>
                  <a:lnTo>
                    <a:pt x="5" y="10580"/>
                  </a:lnTo>
                  <a:lnTo>
                    <a:pt x="0" y="11733"/>
                  </a:lnTo>
                  <a:lnTo>
                    <a:pt x="18205" y="1153"/>
                  </a:lnTo>
                  <a:lnTo>
                    <a:pt x="1820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616100" y="4100287"/>
              <a:ext cx="1420496" cy="990600"/>
            </a:xfrm>
            <a:custGeom>
              <a:avLst/>
              <a:gdLst/>
              <a:ahLst/>
              <a:cxnLst/>
              <a:rect l="l" t="t" r="r" b="b"/>
              <a:pathLst>
                <a:path w="9596" h="6692" extrusionOk="0">
                  <a:moveTo>
                    <a:pt x="4" y="1"/>
                  </a:moveTo>
                  <a:lnTo>
                    <a:pt x="1" y="1154"/>
                  </a:lnTo>
                  <a:lnTo>
                    <a:pt x="9593" y="6692"/>
                  </a:lnTo>
                  <a:lnTo>
                    <a:pt x="9596" y="5539"/>
                  </a:lnTo>
                  <a:lnTo>
                    <a:pt x="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2164938" y="4920063"/>
              <a:ext cx="70462" cy="192880"/>
            </a:xfrm>
            <a:custGeom>
              <a:avLst/>
              <a:gdLst/>
              <a:ahLst/>
              <a:cxnLst/>
              <a:rect l="l" t="t" r="r" b="b"/>
              <a:pathLst>
                <a:path w="476" h="1303" extrusionOk="0">
                  <a:moveTo>
                    <a:pt x="476" y="1"/>
                  </a:moveTo>
                  <a:lnTo>
                    <a:pt x="476" y="1"/>
                  </a:lnTo>
                  <a:cubicBezTo>
                    <a:pt x="341" y="79"/>
                    <a:pt x="177" y="128"/>
                    <a:pt x="4" y="150"/>
                  </a:cubicBezTo>
                  <a:lnTo>
                    <a:pt x="0" y="1303"/>
                  </a:lnTo>
                  <a:cubicBezTo>
                    <a:pt x="173" y="1280"/>
                    <a:pt x="338" y="1230"/>
                    <a:pt x="471" y="1154"/>
                  </a:cubicBezTo>
                  <a:lnTo>
                    <a:pt x="47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2036152" y="4920063"/>
              <a:ext cx="129378" cy="194656"/>
            </a:xfrm>
            <a:custGeom>
              <a:avLst/>
              <a:gdLst/>
              <a:ahLst/>
              <a:cxnLst/>
              <a:rect l="l" t="t" r="r" b="b"/>
              <a:pathLst>
                <a:path w="874" h="1315" extrusionOk="0">
                  <a:moveTo>
                    <a:pt x="3" y="1"/>
                  </a:moveTo>
                  <a:lnTo>
                    <a:pt x="0" y="1154"/>
                  </a:lnTo>
                  <a:cubicBezTo>
                    <a:pt x="186" y="1261"/>
                    <a:pt x="431" y="1314"/>
                    <a:pt x="675" y="1314"/>
                  </a:cubicBezTo>
                  <a:cubicBezTo>
                    <a:pt x="741" y="1314"/>
                    <a:pt x="806" y="1311"/>
                    <a:pt x="870" y="1303"/>
                  </a:cubicBezTo>
                  <a:lnTo>
                    <a:pt x="873" y="150"/>
                  </a:lnTo>
                  <a:lnTo>
                    <a:pt x="873" y="150"/>
                  </a:lnTo>
                  <a:cubicBezTo>
                    <a:pt x="808" y="158"/>
                    <a:pt x="742" y="162"/>
                    <a:pt x="676" y="162"/>
                  </a:cubicBezTo>
                  <a:cubicBezTo>
                    <a:pt x="433" y="162"/>
                    <a:pt x="190" y="108"/>
                    <a:pt x="3"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561477" y="2395454"/>
              <a:ext cx="4423432" cy="2548590"/>
            </a:xfrm>
            <a:custGeom>
              <a:avLst/>
              <a:gdLst/>
              <a:ahLst/>
              <a:cxnLst/>
              <a:rect l="l" t="t" r="r" b="b"/>
              <a:pathLst>
                <a:path w="29882" h="17217" extrusionOk="0">
                  <a:moveTo>
                    <a:pt x="19349" y="501"/>
                  </a:moveTo>
                  <a:cubicBezTo>
                    <a:pt x="19499" y="501"/>
                    <a:pt x="19649" y="534"/>
                    <a:pt x="19765" y="600"/>
                  </a:cubicBezTo>
                  <a:lnTo>
                    <a:pt x="22518" y="2191"/>
                  </a:lnTo>
                  <a:lnTo>
                    <a:pt x="22262" y="2341"/>
                  </a:lnTo>
                  <a:cubicBezTo>
                    <a:pt x="22135" y="2413"/>
                    <a:pt x="22135" y="2532"/>
                    <a:pt x="22263" y="2604"/>
                  </a:cubicBezTo>
                  <a:lnTo>
                    <a:pt x="25282" y="4347"/>
                  </a:lnTo>
                  <a:cubicBezTo>
                    <a:pt x="25344" y="4384"/>
                    <a:pt x="25427" y="4402"/>
                    <a:pt x="25509" y="4402"/>
                  </a:cubicBezTo>
                  <a:cubicBezTo>
                    <a:pt x="25591" y="4402"/>
                    <a:pt x="25674" y="4384"/>
                    <a:pt x="25736" y="4347"/>
                  </a:cubicBezTo>
                  <a:lnTo>
                    <a:pt x="25993" y="4198"/>
                  </a:lnTo>
                  <a:lnTo>
                    <a:pt x="28748" y="5787"/>
                  </a:lnTo>
                  <a:cubicBezTo>
                    <a:pt x="28978" y="5921"/>
                    <a:pt x="28980" y="6135"/>
                    <a:pt x="28751" y="6267"/>
                  </a:cubicBezTo>
                  <a:lnTo>
                    <a:pt x="10944" y="16616"/>
                  </a:lnTo>
                  <a:cubicBezTo>
                    <a:pt x="10830" y="16682"/>
                    <a:pt x="10681" y="16715"/>
                    <a:pt x="10531" y="16715"/>
                  </a:cubicBezTo>
                  <a:cubicBezTo>
                    <a:pt x="10381" y="16715"/>
                    <a:pt x="10231" y="16682"/>
                    <a:pt x="10116" y="16616"/>
                  </a:cubicBezTo>
                  <a:lnTo>
                    <a:pt x="1133" y="11430"/>
                  </a:lnTo>
                  <a:cubicBezTo>
                    <a:pt x="902" y="11296"/>
                    <a:pt x="902" y="11082"/>
                    <a:pt x="1130" y="10950"/>
                  </a:cubicBezTo>
                  <a:lnTo>
                    <a:pt x="18935" y="600"/>
                  </a:lnTo>
                  <a:cubicBezTo>
                    <a:pt x="19050" y="534"/>
                    <a:pt x="19199" y="501"/>
                    <a:pt x="19349" y="501"/>
                  </a:cubicBezTo>
                  <a:close/>
                  <a:moveTo>
                    <a:pt x="19244" y="0"/>
                  </a:moveTo>
                  <a:cubicBezTo>
                    <a:pt x="19001" y="0"/>
                    <a:pt x="18759" y="54"/>
                    <a:pt x="18574" y="161"/>
                  </a:cubicBezTo>
                  <a:lnTo>
                    <a:pt x="368" y="10741"/>
                  </a:lnTo>
                  <a:cubicBezTo>
                    <a:pt x="0" y="10957"/>
                    <a:pt x="2" y="11303"/>
                    <a:pt x="373" y="11518"/>
                  </a:cubicBezTo>
                  <a:lnTo>
                    <a:pt x="9965" y="17056"/>
                  </a:lnTo>
                  <a:cubicBezTo>
                    <a:pt x="10151" y="17163"/>
                    <a:pt x="10395" y="17217"/>
                    <a:pt x="10637" y="17217"/>
                  </a:cubicBezTo>
                  <a:cubicBezTo>
                    <a:pt x="10880" y="17217"/>
                    <a:pt x="11123" y="17163"/>
                    <a:pt x="11308" y="17056"/>
                  </a:cubicBezTo>
                  <a:lnTo>
                    <a:pt x="29512" y="6476"/>
                  </a:lnTo>
                  <a:cubicBezTo>
                    <a:pt x="29882" y="6261"/>
                    <a:pt x="29880" y="5913"/>
                    <a:pt x="29509" y="5699"/>
                  </a:cubicBezTo>
                  <a:lnTo>
                    <a:pt x="19915" y="161"/>
                  </a:lnTo>
                  <a:cubicBezTo>
                    <a:pt x="19730" y="54"/>
                    <a:pt x="19487" y="0"/>
                    <a:pt x="1924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842562" y="2761378"/>
              <a:ext cx="461557" cy="362963"/>
            </a:xfrm>
            <a:custGeom>
              <a:avLst/>
              <a:gdLst/>
              <a:ahLst/>
              <a:cxnLst/>
              <a:rect l="l" t="t" r="r" b="b"/>
              <a:pathLst>
                <a:path w="3118" h="2452" extrusionOk="0">
                  <a:moveTo>
                    <a:pt x="4" y="0"/>
                  </a:moveTo>
                  <a:lnTo>
                    <a:pt x="1" y="576"/>
                  </a:lnTo>
                  <a:cubicBezTo>
                    <a:pt x="1" y="624"/>
                    <a:pt x="31" y="672"/>
                    <a:pt x="95" y="708"/>
                  </a:cubicBezTo>
                  <a:lnTo>
                    <a:pt x="3114" y="2451"/>
                  </a:lnTo>
                  <a:lnTo>
                    <a:pt x="3117" y="1875"/>
                  </a:lnTo>
                  <a:lnTo>
                    <a:pt x="98" y="132"/>
                  </a:lnTo>
                  <a:cubicBezTo>
                    <a:pt x="36" y="96"/>
                    <a:pt x="4" y="48"/>
                    <a:pt x="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1170176" y="3832209"/>
              <a:ext cx="1233830" cy="692473"/>
            </a:xfrm>
            <a:custGeom>
              <a:avLst/>
              <a:gdLst/>
              <a:ahLst/>
              <a:cxnLst/>
              <a:rect l="l" t="t" r="r" b="b"/>
              <a:pathLst>
                <a:path w="8335" h="4678" extrusionOk="0">
                  <a:moveTo>
                    <a:pt x="6642" y="1"/>
                  </a:moveTo>
                  <a:lnTo>
                    <a:pt x="1" y="3445"/>
                  </a:lnTo>
                  <a:cubicBezTo>
                    <a:pt x="27" y="3459"/>
                    <a:pt x="2038" y="4677"/>
                    <a:pt x="2038" y="4677"/>
                  </a:cubicBezTo>
                  <a:lnTo>
                    <a:pt x="8334" y="959"/>
                  </a:lnTo>
                  <a:lnTo>
                    <a:pt x="664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roup 7">
            <a:extLst>
              <a:ext uri="{FF2B5EF4-FFF2-40B4-BE49-F238E27FC236}">
                <a16:creationId xmlns:a16="http://schemas.microsoft.com/office/drawing/2014/main" id="{2065341F-C0E6-4EF0-9ACB-6DF0E6736B76}"/>
              </a:ext>
            </a:extLst>
          </p:cNvPr>
          <p:cNvGrpSpPr/>
          <p:nvPr/>
        </p:nvGrpSpPr>
        <p:grpSpPr>
          <a:xfrm>
            <a:off x="1080914" y="2826362"/>
            <a:ext cx="3343850" cy="1721264"/>
            <a:chOff x="1080914" y="2826362"/>
            <a:chExt cx="3343850" cy="1721264"/>
          </a:xfrm>
        </p:grpSpPr>
        <p:sp>
          <p:nvSpPr>
            <p:cNvPr id="184" name="Google Shape;184;p27"/>
            <p:cNvSpPr/>
            <p:nvPr/>
          </p:nvSpPr>
          <p:spPr>
            <a:xfrm>
              <a:off x="1080914" y="4031454"/>
              <a:ext cx="107470" cy="137962"/>
            </a:xfrm>
            <a:custGeom>
              <a:avLst/>
              <a:gdLst/>
              <a:ahLst/>
              <a:cxnLst/>
              <a:rect l="l" t="t" r="r" b="b"/>
              <a:pathLst>
                <a:path w="726" h="932" extrusionOk="0">
                  <a:moveTo>
                    <a:pt x="308" y="1"/>
                  </a:moveTo>
                  <a:lnTo>
                    <a:pt x="202" y="417"/>
                  </a:lnTo>
                  <a:lnTo>
                    <a:pt x="0" y="190"/>
                  </a:lnTo>
                  <a:lnTo>
                    <a:pt x="54" y="639"/>
                  </a:lnTo>
                  <a:lnTo>
                    <a:pt x="561" y="931"/>
                  </a:lnTo>
                  <a:lnTo>
                    <a:pt x="725" y="369"/>
                  </a:lnTo>
                  <a:lnTo>
                    <a:pt x="440" y="559"/>
                  </a:lnTo>
                  <a:lnTo>
                    <a:pt x="30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1520563" y="3825844"/>
              <a:ext cx="107470" cy="137962"/>
            </a:xfrm>
            <a:custGeom>
              <a:avLst/>
              <a:gdLst/>
              <a:ahLst/>
              <a:cxnLst/>
              <a:rect l="l" t="t" r="r" b="b"/>
              <a:pathLst>
                <a:path w="726" h="932" extrusionOk="0">
                  <a:moveTo>
                    <a:pt x="307" y="0"/>
                  </a:moveTo>
                  <a:lnTo>
                    <a:pt x="202" y="417"/>
                  </a:lnTo>
                  <a:lnTo>
                    <a:pt x="0" y="190"/>
                  </a:lnTo>
                  <a:lnTo>
                    <a:pt x="55" y="638"/>
                  </a:lnTo>
                  <a:lnTo>
                    <a:pt x="561" y="931"/>
                  </a:lnTo>
                  <a:lnTo>
                    <a:pt x="725" y="369"/>
                  </a:lnTo>
                  <a:lnTo>
                    <a:pt x="439" y="559"/>
                  </a:lnTo>
                  <a:lnTo>
                    <a:pt x="307"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788975" y="3261267"/>
              <a:ext cx="107470" cy="137962"/>
            </a:xfrm>
            <a:custGeom>
              <a:avLst/>
              <a:gdLst/>
              <a:ahLst/>
              <a:cxnLst/>
              <a:rect l="l" t="t" r="r" b="b"/>
              <a:pathLst>
                <a:path w="726" h="932" extrusionOk="0">
                  <a:moveTo>
                    <a:pt x="417" y="1"/>
                  </a:moveTo>
                  <a:lnTo>
                    <a:pt x="286" y="559"/>
                  </a:lnTo>
                  <a:lnTo>
                    <a:pt x="0" y="369"/>
                  </a:lnTo>
                  <a:lnTo>
                    <a:pt x="164" y="932"/>
                  </a:lnTo>
                  <a:lnTo>
                    <a:pt x="670" y="639"/>
                  </a:lnTo>
                  <a:lnTo>
                    <a:pt x="725" y="191"/>
                  </a:lnTo>
                  <a:lnTo>
                    <a:pt x="725" y="191"/>
                  </a:lnTo>
                  <a:lnTo>
                    <a:pt x="524" y="417"/>
                  </a:lnTo>
                  <a:lnTo>
                    <a:pt x="417"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564857" y="2826362"/>
              <a:ext cx="107470" cy="138258"/>
            </a:xfrm>
            <a:custGeom>
              <a:avLst/>
              <a:gdLst/>
              <a:ahLst/>
              <a:cxnLst/>
              <a:rect l="l" t="t" r="r" b="b"/>
              <a:pathLst>
                <a:path w="726" h="934" extrusionOk="0">
                  <a:moveTo>
                    <a:pt x="418" y="1"/>
                  </a:moveTo>
                  <a:lnTo>
                    <a:pt x="286" y="561"/>
                  </a:lnTo>
                  <a:lnTo>
                    <a:pt x="1" y="369"/>
                  </a:lnTo>
                  <a:lnTo>
                    <a:pt x="164" y="933"/>
                  </a:lnTo>
                  <a:lnTo>
                    <a:pt x="672" y="640"/>
                  </a:lnTo>
                  <a:lnTo>
                    <a:pt x="726" y="192"/>
                  </a:lnTo>
                  <a:lnTo>
                    <a:pt x="726" y="192"/>
                  </a:lnTo>
                  <a:lnTo>
                    <a:pt x="524" y="417"/>
                  </a:lnTo>
                  <a:lnTo>
                    <a:pt x="41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4316998" y="3261267"/>
              <a:ext cx="107766" cy="137962"/>
            </a:xfrm>
            <a:custGeom>
              <a:avLst/>
              <a:gdLst/>
              <a:ahLst/>
              <a:cxnLst/>
              <a:rect l="l" t="t" r="r" b="b"/>
              <a:pathLst>
                <a:path w="728" h="932" extrusionOk="0">
                  <a:moveTo>
                    <a:pt x="418" y="1"/>
                  </a:moveTo>
                  <a:lnTo>
                    <a:pt x="286" y="559"/>
                  </a:lnTo>
                  <a:lnTo>
                    <a:pt x="1" y="369"/>
                  </a:lnTo>
                  <a:lnTo>
                    <a:pt x="164" y="932"/>
                  </a:lnTo>
                  <a:lnTo>
                    <a:pt x="672" y="639"/>
                  </a:lnTo>
                  <a:lnTo>
                    <a:pt x="727" y="191"/>
                  </a:lnTo>
                  <a:lnTo>
                    <a:pt x="727" y="191"/>
                  </a:lnTo>
                  <a:lnTo>
                    <a:pt x="524" y="417"/>
                  </a:lnTo>
                  <a:lnTo>
                    <a:pt x="41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3408094" y="3852933"/>
              <a:ext cx="107766" cy="137962"/>
            </a:xfrm>
            <a:custGeom>
              <a:avLst/>
              <a:gdLst/>
              <a:ahLst/>
              <a:cxnLst/>
              <a:rect l="l" t="t" r="r" b="b"/>
              <a:pathLst>
                <a:path w="728" h="932" extrusionOk="0">
                  <a:moveTo>
                    <a:pt x="419" y="0"/>
                  </a:moveTo>
                  <a:lnTo>
                    <a:pt x="287" y="558"/>
                  </a:lnTo>
                  <a:lnTo>
                    <a:pt x="1" y="368"/>
                  </a:lnTo>
                  <a:lnTo>
                    <a:pt x="165" y="931"/>
                  </a:lnTo>
                  <a:lnTo>
                    <a:pt x="672" y="638"/>
                  </a:lnTo>
                  <a:lnTo>
                    <a:pt x="727" y="190"/>
                  </a:lnTo>
                  <a:lnTo>
                    <a:pt x="524" y="416"/>
                  </a:lnTo>
                  <a:lnTo>
                    <a:pt x="41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2537973" y="4295979"/>
              <a:ext cx="107618" cy="138110"/>
            </a:xfrm>
            <a:custGeom>
              <a:avLst/>
              <a:gdLst/>
              <a:ahLst/>
              <a:cxnLst/>
              <a:rect l="l" t="t" r="r" b="b"/>
              <a:pathLst>
                <a:path w="727" h="933" extrusionOk="0">
                  <a:moveTo>
                    <a:pt x="309" y="0"/>
                  </a:moveTo>
                  <a:lnTo>
                    <a:pt x="203" y="416"/>
                  </a:lnTo>
                  <a:lnTo>
                    <a:pt x="0" y="191"/>
                  </a:lnTo>
                  <a:lnTo>
                    <a:pt x="0" y="191"/>
                  </a:lnTo>
                  <a:lnTo>
                    <a:pt x="55" y="639"/>
                  </a:lnTo>
                  <a:lnTo>
                    <a:pt x="563" y="932"/>
                  </a:lnTo>
                  <a:lnTo>
                    <a:pt x="727" y="370"/>
                  </a:lnTo>
                  <a:lnTo>
                    <a:pt x="441" y="560"/>
                  </a:lnTo>
                  <a:lnTo>
                    <a:pt x="309"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2072567" y="4433941"/>
              <a:ext cx="88818" cy="113685"/>
            </a:xfrm>
            <a:custGeom>
              <a:avLst/>
              <a:gdLst/>
              <a:ahLst/>
              <a:cxnLst/>
              <a:rect l="l" t="t" r="r" b="b"/>
              <a:pathLst>
                <a:path w="600" h="768" extrusionOk="0">
                  <a:moveTo>
                    <a:pt x="254" y="0"/>
                  </a:moveTo>
                  <a:lnTo>
                    <a:pt x="167" y="343"/>
                  </a:lnTo>
                  <a:lnTo>
                    <a:pt x="1" y="157"/>
                  </a:lnTo>
                  <a:lnTo>
                    <a:pt x="46" y="527"/>
                  </a:lnTo>
                  <a:lnTo>
                    <a:pt x="463" y="767"/>
                  </a:lnTo>
                  <a:lnTo>
                    <a:pt x="599" y="303"/>
                  </a:lnTo>
                  <a:lnTo>
                    <a:pt x="363" y="462"/>
                  </a:lnTo>
                  <a:lnTo>
                    <a:pt x="25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16E2C860-5AA8-4330-B86D-B78214C6CE05}"/>
              </a:ext>
            </a:extLst>
          </p:cNvPr>
          <p:cNvGrpSpPr/>
          <p:nvPr/>
        </p:nvGrpSpPr>
        <p:grpSpPr>
          <a:xfrm>
            <a:off x="1723956" y="980459"/>
            <a:ext cx="1945114" cy="3296424"/>
            <a:chOff x="1723956" y="980459"/>
            <a:chExt cx="1945114" cy="3296424"/>
          </a:xfrm>
        </p:grpSpPr>
        <p:sp>
          <p:nvSpPr>
            <p:cNvPr id="190" name="Google Shape;190;p27"/>
            <p:cNvSpPr/>
            <p:nvPr/>
          </p:nvSpPr>
          <p:spPr>
            <a:xfrm>
              <a:off x="2002549" y="1402041"/>
              <a:ext cx="802767" cy="2695285"/>
            </a:xfrm>
            <a:custGeom>
              <a:avLst/>
              <a:gdLst/>
              <a:ahLst/>
              <a:cxnLst/>
              <a:rect l="l" t="t" r="r" b="b"/>
              <a:pathLst>
                <a:path w="5423" h="18208" extrusionOk="0">
                  <a:moveTo>
                    <a:pt x="26" y="0"/>
                  </a:moveTo>
                  <a:lnTo>
                    <a:pt x="1" y="15091"/>
                  </a:lnTo>
                  <a:lnTo>
                    <a:pt x="5397" y="18207"/>
                  </a:lnTo>
                  <a:lnTo>
                    <a:pt x="5423" y="3116"/>
                  </a:lnTo>
                  <a:lnTo>
                    <a:pt x="26"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7"/>
            <p:cNvSpPr/>
            <p:nvPr/>
          </p:nvSpPr>
          <p:spPr>
            <a:xfrm>
              <a:off x="2801319" y="1441713"/>
              <a:ext cx="729344" cy="2655613"/>
            </a:xfrm>
            <a:custGeom>
              <a:avLst/>
              <a:gdLst/>
              <a:ahLst/>
              <a:cxnLst/>
              <a:rect l="l" t="t" r="r" b="b"/>
              <a:pathLst>
                <a:path w="4927" h="17940" extrusionOk="0">
                  <a:moveTo>
                    <a:pt x="4927" y="0"/>
                  </a:moveTo>
                  <a:lnTo>
                    <a:pt x="27" y="2848"/>
                  </a:lnTo>
                  <a:lnTo>
                    <a:pt x="1" y="17939"/>
                  </a:lnTo>
                  <a:lnTo>
                    <a:pt x="4900" y="15091"/>
                  </a:lnTo>
                  <a:lnTo>
                    <a:pt x="492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7"/>
            <p:cNvSpPr/>
            <p:nvPr/>
          </p:nvSpPr>
          <p:spPr>
            <a:xfrm>
              <a:off x="2006250" y="980459"/>
              <a:ext cx="1524413" cy="882984"/>
            </a:xfrm>
            <a:custGeom>
              <a:avLst/>
              <a:gdLst/>
              <a:ahLst/>
              <a:cxnLst/>
              <a:rect l="l" t="t" r="r" b="b"/>
              <a:pathLst>
                <a:path w="10298" h="5965" extrusionOk="0">
                  <a:moveTo>
                    <a:pt x="4900" y="0"/>
                  </a:moveTo>
                  <a:lnTo>
                    <a:pt x="1" y="2848"/>
                  </a:lnTo>
                  <a:lnTo>
                    <a:pt x="5398" y="5964"/>
                  </a:lnTo>
                  <a:lnTo>
                    <a:pt x="10298" y="3116"/>
                  </a:lnTo>
                  <a:lnTo>
                    <a:pt x="490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7"/>
            <p:cNvSpPr/>
            <p:nvPr/>
          </p:nvSpPr>
          <p:spPr>
            <a:xfrm>
              <a:off x="1980640" y="2002589"/>
              <a:ext cx="823195" cy="532751"/>
            </a:xfrm>
            <a:custGeom>
              <a:avLst/>
              <a:gdLst/>
              <a:ahLst/>
              <a:cxnLst/>
              <a:rect l="l" t="t" r="r" b="b"/>
              <a:pathLst>
                <a:path w="5561" h="3599" extrusionOk="0">
                  <a:moveTo>
                    <a:pt x="1" y="0"/>
                  </a:moveTo>
                  <a:lnTo>
                    <a:pt x="1" y="393"/>
                  </a:lnTo>
                  <a:lnTo>
                    <a:pt x="5561" y="3598"/>
                  </a:lnTo>
                  <a:lnTo>
                    <a:pt x="5561" y="3205"/>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1980640" y="1988822"/>
              <a:ext cx="823195" cy="488343"/>
            </a:xfrm>
            <a:custGeom>
              <a:avLst/>
              <a:gdLst/>
              <a:ahLst/>
              <a:cxnLst/>
              <a:rect l="l" t="t" r="r" b="b"/>
              <a:pathLst>
                <a:path w="5561" h="3299" extrusionOk="0">
                  <a:moveTo>
                    <a:pt x="165" y="1"/>
                  </a:moveTo>
                  <a:lnTo>
                    <a:pt x="1" y="93"/>
                  </a:lnTo>
                  <a:lnTo>
                    <a:pt x="5561" y="3298"/>
                  </a:lnTo>
                  <a:lnTo>
                    <a:pt x="5561" y="3079"/>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2079821" y="1710382"/>
              <a:ext cx="169938" cy="322404"/>
            </a:xfrm>
            <a:custGeom>
              <a:avLst/>
              <a:gdLst/>
              <a:ahLst/>
              <a:cxnLst/>
              <a:rect l="l" t="t" r="r" b="b"/>
              <a:pathLst>
                <a:path w="1148" h="2178" extrusionOk="0">
                  <a:moveTo>
                    <a:pt x="1" y="1"/>
                  </a:moveTo>
                  <a:lnTo>
                    <a:pt x="1" y="1544"/>
                  </a:lnTo>
                  <a:lnTo>
                    <a:pt x="1148" y="2177"/>
                  </a:lnTo>
                  <a:lnTo>
                    <a:pt x="1148" y="603"/>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2079821" y="1710382"/>
              <a:ext cx="154691" cy="305677"/>
            </a:xfrm>
            <a:custGeom>
              <a:avLst/>
              <a:gdLst/>
              <a:ahLst/>
              <a:cxnLst/>
              <a:rect l="l" t="t" r="r" b="b"/>
              <a:pathLst>
                <a:path w="1045" h="2065" extrusionOk="0">
                  <a:moveTo>
                    <a:pt x="1" y="1"/>
                  </a:moveTo>
                  <a:lnTo>
                    <a:pt x="1" y="1463"/>
                  </a:lnTo>
                  <a:lnTo>
                    <a:pt x="1045" y="2064"/>
                  </a:lnTo>
                  <a:lnTo>
                    <a:pt x="1045" y="603"/>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2092403" y="1729922"/>
              <a:ext cx="129674" cy="266598"/>
            </a:xfrm>
            <a:custGeom>
              <a:avLst/>
              <a:gdLst/>
              <a:ahLst/>
              <a:cxnLst/>
              <a:rect l="l" t="t" r="r" b="b"/>
              <a:pathLst>
                <a:path w="876" h="1801" extrusionOk="0">
                  <a:moveTo>
                    <a:pt x="0" y="1"/>
                  </a:moveTo>
                  <a:lnTo>
                    <a:pt x="0" y="1296"/>
                  </a:lnTo>
                  <a:lnTo>
                    <a:pt x="876" y="1800"/>
                  </a:lnTo>
                  <a:lnTo>
                    <a:pt x="876" y="506"/>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2087814" y="1881354"/>
              <a:ext cx="138852" cy="87040"/>
            </a:xfrm>
            <a:custGeom>
              <a:avLst/>
              <a:gdLst/>
              <a:ahLst/>
              <a:cxnLst/>
              <a:rect l="l" t="t" r="r" b="b"/>
              <a:pathLst>
                <a:path w="938" h="588" extrusionOk="0">
                  <a:moveTo>
                    <a:pt x="1" y="0"/>
                  </a:moveTo>
                  <a:lnTo>
                    <a:pt x="1" y="47"/>
                  </a:lnTo>
                  <a:lnTo>
                    <a:pt x="937" y="587"/>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043849" y="1926207"/>
              <a:ext cx="200137" cy="147731"/>
            </a:xfrm>
            <a:custGeom>
              <a:avLst/>
              <a:gdLst/>
              <a:ahLst/>
              <a:cxnLst/>
              <a:rect l="l" t="t" r="r" b="b"/>
              <a:pathLst>
                <a:path w="1352" h="998"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043849" y="1918805"/>
              <a:ext cx="219084" cy="122715"/>
            </a:xfrm>
            <a:custGeom>
              <a:avLst/>
              <a:gdLst/>
              <a:ahLst/>
              <a:cxnLst/>
              <a:rect l="l" t="t" r="r" b="b"/>
              <a:pathLst>
                <a:path w="1480" h="829" extrusionOk="0">
                  <a:moveTo>
                    <a:pt x="154" y="1"/>
                  </a:moveTo>
                  <a:lnTo>
                    <a:pt x="0" y="50"/>
                  </a:lnTo>
                  <a:lnTo>
                    <a:pt x="1352" y="829"/>
                  </a:lnTo>
                  <a:lnTo>
                    <a:pt x="1479" y="772"/>
                  </a:lnTo>
                  <a:lnTo>
                    <a:pt x="15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243838" y="2033082"/>
              <a:ext cx="19096" cy="40856"/>
            </a:xfrm>
            <a:custGeom>
              <a:avLst/>
              <a:gdLst/>
              <a:ahLst/>
              <a:cxnLst/>
              <a:rect l="l" t="t" r="r" b="b"/>
              <a:pathLst>
                <a:path w="129" h="276" extrusionOk="0">
                  <a:moveTo>
                    <a:pt x="128" y="0"/>
                  </a:moveTo>
                  <a:lnTo>
                    <a:pt x="1" y="57"/>
                  </a:lnTo>
                  <a:lnTo>
                    <a:pt x="1" y="276"/>
                  </a:lnTo>
                  <a:lnTo>
                    <a:pt x="128" y="201"/>
                  </a:lnTo>
                  <a:lnTo>
                    <a:pt x="12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2547891" y="1968246"/>
              <a:ext cx="169938" cy="322108"/>
            </a:xfrm>
            <a:custGeom>
              <a:avLst/>
              <a:gdLst/>
              <a:ahLst/>
              <a:cxnLst/>
              <a:rect l="l" t="t" r="r" b="b"/>
              <a:pathLst>
                <a:path w="1148" h="2176" extrusionOk="0">
                  <a:moveTo>
                    <a:pt x="0" y="0"/>
                  </a:moveTo>
                  <a:lnTo>
                    <a:pt x="0" y="1543"/>
                  </a:lnTo>
                  <a:lnTo>
                    <a:pt x="1147" y="2176"/>
                  </a:lnTo>
                  <a:lnTo>
                    <a:pt x="1147" y="602"/>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2547891" y="1968246"/>
              <a:ext cx="154691" cy="305529"/>
            </a:xfrm>
            <a:custGeom>
              <a:avLst/>
              <a:gdLst/>
              <a:ahLst/>
              <a:cxnLst/>
              <a:rect l="l" t="t" r="r" b="b"/>
              <a:pathLst>
                <a:path w="1045" h="2064" extrusionOk="0">
                  <a:moveTo>
                    <a:pt x="0" y="0"/>
                  </a:moveTo>
                  <a:lnTo>
                    <a:pt x="0" y="1462"/>
                  </a:lnTo>
                  <a:lnTo>
                    <a:pt x="1044" y="2064"/>
                  </a:lnTo>
                  <a:lnTo>
                    <a:pt x="1044" y="60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560326" y="1987786"/>
              <a:ext cx="129822" cy="266450"/>
            </a:xfrm>
            <a:custGeom>
              <a:avLst/>
              <a:gdLst/>
              <a:ahLst/>
              <a:cxnLst/>
              <a:rect l="l" t="t" r="r" b="b"/>
              <a:pathLst>
                <a:path w="877" h="1800" extrusionOk="0">
                  <a:moveTo>
                    <a:pt x="0" y="0"/>
                  </a:moveTo>
                  <a:lnTo>
                    <a:pt x="0" y="1295"/>
                  </a:lnTo>
                  <a:lnTo>
                    <a:pt x="876" y="1800"/>
                  </a:lnTo>
                  <a:lnTo>
                    <a:pt x="876" y="505"/>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555737" y="2139070"/>
              <a:ext cx="138852" cy="86892"/>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511772" y="2183922"/>
              <a:ext cx="200137" cy="147879"/>
            </a:xfrm>
            <a:custGeom>
              <a:avLst/>
              <a:gdLst/>
              <a:ahLst/>
              <a:cxnLst/>
              <a:rect l="l" t="t" r="r" b="b"/>
              <a:pathLst>
                <a:path w="1352" h="999" extrusionOk="0">
                  <a:moveTo>
                    <a:pt x="0" y="1"/>
                  </a:moveTo>
                  <a:lnTo>
                    <a:pt x="0" y="220"/>
                  </a:lnTo>
                  <a:lnTo>
                    <a:pt x="1352" y="998"/>
                  </a:lnTo>
                  <a:lnTo>
                    <a:pt x="1352" y="779"/>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511772" y="2176669"/>
              <a:ext cx="219084" cy="122715"/>
            </a:xfrm>
            <a:custGeom>
              <a:avLst/>
              <a:gdLst/>
              <a:ahLst/>
              <a:cxnLst/>
              <a:rect l="l" t="t" r="r" b="b"/>
              <a:pathLst>
                <a:path w="1480" h="829" extrusionOk="0">
                  <a:moveTo>
                    <a:pt x="154" y="0"/>
                  </a:moveTo>
                  <a:lnTo>
                    <a:pt x="0" y="50"/>
                  </a:lnTo>
                  <a:lnTo>
                    <a:pt x="1352" y="828"/>
                  </a:lnTo>
                  <a:lnTo>
                    <a:pt x="1480" y="772"/>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2711761" y="2290798"/>
              <a:ext cx="19096" cy="41004"/>
            </a:xfrm>
            <a:custGeom>
              <a:avLst/>
              <a:gdLst/>
              <a:ahLst/>
              <a:cxnLst/>
              <a:rect l="l" t="t" r="r" b="b"/>
              <a:pathLst>
                <a:path w="129" h="277" extrusionOk="0">
                  <a:moveTo>
                    <a:pt x="129" y="1"/>
                  </a:moveTo>
                  <a:lnTo>
                    <a:pt x="1" y="57"/>
                  </a:lnTo>
                  <a:lnTo>
                    <a:pt x="1" y="276"/>
                  </a:lnTo>
                  <a:lnTo>
                    <a:pt x="129" y="200"/>
                  </a:lnTo>
                  <a:lnTo>
                    <a:pt x="12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1980640" y="2561097"/>
              <a:ext cx="823195" cy="532751"/>
            </a:xfrm>
            <a:custGeom>
              <a:avLst/>
              <a:gdLst/>
              <a:ahLst/>
              <a:cxnLst/>
              <a:rect l="l" t="t" r="r" b="b"/>
              <a:pathLst>
                <a:path w="5561" h="3599" extrusionOk="0">
                  <a:moveTo>
                    <a:pt x="1" y="1"/>
                  </a:moveTo>
                  <a:lnTo>
                    <a:pt x="1" y="394"/>
                  </a:lnTo>
                  <a:lnTo>
                    <a:pt x="5561" y="3598"/>
                  </a:lnTo>
                  <a:lnTo>
                    <a:pt x="5561" y="320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1980640" y="2547330"/>
              <a:ext cx="823195" cy="488343"/>
            </a:xfrm>
            <a:custGeom>
              <a:avLst/>
              <a:gdLst/>
              <a:ahLst/>
              <a:cxnLst/>
              <a:rect l="l" t="t" r="r" b="b"/>
              <a:pathLst>
                <a:path w="5561" h="3299" extrusionOk="0">
                  <a:moveTo>
                    <a:pt x="165" y="1"/>
                  </a:moveTo>
                  <a:lnTo>
                    <a:pt x="1" y="94"/>
                  </a:lnTo>
                  <a:lnTo>
                    <a:pt x="5561" y="3298"/>
                  </a:lnTo>
                  <a:lnTo>
                    <a:pt x="5561" y="3078"/>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2079821" y="2268742"/>
              <a:ext cx="169938" cy="322552"/>
            </a:xfrm>
            <a:custGeom>
              <a:avLst/>
              <a:gdLst/>
              <a:ahLst/>
              <a:cxnLst/>
              <a:rect l="l" t="t" r="r" b="b"/>
              <a:pathLst>
                <a:path w="1148" h="2179" extrusionOk="0">
                  <a:moveTo>
                    <a:pt x="1" y="1"/>
                  </a:moveTo>
                  <a:lnTo>
                    <a:pt x="1" y="1545"/>
                  </a:lnTo>
                  <a:lnTo>
                    <a:pt x="1148" y="2179"/>
                  </a:lnTo>
                  <a:lnTo>
                    <a:pt x="1148" y="604"/>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079821" y="2268742"/>
              <a:ext cx="154691" cy="305825"/>
            </a:xfrm>
            <a:custGeom>
              <a:avLst/>
              <a:gdLst/>
              <a:ahLst/>
              <a:cxnLst/>
              <a:rect l="l" t="t" r="r" b="b"/>
              <a:pathLst>
                <a:path w="1045" h="2066" extrusionOk="0">
                  <a:moveTo>
                    <a:pt x="1" y="1"/>
                  </a:moveTo>
                  <a:lnTo>
                    <a:pt x="1" y="1464"/>
                  </a:lnTo>
                  <a:lnTo>
                    <a:pt x="1045" y="2065"/>
                  </a:lnTo>
                  <a:lnTo>
                    <a:pt x="1045" y="604"/>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2092403" y="2288430"/>
              <a:ext cx="129674" cy="266598"/>
            </a:xfrm>
            <a:custGeom>
              <a:avLst/>
              <a:gdLst/>
              <a:ahLst/>
              <a:cxnLst/>
              <a:rect l="l" t="t" r="r" b="b"/>
              <a:pathLst>
                <a:path w="876" h="1801" extrusionOk="0">
                  <a:moveTo>
                    <a:pt x="0" y="1"/>
                  </a:moveTo>
                  <a:lnTo>
                    <a:pt x="0" y="1296"/>
                  </a:lnTo>
                  <a:lnTo>
                    <a:pt x="876" y="1801"/>
                  </a:lnTo>
                  <a:lnTo>
                    <a:pt x="876" y="506"/>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2087814" y="2439862"/>
              <a:ext cx="138852" cy="86892"/>
            </a:xfrm>
            <a:custGeom>
              <a:avLst/>
              <a:gdLst/>
              <a:ahLst/>
              <a:cxnLst/>
              <a:rect l="l" t="t" r="r" b="b"/>
              <a:pathLst>
                <a:path w="938" h="587" extrusionOk="0">
                  <a:moveTo>
                    <a:pt x="1" y="0"/>
                  </a:moveTo>
                  <a:lnTo>
                    <a:pt x="1" y="47"/>
                  </a:lnTo>
                  <a:lnTo>
                    <a:pt x="937" y="586"/>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2043849" y="2484714"/>
              <a:ext cx="200137" cy="147731"/>
            </a:xfrm>
            <a:custGeom>
              <a:avLst/>
              <a:gdLst/>
              <a:ahLst/>
              <a:cxnLst/>
              <a:rect l="l" t="t" r="r" b="b"/>
              <a:pathLst>
                <a:path w="1352" h="998"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2043849" y="2477461"/>
              <a:ext cx="219084" cy="122715"/>
            </a:xfrm>
            <a:custGeom>
              <a:avLst/>
              <a:gdLst/>
              <a:ahLst/>
              <a:cxnLst/>
              <a:rect l="l" t="t" r="r" b="b"/>
              <a:pathLst>
                <a:path w="1480" h="829" extrusionOk="0">
                  <a:moveTo>
                    <a:pt x="154" y="0"/>
                  </a:moveTo>
                  <a:lnTo>
                    <a:pt x="0" y="49"/>
                  </a:lnTo>
                  <a:lnTo>
                    <a:pt x="1352" y="828"/>
                  </a:lnTo>
                  <a:lnTo>
                    <a:pt x="1479" y="771"/>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243838" y="2591590"/>
              <a:ext cx="19096" cy="40856"/>
            </a:xfrm>
            <a:custGeom>
              <a:avLst/>
              <a:gdLst/>
              <a:ahLst/>
              <a:cxnLst/>
              <a:rect l="l" t="t" r="r" b="b"/>
              <a:pathLst>
                <a:path w="129" h="276" extrusionOk="0">
                  <a:moveTo>
                    <a:pt x="128" y="0"/>
                  </a:moveTo>
                  <a:lnTo>
                    <a:pt x="1" y="57"/>
                  </a:lnTo>
                  <a:lnTo>
                    <a:pt x="1" y="276"/>
                  </a:lnTo>
                  <a:lnTo>
                    <a:pt x="128" y="199"/>
                  </a:lnTo>
                  <a:lnTo>
                    <a:pt x="12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547891" y="2526606"/>
              <a:ext cx="169938" cy="322256"/>
            </a:xfrm>
            <a:custGeom>
              <a:avLst/>
              <a:gdLst/>
              <a:ahLst/>
              <a:cxnLst/>
              <a:rect l="l" t="t" r="r" b="b"/>
              <a:pathLst>
                <a:path w="1148" h="2177" extrusionOk="0">
                  <a:moveTo>
                    <a:pt x="0" y="0"/>
                  </a:moveTo>
                  <a:lnTo>
                    <a:pt x="0" y="1544"/>
                  </a:lnTo>
                  <a:lnTo>
                    <a:pt x="1147" y="2177"/>
                  </a:lnTo>
                  <a:lnTo>
                    <a:pt x="1147" y="603"/>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2547891" y="2526606"/>
              <a:ext cx="154691" cy="305677"/>
            </a:xfrm>
            <a:custGeom>
              <a:avLst/>
              <a:gdLst/>
              <a:ahLst/>
              <a:cxnLst/>
              <a:rect l="l" t="t" r="r" b="b"/>
              <a:pathLst>
                <a:path w="1045" h="2065" extrusionOk="0">
                  <a:moveTo>
                    <a:pt x="0" y="0"/>
                  </a:moveTo>
                  <a:lnTo>
                    <a:pt x="0" y="1463"/>
                  </a:lnTo>
                  <a:lnTo>
                    <a:pt x="1044" y="2065"/>
                  </a:lnTo>
                  <a:lnTo>
                    <a:pt x="1044" y="603"/>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2560326" y="2546294"/>
              <a:ext cx="129822" cy="266598"/>
            </a:xfrm>
            <a:custGeom>
              <a:avLst/>
              <a:gdLst/>
              <a:ahLst/>
              <a:cxnLst/>
              <a:rect l="l" t="t" r="r" b="b"/>
              <a:pathLst>
                <a:path w="877" h="1801" extrusionOk="0">
                  <a:moveTo>
                    <a:pt x="0" y="1"/>
                  </a:moveTo>
                  <a:lnTo>
                    <a:pt x="0" y="1294"/>
                  </a:lnTo>
                  <a:lnTo>
                    <a:pt x="876" y="1800"/>
                  </a:lnTo>
                  <a:lnTo>
                    <a:pt x="876" y="50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2555737" y="2697578"/>
              <a:ext cx="138852" cy="86892"/>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2511772" y="2742430"/>
              <a:ext cx="200137" cy="147879"/>
            </a:xfrm>
            <a:custGeom>
              <a:avLst/>
              <a:gdLst/>
              <a:ahLst/>
              <a:cxnLst/>
              <a:rect l="l" t="t" r="r" b="b"/>
              <a:pathLst>
                <a:path w="1352" h="999" extrusionOk="0">
                  <a:moveTo>
                    <a:pt x="0" y="1"/>
                  </a:moveTo>
                  <a:lnTo>
                    <a:pt x="0" y="220"/>
                  </a:lnTo>
                  <a:lnTo>
                    <a:pt x="1352" y="999"/>
                  </a:lnTo>
                  <a:lnTo>
                    <a:pt x="1352" y="780"/>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2511772" y="2735029"/>
              <a:ext cx="219084" cy="122863"/>
            </a:xfrm>
            <a:custGeom>
              <a:avLst/>
              <a:gdLst/>
              <a:ahLst/>
              <a:cxnLst/>
              <a:rect l="l" t="t" r="r" b="b"/>
              <a:pathLst>
                <a:path w="1480" h="830" extrusionOk="0">
                  <a:moveTo>
                    <a:pt x="154" y="0"/>
                  </a:moveTo>
                  <a:lnTo>
                    <a:pt x="0" y="51"/>
                  </a:lnTo>
                  <a:lnTo>
                    <a:pt x="1352" y="830"/>
                  </a:lnTo>
                  <a:lnTo>
                    <a:pt x="1480" y="773"/>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2711761" y="2849454"/>
              <a:ext cx="19096" cy="40856"/>
            </a:xfrm>
            <a:custGeom>
              <a:avLst/>
              <a:gdLst/>
              <a:ahLst/>
              <a:cxnLst/>
              <a:rect l="l" t="t" r="r" b="b"/>
              <a:pathLst>
                <a:path w="129" h="276" extrusionOk="0">
                  <a:moveTo>
                    <a:pt x="129" y="0"/>
                  </a:moveTo>
                  <a:lnTo>
                    <a:pt x="1" y="57"/>
                  </a:lnTo>
                  <a:lnTo>
                    <a:pt x="1" y="276"/>
                  </a:lnTo>
                  <a:lnTo>
                    <a:pt x="129" y="199"/>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980640" y="3119604"/>
              <a:ext cx="823195" cy="532751"/>
            </a:xfrm>
            <a:custGeom>
              <a:avLst/>
              <a:gdLst/>
              <a:ahLst/>
              <a:cxnLst/>
              <a:rect l="l" t="t" r="r" b="b"/>
              <a:pathLst>
                <a:path w="5561" h="3599" extrusionOk="0">
                  <a:moveTo>
                    <a:pt x="1" y="1"/>
                  </a:moveTo>
                  <a:lnTo>
                    <a:pt x="1" y="394"/>
                  </a:lnTo>
                  <a:lnTo>
                    <a:pt x="5561" y="3598"/>
                  </a:lnTo>
                  <a:lnTo>
                    <a:pt x="5561" y="320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980640" y="3105838"/>
              <a:ext cx="823195" cy="488343"/>
            </a:xfrm>
            <a:custGeom>
              <a:avLst/>
              <a:gdLst/>
              <a:ahLst/>
              <a:cxnLst/>
              <a:rect l="l" t="t" r="r" b="b"/>
              <a:pathLst>
                <a:path w="5561" h="3299" extrusionOk="0">
                  <a:moveTo>
                    <a:pt x="165" y="1"/>
                  </a:moveTo>
                  <a:lnTo>
                    <a:pt x="1" y="94"/>
                  </a:lnTo>
                  <a:lnTo>
                    <a:pt x="5561" y="3298"/>
                  </a:lnTo>
                  <a:lnTo>
                    <a:pt x="5561" y="3078"/>
                  </a:lnTo>
                  <a:lnTo>
                    <a:pt x="16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2079821" y="2827250"/>
              <a:ext cx="169938" cy="322404"/>
            </a:xfrm>
            <a:custGeom>
              <a:avLst/>
              <a:gdLst/>
              <a:ahLst/>
              <a:cxnLst/>
              <a:rect l="l" t="t" r="r" b="b"/>
              <a:pathLst>
                <a:path w="1148" h="2178" extrusionOk="0">
                  <a:moveTo>
                    <a:pt x="1" y="1"/>
                  </a:moveTo>
                  <a:lnTo>
                    <a:pt x="1" y="1545"/>
                  </a:lnTo>
                  <a:lnTo>
                    <a:pt x="1148" y="2177"/>
                  </a:lnTo>
                  <a:lnTo>
                    <a:pt x="1148" y="604"/>
                  </a:lnTo>
                  <a:lnTo>
                    <a:pt x="10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2079821" y="2827250"/>
              <a:ext cx="154691" cy="305825"/>
            </a:xfrm>
            <a:custGeom>
              <a:avLst/>
              <a:gdLst/>
              <a:ahLst/>
              <a:cxnLst/>
              <a:rect l="l" t="t" r="r" b="b"/>
              <a:pathLst>
                <a:path w="1045" h="2066" extrusionOk="0">
                  <a:moveTo>
                    <a:pt x="1" y="1"/>
                  </a:moveTo>
                  <a:lnTo>
                    <a:pt x="1" y="1464"/>
                  </a:lnTo>
                  <a:lnTo>
                    <a:pt x="1045" y="2066"/>
                  </a:lnTo>
                  <a:lnTo>
                    <a:pt x="1045" y="604"/>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2092403" y="2847086"/>
              <a:ext cx="129674" cy="266450"/>
            </a:xfrm>
            <a:custGeom>
              <a:avLst/>
              <a:gdLst/>
              <a:ahLst/>
              <a:cxnLst/>
              <a:rect l="l" t="t" r="r" b="b"/>
              <a:pathLst>
                <a:path w="876" h="1800" extrusionOk="0">
                  <a:moveTo>
                    <a:pt x="0" y="0"/>
                  </a:moveTo>
                  <a:lnTo>
                    <a:pt x="0" y="1294"/>
                  </a:lnTo>
                  <a:lnTo>
                    <a:pt x="876" y="1800"/>
                  </a:lnTo>
                  <a:lnTo>
                    <a:pt x="876" y="505"/>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2087814" y="2998370"/>
              <a:ext cx="138852" cy="86892"/>
            </a:xfrm>
            <a:custGeom>
              <a:avLst/>
              <a:gdLst/>
              <a:ahLst/>
              <a:cxnLst/>
              <a:rect l="l" t="t" r="r" b="b"/>
              <a:pathLst>
                <a:path w="938" h="587" extrusionOk="0">
                  <a:moveTo>
                    <a:pt x="1" y="0"/>
                  </a:moveTo>
                  <a:lnTo>
                    <a:pt x="1" y="47"/>
                  </a:lnTo>
                  <a:lnTo>
                    <a:pt x="937" y="586"/>
                  </a:lnTo>
                  <a:lnTo>
                    <a:pt x="937" y="540"/>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2043849" y="3043222"/>
              <a:ext cx="200137" cy="147879"/>
            </a:xfrm>
            <a:custGeom>
              <a:avLst/>
              <a:gdLst/>
              <a:ahLst/>
              <a:cxnLst/>
              <a:rect l="l" t="t" r="r" b="b"/>
              <a:pathLst>
                <a:path w="1352" h="999" extrusionOk="0">
                  <a:moveTo>
                    <a:pt x="0" y="0"/>
                  </a:moveTo>
                  <a:lnTo>
                    <a:pt x="0" y="219"/>
                  </a:lnTo>
                  <a:lnTo>
                    <a:pt x="1352" y="998"/>
                  </a:lnTo>
                  <a:lnTo>
                    <a:pt x="1352" y="779"/>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2043849" y="3035673"/>
              <a:ext cx="219084" cy="123011"/>
            </a:xfrm>
            <a:custGeom>
              <a:avLst/>
              <a:gdLst/>
              <a:ahLst/>
              <a:cxnLst/>
              <a:rect l="l" t="t" r="r" b="b"/>
              <a:pathLst>
                <a:path w="1480" h="831" extrusionOk="0">
                  <a:moveTo>
                    <a:pt x="154" y="1"/>
                  </a:moveTo>
                  <a:lnTo>
                    <a:pt x="0" y="51"/>
                  </a:lnTo>
                  <a:lnTo>
                    <a:pt x="1352" y="830"/>
                  </a:lnTo>
                  <a:lnTo>
                    <a:pt x="1479" y="774"/>
                  </a:lnTo>
                  <a:lnTo>
                    <a:pt x="15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2243838" y="3150098"/>
              <a:ext cx="19096" cy="41004"/>
            </a:xfrm>
            <a:custGeom>
              <a:avLst/>
              <a:gdLst/>
              <a:ahLst/>
              <a:cxnLst/>
              <a:rect l="l" t="t" r="r" b="b"/>
              <a:pathLst>
                <a:path w="129" h="277" extrusionOk="0">
                  <a:moveTo>
                    <a:pt x="128" y="1"/>
                  </a:moveTo>
                  <a:lnTo>
                    <a:pt x="1" y="57"/>
                  </a:lnTo>
                  <a:lnTo>
                    <a:pt x="1" y="276"/>
                  </a:lnTo>
                  <a:lnTo>
                    <a:pt x="128" y="199"/>
                  </a:lnTo>
                  <a:lnTo>
                    <a:pt x="12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2547891" y="3085114"/>
              <a:ext cx="169938" cy="322256"/>
            </a:xfrm>
            <a:custGeom>
              <a:avLst/>
              <a:gdLst/>
              <a:ahLst/>
              <a:cxnLst/>
              <a:rect l="l" t="t" r="r" b="b"/>
              <a:pathLst>
                <a:path w="1148" h="2177" extrusionOk="0">
                  <a:moveTo>
                    <a:pt x="0" y="0"/>
                  </a:moveTo>
                  <a:lnTo>
                    <a:pt x="0" y="1544"/>
                  </a:lnTo>
                  <a:lnTo>
                    <a:pt x="1147" y="2177"/>
                  </a:lnTo>
                  <a:lnTo>
                    <a:pt x="1147" y="602"/>
                  </a:lnTo>
                  <a:lnTo>
                    <a:pt x="10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2547891" y="3085114"/>
              <a:ext cx="154691" cy="305825"/>
            </a:xfrm>
            <a:custGeom>
              <a:avLst/>
              <a:gdLst/>
              <a:ahLst/>
              <a:cxnLst/>
              <a:rect l="l" t="t" r="r" b="b"/>
              <a:pathLst>
                <a:path w="1045" h="2066" extrusionOk="0">
                  <a:moveTo>
                    <a:pt x="0" y="0"/>
                  </a:moveTo>
                  <a:lnTo>
                    <a:pt x="0" y="1463"/>
                  </a:lnTo>
                  <a:lnTo>
                    <a:pt x="1044" y="2065"/>
                  </a:lnTo>
                  <a:lnTo>
                    <a:pt x="1044" y="602"/>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2560326" y="3104802"/>
              <a:ext cx="129822" cy="266598"/>
            </a:xfrm>
            <a:custGeom>
              <a:avLst/>
              <a:gdLst/>
              <a:ahLst/>
              <a:cxnLst/>
              <a:rect l="l" t="t" r="r" b="b"/>
              <a:pathLst>
                <a:path w="877" h="1801" extrusionOk="0">
                  <a:moveTo>
                    <a:pt x="0" y="1"/>
                  </a:moveTo>
                  <a:lnTo>
                    <a:pt x="0" y="1294"/>
                  </a:lnTo>
                  <a:lnTo>
                    <a:pt x="876" y="1800"/>
                  </a:lnTo>
                  <a:lnTo>
                    <a:pt x="876" y="505"/>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555737" y="3256086"/>
              <a:ext cx="138852" cy="86892"/>
            </a:xfrm>
            <a:custGeom>
              <a:avLst/>
              <a:gdLst/>
              <a:ahLst/>
              <a:cxnLst/>
              <a:rect l="l" t="t" r="r" b="b"/>
              <a:pathLst>
                <a:path w="938" h="587" extrusionOk="0">
                  <a:moveTo>
                    <a:pt x="1" y="1"/>
                  </a:moveTo>
                  <a:lnTo>
                    <a:pt x="1" y="47"/>
                  </a:lnTo>
                  <a:lnTo>
                    <a:pt x="937" y="587"/>
                  </a:lnTo>
                  <a:lnTo>
                    <a:pt x="937" y="540"/>
                  </a:lnTo>
                  <a:lnTo>
                    <a:pt x="1"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511772" y="3300938"/>
              <a:ext cx="200137" cy="147879"/>
            </a:xfrm>
            <a:custGeom>
              <a:avLst/>
              <a:gdLst/>
              <a:ahLst/>
              <a:cxnLst/>
              <a:rect l="l" t="t" r="r" b="b"/>
              <a:pathLst>
                <a:path w="1352" h="999" extrusionOk="0">
                  <a:moveTo>
                    <a:pt x="0" y="1"/>
                  </a:moveTo>
                  <a:lnTo>
                    <a:pt x="0" y="220"/>
                  </a:lnTo>
                  <a:lnTo>
                    <a:pt x="1352" y="999"/>
                  </a:lnTo>
                  <a:lnTo>
                    <a:pt x="1352" y="780"/>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511772" y="3293537"/>
              <a:ext cx="219084" cy="122863"/>
            </a:xfrm>
            <a:custGeom>
              <a:avLst/>
              <a:gdLst/>
              <a:ahLst/>
              <a:cxnLst/>
              <a:rect l="l" t="t" r="r" b="b"/>
              <a:pathLst>
                <a:path w="1480" h="830" extrusionOk="0">
                  <a:moveTo>
                    <a:pt x="154" y="0"/>
                  </a:moveTo>
                  <a:lnTo>
                    <a:pt x="0" y="51"/>
                  </a:lnTo>
                  <a:lnTo>
                    <a:pt x="1352" y="830"/>
                  </a:lnTo>
                  <a:lnTo>
                    <a:pt x="1480" y="773"/>
                  </a:lnTo>
                  <a:lnTo>
                    <a:pt x="15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711761" y="3407962"/>
              <a:ext cx="19096" cy="40856"/>
            </a:xfrm>
            <a:custGeom>
              <a:avLst/>
              <a:gdLst/>
              <a:ahLst/>
              <a:cxnLst/>
              <a:rect l="l" t="t" r="r" b="b"/>
              <a:pathLst>
                <a:path w="129" h="276" extrusionOk="0">
                  <a:moveTo>
                    <a:pt x="129" y="0"/>
                  </a:moveTo>
                  <a:lnTo>
                    <a:pt x="1" y="57"/>
                  </a:lnTo>
                  <a:lnTo>
                    <a:pt x="1" y="276"/>
                  </a:lnTo>
                  <a:lnTo>
                    <a:pt x="129" y="199"/>
                  </a:lnTo>
                  <a:lnTo>
                    <a:pt x="12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805167" y="2002589"/>
              <a:ext cx="759838" cy="532751"/>
            </a:xfrm>
            <a:custGeom>
              <a:avLst/>
              <a:gdLst/>
              <a:ahLst/>
              <a:cxnLst/>
              <a:rect l="l" t="t" r="r" b="b"/>
              <a:pathLst>
                <a:path w="5133" h="3599" extrusionOk="0">
                  <a:moveTo>
                    <a:pt x="5133" y="0"/>
                  </a:moveTo>
                  <a:lnTo>
                    <a:pt x="1" y="3205"/>
                  </a:lnTo>
                  <a:lnTo>
                    <a:pt x="1" y="3598"/>
                  </a:lnTo>
                  <a:lnTo>
                    <a:pt x="5133" y="393"/>
                  </a:lnTo>
                  <a:lnTo>
                    <a:pt x="513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2805167" y="1988822"/>
              <a:ext cx="759838" cy="488343"/>
            </a:xfrm>
            <a:custGeom>
              <a:avLst/>
              <a:gdLst/>
              <a:ahLst/>
              <a:cxnLst/>
              <a:rect l="l" t="t" r="r" b="b"/>
              <a:pathLst>
                <a:path w="5133" h="3299" extrusionOk="0">
                  <a:moveTo>
                    <a:pt x="4982" y="1"/>
                  </a:moveTo>
                  <a:lnTo>
                    <a:pt x="1" y="3079"/>
                  </a:lnTo>
                  <a:lnTo>
                    <a:pt x="1" y="3298"/>
                  </a:lnTo>
                  <a:lnTo>
                    <a:pt x="5133" y="93"/>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316759" y="1710382"/>
              <a:ext cx="156764" cy="322404"/>
            </a:xfrm>
            <a:custGeom>
              <a:avLst/>
              <a:gdLst/>
              <a:ahLst/>
              <a:cxnLst/>
              <a:rect l="l" t="t" r="r" b="b"/>
              <a:pathLst>
                <a:path w="1059" h="2178" extrusionOk="0">
                  <a:moveTo>
                    <a:pt x="963" y="1"/>
                  </a:moveTo>
                  <a:lnTo>
                    <a:pt x="0" y="603"/>
                  </a:lnTo>
                  <a:lnTo>
                    <a:pt x="0" y="2177"/>
                  </a:lnTo>
                  <a:lnTo>
                    <a:pt x="1059" y="1544"/>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3330674" y="1710382"/>
              <a:ext cx="142849" cy="305677"/>
            </a:xfrm>
            <a:custGeom>
              <a:avLst/>
              <a:gdLst/>
              <a:ahLst/>
              <a:cxnLst/>
              <a:rect l="l" t="t" r="r" b="b"/>
              <a:pathLst>
                <a:path w="965" h="2065" extrusionOk="0">
                  <a:moveTo>
                    <a:pt x="965" y="1"/>
                  </a:moveTo>
                  <a:lnTo>
                    <a:pt x="0" y="603"/>
                  </a:lnTo>
                  <a:lnTo>
                    <a:pt x="0" y="2064"/>
                  </a:lnTo>
                  <a:lnTo>
                    <a:pt x="965" y="1463"/>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3342072" y="1729922"/>
              <a:ext cx="119904" cy="266598"/>
            </a:xfrm>
            <a:custGeom>
              <a:avLst/>
              <a:gdLst/>
              <a:ahLst/>
              <a:cxnLst/>
              <a:rect l="l" t="t" r="r" b="b"/>
              <a:pathLst>
                <a:path w="810" h="1801" extrusionOk="0">
                  <a:moveTo>
                    <a:pt x="809" y="1"/>
                  </a:moveTo>
                  <a:lnTo>
                    <a:pt x="0" y="506"/>
                  </a:lnTo>
                  <a:lnTo>
                    <a:pt x="0" y="1800"/>
                  </a:lnTo>
                  <a:lnTo>
                    <a:pt x="809" y="1296"/>
                  </a:lnTo>
                  <a:lnTo>
                    <a:pt x="80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3337927" y="1881354"/>
              <a:ext cx="128342" cy="87040"/>
            </a:xfrm>
            <a:custGeom>
              <a:avLst/>
              <a:gdLst/>
              <a:ahLst/>
              <a:cxnLst/>
              <a:rect l="l" t="t" r="r" b="b"/>
              <a:pathLst>
                <a:path w="867" h="588" extrusionOk="0">
                  <a:moveTo>
                    <a:pt x="866" y="0"/>
                  </a:moveTo>
                  <a:lnTo>
                    <a:pt x="1" y="540"/>
                  </a:lnTo>
                  <a:lnTo>
                    <a:pt x="1" y="587"/>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3321940" y="1926207"/>
              <a:ext cx="184741" cy="147731"/>
            </a:xfrm>
            <a:custGeom>
              <a:avLst/>
              <a:gdLst/>
              <a:ahLst/>
              <a:cxnLst/>
              <a:rect l="l" t="t" r="r" b="b"/>
              <a:pathLst>
                <a:path w="1248" h="998"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304473" y="1918805"/>
              <a:ext cx="202209" cy="122715"/>
            </a:xfrm>
            <a:custGeom>
              <a:avLst/>
              <a:gdLst/>
              <a:ahLst/>
              <a:cxnLst/>
              <a:rect l="l" t="t" r="r" b="b"/>
              <a:pathLst>
                <a:path w="1366" h="829" extrusionOk="0">
                  <a:moveTo>
                    <a:pt x="1224" y="1"/>
                  </a:moveTo>
                  <a:lnTo>
                    <a:pt x="1" y="772"/>
                  </a:lnTo>
                  <a:lnTo>
                    <a:pt x="118" y="829"/>
                  </a:lnTo>
                  <a:lnTo>
                    <a:pt x="1365" y="50"/>
                  </a:lnTo>
                  <a:lnTo>
                    <a:pt x="12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3304473" y="2033082"/>
              <a:ext cx="17616" cy="40856"/>
            </a:xfrm>
            <a:custGeom>
              <a:avLst/>
              <a:gdLst/>
              <a:ahLst/>
              <a:cxnLst/>
              <a:rect l="l" t="t" r="r" b="b"/>
              <a:pathLst>
                <a:path w="119" h="276" extrusionOk="0">
                  <a:moveTo>
                    <a:pt x="1" y="0"/>
                  </a:moveTo>
                  <a:lnTo>
                    <a:pt x="1" y="201"/>
                  </a:lnTo>
                  <a:lnTo>
                    <a:pt x="118" y="276"/>
                  </a:lnTo>
                  <a:lnTo>
                    <a:pt x="118" y="5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2884660" y="1968246"/>
              <a:ext cx="156764" cy="322404"/>
            </a:xfrm>
            <a:custGeom>
              <a:avLst/>
              <a:gdLst/>
              <a:ahLst/>
              <a:cxnLst/>
              <a:rect l="l" t="t" r="r" b="b"/>
              <a:pathLst>
                <a:path w="1059" h="2178" extrusionOk="0">
                  <a:moveTo>
                    <a:pt x="965" y="0"/>
                  </a:moveTo>
                  <a:lnTo>
                    <a:pt x="0" y="602"/>
                  </a:lnTo>
                  <a:lnTo>
                    <a:pt x="0" y="2177"/>
                  </a:lnTo>
                  <a:lnTo>
                    <a:pt x="1059" y="1543"/>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2898574" y="1968246"/>
              <a:ext cx="142849" cy="305529"/>
            </a:xfrm>
            <a:custGeom>
              <a:avLst/>
              <a:gdLst/>
              <a:ahLst/>
              <a:cxnLst/>
              <a:rect l="l" t="t" r="r" b="b"/>
              <a:pathLst>
                <a:path w="965" h="2064" extrusionOk="0">
                  <a:moveTo>
                    <a:pt x="965" y="0"/>
                  </a:moveTo>
                  <a:lnTo>
                    <a:pt x="0" y="602"/>
                  </a:lnTo>
                  <a:lnTo>
                    <a:pt x="0" y="2064"/>
                  </a:lnTo>
                  <a:lnTo>
                    <a:pt x="965" y="1462"/>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2910121" y="1987786"/>
              <a:ext cx="119904" cy="266450"/>
            </a:xfrm>
            <a:custGeom>
              <a:avLst/>
              <a:gdLst/>
              <a:ahLst/>
              <a:cxnLst/>
              <a:rect l="l" t="t" r="r" b="b"/>
              <a:pathLst>
                <a:path w="810" h="1800" extrusionOk="0">
                  <a:moveTo>
                    <a:pt x="810" y="0"/>
                  </a:moveTo>
                  <a:lnTo>
                    <a:pt x="1" y="505"/>
                  </a:lnTo>
                  <a:lnTo>
                    <a:pt x="1" y="1800"/>
                  </a:lnTo>
                  <a:lnTo>
                    <a:pt x="810" y="1295"/>
                  </a:lnTo>
                  <a:lnTo>
                    <a:pt x="81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2906124" y="2139070"/>
              <a:ext cx="128046" cy="86892"/>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2889989" y="2183922"/>
              <a:ext cx="184741" cy="147879"/>
            </a:xfrm>
            <a:custGeom>
              <a:avLst/>
              <a:gdLst/>
              <a:ahLst/>
              <a:cxnLst/>
              <a:rect l="l" t="t" r="r" b="b"/>
              <a:pathLst>
                <a:path w="1248" h="999" extrusionOk="0">
                  <a:moveTo>
                    <a:pt x="1248" y="1"/>
                  </a:moveTo>
                  <a:lnTo>
                    <a:pt x="0" y="779"/>
                  </a:lnTo>
                  <a:lnTo>
                    <a:pt x="0" y="998"/>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2872669" y="2176669"/>
              <a:ext cx="202061" cy="122715"/>
            </a:xfrm>
            <a:custGeom>
              <a:avLst/>
              <a:gdLst/>
              <a:ahLst/>
              <a:cxnLst/>
              <a:rect l="l" t="t" r="r" b="b"/>
              <a:pathLst>
                <a:path w="1365" h="829" extrusionOk="0">
                  <a:moveTo>
                    <a:pt x="1222" y="0"/>
                  </a:moveTo>
                  <a:lnTo>
                    <a:pt x="0" y="772"/>
                  </a:lnTo>
                  <a:lnTo>
                    <a:pt x="117" y="828"/>
                  </a:lnTo>
                  <a:lnTo>
                    <a:pt x="1365" y="50"/>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2872669" y="2290798"/>
              <a:ext cx="17468" cy="41004"/>
            </a:xfrm>
            <a:custGeom>
              <a:avLst/>
              <a:gdLst/>
              <a:ahLst/>
              <a:cxnLst/>
              <a:rect l="l" t="t" r="r" b="b"/>
              <a:pathLst>
                <a:path w="118" h="277" extrusionOk="0">
                  <a:moveTo>
                    <a:pt x="0" y="1"/>
                  </a:moveTo>
                  <a:lnTo>
                    <a:pt x="0" y="200"/>
                  </a:lnTo>
                  <a:lnTo>
                    <a:pt x="117" y="276"/>
                  </a:lnTo>
                  <a:lnTo>
                    <a:pt x="117" y="57"/>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2805167" y="2561097"/>
              <a:ext cx="759838" cy="532751"/>
            </a:xfrm>
            <a:custGeom>
              <a:avLst/>
              <a:gdLst/>
              <a:ahLst/>
              <a:cxnLst/>
              <a:rect l="l" t="t" r="r" b="b"/>
              <a:pathLst>
                <a:path w="5133" h="3599" extrusionOk="0">
                  <a:moveTo>
                    <a:pt x="5133" y="1"/>
                  </a:moveTo>
                  <a:lnTo>
                    <a:pt x="1" y="3205"/>
                  </a:lnTo>
                  <a:lnTo>
                    <a:pt x="1" y="3598"/>
                  </a:lnTo>
                  <a:lnTo>
                    <a:pt x="5133" y="394"/>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2805167" y="2547330"/>
              <a:ext cx="759838" cy="488343"/>
            </a:xfrm>
            <a:custGeom>
              <a:avLst/>
              <a:gdLst/>
              <a:ahLst/>
              <a:cxnLst/>
              <a:rect l="l" t="t" r="r" b="b"/>
              <a:pathLst>
                <a:path w="5133" h="3299" extrusionOk="0">
                  <a:moveTo>
                    <a:pt x="4982" y="1"/>
                  </a:moveTo>
                  <a:lnTo>
                    <a:pt x="1" y="3078"/>
                  </a:lnTo>
                  <a:lnTo>
                    <a:pt x="1" y="3298"/>
                  </a:lnTo>
                  <a:lnTo>
                    <a:pt x="5133" y="94"/>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316759" y="2268742"/>
              <a:ext cx="156764" cy="322552"/>
            </a:xfrm>
            <a:custGeom>
              <a:avLst/>
              <a:gdLst/>
              <a:ahLst/>
              <a:cxnLst/>
              <a:rect l="l" t="t" r="r" b="b"/>
              <a:pathLst>
                <a:path w="1059" h="2179" extrusionOk="0">
                  <a:moveTo>
                    <a:pt x="963" y="1"/>
                  </a:moveTo>
                  <a:lnTo>
                    <a:pt x="0" y="604"/>
                  </a:lnTo>
                  <a:lnTo>
                    <a:pt x="0" y="2179"/>
                  </a:lnTo>
                  <a:lnTo>
                    <a:pt x="1059" y="1545"/>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330674" y="2268742"/>
              <a:ext cx="142849" cy="305825"/>
            </a:xfrm>
            <a:custGeom>
              <a:avLst/>
              <a:gdLst/>
              <a:ahLst/>
              <a:cxnLst/>
              <a:rect l="l" t="t" r="r" b="b"/>
              <a:pathLst>
                <a:path w="965" h="2066" extrusionOk="0">
                  <a:moveTo>
                    <a:pt x="965" y="1"/>
                  </a:moveTo>
                  <a:lnTo>
                    <a:pt x="0" y="604"/>
                  </a:lnTo>
                  <a:lnTo>
                    <a:pt x="0" y="2065"/>
                  </a:lnTo>
                  <a:lnTo>
                    <a:pt x="965" y="1464"/>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342072" y="2288430"/>
              <a:ext cx="119904" cy="266598"/>
            </a:xfrm>
            <a:custGeom>
              <a:avLst/>
              <a:gdLst/>
              <a:ahLst/>
              <a:cxnLst/>
              <a:rect l="l" t="t" r="r" b="b"/>
              <a:pathLst>
                <a:path w="810" h="1801" extrusionOk="0">
                  <a:moveTo>
                    <a:pt x="809" y="1"/>
                  </a:moveTo>
                  <a:lnTo>
                    <a:pt x="0" y="506"/>
                  </a:lnTo>
                  <a:lnTo>
                    <a:pt x="0" y="1801"/>
                  </a:lnTo>
                  <a:lnTo>
                    <a:pt x="809" y="1296"/>
                  </a:lnTo>
                  <a:lnTo>
                    <a:pt x="80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337927" y="2439862"/>
              <a:ext cx="128342" cy="86892"/>
            </a:xfrm>
            <a:custGeom>
              <a:avLst/>
              <a:gdLst/>
              <a:ahLst/>
              <a:cxnLst/>
              <a:rect l="l" t="t" r="r" b="b"/>
              <a:pathLst>
                <a:path w="867" h="587" extrusionOk="0">
                  <a:moveTo>
                    <a:pt x="866" y="0"/>
                  </a:moveTo>
                  <a:lnTo>
                    <a:pt x="1" y="540"/>
                  </a:lnTo>
                  <a:lnTo>
                    <a:pt x="1" y="586"/>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321940" y="2484714"/>
              <a:ext cx="184741" cy="147731"/>
            </a:xfrm>
            <a:custGeom>
              <a:avLst/>
              <a:gdLst/>
              <a:ahLst/>
              <a:cxnLst/>
              <a:rect l="l" t="t" r="r" b="b"/>
              <a:pathLst>
                <a:path w="1248" h="998"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304473" y="2477461"/>
              <a:ext cx="202209" cy="122715"/>
            </a:xfrm>
            <a:custGeom>
              <a:avLst/>
              <a:gdLst/>
              <a:ahLst/>
              <a:cxnLst/>
              <a:rect l="l" t="t" r="r" b="b"/>
              <a:pathLst>
                <a:path w="1366" h="829" extrusionOk="0">
                  <a:moveTo>
                    <a:pt x="1224" y="0"/>
                  </a:moveTo>
                  <a:lnTo>
                    <a:pt x="1" y="771"/>
                  </a:lnTo>
                  <a:lnTo>
                    <a:pt x="118" y="828"/>
                  </a:lnTo>
                  <a:lnTo>
                    <a:pt x="1365" y="49"/>
                  </a:lnTo>
                  <a:lnTo>
                    <a:pt x="122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304473" y="2591590"/>
              <a:ext cx="17616" cy="40856"/>
            </a:xfrm>
            <a:custGeom>
              <a:avLst/>
              <a:gdLst/>
              <a:ahLst/>
              <a:cxnLst/>
              <a:rect l="l" t="t" r="r" b="b"/>
              <a:pathLst>
                <a:path w="119" h="276" extrusionOk="0">
                  <a:moveTo>
                    <a:pt x="1" y="0"/>
                  </a:moveTo>
                  <a:lnTo>
                    <a:pt x="1" y="199"/>
                  </a:lnTo>
                  <a:lnTo>
                    <a:pt x="118" y="276"/>
                  </a:lnTo>
                  <a:lnTo>
                    <a:pt x="118" y="5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2884660" y="2526606"/>
              <a:ext cx="156764" cy="322256"/>
            </a:xfrm>
            <a:custGeom>
              <a:avLst/>
              <a:gdLst/>
              <a:ahLst/>
              <a:cxnLst/>
              <a:rect l="l" t="t" r="r" b="b"/>
              <a:pathLst>
                <a:path w="1059" h="2177" extrusionOk="0">
                  <a:moveTo>
                    <a:pt x="965" y="0"/>
                  </a:moveTo>
                  <a:lnTo>
                    <a:pt x="0" y="603"/>
                  </a:lnTo>
                  <a:lnTo>
                    <a:pt x="0" y="2177"/>
                  </a:lnTo>
                  <a:lnTo>
                    <a:pt x="1059" y="1544"/>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2898574" y="2526606"/>
              <a:ext cx="142849" cy="305677"/>
            </a:xfrm>
            <a:custGeom>
              <a:avLst/>
              <a:gdLst/>
              <a:ahLst/>
              <a:cxnLst/>
              <a:rect l="l" t="t" r="r" b="b"/>
              <a:pathLst>
                <a:path w="965" h="2065" extrusionOk="0">
                  <a:moveTo>
                    <a:pt x="965" y="0"/>
                  </a:moveTo>
                  <a:lnTo>
                    <a:pt x="0" y="603"/>
                  </a:lnTo>
                  <a:lnTo>
                    <a:pt x="0" y="2065"/>
                  </a:lnTo>
                  <a:lnTo>
                    <a:pt x="965" y="1463"/>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2910121" y="2546294"/>
              <a:ext cx="119904" cy="266598"/>
            </a:xfrm>
            <a:custGeom>
              <a:avLst/>
              <a:gdLst/>
              <a:ahLst/>
              <a:cxnLst/>
              <a:rect l="l" t="t" r="r" b="b"/>
              <a:pathLst>
                <a:path w="810" h="1801" extrusionOk="0">
                  <a:moveTo>
                    <a:pt x="810" y="1"/>
                  </a:moveTo>
                  <a:lnTo>
                    <a:pt x="1" y="505"/>
                  </a:lnTo>
                  <a:lnTo>
                    <a:pt x="1" y="1800"/>
                  </a:lnTo>
                  <a:lnTo>
                    <a:pt x="810" y="1294"/>
                  </a:lnTo>
                  <a:lnTo>
                    <a:pt x="81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2906124" y="2697578"/>
              <a:ext cx="128046" cy="86892"/>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2889989" y="2742430"/>
              <a:ext cx="184741" cy="147879"/>
            </a:xfrm>
            <a:custGeom>
              <a:avLst/>
              <a:gdLst/>
              <a:ahLst/>
              <a:cxnLst/>
              <a:rect l="l" t="t" r="r" b="b"/>
              <a:pathLst>
                <a:path w="1248" h="999" extrusionOk="0">
                  <a:moveTo>
                    <a:pt x="1248" y="1"/>
                  </a:moveTo>
                  <a:lnTo>
                    <a:pt x="0" y="780"/>
                  </a:lnTo>
                  <a:lnTo>
                    <a:pt x="0" y="999"/>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2872669" y="2735029"/>
              <a:ext cx="202061" cy="122863"/>
            </a:xfrm>
            <a:custGeom>
              <a:avLst/>
              <a:gdLst/>
              <a:ahLst/>
              <a:cxnLst/>
              <a:rect l="l" t="t" r="r" b="b"/>
              <a:pathLst>
                <a:path w="1365" h="830" extrusionOk="0">
                  <a:moveTo>
                    <a:pt x="1222" y="0"/>
                  </a:moveTo>
                  <a:lnTo>
                    <a:pt x="0" y="773"/>
                  </a:lnTo>
                  <a:lnTo>
                    <a:pt x="117" y="830"/>
                  </a:lnTo>
                  <a:lnTo>
                    <a:pt x="1365" y="51"/>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2872669" y="2849454"/>
              <a:ext cx="17468" cy="40856"/>
            </a:xfrm>
            <a:custGeom>
              <a:avLst/>
              <a:gdLst/>
              <a:ahLst/>
              <a:cxnLst/>
              <a:rect l="l" t="t" r="r" b="b"/>
              <a:pathLst>
                <a:path w="118" h="276" extrusionOk="0">
                  <a:moveTo>
                    <a:pt x="0" y="0"/>
                  </a:moveTo>
                  <a:lnTo>
                    <a:pt x="0" y="199"/>
                  </a:lnTo>
                  <a:lnTo>
                    <a:pt x="117" y="276"/>
                  </a:lnTo>
                  <a:lnTo>
                    <a:pt x="117" y="57"/>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805167" y="3119604"/>
              <a:ext cx="759838" cy="532751"/>
            </a:xfrm>
            <a:custGeom>
              <a:avLst/>
              <a:gdLst/>
              <a:ahLst/>
              <a:cxnLst/>
              <a:rect l="l" t="t" r="r" b="b"/>
              <a:pathLst>
                <a:path w="5133" h="3599" extrusionOk="0">
                  <a:moveTo>
                    <a:pt x="5133" y="1"/>
                  </a:moveTo>
                  <a:lnTo>
                    <a:pt x="1" y="3205"/>
                  </a:lnTo>
                  <a:lnTo>
                    <a:pt x="1" y="3598"/>
                  </a:lnTo>
                  <a:lnTo>
                    <a:pt x="5133" y="394"/>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805167" y="3105838"/>
              <a:ext cx="759838" cy="488343"/>
            </a:xfrm>
            <a:custGeom>
              <a:avLst/>
              <a:gdLst/>
              <a:ahLst/>
              <a:cxnLst/>
              <a:rect l="l" t="t" r="r" b="b"/>
              <a:pathLst>
                <a:path w="5133" h="3299" extrusionOk="0">
                  <a:moveTo>
                    <a:pt x="4982" y="1"/>
                  </a:moveTo>
                  <a:lnTo>
                    <a:pt x="1" y="3078"/>
                  </a:lnTo>
                  <a:lnTo>
                    <a:pt x="1" y="3298"/>
                  </a:lnTo>
                  <a:lnTo>
                    <a:pt x="5133" y="94"/>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3316759" y="2827250"/>
              <a:ext cx="156764" cy="322404"/>
            </a:xfrm>
            <a:custGeom>
              <a:avLst/>
              <a:gdLst/>
              <a:ahLst/>
              <a:cxnLst/>
              <a:rect l="l" t="t" r="r" b="b"/>
              <a:pathLst>
                <a:path w="1059" h="2178" extrusionOk="0">
                  <a:moveTo>
                    <a:pt x="963" y="1"/>
                  </a:moveTo>
                  <a:lnTo>
                    <a:pt x="0" y="604"/>
                  </a:lnTo>
                  <a:lnTo>
                    <a:pt x="0" y="2177"/>
                  </a:lnTo>
                  <a:lnTo>
                    <a:pt x="1059" y="1545"/>
                  </a:lnTo>
                  <a:lnTo>
                    <a:pt x="105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3330674" y="2827250"/>
              <a:ext cx="142849" cy="305825"/>
            </a:xfrm>
            <a:custGeom>
              <a:avLst/>
              <a:gdLst/>
              <a:ahLst/>
              <a:cxnLst/>
              <a:rect l="l" t="t" r="r" b="b"/>
              <a:pathLst>
                <a:path w="965" h="2066" extrusionOk="0">
                  <a:moveTo>
                    <a:pt x="965" y="1"/>
                  </a:moveTo>
                  <a:lnTo>
                    <a:pt x="0" y="604"/>
                  </a:lnTo>
                  <a:lnTo>
                    <a:pt x="0" y="2066"/>
                  </a:lnTo>
                  <a:lnTo>
                    <a:pt x="965" y="1464"/>
                  </a:lnTo>
                  <a:lnTo>
                    <a:pt x="9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342072" y="2847086"/>
              <a:ext cx="119904" cy="266450"/>
            </a:xfrm>
            <a:custGeom>
              <a:avLst/>
              <a:gdLst/>
              <a:ahLst/>
              <a:cxnLst/>
              <a:rect l="l" t="t" r="r" b="b"/>
              <a:pathLst>
                <a:path w="810" h="1800" extrusionOk="0">
                  <a:moveTo>
                    <a:pt x="809" y="0"/>
                  </a:moveTo>
                  <a:lnTo>
                    <a:pt x="0" y="505"/>
                  </a:lnTo>
                  <a:lnTo>
                    <a:pt x="0" y="1800"/>
                  </a:lnTo>
                  <a:lnTo>
                    <a:pt x="809" y="1294"/>
                  </a:lnTo>
                  <a:lnTo>
                    <a:pt x="80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337927" y="2998370"/>
              <a:ext cx="128342" cy="86892"/>
            </a:xfrm>
            <a:custGeom>
              <a:avLst/>
              <a:gdLst/>
              <a:ahLst/>
              <a:cxnLst/>
              <a:rect l="l" t="t" r="r" b="b"/>
              <a:pathLst>
                <a:path w="867" h="587" extrusionOk="0">
                  <a:moveTo>
                    <a:pt x="866" y="0"/>
                  </a:moveTo>
                  <a:lnTo>
                    <a:pt x="1" y="540"/>
                  </a:lnTo>
                  <a:lnTo>
                    <a:pt x="1" y="586"/>
                  </a:lnTo>
                  <a:lnTo>
                    <a:pt x="866" y="47"/>
                  </a:lnTo>
                  <a:lnTo>
                    <a:pt x="86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3321940" y="3043222"/>
              <a:ext cx="184741" cy="147879"/>
            </a:xfrm>
            <a:custGeom>
              <a:avLst/>
              <a:gdLst/>
              <a:ahLst/>
              <a:cxnLst/>
              <a:rect l="l" t="t" r="r" b="b"/>
              <a:pathLst>
                <a:path w="1248" h="999" extrusionOk="0">
                  <a:moveTo>
                    <a:pt x="1247" y="0"/>
                  </a:moveTo>
                  <a:lnTo>
                    <a:pt x="0" y="779"/>
                  </a:lnTo>
                  <a:lnTo>
                    <a:pt x="0" y="998"/>
                  </a:lnTo>
                  <a:lnTo>
                    <a:pt x="1247" y="219"/>
                  </a:lnTo>
                  <a:lnTo>
                    <a:pt x="124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304473" y="3035673"/>
              <a:ext cx="202209" cy="123011"/>
            </a:xfrm>
            <a:custGeom>
              <a:avLst/>
              <a:gdLst/>
              <a:ahLst/>
              <a:cxnLst/>
              <a:rect l="l" t="t" r="r" b="b"/>
              <a:pathLst>
                <a:path w="1366" h="831" extrusionOk="0">
                  <a:moveTo>
                    <a:pt x="1224" y="1"/>
                  </a:moveTo>
                  <a:lnTo>
                    <a:pt x="1" y="774"/>
                  </a:lnTo>
                  <a:lnTo>
                    <a:pt x="118" y="830"/>
                  </a:lnTo>
                  <a:lnTo>
                    <a:pt x="1365" y="51"/>
                  </a:lnTo>
                  <a:lnTo>
                    <a:pt x="12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304473" y="3150098"/>
              <a:ext cx="17616" cy="41004"/>
            </a:xfrm>
            <a:custGeom>
              <a:avLst/>
              <a:gdLst/>
              <a:ahLst/>
              <a:cxnLst/>
              <a:rect l="l" t="t" r="r" b="b"/>
              <a:pathLst>
                <a:path w="119" h="277" extrusionOk="0">
                  <a:moveTo>
                    <a:pt x="1" y="1"/>
                  </a:moveTo>
                  <a:lnTo>
                    <a:pt x="1" y="199"/>
                  </a:lnTo>
                  <a:lnTo>
                    <a:pt x="118" y="276"/>
                  </a:lnTo>
                  <a:lnTo>
                    <a:pt x="118" y="57"/>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2884660" y="3085114"/>
              <a:ext cx="156764" cy="322256"/>
            </a:xfrm>
            <a:custGeom>
              <a:avLst/>
              <a:gdLst/>
              <a:ahLst/>
              <a:cxnLst/>
              <a:rect l="l" t="t" r="r" b="b"/>
              <a:pathLst>
                <a:path w="1059" h="2177" extrusionOk="0">
                  <a:moveTo>
                    <a:pt x="965" y="0"/>
                  </a:moveTo>
                  <a:lnTo>
                    <a:pt x="0" y="602"/>
                  </a:lnTo>
                  <a:lnTo>
                    <a:pt x="0" y="2177"/>
                  </a:lnTo>
                  <a:lnTo>
                    <a:pt x="1059" y="1544"/>
                  </a:lnTo>
                  <a:lnTo>
                    <a:pt x="105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2898574" y="3085114"/>
              <a:ext cx="142849" cy="305825"/>
            </a:xfrm>
            <a:custGeom>
              <a:avLst/>
              <a:gdLst/>
              <a:ahLst/>
              <a:cxnLst/>
              <a:rect l="l" t="t" r="r" b="b"/>
              <a:pathLst>
                <a:path w="965" h="2066" extrusionOk="0">
                  <a:moveTo>
                    <a:pt x="965" y="0"/>
                  </a:moveTo>
                  <a:lnTo>
                    <a:pt x="0" y="602"/>
                  </a:lnTo>
                  <a:lnTo>
                    <a:pt x="0" y="2065"/>
                  </a:lnTo>
                  <a:lnTo>
                    <a:pt x="965" y="1463"/>
                  </a:lnTo>
                  <a:lnTo>
                    <a:pt x="96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2910121" y="3104802"/>
              <a:ext cx="119904" cy="266598"/>
            </a:xfrm>
            <a:custGeom>
              <a:avLst/>
              <a:gdLst/>
              <a:ahLst/>
              <a:cxnLst/>
              <a:rect l="l" t="t" r="r" b="b"/>
              <a:pathLst>
                <a:path w="810" h="1801" extrusionOk="0">
                  <a:moveTo>
                    <a:pt x="810" y="1"/>
                  </a:moveTo>
                  <a:lnTo>
                    <a:pt x="1" y="505"/>
                  </a:lnTo>
                  <a:lnTo>
                    <a:pt x="1" y="1800"/>
                  </a:lnTo>
                  <a:lnTo>
                    <a:pt x="810" y="1294"/>
                  </a:lnTo>
                  <a:lnTo>
                    <a:pt x="81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2906124" y="3256086"/>
              <a:ext cx="128046" cy="86892"/>
            </a:xfrm>
            <a:custGeom>
              <a:avLst/>
              <a:gdLst/>
              <a:ahLst/>
              <a:cxnLst/>
              <a:rect l="l" t="t" r="r" b="b"/>
              <a:pathLst>
                <a:path w="865" h="587" extrusionOk="0">
                  <a:moveTo>
                    <a:pt x="864" y="1"/>
                  </a:moveTo>
                  <a:lnTo>
                    <a:pt x="0" y="540"/>
                  </a:lnTo>
                  <a:lnTo>
                    <a:pt x="0" y="587"/>
                  </a:lnTo>
                  <a:lnTo>
                    <a:pt x="864" y="47"/>
                  </a:lnTo>
                  <a:lnTo>
                    <a:pt x="86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2889989" y="3300938"/>
              <a:ext cx="184741" cy="147879"/>
            </a:xfrm>
            <a:custGeom>
              <a:avLst/>
              <a:gdLst/>
              <a:ahLst/>
              <a:cxnLst/>
              <a:rect l="l" t="t" r="r" b="b"/>
              <a:pathLst>
                <a:path w="1248" h="999" extrusionOk="0">
                  <a:moveTo>
                    <a:pt x="1248" y="1"/>
                  </a:moveTo>
                  <a:lnTo>
                    <a:pt x="0" y="780"/>
                  </a:lnTo>
                  <a:lnTo>
                    <a:pt x="0" y="999"/>
                  </a:lnTo>
                  <a:lnTo>
                    <a:pt x="1248" y="220"/>
                  </a:lnTo>
                  <a:lnTo>
                    <a:pt x="124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2872669" y="3293537"/>
              <a:ext cx="202061" cy="122863"/>
            </a:xfrm>
            <a:custGeom>
              <a:avLst/>
              <a:gdLst/>
              <a:ahLst/>
              <a:cxnLst/>
              <a:rect l="l" t="t" r="r" b="b"/>
              <a:pathLst>
                <a:path w="1365" h="830" extrusionOk="0">
                  <a:moveTo>
                    <a:pt x="1222" y="0"/>
                  </a:moveTo>
                  <a:lnTo>
                    <a:pt x="0" y="773"/>
                  </a:lnTo>
                  <a:lnTo>
                    <a:pt x="117" y="830"/>
                  </a:lnTo>
                  <a:lnTo>
                    <a:pt x="1365" y="51"/>
                  </a:lnTo>
                  <a:lnTo>
                    <a:pt x="122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2872669" y="3407962"/>
              <a:ext cx="17468" cy="40856"/>
            </a:xfrm>
            <a:custGeom>
              <a:avLst/>
              <a:gdLst/>
              <a:ahLst/>
              <a:cxnLst/>
              <a:rect l="l" t="t" r="r" b="b"/>
              <a:pathLst>
                <a:path w="118" h="276" extrusionOk="0">
                  <a:moveTo>
                    <a:pt x="0" y="0"/>
                  </a:moveTo>
                  <a:lnTo>
                    <a:pt x="0" y="199"/>
                  </a:lnTo>
                  <a:lnTo>
                    <a:pt x="117" y="276"/>
                  </a:lnTo>
                  <a:lnTo>
                    <a:pt x="117" y="57"/>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2805167" y="1447930"/>
              <a:ext cx="759838" cy="503886"/>
            </a:xfrm>
            <a:custGeom>
              <a:avLst/>
              <a:gdLst/>
              <a:ahLst/>
              <a:cxnLst/>
              <a:rect l="l" t="t" r="r" b="b"/>
              <a:pathLst>
                <a:path w="5133" h="3404" extrusionOk="0">
                  <a:moveTo>
                    <a:pt x="5133" y="1"/>
                  </a:moveTo>
                  <a:lnTo>
                    <a:pt x="1" y="3011"/>
                  </a:lnTo>
                  <a:lnTo>
                    <a:pt x="1" y="3404"/>
                  </a:lnTo>
                  <a:lnTo>
                    <a:pt x="5133" y="393"/>
                  </a:lnTo>
                  <a:lnTo>
                    <a:pt x="513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2805167" y="1433275"/>
              <a:ext cx="759838" cy="460366"/>
            </a:xfrm>
            <a:custGeom>
              <a:avLst/>
              <a:gdLst/>
              <a:ahLst/>
              <a:cxnLst/>
              <a:rect l="l" t="t" r="r" b="b"/>
              <a:pathLst>
                <a:path w="5133" h="3110" extrusionOk="0">
                  <a:moveTo>
                    <a:pt x="4982" y="1"/>
                  </a:moveTo>
                  <a:lnTo>
                    <a:pt x="1" y="2889"/>
                  </a:lnTo>
                  <a:lnTo>
                    <a:pt x="1" y="3110"/>
                  </a:lnTo>
                  <a:lnTo>
                    <a:pt x="5133" y="100"/>
                  </a:lnTo>
                  <a:lnTo>
                    <a:pt x="498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980640" y="1414179"/>
              <a:ext cx="824675" cy="537636"/>
            </a:xfrm>
            <a:custGeom>
              <a:avLst/>
              <a:gdLst/>
              <a:ahLst/>
              <a:cxnLst/>
              <a:rect l="l" t="t" r="r" b="b"/>
              <a:pathLst>
                <a:path w="5571" h="3632" extrusionOk="0">
                  <a:moveTo>
                    <a:pt x="1" y="1"/>
                  </a:moveTo>
                  <a:lnTo>
                    <a:pt x="1" y="394"/>
                  </a:lnTo>
                  <a:lnTo>
                    <a:pt x="5571" y="3632"/>
                  </a:lnTo>
                  <a:lnTo>
                    <a:pt x="5571" y="3239"/>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1980640" y="1400709"/>
              <a:ext cx="824675" cy="492932"/>
            </a:xfrm>
            <a:custGeom>
              <a:avLst/>
              <a:gdLst/>
              <a:ahLst/>
              <a:cxnLst/>
              <a:rect l="l" t="t" r="r" b="b"/>
              <a:pathLst>
                <a:path w="5571" h="3330" extrusionOk="0">
                  <a:moveTo>
                    <a:pt x="165" y="0"/>
                  </a:moveTo>
                  <a:lnTo>
                    <a:pt x="1" y="92"/>
                  </a:lnTo>
                  <a:lnTo>
                    <a:pt x="5571" y="3330"/>
                  </a:lnTo>
                  <a:lnTo>
                    <a:pt x="5571" y="3109"/>
                  </a:lnTo>
                  <a:lnTo>
                    <a:pt x="165"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2334728" y="2478053"/>
              <a:ext cx="81416" cy="76382"/>
            </a:xfrm>
            <a:custGeom>
              <a:avLst/>
              <a:gdLst/>
              <a:ahLst/>
              <a:cxnLst/>
              <a:rect l="l" t="t" r="r" b="b"/>
              <a:pathLst>
                <a:path w="550" h="516" extrusionOk="0">
                  <a:moveTo>
                    <a:pt x="0" y="0"/>
                  </a:moveTo>
                  <a:lnTo>
                    <a:pt x="0" y="214"/>
                  </a:lnTo>
                  <a:lnTo>
                    <a:pt x="550" y="515"/>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2294168" y="2412181"/>
              <a:ext cx="81416" cy="76530"/>
            </a:xfrm>
            <a:custGeom>
              <a:avLst/>
              <a:gdLst/>
              <a:ahLst/>
              <a:cxnLst/>
              <a:rect l="l" t="t" r="r" b="b"/>
              <a:pathLst>
                <a:path w="550" h="517" extrusionOk="0">
                  <a:moveTo>
                    <a:pt x="0" y="0"/>
                  </a:moveTo>
                  <a:lnTo>
                    <a:pt x="0" y="215"/>
                  </a:lnTo>
                  <a:lnTo>
                    <a:pt x="550" y="516"/>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3200408" y="1765597"/>
              <a:ext cx="72831" cy="76530"/>
            </a:xfrm>
            <a:custGeom>
              <a:avLst/>
              <a:gdLst/>
              <a:ahLst/>
              <a:cxnLst/>
              <a:rect l="l" t="t" r="r" b="b"/>
              <a:pathLst>
                <a:path w="492" h="517" extrusionOk="0">
                  <a:moveTo>
                    <a:pt x="492" y="1"/>
                  </a:moveTo>
                  <a:lnTo>
                    <a:pt x="0" y="302"/>
                  </a:lnTo>
                  <a:lnTo>
                    <a:pt x="0"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3236823" y="1699724"/>
              <a:ext cx="72979" cy="76530"/>
            </a:xfrm>
            <a:custGeom>
              <a:avLst/>
              <a:gdLst/>
              <a:ahLst/>
              <a:cxnLst/>
              <a:rect l="l" t="t" r="r" b="b"/>
              <a:pathLst>
                <a:path w="493" h="517" extrusionOk="0">
                  <a:moveTo>
                    <a:pt x="492" y="0"/>
                  </a:moveTo>
                  <a:lnTo>
                    <a:pt x="1" y="302"/>
                  </a:lnTo>
                  <a:lnTo>
                    <a:pt x="1" y="517"/>
                  </a:lnTo>
                  <a:lnTo>
                    <a:pt x="492" y="215"/>
                  </a:lnTo>
                  <a:lnTo>
                    <a:pt x="49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3111293" y="2137146"/>
              <a:ext cx="72979" cy="76530"/>
            </a:xfrm>
            <a:custGeom>
              <a:avLst/>
              <a:gdLst/>
              <a:ahLst/>
              <a:cxnLst/>
              <a:rect l="l" t="t" r="r" b="b"/>
              <a:pathLst>
                <a:path w="493" h="517" extrusionOk="0">
                  <a:moveTo>
                    <a:pt x="492" y="1"/>
                  </a:moveTo>
                  <a:lnTo>
                    <a:pt x="1" y="302"/>
                  </a:lnTo>
                  <a:lnTo>
                    <a:pt x="1"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3147857" y="2071422"/>
              <a:ext cx="72831" cy="76382"/>
            </a:xfrm>
            <a:custGeom>
              <a:avLst/>
              <a:gdLst/>
              <a:ahLst/>
              <a:cxnLst/>
              <a:rect l="l" t="t" r="r" b="b"/>
              <a:pathLst>
                <a:path w="492" h="516" extrusionOk="0">
                  <a:moveTo>
                    <a:pt x="492" y="1"/>
                  </a:moveTo>
                  <a:lnTo>
                    <a:pt x="0" y="303"/>
                  </a:lnTo>
                  <a:lnTo>
                    <a:pt x="0" y="516"/>
                  </a:lnTo>
                  <a:lnTo>
                    <a:pt x="492" y="214"/>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3218615" y="2884833"/>
              <a:ext cx="72979" cy="76530"/>
            </a:xfrm>
            <a:custGeom>
              <a:avLst/>
              <a:gdLst/>
              <a:ahLst/>
              <a:cxnLst/>
              <a:rect l="l" t="t" r="r" b="b"/>
              <a:pathLst>
                <a:path w="493" h="517" extrusionOk="0">
                  <a:moveTo>
                    <a:pt x="492" y="0"/>
                  </a:moveTo>
                  <a:lnTo>
                    <a:pt x="1" y="303"/>
                  </a:lnTo>
                  <a:lnTo>
                    <a:pt x="1" y="516"/>
                  </a:lnTo>
                  <a:lnTo>
                    <a:pt x="492" y="215"/>
                  </a:lnTo>
                  <a:lnTo>
                    <a:pt x="49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3255179" y="2819108"/>
              <a:ext cx="72831" cy="76530"/>
            </a:xfrm>
            <a:custGeom>
              <a:avLst/>
              <a:gdLst/>
              <a:ahLst/>
              <a:cxnLst/>
              <a:rect l="l" t="t" r="r" b="b"/>
              <a:pathLst>
                <a:path w="492" h="517" extrusionOk="0">
                  <a:moveTo>
                    <a:pt x="492" y="1"/>
                  </a:moveTo>
                  <a:lnTo>
                    <a:pt x="0" y="302"/>
                  </a:lnTo>
                  <a:lnTo>
                    <a:pt x="0" y="517"/>
                  </a:lnTo>
                  <a:lnTo>
                    <a:pt x="492" y="215"/>
                  </a:lnTo>
                  <a:lnTo>
                    <a:pt x="49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3074582" y="2606541"/>
              <a:ext cx="73127" cy="76678"/>
            </a:xfrm>
            <a:custGeom>
              <a:avLst/>
              <a:gdLst/>
              <a:ahLst/>
              <a:cxnLst/>
              <a:rect l="l" t="t" r="r" b="b"/>
              <a:pathLst>
                <a:path w="494" h="518" extrusionOk="0">
                  <a:moveTo>
                    <a:pt x="494" y="1"/>
                  </a:moveTo>
                  <a:lnTo>
                    <a:pt x="1" y="304"/>
                  </a:lnTo>
                  <a:lnTo>
                    <a:pt x="1" y="517"/>
                  </a:lnTo>
                  <a:lnTo>
                    <a:pt x="494" y="216"/>
                  </a:lnTo>
                  <a:lnTo>
                    <a:pt x="4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3111145" y="2540965"/>
              <a:ext cx="73127" cy="76530"/>
            </a:xfrm>
            <a:custGeom>
              <a:avLst/>
              <a:gdLst/>
              <a:ahLst/>
              <a:cxnLst/>
              <a:rect l="l" t="t" r="r" b="b"/>
              <a:pathLst>
                <a:path w="494" h="517" extrusionOk="0">
                  <a:moveTo>
                    <a:pt x="493" y="0"/>
                  </a:moveTo>
                  <a:lnTo>
                    <a:pt x="0" y="302"/>
                  </a:lnTo>
                  <a:lnTo>
                    <a:pt x="0" y="516"/>
                  </a:lnTo>
                  <a:lnTo>
                    <a:pt x="493" y="215"/>
                  </a:lnTo>
                  <a:lnTo>
                    <a:pt x="49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2975254" y="3622750"/>
              <a:ext cx="73127" cy="76530"/>
            </a:xfrm>
            <a:custGeom>
              <a:avLst/>
              <a:gdLst/>
              <a:ahLst/>
              <a:cxnLst/>
              <a:rect l="l" t="t" r="r" b="b"/>
              <a:pathLst>
                <a:path w="494" h="517" extrusionOk="0">
                  <a:moveTo>
                    <a:pt x="493" y="1"/>
                  </a:moveTo>
                  <a:lnTo>
                    <a:pt x="0" y="302"/>
                  </a:lnTo>
                  <a:lnTo>
                    <a:pt x="0" y="517"/>
                  </a:lnTo>
                  <a:lnTo>
                    <a:pt x="493" y="215"/>
                  </a:lnTo>
                  <a:lnTo>
                    <a:pt x="4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3011669" y="3557026"/>
              <a:ext cx="73127" cy="76382"/>
            </a:xfrm>
            <a:custGeom>
              <a:avLst/>
              <a:gdLst/>
              <a:ahLst/>
              <a:cxnLst/>
              <a:rect l="l" t="t" r="r" b="b"/>
              <a:pathLst>
                <a:path w="494" h="516" extrusionOk="0">
                  <a:moveTo>
                    <a:pt x="494" y="1"/>
                  </a:moveTo>
                  <a:lnTo>
                    <a:pt x="1" y="302"/>
                  </a:lnTo>
                  <a:lnTo>
                    <a:pt x="1" y="516"/>
                  </a:lnTo>
                  <a:lnTo>
                    <a:pt x="494" y="214"/>
                  </a:lnTo>
                  <a:lnTo>
                    <a:pt x="49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3301512" y="2230699"/>
              <a:ext cx="73127" cy="76382"/>
            </a:xfrm>
            <a:custGeom>
              <a:avLst/>
              <a:gdLst/>
              <a:ahLst/>
              <a:cxnLst/>
              <a:rect l="l" t="t" r="r" b="b"/>
              <a:pathLst>
                <a:path w="494" h="516" extrusionOk="0">
                  <a:moveTo>
                    <a:pt x="493" y="1"/>
                  </a:moveTo>
                  <a:lnTo>
                    <a:pt x="0" y="303"/>
                  </a:lnTo>
                  <a:lnTo>
                    <a:pt x="0" y="516"/>
                  </a:lnTo>
                  <a:lnTo>
                    <a:pt x="493" y="214"/>
                  </a:lnTo>
                  <a:lnTo>
                    <a:pt x="49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2395865" y="3215970"/>
              <a:ext cx="81416" cy="76382"/>
            </a:xfrm>
            <a:custGeom>
              <a:avLst/>
              <a:gdLst/>
              <a:ahLst/>
              <a:cxnLst/>
              <a:rect l="l" t="t" r="r" b="b"/>
              <a:pathLst>
                <a:path w="550" h="516" extrusionOk="0">
                  <a:moveTo>
                    <a:pt x="0" y="1"/>
                  </a:moveTo>
                  <a:lnTo>
                    <a:pt x="0" y="214"/>
                  </a:lnTo>
                  <a:lnTo>
                    <a:pt x="550" y="515"/>
                  </a:lnTo>
                  <a:lnTo>
                    <a:pt x="550"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2355008" y="3150098"/>
              <a:ext cx="81565" cy="76530"/>
            </a:xfrm>
            <a:custGeom>
              <a:avLst/>
              <a:gdLst/>
              <a:ahLst/>
              <a:cxnLst/>
              <a:rect l="l" t="t" r="r" b="b"/>
              <a:pathLst>
                <a:path w="551" h="517" extrusionOk="0">
                  <a:moveTo>
                    <a:pt x="1" y="1"/>
                  </a:moveTo>
                  <a:lnTo>
                    <a:pt x="1" y="215"/>
                  </a:lnTo>
                  <a:lnTo>
                    <a:pt x="550" y="517"/>
                  </a:lnTo>
                  <a:lnTo>
                    <a:pt x="550" y="302"/>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2084558" y="3443340"/>
              <a:ext cx="81565" cy="76530"/>
            </a:xfrm>
            <a:custGeom>
              <a:avLst/>
              <a:gdLst/>
              <a:ahLst/>
              <a:cxnLst/>
              <a:rect l="l" t="t" r="r" b="b"/>
              <a:pathLst>
                <a:path w="551" h="517" extrusionOk="0">
                  <a:moveTo>
                    <a:pt x="1" y="0"/>
                  </a:moveTo>
                  <a:lnTo>
                    <a:pt x="1" y="215"/>
                  </a:lnTo>
                  <a:lnTo>
                    <a:pt x="550" y="517"/>
                  </a:lnTo>
                  <a:lnTo>
                    <a:pt x="550" y="302"/>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2043849" y="3377616"/>
              <a:ext cx="81713" cy="76382"/>
            </a:xfrm>
            <a:custGeom>
              <a:avLst/>
              <a:gdLst/>
              <a:ahLst/>
              <a:cxnLst/>
              <a:rect l="l" t="t" r="r" b="b"/>
              <a:pathLst>
                <a:path w="552" h="516" extrusionOk="0">
                  <a:moveTo>
                    <a:pt x="0" y="1"/>
                  </a:moveTo>
                  <a:lnTo>
                    <a:pt x="0" y="214"/>
                  </a:lnTo>
                  <a:lnTo>
                    <a:pt x="551" y="515"/>
                  </a:lnTo>
                  <a:lnTo>
                    <a:pt x="551"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2630492" y="1946338"/>
              <a:ext cx="81416" cy="76530"/>
            </a:xfrm>
            <a:custGeom>
              <a:avLst/>
              <a:gdLst/>
              <a:ahLst/>
              <a:cxnLst/>
              <a:rect l="l" t="t" r="r" b="b"/>
              <a:pathLst>
                <a:path w="550" h="517" extrusionOk="0">
                  <a:moveTo>
                    <a:pt x="0" y="1"/>
                  </a:moveTo>
                  <a:lnTo>
                    <a:pt x="0" y="215"/>
                  </a:lnTo>
                  <a:lnTo>
                    <a:pt x="550" y="517"/>
                  </a:lnTo>
                  <a:lnTo>
                    <a:pt x="550" y="302"/>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2589932" y="1880466"/>
              <a:ext cx="81416" cy="76530"/>
            </a:xfrm>
            <a:custGeom>
              <a:avLst/>
              <a:gdLst/>
              <a:ahLst/>
              <a:cxnLst/>
              <a:rect l="l" t="t" r="r" b="b"/>
              <a:pathLst>
                <a:path w="550" h="517" extrusionOk="0">
                  <a:moveTo>
                    <a:pt x="0" y="0"/>
                  </a:moveTo>
                  <a:lnTo>
                    <a:pt x="0" y="215"/>
                  </a:lnTo>
                  <a:lnTo>
                    <a:pt x="550" y="517"/>
                  </a:lnTo>
                  <a:lnTo>
                    <a:pt x="550" y="302"/>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261009" y="3453850"/>
              <a:ext cx="220713" cy="438161"/>
            </a:xfrm>
            <a:custGeom>
              <a:avLst/>
              <a:gdLst/>
              <a:ahLst/>
              <a:cxnLst/>
              <a:rect l="l" t="t" r="r" b="b"/>
              <a:pathLst>
                <a:path w="1491" h="2960" extrusionOk="0">
                  <a:moveTo>
                    <a:pt x="1" y="0"/>
                  </a:moveTo>
                  <a:lnTo>
                    <a:pt x="2" y="2146"/>
                  </a:lnTo>
                  <a:lnTo>
                    <a:pt x="1490" y="2960"/>
                  </a:lnTo>
                  <a:lnTo>
                    <a:pt x="1490" y="783"/>
                  </a:lnTo>
                  <a:lnTo>
                    <a:pt x="10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2261009" y="3453850"/>
              <a:ext cx="205466" cy="421730"/>
            </a:xfrm>
            <a:custGeom>
              <a:avLst/>
              <a:gdLst/>
              <a:ahLst/>
              <a:cxnLst/>
              <a:rect l="l" t="t" r="r" b="b"/>
              <a:pathLst>
                <a:path w="1388" h="2849" extrusionOk="0">
                  <a:moveTo>
                    <a:pt x="1" y="0"/>
                  </a:moveTo>
                  <a:lnTo>
                    <a:pt x="1" y="2065"/>
                  </a:lnTo>
                  <a:lnTo>
                    <a:pt x="1387" y="2848"/>
                  </a:lnTo>
                  <a:lnTo>
                    <a:pt x="1387" y="783"/>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2273444" y="3473538"/>
              <a:ext cx="180449" cy="382503"/>
            </a:xfrm>
            <a:custGeom>
              <a:avLst/>
              <a:gdLst/>
              <a:ahLst/>
              <a:cxnLst/>
              <a:rect l="l" t="t" r="r" b="b"/>
              <a:pathLst>
                <a:path w="1219" h="2584" extrusionOk="0">
                  <a:moveTo>
                    <a:pt x="1" y="1"/>
                  </a:moveTo>
                  <a:lnTo>
                    <a:pt x="1" y="1897"/>
                  </a:lnTo>
                  <a:lnTo>
                    <a:pt x="1219" y="2583"/>
                  </a:lnTo>
                  <a:lnTo>
                    <a:pt x="1219" y="687"/>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153243" y="3799643"/>
              <a:ext cx="250763" cy="174672"/>
            </a:xfrm>
            <a:custGeom>
              <a:avLst/>
              <a:gdLst/>
              <a:ahLst/>
              <a:cxnLst/>
              <a:rect l="l" t="t" r="r" b="b"/>
              <a:pathLst>
                <a:path w="1694" h="1180" extrusionOk="0">
                  <a:moveTo>
                    <a:pt x="1" y="0"/>
                  </a:moveTo>
                  <a:lnTo>
                    <a:pt x="1" y="219"/>
                  </a:lnTo>
                  <a:lnTo>
                    <a:pt x="1693" y="1179"/>
                  </a:lnTo>
                  <a:lnTo>
                    <a:pt x="1693" y="960"/>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2153243" y="3751534"/>
              <a:ext cx="341505" cy="190363"/>
            </a:xfrm>
            <a:custGeom>
              <a:avLst/>
              <a:gdLst/>
              <a:ahLst/>
              <a:cxnLst/>
              <a:rect l="l" t="t" r="r" b="b"/>
              <a:pathLst>
                <a:path w="2307" h="1286" extrusionOk="0">
                  <a:moveTo>
                    <a:pt x="640" y="1"/>
                  </a:moveTo>
                  <a:lnTo>
                    <a:pt x="1" y="325"/>
                  </a:lnTo>
                  <a:lnTo>
                    <a:pt x="1693" y="1285"/>
                  </a:lnTo>
                  <a:lnTo>
                    <a:pt x="2306" y="953"/>
                  </a:lnTo>
                  <a:lnTo>
                    <a:pt x="64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7"/>
            <p:cNvSpPr/>
            <p:nvPr/>
          </p:nvSpPr>
          <p:spPr>
            <a:xfrm>
              <a:off x="2403858" y="3892604"/>
              <a:ext cx="90890" cy="81711"/>
            </a:xfrm>
            <a:custGeom>
              <a:avLst/>
              <a:gdLst/>
              <a:ahLst/>
              <a:cxnLst/>
              <a:rect l="l" t="t" r="r" b="b"/>
              <a:pathLst>
                <a:path w="614" h="552" extrusionOk="0">
                  <a:moveTo>
                    <a:pt x="613" y="0"/>
                  </a:moveTo>
                  <a:lnTo>
                    <a:pt x="0" y="332"/>
                  </a:lnTo>
                  <a:lnTo>
                    <a:pt x="0" y="551"/>
                  </a:lnTo>
                  <a:lnTo>
                    <a:pt x="613" y="199"/>
                  </a:lnTo>
                  <a:lnTo>
                    <a:pt x="61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2359745" y="3515874"/>
              <a:ext cx="7994" cy="295019"/>
            </a:xfrm>
            <a:custGeom>
              <a:avLst/>
              <a:gdLst/>
              <a:ahLst/>
              <a:cxnLst/>
              <a:rect l="l" t="t" r="r" b="b"/>
              <a:pathLst>
                <a:path w="54" h="1993" extrusionOk="0">
                  <a:moveTo>
                    <a:pt x="1" y="0"/>
                  </a:moveTo>
                  <a:lnTo>
                    <a:pt x="1" y="1967"/>
                  </a:lnTo>
                  <a:lnTo>
                    <a:pt x="53" y="1993"/>
                  </a:lnTo>
                  <a:lnTo>
                    <a:pt x="53"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2426359" y="3512173"/>
              <a:ext cx="109838" cy="199393"/>
            </a:xfrm>
            <a:custGeom>
              <a:avLst/>
              <a:gdLst/>
              <a:ahLst/>
              <a:cxnLst/>
              <a:rect l="l" t="t" r="r" b="b"/>
              <a:pathLst>
                <a:path w="742" h="1347" extrusionOk="0">
                  <a:moveTo>
                    <a:pt x="740" y="1"/>
                  </a:moveTo>
                  <a:cubicBezTo>
                    <a:pt x="702" y="23"/>
                    <a:pt x="0" y="427"/>
                    <a:pt x="3" y="1346"/>
                  </a:cubicBezTo>
                  <a:lnTo>
                    <a:pt x="741" y="920"/>
                  </a:lnTo>
                  <a:lnTo>
                    <a:pt x="7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152799" y="3354820"/>
              <a:ext cx="383102" cy="356746"/>
            </a:xfrm>
            <a:custGeom>
              <a:avLst/>
              <a:gdLst/>
              <a:ahLst/>
              <a:cxnLst/>
              <a:rect l="l" t="t" r="r" b="b"/>
              <a:pathLst>
                <a:path w="2588" h="2410" extrusionOk="0">
                  <a:moveTo>
                    <a:pt x="740" y="1"/>
                  </a:moveTo>
                  <a:cubicBezTo>
                    <a:pt x="703" y="23"/>
                    <a:pt x="1" y="427"/>
                    <a:pt x="4" y="1347"/>
                  </a:cubicBezTo>
                  <a:lnTo>
                    <a:pt x="1851" y="2409"/>
                  </a:lnTo>
                  <a:cubicBezTo>
                    <a:pt x="1848" y="1490"/>
                    <a:pt x="2550" y="1086"/>
                    <a:pt x="2588" y="1064"/>
                  </a:cubicBezTo>
                  <a:lnTo>
                    <a:pt x="74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3391218" y="3568868"/>
              <a:ext cx="277852" cy="281104"/>
            </a:xfrm>
            <a:custGeom>
              <a:avLst/>
              <a:gdLst/>
              <a:ahLst/>
              <a:cxnLst/>
              <a:rect l="l" t="t" r="r" b="b"/>
              <a:pathLst>
                <a:path w="1877" h="1899" extrusionOk="0">
                  <a:moveTo>
                    <a:pt x="1217" y="0"/>
                  </a:moveTo>
                  <a:cubicBezTo>
                    <a:pt x="1160" y="0"/>
                    <a:pt x="1098" y="18"/>
                    <a:pt x="1033" y="56"/>
                  </a:cubicBezTo>
                  <a:cubicBezTo>
                    <a:pt x="743" y="222"/>
                    <a:pt x="508" y="720"/>
                    <a:pt x="509" y="1166"/>
                  </a:cubicBezTo>
                  <a:lnTo>
                    <a:pt x="509" y="1184"/>
                  </a:lnTo>
                  <a:cubicBezTo>
                    <a:pt x="489" y="1175"/>
                    <a:pt x="467" y="1170"/>
                    <a:pt x="444" y="1170"/>
                  </a:cubicBezTo>
                  <a:cubicBezTo>
                    <a:pt x="408" y="1170"/>
                    <a:pt x="369" y="1181"/>
                    <a:pt x="328" y="1204"/>
                  </a:cubicBezTo>
                  <a:cubicBezTo>
                    <a:pt x="147" y="1309"/>
                    <a:pt x="0" y="1619"/>
                    <a:pt x="2" y="1899"/>
                  </a:cubicBezTo>
                  <a:lnTo>
                    <a:pt x="595" y="1557"/>
                  </a:lnTo>
                  <a:lnTo>
                    <a:pt x="657" y="1520"/>
                  </a:lnTo>
                  <a:lnTo>
                    <a:pt x="1414" y="1084"/>
                  </a:lnTo>
                  <a:lnTo>
                    <a:pt x="1478" y="1048"/>
                  </a:lnTo>
                  <a:lnTo>
                    <a:pt x="1877" y="818"/>
                  </a:lnTo>
                  <a:lnTo>
                    <a:pt x="1877" y="791"/>
                  </a:lnTo>
                  <a:cubicBezTo>
                    <a:pt x="1876" y="638"/>
                    <a:pt x="1812" y="543"/>
                    <a:pt x="1725" y="543"/>
                  </a:cubicBezTo>
                  <a:cubicBezTo>
                    <a:pt x="1699" y="543"/>
                    <a:pt x="1672" y="551"/>
                    <a:pt x="1643" y="568"/>
                  </a:cubicBezTo>
                  <a:cubicBezTo>
                    <a:pt x="1610" y="588"/>
                    <a:pt x="1581" y="613"/>
                    <a:pt x="1558" y="643"/>
                  </a:cubicBezTo>
                  <a:cubicBezTo>
                    <a:pt x="1559" y="615"/>
                    <a:pt x="1561" y="589"/>
                    <a:pt x="1559" y="562"/>
                  </a:cubicBezTo>
                  <a:cubicBezTo>
                    <a:pt x="1559" y="215"/>
                    <a:pt x="1417" y="0"/>
                    <a:pt x="121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2592300" y="3996815"/>
              <a:ext cx="278444" cy="280068"/>
            </a:xfrm>
            <a:custGeom>
              <a:avLst/>
              <a:gdLst/>
              <a:ahLst/>
              <a:cxnLst/>
              <a:rect l="l" t="t" r="r" b="b"/>
              <a:pathLst>
                <a:path w="1881" h="1892" extrusionOk="0">
                  <a:moveTo>
                    <a:pt x="657" y="1"/>
                  </a:moveTo>
                  <a:cubicBezTo>
                    <a:pt x="457" y="1"/>
                    <a:pt x="315" y="216"/>
                    <a:pt x="316" y="564"/>
                  </a:cubicBezTo>
                  <a:cubicBezTo>
                    <a:pt x="316" y="591"/>
                    <a:pt x="316" y="617"/>
                    <a:pt x="319" y="645"/>
                  </a:cubicBezTo>
                  <a:cubicBezTo>
                    <a:pt x="295" y="616"/>
                    <a:pt x="266" y="590"/>
                    <a:pt x="232" y="571"/>
                  </a:cubicBezTo>
                  <a:cubicBezTo>
                    <a:pt x="204" y="554"/>
                    <a:pt x="176" y="547"/>
                    <a:pt x="151" y="547"/>
                  </a:cubicBezTo>
                  <a:cubicBezTo>
                    <a:pt x="63" y="547"/>
                    <a:pt x="1" y="641"/>
                    <a:pt x="2" y="794"/>
                  </a:cubicBezTo>
                  <a:lnTo>
                    <a:pt x="2" y="822"/>
                  </a:lnTo>
                  <a:lnTo>
                    <a:pt x="400" y="1048"/>
                  </a:lnTo>
                  <a:lnTo>
                    <a:pt x="464" y="1084"/>
                  </a:lnTo>
                  <a:lnTo>
                    <a:pt x="1223" y="1518"/>
                  </a:lnTo>
                  <a:lnTo>
                    <a:pt x="1286" y="1554"/>
                  </a:lnTo>
                  <a:lnTo>
                    <a:pt x="1881" y="1892"/>
                  </a:lnTo>
                  <a:cubicBezTo>
                    <a:pt x="1880" y="1614"/>
                    <a:pt x="1732" y="1303"/>
                    <a:pt x="1550" y="1200"/>
                  </a:cubicBezTo>
                  <a:cubicBezTo>
                    <a:pt x="1510" y="1177"/>
                    <a:pt x="1471" y="1166"/>
                    <a:pt x="1435" y="1166"/>
                  </a:cubicBezTo>
                  <a:cubicBezTo>
                    <a:pt x="1412" y="1166"/>
                    <a:pt x="1390" y="1171"/>
                    <a:pt x="1369" y="1180"/>
                  </a:cubicBezTo>
                  <a:lnTo>
                    <a:pt x="1369" y="1164"/>
                  </a:lnTo>
                  <a:cubicBezTo>
                    <a:pt x="1368" y="717"/>
                    <a:pt x="1131" y="220"/>
                    <a:pt x="840" y="55"/>
                  </a:cubicBezTo>
                  <a:cubicBezTo>
                    <a:pt x="776" y="18"/>
                    <a:pt x="714" y="1"/>
                    <a:pt x="65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1723956" y="3464656"/>
              <a:ext cx="278296" cy="265561"/>
            </a:xfrm>
            <a:custGeom>
              <a:avLst/>
              <a:gdLst/>
              <a:ahLst/>
              <a:cxnLst/>
              <a:rect l="l" t="t" r="r" b="b"/>
              <a:pathLst>
                <a:path w="1880" h="1794" extrusionOk="0">
                  <a:moveTo>
                    <a:pt x="848" y="1"/>
                  </a:moveTo>
                  <a:cubicBezTo>
                    <a:pt x="649" y="1"/>
                    <a:pt x="509" y="214"/>
                    <a:pt x="510" y="560"/>
                  </a:cubicBezTo>
                  <a:lnTo>
                    <a:pt x="510" y="578"/>
                  </a:lnTo>
                  <a:cubicBezTo>
                    <a:pt x="457" y="494"/>
                    <a:pt x="395" y="428"/>
                    <a:pt x="328" y="389"/>
                  </a:cubicBezTo>
                  <a:cubicBezTo>
                    <a:pt x="287" y="365"/>
                    <a:pt x="248" y="353"/>
                    <a:pt x="212" y="353"/>
                  </a:cubicBezTo>
                  <a:cubicBezTo>
                    <a:pt x="88" y="353"/>
                    <a:pt x="1" y="486"/>
                    <a:pt x="1" y="702"/>
                  </a:cubicBezTo>
                  <a:lnTo>
                    <a:pt x="595" y="1047"/>
                  </a:lnTo>
                  <a:lnTo>
                    <a:pt x="659" y="1083"/>
                  </a:lnTo>
                  <a:lnTo>
                    <a:pt x="1417" y="1524"/>
                  </a:lnTo>
                  <a:lnTo>
                    <a:pt x="1481" y="1560"/>
                  </a:lnTo>
                  <a:lnTo>
                    <a:pt x="1880" y="1794"/>
                  </a:lnTo>
                  <a:lnTo>
                    <a:pt x="1880" y="1766"/>
                  </a:lnTo>
                  <a:cubicBezTo>
                    <a:pt x="1880" y="1569"/>
                    <a:pt x="1776" y="1348"/>
                    <a:pt x="1648" y="1275"/>
                  </a:cubicBezTo>
                  <a:cubicBezTo>
                    <a:pt x="1622" y="1259"/>
                    <a:pt x="1591" y="1250"/>
                    <a:pt x="1561" y="1250"/>
                  </a:cubicBezTo>
                  <a:cubicBezTo>
                    <a:pt x="1562" y="1224"/>
                    <a:pt x="1564" y="1198"/>
                    <a:pt x="1564" y="1172"/>
                  </a:cubicBezTo>
                  <a:cubicBezTo>
                    <a:pt x="1562" y="725"/>
                    <a:pt x="1326" y="225"/>
                    <a:pt x="1035" y="56"/>
                  </a:cubicBezTo>
                  <a:cubicBezTo>
                    <a:pt x="969" y="19"/>
                    <a:pt x="906" y="1"/>
                    <a:pt x="84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42E9A8EF-1BB9-4E98-923E-8905844EF8FD}"/>
              </a:ext>
            </a:extLst>
          </p:cNvPr>
          <p:cNvGrpSpPr/>
          <p:nvPr/>
        </p:nvGrpSpPr>
        <p:grpSpPr>
          <a:xfrm>
            <a:off x="2024457" y="453925"/>
            <a:ext cx="1554315" cy="1284879"/>
            <a:chOff x="2024457" y="453925"/>
            <a:chExt cx="1554315" cy="1284879"/>
          </a:xfrm>
        </p:grpSpPr>
        <p:sp>
          <p:nvSpPr>
            <p:cNvPr id="327" name="Google Shape;327;p27"/>
            <p:cNvSpPr/>
            <p:nvPr/>
          </p:nvSpPr>
          <p:spPr>
            <a:xfrm>
              <a:off x="2024457" y="453925"/>
              <a:ext cx="1554315" cy="1284879"/>
            </a:xfrm>
            <a:custGeom>
              <a:avLst/>
              <a:gdLst/>
              <a:ahLst/>
              <a:cxnLst/>
              <a:rect l="l" t="t" r="r" b="b"/>
              <a:pathLst>
                <a:path w="10500" h="8680" extrusionOk="0">
                  <a:moveTo>
                    <a:pt x="277" y="0"/>
                  </a:moveTo>
                  <a:cubicBezTo>
                    <a:pt x="114" y="0"/>
                    <a:pt x="1" y="137"/>
                    <a:pt x="1" y="371"/>
                  </a:cubicBezTo>
                  <a:lnTo>
                    <a:pt x="1" y="2297"/>
                  </a:lnTo>
                  <a:cubicBezTo>
                    <a:pt x="1" y="2621"/>
                    <a:pt x="215" y="3005"/>
                    <a:pt x="481" y="3157"/>
                  </a:cubicBezTo>
                  <a:lnTo>
                    <a:pt x="10019" y="8618"/>
                  </a:lnTo>
                  <a:cubicBezTo>
                    <a:pt x="10092" y="8659"/>
                    <a:pt x="10161" y="8679"/>
                    <a:pt x="10222" y="8679"/>
                  </a:cubicBezTo>
                  <a:cubicBezTo>
                    <a:pt x="10385" y="8679"/>
                    <a:pt x="10498" y="8542"/>
                    <a:pt x="10499" y="8308"/>
                  </a:cubicBezTo>
                  <a:lnTo>
                    <a:pt x="10499" y="6382"/>
                  </a:lnTo>
                  <a:cubicBezTo>
                    <a:pt x="10499" y="6059"/>
                    <a:pt x="10283" y="5674"/>
                    <a:pt x="10019" y="5522"/>
                  </a:cubicBezTo>
                  <a:lnTo>
                    <a:pt x="481" y="61"/>
                  </a:lnTo>
                  <a:cubicBezTo>
                    <a:pt x="408" y="20"/>
                    <a:pt x="339" y="0"/>
                    <a:pt x="277"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2116828" y="639107"/>
              <a:ext cx="222785" cy="297387"/>
            </a:xfrm>
            <a:custGeom>
              <a:avLst/>
              <a:gdLst/>
              <a:ahLst/>
              <a:cxnLst/>
              <a:rect l="l" t="t" r="r" b="b"/>
              <a:pathLst>
                <a:path w="1505" h="2009" extrusionOk="0">
                  <a:moveTo>
                    <a:pt x="753" y="1"/>
                  </a:moveTo>
                  <a:lnTo>
                    <a:pt x="521" y="440"/>
                  </a:lnTo>
                  <a:lnTo>
                    <a:pt x="0" y="236"/>
                  </a:lnTo>
                  <a:lnTo>
                    <a:pt x="0" y="236"/>
                  </a:lnTo>
                  <a:lnTo>
                    <a:pt x="377" y="897"/>
                  </a:lnTo>
                  <a:lnTo>
                    <a:pt x="287" y="1477"/>
                  </a:lnTo>
                  <a:lnTo>
                    <a:pt x="753" y="1445"/>
                  </a:lnTo>
                  <a:lnTo>
                    <a:pt x="1217" y="2009"/>
                  </a:lnTo>
                  <a:lnTo>
                    <a:pt x="1128" y="1327"/>
                  </a:lnTo>
                  <a:lnTo>
                    <a:pt x="1504" y="1095"/>
                  </a:lnTo>
                  <a:lnTo>
                    <a:pt x="985" y="707"/>
                  </a:lnTo>
                  <a:lnTo>
                    <a:pt x="75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7"/>
            <p:cNvSpPr/>
            <p:nvPr/>
          </p:nvSpPr>
          <p:spPr>
            <a:xfrm>
              <a:off x="2403562" y="803122"/>
              <a:ext cx="222785" cy="297387"/>
            </a:xfrm>
            <a:custGeom>
              <a:avLst/>
              <a:gdLst/>
              <a:ahLst/>
              <a:cxnLst/>
              <a:rect l="l" t="t" r="r" b="b"/>
              <a:pathLst>
                <a:path w="1505" h="2009" extrusionOk="0">
                  <a:moveTo>
                    <a:pt x="752" y="1"/>
                  </a:moveTo>
                  <a:lnTo>
                    <a:pt x="520" y="441"/>
                  </a:lnTo>
                  <a:lnTo>
                    <a:pt x="1" y="235"/>
                  </a:lnTo>
                  <a:lnTo>
                    <a:pt x="376" y="898"/>
                  </a:lnTo>
                  <a:lnTo>
                    <a:pt x="288" y="1477"/>
                  </a:lnTo>
                  <a:lnTo>
                    <a:pt x="752" y="1446"/>
                  </a:lnTo>
                  <a:lnTo>
                    <a:pt x="1217" y="2009"/>
                  </a:lnTo>
                  <a:lnTo>
                    <a:pt x="1127" y="1329"/>
                  </a:lnTo>
                  <a:lnTo>
                    <a:pt x="1504" y="1097"/>
                  </a:lnTo>
                  <a:lnTo>
                    <a:pt x="984"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27"/>
            <p:cNvSpPr/>
            <p:nvPr/>
          </p:nvSpPr>
          <p:spPr>
            <a:xfrm>
              <a:off x="2690148" y="967284"/>
              <a:ext cx="222785" cy="297535"/>
            </a:xfrm>
            <a:custGeom>
              <a:avLst/>
              <a:gdLst/>
              <a:ahLst/>
              <a:cxnLst/>
              <a:rect l="l" t="t" r="r" b="b"/>
              <a:pathLst>
                <a:path w="1505" h="2010" extrusionOk="0">
                  <a:moveTo>
                    <a:pt x="752" y="1"/>
                  </a:moveTo>
                  <a:lnTo>
                    <a:pt x="520" y="440"/>
                  </a:lnTo>
                  <a:lnTo>
                    <a:pt x="0" y="236"/>
                  </a:lnTo>
                  <a:lnTo>
                    <a:pt x="376" y="897"/>
                  </a:lnTo>
                  <a:lnTo>
                    <a:pt x="288" y="1477"/>
                  </a:lnTo>
                  <a:lnTo>
                    <a:pt x="752" y="1445"/>
                  </a:lnTo>
                  <a:lnTo>
                    <a:pt x="1217" y="2009"/>
                  </a:lnTo>
                  <a:lnTo>
                    <a:pt x="1129" y="1328"/>
                  </a:lnTo>
                  <a:lnTo>
                    <a:pt x="1504" y="1096"/>
                  </a:lnTo>
                  <a:lnTo>
                    <a:pt x="985"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27"/>
            <p:cNvSpPr/>
            <p:nvPr/>
          </p:nvSpPr>
          <p:spPr>
            <a:xfrm>
              <a:off x="2976734" y="1131299"/>
              <a:ext cx="222785" cy="297387"/>
            </a:xfrm>
            <a:custGeom>
              <a:avLst/>
              <a:gdLst/>
              <a:ahLst/>
              <a:cxnLst/>
              <a:rect l="l" t="t" r="r" b="b"/>
              <a:pathLst>
                <a:path w="1505" h="2009" extrusionOk="0">
                  <a:moveTo>
                    <a:pt x="753" y="1"/>
                  </a:moveTo>
                  <a:lnTo>
                    <a:pt x="521" y="441"/>
                  </a:lnTo>
                  <a:lnTo>
                    <a:pt x="0" y="236"/>
                  </a:lnTo>
                  <a:lnTo>
                    <a:pt x="377" y="898"/>
                  </a:lnTo>
                  <a:lnTo>
                    <a:pt x="287" y="1477"/>
                  </a:lnTo>
                  <a:lnTo>
                    <a:pt x="753" y="1446"/>
                  </a:lnTo>
                  <a:lnTo>
                    <a:pt x="1217" y="2009"/>
                  </a:lnTo>
                  <a:lnTo>
                    <a:pt x="1217" y="2009"/>
                  </a:lnTo>
                  <a:lnTo>
                    <a:pt x="1128" y="1329"/>
                  </a:lnTo>
                  <a:lnTo>
                    <a:pt x="1504" y="1097"/>
                  </a:lnTo>
                  <a:lnTo>
                    <a:pt x="985" y="707"/>
                  </a:lnTo>
                  <a:lnTo>
                    <a:pt x="75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27"/>
            <p:cNvSpPr/>
            <p:nvPr/>
          </p:nvSpPr>
          <p:spPr>
            <a:xfrm>
              <a:off x="3263468" y="1295461"/>
              <a:ext cx="222785" cy="297535"/>
            </a:xfrm>
            <a:custGeom>
              <a:avLst/>
              <a:gdLst/>
              <a:ahLst/>
              <a:cxnLst/>
              <a:rect l="l" t="t" r="r" b="b"/>
              <a:pathLst>
                <a:path w="1505" h="2010" extrusionOk="0">
                  <a:moveTo>
                    <a:pt x="752" y="1"/>
                  </a:moveTo>
                  <a:lnTo>
                    <a:pt x="520" y="440"/>
                  </a:lnTo>
                  <a:lnTo>
                    <a:pt x="1" y="236"/>
                  </a:lnTo>
                  <a:lnTo>
                    <a:pt x="376" y="897"/>
                  </a:lnTo>
                  <a:lnTo>
                    <a:pt x="288" y="1477"/>
                  </a:lnTo>
                  <a:lnTo>
                    <a:pt x="752" y="1445"/>
                  </a:lnTo>
                  <a:lnTo>
                    <a:pt x="1216" y="2009"/>
                  </a:lnTo>
                  <a:lnTo>
                    <a:pt x="1127" y="1328"/>
                  </a:lnTo>
                  <a:lnTo>
                    <a:pt x="1504" y="1096"/>
                  </a:lnTo>
                  <a:lnTo>
                    <a:pt x="984" y="707"/>
                  </a:lnTo>
                  <a:lnTo>
                    <a:pt x="75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27"/>
            <p:cNvSpPr/>
            <p:nvPr/>
          </p:nvSpPr>
          <p:spPr>
            <a:xfrm>
              <a:off x="2736037" y="1261563"/>
              <a:ext cx="130859" cy="199245"/>
            </a:xfrm>
            <a:custGeom>
              <a:avLst/>
              <a:gdLst/>
              <a:ahLst/>
              <a:cxnLst/>
              <a:rect l="l" t="t" r="r" b="b"/>
              <a:pathLst>
                <a:path w="884" h="1346" extrusionOk="0">
                  <a:moveTo>
                    <a:pt x="1" y="1"/>
                  </a:moveTo>
                  <a:lnTo>
                    <a:pt x="471" y="1345"/>
                  </a:lnTo>
                  <a:lnTo>
                    <a:pt x="884" y="505"/>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2B3247A6-E938-4F40-93F1-367F07CBD1DE}"/>
              </a:ext>
            </a:extLst>
          </p:cNvPr>
          <p:cNvGrpSpPr/>
          <p:nvPr/>
        </p:nvGrpSpPr>
        <p:grpSpPr>
          <a:xfrm>
            <a:off x="772568" y="2576343"/>
            <a:ext cx="1107560" cy="1074088"/>
            <a:chOff x="772568" y="2576343"/>
            <a:chExt cx="1107560" cy="1074088"/>
          </a:xfrm>
        </p:grpSpPr>
        <p:sp>
          <p:nvSpPr>
            <p:cNvPr id="334" name="Google Shape;334;p27"/>
            <p:cNvSpPr/>
            <p:nvPr/>
          </p:nvSpPr>
          <p:spPr>
            <a:xfrm>
              <a:off x="772568" y="2576343"/>
              <a:ext cx="1107560" cy="1074088"/>
            </a:xfrm>
            <a:custGeom>
              <a:avLst/>
              <a:gdLst/>
              <a:ahLst/>
              <a:cxnLst/>
              <a:rect l="l" t="t" r="r" b="b"/>
              <a:pathLst>
                <a:path w="7482" h="7256" extrusionOk="0">
                  <a:moveTo>
                    <a:pt x="7202" y="1"/>
                  </a:moveTo>
                  <a:cubicBezTo>
                    <a:pt x="7138" y="1"/>
                    <a:pt x="7068" y="21"/>
                    <a:pt x="6993" y="63"/>
                  </a:cubicBezTo>
                  <a:lnTo>
                    <a:pt x="490" y="3730"/>
                  </a:lnTo>
                  <a:cubicBezTo>
                    <a:pt x="220" y="3882"/>
                    <a:pt x="1" y="4268"/>
                    <a:pt x="1" y="4591"/>
                  </a:cubicBezTo>
                  <a:lnTo>
                    <a:pt x="1" y="6885"/>
                  </a:lnTo>
                  <a:cubicBezTo>
                    <a:pt x="1" y="7118"/>
                    <a:pt x="115" y="7255"/>
                    <a:pt x="281" y="7255"/>
                  </a:cubicBezTo>
                  <a:cubicBezTo>
                    <a:pt x="344" y="7255"/>
                    <a:pt x="415" y="7235"/>
                    <a:pt x="490" y="7193"/>
                  </a:cubicBezTo>
                  <a:lnTo>
                    <a:pt x="6993" y="3526"/>
                  </a:lnTo>
                  <a:cubicBezTo>
                    <a:pt x="7263" y="3373"/>
                    <a:pt x="7482" y="2988"/>
                    <a:pt x="7482" y="2664"/>
                  </a:cubicBezTo>
                  <a:lnTo>
                    <a:pt x="7482" y="370"/>
                  </a:lnTo>
                  <a:cubicBezTo>
                    <a:pt x="7482" y="137"/>
                    <a:pt x="7367" y="1"/>
                    <a:pt x="7202"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1284159" y="3322402"/>
              <a:ext cx="93259" cy="136037"/>
            </a:xfrm>
            <a:custGeom>
              <a:avLst/>
              <a:gdLst/>
              <a:ahLst/>
              <a:cxnLst/>
              <a:rect l="l" t="t" r="r" b="b"/>
              <a:pathLst>
                <a:path w="630" h="919" extrusionOk="0">
                  <a:moveTo>
                    <a:pt x="630" y="1"/>
                  </a:moveTo>
                  <a:lnTo>
                    <a:pt x="0" y="356"/>
                  </a:lnTo>
                  <a:lnTo>
                    <a:pt x="335" y="919"/>
                  </a:lnTo>
                  <a:lnTo>
                    <a:pt x="63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878853" y="3216266"/>
              <a:ext cx="166090" cy="202502"/>
            </a:xfrm>
            <a:custGeom>
              <a:avLst/>
              <a:gdLst/>
              <a:ahLst/>
              <a:cxnLst/>
              <a:rect l="l" t="t" r="r" b="b"/>
              <a:pathLst>
                <a:path w="1122" h="1368" extrusionOk="0">
                  <a:moveTo>
                    <a:pt x="1122" y="0"/>
                  </a:moveTo>
                  <a:lnTo>
                    <a:pt x="917" y="116"/>
                  </a:lnTo>
                  <a:lnTo>
                    <a:pt x="784" y="776"/>
                  </a:lnTo>
                  <a:lnTo>
                    <a:pt x="781" y="777"/>
                  </a:lnTo>
                  <a:lnTo>
                    <a:pt x="658" y="263"/>
                  </a:lnTo>
                  <a:lnTo>
                    <a:pt x="466" y="371"/>
                  </a:lnTo>
                  <a:lnTo>
                    <a:pt x="346" y="1025"/>
                  </a:lnTo>
                  <a:lnTo>
                    <a:pt x="343" y="1027"/>
                  </a:lnTo>
                  <a:lnTo>
                    <a:pt x="210" y="515"/>
                  </a:lnTo>
                  <a:lnTo>
                    <a:pt x="1" y="634"/>
                  </a:lnTo>
                  <a:lnTo>
                    <a:pt x="230" y="1368"/>
                  </a:lnTo>
                  <a:lnTo>
                    <a:pt x="434" y="1250"/>
                  </a:lnTo>
                  <a:lnTo>
                    <a:pt x="558" y="602"/>
                  </a:lnTo>
                  <a:lnTo>
                    <a:pt x="560" y="600"/>
                  </a:lnTo>
                  <a:lnTo>
                    <a:pt x="690" y="1108"/>
                  </a:lnTo>
                  <a:lnTo>
                    <a:pt x="894" y="993"/>
                  </a:lnTo>
                  <a:lnTo>
                    <a:pt x="1122"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1051900" y="3170674"/>
              <a:ext cx="107914" cy="150248"/>
            </a:xfrm>
            <a:custGeom>
              <a:avLst/>
              <a:gdLst/>
              <a:ahLst/>
              <a:cxnLst/>
              <a:rect l="l" t="t" r="r" b="b"/>
              <a:pathLst>
                <a:path w="729" h="1015" extrusionOk="0">
                  <a:moveTo>
                    <a:pt x="434" y="210"/>
                  </a:moveTo>
                  <a:cubicBezTo>
                    <a:pt x="480" y="210"/>
                    <a:pt x="509" y="249"/>
                    <a:pt x="523" y="327"/>
                  </a:cubicBezTo>
                  <a:lnTo>
                    <a:pt x="199" y="508"/>
                  </a:lnTo>
                  <a:cubicBezTo>
                    <a:pt x="202" y="460"/>
                    <a:pt x="215" y="414"/>
                    <a:pt x="235" y="372"/>
                  </a:cubicBezTo>
                  <a:cubicBezTo>
                    <a:pt x="263" y="313"/>
                    <a:pt x="308" y="265"/>
                    <a:pt x="364" y="233"/>
                  </a:cubicBezTo>
                  <a:cubicBezTo>
                    <a:pt x="391" y="218"/>
                    <a:pt x="414" y="210"/>
                    <a:pt x="434" y="210"/>
                  </a:cubicBezTo>
                  <a:close/>
                  <a:moveTo>
                    <a:pt x="524" y="1"/>
                  </a:moveTo>
                  <a:cubicBezTo>
                    <a:pt x="479" y="1"/>
                    <a:pt x="428" y="17"/>
                    <a:pt x="370" y="50"/>
                  </a:cubicBezTo>
                  <a:cubicBezTo>
                    <a:pt x="257" y="115"/>
                    <a:pt x="164" y="212"/>
                    <a:pt x="103" y="328"/>
                  </a:cubicBezTo>
                  <a:cubicBezTo>
                    <a:pt x="38" y="446"/>
                    <a:pt x="2" y="579"/>
                    <a:pt x="2" y="714"/>
                  </a:cubicBezTo>
                  <a:cubicBezTo>
                    <a:pt x="1" y="849"/>
                    <a:pt x="34" y="939"/>
                    <a:pt x="101" y="985"/>
                  </a:cubicBezTo>
                  <a:cubicBezTo>
                    <a:pt x="129" y="1005"/>
                    <a:pt x="161" y="1015"/>
                    <a:pt x="197" y="1015"/>
                  </a:cubicBezTo>
                  <a:cubicBezTo>
                    <a:pt x="247" y="1015"/>
                    <a:pt x="305" y="996"/>
                    <a:pt x="370" y="959"/>
                  </a:cubicBezTo>
                  <a:cubicBezTo>
                    <a:pt x="543" y="862"/>
                    <a:pt x="656" y="703"/>
                    <a:pt x="708" y="479"/>
                  </a:cubicBezTo>
                  <a:lnTo>
                    <a:pt x="708" y="479"/>
                  </a:lnTo>
                  <a:lnTo>
                    <a:pt x="534" y="576"/>
                  </a:lnTo>
                  <a:cubicBezTo>
                    <a:pt x="524" y="616"/>
                    <a:pt x="507" y="652"/>
                    <a:pt x="480" y="682"/>
                  </a:cubicBezTo>
                  <a:cubicBezTo>
                    <a:pt x="453" y="721"/>
                    <a:pt x="418" y="753"/>
                    <a:pt x="378" y="778"/>
                  </a:cubicBezTo>
                  <a:cubicBezTo>
                    <a:pt x="343" y="797"/>
                    <a:pt x="313" y="807"/>
                    <a:pt x="289" y="807"/>
                  </a:cubicBezTo>
                  <a:cubicBezTo>
                    <a:pt x="233" y="807"/>
                    <a:pt x="203" y="758"/>
                    <a:pt x="199" y="659"/>
                  </a:cubicBezTo>
                  <a:lnTo>
                    <a:pt x="721" y="365"/>
                  </a:lnTo>
                  <a:cubicBezTo>
                    <a:pt x="728" y="218"/>
                    <a:pt x="702" y="115"/>
                    <a:pt x="641" y="53"/>
                  </a:cubicBezTo>
                  <a:cubicBezTo>
                    <a:pt x="609" y="18"/>
                    <a:pt x="570" y="1"/>
                    <a:pt x="524"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1176838" y="3076528"/>
              <a:ext cx="29606" cy="193324"/>
            </a:xfrm>
            <a:custGeom>
              <a:avLst/>
              <a:gdLst/>
              <a:ahLst/>
              <a:cxnLst/>
              <a:rect l="l" t="t" r="r" b="b"/>
              <a:pathLst>
                <a:path w="200" h="1306" extrusionOk="0">
                  <a:moveTo>
                    <a:pt x="199" y="0"/>
                  </a:moveTo>
                  <a:lnTo>
                    <a:pt x="0" y="113"/>
                  </a:lnTo>
                  <a:lnTo>
                    <a:pt x="0" y="1305"/>
                  </a:lnTo>
                  <a:lnTo>
                    <a:pt x="199" y="1194"/>
                  </a:lnTo>
                  <a:lnTo>
                    <a:pt x="199" y="0"/>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1225984" y="3071495"/>
              <a:ext cx="105693" cy="151284"/>
            </a:xfrm>
            <a:custGeom>
              <a:avLst/>
              <a:gdLst/>
              <a:ahLst/>
              <a:cxnLst/>
              <a:rect l="l" t="t" r="r" b="b"/>
              <a:pathLst>
                <a:path w="714" h="1022" extrusionOk="0">
                  <a:moveTo>
                    <a:pt x="545" y="0"/>
                  </a:moveTo>
                  <a:cubicBezTo>
                    <a:pt x="495" y="0"/>
                    <a:pt x="436" y="19"/>
                    <a:pt x="369" y="57"/>
                  </a:cubicBezTo>
                  <a:cubicBezTo>
                    <a:pt x="253" y="124"/>
                    <a:pt x="159" y="224"/>
                    <a:pt x="98" y="344"/>
                  </a:cubicBezTo>
                  <a:cubicBezTo>
                    <a:pt x="34" y="465"/>
                    <a:pt x="1" y="598"/>
                    <a:pt x="1" y="733"/>
                  </a:cubicBezTo>
                  <a:cubicBezTo>
                    <a:pt x="1" y="862"/>
                    <a:pt x="34" y="949"/>
                    <a:pt x="102" y="994"/>
                  </a:cubicBezTo>
                  <a:cubicBezTo>
                    <a:pt x="131" y="1013"/>
                    <a:pt x="163" y="1022"/>
                    <a:pt x="199" y="1022"/>
                  </a:cubicBezTo>
                  <a:cubicBezTo>
                    <a:pt x="248" y="1022"/>
                    <a:pt x="303" y="1005"/>
                    <a:pt x="366" y="969"/>
                  </a:cubicBezTo>
                  <a:cubicBezTo>
                    <a:pt x="462" y="914"/>
                    <a:pt x="544" y="836"/>
                    <a:pt x="602" y="742"/>
                  </a:cubicBezTo>
                  <a:cubicBezTo>
                    <a:pt x="665" y="645"/>
                    <a:pt x="704" y="533"/>
                    <a:pt x="714" y="417"/>
                  </a:cubicBezTo>
                  <a:lnTo>
                    <a:pt x="714" y="417"/>
                  </a:lnTo>
                  <a:lnTo>
                    <a:pt x="523" y="526"/>
                  </a:lnTo>
                  <a:cubicBezTo>
                    <a:pt x="508" y="650"/>
                    <a:pt x="456" y="739"/>
                    <a:pt x="364" y="791"/>
                  </a:cubicBezTo>
                  <a:cubicBezTo>
                    <a:pt x="341" y="804"/>
                    <a:pt x="319" y="811"/>
                    <a:pt x="300" y="811"/>
                  </a:cubicBezTo>
                  <a:cubicBezTo>
                    <a:pt x="274" y="811"/>
                    <a:pt x="252" y="798"/>
                    <a:pt x="235" y="772"/>
                  </a:cubicBezTo>
                  <a:cubicBezTo>
                    <a:pt x="212" y="737"/>
                    <a:pt x="199" y="684"/>
                    <a:pt x="199" y="611"/>
                  </a:cubicBezTo>
                  <a:cubicBezTo>
                    <a:pt x="199" y="540"/>
                    <a:pt x="211" y="469"/>
                    <a:pt x="235" y="402"/>
                  </a:cubicBezTo>
                  <a:cubicBezTo>
                    <a:pt x="266" y="323"/>
                    <a:pt x="311" y="268"/>
                    <a:pt x="369" y="236"/>
                  </a:cubicBezTo>
                  <a:cubicBezTo>
                    <a:pt x="398" y="219"/>
                    <a:pt x="423" y="211"/>
                    <a:pt x="443" y="211"/>
                  </a:cubicBezTo>
                  <a:cubicBezTo>
                    <a:pt x="483" y="211"/>
                    <a:pt x="507" y="241"/>
                    <a:pt x="515" y="301"/>
                  </a:cubicBezTo>
                  <a:lnTo>
                    <a:pt x="710" y="192"/>
                  </a:lnTo>
                  <a:cubicBezTo>
                    <a:pt x="704" y="91"/>
                    <a:pt x="668" y="30"/>
                    <a:pt x="598" y="8"/>
                  </a:cubicBezTo>
                  <a:cubicBezTo>
                    <a:pt x="582" y="3"/>
                    <a:pt x="564" y="0"/>
                    <a:pt x="545"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1344704" y="3004143"/>
              <a:ext cx="110874" cy="151432"/>
            </a:xfrm>
            <a:custGeom>
              <a:avLst/>
              <a:gdLst/>
              <a:ahLst/>
              <a:cxnLst/>
              <a:rect l="l" t="t" r="r" b="b"/>
              <a:pathLst>
                <a:path w="749" h="1023" extrusionOk="0">
                  <a:moveTo>
                    <a:pt x="455" y="210"/>
                  </a:moveTo>
                  <a:cubicBezTo>
                    <a:pt x="518" y="210"/>
                    <a:pt x="550" y="278"/>
                    <a:pt x="550" y="414"/>
                  </a:cubicBezTo>
                  <a:cubicBezTo>
                    <a:pt x="550" y="596"/>
                    <a:pt x="492" y="721"/>
                    <a:pt x="375" y="788"/>
                  </a:cubicBezTo>
                  <a:cubicBezTo>
                    <a:pt x="346" y="804"/>
                    <a:pt x="321" y="812"/>
                    <a:pt x="299" y="812"/>
                  </a:cubicBezTo>
                  <a:cubicBezTo>
                    <a:pt x="274" y="812"/>
                    <a:pt x="253" y="801"/>
                    <a:pt x="237" y="779"/>
                  </a:cubicBezTo>
                  <a:cubicBezTo>
                    <a:pt x="212" y="746"/>
                    <a:pt x="199" y="691"/>
                    <a:pt x="199" y="611"/>
                  </a:cubicBezTo>
                  <a:lnTo>
                    <a:pt x="201" y="611"/>
                  </a:lnTo>
                  <a:cubicBezTo>
                    <a:pt x="201" y="427"/>
                    <a:pt x="259" y="301"/>
                    <a:pt x="375" y="235"/>
                  </a:cubicBezTo>
                  <a:cubicBezTo>
                    <a:pt x="405" y="218"/>
                    <a:pt x="432" y="210"/>
                    <a:pt x="455" y="210"/>
                  </a:cubicBezTo>
                  <a:close/>
                  <a:moveTo>
                    <a:pt x="552" y="0"/>
                  </a:moveTo>
                  <a:cubicBezTo>
                    <a:pt x="501" y="0"/>
                    <a:pt x="442" y="19"/>
                    <a:pt x="375" y="57"/>
                  </a:cubicBezTo>
                  <a:cubicBezTo>
                    <a:pt x="260" y="122"/>
                    <a:pt x="166" y="218"/>
                    <a:pt x="103" y="334"/>
                  </a:cubicBezTo>
                  <a:cubicBezTo>
                    <a:pt x="35" y="453"/>
                    <a:pt x="0" y="586"/>
                    <a:pt x="2" y="723"/>
                  </a:cubicBezTo>
                  <a:cubicBezTo>
                    <a:pt x="0" y="860"/>
                    <a:pt x="35" y="950"/>
                    <a:pt x="103" y="995"/>
                  </a:cubicBezTo>
                  <a:cubicBezTo>
                    <a:pt x="131" y="1014"/>
                    <a:pt x="163" y="1023"/>
                    <a:pt x="199" y="1023"/>
                  </a:cubicBezTo>
                  <a:cubicBezTo>
                    <a:pt x="250" y="1023"/>
                    <a:pt x="309" y="1004"/>
                    <a:pt x="375" y="966"/>
                  </a:cubicBezTo>
                  <a:cubicBezTo>
                    <a:pt x="491" y="901"/>
                    <a:pt x="585" y="805"/>
                    <a:pt x="647" y="689"/>
                  </a:cubicBezTo>
                  <a:cubicBezTo>
                    <a:pt x="714" y="570"/>
                    <a:pt x="749" y="437"/>
                    <a:pt x="749" y="301"/>
                  </a:cubicBezTo>
                  <a:cubicBezTo>
                    <a:pt x="749" y="163"/>
                    <a:pt x="714" y="72"/>
                    <a:pt x="647" y="28"/>
                  </a:cubicBezTo>
                  <a:cubicBezTo>
                    <a:pt x="619" y="10"/>
                    <a:pt x="588" y="0"/>
                    <a:pt x="552"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1475414" y="2892678"/>
              <a:ext cx="163573" cy="208571"/>
            </a:xfrm>
            <a:custGeom>
              <a:avLst/>
              <a:gdLst/>
              <a:ahLst/>
              <a:cxnLst/>
              <a:rect l="l" t="t" r="r" b="b"/>
              <a:pathLst>
                <a:path w="1105" h="1409" extrusionOk="0">
                  <a:moveTo>
                    <a:pt x="984" y="1"/>
                  </a:moveTo>
                  <a:cubicBezTo>
                    <a:pt x="945" y="1"/>
                    <a:pt x="897" y="17"/>
                    <a:pt x="840" y="49"/>
                  </a:cubicBezTo>
                  <a:cubicBezTo>
                    <a:pt x="747" y="101"/>
                    <a:pt x="675" y="189"/>
                    <a:pt x="623" y="316"/>
                  </a:cubicBezTo>
                  <a:cubicBezTo>
                    <a:pt x="602" y="273"/>
                    <a:pt x="571" y="252"/>
                    <a:pt x="529" y="252"/>
                  </a:cubicBezTo>
                  <a:cubicBezTo>
                    <a:pt x="496" y="252"/>
                    <a:pt x="457" y="265"/>
                    <a:pt x="411" y="291"/>
                  </a:cubicBezTo>
                  <a:cubicBezTo>
                    <a:pt x="320" y="343"/>
                    <a:pt x="246" y="432"/>
                    <a:pt x="190" y="556"/>
                  </a:cubicBezTo>
                  <a:lnTo>
                    <a:pt x="188" y="558"/>
                  </a:lnTo>
                  <a:lnTo>
                    <a:pt x="188" y="440"/>
                  </a:lnTo>
                  <a:lnTo>
                    <a:pt x="1" y="546"/>
                  </a:lnTo>
                  <a:lnTo>
                    <a:pt x="1" y="1409"/>
                  </a:lnTo>
                  <a:lnTo>
                    <a:pt x="199" y="1297"/>
                  </a:lnTo>
                  <a:lnTo>
                    <a:pt x="199" y="797"/>
                  </a:lnTo>
                  <a:cubicBezTo>
                    <a:pt x="196" y="729"/>
                    <a:pt x="215" y="662"/>
                    <a:pt x="251" y="604"/>
                  </a:cubicBezTo>
                  <a:cubicBezTo>
                    <a:pt x="272" y="571"/>
                    <a:pt x="299" y="542"/>
                    <a:pt x="333" y="521"/>
                  </a:cubicBezTo>
                  <a:cubicBezTo>
                    <a:pt x="357" y="508"/>
                    <a:pt x="379" y="501"/>
                    <a:pt x="396" y="501"/>
                  </a:cubicBezTo>
                  <a:cubicBezTo>
                    <a:pt x="416" y="501"/>
                    <a:pt x="431" y="511"/>
                    <a:pt x="440" y="532"/>
                  </a:cubicBezTo>
                  <a:cubicBezTo>
                    <a:pt x="449" y="550"/>
                    <a:pt x="453" y="597"/>
                    <a:pt x="453" y="669"/>
                  </a:cubicBezTo>
                  <a:lnTo>
                    <a:pt x="453" y="1154"/>
                  </a:lnTo>
                  <a:lnTo>
                    <a:pt x="652" y="1042"/>
                  </a:lnTo>
                  <a:lnTo>
                    <a:pt x="652" y="561"/>
                  </a:lnTo>
                  <a:cubicBezTo>
                    <a:pt x="652" y="416"/>
                    <a:pt x="695" y="317"/>
                    <a:pt x="785" y="268"/>
                  </a:cubicBezTo>
                  <a:cubicBezTo>
                    <a:pt x="809" y="254"/>
                    <a:pt x="830" y="247"/>
                    <a:pt x="847" y="247"/>
                  </a:cubicBezTo>
                  <a:cubicBezTo>
                    <a:pt x="865" y="247"/>
                    <a:pt x="878" y="255"/>
                    <a:pt x="888" y="271"/>
                  </a:cubicBezTo>
                  <a:cubicBezTo>
                    <a:pt x="900" y="292"/>
                    <a:pt x="905" y="339"/>
                    <a:pt x="905" y="410"/>
                  </a:cubicBezTo>
                  <a:lnTo>
                    <a:pt x="905" y="899"/>
                  </a:lnTo>
                  <a:lnTo>
                    <a:pt x="1104" y="787"/>
                  </a:lnTo>
                  <a:lnTo>
                    <a:pt x="1104" y="208"/>
                  </a:lnTo>
                  <a:cubicBezTo>
                    <a:pt x="1104" y="69"/>
                    <a:pt x="1064" y="1"/>
                    <a:pt x="984"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1656751" y="2829618"/>
              <a:ext cx="107914" cy="150248"/>
            </a:xfrm>
            <a:custGeom>
              <a:avLst/>
              <a:gdLst/>
              <a:ahLst/>
              <a:cxnLst/>
              <a:rect l="l" t="t" r="r" b="b"/>
              <a:pathLst>
                <a:path w="729" h="1015" extrusionOk="0">
                  <a:moveTo>
                    <a:pt x="434" y="209"/>
                  </a:moveTo>
                  <a:cubicBezTo>
                    <a:pt x="480" y="209"/>
                    <a:pt x="510" y="248"/>
                    <a:pt x="523" y="325"/>
                  </a:cubicBezTo>
                  <a:lnTo>
                    <a:pt x="199" y="508"/>
                  </a:lnTo>
                  <a:cubicBezTo>
                    <a:pt x="202" y="460"/>
                    <a:pt x="214" y="412"/>
                    <a:pt x="236" y="370"/>
                  </a:cubicBezTo>
                  <a:cubicBezTo>
                    <a:pt x="263" y="311"/>
                    <a:pt x="308" y="263"/>
                    <a:pt x="365" y="231"/>
                  </a:cubicBezTo>
                  <a:cubicBezTo>
                    <a:pt x="391" y="216"/>
                    <a:pt x="414" y="209"/>
                    <a:pt x="434" y="209"/>
                  </a:cubicBezTo>
                  <a:close/>
                  <a:moveTo>
                    <a:pt x="523" y="1"/>
                  </a:moveTo>
                  <a:cubicBezTo>
                    <a:pt x="479" y="1"/>
                    <a:pt x="428" y="17"/>
                    <a:pt x="371" y="48"/>
                  </a:cubicBezTo>
                  <a:cubicBezTo>
                    <a:pt x="256" y="115"/>
                    <a:pt x="165" y="212"/>
                    <a:pt x="104" y="328"/>
                  </a:cubicBezTo>
                  <a:cubicBezTo>
                    <a:pt x="37" y="446"/>
                    <a:pt x="2" y="578"/>
                    <a:pt x="1" y="713"/>
                  </a:cubicBezTo>
                  <a:cubicBezTo>
                    <a:pt x="1" y="847"/>
                    <a:pt x="34" y="939"/>
                    <a:pt x="101" y="985"/>
                  </a:cubicBezTo>
                  <a:cubicBezTo>
                    <a:pt x="129" y="1005"/>
                    <a:pt x="161" y="1014"/>
                    <a:pt x="197" y="1014"/>
                  </a:cubicBezTo>
                  <a:cubicBezTo>
                    <a:pt x="247" y="1014"/>
                    <a:pt x="305" y="996"/>
                    <a:pt x="371" y="959"/>
                  </a:cubicBezTo>
                  <a:cubicBezTo>
                    <a:pt x="542" y="862"/>
                    <a:pt x="655" y="701"/>
                    <a:pt x="708" y="478"/>
                  </a:cubicBezTo>
                  <a:lnTo>
                    <a:pt x="708" y="478"/>
                  </a:lnTo>
                  <a:lnTo>
                    <a:pt x="533" y="576"/>
                  </a:lnTo>
                  <a:cubicBezTo>
                    <a:pt x="524" y="615"/>
                    <a:pt x="505" y="652"/>
                    <a:pt x="481" y="682"/>
                  </a:cubicBezTo>
                  <a:cubicBezTo>
                    <a:pt x="453" y="720"/>
                    <a:pt x="417" y="753"/>
                    <a:pt x="376" y="776"/>
                  </a:cubicBezTo>
                  <a:cubicBezTo>
                    <a:pt x="342" y="796"/>
                    <a:pt x="312" y="806"/>
                    <a:pt x="288" y="806"/>
                  </a:cubicBezTo>
                  <a:cubicBezTo>
                    <a:pt x="233" y="806"/>
                    <a:pt x="203" y="757"/>
                    <a:pt x="199" y="657"/>
                  </a:cubicBezTo>
                  <a:lnTo>
                    <a:pt x="722" y="365"/>
                  </a:lnTo>
                  <a:cubicBezTo>
                    <a:pt x="729" y="218"/>
                    <a:pt x="703" y="115"/>
                    <a:pt x="642" y="53"/>
                  </a:cubicBezTo>
                  <a:cubicBezTo>
                    <a:pt x="609" y="18"/>
                    <a:pt x="570" y="1"/>
                    <a:pt x="523"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1782428" y="2733845"/>
              <a:ext cx="32567" cy="194508"/>
            </a:xfrm>
            <a:custGeom>
              <a:avLst/>
              <a:gdLst/>
              <a:ahLst/>
              <a:cxnLst/>
              <a:rect l="l" t="t" r="r" b="b"/>
              <a:pathLst>
                <a:path w="220" h="1314" extrusionOk="0">
                  <a:moveTo>
                    <a:pt x="212" y="1"/>
                  </a:moveTo>
                  <a:lnTo>
                    <a:pt x="6" y="118"/>
                  </a:lnTo>
                  <a:lnTo>
                    <a:pt x="6" y="439"/>
                  </a:lnTo>
                  <a:lnTo>
                    <a:pt x="58" y="923"/>
                  </a:lnTo>
                  <a:lnTo>
                    <a:pt x="158" y="867"/>
                  </a:lnTo>
                  <a:lnTo>
                    <a:pt x="212" y="321"/>
                  </a:lnTo>
                  <a:lnTo>
                    <a:pt x="212" y="1"/>
                  </a:lnTo>
                  <a:close/>
                  <a:moveTo>
                    <a:pt x="219" y="933"/>
                  </a:moveTo>
                  <a:lnTo>
                    <a:pt x="0" y="1057"/>
                  </a:lnTo>
                  <a:lnTo>
                    <a:pt x="0" y="1313"/>
                  </a:lnTo>
                  <a:lnTo>
                    <a:pt x="219" y="1190"/>
                  </a:lnTo>
                  <a:lnTo>
                    <a:pt x="219" y="933"/>
                  </a:ln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27"/>
          <p:cNvSpPr/>
          <p:nvPr/>
        </p:nvSpPr>
        <p:spPr>
          <a:xfrm>
            <a:off x="949760" y="1037597"/>
            <a:ext cx="762206" cy="728739"/>
          </a:xfrm>
          <a:custGeom>
            <a:avLst/>
            <a:gdLst/>
            <a:ahLst/>
            <a:cxnLst/>
            <a:rect l="l" t="t" r="r" b="b"/>
            <a:pathLst>
              <a:path w="5149" h="4923" extrusionOk="0">
                <a:moveTo>
                  <a:pt x="2329" y="0"/>
                </a:moveTo>
                <a:cubicBezTo>
                  <a:pt x="1785" y="0"/>
                  <a:pt x="1398" y="584"/>
                  <a:pt x="1398" y="1533"/>
                </a:cubicBezTo>
                <a:cubicBezTo>
                  <a:pt x="1398" y="1549"/>
                  <a:pt x="1398" y="1563"/>
                  <a:pt x="1400" y="1581"/>
                </a:cubicBezTo>
                <a:cubicBezTo>
                  <a:pt x="1256" y="1350"/>
                  <a:pt x="1085" y="1166"/>
                  <a:pt x="901" y="1059"/>
                </a:cubicBezTo>
                <a:cubicBezTo>
                  <a:pt x="788" y="993"/>
                  <a:pt x="681" y="962"/>
                  <a:pt x="581" y="962"/>
                </a:cubicBezTo>
                <a:cubicBezTo>
                  <a:pt x="242" y="962"/>
                  <a:pt x="0" y="1326"/>
                  <a:pt x="0" y="1917"/>
                </a:cubicBezTo>
                <a:lnTo>
                  <a:pt x="1629" y="2868"/>
                </a:lnTo>
                <a:lnTo>
                  <a:pt x="1801" y="2970"/>
                </a:lnTo>
                <a:lnTo>
                  <a:pt x="3881" y="4183"/>
                </a:lnTo>
                <a:lnTo>
                  <a:pt x="4053" y="4285"/>
                </a:lnTo>
                <a:lnTo>
                  <a:pt x="5147" y="4923"/>
                </a:lnTo>
                <a:cubicBezTo>
                  <a:pt x="5147" y="4900"/>
                  <a:pt x="5148" y="4875"/>
                  <a:pt x="5148" y="4849"/>
                </a:cubicBezTo>
                <a:cubicBezTo>
                  <a:pt x="5148" y="4310"/>
                  <a:pt x="4864" y="3708"/>
                  <a:pt x="4513" y="3502"/>
                </a:cubicBezTo>
                <a:cubicBezTo>
                  <a:pt x="4433" y="3457"/>
                  <a:pt x="4358" y="3433"/>
                  <a:pt x="4287" y="3433"/>
                </a:cubicBezTo>
                <a:cubicBezTo>
                  <a:pt x="4283" y="3433"/>
                  <a:pt x="4279" y="3434"/>
                  <a:pt x="4275" y="3434"/>
                </a:cubicBezTo>
                <a:cubicBezTo>
                  <a:pt x="4281" y="3364"/>
                  <a:pt x="4284" y="3292"/>
                  <a:pt x="4284" y="3219"/>
                </a:cubicBezTo>
                <a:cubicBezTo>
                  <a:pt x="4284" y="1992"/>
                  <a:pt x="3637" y="621"/>
                  <a:pt x="2841" y="155"/>
                </a:cubicBezTo>
                <a:cubicBezTo>
                  <a:pt x="2661" y="50"/>
                  <a:pt x="2488" y="0"/>
                  <a:pt x="2329"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4" name="Google Shape;924;p1">
            <a:extLst>
              <a:ext uri="{FF2B5EF4-FFF2-40B4-BE49-F238E27FC236}">
                <a16:creationId xmlns:a16="http://schemas.microsoft.com/office/drawing/2014/main" id="{0F06C5A3-04B5-4D53-9BE0-B03B696F0218}"/>
              </a:ext>
            </a:extLst>
          </p:cNvPr>
          <p:cNvPicPr preferRelativeResize="0"/>
          <p:nvPr/>
        </p:nvPicPr>
        <p:blipFill>
          <a:blip r:embed="rId3"/>
          <a:srcRect/>
          <a:stretch/>
        </p:blipFill>
        <p:spPr>
          <a:xfrm>
            <a:off x="107445" y="56788"/>
            <a:ext cx="1330245" cy="58530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 calcmode="lin" valueType="num">
                                          <p:cBhvr additive="base">
                                            <p:cTn id="7" dur="1000" fill="hold"/>
                                            <p:tgtEl>
                                              <p:spTgt spid="344"/>
                                            </p:tgtEl>
                                            <p:attrNameLst>
                                              <p:attrName>ppt_x</p:attrName>
                                            </p:attrNameLst>
                                          </p:cBhvr>
                                          <p:tavLst>
                                            <p:tav tm="0">
                                              <p:val>
                                                <p:strVal val="0-#ppt_w/2"/>
                                              </p:val>
                                            </p:tav>
                                            <p:tav tm="100000">
                                              <p:val>
                                                <p:strVal val="#ppt_x"/>
                                              </p:val>
                                            </p:tav>
                                          </p:tavLst>
                                        </p:anim>
                                        <p:anim calcmode="lin" valueType="num">
                                          <p:cBhvr additive="base">
                                            <p:cTn id="8" dur="1000" fill="hold"/>
                                            <p:tgtEl>
                                              <p:spTgt spid="34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14:presetBounceEnd="66667">
                                      <p:stCondLst>
                                        <p:cond delay="0"/>
                                      </p:stCondLst>
                                      <p:childTnLst>
                                        <p:set>
                                          <p:cBhvr>
                                            <p:cTn id="10" dur="1" fill="hold">
                                              <p:stCondLst>
                                                <p:cond delay="0"/>
                                              </p:stCondLst>
                                            </p:cTn>
                                            <p:tgtEl>
                                              <p:spTgt spid="325"/>
                                            </p:tgtEl>
                                            <p:attrNameLst>
                                              <p:attrName>style.visibility</p:attrName>
                                            </p:attrNameLst>
                                          </p:cBhvr>
                                          <p:to>
                                            <p:strVal val="visible"/>
                                          </p:to>
                                        </p:set>
                                        <p:anim calcmode="lin" valueType="num" p14:bounceEnd="66667">
                                          <p:cBhvr additive="base">
                                            <p:cTn id="11" dur="3000" fill="hold"/>
                                            <p:tgtEl>
                                              <p:spTgt spid="325"/>
                                            </p:tgtEl>
                                            <p:attrNameLst>
                                              <p:attrName>ppt_x</p:attrName>
                                            </p:attrNameLst>
                                          </p:cBhvr>
                                          <p:tavLst>
                                            <p:tav tm="0">
                                              <p:val>
                                                <p:strVal val="#ppt_x"/>
                                              </p:val>
                                            </p:tav>
                                            <p:tav tm="100000">
                                              <p:val>
                                                <p:strVal val="#ppt_x"/>
                                              </p:val>
                                            </p:tav>
                                          </p:tavLst>
                                        </p:anim>
                                        <p:anim calcmode="lin" valueType="num" p14:bounceEnd="66667">
                                          <p:cBhvr additive="base">
                                            <p:cTn id="12" dur="3000" fill="hold"/>
                                            <p:tgtEl>
                                              <p:spTgt spid="32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6667">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66667">
                                          <p:cBhvr additive="base">
                                            <p:cTn id="15" dur="30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16" dur="3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66667">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66667">
                                          <p:cBhvr additive="base">
                                            <p:cTn id="19" dur="3000" fill="hold"/>
                                            <p:tgtEl>
                                              <p:spTgt spid="4"/>
                                            </p:tgtEl>
                                            <p:attrNameLst>
                                              <p:attrName>ppt_x</p:attrName>
                                            </p:attrNameLst>
                                          </p:cBhvr>
                                          <p:tavLst>
                                            <p:tav tm="0">
                                              <p:val>
                                                <p:strVal val="#ppt_x"/>
                                              </p:val>
                                            </p:tav>
                                            <p:tav tm="100000">
                                              <p:val>
                                                <p:strVal val="#ppt_x"/>
                                              </p:val>
                                            </p:tav>
                                          </p:tavLst>
                                        </p:anim>
                                        <p:anim calcmode="lin" valueType="num" p14:bounceEnd="66667">
                                          <p:cBhvr additive="base">
                                            <p:cTn id="20" dur="3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66667">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14:bounceEnd="66667">
                                          <p:cBhvr additive="base">
                                            <p:cTn id="23" dur="30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24" dur="30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66667">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66667">
                                          <p:cBhvr additive="base">
                                            <p:cTn id="27" dur="30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28" dur="30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66667">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14:bounceEnd="66667">
                                          <p:cBhvr additive="base">
                                            <p:cTn id="31" dur="3000" fill="hold"/>
                                            <p:tgtEl>
                                              <p:spTgt spid="10"/>
                                            </p:tgtEl>
                                            <p:attrNameLst>
                                              <p:attrName>ppt_x</p:attrName>
                                            </p:attrNameLst>
                                          </p:cBhvr>
                                          <p:tavLst>
                                            <p:tav tm="0">
                                              <p:val>
                                                <p:strVal val="#ppt_x"/>
                                              </p:val>
                                            </p:tav>
                                            <p:tav tm="100000">
                                              <p:val>
                                                <p:strVal val="#ppt_x"/>
                                              </p:val>
                                            </p:tav>
                                          </p:tavLst>
                                        </p:anim>
                                        <p:anim calcmode="lin" valueType="num" p14:bounceEnd="66667">
                                          <p:cBhvr additive="base">
                                            <p:cTn id="32" dur="30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1000" fill="hold"/>
                                            <p:tgtEl>
                                              <p:spTgt spid="147"/>
                                            </p:tgtEl>
                                            <p:attrNameLst>
                                              <p:attrName>ppt_x</p:attrName>
                                            </p:attrNameLst>
                                          </p:cBhvr>
                                          <p:tavLst>
                                            <p:tav tm="0">
                                              <p:val>
                                                <p:strVal val="#ppt_x"/>
                                              </p:val>
                                            </p:tav>
                                            <p:tav tm="100000">
                                              <p:val>
                                                <p:strVal val="#ppt_x"/>
                                              </p:val>
                                            </p:tav>
                                          </p:tavLst>
                                        </p:anim>
                                        <p:anim calcmode="lin" valueType="num">
                                          <p:cBhvr additive="base">
                                            <p:cTn id="36" dur="1000" fill="hold"/>
                                            <p:tgtEl>
                                              <p:spTgt spid="14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50"/>
                                            </p:tgtEl>
                                            <p:attrNameLst>
                                              <p:attrName>style.visibility</p:attrName>
                                            </p:attrNameLst>
                                          </p:cBhvr>
                                          <p:to>
                                            <p:strVal val="visible"/>
                                          </p:to>
                                        </p:set>
                                        <p:anim calcmode="lin" valueType="num">
                                          <p:cBhvr additive="base">
                                            <p:cTn id="39" dur="1000" fill="hold"/>
                                            <p:tgtEl>
                                              <p:spTgt spid="150"/>
                                            </p:tgtEl>
                                            <p:attrNameLst>
                                              <p:attrName>ppt_x</p:attrName>
                                            </p:attrNameLst>
                                          </p:cBhvr>
                                          <p:tavLst>
                                            <p:tav tm="0">
                                              <p:val>
                                                <p:strVal val="#ppt_x"/>
                                              </p:val>
                                            </p:tav>
                                            <p:tav tm="100000">
                                              <p:val>
                                                <p:strVal val="#ppt_x"/>
                                              </p:val>
                                            </p:tav>
                                          </p:tavLst>
                                        </p:anim>
                                        <p:anim calcmode="lin" valueType="num">
                                          <p:cBhvr additive="base">
                                            <p:cTn id="40" dur="1000" fill="hold"/>
                                            <p:tgtEl>
                                              <p:spTgt spid="150"/>
                                            </p:tgtEl>
                                            <p:attrNameLst>
                                              <p:attrName>ppt_y</p:attrName>
                                            </p:attrNameLst>
                                          </p:cBhvr>
                                          <p:tavLst>
                                            <p:tav tm="0">
                                              <p:val>
                                                <p:strVal val="0-#ppt_h/2"/>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51">
                                                <p:txEl>
                                                  <p:pRg st="0" end="0"/>
                                                </p:txEl>
                                              </p:spTgt>
                                            </p:tgtEl>
                                            <p:attrNameLst>
                                              <p:attrName>style.visibility</p:attrName>
                                            </p:attrNameLst>
                                          </p:cBhvr>
                                          <p:to>
                                            <p:strVal val="visible"/>
                                          </p:to>
                                        </p:set>
                                        <p:anim calcmode="lin" valueType="num">
                                          <p:cBhvr additive="base">
                                            <p:cTn id="43" dur="1000" fill="hold"/>
                                            <p:tgtEl>
                                              <p:spTgt spid="151">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51">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51">
                                                <p:txEl>
                                                  <p:pRg st="1" end="1"/>
                                                </p:txEl>
                                              </p:spTgt>
                                            </p:tgtEl>
                                            <p:attrNameLst>
                                              <p:attrName>style.visibility</p:attrName>
                                            </p:attrNameLst>
                                          </p:cBhvr>
                                          <p:to>
                                            <p:strVal val="visible"/>
                                          </p:to>
                                        </p:set>
                                        <p:anim calcmode="lin" valueType="num">
                                          <p:cBhvr additive="base">
                                            <p:cTn id="47" dur="1000" fill="hold"/>
                                            <p:tgtEl>
                                              <p:spTgt spid="151">
                                                <p:txEl>
                                                  <p:pRg st="1" end="1"/>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151">
                                                <p:txEl>
                                                  <p:pRg st="1" end="1"/>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51">
                                                <p:txEl>
                                                  <p:pRg st="2" end="2"/>
                                                </p:txEl>
                                              </p:spTgt>
                                            </p:tgtEl>
                                            <p:attrNameLst>
                                              <p:attrName>style.visibility</p:attrName>
                                            </p:attrNameLst>
                                          </p:cBhvr>
                                          <p:to>
                                            <p:strVal val="visible"/>
                                          </p:to>
                                        </p:set>
                                        <p:anim calcmode="lin" valueType="num">
                                          <p:cBhvr additive="base">
                                            <p:cTn id="51" dur="1000" fill="hold"/>
                                            <p:tgtEl>
                                              <p:spTgt spid="151">
                                                <p:txEl>
                                                  <p:pRg st="2" end="2"/>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151">
                                                <p:txEl>
                                                  <p:pRg st="2" end="2"/>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51">
                                                <p:txEl>
                                                  <p:pRg st="3" end="3"/>
                                                </p:txEl>
                                              </p:spTgt>
                                            </p:tgtEl>
                                            <p:attrNameLst>
                                              <p:attrName>style.visibility</p:attrName>
                                            </p:attrNameLst>
                                          </p:cBhvr>
                                          <p:to>
                                            <p:strVal val="visible"/>
                                          </p:to>
                                        </p:set>
                                        <p:anim calcmode="lin" valueType="num">
                                          <p:cBhvr additive="base">
                                            <p:cTn id="55" dur="1000" fill="hold"/>
                                            <p:tgtEl>
                                              <p:spTgt spid="151">
                                                <p:txEl>
                                                  <p:pRg st="3" end="3"/>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151">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51">
                                                <p:txEl>
                                                  <p:pRg st="4" end="4"/>
                                                </p:txEl>
                                              </p:spTgt>
                                            </p:tgtEl>
                                            <p:attrNameLst>
                                              <p:attrName>style.visibility</p:attrName>
                                            </p:attrNameLst>
                                          </p:cBhvr>
                                          <p:to>
                                            <p:strVal val="visible"/>
                                          </p:to>
                                        </p:set>
                                        <p:anim calcmode="lin" valueType="num">
                                          <p:cBhvr additive="base">
                                            <p:cTn id="59" dur="1000" fill="hold"/>
                                            <p:tgtEl>
                                              <p:spTgt spid="151">
                                                <p:txEl>
                                                  <p:pRg st="4" end="4"/>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1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32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100000"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 calcmode="lin" valueType="num">
                                          <p:cBhvr additive="base">
                                            <p:cTn id="7" dur="1000" fill="hold"/>
                                            <p:tgtEl>
                                              <p:spTgt spid="344"/>
                                            </p:tgtEl>
                                            <p:attrNameLst>
                                              <p:attrName>ppt_x</p:attrName>
                                            </p:attrNameLst>
                                          </p:cBhvr>
                                          <p:tavLst>
                                            <p:tav tm="0">
                                              <p:val>
                                                <p:strVal val="0-#ppt_w/2"/>
                                              </p:val>
                                            </p:tav>
                                            <p:tav tm="100000">
                                              <p:val>
                                                <p:strVal val="#ppt_x"/>
                                              </p:val>
                                            </p:tav>
                                          </p:tavLst>
                                        </p:anim>
                                        <p:anim calcmode="lin" valueType="num">
                                          <p:cBhvr additive="base">
                                            <p:cTn id="8" dur="1000" fill="hold"/>
                                            <p:tgtEl>
                                              <p:spTgt spid="34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25"/>
                                            </p:tgtEl>
                                            <p:attrNameLst>
                                              <p:attrName>style.visibility</p:attrName>
                                            </p:attrNameLst>
                                          </p:cBhvr>
                                          <p:to>
                                            <p:strVal val="visible"/>
                                          </p:to>
                                        </p:set>
                                        <p:anim calcmode="lin" valueType="num">
                                          <p:cBhvr additive="base">
                                            <p:cTn id="11" dur="3000" fill="hold"/>
                                            <p:tgtEl>
                                              <p:spTgt spid="325"/>
                                            </p:tgtEl>
                                            <p:attrNameLst>
                                              <p:attrName>ppt_x</p:attrName>
                                            </p:attrNameLst>
                                          </p:cBhvr>
                                          <p:tavLst>
                                            <p:tav tm="0">
                                              <p:val>
                                                <p:strVal val="#ppt_x"/>
                                              </p:val>
                                            </p:tav>
                                            <p:tav tm="100000">
                                              <p:val>
                                                <p:strVal val="#ppt_x"/>
                                              </p:val>
                                            </p:tav>
                                          </p:tavLst>
                                        </p:anim>
                                        <p:anim calcmode="lin" valueType="num">
                                          <p:cBhvr additive="base">
                                            <p:cTn id="12" dur="3000" fill="hold"/>
                                            <p:tgtEl>
                                              <p:spTgt spid="325"/>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3000" fill="hold"/>
                                            <p:tgtEl>
                                              <p:spTgt spid="5"/>
                                            </p:tgtEl>
                                            <p:attrNameLst>
                                              <p:attrName>ppt_x</p:attrName>
                                            </p:attrNameLst>
                                          </p:cBhvr>
                                          <p:tavLst>
                                            <p:tav tm="0">
                                              <p:val>
                                                <p:strVal val="#ppt_x"/>
                                              </p:val>
                                            </p:tav>
                                            <p:tav tm="100000">
                                              <p:val>
                                                <p:strVal val="#ppt_x"/>
                                              </p:val>
                                            </p:tav>
                                          </p:tavLst>
                                        </p:anim>
                                        <p:anim calcmode="lin" valueType="num">
                                          <p:cBhvr additive="base">
                                            <p:cTn id="16" dur="3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3000" fill="hold"/>
                                            <p:tgtEl>
                                              <p:spTgt spid="4"/>
                                            </p:tgtEl>
                                            <p:attrNameLst>
                                              <p:attrName>ppt_x</p:attrName>
                                            </p:attrNameLst>
                                          </p:cBhvr>
                                          <p:tavLst>
                                            <p:tav tm="0">
                                              <p:val>
                                                <p:strVal val="#ppt_x"/>
                                              </p:val>
                                            </p:tav>
                                            <p:tav tm="100000">
                                              <p:val>
                                                <p:strVal val="#ppt_x"/>
                                              </p:val>
                                            </p:tav>
                                          </p:tavLst>
                                        </p:anim>
                                        <p:anim calcmode="lin" valueType="num">
                                          <p:cBhvr additive="base">
                                            <p:cTn id="20" dur="3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3000" fill="hold"/>
                                            <p:tgtEl>
                                              <p:spTgt spid="7"/>
                                            </p:tgtEl>
                                            <p:attrNameLst>
                                              <p:attrName>ppt_x</p:attrName>
                                            </p:attrNameLst>
                                          </p:cBhvr>
                                          <p:tavLst>
                                            <p:tav tm="0">
                                              <p:val>
                                                <p:strVal val="#ppt_x"/>
                                              </p:val>
                                            </p:tav>
                                            <p:tav tm="100000">
                                              <p:val>
                                                <p:strVal val="#ppt_x"/>
                                              </p:val>
                                            </p:tav>
                                          </p:tavLst>
                                        </p:anim>
                                        <p:anim calcmode="lin" valueType="num">
                                          <p:cBhvr additive="base">
                                            <p:cTn id="24" dur="30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0" fill="hold"/>
                                            <p:tgtEl>
                                              <p:spTgt spid="8"/>
                                            </p:tgtEl>
                                            <p:attrNameLst>
                                              <p:attrName>ppt_x</p:attrName>
                                            </p:attrNameLst>
                                          </p:cBhvr>
                                          <p:tavLst>
                                            <p:tav tm="0">
                                              <p:val>
                                                <p:strVal val="#ppt_x"/>
                                              </p:val>
                                            </p:tav>
                                            <p:tav tm="100000">
                                              <p:val>
                                                <p:strVal val="#ppt_x"/>
                                              </p:val>
                                            </p:tav>
                                          </p:tavLst>
                                        </p:anim>
                                        <p:anim calcmode="lin" valueType="num">
                                          <p:cBhvr additive="base">
                                            <p:cTn id="28" dur="30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3000" fill="hold"/>
                                            <p:tgtEl>
                                              <p:spTgt spid="10"/>
                                            </p:tgtEl>
                                            <p:attrNameLst>
                                              <p:attrName>ppt_x</p:attrName>
                                            </p:attrNameLst>
                                          </p:cBhvr>
                                          <p:tavLst>
                                            <p:tav tm="0">
                                              <p:val>
                                                <p:strVal val="#ppt_x"/>
                                              </p:val>
                                            </p:tav>
                                            <p:tav tm="100000">
                                              <p:val>
                                                <p:strVal val="#ppt_x"/>
                                              </p:val>
                                            </p:tav>
                                          </p:tavLst>
                                        </p:anim>
                                        <p:anim calcmode="lin" valueType="num">
                                          <p:cBhvr additive="base">
                                            <p:cTn id="32" dur="30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1000" fill="hold"/>
                                            <p:tgtEl>
                                              <p:spTgt spid="147"/>
                                            </p:tgtEl>
                                            <p:attrNameLst>
                                              <p:attrName>ppt_x</p:attrName>
                                            </p:attrNameLst>
                                          </p:cBhvr>
                                          <p:tavLst>
                                            <p:tav tm="0">
                                              <p:val>
                                                <p:strVal val="#ppt_x"/>
                                              </p:val>
                                            </p:tav>
                                            <p:tav tm="100000">
                                              <p:val>
                                                <p:strVal val="#ppt_x"/>
                                              </p:val>
                                            </p:tav>
                                          </p:tavLst>
                                        </p:anim>
                                        <p:anim calcmode="lin" valueType="num">
                                          <p:cBhvr additive="base">
                                            <p:cTn id="36" dur="1000" fill="hold"/>
                                            <p:tgtEl>
                                              <p:spTgt spid="14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50"/>
                                            </p:tgtEl>
                                            <p:attrNameLst>
                                              <p:attrName>style.visibility</p:attrName>
                                            </p:attrNameLst>
                                          </p:cBhvr>
                                          <p:to>
                                            <p:strVal val="visible"/>
                                          </p:to>
                                        </p:set>
                                        <p:anim calcmode="lin" valueType="num">
                                          <p:cBhvr additive="base">
                                            <p:cTn id="39" dur="1000" fill="hold"/>
                                            <p:tgtEl>
                                              <p:spTgt spid="150"/>
                                            </p:tgtEl>
                                            <p:attrNameLst>
                                              <p:attrName>ppt_x</p:attrName>
                                            </p:attrNameLst>
                                          </p:cBhvr>
                                          <p:tavLst>
                                            <p:tav tm="0">
                                              <p:val>
                                                <p:strVal val="#ppt_x"/>
                                              </p:val>
                                            </p:tav>
                                            <p:tav tm="100000">
                                              <p:val>
                                                <p:strVal val="#ppt_x"/>
                                              </p:val>
                                            </p:tav>
                                          </p:tavLst>
                                        </p:anim>
                                        <p:anim calcmode="lin" valueType="num">
                                          <p:cBhvr additive="base">
                                            <p:cTn id="40" dur="1000" fill="hold"/>
                                            <p:tgtEl>
                                              <p:spTgt spid="150"/>
                                            </p:tgtEl>
                                            <p:attrNameLst>
                                              <p:attrName>ppt_y</p:attrName>
                                            </p:attrNameLst>
                                          </p:cBhvr>
                                          <p:tavLst>
                                            <p:tav tm="0">
                                              <p:val>
                                                <p:strVal val="0-#ppt_h/2"/>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51">
                                                <p:txEl>
                                                  <p:pRg st="0" end="0"/>
                                                </p:txEl>
                                              </p:spTgt>
                                            </p:tgtEl>
                                            <p:attrNameLst>
                                              <p:attrName>style.visibility</p:attrName>
                                            </p:attrNameLst>
                                          </p:cBhvr>
                                          <p:to>
                                            <p:strVal val="visible"/>
                                          </p:to>
                                        </p:set>
                                        <p:anim calcmode="lin" valueType="num">
                                          <p:cBhvr additive="base">
                                            <p:cTn id="43" dur="1000" fill="hold"/>
                                            <p:tgtEl>
                                              <p:spTgt spid="151">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51">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51">
                                                <p:txEl>
                                                  <p:pRg st="1" end="1"/>
                                                </p:txEl>
                                              </p:spTgt>
                                            </p:tgtEl>
                                            <p:attrNameLst>
                                              <p:attrName>style.visibility</p:attrName>
                                            </p:attrNameLst>
                                          </p:cBhvr>
                                          <p:to>
                                            <p:strVal val="visible"/>
                                          </p:to>
                                        </p:set>
                                        <p:anim calcmode="lin" valueType="num">
                                          <p:cBhvr additive="base">
                                            <p:cTn id="47" dur="1000" fill="hold"/>
                                            <p:tgtEl>
                                              <p:spTgt spid="151">
                                                <p:txEl>
                                                  <p:pRg st="1" end="1"/>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151">
                                                <p:txEl>
                                                  <p:pRg st="1" end="1"/>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51">
                                                <p:txEl>
                                                  <p:pRg st="2" end="2"/>
                                                </p:txEl>
                                              </p:spTgt>
                                            </p:tgtEl>
                                            <p:attrNameLst>
                                              <p:attrName>style.visibility</p:attrName>
                                            </p:attrNameLst>
                                          </p:cBhvr>
                                          <p:to>
                                            <p:strVal val="visible"/>
                                          </p:to>
                                        </p:set>
                                        <p:anim calcmode="lin" valueType="num">
                                          <p:cBhvr additive="base">
                                            <p:cTn id="51" dur="1000" fill="hold"/>
                                            <p:tgtEl>
                                              <p:spTgt spid="151">
                                                <p:txEl>
                                                  <p:pRg st="2" end="2"/>
                                                </p:txEl>
                                              </p:spTgt>
                                            </p:tgtEl>
                                            <p:attrNameLst>
                                              <p:attrName>ppt_x</p:attrName>
                                            </p:attrNameLst>
                                          </p:cBhvr>
                                          <p:tavLst>
                                            <p:tav tm="0">
                                              <p:val>
                                                <p:strVal val="1+#ppt_w/2"/>
                                              </p:val>
                                            </p:tav>
                                            <p:tav tm="100000">
                                              <p:val>
                                                <p:strVal val="#ppt_x"/>
                                              </p:val>
                                            </p:tav>
                                          </p:tavLst>
                                        </p:anim>
                                        <p:anim calcmode="lin" valueType="num">
                                          <p:cBhvr additive="base">
                                            <p:cTn id="52" dur="1000" fill="hold"/>
                                            <p:tgtEl>
                                              <p:spTgt spid="151">
                                                <p:txEl>
                                                  <p:pRg st="2" end="2"/>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51">
                                                <p:txEl>
                                                  <p:pRg st="3" end="3"/>
                                                </p:txEl>
                                              </p:spTgt>
                                            </p:tgtEl>
                                            <p:attrNameLst>
                                              <p:attrName>style.visibility</p:attrName>
                                            </p:attrNameLst>
                                          </p:cBhvr>
                                          <p:to>
                                            <p:strVal val="visible"/>
                                          </p:to>
                                        </p:set>
                                        <p:anim calcmode="lin" valueType="num">
                                          <p:cBhvr additive="base">
                                            <p:cTn id="55" dur="1000" fill="hold"/>
                                            <p:tgtEl>
                                              <p:spTgt spid="151">
                                                <p:txEl>
                                                  <p:pRg st="3" end="3"/>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151">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51">
                                                <p:txEl>
                                                  <p:pRg st="4" end="4"/>
                                                </p:txEl>
                                              </p:spTgt>
                                            </p:tgtEl>
                                            <p:attrNameLst>
                                              <p:attrName>style.visibility</p:attrName>
                                            </p:attrNameLst>
                                          </p:cBhvr>
                                          <p:to>
                                            <p:strVal val="visible"/>
                                          </p:to>
                                        </p:set>
                                        <p:anim calcmode="lin" valueType="num">
                                          <p:cBhvr additive="base">
                                            <p:cTn id="59" dur="1000" fill="hold"/>
                                            <p:tgtEl>
                                              <p:spTgt spid="151">
                                                <p:txEl>
                                                  <p:pRg st="4" end="4"/>
                                                </p:txEl>
                                              </p:spTgt>
                                            </p:tgtEl>
                                            <p:attrNameLst>
                                              <p:attrName>ppt_x</p:attrName>
                                            </p:attrNameLst>
                                          </p:cBhvr>
                                          <p:tavLst>
                                            <p:tav tm="0">
                                              <p:val>
                                                <p:strVal val="1+#ppt_w/2"/>
                                              </p:val>
                                            </p:tav>
                                            <p:tav tm="100000">
                                              <p:val>
                                                <p:strVal val="#ppt_x"/>
                                              </p:val>
                                            </p:tav>
                                          </p:tavLst>
                                        </p:anim>
                                        <p:anim calcmode="lin" valueType="num">
                                          <p:cBhvr additive="base">
                                            <p:cTn id="60" dur="1000" fill="hold"/>
                                            <p:tgtEl>
                                              <p:spTgt spid="1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32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2047" name="Google Shape;2047;p35"/>
          <p:cNvSpPr txBox="1">
            <a:spLocks noGrp="1"/>
          </p:cNvSpPr>
          <p:nvPr>
            <p:ph type="subTitle" idx="4294967295"/>
          </p:nvPr>
        </p:nvSpPr>
        <p:spPr>
          <a:xfrm>
            <a:off x="699699" y="991225"/>
            <a:ext cx="3133161" cy="50106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latin typeface="+mj-lt"/>
              </a:rPr>
              <a:t>Sơ đồ activity đặt </a:t>
            </a:r>
            <a:r>
              <a:rPr lang="en" dirty="0" smtClean="0">
                <a:latin typeface="+mj-lt"/>
              </a:rPr>
              <a:t>giày</a:t>
            </a:r>
            <a:endParaRPr dirty="0">
              <a:latin typeface="+mj-lt"/>
            </a:endParaRPr>
          </a:p>
        </p:txBody>
      </p:sp>
      <p:sp>
        <p:nvSpPr>
          <p:cNvPr id="2048" name="Google Shape;2048;p35"/>
          <p:cNvSpPr txBox="1">
            <a:spLocks noGrp="1"/>
          </p:cNvSpPr>
          <p:nvPr>
            <p:ph type="title"/>
          </p:nvPr>
        </p:nvSpPr>
        <p:spPr>
          <a:xfrm>
            <a:off x="612263" y="27768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SƠ ĐỒ ACTIVITY</a:t>
            </a:r>
            <a:endParaRPr dirty="0">
              <a:latin typeface="Dosis ExtraBold" pitchFamily="2" charset="0"/>
            </a:endParaRPr>
          </a:p>
        </p:txBody>
      </p:sp>
      <p:sp>
        <p:nvSpPr>
          <p:cNvPr id="2049" name="Google Shape;2049;p35"/>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361D4D0-B88E-4359-AE0C-CCA41469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36" y="1492290"/>
            <a:ext cx="4976308" cy="2751464"/>
          </a:xfrm>
          <a:prstGeom prst="rect">
            <a:avLst/>
          </a:prstGeom>
        </p:spPr>
      </p:pic>
    </p:spTree>
    <p:extLst>
      <p:ext uri="{BB962C8B-B14F-4D97-AF65-F5344CB8AC3E}">
        <p14:creationId xmlns:p14="http://schemas.microsoft.com/office/powerpoint/2010/main" val="240838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48"/>
                                        </p:tgtEl>
                                        <p:attrNameLst>
                                          <p:attrName>style.visibility</p:attrName>
                                        </p:attrNameLst>
                                      </p:cBhvr>
                                      <p:to>
                                        <p:strVal val="visible"/>
                                      </p:to>
                                    </p:set>
                                    <p:anim calcmode="lin" valueType="num">
                                      <p:cBhvr additive="base">
                                        <p:cTn id="7" dur="1000" fill="hold"/>
                                        <p:tgtEl>
                                          <p:spTgt spid="2048"/>
                                        </p:tgtEl>
                                        <p:attrNameLst>
                                          <p:attrName>ppt_x</p:attrName>
                                        </p:attrNameLst>
                                      </p:cBhvr>
                                      <p:tavLst>
                                        <p:tav tm="0">
                                          <p:val>
                                            <p:strVal val="0-#ppt_w/2"/>
                                          </p:val>
                                        </p:tav>
                                        <p:tav tm="100000">
                                          <p:val>
                                            <p:strVal val="#ppt_x"/>
                                          </p:val>
                                        </p:tav>
                                      </p:tavLst>
                                    </p:anim>
                                    <p:anim calcmode="lin" valueType="num">
                                      <p:cBhvr additive="base">
                                        <p:cTn id="8" dur="1000" fill="hold"/>
                                        <p:tgtEl>
                                          <p:spTgt spid="20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049"/>
                                        </p:tgtEl>
                                        <p:attrNameLst>
                                          <p:attrName>style.visibility</p:attrName>
                                        </p:attrNameLst>
                                      </p:cBhvr>
                                      <p:to>
                                        <p:strVal val="visible"/>
                                      </p:to>
                                    </p:set>
                                    <p:anim calcmode="lin" valueType="num">
                                      <p:cBhvr additive="base">
                                        <p:cTn id="11" dur="1000" fill="hold"/>
                                        <p:tgtEl>
                                          <p:spTgt spid="2049"/>
                                        </p:tgtEl>
                                        <p:attrNameLst>
                                          <p:attrName>ppt_x</p:attrName>
                                        </p:attrNameLst>
                                      </p:cBhvr>
                                      <p:tavLst>
                                        <p:tav tm="0">
                                          <p:val>
                                            <p:strVal val="0-#ppt_w/2"/>
                                          </p:val>
                                        </p:tav>
                                        <p:tav tm="100000">
                                          <p:val>
                                            <p:strVal val="#ppt_x"/>
                                          </p:val>
                                        </p:tav>
                                      </p:tavLst>
                                    </p:anim>
                                    <p:anim calcmode="lin" valueType="num">
                                      <p:cBhvr additive="base">
                                        <p:cTn id="12" dur="1000" fill="hold"/>
                                        <p:tgtEl>
                                          <p:spTgt spid="2049"/>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2047">
                                            <p:txEl>
                                              <p:pRg st="0" end="0"/>
                                            </p:txEl>
                                          </p:spTgt>
                                        </p:tgtEl>
                                        <p:attrNameLst>
                                          <p:attrName>style.visibility</p:attrName>
                                        </p:attrNameLst>
                                      </p:cBhvr>
                                      <p:to>
                                        <p:strVal val="visible"/>
                                      </p:to>
                                    </p:set>
                                    <p:animEffect transition="in" filter="wipe(up)">
                                      <p:cBhvr>
                                        <p:cTn id="15" dur="1000"/>
                                        <p:tgtEl>
                                          <p:spTgt spid="2047">
                                            <p:txEl>
                                              <p:pRg st="0" end="0"/>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7" grpId="0" build="p"/>
      <p:bldP spid="2048" grpId="0"/>
      <p:bldP spid="20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grpSp>
        <p:nvGrpSpPr>
          <p:cNvPr id="3943" name="Google Shape;3943;p39"/>
          <p:cNvGrpSpPr/>
          <p:nvPr/>
        </p:nvGrpSpPr>
        <p:grpSpPr>
          <a:xfrm>
            <a:off x="4937590" y="679006"/>
            <a:ext cx="3734355" cy="3785488"/>
            <a:chOff x="2754158" y="407117"/>
            <a:chExt cx="6014149" cy="5179200"/>
          </a:xfrm>
        </p:grpSpPr>
        <p:sp>
          <p:nvSpPr>
            <p:cNvPr id="3944" name="Google Shape;3944;p39"/>
            <p:cNvSpPr/>
            <p:nvPr/>
          </p:nvSpPr>
          <p:spPr>
            <a:xfrm>
              <a:off x="3456507" y="407117"/>
              <a:ext cx="5311800" cy="51792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9"/>
            <p:cNvSpPr/>
            <p:nvPr/>
          </p:nvSpPr>
          <p:spPr>
            <a:xfrm rot="10800000">
              <a:off x="2754158" y="1400546"/>
              <a:ext cx="7056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39"/>
          <p:cNvSpPr txBox="1">
            <a:spLocks noGrp="1"/>
          </p:cNvSpPr>
          <p:nvPr>
            <p:ph type="title"/>
          </p:nvPr>
        </p:nvSpPr>
        <p:spPr>
          <a:xfrm>
            <a:off x="5881492" y="1503600"/>
            <a:ext cx="2282657" cy="213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0" dirty="0" smtClean="0"/>
              <a:t>03</a:t>
            </a:r>
            <a:endParaRPr sz="12000" dirty="0"/>
          </a:p>
        </p:txBody>
      </p:sp>
      <p:sp>
        <p:nvSpPr>
          <p:cNvPr id="14" name="TextBox 13">
            <a:extLst>
              <a:ext uri="{FF2B5EF4-FFF2-40B4-BE49-F238E27FC236}">
                <a16:creationId xmlns:a16="http://schemas.microsoft.com/office/drawing/2014/main" id="{6EF77EA2-B522-40BB-AE2D-7A96D41C75EA}"/>
              </a:ext>
            </a:extLst>
          </p:cNvPr>
          <p:cNvSpPr txBox="1"/>
          <p:nvPr/>
        </p:nvSpPr>
        <p:spPr>
          <a:xfrm>
            <a:off x="760797" y="679006"/>
            <a:ext cx="4019359" cy="2690865"/>
          </a:xfrm>
          <a:prstGeom prst="rect">
            <a:avLst/>
          </a:prstGeom>
          <a:noFill/>
        </p:spPr>
        <p:txBody>
          <a:bodyPr wrap="square">
            <a:spAutoFit/>
          </a:bodyPr>
          <a:lstStyle/>
          <a:p>
            <a:pPr>
              <a:lnSpc>
                <a:spcPct val="150000"/>
              </a:lnSpc>
            </a:pPr>
            <a:r>
              <a:rPr lang="en" sz="6000" b="1" dirty="0">
                <a:solidFill>
                  <a:srgbClr val="064949"/>
                </a:solidFill>
                <a:latin typeface="Dosis ExtraBold" pitchFamily="2" charset="0"/>
                <a:ea typeface="Red Hat Display"/>
                <a:cs typeface="Red Hat Display"/>
                <a:sym typeface="Red Hat Display"/>
              </a:rPr>
              <a:t>THIẾT KẾ</a:t>
            </a:r>
            <a:r>
              <a:rPr kumimoji="0" lang="en" sz="60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HỆ THỐNG</a:t>
            </a:r>
            <a:endParaRPr lang="en-US" dirty="0"/>
          </a:p>
        </p:txBody>
      </p:sp>
    </p:spTree>
    <p:extLst>
      <p:ext uri="{BB962C8B-B14F-4D97-AF65-F5344CB8AC3E}">
        <p14:creationId xmlns:p14="http://schemas.microsoft.com/office/powerpoint/2010/main" val="1630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943"/>
                                        </p:tgtEl>
                                        <p:attrNameLst>
                                          <p:attrName>style.visibility</p:attrName>
                                        </p:attrNameLst>
                                      </p:cBhvr>
                                      <p:to>
                                        <p:strVal val="visible"/>
                                      </p:to>
                                    </p:set>
                                    <p:animEffect transition="in" filter="fade">
                                      <p:cBhvr>
                                        <p:cTn id="7" dur="500"/>
                                        <p:tgtEl>
                                          <p:spTgt spid="3943"/>
                                        </p:tgtEl>
                                      </p:cBhvr>
                                    </p:animEffect>
                                    <p:anim calcmode="lin" valueType="num">
                                      <p:cBhvr>
                                        <p:cTn id="8" dur="500" fill="hold"/>
                                        <p:tgtEl>
                                          <p:spTgt spid="3943"/>
                                        </p:tgtEl>
                                        <p:attrNameLst>
                                          <p:attrName>ppt_x</p:attrName>
                                        </p:attrNameLst>
                                      </p:cBhvr>
                                      <p:tavLst>
                                        <p:tav tm="0">
                                          <p:val>
                                            <p:strVal val="#ppt_x"/>
                                          </p:val>
                                        </p:tav>
                                        <p:tav tm="100000">
                                          <p:val>
                                            <p:strVal val="#ppt_x"/>
                                          </p:val>
                                        </p:tav>
                                      </p:tavLst>
                                    </p:anim>
                                    <p:anim calcmode="lin" valueType="num">
                                      <p:cBhvr>
                                        <p:cTn id="9" dur="500" fill="hold"/>
                                        <p:tgtEl>
                                          <p:spTgt spid="394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3946"/>
                                        </p:tgtEl>
                                        <p:attrNameLst>
                                          <p:attrName>style.visibility</p:attrName>
                                        </p:attrNameLst>
                                      </p:cBhvr>
                                      <p:to>
                                        <p:strVal val="visible"/>
                                      </p:to>
                                    </p:set>
                                    <p:animEffect transition="in" filter="barn(inVertical)">
                                      <p:cBhvr>
                                        <p:cTn id="12" dur="1000"/>
                                        <p:tgtEl>
                                          <p:spTgt spid="3946"/>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6"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6"/>
        <p:cNvGrpSpPr/>
        <p:nvPr/>
      </p:nvGrpSpPr>
      <p:grpSpPr>
        <a:xfrm>
          <a:off x="0" y="0"/>
          <a:ext cx="0" cy="0"/>
          <a:chOff x="0" y="0"/>
          <a:chExt cx="0" cy="0"/>
        </a:xfrm>
      </p:grpSpPr>
      <p:sp>
        <p:nvSpPr>
          <p:cNvPr id="3849" name="Google Shape;3849;p37"/>
          <p:cNvSpPr txBox="1">
            <a:spLocks noGrp="1"/>
          </p:cNvSpPr>
          <p:nvPr>
            <p:ph type="title" idx="4"/>
          </p:nvPr>
        </p:nvSpPr>
        <p:spPr>
          <a:xfrm>
            <a:off x="623400" y="2951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THIẾT KẾ GIAO DIỆN</a:t>
            </a:r>
            <a:endParaRPr dirty="0">
              <a:latin typeface="Dosis ExtraBold" pitchFamily="2" charset="0"/>
            </a:endParaRPr>
          </a:p>
        </p:txBody>
      </p:sp>
      <p:sp>
        <p:nvSpPr>
          <p:cNvPr id="3852" name="Google Shape;3852;p37"/>
          <p:cNvSpPr/>
          <p:nvPr/>
        </p:nvSpPr>
        <p:spPr>
          <a:xfrm>
            <a:off x="7200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47;p35">
            <a:extLst>
              <a:ext uri="{FF2B5EF4-FFF2-40B4-BE49-F238E27FC236}">
                <a16:creationId xmlns:a16="http://schemas.microsoft.com/office/drawing/2014/main" id="{881B8D36-E473-4068-A37F-9F0DB90517BC}"/>
              </a:ext>
            </a:extLst>
          </p:cNvPr>
          <p:cNvSpPr txBox="1">
            <a:spLocks/>
          </p:cNvSpPr>
          <p:nvPr/>
        </p:nvSpPr>
        <p:spPr>
          <a:xfrm>
            <a:off x="757220" y="1081049"/>
            <a:ext cx="1229592" cy="410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0" indent="0" algn="ctr">
              <a:lnSpc>
                <a:spcPct val="100000"/>
              </a:lnSpc>
              <a:spcAft>
                <a:spcPts val="1600"/>
              </a:spcAft>
              <a:buFont typeface="Muli"/>
              <a:buNone/>
            </a:pPr>
            <a:r>
              <a:rPr lang="en-US" dirty="0">
                <a:latin typeface="+mj-lt"/>
              </a:rPr>
              <a:t>Trang </a:t>
            </a:r>
            <a:r>
              <a:rPr lang="en-US" dirty="0" err="1">
                <a:latin typeface="+mj-lt"/>
              </a:rPr>
              <a:t>chủ</a:t>
            </a:r>
            <a:endParaRPr lang="vi-VN" dirty="0">
              <a:latin typeface="+mj-lt"/>
            </a:endParaRPr>
          </a:p>
        </p:txBody>
      </p:sp>
      <p:pic>
        <p:nvPicPr>
          <p:cNvPr id="152" name="Picture 151">
            <a:extLst>
              <a:ext uri="{FF2B5EF4-FFF2-40B4-BE49-F238E27FC236}">
                <a16:creationId xmlns:a16="http://schemas.microsoft.com/office/drawing/2014/main" id="{5284A3DD-BB17-4827-9F1A-A26FA4F19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38" y="1491165"/>
            <a:ext cx="1147555" cy="2676389"/>
          </a:xfrm>
          <a:prstGeom prst="rect">
            <a:avLst/>
          </a:prstGeom>
        </p:spPr>
      </p:pic>
      <p:cxnSp>
        <p:nvCxnSpPr>
          <p:cNvPr id="153" name="Google Shape;3855;p37">
            <a:extLst>
              <a:ext uri="{FF2B5EF4-FFF2-40B4-BE49-F238E27FC236}">
                <a16:creationId xmlns:a16="http://schemas.microsoft.com/office/drawing/2014/main" id="{3211C5D3-BEEC-4203-966E-A9313F47A5C9}"/>
              </a:ext>
            </a:extLst>
          </p:cNvPr>
          <p:cNvCxnSpPr>
            <a:cxnSpLocks/>
          </p:cNvCxnSpPr>
          <p:nvPr/>
        </p:nvCxnSpPr>
        <p:spPr>
          <a:xfrm flipV="1">
            <a:off x="2774901" y="1286107"/>
            <a:ext cx="0" cy="3493811"/>
          </a:xfrm>
          <a:prstGeom prst="straightConnector1">
            <a:avLst/>
          </a:prstGeom>
          <a:noFill/>
          <a:ln w="9525" cap="flat" cmpd="sng">
            <a:solidFill>
              <a:schemeClr val="accent5"/>
            </a:solidFill>
            <a:prstDash val="solid"/>
            <a:round/>
            <a:headEnd type="none" w="med" len="med"/>
            <a:tailEnd type="diamond" w="med" len="med"/>
          </a:ln>
        </p:spPr>
      </p:cxnSp>
      <p:pic>
        <p:nvPicPr>
          <p:cNvPr id="159" name="Picture 158">
            <a:extLst>
              <a:ext uri="{FF2B5EF4-FFF2-40B4-BE49-F238E27FC236}">
                <a16:creationId xmlns:a16="http://schemas.microsoft.com/office/drawing/2014/main" id="{8DE5B8F3-92ED-487A-824A-140D11233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698" y="2145323"/>
            <a:ext cx="1940994" cy="1311819"/>
          </a:xfrm>
          <a:prstGeom prst="rect">
            <a:avLst/>
          </a:prstGeom>
        </p:spPr>
      </p:pic>
      <p:sp>
        <p:nvSpPr>
          <p:cNvPr id="160" name="Google Shape;2047;p35">
            <a:extLst>
              <a:ext uri="{FF2B5EF4-FFF2-40B4-BE49-F238E27FC236}">
                <a16:creationId xmlns:a16="http://schemas.microsoft.com/office/drawing/2014/main" id="{0ED373A6-8836-4F51-9CBC-BDAC019B3D11}"/>
              </a:ext>
            </a:extLst>
          </p:cNvPr>
          <p:cNvSpPr txBox="1">
            <a:spLocks/>
          </p:cNvSpPr>
          <p:nvPr/>
        </p:nvSpPr>
        <p:spPr>
          <a:xfrm>
            <a:off x="3363698" y="1081049"/>
            <a:ext cx="2057825" cy="410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0" indent="0" algn="ctr">
              <a:lnSpc>
                <a:spcPct val="100000"/>
              </a:lnSpc>
              <a:spcAft>
                <a:spcPts val="1600"/>
              </a:spcAft>
              <a:buFont typeface="Muli"/>
              <a:buNone/>
            </a:pPr>
            <a:r>
              <a:rPr lang="en-US" dirty="0">
                <a:latin typeface="+mj-lt"/>
              </a:rPr>
              <a:t>Chi </a:t>
            </a:r>
            <a:r>
              <a:rPr lang="en-US" dirty="0" err="1">
                <a:latin typeface="+mj-lt"/>
              </a:rPr>
              <a:t>tiết</a:t>
            </a:r>
            <a:r>
              <a:rPr lang="en-US" dirty="0">
                <a:latin typeface="+mj-lt"/>
              </a:rPr>
              <a:t> </a:t>
            </a:r>
            <a:r>
              <a:rPr lang="en-US" dirty="0" err="1" smtClean="0">
                <a:latin typeface="+mj-lt"/>
              </a:rPr>
              <a:t>giày</a:t>
            </a:r>
            <a:endParaRPr lang="vi-VN" dirty="0">
              <a:latin typeface="+mj-lt"/>
            </a:endParaRPr>
          </a:p>
        </p:txBody>
      </p:sp>
      <p:cxnSp>
        <p:nvCxnSpPr>
          <p:cNvPr id="161" name="Google Shape;3855;p37">
            <a:extLst>
              <a:ext uri="{FF2B5EF4-FFF2-40B4-BE49-F238E27FC236}">
                <a16:creationId xmlns:a16="http://schemas.microsoft.com/office/drawing/2014/main" id="{B75A3AAC-D3A8-40E4-9F86-42079062BA8A}"/>
              </a:ext>
            </a:extLst>
          </p:cNvPr>
          <p:cNvCxnSpPr>
            <a:cxnSpLocks/>
          </p:cNvCxnSpPr>
          <p:nvPr/>
        </p:nvCxnSpPr>
        <p:spPr>
          <a:xfrm flipV="1">
            <a:off x="6016188" y="1278673"/>
            <a:ext cx="0" cy="3575586"/>
          </a:xfrm>
          <a:prstGeom prst="straightConnector1">
            <a:avLst/>
          </a:prstGeom>
          <a:noFill/>
          <a:ln w="9525" cap="flat" cmpd="sng">
            <a:solidFill>
              <a:schemeClr val="accent5"/>
            </a:solidFill>
            <a:prstDash val="solid"/>
            <a:round/>
            <a:headEnd type="none" w="med" len="med"/>
            <a:tailEnd type="diamond" w="med" len="med"/>
          </a:ln>
        </p:spPr>
      </p:cxnSp>
      <p:pic>
        <p:nvPicPr>
          <p:cNvPr id="162" name="Picture 161">
            <a:extLst>
              <a:ext uri="{FF2B5EF4-FFF2-40B4-BE49-F238E27FC236}">
                <a16:creationId xmlns:a16="http://schemas.microsoft.com/office/drawing/2014/main" id="{7A66292C-743C-45BB-BB0A-ABBD21FCC0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0463" y="2098430"/>
            <a:ext cx="2678722" cy="1570892"/>
          </a:xfrm>
          <a:prstGeom prst="rect">
            <a:avLst/>
          </a:prstGeom>
        </p:spPr>
      </p:pic>
      <p:sp>
        <p:nvSpPr>
          <p:cNvPr id="163" name="Google Shape;2047;p35">
            <a:extLst>
              <a:ext uri="{FF2B5EF4-FFF2-40B4-BE49-F238E27FC236}">
                <a16:creationId xmlns:a16="http://schemas.microsoft.com/office/drawing/2014/main" id="{FFA98A04-48C8-435F-BDD0-65E89C040E03}"/>
              </a:ext>
            </a:extLst>
          </p:cNvPr>
          <p:cNvSpPr txBox="1">
            <a:spLocks/>
          </p:cNvSpPr>
          <p:nvPr/>
        </p:nvSpPr>
        <p:spPr>
          <a:xfrm>
            <a:off x="6804278" y="1081049"/>
            <a:ext cx="1859598" cy="410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0" indent="0" algn="ctr">
              <a:lnSpc>
                <a:spcPct val="100000"/>
              </a:lnSpc>
              <a:spcAft>
                <a:spcPts val="1600"/>
              </a:spcAft>
              <a:buFont typeface="Muli"/>
              <a:buNone/>
            </a:pPr>
            <a:r>
              <a:rPr lang="en-US" dirty="0" err="1" smtClean="0">
                <a:latin typeface="+mj-lt"/>
              </a:rPr>
              <a:t>Giỏ</a:t>
            </a:r>
            <a:r>
              <a:rPr lang="en-US" dirty="0" smtClean="0">
                <a:latin typeface="+mj-lt"/>
              </a:rPr>
              <a:t> </a:t>
            </a:r>
            <a:r>
              <a:rPr lang="en-US" dirty="0" err="1" smtClean="0">
                <a:latin typeface="+mj-lt"/>
              </a:rPr>
              <a:t>hàng</a:t>
            </a:r>
            <a:endParaRPr lang="vi-VN" dirty="0">
              <a:latin typeface="+mj-lt"/>
            </a:endParaRPr>
          </a:p>
        </p:txBody>
      </p:sp>
    </p:spTree>
    <p:extLst>
      <p:ext uri="{BB962C8B-B14F-4D97-AF65-F5344CB8AC3E}">
        <p14:creationId xmlns:p14="http://schemas.microsoft.com/office/powerpoint/2010/main" val="199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849"/>
                                        </p:tgtEl>
                                        <p:attrNameLst>
                                          <p:attrName>style.visibility</p:attrName>
                                        </p:attrNameLst>
                                      </p:cBhvr>
                                      <p:to>
                                        <p:strVal val="visible"/>
                                      </p:to>
                                    </p:set>
                                    <p:anim calcmode="lin" valueType="num">
                                      <p:cBhvr additive="base">
                                        <p:cTn id="7" dur="1000" fill="hold"/>
                                        <p:tgtEl>
                                          <p:spTgt spid="3849"/>
                                        </p:tgtEl>
                                        <p:attrNameLst>
                                          <p:attrName>ppt_x</p:attrName>
                                        </p:attrNameLst>
                                      </p:cBhvr>
                                      <p:tavLst>
                                        <p:tav tm="0">
                                          <p:val>
                                            <p:strVal val="0-#ppt_w/2"/>
                                          </p:val>
                                        </p:tav>
                                        <p:tav tm="100000">
                                          <p:val>
                                            <p:strVal val="#ppt_x"/>
                                          </p:val>
                                        </p:tav>
                                      </p:tavLst>
                                    </p:anim>
                                    <p:anim calcmode="lin" valueType="num">
                                      <p:cBhvr additive="base">
                                        <p:cTn id="8" dur="1000" fill="hold"/>
                                        <p:tgtEl>
                                          <p:spTgt spid="384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852"/>
                                        </p:tgtEl>
                                        <p:attrNameLst>
                                          <p:attrName>style.visibility</p:attrName>
                                        </p:attrNameLst>
                                      </p:cBhvr>
                                      <p:to>
                                        <p:strVal val="visible"/>
                                      </p:to>
                                    </p:set>
                                    <p:anim calcmode="lin" valueType="num">
                                      <p:cBhvr additive="base">
                                        <p:cTn id="11" dur="1000" fill="hold"/>
                                        <p:tgtEl>
                                          <p:spTgt spid="3852"/>
                                        </p:tgtEl>
                                        <p:attrNameLst>
                                          <p:attrName>ppt_x</p:attrName>
                                        </p:attrNameLst>
                                      </p:cBhvr>
                                      <p:tavLst>
                                        <p:tav tm="0">
                                          <p:val>
                                            <p:strVal val="0-#ppt_w/2"/>
                                          </p:val>
                                        </p:tav>
                                        <p:tav tm="100000">
                                          <p:val>
                                            <p:strVal val="#ppt_x"/>
                                          </p:val>
                                        </p:tav>
                                      </p:tavLst>
                                    </p:anim>
                                    <p:anim calcmode="lin" valueType="num">
                                      <p:cBhvr additive="base">
                                        <p:cTn id="12" dur="1000" fill="hold"/>
                                        <p:tgtEl>
                                          <p:spTgt spid="3852"/>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wipe(up)">
                                      <p:cBhvr>
                                        <p:cTn id="15" dur="1000"/>
                                        <p:tgtEl>
                                          <p:spTgt spid="151"/>
                                        </p:tgtEl>
                                      </p:cBhvr>
                                    </p:animEffect>
                                  </p:childTnLst>
                                </p:cTn>
                              </p:par>
                              <p:par>
                                <p:cTn id="16" presetID="22" presetClass="entr" presetSubtype="1"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wipe(up)">
                                      <p:cBhvr>
                                        <p:cTn id="18" dur="1000"/>
                                        <p:tgtEl>
                                          <p:spTgt spid="152"/>
                                        </p:tgtEl>
                                      </p:cBhvr>
                                    </p:animEffect>
                                  </p:childTnLst>
                                </p:cTn>
                              </p:par>
                              <p:par>
                                <p:cTn id="19" presetID="22" presetClass="entr" presetSubtype="4" fill="hold" nodeType="withEffect">
                                  <p:stCondLst>
                                    <p:cond delay="0"/>
                                  </p:stCondLst>
                                  <p:childTnLst>
                                    <p:set>
                                      <p:cBhvr>
                                        <p:cTn id="20" dur="1" fill="hold">
                                          <p:stCondLst>
                                            <p:cond delay="0"/>
                                          </p:stCondLst>
                                        </p:cTn>
                                        <p:tgtEl>
                                          <p:spTgt spid="153"/>
                                        </p:tgtEl>
                                        <p:attrNameLst>
                                          <p:attrName>style.visibility</p:attrName>
                                        </p:attrNameLst>
                                      </p:cBhvr>
                                      <p:to>
                                        <p:strVal val="visible"/>
                                      </p:to>
                                    </p:set>
                                    <p:animEffect transition="in" filter="wipe(down)">
                                      <p:cBhvr>
                                        <p:cTn id="21" dur="1000"/>
                                        <p:tgtEl>
                                          <p:spTgt spid="153"/>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0"/>
                                        </p:tgtEl>
                                        <p:attrNameLst>
                                          <p:attrName>style.visibility</p:attrName>
                                        </p:attrNameLst>
                                      </p:cBhvr>
                                      <p:to>
                                        <p:strVal val="visible"/>
                                      </p:to>
                                    </p:set>
                                    <p:animEffect transition="in" filter="wipe(up)">
                                      <p:cBhvr>
                                        <p:cTn id="24" dur="1000"/>
                                        <p:tgtEl>
                                          <p:spTgt spid="160"/>
                                        </p:tgtEl>
                                      </p:cBhvr>
                                    </p:animEffect>
                                  </p:childTnLst>
                                </p:cTn>
                              </p:par>
                              <p:par>
                                <p:cTn id="25" presetID="22" presetClass="entr" presetSubtype="1" fill="hold"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wipe(up)">
                                      <p:cBhvr>
                                        <p:cTn id="27" dur="1000"/>
                                        <p:tgtEl>
                                          <p:spTgt spid="159"/>
                                        </p:tgtEl>
                                      </p:cBhvr>
                                    </p:animEffect>
                                  </p:childTnLst>
                                </p:cTn>
                              </p:par>
                              <p:par>
                                <p:cTn id="28" presetID="22" presetClass="entr" presetSubtype="4" fill="hold" nodeType="with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wipe(down)">
                                      <p:cBhvr>
                                        <p:cTn id="30" dur="1000"/>
                                        <p:tgtEl>
                                          <p:spTgt spid="16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3"/>
                                        </p:tgtEl>
                                        <p:attrNameLst>
                                          <p:attrName>style.visibility</p:attrName>
                                        </p:attrNameLst>
                                      </p:cBhvr>
                                      <p:to>
                                        <p:strVal val="visible"/>
                                      </p:to>
                                    </p:set>
                                    <p:animEffect transition="in" filter="wipe(up)">
                                      <p:cBhvr>
                                        <p:cTn id="33" dur="1000"/>
                                        <p:tgtEl>
                                          <p:spTgt spid="163"/>
                                        </p:tgtEl>
                                      </p:cBhvr>
                                    </p:animEffect>
                                  </p:childTnLst>
                                </p:cTn>
                              </p:par>
                              <p:par>
                                <p:cTn id="34" presetID="22" presetClass="entr" presetSubtype="1" fill="hold" nodeType="withEffect">
                                  <p:stCondLst>
                                    <p:cond delay="0"/>
                                  </p:stCondLst>
                                  <p:childTnLst>
                                    <p:set>
                                      <p:cBhvr>
                                        <p:cTn id="35" dur="1" fill="hold">
                                          <p:stCondLst>
                                            <p:cond delay="0"/>
                                          </p:stCondLst>
                                        </p:cTn>
                                        <p:tgtEl>
                                          <p:spTgt spid="162"/>
                                        </p:tgtEl>
                                        <p:attrNameLst>
                                          <p:attrName>style.visibility</p:attrName>
                                        </p:attrNameLst>
                                      </p:cBhvr>
                                      <p:to>
                                        <p:strVal val="visible"/>
                                      </p:to>
                                    </p:set>
                                    <p:animEffect transition="in" filter="wipe(up)">
                                      <p:cBhvr>
                                        <p:cTn id="36"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9" grpId="0"/>
      <p:bldP spid="3852" grpId="0" animBg="1"/>
      <p:bldP spid="151" grpId="0"/>
      <p:bldP spid="160" grpId="0"/>
      <p:bldP spid="1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grpSp>
        <p:nvGrpSpPr>
          <p:cNvPr id="1983" name="Google Shape;1983;p34"/>
          <p:cNvGrpSpPr/>
          <p:nvPr/>
        </p:nvGrpSpPr>
        <p:grpSpPr>
          <a:xfrm flipH="1">
            <a:off x="484400" y="647492"/>
            <a:ext cx="4223974" cy="3785488"/>
            <a:chOff x="4177618" y="768600"/>
            <a:chExt cx="3053107" cy="2025300"/>
          </a:xfrm>
        </p:grpSpPr>
        <p:sp>
          <p:nvSpPr>
            <p:cNvPr id="1984" name="Google Shape;1984;p34"/>
            <p:cNvSpPr/>
            <p:nvPr/>
          </p:nvSpPr>
          <p:spPr>
            <a:xfrm>
              <a:off x="4861325" y="768600"/>
              <a:ext cx="2369400" cy="20253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rot="10800000">
              <a:off x="4177618" y="2286676"/>
              <a:ext cx="683700" cy="3090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34"/>
          <p:cNvSpPr txBox="1">
            <a:spLocks noGrp="1"/>
          </p:cNvSpPr>
          <p:nvPr>
            <p:ph type="ctrTitle"/>
          </p:nvPr>
        </p:nvSpPr>
        <p:spPr>
          <a:xfrm flipH="1">
            <a:off x="4910556" y="647492"/>
            <a:ext cx="4099625" cy="3508195"/>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latin typeface="Dosis ExtraBold" pitchFamily="2" charset="0"/>
              </a:rPr>
              <a:t>XÂY DỰNG CƠ SỞ DỮ LIỆU</a:t>
            </a:r>
            <a:endParaRPr dirty="0">
              <a:latin typeface="Dosis ExtraBold" pitchFamily="2" charset="0"/>
            </a:endParaRPr>
          </a:p>
        </p:txBody>
      </p:sp>
      <p:sp>
        <p:nvSpPr>
          <p:cNvPr id="1988" name="Google Shape;1988;p34"/>
          <p:cNvSpPr txBox="1">
            <a:spLocks noGrp="1"/>
          </p:cNvSpPr>
          <p:nvPr>
            <p:ph type="title" idx="2"/>
          </p:nvPr>
        </p:nvSpPr>
        <p:spPr>
          <a:xfrm flipH="1">
            <a:off x="989423" y="2155338"/>
            <a:ext cx="22683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0" dirty="0" smtClean="0"/>
              <a:t>04</a:t>
            </a:r>
            <a:endParaRPr sz="12000" dirty="0"/>
          </a:p>
        </p:txBody>
      </p:sp>
    </p:spTree>
    <p:extLst>
      <p:ext uri="{BB962C8B-B14F-4D97-AF65-F5344CB8AC3E}">
        <p14:creationId xmlns:p14="http://schemas.microsoft.com/office/powerpoint/2010/main" val="17034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983"/>
                                        </p:tgtEl>
                                        <p:attrNameLst>
                                          <p:attrName>style.visibility</p:attrName>
                                        </p:attrNameLst>
                                      </p:cBhvr>
                                      <p:to>
                                        <p:strVal val="visible"/>
                                      </p:to>
                                    </p:set>
                                    <p:animEffect transition="in" filter="fade">
                                      <p:cBhvr>
                                        <p:cTn id="7" dur="500"/>
                                        <p:tgtEl>
                                          <p:spTgt spid="1983"/>
                                        </p:tgtEl>
                                      </p:cBhvr>
                                    </p:animEffect>
                                    <p:anim calcmode="lin" valueType="num">
                                      <p:cBhvr>
                                        <p:cTn id="8" dur="500" fill="hold"/>
                                        <p:tgtEl>
                                          <p:spTgt spid="1983"/>
                                        </p:tgtEl>
                                        <p:attrNameLst>
                                          <p:attrName>ppt_x</p:attrName>
                                        </p:attrNameLst>
                                      </p:cBhvr>
                                      <p:tavLst>
                                        <p:tav tm="0">
                                          <p:val>
                                            <p:strVal val="#ppt_x"/>
                                          </p:val>
                                        </p:tav>
                                        <p:tav tm="100000">
                                          <p:val>
                                            <p:strVal val="#ppt_x"/>
                                          </p:val>
                                        </p:tav>
                                      </p:tavLst>
                                    </p:anim>
                                    <p:anim calcmode="lin" valueType="num">
                                      <p:cBhvr>
                                        <p:cTn id="9" dur="500" fill="hold"/>
                                        <p:tgtEl>
                                          <p:spTgt spid="198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988"/>
                                        </p:tgtEl>
                                        <p:attrNameLst>
                                          <p:attrName>style.visibility</p:attrName>
                                        </p:attrNameLst>
                                      </p:cBhvr>
                                      <p:to>
                                        <p:strVal val="visible"/>
                                      </p:to>
                                    </p:set>
                                    <p:animEffect transition="in" filter="barn(inVertical)">
                                      <p:cBhvr>
                                        <p:cTn id="12" dur="1000"/>
                                        <p:tgtEl>
                                          <p:spTgt spid="1988"/>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1986"/>
                                        </p:tgtEl>
                                        <p:attrNameLst>
                                          <p:attrName>style.visibility</p:attrName>
                                        </p:attrNameLst>
                                      </p:cBhvr>
                                      <p:to>
                                        <p:strVal val="visible"/>
                                      </p:to>
                                    </p:set>
                                    <p:animEffect transition="in" filter="wipe(up)">
                                      <p:cBhvr>
                                        <p:cTn id="15" dur="1000"/>
                                        <p:tgtEl>
                                          <p:spTgt spid="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 grpId="0"/>
      <p:bldP spid="19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6"/>
        <p:cNvGrpSpPr/>
        <p:nvPr/>
      </p:nvGrpSpPr>
      <p:grpSpPr>
        <a:xfrm>
          <a:off x="0" y="0"/>
          <a:ext cx="0" cy="0"/>
          <a:chOff x="0" y="0"/>
          <a:chExt cx="0" cy="0"/>
        </a:xfrm>
      </p:grpSpPr>
      <p:sp>
        <p:nvSpPr>
          <p:cNvPr id="3849" name="Google Shape;3849;p37"/>
          <p:cNvSpPr txBox="1">
            <a:spLocks noGrp="1"/>
          </p:cNvSpPr>
          <p:nvPr>
            <p:ph type="title" idx="4"/>
          </p:nvPr>
        </p:nvSpPr>
        <p:spPr>
          <a:xfrm>
            <a:off x="623400" y="2877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CƠ SỞ DỮ LIỆU</a:t>
            </a:r>
            <a:endParaRPr dirty="0">
              <a:latin typeface="Dosis ExtraBold" pitchFamily="2" charset="0"/>
            </a:endParaRPr>
          </a:p>
        </p:txBody>
      </p:sp>
      <p:sp>
        <p:nvSpPr>
          <p:cNvPr id="3852" name="Google Shape;3852;p37"/>
          <p:cNvSpPr/>
          <p:nvPr/>
        </p:nvSpPr>
        <p:spPr>
          <a:xfrm>
            <a:off x="7200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Picture 150">
            <a:extLst>
              <a:ext uri="{FF2B5EF4-FFF2-40B4-BE49-F238E27FC236}">
                <a16:creationId xmlns:a16="http://schemas.microsoft.com/office/drawing/2014/main" id="{559E64DF-0A99-42C2-ACBE-A2325FF81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6" y="1439476"/>
            <a:ext cx="6350625" cy="3087919"/>
          </a:xfrm>
          <a:prstGeom prst="rect">
            <a:avLst/>
          </a:prstGeom>
        </p:spPr>
      </p:pic>
      <p:grpSp>
        <p:nvGrpSpPr>
          <p:cNvPr id="152" name="Google Shape;3717;p37">
            <a:extLst>
              <a:ext uri="{FF2B5EF4-FFF2-40B4-BE49-F238E27FC236}">
                <a16:creationId xmlns:a16="http://schemas.microsoft.com/office/drawing/2014/main" id="{1182887A-9B8C-4FFB-9389-87C483E8FC62}"/>
              </a:ext>
            </a:extLst>
          </p:cNvPr>
          <p:cNvGrpSpPr/>
          <p:nvPr/>
        </p:nvGrpSpPr>
        <p:grpSpPr>
          <a:xfrm>
            <a:off x="6974879" y="1718276"/>
            <a:ext cx="1619005" cy="2543095"/>
            <a:chOff x="2900875" y="1934100"/>
            <a:chExt cx="203000" cy="318875"/>
          </a:xfrm>
        </p:grpSpPr>
        <p:sp>
          <p:nvSpPr>
            <p:cNvPr id="153" name="Google Shape;3810;p37">
              <a:extLst>
                <a:ext uri="{FF2B5EF4-FFF2-40B4-BE49-F238E27FC236}">
                  <a16:creationId xmlns:a16="http://schemas.microsoft.com/office/drawing/2014/main" id="{F7554160-E44D-42FE-8EFE-259146C4D1D0}"/>
                </a:ext>
              </a:extLst>
            </p:cNvPr>
            <p:cNvSpPr/>
            <p:nvPr/>
          </p:nvSpPr>
          <p:spPr>
            <a:xfrm>
              <a:off x="2959650" y="1990550"/>
              <a:ext cx="98550" cy="65550"/>
            </a:xfrm>
            <a:custGeom>
              <a:avLst/>
              <a:gdLst/>
              <a:ahLst/>
              <a:cxnLst/>
              <a:rect l="l" t="t" r="r" b="b"/>
              <a:pathLst>
                <a:path w="3942" h="2622" extrusionOk="0">
                  <a:moveTo>
                    <a:pt x="3906" y="1"/>
                  </a:moveTo>
                  <a:cubicBezTo>
                    <a:pt x="3542" y="1"/>
                    <a:pt x="3345" y="360"/>
                    <a:pt x="3146" y="697"/>
                  </a:cubicBezTo>
                  <a:cubicBezTo>
                    <a:pt x="2903" y="1107"/>
                    <a:pt x="2670" y="1464"/>
                    <a:pt x="2506" y="1635"/>
                  </a:cubicBezTo>
                  <a:cubicBezTo>
                    <a:pt x="2194" y="1780"/>
                    <a:pt x="1463" y="2002"/>
                    <a:pt x="1176" y="2040"/>
                  </a:cubicBezTo>
                  <a:cubicBezTo>
                    <a:pt x="1168" y="2041"/>
                    <a:pt x="1160" y="2041"/>
                    <a:pt x="1151" y="2041"/>
                  </a:cubicBezTo>
                  <a:cubicBezTo>
                    <a:pt x="1110" y="2041"/>
                    <a:pt x="1068" y="2029"/>
                    <a:pt x="1033" y="2007"/>
                  </a:cubicBezTo>
                  <a:cubicBezTo>
                    <a:pt x="921" y="1933"/>
                    <a:pt x="834" y="1920"/>
                    <a:pt x="715" y="1879"/>
                  </a:cubicBezTo>
                  <a:cubicBezTo>
                    <a:pt x="637" y="1852"/>
                    <a:pt x="597" y="1816"/>
                    <a:pt x="576" y="1816"/>
                  </a:cubicBezTo>
                  <a:cubicBezTo>
                    <a:pt x="572" y="1816"/>
                    <a:pt x="569" y="1817"/>
                    <a:pt x="566" y="1819"/>
                  </a:cubicBezTo>
                  <a:cubicBezTo>
                    <a:pt x="543" y="1841"/>
                    <a:pt x="518" y="1902"/>
                    <a:pt x="575" y="1966"/>
                  </a:cubicBezTo>
                  <a:cubicBezTo>
                    <a:pt x="604" y="1999"/>
                    <a:pt x="656" y="2034"/>
                    <a:pt x="722" y="2076"/>
                  </a:cubicBezTo>
                  <a:cubicBezTo>
                    <a:pt x="722" y="2076"/>
                    <a:pt x="623" y="2103"/>
                    <a:pt x="501" y="2103"/>
                  </a:cubicBezTo>
                  <a:cubicBezTo>
                    <a:pt x="448" y="2103"/>
                    <a:pt x="391" y="2098"/>
                    <a:pt x="335" y="2083"/>
                  </a:cubicBezTo>
                  <a:cubicBezTo>
                    <a:pt x="291" y="2072"/>
                    <a:pt x="250" y="2066"/>
                    <a:pt x="215" y="2066"/>
                  </a:cubicBezTo>
                  <a:cubicBezTo>
                    <a:pt x="54" y="2066"/>
                    <a:pt x="0" y="2185"/>
                    <a:pt x="138" y="2405"/>
                  </a:cubicBezTo>
                  <a:cubicBezTo>
                    <a:pt x="191" y="2491"/>
                    <a:pt x="381" y="2621"/>
                    <a:pt x="755" y="2621"/>
                  </a:cubicBezTo>
                  <a:cubicBezTo>
                    <a:pt x="805" y="2621"/>
                    <a:pt x="857" y="2619"/>
                    <a:pt x="912" y="2614"/>
                  </a:cubicBezTo>
                  <a:cubicBezTo>
                    <a:pt x="1050" y="2603"/>
                    <a:pt x="1249" y="2591"/>
                    <a:pt x="1421" y="2555"/>
                  </a:cubicBezTo>
                  <a:cubicBezTo>
                    <a:pt x="1880" y="2456"/>
                    <a:pt x="2390" y="2362"/>
                    <a:pt x="2703" y="2268"/>
                  </a:cubicBezTo>
                  <a:cubicBezTo>
                    <a:pt x="2783" y="2244"/>
                    <a:pt x="2924" y="2153"/>
                    <a:pt x="3008" y="2057"/>
                  </a:cubicBezTo>
                  <a:cubicBezTo>
                    <a:pt x="3536" y="1456"/>
                    <a:pt x="3711" y="1028"/>
                    <a:pt x="3942" y="638"/>
                  </a:cubicBezTo>
                  <a:lnTo>
                    <a:pt x="3923" y="1"/>
                  </a:lnTo>
                  <a:cubicBezTo>
                    <a:pt x="3917" y="1"/>
                    <a:pt x="3911" y="1"/>
                    <a:pt x="3906"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11;p37">
              <a:extLst>
                <a:ext uri="{FF2B5EF4-FFF2-40B4-BE49-F238E27FC236}">
                  <a16:creationId xmlns:a16="http://schemas.microsoft.com/office/drawing/2014/main" id="{CDC31B8E-38A7-4DCB-848A-913FA0058E09}"/>
                </a:ext>
              </a:extLst>
            </p:cNvPr>
            <p:cNvSpPr/>
            <p:nvPr/>
          </p:nvSpPr>
          <p:spPr>
            <a:xfrm>
              <a:off x="3027250" y="1990100"/>
              <a:ext cx="37475" cy="45800"/>
            </a:xfrm>
            <a:custGeom>
              <a:avLst/>
              <a:gdLst/>
              <a:ahLst/>
              <a:cxnLst/>
              <a:rect l="l" t="t" r="r" b="b"/>
              <a:pathLst>
                <a:path w="1499" h="1832" extrusionOk="0">
                  <a:moveTo>
                    <a:pt x="1202" y="1"/>
                  </a:moveTo>
                  <a:cubicBezTo>
                    <a:pt x="1090" y="1"/>
                    <a:pt x="881" y="34"/>
                    <a:pt x="711" y="253"/>
                  </a:cubicBezTo>
                  <a:cubicBezTo>
                    <a:pt x="453" y="580"/>
                    <a:pt x="1" y="1371"/>
                    <a:pt x="1" y="1371"/>
                  </a:cubicBezTo>
                  <a:cubicBezTo>
                    <a:pt x="1" y="1371"/>
                    <a:pt x="149" y="1766"/>
                    <a:pt x="550" y="1832"/>
                  </a:cubicBezTo>
                  <a:lnTo>
                    <a:pt x="1194" y="962"/>
                  </a:lnTo>
                  <a:cubicBezTo>
                    <a:pt x="1194" y="962"/>
                    <a:pt x="1499" y="358"/>
                    <a:pt x="1283" y="7"/>
                  </a:cubicBezTo>
                  <a:cubicBezTo>
                    <a:pt x="1283" y="7"/>
                    <a:pt x="1252" y="1"/>
                    <a:pt x="1202"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12;p37">
              <a:extLst>
                <a:ext uri="{FF2B5EF4-FFF2-40B4-BE49-F238E27FC236}">
                  <a16:creationId xmlns:a16="http://schemas.microsoft.com/office/drawing/2014/main" id="{B0BC5136-1C6E-45F0-BDD8-CF7F98E0DC88}"/>
                </a:ext>
              </a:extLst>
            </p:cNvPr>
            <p:cNvSpPr/>
            <p:nvPr/>
          </p:nvSpPr>
          <p:spPr>
            <a:xfrm>
              <a:off x="3083625" y="2212025"/>
              <a:ext cx="10500" cy="18775"/>
            </a:xfrm>
            <a:custGeom>
              <a:avLst/>
              <a:gdLst/>
              <a:ahLst/>
              <a:cxnLst/>
              <a:rect l="l" t="t" r="r" b="b"/>
              <a:pathLst>
                <a:path w="420" h="751" extrusionOk="0">
                  <a:moveTo>
                    <a:pt x="1" y="1"/>
                  </a:moveTo>
                  <a:lnTo>
                    <a:pt x="1" y="750"/>
                  </a:lnTo>
                  <a:lnTo>
                    <a:pt x="420" y="750"/>
                  </a:lnTo>
                  <a:lnTo>
                    <a:pt x="42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13;p37">
              <a:extLst>
                <a:ext uri="{FF2B5EF4-FFF2-40B4-BE49-F238E27FC236}">
                  <a16:creationId xmlns:a16="http://schemas.microsoft.com/office/drawing/2014/main" id="{FCF18D80-3C01-42DD-A33F-F231DDA6585A}"/>
                </a:ext>
              </a:extLst>
            </p:cNvPr>
            <p:cNvSpPr/>
            <p:nvPr/>
          </p:nvSpPr>
          <p:spPr>
            <a:xfrm>
              <a:off x="3046725" y="2191250"/>
              <a:ext cx="11000" cy="20175"/>
            </a:xfrm>
            <a:custGeom>
              <a:avLst/>
              <a:gdLst/>
              <a:ahLst/>
              <a:cxnLst/>
              <a:rect l="l" t="t" r="r" b="b"/>
              <a:pathLst>
                <a:path w="440" h="807" extrusionOk="0">
                  <a:moveTo>
                    <a:pt x="440" y="1"/>
                  </a:moveTo>
                  <a:lnTo>
                    <a:pt x="0" y="15"/>
                  </a:lnTo>
                  <a:lnTo>
                    <a:pt x="21" y="807"/>
                  </a:lnTo>
                  <a:lnTo>
                    <a:pt x="440" y="792"/>
                  </a:lnTo>
                  <a:lnTo>
                    <a:pt x="44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14;p37">
              <a:extLst>
                <a:ext uri="{FF2B5EF4-FFF2-40B4-BE49-F238E27FC236}">
                  <a16:creationId xmlns:a16="http://schemas.microsoft.com/office/drawing/2014/main" id="{BE127F5A-3363-4B4B-A368-84E06044ADFB}"/>
                </a:ext>
              </a:extLst>
            </p:cNvPr>
            <p:cNvSpPr/>
            <p:nvPr/>
          </p:nvSpPr>
          <p:spPr>
            <a:xfrm>
              <a:off x="3040050" y="2049900"/>
              <a:ext cx="56975" cy="172975"/>
            </a:xfrm>
            <a:custGeom>
              <a:avLst/>
              <a:gdLst/>
              <a:ahLst/>
              <a:cxnLst/>
              <a:rect l="l" t="t" r="r" b="b"/>
              <a:pathLst>
                <a:path w="2279" h="6919" extrusionOk="0">
                  <a:moveTo>
                    <a:pt x="146" y="1"/>
                  </a:moveTo>
                  <a:cubicBezTo>
                    <a:pt x="146" y="1"/>
                    <a:pt x="1" y="3422"/>
                    <a:pt x="5" y="3723"/>
                  </a:cubicBezTo>
                  <a:cubicBezTo>
                    <a:pt x="11" y="3986"/>
                    <a:pt x="250" y="6239"/>
                    <a:pt x="250" y="6239"/>
                  </a:cubicBezTo>
                  <a:cubicBezTo>
                    <a:pt x="327" y="6266"/>
                    <a:pt x="397" y="6276"/>
                    <a:pt x="459" y="6276"/>
                  </a:cubicBezTo>
                  <a:cubicBezTo>
                    <a:pt x="628" y="6276"/>
                    <a:pt x="734" y="6201"/>
                    <a:pt x="734" y="6201"/>
                  </a:cubicBezTo>
                  <a:cubicBezTo>
                    <a:pt x="734" y="6201"/>
                    <a:pt x="869" y="4705"/>
                    <a:pt x="888" y="4418"/>
                  </a:cubicBezTo>
                  <a:cubicBezTo>
                    <a:pt x="903" y="4184"/>
                    <a:pt x="885" y="3951"/>
                    <a:pt x="837" y="3723"/>
                  </a:cubicBezTo>
                  <a:lnTo>
                    <a:pt x="1064" y="1600"/>
                  </a:lnTo>
                  <a:cubicBezTo>
                    <a:pt x="1064" y="1600"/>
                    <a:pt x="1232" y="3398"/>
                    <a:pt x="1298" y="3941"/>
                  </a:cubicBezTo>
                  <a:cubicBezTo>
                    <a:pt x="1374" y="4561"/>
                    <a:pt x="1713" y="6870"/>
                    <a:pt x="1713" y="6870"/>
                  </a:cubicBezTo>
                  <a:cubicBezTo>
                    <a:pt x="1797" y="6906"/>
                    <a:pt x="1875" y="6919"/>
                    <a:pt x="1942" y="6919"/>
                  </a:cubicBezTo>
                  <a:cubicBezTo>
                    <a:pt x="2086" y="6919"/>
                    <a:pt x="2182" y="6861"/>
                    <a:pt x="2182" y="6861"/>
                  </a:cubicBezTo>
                  <a:cubicBezTo>
                    <a:pt x="2182" y="6861"/>
                    <a:pt x="2224" y="5214"/>
                    <a:pt x="2255" y="4586"/>
                  </a:cubicBezTo>
                  <a:cubicBezTo>
                    <a:pt x="2279" y="4125"/>
                    <a:pt x="2170" y="3903"/>
                    <a:pt x="2161" y="3784"/>
                  </a:cubicBezTo>
                  <a:cubicBezTo>
                    <a:pt x="2161" y="3784"/>
                    <a:pt x="2222" y="423"/>
                    <a:pt x="2222" y="5"/>
                  </a:cubicBezTo>
                  <a:lnTo>
                    <a:pt x="14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15;p37">
              <a:extLst>
                <a:ext uri="{FF2B5EF4-FFF2-40B4-BE49-F238E27FC236}">
                  <a16:creationId xmlns:a16="http://schemas.microsoft.com/office/drawing/2014/main" id="{79456280-F25E-4EC4-A246-839873D888B2}"/>
                </a:ext>
              </a:extLst>
            </p:cNvPr>
            <p:cNvSpPr/>
            <p:nvPr/>
          </p:nvSpPr>
          <p:spPr>
            <a:xfrm>
              <a:off x="3066075" y="2223800"/>
              <a:ext cx="30700" cy="29175"/>
            </a:xfrm>
            <a:custGeom>
              <a:avLst/>
              <a:gdLst/>
              <a:ahLst/>
              <a:cxnLst/>
              <a:rect l="l" t="t" r="r" b="b"/>
              <a:pathLst>
                <a:path w="1228" h="1167" extrusionOk="0">
                  <a:moveTo>
                    <a:pt x="1125" y="0"/>
                  </a:moveTo>
                  <a:cubicBezTo>
                    <a:pt x="1124" y="0"/>
                    <a:pt x="1123" y="0"/>
                    <a:pt x="1122" y="1"/>
                  </a:cubicBezTo>
                  <a:lnTo>
                    <a:pt x="1122" y="49"/>
                  </a:lnTo>
                  <a:cubicBezTo>
                    <a:pt x="1091" y="83"/>
                    <a:pt x="1007" y="118"/>
                    <a:pt x="911" y="123"/>
                  </a:cubicBezTo>
                  <a:cubicBezTo>
                    <a:pt x="908" y="123"/>
                    <a:pt x="905" y="123"/>
                    <a:pt x="901" y="123"/>
                  </a:cubicBezTo>
                  <a:cubicBezTo>
                    <a:pt x="835" y="123"/>
                    <a:pt x="701" y="110"/>
                    <a:pt x="703" y="63"/>
                  </a:cubicBezTo>
                  <a:lnTo>
                    <a:pt x="703" y="1"/>
                  </a:lnTo>
                  <a:cubicBezTo>
                    <a:pt x="662" y="18"/>
                    <a:pt x="569" y="389"/>
                    <a:pt x="402" y="547"/>
                  </a:cubicBezTo>
                  <a:cubicBezTo>
                    <a:pt x="270" y="674"/>
                    <a:pt x="89" y="820"/>
                    <a:pt x="43" y="959"/>
                  </a:cubicBezTo>
                  <a:cubicBezTo>
                    <a:pt x="0" y="1089"/>
                    <a:pt x="231" y="1166"/>
                    <a:pt x="370" y="1166"/>
                  </a:cubicBezTo>
                  <a:cubicBezTo>
                    <a:pt x="388" y="1166"/>
                    <a:pt x="404" y="1165"/>
                    <a:pt x="418" y="1162"/>
                  </a:cubicBezTo>
                  <a:cubicBezTo>
                    <a:pt x="562" y="1136"/>
                    <a:pt x="811" y="1030"/>
                    <a:pt x="874" y="933"/>
                  </a:cubicBezTo>
                  <a:cubicBezTo>
                    <a:pt x="936" y="835"/>
                    <a:pt x="965" y="691"/>
                    <a:pt x="1016" y="620"/>
                  </a:cubicBezTo>
                  <a:cubicBezTo>
                    <a:pt x="1068" y="547"/>
                    <a:pt x="1184" y="468"/>
                    <a:pt x="1212" y="385"/>
                  </a:cubicBezTo>
                  <a:cubicBezTo>
                    <a:pt x="1228" y="340"/>
                    <a:pt x="1209" y="240"/>
                    <a:pt x="1188" y="156"/>
                  </a:cubicBezTo>
                  <a:cubicBezTo>
                    <a:pt x="1169" y="81"/>
                    <a:pt x="1150" y="0"/>
                    <a:pt x="1125"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16;p37">
              <a:extLst>
                <a:ext uri="{FF2B5EF4-FFF2-40B4-BE49-F238E27FC236}">
                  <a16:creationId xmlns:a16="http://schemas.microsoft.com/office/drawing/2014/main" id="{CA1319C4-6C2D-42C9-8F96-8EA30B43F6CE}"/>
                </a:ext>
              </a:extLst>
            </p:cNvPr>
            <p:cNvSpPr/>
            <p:nvPr/>
          </p:nvSpPr>
          <p:spPr>
            <a:xfrm>
              <a:off x="3021575" y="2207300"/>
              <a:ext cx="40100" cy="21550"/>
            </a:xfrm>
            <a:custGeom>
              <a:avLst/>
              <a:gdLst/>
              <a:ahLst/>
              <a:cxnLst/>
              <a:rect l="l" t="t" r="r" b="b"/>
              <a:pathLst>
                <a:path w="1604" h="862" extrusionOk="0">
                  <a:moveTo>
                    <a:pt x="1448" y="1"/>
                  </a:moveTo>
                  <a:cubicBezTo>
                    <a:pt x="1447" y="1"/>
                    <a:pt x="1447" y="1"/>
                    <a:pt x="1446" y="1"/>
                  </a:cubicBezTo>
                  <a:lnTo>
                    <a:pt x="1446" y="45"/>
                  </a:lnTo>
                  <a:cubicBezTo>
                    <a:pt x="1414" y="96"/>
                    <a:pt x="1294" y="127"/>
                    <a:pt x="1184" y="127"/>
                  </a:cubicBezTo>
                  <a:cubicBezTo>
                    <a:pt x="1123" y="127"/>
                    <a:pt x="1064" y="118"/>
                    <a:pt x="1025" y="97"/>
                  </a:cubicBezTo>
                  <a:lnTo>
                    <a:pt x="1022" y="30"/>
                  </a:lnTo>
                  <a:cubicBezTo>
                    <a:pt x="1001" y="30"/>
                    <a:pt x="983" y="63"/>
                    <a:pt x="935" y="117"/>
                  </a:cubicBezTo>
                  <a:cubicBezTo>
                    <a:pt x="863" y="192"/>
                    <a:pt x="780" y="255"/>
                    <a:pt x="687" y="303"/>
                  </a:cubicBezTo>
                  <a:cubicBezTo>
                    <a:pt x="531" y="385"/>
                    <a:pt x="225" y="511"/>
                    <a:pt x="87" y="575"/>
                  </a:cubicBezTo>
                  <a:cubicBezTo>
                    <a:pt x="0" y="616"/>
                    <a:pt x="4" y="725"/>
                    <a:pt x="94" y="787"/>
                  </a:cubicBezTo>
                  <a:cubicBezTo>
                    <a:pt x="153" y="828"/>
                    <a:pt x="269" y="862"/>
                    <a:pt x="415" y="862"/>
                  </a:cubicBezTo>
                  <a:cubicBezTo>
                    <a:pt x="489" y="862"/>
                    <a:pt x="571" y="853"/>
                    <a:pt x="657" y="833"/>
                  </a:cubicBezTo>
                  <a:cubicBezTo>
                    <a:pt x="795" y="801"/>
                    <a:pt x="971" y="672"/>
                    <a:pt x="1088" y="672"/>
                  </a:cubicBezTo>
                  <a:cubicBezTo>
                    <a:pt x="1092" y="672"/>
                    <a:pt x="1096" y="672"/>
                    <a:pt x="1099" y="672"/>
                  </a:cubicBezTo>
                  <a:cubicBezTo>
                    <a:pt x="1126" y="674"/>
                    <a:pt x="1158" y="675"/>
                    <a:pt x="1193" y="675"/>
                  </a:cubicBezTo>
                  <a:cubicBezTo>
                    <a:pt x="1309" y="675"/>
                    <a:pt x="1453" y="663"/>
                    <a:pt x="1518" y="616"/>
                  </a:cubicBezTo>
                  <a:cubicBezTo>
                    <a:pt x="1604" y="555"/>
                    <a:pt x="1569" y="423"/>
                    <a:pt x="1546" y="310"/>
                  </a:cubicBezTo>
                  <a:cubicBezTo>
                    <a:pt x="1519" y="189"/>
                    <a:pt x="1488" y="1"/>
                    <a:pt x="1448"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17;p37">
              <a:extLst>
                <a:ext uri="{FF2B5EF4-FFF2-40B4-BE49-F238E27FC236}">
                  <a16:creationId xmlns:a16="http://schemas.microsoft.com/office/drawing/2014/main" id="{D3ECD701-0196-481E-9AC0-295E521A88E8}"/>
                </a:ext>
              </a:extLst>
            </p:cNvPr>
            <p:cNvSpPr/>
            <p:nvPr/>
          </p:nvSpPr>
          <p:spPr>
            <a:xfrm>
              <a:off x="3052050" y="2081150"/>
              <a:ext cx="14625" cy="58025"/>
            </a:xfrm>
            <a:custGeom>
              <a:avLst/>
              <a:gdLst/>
              <a:ahLst/>
              <a:cxnLst/>
              <a:rect l="l" t="t" r="r" b="b"/>
              <a:pathLst>
                <a:path w="585" h="2321" extrusionOk="0">
                  <a:moveTo>
                    <a:pt x="1" y="1"/>
                  </a:moveTo>
                  <a:lnTo>
                    <a:pt x="1" y="1"/>
                  </a:lnTo>
                  <a:cubicBezTo>
                    <a:pt x="1" y="1"/>
                    <a:pt x="114" y="221"/>
                    <a:pt x="449" y="426"/>
                  </a:cubicBezTo>
                  <a:lnTo>
                    <a:pt x="376" y="2321"/>
                  </a:lnTo>
                  <a:lnTo>
                    <a:pt x="585" y="350"/>
                  </a:lnTo>
                  <a:cubicBezTo>
                    <a:pt x="585" y="350"/>
                    <a:pt x="250" y="252"/>
                    <a:pt x="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18;p37">
              <a:extLst>
                <a:ext uri="{FF2B5EF4-FFF2-40B4-BE49-F238E27FC236}">
                  <a16:creationId xmlns:a16="http://schemas.microsoft.com/office/drawing/2014/main" id="{8782C44A-C31C-4C0A-A6A2-0DCA1DF2F5C1}"/>
                </a:ext>
              </a:extLst>
            </p:cNvPr>
            <p:cNvSpPr/>
            <p:nvPr/>
          </p:nvSpPr>
          <p:spPr>
            <a:xfrm>
              <a:off x="3042325" y="1990275"/>
              <a:ext cx="56000" cy="87825"/>
            </a:xfrm>
            <a:custGeom>
              <a:avLst/>
              <a:gdLst/>
              <a:ahLst/>
              <a:cxnLst/>
              <a:rect l="l" t="t" r="r" b="b"/>
              <a:pathLst>
                <a:path w="2240" h="3513" extrusionOk="0">
                  <a:moveTo>
                    <a:pt x="696" y="0"/>
                  </a:moveTo>
                  <a:cubicBezTo>
                    <a:pt x="220" y="54"/>
                    <a:pt x="108" y="298"/>
                    <a:pt x="87" y="782"/>
                  </a:cubicBezTo>
                  <a:cubicBezTo>
                    <a:pt x="55" y="1464"/>
                    <a:pt x="1" y="3234"/>
                    <a:pt x="1" y="3234"/>
                  </a:cubicBezTo>
                  <a:cubicBezTo>
                    <a:pt x="245" y="3417"/>
                    <a:pt x="732" y="3512"/>
                    <a:pt x="1186" y="3512"/>
                  </a:cubicBezTo>
                  <a:cubicBezTo>
                    <a:pt x="1607" y="3512"/>
                    <a:pt x="1999" y="3431"/>
                    <a:pt x="2147" y="3263"/>
                  </a:cubicBezTo>
                  <a:lnTo>
                    <a:pt x="2146" y="1767"/>
                  </a:lnTo>
                  <a:lnTo>
                    <a:pt x="2218" y="769"/>
                  </a:lnTo>
                  <a:cubicBezTo>
                    <a:pt x="2240" y="144"/>
                    <a:pt x="1896" y="64"/>
                    <a:pt x="1896" y="64"/>
                  </a:cubicBezTo>
                  <a:lnTo>
                    <a:pt x="1283" y="28"/>
                  </a:lnTo>
                  <a:lnTo>
                    <a:pt x="696"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3819;p37">
              <a:extLst>
                <a:ext uri="{FF2B5EF4-FFF2-40B4-BE49-F238E27FC236}">
                  <a16:creationId xmlns:a16="http://schemas.microsoft.com/office/drawing/2014/main" id="{3B66C0A4-1841-4293-ADA0-2207435DBA82}"/>
                </a:ext>
              </a:extLst>
            </p:cNvPr>
            <p:cNvSpPr/>
            <p:nvPr/>
          </p:nvSpPr>
          <p:spPr>
            <a:xfrm>
              <a:off x="3043975" y="1943050"/>
              <a:ext cx="34750" cy="32575"/>
            </a:xfrm>
            <a:custGeom>
              <a:avLst/>
              <a:gdLst/>
              <a:ahLst/>
              <a:cxnLst/>
              <a:rect l="l" t="t" r="r" b="b"/>
              <a:pathLst>
                <a:path w="1390" h="1303" extrusionOk="0">
                  <a:moveTo>
                    <a:pt x="764" y="0"/>
                  </a:moveTo>
                  <a:cubicBezTo>
                    <a:pt x="419" y="0"/>
                    <a:pt x="0" y="9"/>
                    <a:pt x="139" y="651"/>
                  </a:cubicBezTo>
                  <a:cubicBezTo>
                    <a:pt x="215" y="1002"/>
                    <a:pt x="419" y="1302"/>
                    <a:pt x="764" y="1302"/>
                  </a:cubicBezTo>
                  <a:cubicBezTo>
                    <a:pt x="1110" y="1302"/>
                    <a:pt x="1389" y="1011"/>
                    <a:pt x="1389" y="651"/>
                  </a:cubicBezTo>
                  <a:cubicBezTo>
                    <a:pt x="1389" y="292"/>
                    <a:pt x="1110" y="0"/>
                    <a:pt x="76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20;p37">
              <a:extLst>
                <a:ext uri="{FF2B5EF4-FFF2-40B4-BE49-F238E27FC236}">
                  <a16:creationId xmlns:a16="http://schemas.microsoft.com/office/drawing/2014/main" id="{4D338B20-4F95-43FE-AED7-F99BC34D5486}"/>
                </a:ext>
              </a:extLst>
            </p:cNvPr>
            <p:cNvSpPr/>
            <p:nvPr/>
          </p:nvSpPr>
          <p:spPr>
            <a:xfrm>
              <a:off x="3080375" y="1965925"/>
              <a:ext cx="6325" cy="16150"/>
            </a:xfrm>
            <a:custGeom>
              <a:avLst/>
              <a:gdLst/>
              <a:ahLst/>
              <a:cxnLst/>
              <a:rect l="l" t="t" r="r" b="b"/>
              <a:pathLst>
                <a:path w="253" h="646" extrusionOk="0">
                  <a:moveTo>
                    <a:pt x="252" y="0"/>
                  </a:moveTo>
                  <a:lnTo>
                    <a:pt x="6" y="315"/>
                  </a:lnTo>
                  <a:lnTo>
                    <a:pt x="0" y="645"/>
                  </a:lnTo>
                  <a:cubicBezTo>
                    <a:pt x="51" y="628"/>
                    <a:pt x="93" y="593"/>
                    <a:pt x="118" y="545"/>
                  </a:cubicBezTo>
                  <a:cubicBezTo>
                    <a:pt x="157" y="468"/>
                    <a:pt x="252" y="0"/>
                    <a:pt x="252"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21;p37">
              <a:extLst>
                <a:ext uri="{FF2B5EF4-FFF2-40B4-BE49-F238E27FC236}">
                  <a16:creationId xmlns:a16="http://schemas.microsoft.com/office/drawing/2014/main" id="{ABF5A927-522E-41EB-8524-C553C7B0011B}"/>
                </a:ext>
              </a:extLst>
            </p:cNvPr>
            <p:cNvSpPr/>
            <p:nvPr/>
          </p:nvSpPr>
          <p:spPr>
            <a:xfrm>
              <a:off x="3082150" y="1949075"/>
              <a:ext cx="6975" cy="17400"/>
            </a:xfrm>
            <a:custGeom>
              <a:avLst/>
              <a:gdLst/>
              <a:ahLst/>
              <a:cxnLst/>
              <a:rect l="l" t="t" r="r" b="b"/>
              <a:pathLst>
                <a:path w="279" h="696" extrusionOk="0">
                  <a:moveTo>
                    <a:pt x="71" y="0"/>
                  </a:moveTo>
                  <a:cubicBezTo>
                    <a:pt x="65" y="0"/>
                    <a:pt x="61" y="1"/>
                    <a:pt x="61" y="1"/>
                  </a:cubicBezTo>
                  <a:lnTo>
                    <a:pt x="0" y="696"/>
                  </a:lnTo>
                  <a:lnTo>
                    <a:pt x="0" y="696"/>
                  </a:lnTo>
                  <a:lnTo>
                    <a:pt x="181" y="674"/>
                  </a:lnTo>
                  <a:cubicBezTo>
                    <a:pt x="279" y="416"/>
                    <a:pt x="266" y="197"/>
                    <a:pt x="202" y="98"/>
                  </a:cubicBezTo>
                  <a:cubicBezTo>
                    <a:pt x="146" y="11"/>
                    <a:pt x="93" y="0"/>
                    <a:pt x="7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22;p37">
              <a:extLst>
                <a:ext uri="{FF2B5EF4-FFF2-40B4-BE49-F238E27FC236}">
                  <a16:creationId xmlns:a16="http://schemas.microsoft.com/office/drawing/2014/main" id="{C5EB1304-749D-44A0-83D4-876DB65F1B5A}"/>
                </a:ext>
              </a:extLst>
            </p:cNvPr>
            <p:cNvSpPr/>
            <p:nvPr/>
          </p:nvSpPr>
          <p:spPr>
            <a:xfrm>
              <a:off x="3085325" y="1948650"/>
              <a:ext cx="5725" cy="2975"/>
            </a:xfrm>
            <a:custGeom>
              <a:avLst/>
              <a:gdLst/>
              <a:ahLst/>
              <a:cxnLst/>
              <a:rect l="l" t="t" r="r" b="b"/>
              <a:pathLst>
                <a:path w="229" h="119" extrusionOk="0">
                  <a:moveTo>
                    <a:pt x="121" y="1"/>
                  </a:moveTo>
                  <a:cubicBezTo>
                    <a:pt x="57" y="1"/>
                    <a:pt x="5" y="50"/>
                    <a:pt x="1" y="114"/>
                  </a:cubicBezTo>
                  <a:lnTo>
                    <a:pt x="221" y="118"/>
                  </a:lnTo>
                  <a:cubicBezTo>
                    <a:pt x="228" y="56"/>
                    <a:pt x="182" y="2"/>
                    <a:pt x="12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23;p37">
              <a:extLst>
                <a:ext uri="{FF2B5EF4-FFF2-40B4-BE49-F238E27FC236}">
                  <a16:creationId xmlns:a16="http://schemas.microsoft.com/office/drawing/2014/main" id="{906310BA-4A02-4910-8C7E-474D7C494483}"/>
                </a:ext>
              </a:extLst>
            </p:cNvPr>
            <p:cNvSpPr/>
            <p:nvPr/>
          </p:nvSpPr>
          <p:spPr>
            <a:xfrm>
              <a:off x="3084975" y="1945275"/>
              <a:ext cx="5125" cy="4925"/>
            </a:xfrm>
            <a:custGeom>
              <a:avLst/>
              <a:gdLst/>
              <a:ahLst/>
              <a:cxnLst/>
              <a:rect l="l" t="t" r="r" b="b"/>
              <a:pathLst>
                <a:path w="205" h="197" extrusionOk="0">
                  <a:moveTo>
                    <a:pt x="125" y="1"/>
                  </a:moveTo>
                  <a:cubicBezTo>
                    <a:pt x="98" y="1"/>
                    <a:pt x="70" y="11"/>
                    <a:pt x="50" y="33"/>
                  </a:cubicBezTo>
                  <a:cubicBezTo>
                    <a:pt x="5" y="76"/>
                    <a:pt x="0" y="147"/>
                    <a:pt x="41" y="197"/>
                  </a:cubicBezTo>
                  <a:lnTo>
                    <a:pt x="205" y="39"/>
                  </a:lnTo>
                  <a:cubicBezTo>
                    <a:pt x="184" y="14"/>
                    <a:pt x="155" y="1"/>
                    <a:pt x="12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824;p37">
              <a:extLst>
                <a:ext uri="{FF2B5EF4-FFF2-40B4-BE49-F238E27FC236}">
                  <a16:creationId xmlns:a16="http://schemas.microsoft.com/office/drawing/2014/main" id="{16DC0B16-AFDE-4E0E-9C36-E42E2B6F139C}"/>
                </a:ext>
              </a:extLst>
            </p:cNvPr>
            <p:cNvSpPr/>
            <p:nvPr/>
          </p:nvSpPr>
          <p:spPr>
            <a:xfrm>
              <a:off x="3047925" y="1941875"/>
              <a:ext cx="44500" cy="57900"/>
            </a:xfrm>
            <a:custGeom>
              <a:avLst/>
              <a:gdLst/>
              <a:ahLst/>
              <a:cxnLst/>
              <a:rect l="l" t="t" r="r" b="b"/>
              <a:pathLst>
                <a:path w="1780" h="2316" extrusionOk="0">
                  <a:moveTo>
                    <a:pt x="630" y="0"/>
                  </a:moveTo>
                  <a:cubicBezTo>
                    <a:pt x="359" y="0"/>
                    <a:pt x="101" y="137"/>
                    <a:pt x="60" y="488"/>
                  </a:cubicBezTo>
                  <a:cubicBezTo>
                    <a:pt x="0" y="1006"/>
                    <a:pt x="28" y="1217"/>
                    <a:pt x="97" y="1481"/>
                  </a:cubicBezTo>
                  <a:cubicBezTo>
                    <a:pt x="142" y="1645"/>
                    <a:pt x="234" y="1765"/>
                    <a:pt x="379" y="1789"/>
                  </a:cubicBezTo>
                  <a:cubicBezTo>
                    <a:pt x="396" y="1791"/>
                    <a:pt x="416" y="1792"/>
                    <a:pt x="438" y="1792"/>
                  </a:cubicBezTo>
                  <a:cubicBezTo>
                    <a:pt x="529" y="1792"/>
                    <a:pt x="646" y="1774"/>
                    <a:pt x="646" y="1774"/>
                  </a:cubicBezTo>
                  <a:lnTo>
                    <a:pt x="646" y="2000"/>
                  </a:lnTo>
                  <a:cubicBezTo>
                    <a:pt x="537" y="2210"/>
                    <a:pt x="638" y="2316"/>
                    <a:pt x="799" y="2316"/>
                  </a:cubicBezTo>
                  <a:cubicBezTo>
                    <a:pt x="953" y="2316"/>
                    <a:pt x="1161" y="2218"/>
                    <a:pt x="1289" y="2019"/>
                  </a:cubicBezTo>
                  <a:lnTo>
                    <a:pt x="1304" y="1277"/>
                  </a:lnTo>
                  <a:cubicBezTo>
                    <a:pt x="1304" y="1277"/>
                    <a:pt x="1337" y="1351"/>
                    <a:pt x="1431" y="1351"/>
                  </a:cubicBezTo>
                  <a:cubicBezTo>
                    <a:pt x="1463" y="1351"/>
                    <a:pt x="1503" y="1343"/>
                    <a:pt x="1550" y="1319"/>
                  </a:cubicBezTo>
                  <a:cubicBezTo>
                    <a:pt x="1655" y="1267"/>
                    <a:pt x="1780" y="1113"/>
                    <a:pt x="1706" y="949"/>
                  </a:cubicBezTo>
                  <a:cubicBezTo>
                    <a:pt x="1668" y="866"/>
                    <a:pt x="1611" y="839"/>
                    <a:pt x="1560" y="839"/>
                  </a:cubicBezTo>
                  <a:cubicBezTo>
                    <a:pt x="1512" y="839"/>
                    <a:pt x="1469" y="862"/>
                    <a:pt x="1447" y="885"/>
                  </a:cubicBezTo>
                  <a:cubicBezTo>
                    <a:pt x="1408" y="927"/>
                    <a:pt x="1364" y="988"/>
                    <a:pt x="1330" y="988"/>
                  </a:cubicBezTo>
                  <a:cubicBezTo>
                    <a:pt x="1325" y="988"/>
                    <a:pt x="1320" y="987"/>
                    <a:pt x="1316" y="984"/>
                  </a:cubicBezTo>
                  <a:cubicBezTo>
                    <a:pt x="1316" y="984"/>
                    <a:pt x="1445" y="363"/>
                    <a:pt x="1102" y="138"/>
                  </a:cubicBezTo>
                  <a:cubicBezTo>
                    <a:pt x="972" y="52"/>
                    <a:pt x="798" y="0"/>
                    <a:pt x="630"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825;p37">
              <a:extLst>
                <a:ext uri="{FF2B5EF4-FFF2-40B4-BE49-F238E27FC236}">
                  <a16:creationId xmlns:a16="http://schemas.microsoft.com/office/drawing/2014/main" id="{978B9EC5-1EA8-47BC-B7F9-E0910DA92751}"/>
                </a:ext>
              </a:extLst>
            </p:cNvPr>
            <p:cNvSpPr/>
            <p:nvPr/>
          </p:nvSpPr>
          <p:spPr>
            <a:xfrm>
              <a:off x="3043900" y="1934100"/>
              <a:ext cx="42100" cy="33950"/>
            </a:xfrm>
            <a:custGeom>
              <a:avLst/>
              <a:gdLst/>
              <a:ahLst/>
              <a:cxnLst/>
              <a:rect l="l" t="t" r="r" b="b"/>
              <a:pathLst>
                <a:path w="1684" h="1358" extrusionOk="0">
                  <a:moveTo>
                    <a:pt x="364" y="1"/>
                  </a:moveTo>
                  <a:cubicBezTo>
                    <a:pt x="359" y="1"/>
                    <a:pt x="354" y="1"/>
                    <a:pt x="350" y="3"/>
                  </a:cubicBezTo>
                  <a:cubicBezTo>
                    <a:pt x="338" y="10"/>
                    <a:pt x="329" y="23"/>
                    <a:pt x="328" y="38"/>
                  </a:cubicBezTo>
                  <a:cubicBezTo>
                    <a:pt x="315" y="110"/>
                    <a:pt x="345" y="184"/>
                    <a:pt x="406" y="228"/>
                  </a:cubicBezTo>
                  <a:cubicBezTo>
                    <a:pt x="399" y="228"/>
                    <a:pt x="391" y="228"/>
                    <a:pt x="384" y="228"/>
                  </a:cubicBezTo>
                  <a:cubicBezTo>
                    <a:pt x="285" y="228"/>
                    <a:pt x="174" y="179"/>
                    <a:pt x="80" y="154"/>
                  </a:cubicBezTo>
                  <a:cubicBezTo>
                    <a:pt x="72" y="150"/>
                    <a:pt x="63" y="148"/>
                    <a:pt x="55" y="148"/>
                  </a:cubicBezTo>
                  <a:cubicBezTo>
                    <a:pt x="46" y="148"/>
                    <a:pt x="37" y="150"/>
                    <a:pt x="29" y="154"/>
                  </a:cubicBezTo>
                  <a:cubicBezTo>
                    <a:pt x="19" y="161"/>
                    <a:pt x="12" y="171"/>
                    <a:pt x="9" y="183"/>
                  </a:cubicBezTo>
                  <a:cubicBezTo>
                    <a:pt x="2" y="210"/>
                    <a:pt x="0" y="239"/>
                    <a:pt x="6" y="267"/>
                  </a:cubicBezTo>
                  <a:cubicBezTo>
                    <a:pt x="16" y="349"/>
                    <a:pt x="47" y="429"/>
                    <a:pt x="96" y="497"/>
                  </a:cubicBezTo>
                  <a:cubicBezTo>
                    <a:pt x="169" y="592"/>
                    <a:pt x="290" y="677"/>
                    <a:pt x="409" y="700"/>
                  </a:cubicBezTo>
                  <a:cubicBezTo>
                    <a:pt x="464" y="711"/>
                    <a:pt x="519" y="716"/>
                    <a:pt x="575" y="716"/>
                  </a:cubicBezTo>
                  <a:cubicBezTo>
                    <a:pt x="612" y="716"/>
                    <a:pt x="649" y="714"/>
                    <a:pt x="686" y="709"/>
                  </a:cubicBezTo>
                  <a:cubicBezTo>
                    <a:pt x="837" y="694"/>
                    <a:pt x="986" y="664"/>
                    <a:pt x="1139" y="652"/>
                  </a:cubicBezTo>
                  <a:cubicBezTo>
                    <a:pt x="1151" y="651"/>
                    <a:pt x="1164" y="650"/>
                    <a:pt x="1176" y="650"/>
                  </a:cubicBezTo>
                  <a:cubicBezTo>
                    <a:pt x="1197" y="650"/>
                    <a:pt x="1217" y="652"/>
                    <a:pt x="1237" y="657"/>
                  </a:cubicBezTo>
                  <a:cubicBezTo>
                    <a:pt x="1353" y="689"/>
                    <a:pt x="1339" y="824"/>
                    <a:pt x="1358" y="918"/>
                  </a:cubicBezTo>
                  <a:cubicBezTo>
                    <a:pt x="1389" y="1082"/>
                    <a:pt x="1416" y="1357"/>
                    <a:pt x="1477" y="1357"/>
                  </a:cubicBezTo>
                  <a:cubicBezTo>
                    <a:pt x="1494" y="1357"/>
                    <a:pt x="1564" y="1238"/>
                    <a:pt x="1608" y="1196"/>
                  </a:cubicBezTo>
                  <a:cubicBezTo>
                    <a:pt x="1637" y="1169"/>
                    <a:pt x="1643" y="1108"/>
                    <a:pt x="1649" y="1071"/>
                  </a:cubicBezTo>
                  <a:cubicBezTo>
                    <a:pt x="1661" y="1005"/>
                    <a:pt x="1668" y="935"/>
                    <a:pt x="1672" y="867"/>
                  </a:cubicBezTo>
                  <a:cubicBezTo>
                    <a:pt x="1677" y="810"/>
                    <a:pt x="1682" y="751"/>
                    <a:pt x="1682" y="693"/>
                  </a:cubicBezTo>
                  <a:cubicBezTo>
                    <a:pt x="1682" y="629"/>
                    <a:pt x="1684" y="563"/>
                    <a:pt x="1666" y="499"/>
                  </a:cubicBezTo>
                  <a:cubicBezTo>
                    <a:pt x="1652" y="445"/>
                    <a:pt x="1624" y="394"/>
                    <a:pt x="1587" y="354"/>
                  </a:cubicBezTo>
                  <a:lnTo>
                    <a:pt x="1575" y="341"/>
                  </a:lnTo>
                  <a:cubicBezTo>
                    <a:pt x="1498" y="261"/>
                    <a:pt x="1405" y="199"/>
                    <a:pt x="1304" y="158"/>
                  </a:cubicBezTo>
                  <a:cubicBezTo>
                    <a:pt x="1159" y="98"/>
                    <a:pt x="1001" y="75"/>
                    <a:pt x="844" y="59"/>
                  </a:cubicBezTo>
                  <a:cubicBezTo>
                    <a:pt x="688" y="43"/>
                    <a:pt x="531" y="35"/>
                    <a:pt x="377" y="3"/>
                  </a:cubicBezTo>
                  <a:cubicBezTo>
                    <a:pt x="373" y="1"/>
                    <a:pt x="368" y="1"/>
                    <a:pt x="36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826;p37">
              <a:extLst>
                <a:ext uri="{FF2B5EF4-FFF2-40B4-BE49-F238E27FC236}">
                  <a16:creationId xmlns:a16="http://schemas.microsoft.com/office/drawing/2014/main" id="{1C6F334B-8548-4465-807D-338CA71AB598}"/>
                </a:ext>
              </a:extLst>
            </p:cNvPr>
            <p:cNvSpPr/>
            <p:nvPr/>
          </p:nvSpPr>
          <p:spPr>
            <a:xfrm>
              <a:off x="3064100" y="1978900"/>
              <a:ext cx="14875" cy="9575"/>
            </a:xfrm>
            <a:custGeom>
              <a:avLst/>
              <a:gdLst/>
              <a:ahLst/>
              <a:cxnLst/>
              <a:rect l="l" t="t" r="r" b="b"/>
              <a:pathLst>
                <a:path w="595" h="383" extrusionOk="0">
                  <a:moveTo>
                    <a:pt x="595" y="0"/>
                  </a:moveTo>
                  <a:cubicBezTo>
                    <a:pt x="576" y="47"/>
                    <a:pt x="513" y="121"/>
                    <a:pt x="438" y="163"/>
                  </a:cubicBezTo>
                  <a:cubicBezTo>
                    <a:pt x="325" y="225"/>
                    <a:pt x="0" y="293"/>
                    <a:pt x="0" y="293"/>
                  </a:cubicBezTo>
                  <a:lnTo>
                    <a:pt x="0" y="383"/>
                  </a:lnTo>
                  <a:cubicBezTo>
                    <a:pt x="0" y="383"/>
                    <a:pt x="422" y="302"/>
                    <a:pt x="506" y="192"/>
                  </a:cubicBezTo>
                  <a:cubicBezTo>
                    <a:pt x="547" y="134"/>
                    <a:pt x="577" y="68"/>
                    <a:pt x="595"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827;p37">
              <a:extLst>
                <a:ext uri="{FF2B5EF4-FFF2-40B4-BE49-F238E27FC236}">
                  <a16:creationId xmlns:a16="http://schemas.microsoft.com/office/drawing/2014/main" id="{F728DA7A-1709-48A6-AEBF-3C6776C7DF3A}"/>
                </a:ext>
              </a:extLst>
            </p:cNvPr>
            <p:cNvSpPr/>
            <p:nvPr/>
          </p:nvSpPr>
          <p:spPr>
            <a:xfrm>
              <a:off x="3065975" y="1962575"/>
              <a:ext cx="3875" cy="3275"/>
            </a:xfrm>
            <a:custGeom>
              <a:avLst/>
              <a:gdLst/>
              <a:ahLst/>
              <a:cxnLst/>
              <a:rect l="l" t="t" r="r" b="b"/>
              <a:pathLst>
                <a:path w="155" h="131" extrusionOk="0">
                  <a:moveTo>
                    <a:pt x="67" y="1"/>
                  </a:moveTo>
                  <a:cubicBezTo>
                    <a:pt x="29" y="2"/>
                    <a:pt x="0" y="33"/>
                    <a:pt x="2" y="70"/>
                  </a:cubicBezTo>
                  <a:cubicBezTo>
                    <a:pt x="6" y="107"/>
                    <a:pt x="37" y="131"/>
                    <a:pt x="68" y="131"/>
                  </a:cubicBezTo>
                  <a:cubicBezTo>
                    <a:pt x="85" y="131"/>
                    <a:pt x="102" y="124"/>
                    <a:pt x="115" y="109"/>
                  </a:cubicBezTo>
                  <a:cubicBezTo>
                    <a:pt x="154" y="67"/>
                    <a:pt x="124" y="1"/>
                    <a:pt x="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828;p37">
              <a:extLst>
                <a:ext uri="{FF2B5EF4-FFF2-40B4-BE49-F238E27FC236}">
                  <a16:creationId xmlns:a16="http://schemas.microsoft.com/office/drawing/2014/main" id="{14EA6DEB-F549-46DD-BD18-79AD1716E5C2}"/>
                </a:ext>
              </a:extLst>
            </p:cNvPr>
            <p:cNvSpPr/>
            <p:nvPr/>
          </p:nvSpPr>
          <p:spPr>
            <a:xfrm>
              <a:off x="3068625" y="1956175"/>
              <a:ext cx="4050" cy="3175"/>
            </a:xfrm>
            <a:custGeom>
              <a:avLst/>
              <a:gdLst/>
              <a:ahLst/>
              <a:cxnLst/>
              <a:rect l="l" t="t" r="r" b="b"/>
              <a:pathLst>
                <a:path w="162" h="127" extrusionOk="0">
                  <a:moveTo>
                    <a:pt x="71" y="1"/>
                  </a:moveTo>
                  <a:cubicBezTo>
                    <a:pt x="42" y="1"/>
                    <a:pt x="14" y="18"/>
                    <a:pt x="0" y="46"/>
                  </a:cubicBezTo>
                  <a:lnTo>
                    <a:pt x="139" y="126"/>
                  </a:lnTo>
                  <a:cubicBezTo>
                    <a:pt x="161" y="86"/>
                    <a:pt x="147" y="35"/>
                    <a:pt x="108" y="10"/>
                  </a:cubicBezTo>
                  <a:cubicBezTo>
                    <a:pt x="96" y="4"/>
                    <a:pt x="84" y="1"/>
                    <a:pt x="7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829;p37">
              <a:extLst>
                <a:ext uri="{FF2B5EF4-FFF2-40B4-BE49-F238E27FC236}">
                  <a16:creationId xmlns:a16="http://schemas.microsoft.com/office/drawing/2014/main" id="{FB2160E3-FAE3-4ED0-A162-A7002E85FE71}"/>
                </a:ext>
              </a:extLst>
            </p:cNvPr>
            <p:cNvSpPr/>
            <p:nvPr/>
          </p:nvSpPr>
          <p:spPr>
            <a:xfrm>
              <a:off x="3061075" y="1976025"/>
              <a:ext cx="4125" cy="2900"/>
            </a:xfrm>
            <a:custGeom>
              <a:avLst/>
              <a:gdLst/>
              <a:ahLst/>
              <a:cxnLst/>
              <a:rect l="l" t="t" r="r" b="b"/>
              <a:pathLst>
                <a:path w="165" h="116" extrusionOk="0">
                  <a:moveTo>
                    <a:pt x="150" y="1"/>
                  </a:moveTo>
                  <a:lnTo>
                    <a:pt x="1" y="59"/>
                  </a:lnTo>
                  <a:cubicBezTo>
                    <a:pt x="11" y="93"/>
                    <a:pt x="43" y="115"/>
                    <a:pt x="77" y="115"/>
                  </a:cubicBezTo>
                  <a:cubicBezTo>
                    <a:pt x="85" y="115"/>
                    <a:pt x="94" y="114"/>
                    <a:pt x="102" y="111"/>
                  </a:cubicBezTo>
                  <a:cubicBezTo>
                    <a:pt x="144" y="92"/>
                    <a:pt x="165" y="44"/>
                    <a:pt x="15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830;p37">
              <a:extLst>
                <a:ext uri="{FF2B5EF4-FFF2-40B4-BE49-F238E27FC236}">
                  <a16:creationId xmlns:a16="http://schemas.microsoft.com/office/drawing/2014/main" id="{F803C275-B3E4-4652-AE6C-30B3B8CA9EC3}"/>
                </a:ext>
              </a:extLst>
            </p:cNvPr>
            <p:cNvSpPr/>
            <p:nvPr/>
          </p:nvSpPr>
          <p:spPr>
            <a:xfrm>
              <a:off x="3050450" y="1955400"/>
              <a:ext cx="3850" cy="3425"/>
            </a:xfrm>
            <a:custGeom>
              <a:avLst/>
              <a:gdLst/>
              <a:ahLst/>
              <a:cxnLst/>
              <a:rect l="l" t="t" r="r" b="b"/>
              <a:pathLst>
                <a:path w="154" h="137" extrusionOk="0">
                  <a:moveTo>
                    <a:pt x="89" y="0"/>
                  </a:moveTo>
                  <a:cubicBezTo>
                    <a:pt x="73" y="0"/>
                    <a:pt x="57" y="6"/>
                    <a:pt x="43" y="16"/>
                  </a:cubicBezTo>
                  <a:cubicBezTo>
                    <a:pt x="8" y="47"/>
                    <a:pt x="1" y="99"/>
                    <a:pt x="27" y="137"/>
                  </a:cubicBezTo>
                  <a:lnTo>
                    <a:pt x="153" y="35"/>
                  </a:lnTo>
                  <a:cubicBezTo>
                    <a:pt x="139" y="13"/>
                    <a:pt x="114" y="0"/>
                    <a:pt x="8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831;p37">
              <a:extLst>
                <a:ext uri="{FF2B5EF4-FFF2-40B4-BE49-F238E27FC236}">
                  <a16:creationId xmlns:a16="http://schemas.microsoft.com/office/drawing/2014/main" id="{8CFBE13D-F4A3-44F5-9CD4-87FA79D555AA}"/>
                </a:ext>
              </a:extLst>
            </p:cNvPr>
            <p:cNvSpPr/>
            <p:nvPr/>
          </p:nvSpPr>
          <p:spPr>
            <a:xfrm>
              <a:off x="3052450" y="1962075"/>
              <a:ext cx="3875" cy="3300"/>
            </a:xfrm>
            <a:custGeom>
              <a:avLst/>
              <a:gdLst/>
              <a:ahLst/>
              <a:cxnLst/>
              <a:rect l="l" t="t" r="r" b="b"/>
              <a:pathLst>
                <a:path w="155" h="132" extrusionOk="0">
                  <a:moveTo>
                    <a:pt x="67" y="0"/>
                  </a:moveTo>
                  <a:cubicBezTo>
                    <a:pt x="30" y="2"/>
                    <a:pt x="1" y="34"/>
                    <a:pt x="2" y="71"/>
                  </a:cubicBezTo>
                  <a:cubicBezTo>
                    <a:pt x="5" y="108"/>
                    <a:pt x="36" y="132"/>
                    <a:pt x="68" y="132"/>
                  </a:cubicBezTo>
                  <a:cubicBezTo>
                    <a:pt x="85" y="132"/>
                    <a:pt x="102" y="125"/>
                    <a:pt x="115" y="111"/>
                  </a:cubicBezTo>
                  <a:cubicBezTo>
                    <a:pt x="154" y="68"/>
                    <a:pt x="124" y="0"/>
                    <a:pt x="6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832;p37">
              <a:extLst>
                <a:ext uri="{FF2B5EF4-FFF2-40B4-BE49-F238E27FC236}">
                  <a16:creationId xmlns:a16="http://schemas.microsoft.com/office/drawing/2014/main" id="{11B153C6-5C7B-4F11-843A-3702F374BA84}"/>
                </a:ext>
              </a:extLst>
            </p:cNvPr>
            <p:cNvSpPr/>
            <p:nvPr/>
          </p:nvSpPr>
          <p:spPr>
            <a:xfrm>
              <a:off x="3055175" y="1962500"/>
              <a:ext cx="6050" cy="10300"/>
            </a:xfrm>
            <a:custGeom>
              <a:avLst/>
              <a:gdLst/>
              <a:ahLst/>
              <a:cxnLst/>
              <a:rect l="l" t="t" r="r" b="b"/>
              <a:pathLst>
                <a:path w="242" h="412" extrusionOk="0">
                  <a:moveTo>
                    <a:pt x="241" y="1"/>
                  </a:moveTo>
                  <a:lnTo>
                    <a:pt x="0" y="357"/>
                  </a:lnTo>
                  <a:lnTo>
                    <a:pt x="234" y="411"/>
                  </a:lnTo>
                  <a:lnTo>
                    <a:pt x="24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833;p37">
              <a:extLst>
                <a:ext uri="{FF2B5EF4-FFF2-40B4-BE49-F238E27FC236}">
                  <a16:creationId xmlns:a16="http://schemas.microsoft.com/office/drawing/2014/main" id="{91B0074F-6AAD-4982-82F7-3CC40BCB9011}"/>
                </a:ext>
              </a:extLst>
            </p:cNvPr>
            <p:cNvSpPr/>
            <p:nvPr/>
          </p:nvSpPr>
          <p:spPr>
            <a:xfrm>
              <a:off x="2922675" y="2038925"/>
              <a:ext cx="12625" cy="9600"/>
            </a:xfrm>
            <a:custGeom>
              <a:avLst/>
              <a:gdLst/>
              <a:ahLst/>
              <a:cxnLst/>
              <a:rect l="l" t="t" r="r" b="b"/>
              <a:pathLst>
                <a:path w="505" h="384" extrusionOk="0">
                  <a:moveTo>
                    <a:pt x="505" y="0"/>
                  </a:moveTo>
                  <a:lnTo>
                    <a:pt x="144" y="209"/>
                  </a:lnTo>
                  <a:lnTo>
                    <a:pt x="0" y="383"/>
                  </a:lnTo>
                  <a:lnTo>
                    <a:pt x="0" y="383"/>
                  </a:lnTo>
                  <a:lnTo>
                    <a:pt x="361" y="174"/>
                  </a:lnTo>
                  <a:lnTo>
                    <a:pt x="50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834;p37">
              <a:extLst>
                <a:ext uri="{FF2B5EF4-FFF2-40B4-BE49-F238E27FC236}">
                  <a16:creationId xmlns:a16="http://schemas.microsoft.com/office/drawing/2014/main" id="{926B597B-C987-45FF-A744-A0A2BA410BF0}"/>
                </a:ext>
              </a:extLst>
            </p:cNvPr>
            <p:cNvSpPr/>
            <p:nvPr/>
          </p:nvSpPr>
          <p:spPr>
            <a:xfrm>
              <a:off x="2922675" y="2038925"/>
              <a:ext cx="12625" cy="9600"/>
            </a:xfrm>
            <a:custGeom>
              <a:avLst/>
              <a:gdLst/>
              <a:ahLst/>
              <a:cxnLst/>
              <a:rect l="l" t="t" r="r" b="b"/>
              <a:pathLst>
                <a:path w="505" h="384" extrusionOk="0">
                  <a:moveTo>
                    <a:pt x="505" y="0"/>
                  </a:moveTo>
                  <a:lnTo>
                    <a:pt x="144" y="209"/>
                  </a:lnTo>
                  <a:lnTo>
                    <a:pt x="0" y="383"/>
                  </a:lnTo>
                  <a:lnTo>
                    <a:pt x="0" y="383"/>
                  </a:lnTo>
                  <a:lnTo>
                    <a:pt x="361" y="174"/>
                  </a:lnTo>
                  <a:lnTo>
                    <a:pt x="505"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835;p37">
              <a:extLst>
                <a:ext uri="{FF2B5EF4-FFF2-40B4-BE49-F238E27FC236}">
                  <a16:creationId xmlns:a16="http://schemas.microsoft.com/office/drawing/2014/main" id="{8B43BA74-9A5B-4EFC-A3B6-962596774150}"/>
                </a:ext>
              </a:extLst>
            </p:cNvPr>
            <p:cNvSpPr/>
            <p:nvPr/>
          </p:nvSpPr>
          <p:spPr>
            <a:xfrm>
              <a:off x="2947275" y="2050775"/>
              <a:ext cx="16650" cy="11950"/>
            </a:xfrm>
            <a:custGeom>
              <a:avLst/>
              <a:gdLst/>
              <a:ahLst/>
              <a:cxnLst/>
              <a:rect l="l" t="t" r="r" b="b"/>
              <a:pathLst>
                <a:path w="666" h="478" extrusionOk="0">
                  <a:moveTo>
                    <a:pt x="665" y="1"/>
                  </a:moveTo>
                  <a:lnTo>
                    <a:pt x="302" y="209"/>
                  </a:lnTo>
                  <a:lnTo>
                    <a:pt x="1" y="478"/>
                  </a:lnTo>
                  <a:lnTo>
                    <a:pt x="362" y="269"/>
                  </a:lnTo>
                  <a:lnTo>
                    <a:pt x="6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836;p37">
              <a:extLst>
                <a:ext uri="{FF2B5EF4-FFF2-40B4-BE49-F238E27FC236}">
                  <a16:creationId xmlns:a16="http://schemas.microsoft.com/office/drawing/2014/main" id="{73067622-B789-476B-A286-28A918E4B1E5}"/>
                </a:ext>
              </a:extLst>
            </p:cNvPr>
            <p:cNvSpPr/>
            <p:nvPr/>
          </p:nvSpPr>
          <p:spPr>
            <a:xfrm>
              <a:off x="2947275" y="2050775"/>
              <a:ext cx="16650" cy="11950"/>
            </a:xfrm>
            <a:custGeom>
              <a:avLst/>
              <a:gdLst/>
              <a:ahLst/>
              <a:cxnLst/>
              <a:rect l="l" t="t" r="r" b="b"/>
              <a:pathLst>
                <a:path w="666" h="478" extrusionOk="0">
                  <a:moveTo>
                    <a:pt x="665" y="1"/>
                  </a:moveTo>
                  <a:lnTo>
                    <a:pt x="302" y="209"/>
                  </a:lnTo>
                  <a:lnTo>
                    <a:pt x="1" y="478"/>
                  </a:lnTo>
                  <a:lnTo>
                    <a:pt x="362" y="269"/>
                  </a:lnTo>
                  <a:lnTo>
                    <a:pt x="665"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837;p37">
              <a:extLst>
                <a:ext uri="{FF2B5EF4-FFF2-40B4-BE49-F238E27FC236}">
                  <a16:creationId xmlns:a16="http://schemas.microsoft.com/office/drawing/2014/main" id="{CF5BCCDB-D4D2-4150-9E2F-BD2A8E9568AB}"/>
                </a:ext>
              </a:extLst>
            </p:cNvPr>
            <p:cNvSpPr/>
            <p:nvPr/>
          </p:nvSpPr>
          <p:spPr>
            <a:xfrm>
              <a:off x="2900875" y="2001850"/>
              <a:ext cx="145225" cy="125550"/>
            </a:xfrm>
            <a:custGeom>
              <a:avLst/>
              <a:gdLst/>
              <a:ahLst/>
              <a:cxnLst/>
              <a:rect l="l" t="t" r="r" b="b"/>
              <a:pathLst>
                <a:path w="5809" h="5022" extrusionOk="0">
                  <a:moveTo>
                    <a:pt x="4934" y="3157"/>
                  </a:moveTo>
                  <a:cubicBezTo>
                    <a:pt x="5018" y="3271"/>
                    <a:pt x="5070" y="3408"/>
                    <a:pt x="5083" y="3550"/>
                  </a:cubicBezTo>
                  <a:cubicBezTo>
                    <a:pt x="4998" y="3435"/>
                    <a:pt x="4946" y="3299"/>
                    <a:pt x="4934" y="3157"/>
                  </a:cubicBezTo>
                  <a:close/>
                  <a:moveTo>
                    <a:pt x="363" y="0"/>
                  </a:moveTo>
                  <a:lnTo>
                    <a:pt x="1" y="207"/>
                  </a:lnTo>
                  <a:lnTo>
                    <a:pt x="1" y="438"/>
                  </a:lnTo>
                  <a:lnTo>
                    <a:pt x="33" y="457"/>
                  </a:lnTo>
                  <a:lnTo>
                    <a:pt x="60" y="473"/>
                  </a:lnTo>
                  <a:lnTo>
                    <a:pt x="60" y="522"/>
                  </a:lnTo>
                  <a:lnTo>
                    <a:pt x="1" y="557"/>
                  </a:lnTo>
                  <a:lnTo>
                    <a:pt x="1" y="690"/>
                  </a:lnTo>
                  <a:lnTo>
                    <a:pt x="439" y="1615"/>
                  </a:lnTo>
                  <a:lnTo>
                    <a:pt x="872" y="1866"/>
                  </a:lnTo>
                  <a:lnTo>
                    <a:pt x="1016" y="1692"/>
                  </a:lnTo>
                  <a:lnTo>
                    <a:pt x="1396" y="1920"/>
                  </a:lnTo>
                  <a:lnTo>
                    <a:pt x="1615" y="2296"/>
                  </a:lnTo>
                  <a:lnTo>
                    <a:pt x="1857" y="2435"/>
                  </a:lnTo>
                  <a:lnTo>
                    <a:pt x="2158" y="2166"/>
                  </a:lnTo>
                  <a:lnTo>
                    <a:pt x="2530" y="2381"/>
                  </a:lnTo>
                  <a:lnTo>
                    <a:pt x="2654" y="2896"/>
                  </a:lnTo>
                  <a:lnTo>
                    <a:pt x="3277" y="3254"/>
                  </a:lnTo>
                  <a:cubicBezTo>
                    <a:pt x="3308" y="3386"/>
                    <a:pt x="3348" y="3515"/>
                    <a:pt x="3394" y="3641"/>
                  </a:cubicBezTo>
                  <a:cubicBezTo>
                    <a:pt x="3398" y="3654"/>
                    <a:pt x="3403" y="3667"/>
                    <a:pt x="3408" y="3682"/>
                  </a:cubicBezTo>
                  <a:cubicBezTo>
                    <a:pt x="3614" y="4226"/>
                    <a:pt x="3944" y="4690"/>
                    <a:pt x="4315" y="4904"/>
                  </a:cubicBezTo>
                  <a:cubicBezTo>
                    <a:pt x="4360" y="4930"/>
                    <a:pt x="4406" y="4952"/>
                    <a:pt x="4454" y="4971"/>
                  </a:cubicBezTo>
                  <a:cubicBezTo>
                    <a:pt x="4480" y="4981"/>
                    <a:pt x="4505" y="4990"/>
                    <a:pt x="4532" y="4997"/>
                  </a:cubicBezTo>
                  <a:cubicBezTo>
                    <a:pt x="4590" y="5013"/>
                    <a:pt x="4650" y="5021"/>
                    <a:pt x="4710" y="5021"/>
                  </a:cubicBezTo>
                  <a:cubicBezTo>
                    <a:pt x="4747" y="5021"/>
                    <a:pt x="4785" y="5018"/>
                    <a:pt x="4822" y="5011"/>
                  </a:cubicBezTo>
                  <a:lnTo>
                    <a:pt x="4853" y="5006"/>
                  </a:lnTo>
                  <a:cubicBezTo>
                    <a:pt x="4866" y="5001"/>
                    <a:pt x="4880" y="4998"/>
                    <a:pt x="4895" y="4993"/>
                  </a:cubicBezTo>
                  <a:lnTo>
                    <a:pt x="4927" y="4980"/>
                  </a:lnTo>
                  <a:cubicBezTo>
                    <a:pt x="4938" y="4975"/>
                    <a:pt x="4948" y="4971"/>
                    <a:pt x="4960" y="4965"/>
                  </a:cubicBezTo>
                  <a:cubicBezTo>
                    <a:pt x="4970" y="4959"/>
                    <a:pt x="4980" y="4955"/>
                    <a:pt x="4990" y="4949"/>
                  </a:cubicBezTo>
                  <a:cubicBezTo>
                    <a:pt x="4996" y="4946"/>
                    <a:pt x="5001" y="4943"/>
                    <a:pt x="5006" y="4939"/>
                  </a:cubicBezTo>
                  <a:cubicBezTo>
                    <a:pt x="5008" y="4939"/>
                    <a:pt x="5011" y="4938"/>
                    <a:pt x="5014" y="4936"/>
                  </a:cubicBezTo>
                  <a:cubicBezTo>
                    <a:pt x="5096" y="4888"/>
                    <a:pt x="5299" y="4771"/>
                    <a:pt x="5354" y="4739"/>
                  </a:cubicBezTo>
                  <a:cubicBezTo>
                    <a:pt x="5630" y="4579"/>
                    <a:pt x="5808" y="4178"/>
                    <a:pt x="5808" y="3606"/>
                  </a:cubicBezTo>
                  <a:cubicBezTo>
                    <a:pt x="5807" y="3460"/>
                    <a:pt x="5797" y="3312"/>
                    <a:pt x="5775" y="3167"/>
                  </a:cubicBezTo>
                  <a:cubicBezTo>
                    <a:pt x="5653" y="2338"/>
                    <a:pt x="5208" y="1518"/>
                    <a:pt x="4677" y="1211"/>
                  </a:cubicBezTo>
                  <a:cubicBezTo>
                    <a:pt x="4538" y="1131"/>
                    <a:pt x="4404" y="1093"/>
                    <a:pt x="4280" y="1093"/>
                  </a:cubicBezTo>
                  <a:cubicBezTo>
                    <a:pt x="4178" y="1093"/>
                    <a:pt x="4083" y="1119"/>
                    <a:pt x="3997" y="1169"/>
                  </a:cubicBezTo>
                  <a:cubicBezTo>
                    <a:pt x="3942" y="1202"/>
                    <a:pt x="3738" y="1320"/>
                    <a:pt x="3656" y="1366"/>
                  </a:cubicBezTo>
                  <a:cubicBezTo>
                    <a:pt x="3649" y="1369"/>
                    <a:pt x="3643" y="1373"/>
                    <a:pt x="3638" y="1378"/>
                  </a:cubicBezTo>
                  <a:cubicBezTo>
                    <a:pt x="3622" y="1386"/>
                    <a:pt x="3607" y="1395"/>
                    <a:pt x="3593" y="1405"/>
                  </a:cubicBezTo>
                  <a:cubicBezTo>
                    <a:pt x="3565" y="1424"/>
                    <a:pt x="3539" y="1446"/>
                    <a:pt x="3514" y="1470"/>
                  </a:cubicBezTo>
                  <a:cubicBezTo>
                    <a:pt x="3511" y="1473"/>
                    <a:pt x="3509" y="1478"/>
                    <a:pt x="3504" y="1481"/>
                  </a:cubicBezTo>
                  <a:cubicBezTo>
                    <a:pt x="3493" y="1491"/>
                    <a:pt x="3482" y="1504"/>
                    <a:pt x="3472" y="1515"/>
                  </a:cubicBezTo>
                  <a:cubicBezTo>
                    <a:pt x="3462" y="1527"/>
                    <a:pt x="3448" y="1544"/>
                    <a:pt x="3436" y="1559"/>
                  </a:cubicBezTo>
                  <a:cubicBezTo>
                    <a:pt x="3411" y="1592"/>
                    <a:pt x="3390" y="1626"/>
                    <a:pt x="3369" y="1662"/>
                  </a:cubicBezTo>
                  <a:cubicBezTo>
                    <a:pt x="3359" y="1679"/>
                    <a:pt x="3349" y="1698"/>
                    <a:pt x="3340" y="1718"/>
                  </a:cubicBezTo>
                  <a:lnTo>
                    <a:pt x="36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838;p37">
              <a:extLst>
                <a:ext uri="{FF2B5EF4-FFF2-40B4-BE49-F238E27FC236}">
                  <a16:creationId xmlns:a16="http://schemas.microsoft.com/office/drawing/2014/main" id="{FC793626-068D-42EC-A4B6-2E95B5E71CD6}"/>
                </a:ext>
              </a:extLst>
            </p:cNvPr>
            <p:cNvSpPr/>
            <p:nvPr/>
          </p:nvSpPr>
          <p:spPr>
            <a:xfrm>
              <a:off x="2900925" y="2007050"/>
              <a:ext cx="136100" cy="120350"/>
            </a:xfrm>
            <a:custGeom>
              <a:avLst/>
              <a:gdLst/>
              <a:ahLst/>
              <a:cxnLst/>
              <a:rect l="l" t="t" r="r" b="b"/>
              <a:pathLst>
                <a:path w="5444" h="4814" extrusionOk="0">
                  <a:moveTo>
                    <a:pt x="4734" y="2824"/>
                  </a:moveTo>
                  <a:cubicBezTo>
                    <a:pt x="4762" y="2824"/>
                    <a:pt x="4793" y="2833"/>
                    <a:pt x="4825" y="2852"/>
                  </a:cubicBezTo>
                  <a:cubicBezTo>
                    <a:pt x="4968" y="2934"/>
                    <a:pt x="5084" y="3179"/>
                    <a:pt x="5084" y="3398"/>
                  </a:cubicBezTo>
                  <a:cubicBezTo>
                    <a:pt x="5084" y="3569"/>
                    <a:pt x="5014" y="3675"/>
                    <a:pt x="4916" y="3675"/>
                  </a:cubicBezTo>
                  <a:cubicBezTo>
                    <a:pt x="4887" y="3675"/>
                    <a:pt x="4857" y="3666"/>
                    <a:pt x="4825" y="3648"/>
                  </a:cubicBezTo>
                  <a:cubicBezTo>
                    <a:pt x="4683" y="3565"/>
                    <a:pt x="4567" y="3320"/>
                    <a:pt x="4567" y="3100"/>
                  </a:cubicBezTo>
                  <a:cubicBezTo>
                    <a:pt x="4567" y="2930"/>
                    <a:pt x="4636" y="2824"/>
                    <a:pt x="4734" y="2824"/>
                  </a:cubicBezTo>
                  <a:close/>
                  <a:moveTo>
                    <a:pt x="0" y="1"/>
                  </a:moveTo>
                  <a:lnTo>
                    <a:pt x="0" y="231"/>
                  </a:lnTo>
                  <a:lnTo>
                    <a:pt x="31" y="249"/>
                  </a:lnTo>
                  <a:lnTo>
                    <a:pt x="60" y="266"/>
                  </a:lnTo>
                  <a:lnTo>
                    <a:pt x="60" y="316"/>
                  </a:lnTo>
                  <a:lnTo>
                    <a:pt x="0" y="349"/>
                  </a:lnTo>
                  <a:lnTo>
                    <a:pt x="0" y="484"/>
                  </a:lnTo>
                  <a:lnTo>
                    <a:pt x="437" y="1409"/>
                  </a:lnTo>
                  <a:lnTo>
                    <a:pt x="870" y="1658"/>
                  </a:lnTo>
                  <a:lnTo>
                    <a:pt x="1014" y="1484"/>
                  </a:lnTo>
                  <a:lnTo>
                    <a:pt x="1394" y="1712"/>
                  </a:lnTo>
                  <a:lnTo>
                    <a:pt x="1613" y="2088"/>
                  </a:lnTo>
                  <a:lnTo>
                    <a:pt x="1855" y="2227"/>
                  </a:lnTo>
                  <a:lnTo>
                    <a:pt x="2156" y="1958"/>
                  </a:lnTo>
                  <a:lnTo>
                    <a:pt x="2528" y="2173"/>
                  </a:lnTo>
                  <a:lnTo>
                    <a:pt x="2652" y="2688"/>
                  </a:lnTo>
                  <a:lnTo>
                    <a:pt x="3275" y="3046"/>
                  </a:lnTo>
                  <a:cubicBezTo>
                    <a:pt x="3306" y="3178"/>
                    <a:pt x="3346" y="3307"/>
                    <a:pt x="3392" y="3433"/>
                  </a:cubicBezTo>
                  <a:cubicBezTo>
                    <a:pt x="3396" y="3446"/>
                    <a:pt x="3401" y="3459"/>
                    <a:pt x="3406" y="3474"/>
                  </a:cubicBezTo>
                  <a:cubicBezTo>
                    <a:pt x="3612" y="4018"/>
                    <a:pt x="3942" y="4482"/>
                    <a:pt x="4313" y="4696"/>
                  </a:cubicBezTo>
                  <a:cubicBezTo>
                    <a:pt x="4358" y="4722"/>
                    <a:pt x="4404" y="4744"/>
                    <a:pt x="4452" y="4763"/>
                  </a:cubicBezTo>
                  <a:cubicBezTo>
                    <a:pt x="4478" y="4773"/>
                    <a:pt x="4503" y="4782"/>
                    <a:pt x="4530" y="4789"/>
                  </a:cubicBezTo>
                  <a:cubicBezTo>
                    <a:pt x="4588" y="4805"/>
                    <a:pt x="4648" y="4813"/>
                    <a:pt x="4708" y="4813"/>
                  </a:cubicBezTo>
                  <a:cubicBezTo>
                    <a:pt x="4745" y="4813"/>
                    <a:pt x="4783" y="4810"/>
                    <a:pt x="4820" y="4803"/>
                  </a:cubicBezTo>
                  <a:lnTo>
                    <a:pt x="4851" y="4798"/>
                  </a:lnTo>
                  <a:cubicBezTo>
                    <a:pt x="4864" y="4793"/>
                    <a:pt x="4878" y="4790"/>
                    <a:pt x="4893" y="4785"/>
                  </a:cubicBezTo>
                  <a:lnTo>
                    <a:pt x="4925" y="4772"/>
                  </a:lnTo>
                  <a:cubicBezTo>
                    <a:pt x="4936" y="4767"/>
                    <a:pt x="4946" y="4763"/>
                    <a:pt x="4958" y="4757"/>
                  </a:cubicBezTo>
                  <a:cubicBezTo>
                    <a:pt x="4968" y="4751"/>
                    <a:pt x="4978" y="4747"/>
                    <a:pt x="4988" y="4741"/>
                  </a:cubicBezTo>
                  <a:cubicBezTo>
                    <a:pt x="4994" y="4738"/>
                    <a:pt x="4999" y="4735"/>
                    <a:pt x="5004" y="4731"/>
                  </a:cubicBezTo>
                  <a:cubicBezTo>
                    <a:pt x="5006" y="4731"/>
                    <a:pt x="5009" y="4730"/>
                    <a:pt x="5012" y="4728"/>
                  </a:cubicBezTo>
                  <a:cubicBezTo>
                    <a:pt x="5274" y="4561"/>
                    <a:pt x="5444" y="4164"/>
                    <a:pt x="5444" y="3607"/>
                  </a:cubicBezTo>
                  <a:cubicBezTo>
                    <a:pt x="5444" y="3461"/>
                    <a:pt x="5432" y="3313"/>
                    <a:pt x="5410" y="3168"/>
                  </a:cubicBezTo>
                  <a:cubicBezTo>
                    <a:pt x="5289" y="2340"/>
                    <a:pt x="4843" y="1518"/>
                    <a:pt x="4313" y="1213"/>
                  </a:cubicBezTo>
                  <a:cubicBezTo>
                    <a:pt x="4173" y="1132"/>
                    <a:pt x="4039" y="1094"/>
                    <a:pt x="3915" y="1094"/>
                  </a:cubicBezTo>
                  <a:cubicBezTo>
                    <a:pt x="3822" y="1094"/>
                    <a:pt x="3734" y="1116"/>
                    <a:pt x="3654" y="1158"/>
                  </a:cubicBezTo>
                  <a:cubicBezTo>
                    <a:pt x="3647" y="1162"/>
                    <a:pt x="3641" y="1165"/>
                    <a:pt x="3636" y="1170"/>
                  </a:cubicBezTo>
                  <a:cubicBezTo>
                    <a:pt x="3620" y="1178"/>
                    <a:pt x="3605" y="1187"/>
                    <a:pt x="3591" y="1197"/>
                  </a:cubicBezTo>
                  <a:cubicBezTo>
                    <a:pt x="3563" y="1217"/>
                    <a:pt x="3537" y="1239"/>
                    <a:pt x="3512" y="1262"/>
                  </a:cubicBezTo>
                  <a:cubicBezTo>
                    <a:pt x="3509" y="1265"/>
                    <a:pt x="3507" y="1270"/>
                    <a:pt x="3502" y="1273"/>
                  </a:cubicBezTo>
                  <a:cubicBezTo>
                    <a:pt x="3491" y="1284"/>
                    <a:pt x="3480" y="1296"/>
                    <a:pt x="3470" y="1307"/>
                  </a:cubicBezTo>
                  <a:cubicBezTo>
                    <a:pt x="3460" y="1319"/>
                    <a:pt x="3446" y="1336"/>
                    <a:pt x="3434" y="1352"/>
                  </a:cubicBezTo>
                  <a:cubicBezTo>
                    <a:pt x="3409" y="1384"/>
                    <a:pt x="3388" y="1419"/>
                    <a:pt x="3367" y="1454"/>
                  </a:cubicBezTo>
                  <a:cubicBezTo>
                    <a:pt x="3357" y="1473"/>
                    <a:pt x="3347" y="1490"/>
                    <a:pt x="3338" y="1510"/>
                  </a:cubicBezTo>
                  <a:cubicBezTo>
                    <a:pt x="3285" y="1622"/>
                    <a:pt x="3246" y="1741"/>
                    <a:pt x="3224" y="1863"/>
                  </a:cubicBez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839;p37">
              <a:extLst>
                <a:ext uri="{FF2B5EF4-FFF2-40B4-BE49-F238E27FC236}">
                  <a16:creationId xmlns:a16="http://schemas.microsoft.com/office/drawing/2014/main" id="{BAB0796F-C357-4F3D-88AC-1AA4D191353D}"/>
                </a:ext>
              </a:extLst>
            </p:cNvPr>
            <p:cNvSpPr/>
            <p:nvPr/>
          </p:nvSpPr>
          <p:spPr>
            <a:xfrm>
              <a:off x="3015075" y="2077650"/>
              <a:ext cx="12975" cy="21300"/>
            </a:xfrm>
            <a:custGeom>
              <a:avLst/>
              <a:gdLst/>
              <a:ahLst/>
              <a:cxnLst/>
              <a:rect l="l" t="t" r="r" b="b"/>
              <a:pathLst>
                <a:path w="519" h="852" extrusionOk="0">
                  <a:moveTo>
                    <a:pt x="168" y="0"/>
                  </a:moveTo>
                  <a:cubicBezTo>
                    <a:pt x="70" y="0"/>
                    <a:pt x="1" y="105"/>
                    <a:pt x="1" y="276"/>
                  </a:cubicBezTo>
                  <a:cubicBezTo>
                    <a:pt x="1" y="498"/>
                    <a:pt x="117" y="741"/>
                    <a:pt x="260" y="824"/>
                  </a:cubicBezTo>
                  <a:cubicBezTo>
                    <a:pt x="292" y="842"/>
                    <a:pt x="322" y="851"/>
                    <a:pt x="351" y="851"/>
                  </a:cubicBezTo>
                  <a:cubicBezTo>
                    <a:pt x="448" y="851"/>
                    <a:pt x="518" y="745"/>
                    <a:pt x="518" y="574"/>
                  </a:cubicBezTo>
                  <a:cubicBezTo>
                    <a:pt x="518" y="556"/>
                    <a:pt x="517" y="537"/>
                    <a:pt x="515" y="518"/>
                  </a:cubicBezTo>
                  <a:cubicBezTo>
                    <a:pt x="430" y="403"/>
                    <a:pt x="378" y="267"/>
                    <a:pt x="364" y="125"/>
                  </a:cubicBezTo>
                  <a:cubicBezTo>
                    <a:pt x="337" y="86"/>
                    <a:pt x="301" y="52"/>
                    <a:pt x="260" y="28"/>
                  </a:cubicBezTo>
                  <a:cubicBezTo>
                    <a:pt x="228" y="9"/>
                    <a:pt x="197" y="0"/>
                    <a:pt x="168"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840;p37">
              <a:extLst>
                <a:ext uri="{FF2B5EF4-FFF2-40B4-BE49-F238E27FC236}">
                  <a16:creationId xmlns:a16="http://schemas.microsoft.com/office/drawing/2014/main" id="{ED0B982C-F968-4C2F-AE10-4C8A923AE78E}"/>
                </a:ext>
              </a:extLst>
            </p:cNvPr>
            <p:cNvSpPr/>
            <p:nvPr/>
          </p:nvSpPr>
          <p:spPr>
            <a:xfrm>
              <a:off x="2992275" y="2029175"/>
              <a:ext cx="53825" cy="96100"/>
            </a:xfrm>
            <a:custGeom>
              <a:avLst/>
              <a:gdLst/>
              <a:ahLst/>
              <a:cxnLst/>
              <a:rect l="l" t="t" r="r" b="b"/>
              <a:pathLst>
                <a:path w="2153" h="3844" extrusionOk="0">
                  <a:moveTo>
                    <a:pt x="625" y="1"/>
                  </a:moveTo>
                  <a:cubicBezTo>
                    <a:pt x="523" y="1"/>
                    <a:pt x="427" y="27"/>
                    <a:pt x="341" y="77"/>
                  </a:cubicBezTo>
                  <a:cubicBezTo>
                    <a:pt x="286" y="109"/>
                    <a:pt x="82" y="228"/>
                    <a:pt x="0" y="273"/>
                  </a:cubicBezTo>
                  <a:cubicBezTo>
                    <a:pt x="80" y="231"/>
                    <a:pt x="168" y="209"/>
                    <a:pt x="262" y="209"/>
                  </a:cubicBezTo>
                  <a:cubicBezTo>
                    <a:pt x="386" y="209"/>
                    <a:pt x="519" y="247"/>
                    <a:pt x="659" y="328"/>
                  </a:cubicBezTo>
                  <a:cubicBezTo>
                    <a:pt x="1189" y="634"/>
                    <a:pt x="1635" y="1455"/>
                    <a:pt x="1756" y="2283"/>
                  </a:cubicBezTo>
                  <a:cubicBezTo>
                    <a:pt x="1778" y="2428"/>
                    <a:pt x="1790" y="2576"/>
                    <a:pt x="1790" y="2722"/>
                  </a:cubicBezTo>
                  <a:cubicBezTo>
                    <a:pt x="1790" y="3279"/>
                    <a:pt x="1622" y="3676"/>
                    <a:pt x="1358" y="3843"/>
                  </a:cubicBezTo>
                  <a:cubicBezTo>
                    <a:pt x="1440" y="3795"/>
                    <a:pt x="1643" y="3678"/>
                    <a:pt x="1698" y="3646"/>
                  </a:cubicBezTo>
                  <a:cubicBezTo>
                    <a:pt x="1974" y="3486"/>
                    <a:pt x="2152" y="3083"/>
                    <a:pt x="2152" y="2513"/>
                  </a:cubicBezTo>
                  <a:cubicBezTo>
                    <a:pt x="2151" y="2367"/>
                    <a:pt x="2141" y="2220"/>
                    <a:pt x="2119" y="2075"/>
                  </a:cubicBezTo>
                  <a:cubicBezTo>
                    <a:pt x="1997" y="1246"/>
                    <a:pt x="1552" y="425"/>
                    <a:pt x="1021" y="119"/>
                  </a:cubicBezTo>
                  <a:cubicBezTo>
                    <a:pt x="882" y="39"/>
                    <a:pt x="749" y="1"/>
                    <a:pt x="6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841;p37">
              <a:extLst>
                <a:ext uri="{FF2B5EF4-FFF2-40B4-BE49-F238E27FC236}">
                  <a16:creationId xmlns:a16="http://schemas.microsoft.com/office/drawing/2014/main" id="{68D3CA77-4C3F-44D6-9495-F845FF87E081}"/>
                </a:ext>
              </a:extLst>
            </p:cNvPr>
            <p:cNvSpPr/>
            <p:nvPr/>
          </p:nvSpPr>
          <p:spPr>
            <a:xfrm>
              <a:off x="3026200" y="2090400"/>
              <a:ext cx="19900" cy="34825"/>
            </a:xfrm>
            <a:custGeom>
              <a:avLst/>
              <a:gdLst/>
              <a:ahLst/>
              <a:cxnLst/>
              <a:rect l="l" t="t" r="r" b="b"/>
              <a:pathLst>
                <a:path w="796" h="1393" extrusionOk="0">
                  <a:moveTo>
                    <a:pt x="794" y="1"/>
                  </a:moveTo>
                  <a:lnTo>
                    <a:pt x="431" y="209"/>
                  </a:lnTo>
                  <a:cubicBezTo>
                    <a:pt x="433" y="231"/>
                    <a:pt x="433" y="251"/>
                    <a:pt x="433" y="273"/>
                  </a:cubicBezTo>
                  <a:cubicBezTo>
                    <a:pt x="433" y="830"/>
                    <a:pt x="265" y="1227"/>
                    <a:pt x="1" y="1393"/>
                  </a:cubicBezTo>
                  <a:cubicBezTo>
                    <a:pt x="83" y="1346"/>
                    <a:pt x="286" y="1227"/>
                    <a:pt x="341" y="1197"/>
                  </a:cubicBezTo>
                  <a:cubicBezTo>
                    <a:pt x="617" y="1037"/>
                    <a:pt x="795" y="634"/>
                    <a:pt x="795" y="64"/>
                  </a:cubicBezTo>
                  <a:cubicBezTo>
                    <a:pt x="795" y="43"/>
                    <a:pt x="795" y="22"/>
                    <a:pt x="79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42;p37">
              <a:extLst>
                <a:ext uri="{FF2B5EF4-FFF2-40B4-BE49-F238E27FC236}">
                  <a16:creationId xmlns:a16="http://schemas.microsoft.com/office/drawing/2014/main" id="{DB174846-3E52-4570-922B-D6BDAC36ADFD}"/>
                </a:ext>
              </a:extLst>
            </p:cNvPr>
            <p:cNvSpPr/>
            <p:nvPr/>
          </p:nvSpPr>
          <p:spPr>
            <a:xfrm>
              <a:off x="3026200" y="2090400"/>
              <a:ext cx="19900" cy="34825"/>
            </a:xfrm>
            <a:custGeom>
              <a:avLst/>
              <a:gdLst/>
              <a:ahLst/>
              <a:cxnLst/>
              <a:rect l="l" t="t" r="r" b="b"/>
              <a:pathLst>
                <a:path w="796" h="1393" extrusionOk="0">
                  <a:moveTo>
                    <a:pt x="794" y="1"/>
                  </a:moveTo>
                  <a:lnTo>
                    <a:pt x="431" y="209"/>
                  </a:lnTo>
                  <a:cubicBezTo>
                    <a:pt x="433" y="231"/>
                    <a:pt x="433" y="251"/>
                    <a:pt x="433" y="273"/>
                  </a:cubicBezTo>
                  <a:cubicBezTo>
                    <a:pt x="433" y="830"/>
                    <a:pt x="265" y="1227"/>
                    <a:pt x="1" y="1393"/>
                  </a:cubicBezTo>
                  <a:cubicBezTo>
                    <a:pt x="83" y="1346"/>
                    <a:pt x="286" y="1227"/>
                    <a:pt x="341" y="1197"/>
                  </a:cubicBezTo>
                  <a:cubicBezTo>
                    <a:pt x="617" y="1037"/>
                    <a:pt x="795" y="634"/>
                    <a:pt x="795" y="64"/>
                  </a:cubicBezTo>
                  <a:cubicBezTo>
                    <a:pt x="795" y="43"/>
                    <a:pt x="795" y="22"/>
                    <a:pt x="79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43;p37">
              <a:extLst>
                <a:ext uri="{FF2B5EF4-FFF2-40B4-BE49-F238E27FC236}">
                  <a16:creationId xmlns:a16="http://schemas.microsoft.com/office/drawing/2014/main" id="{A9E6F40E-8C96-40A8-AFF3-9E2AB77FC0A1}"/>
                </a:ext>
              </a:extLst>
            </p:cNvPr>
            <p:cNvSpPr/>
            <p:nvPr/>
          </p:nvSpPr>
          <p:spPr>
            <a:xfrm>
              <a:off x="2900925" y="2013650"/>
              <a:ext cx="80925" cy="48825"/>
            </a:xfrm>
            <a:custGeom>
              <a:avLst/>
              <a:gdLst/>
              <a:ahLst/>
              <a:cxnLst/>
              <a:rect l="l" t="t" r="r" b="b"/>
              <a:pathLst>
                <a:path w="3237" h="1953" extrusionOk="0">
                  <a:moveTo>
                    <a:pt x="60" y="1"/>
                  </a:moveTo>
                  <a:lnTo>
                    <a:pt x="60" y="50"/>
                  </a:lnTo>
                  <a:lnTo>
                    <a:pt x="0" y="85"/>
                  </a:lnTo>
                  <a:lnTo>
                    <a:pt x="3237" y="1953"/>
                  </a:lnTo>
                  <a:lnTo>
                    <a:pt x="3237" y="1835"/>
                  </a:lnTo>
                  <a:lnTo>
                    <a:pt x="6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44;p37">
              <a:extLst>
                <a:ext uri="{FF2B5EF4-FFF2-40B4-BE49-F238E27FC236}">
                  <a16:creationId xmlns:a16="http://schemas.microsoft.com/office/drawing/2014/main" id="{21271E7F-5100-423A-A1CF-8054EC95078F}"/>
                </a:ext>
              </a:extLst>
            </p:cNvPr>
            <p:cNvSpPr/>
            <p:nvPr/>
          </p:nvSpPr>
          <p:spPr>
            <a:xfrm>
              <a:off x="2900925" y="2014900"/>
              <a:ext cx="80925" cy="47575"/>
            </a:xfrm>
            <a:custGeom>
              <a:avLst/>
              <a:gdLst/>
              <a:ahLst/>
              <a:cxnLst/>
              <a:rect l="l" t="t" r="r" b="b"/>
              <a:pathLst>
                <a:path w="3237" h="1903" extrusionOk="0">
                  <a:moveTo>
                    <a:pt x="60" y="0"/>
                  </a:moveTo>
                  <a:lnTo>
                    <a:pt x="0" y="35"/>
                  </a:lnTo>
                  <a:lnTo>
                    <a:pt x="3237" y="1903"/>
                  </a:lnTo>
                  <a:lnTo>
                    <a:pt x="3237" y="1834"/>
                  </a:lnTo>
                  <a:lnTo>
                    <a:pt x="6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45;p37">
              <a:extLst>
                <a:ext uri="{FF2B5EF4-FFF2-40B4-BE49-F238E27FC236}">
                  <a16:creationId xmlns:a16="http://schemas.microsoft.com/office/drawing/2014/main" id="{589C07C9-AA6D-4210-BAFD-1A059B110CAB}"/>
                </a:ext>
              </a:extLst>
            </p:cNvPr>
            <p:cNvSpPr/>
            <p:nvPr/>
          </p:nvSpPr>
          <p:spPr>
            <a:xfrm>
              <a:off x="2981800" y="2039400"/>
              <a:ext cx="53825" cy="83375"/>
            </a:xfrm>
            <a:custGeom>
              <a:avLst/>
              <a:gdLst/>
              <a:ahLst/>
              <a:cxnLst/>
              <a:rect l="l" t="t" r="r" b="b"/>
              <a:pathLst>
                <a:path w="2153" h="3335" fill="none" extrusionOk="0">
                  <a:moveTo>
                    <a:pt x="1893" y="1417"/>
                  </a:moveTo>
                  <a:cubicBezTo>
                    <a:pt x="2152" y="2261"/>
                    <a:pt x="1997" y="3059"/>
                    <a:pt x="1545" y="3196"/>
                  </a:cubicBezTo>
                  <a:cubicBezTo>
                    <a:pt x="1094" y="3334"/>
                    <a:pt x="518" y="2763"/>
                    <a:pt x="260" y="1919"/>
                  </a:cubicBezTo>
                  <a:cubicBezTo>
                    <a:pt x="0" y="1075"/>
                    <a:pt x="156" y="277"/>
                    <a:pt x="606" y="140"/>
                  </a:cubicBezTo>
                  <a:cubicBezTo>
                    <a:pt x="1059" y="0"/>
                    <a:pt x="1635" y="573"/>
                    <a:pt x="1893" y="1417"/>
                  </a:cubicBezTo>
                  <a:close/>
                </a:path>
              </a:pathLst>
            </a:custGeom>
            <a:noFill/>
            <a:ln w="425" cap="flat" cmpd="sng">
              <a:solidFill>
                <a:srgbClr val="064949"/>
              </a:solidFill>
              <a:prstDash val="solid"/>
              <a:miter lim="1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46;p37">
              <a:extLst>
                <a:ext uri="{FF2B5EF4-FFF2-40B4-BE49-F238E27FC236}">
                  <a16:creationId xmlns:a16="http://schemas.microsoft.com/office/drawing/2014/main" id="{3BC9ACA4-BCE1-43D9-9F59-B8296E6C1284}"/>
                </a:ext>
              </a:extLst>
            </p:cNvPr>
            <p:cNvSpPr/>
            <p:nvPr/>
          </p:nvSpPr>
          <p:spPr>
            <a:xfrm>
              <a:off x="2900925" y="2001850"/>
              <a:ext cx="83475" cy="51750"/>
            </a:xfrm>
            <a:custGeom>
              <a:avLst/>
              <a:gdLst/>
              <a:ahLst/>
              <a:cxnLst/>
              <a:rect l="l" t="t" r="r" b="b"/>
              <a:pathLst>
                <a:path w="3339" h="2070" extrusionOk="0">
                  <a:moveTo>
                    <a:pt x="363" y="0"/>
                  </a:moveTo>
                  <a:lnTo>
                    <a:pt x="0" y="209"/>
                  </a:lnTo>
                  <a:lnTo>
                    <a:pt x="3224" y="2069"/>
                  </a:lnTo>
                  <a:cubicBezTo>
                    <a:pt x="3246" y="1947"/>
                    <a:pt x="3285" y="1830"/>
                    <a:pt x="3338" y="1718"/>
                  </a:cubicBezTo>
                  <a:lnTo>
                    <a:pt x="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47;p37">
              <a:extLst>
                <a:ext uri="{FF2B5EF4-FFF2-40B4-BE49-F238E27FC236}">
                  <a16:creationId xmlns:a16="http://schemas.microsoft.com/office/drawing/2014/main" id="{CC00426E-2386-4969-9267-151B7F7ABD82}"/>
                </a:ext>
              </a:extLst>
            </p:cNvPr>
            <p:cNvSpPr/>
            <p:nvPr/>
          </p:nvSpPr>
          <p:spPr>
            <a:xfrm>
              <a:off x="3021825" y="1993075"/>
              <a:ext cx="82050" cy="77825"/>
            </a:xfrm>
            <a:custGeom>
              <a:avLst/>
              <a:gdLst/>
              <a:ahLst/>
              <a:cxnLst/>
              <a:rect l="l" t="t" r="r" b="b"/>
              <a:pathLst>
                <a:path w="3282" h="3113" extrusionOk="0">
                  <a:moveTo>
                    <a:pt x="2810" y="0"/>
                  </a:moveTo>
                  <a:cubicBezTo>
                    <a:pt x="2654" y="23"/>
                    <a:pt x="2139" y="1900"/>
                    <a:pt x="2139" y="1900"/>
                  </a:cubicBezTo>
                  <a:cubicBezTo>
                    <a:pt x="2081" y="1946"/>
                    <a:pt x="1297" y="2343"/>
                    <a:pt x="1044" y="2444"/>
                  </a:cubicBezTo>
                  <a:cubicBezTo>
                    <a:pt x="1022" y="2452"/>
                    <a:pt x="998" y="2457"/>
                    <a:pt x="975" y="2457"/>
                  </a:cubicBezTo>
                  <a:cubicBezTo>
                    <a:pt x="951" y="2457"/>
                    <a:pt x="928" y="2452"/>
                    <a:pt x="905" y="2444"/>
                  </a:cubicBezTo>
                  <a:cubicBezTo>
                    <a:pt x="783" y="2400"/>
                    <a:pt x="702" y="2407"/>
                    <a:pt x="583" y="2396"/>
                  </a:cubicBezTo>
                  <a:cubicBezTo>
                    <a:pt x="511" y="2389"/>
                    <a:pt x="467" y="2367"/>
                    <a:pt x="444" y="2367"/>
                  </a:cubicBezTo>
                  <a:cubicBezTo>
                    <a:pt x="438" y="2367"/>
                    <a:pt x="434" y="2369"/>
                    <a:pt x="431" y="2374"/>
                  </a:cubicBezTo>
                  <a:cubicBezTo>
                    <a:pt x="416" y="2399"/>
                    <a:pt x="409" y="2462"/>
                    <a:pt x="477" y="2510"/>
                  </a:cubicBezTo>
                  <a:cubicBezTo>
                    <a:pt x="511" y="2535"/>
                    <a:pt x="567" y="2555"/>
                    <a:pt x="638" y="2581"/>
                  </a:cubicBezTo>
                  <a:cubicBezTo>
                    <a:pt x="547" y="2609"/>
                    <a:pt x="450" y="2624"/>
                    <a:pt x="353" y="2624"/>
                  </a:cubicBezTo>
                  <a:cubicBezTo>
                    <a:pt x="344" y="2624"/>
                    <a:pt x="335" y="2624"/>
                    <a:pt x="327" y="2623"/>
                  </a:cubicBezTo>
                  <a:cubicBezTo>
                    <a:pt x="320" y="2623"/>
                    <a:pt x="314" y="2623"/>
                    <a:pt x="308" y="2623"/>
                  </a:cubicBezTo>
                  <a:cubicBezTo>
                    <a:pt x="79" y="2623"/>
                    <a:pt x="1" y="2730"/>
                    <a:pt x="184" y="2968"/>
                  </a:cubicBezTo>
                  <a:cubicBezTo>
                    <a:pt x="253" y="3059"/>
                    <a:pt x="346" y="3113"/>
                    <a:pt x="496" y="3113"/>
                  </a:cubicBezTo>
                  <a:cubicBezTo>
                    <a:pt x="604" y="3113"/>
                    <a:pt x="740" y="3085"/>
                    <a:pt x="918" y="3024"/>
                  </a:cubicBezTo>
                  <a:cubicBezTo>
                    <a:pt x="1041" y="2981"/>
                    <a:pt x="1208" y="2899"/>
                    <a:pt x="1362" y="2842"/>
                  </a:cubicBezTo>
                  <a:cubicBezTo>
                    <a:pt x="1682" y="2725"/>
                    <a:pt x="1765" y="2713"/>
                    <a:pt x="2011" y="2631"/>
                  </a:cubicBezTo>
                  <a:cubicBezTo>
                    <a:pt x="2365" y="2512"/>
                    <a:pt x="2613" y="2391"/>
                    <a:pt x="2689" y="2251"/>
                  </a:cubicBezTo>
                  <a:cubicBezTo>
                    <a:pt x="2857" y="1930"/>
                    <a:pt x="3050" y="1212"/>
                    <a:pt x="3145" y="851"/>
                  </a:cubicBezTo>
                  <a:cubicBezTo>
                    <a:pt x="3282" y="337"/>
                    <a:pt x="3061" y="13"/>
                    <a:pt x="2810"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3848;p37">
              <a:extLst>
                <a:ext uri="{FF2B5EF4-FFF2-40B4-BE49-F238E27FC236}">
                  <a16:creationId xmlns:a16="http://schemas.microsoft.com/office/drawing/2014/main" id="{03EBBAD7-8F0E-43DD-AB9D-641BFB19D7C1}"/>
                </a:ext>
              </a:extLst>
            </p:cNvPr>
            <p:cNvSpPr/>
            <p:nvPr/>
          </p:nvSpPr>
          <p:spPr>
            <a:xfrm>
              <a:off x="3076675" y="1991875"/>
              <a:ext cx="26400" cy="47525"/>
            </a:xfrm>
            <a:custGeom>
              <a:avLst/>
              <a:gdLst/>
              <a:ahLst/>
              <a:cxnLst/>
              <a:rect l="l" t="t" r="r" b="b"/>
              <a:pathLst>
                <a:path w="1056" h="1901" extrusionOk="0">
                  <a:moveTo>
                    <a:pt x="522" y="0"/>
                  </a:moveTo>
                  <a:cubicBezTo>
                    <a:pt x="293" y="48"/>
                    <a:pt x="251" y="677"/>
                    <a:pt x="251" y="677"/>
                  </a:cubicBezTo>
                  <a:lnTo>
                    <a:pt x="0" y="1648"/>
                  </a:lnTo>
                  <a:cubicBezTo>
                    <a:pt x="204" y="1855"/>
                    <a:pt x="401" y="1901"/>
                    <a:pt x="535" y="1901"/>
                  </a:cubicBezTo>
                  <a:cubicBezTo>
                    <a:pt x="641" y="1901"/>
                    <a:pt x="708" y="1872"/>
                    <a:pt x="708" y="1872"/>
                  </a:cubicBezTo>
                  <a:cubicBezTo>
                    <a:pt x="708" y="1872"/>
                    <a:pt x="883" y="1382"/>
                    <a:pt x="970" y="921"/>
                  </a:cubicBezTo>
                  <a:cubicBezTo>
                    <a:pt x="1056" y="460"/>
                    <a:pt x="985" y="290"/>
                    <a:pt x="898" y="173"/>
                  </a:cubicBezTo>
                  <a:cubicBezTo>
                    <a:pt x="812" y="54"/>
                    <a:pt x="670" y="21"/>
                    <a:pt x="522"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852"/>
                                        </p:tgtEl>
                                        <p:attrNameLst>
                                          <p:attrName>style.visibility</p:attrName>
                                        </p:attrNameLst>
                                      </p:cBhvr>
                                      <p:to>
                                        <p:strVal val="visible"/>
                                      </p:to>
                                    </p:set>
                                    <p:anim calcmode="lin" valueType="num">
                                      <p:cBhvr additive="base">
                                        <p:cTn id="7" dur="1000" fill="hold"/>
                                        <p:tgtEl>
                                          <p:spTgt spid="3852"/>
                                        </p:tgtEl>
                                        <p:attrNameLst>
                                          <p:attrName>ppt_x</p:attrName>
                                        </p:attrNameLst>
                                      </p:cBhvr>
                                      <p:tavLst>
                                        <p:tav tm="0">
                                          <p:val>
                                            <p:strVal val="0-#ppt_w/2"/>
                                          </p:val>
                                        </p:tav>
                                        <p:tav tm="100000">
                                          <p:val>
                                            <p:strVal val="#ppt_x"/>
                                          </p:val>
                                        </p:tav>
                                      </p:tavLst>
                                    </p:anim>
                                    <p:anim calcmode="lin" valueType="num">
                                      <p:cBhvr additive="base">
                                        <p:cTn id="8" dur="1000" fill="hold"/>
                                        <p:tgtEl>
                                          <p:spTgt spid="385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849"/>
                                        </p:tgtEl>
                                        <p:attrNameLst>
                                          <p:attrName>style.visibility</p:attrName>
                                        </p:attrNameLst>
                                      </p:cBhvr>
                                      <p:to>
                                        <p:strVal val="visible"/>
                                      </p:to>
                                    </p:set>
                                    <p:anim calcmode="lin" valueType="num">
                                      <p:cBhvr additive="base">
                                        <p:cTn id="11" dur="1000" fill="hold"/>
                                        <p:tgtEl>
                                          <p:spTgt spid="3849"/>
                                        </p:tgtEl>
                                        <p:attrNameLst>
                                          <p:attrName>ppt_x</p:attrName>
                                        </p:attrNameLst>
                                      </p:cBhvr>
                                      <p:tavLst>
                                        <p:tav tm="0">
                                          <p:val>
                                            <p:strVal val="0-#ppt_w/2"/>
                                          </p:val>
                                        </p:tav>
                                        <p:tav tm="100000">
                                          <p:val>
                                            <p:strVal val="#ppt_x"/>
                                          </p:val>
                                        </p:tav>
                                      </p:tavLst>
                                    </p:anim>
                                    <p:anim calcmode="lin" valueType="num">
                                      <p:cBhvr additive="base">
                                        <p:cTn id="12" dur="1000" fill="hold"/>
                                        <p:tgtEl>
                                          <p:spTgt spid="3849"/>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51"/>
                                        </p:tgtEl>
                                        <p:attrNameLst>
                                          <p:attrName>style.visibility</p:attrName>
                                        </p:attrNameLst>
                                      </p:cBhvr>
                                      <p:to>
                                        <p:strVal val="visible"/>
                                      </p:to>
                                    </p:set>
                                    <p:animEffect transition="in" filter="wipe(up)">
                                      <p:cBhvr>
                                        <p:cTn id="15" dur="1000"/>
                                        <p:tgtEl>
                                          <p:spTgt spid="151"/>
                                        </p:tgtEl>
                                      </p:cBhvr>
                                    </p:animEffect>
                                  </p:childTnLst>
                                </p:cTn>
                              </p:par>
                              <p:par>
                                <p:cTn id="16" presetID="22" presetClass="entr" presetSubtype="2"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wipe(right)">
                                      <p:cBhvr>
                                        <p:cTn id="18"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9" grpId="0"/>
      <p:bldP spid="38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grpSp>
        <p:nvGrpSpPr>
          <p:cNvPr id="3943" name="Google Shape;3943;p39"/>
          <p:cNvGrpSpPr/>
          <p:nvPr/>
        </p:nvGrpSpPr>
        <p:grpSpPr>
          <a:xfrm>
            <a:off x="4937590" y="679006"/>
            <a:ext cx="3734355" cy="3785488"/>
            <a:chOff x="2754158" y="407117"/>
            <a:chExt cx="6014149" cy="5179200"/>
          </a:xfrm>
        </p:grpSpPr>
        <p:sp>
          <p:nvSpPr>
            <p:cNvPr id="3944" name="Google Shape;3944;p39"/>
            <p:cNvSpPr/>
            <p:nvPr/>
          </p:nvSpPr>
          <p:spPr>
            <a:xfrm>
              <a:off x="3456507" y="407117"/>
              <a:ext cx="5311800" cy="51792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9"/>
            <p:cNvSpPr/>
            <p:nvPr/>
          </p:nvSpPr>
          <p:spPr>
            <a:xfrm rot="10800000">
              <a:off x="2754158" y="1400546"/>
              <a:ext cx="7056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39"/>
          <p:cNvSpPr txBox="1">
            <a:spLocks noGrp="1"/>
          </p:cNvSpPr>
          <p:nvPr>
            <p:ph type="title"/>
          </p:nvPr>
        </p:nvSpPr>
        <p:spPr>
          <a:xfrm>
            <a:off x="5881492" y="1503600"/>
            <a:ext cx="2282657" cy="213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0" dirty="0" smtClean="0"/>
              <a:t>05</a:t>
            </a:r>
            <a:endParaRPr sz="12000" dirty="0"/>
          </a:p>
        </p:txBody>
      </p:sp>
      <p:sp>
        <p:nvSpPr>
          <p:cNvPr id="14" name="TextBox 13">
            <a:extLst>
              <a:ext uri="{FF2B5EF4-FFF2-40B4-BE49-F238E27FC236}">
                <a16:creationId xmlns:a16="http://schemas.microsoft.com/office/drawing/2014/main" id="{6EF77EA2-B522-40BB-AE2D-7A96D41C75EA}"/>
              </a:ext>
            </a:extLst>
          </p:cNvPr>
          <p:cNvSpPr txBox="1"/>
          <p:nvPr/>
        </p:nvSpPr>
        <p:spPr>
          <a:xfrm>
            <a:off x="760797" y="679006"/>
            <a:ext cx="4019359" cy="2690865"/>
          </a:xfrm>
          <a:prstGeom prst="rect">
            <a:avLst/>
          </a:prstGeom>
          <a:noFill/>
        </p:spPr>
        <p:txBody>
          <a:bodyPr wrap="square">
            <a:spAutoFit/>
          </a:bodyPr>
          <a:lstStyle/>
          <a:p>
            <a:pPr>
              <a:lnSpc>
                <a:spcPct val="150000"/>
              </a:lnSpc>
            </a:pPr>
            <a:r>
              <a:rPr kumimoji="0" lang="en" sz="60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TRIỂN KHAI HỆ THỐNG</a:t>
            </a:r>
            <a:endParaRPr lang="en-US" dirty="0"/>
          </a:p>
        </p:txBody>
      </p:sp>
    </p:spTree>
    <p:extLst>
      <p:ext uri="{BB962C8B-B14F-4D97-AF65-F5344CB8AC3E}">
        <p14:creationId xmlns:p14="http://schemas.microsoft.com/office/powerpoint/2010/main" val="253066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943"/>
                                        </p:tgtEl>
                                        <p:attrNameLst>
                                          <p:attrName>style.visibility</p:attrName>
                                        </p:attrNameLst>
                                      </p:cBhvr>
                                      <p:to>
                                        <p:strVal val="visible"/>
                                      </p:to>
                                    </p:set>
                                    <p:animEffect transition="in" filter="fade">
                                      <p:cBhvr>
                                        <p:cTn id="7" dur="500"/>
                                        <p:tgtEl>
                                          <p:spTgt spid="3943"/>
                                        </p:tgtEl>
                                      </p:cBhvr>
                                    </p:animEffect>
                                    <p:anim calcmode="lin" valueType="num">
                                      <p:cBhvr>
                                        <p:cTn id="8" dur="500" fill="hold"/>
                                        <p:tgtEl>
                                          <p:spTgt spid="3943"/>
                                        </p:tgtEl>
                                        <p:attrNameLst>
                                          <p:attrName>ppt_x</p:attrName>
                                        </p:attrNameLst>
                                      </p:cBhvr>
                                      <p:tavLst>
                                        <p:tav tm="0">
                                          <p:val>
                                            <p:strVal val="#ppt_x"/>
                                          </p:val>
                                        </p:tav>
                                        <p:tav tm="100000">
                                          <p:val>
                                            <p:strVal val="#ppt_x"/>
                                          </p:val>
                                        </p:tav>
                                      </p:tavLst>
                                    </p:anim>
                                    <p:anim calcmode="lin" valueType="num">
                                      <p:cBhvr>
                                        <p:cTn id="9" dur="500" fill="hold"/>
                                        <p:tgtEl>
                                          <p:spTgt spid="394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3946"/>
                                        </p:tgtEl>
                                        <p:attrNameLst>
                                          <p:attrName>style.visibility</p:attrName>
                                        </p:attrNameLst>
                                      </p:cBhvr>
                                      <p:to>
                                        <p:strVal val="visible"/>
                                      </p:to>
                                    </p:set>
                                    <p:animEffect transition="in" filter="barn(inVertical)">
                                      <p:cBhvr>
                                        <p:cTn id="12" dur="1000"/>
                                        <p:tgtEl>
                                          <p:spTgt spid="3946"/>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6"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0"/>
        <p:cNvGrpSpPr/>
        <p:nvPr/>
      </p:nvGrpSpPr>
      <p:grpSpPr>
        <a:xfrm>
          <a:off x="0" y="0"/>
          <a:ext cx="0" cy="0"/>
          <a:chOff x="0" y="0"/>
          <a:chExt cx="0" cy="0"/>
        </a:xfrm>
      </p:grpSpPr>
      <p:sp>
        <p:nvSpPr>
          <p:cNvPr id="3951" name="Google Shape;3951;p40"/>
          <p:cNvSpPr txBox="1">
            <a:spLocks noGrp="1"/>
          </p:cNvSpPr>
          <p:nvPr>
            <p:ph type="title" idx="6"/>
          </p:nvPr>
        </p:nvSpPr>
        <p:spPr>
          <a:xfrm>
            <a:off x="549583" y="2877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YÊU CẦU PHẦN CỨNG – PHẦN MỀM</a:t>
            </a:r>
            <a:endParaRPr dirty="0">
              <a:latin typeface="Dosis ExtraBold" pitchFamily="2" charset="0"/>
            </a:endParaRPr>
          </a:p>
        </p:txBody>
      </p:sp>
      <p:sp>
        <p:nvSpPr>
          <p:cNvPr id="3958" name="Google Shape;3958;p40"/>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aphic 14">
            <a:extLst>
              <a:ext uri="{FF2B5EF4-FFF2-40B4-BE49-F238E27FC236}">
                <a16:creationId xmlns:a16="http://schemas.microsoft.com/office/drawing/2014/main" id="{D7AF162B-67F7-4401-ABA6-073A0B0E8D47}"/>
              </a:ext>
            </a:extLst>
          </p:cNvPr>
          <p:cNvGrpSpPr/>
          <p:nvPr/>
        </p:nvGrpSpPr>
        <p:grpSpPr>
          <a:xfrm>
            <a:off x="5692642" y="1601798"/>
            <a:ext cx="2627699" cy="1974169"/>
            <a:chOff x="5692642" y="1601798"/>
            <a:chExt cx="2627699" cy="1974169"/>
          </a:xfrm>
        </p:grpSpPr>
        <p:sp>
          <p:nvSpPr>
            <p:cNvPr id="4" name="Freeform: Shape 3">
              <a:extLst>
                <a:ext uri="{FF2B5EF4-FFF2-40B4-BE49-F238E27FC236}">
                  <a16:creationId xmlns:a16="http://schemas.microsoft.com/office/drawing/2014/main" id="{B5546509-AC47-48A4-875B-B3510ACE1707}"/>
                </a:ext>
              </a:extLst>
            </p:cNvPr>
            <p:cNvSpPr/>
            <p:nvPr/>
          </p:nvSpPr>
          <p:spPr>
            <a:xfrm>
              <a:off x="5692642" y="1601798"/>
              <a:ext cx="2627699" cy="1974169"/>
            </a:xfrm>
            <a:custGeom>
              <a:avLst/>
              <a:gdLst>
                <a:gd name="connsiteX0" fmla="*/ 1724119 w 2627699"/>
                <a:gd name="connsiteY0" fmla="*/ 1968921 h 1974169"/>
                <a:gd name="connsiteX1" fmla="*/ 2331854 w 2627699"/>
                <a:gd name="connsiteY1" fmla="*/ 1737050 h 1974169"/>
                <a:gd name="connsiteX2" fmla="*/ 2527322 w 2627699"/>
                <a:gd name="connsiteY2" fmla="*/ 558910 h 1974169"/>
                <a:gd name="connsiteX3" fmla="*/ 1537075 w 2627699"/>
                <a:gd name="connsiteY3" fmla="*/ 23 h 1974169"/>
                <a:gd name="connsiteX4" fmla="*/ 1034687 w 2627699"/>
                <a:gd name="connsiteY4" fmla="*/ 199046 h 1974169"/>
                <a:gd name="connsiteX5" fmla="*/ 607966 w 2627699"/>
                <a:gd name="connsiteY5" fmla="*/ 433545 h 1974169"/>
                <a:gd name="connsiteX6" fmla="*/ 174675 w 2627699"/>
                <a:gd name="connsiteY6" fmla="*/ 629863 h 1974169"/>
                <a:gd name="connsiteX7" fmla="*/ 318204 w 2627699"/>
                <a:gd name="connsiteY7" fmla="*/ 1634640 h 1974169"/>
                <a:gd name="connsiteX8" fmla="*/ 1724119 w 2627699"/>
                <a:gd name="connsiteY8" fmla="*/ 1968921 h 197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7699" h="1974169">
                  <a:moveTo>
                    <a:pt x="1724119" y="1968921"/>
                  </a:moveTo>
                  <a:cubicBezTo>
                    <a:pt x="1724119" y="1968921"/>
                    <a:pt x="2035908" y="2027353"/>
                    <a:pt x="2331854" y="1737050"/>
                  </a:cubicBezTo>
                  <a:cubicBezTo>
                    <a:pt x="2627799" y="1446747"/>
                    <a:pt x="2718307" y="914138"/>
                    <a:pt x="2527322" y="558910"/>
                  </a:cubicBezTo>
                  <a:cubicBezTo>
                    <a:pt x="2336337" y="203683"/>
                    <a:pt x="1950734" y="3501"/>
                    <a:pt x="1537075" y="23"/>
                  </a:cubicBezTo>
                  <a:cubicBezTo>
                    <a:pt x="1335502" y="-1601"/>
                    <a:pt x="1179530" y="84501"/>
                    <a:pt x="1034687" y="199046"/>
                  </a:cubicBezTo>
                  <a:cubicBezTo>
                    <a:pt x="908704" y="298750"/>
                    <a:pt x="771899" y="391190"/>
                    <a:pt x="607966" y="433545"/>
                  </a:cubicBezTo>
                  <a:cubicBezTo>
                    <a:pt x="445656" y="475437"/>
                    <a:pt x="283346" y="500788"/>
                    <a:pt x="174675" y="629863"/>
                  </a:cubicBezTo>
                  <a:cubicBezTo>
                    <a:pt x="-89581" y="943894"/>
                    <a:pt x="-63534" y="1391561"/>
                    <a:pt x="318204" y="1634640"/>
                  </a:cubicBezTo>
                  <a:cubicBezTo>
                    <a:pt x="729544" y="1896114"/>
                    <a:pt x="1499049" y="1999683"/>
                    <a:pt x="1724119" y="1968921"/>
                  </a:cubicBezTo>
                  <a:close/>
                </a:path>
              </a:pathLst>
            </a:custGeom>
            <a:solidFill>
              <a:srgbClr val="008D8A"/>
            </a:solidFill>
            <a:ln w="771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A8E4C670-98B0-4609-8A0B-DAF1F77B4D23}"/>
                </a:ext>
              </a:extLst>
            </p:cNvPr>
            <p:cNvSpPr/>
            <p:nvPr/>
          </p:nvSpPr>
          <p:spPr>
            <a:xfrm>
              <a:off x="5692642" y="1601798"/>
              <a:ext cx="2627699" cy="1974169"/>
            </a:xfrm>
            <a:custGeom>
              <a:avLst/>
              <a:gdLst>
                <a:gd name="connsiteX0" fmla="*/ 1724119 w 2627699"/>
                <a:gd name="connsiteY0" fmla="*/ 1968921 h 1974169"/>
                <a:gd name="connsiteX1" fmla="*/ 2331854 w 2627699"/>
                <a:gd name="connsiteY1" fmla="*/ 1737050 h 1974169"/>
                <a:gd name="connsiteX2" fmla="*/ 2527322 w 2627699"/>
                <a:gd name="connsiteY2" fmla="*/ 558910 h 1974169"/>
                <a:gd name="connsiteX3" fmla="*/ 1537075 w 2627699"/>
                <a:gd name="connsiteY3" fmla="*/ 23 h 1974169"/>
                <a:gd name="connsiteX4" fmla="*/ 1034687 w 2627699"/>
                <a:gd name="connsiteY4" fmla="*/ 199046 h 1974169"/>
                <a:gd name="connsiteX5" fmla="*/ 607966 w 2627699"/>
                <a:gd name="connsiteY5" fmla="*/ 433545 h 1974169"/>
                <a:gd name="connsiteX6" fmla="*/ 174675 w 2627699"/>
                <a:gd name="connsiteY6" fmla="*/ 629863 h 1974169"/>
                <a:gd name="connsiteX7" fmla="*/ 318204 w 2627699"/>
                <a:gd name="connsiteY7" fmla="*/ 1634640 h 1974169"/>
                <a:gd name="connsiteX8" fmla="*/ 1724119 w 2627699"/>
                <a:gd name="connsiteY8" fmla="*/ 1968921 h 1974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7699" h="1974169">
                  <a:moveTo>
                    <a:pt x="1724119" y="1968921"/>
                  </a:moveTo>
                  <a:cubicBezTo>
                    <a:pt x="1724119" y="1968921"/>
                    <a:pt x="2035908" y="2027353"/>
                    <a:pt x="2331854" y="1737050"/>
                  </a:cubicBezTo>
                  <a:cubicBezTo>
                    <a:pt x="2627799" y="1446747"/>
                    <a:pt x="2718307" y="914138"/>
                    <a:pt x="2527322" y="558910"/>
                  </a:cubicBezTo>
                  <a:cubicBezTo>
                    <a:pt x="2336337" y="203683"/>
                    <a:pt x="1950734" y="3501"/>
                    <a:pt x="1537075" y="23"/>
                  </a:cubicBezTo>
                  <a:cubicBezTo>
                    <a:pt x="1335502" y="-1601"/>
                    <a:pt x="1179530" y="84501"/>
                    <a:pt x="1034687" y="199046"/>
                  </a:cubicBezTo>
                  <a:cubicBezTo>
                    <a:pt x="908704" y="298750"/>
                    <a:pt x="771899" y="391190"/>
                    <a:pt x="607966" y="433545"/>
                  </a:cubicBezTo>
                  <a:cubicBezTo>
                    <a:pt x="445656" y="475437"/>
                    <a:pt x="283346" y="500788"/>
                    <a:pt x="174675" y="629863"/>
                  </a:cubicBezTo>
                  <a:cubicBezTo>
                    <a:pt x="-89581" y="943894"/>
                    <a:pt x="-63534" y="1391561"/>
                    <a:pt x="318204" y="1634640"/>
                  </a:cubicBezTo>
                  <a:cubicBezTo>
                    <a:pt x="729544" y="1896114"/>
                    <a:pt x="1499049" y="1999683"/>
                    <a:pt x="1724119" y="1968921"/>
                  </a:cubicBezTo>
                  <a:close/>
                </a:path>
              </a:pathLst>
            </a:custGeom>
            <a:solidFill>
              <a:srgbClr val="FFFFFF">
                <a:alpha val="70000"/>
              </a:srgbClr>
            </a:solidFill>
            <a:ln w="7715" cap="flat">
              <a:noFill/>
              <a:prstDash val="solid"/>
              <a:miter/>
            </a:ln>
          </p:spPr>
          <p:txBody>
            <a:bodyPr rtlCol="0" anchor="ctr"/>
            <a:lstStyle/>
            <a:p>
              <a:endParaRPr lang="en-US"/>
            </a:p>
          </p:txBody>
        </p:sp>
      </p:grpSp>
      <p:grpSp>
        <p:nvGrpSpPr>
          <p:cNvPr id="6" name="Graphic 14">
            <a:extLst>
              <a:ext uri="{FF2B5EF4-FFF2-40B4-BE49-F238E27FC236}">
                <a16:creationId xmlns:a16="http://schemas.microsoft.com/office/drawing/2014/main" id="{6DA4E534-27FC-48BC-B4A7-03991FF4D45D}"/>
              </a:ext>
            </a:extLst>
          </p:cNvPr>
          <p:cNvGrpSpPr/>
          <p:nvPr/>
        </p:nvGrpSpPr>
        <p:grpSpPr>
          <a:xfrm>
            <a:off x="6528228" y="3907474"/>
            <a:ext cx="1018534" cy="320910"/>
            <a:chOff x="6528228" y="3907474"/>
            <a:chExt cx="1018534" cy="320910"/>
          </a:xfrm>
        </p:grpSpPr>
        <p:sp>
          <p:nvSpPr>
            <p:cNvPr id="7" name="Freeform: Shape 6">
              <a:extLst>
                <a:ext uri="{FF2B5EF4-FFF2-40B4-BE49-F238E27FC236}">
                  <a16:creationId xmlns:a16="http://schemas.microsoft.com/office/drawing/2014/main" id="{C78DC7E8-6440-42A2-8E4F-E2E5828DFC8C}"/>
                </a:ext>
              </a:extLst>
            </p:cNvPr>
            <p:cNvSpPr/>
            <p:nvPr/>
          </p:nvSpPr>
          <p:spPr>
            <a:xfrm>
              <a:off x="6528228" y="3907474"/>
              <a:ext cx="1018534" cy="320910"/>
            </a:xfrm>
            <a:custGeom>
              <a:avLst/>
              <a:gdLst>
                <a:gd name="connsiteX0" fmla="*/ 1018535 w 1018534"/>
                <a:gd name="connsiteY0" fmla="*/ 160455 h 320910"/>
                <a:gd name="connsiteX1" fmla="*/ 509267 w 1018534"/>
                <a:gd name="connsiteY1" fmla="*/ 320910 h 320910"/>
                <a:gd name="connsiteX2" fmla="*/ 0 w 1018534"/>
                <a:gd name="connsiteY2" fmla="*/ 160455 h 320910"/>
                <a:gd name="connsiteX3" fmla="*/ 509267 w 1018534"/>
                <a:gd name="connsiteY3" fmla="*/ 0 h 320910"/>
                <a:gd name="connsiteX4" fmla="*/ 1018535 w 1018534"/>
                <a:gd name="connsiteY4" fmla="*/ 160455 h 320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534" h="320910">
                  <a:moveTo>
                    <a:pt x="1018535" y="160455"/>
                  </a:moveTo>
                  <a:cubicBezTo>
                    <a:pt x="1018535" y="249072"/>
                    <a:pt x="790528" y="320910"/>
                    <a:pt x="509267" y="320910"/>
                  </a:cubicBezTo>
                  <a:cubicBezTo>
                    <a:pt x="228007" y="320910"/>
                    <a:pt x="0" y="249072"/>
                    <a:pt x="0" y="160455"/>
                  </a:cubicBezTo>
                  <a:cubicBezTo>
                    <a:pt x="0" y="71838"/>
                    <a:pt x="228007" y="0"/>
                    <a:pt x="509267" y="0"/>
                  </a:cubicBezTo>
                  <a:cubicBezTo>
                    <a:pt x="790528" y="0"/>
                    <a:pt x="1018535" y="71838"/>
                    <a:pt x="1018535" y="160455"/>
                  </a:cubicBezTo>
                  <a:close/>
                </a:path>
              </a:pathLst>
            </a:custGeom>
            <a:solidFill>
              <a:srgbClr val="008D8A"/>
            </a:solidFill>
            <a:ln w="77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CDD0DC5-6196-4D9D-AB97-037BA3791780}"/>
                </a:ext>
              </a:extLst>
            </p:cNvPr>
            <p:cNvSpPr/>
            <p:nvPr/>
          </p:nvSpPr>
          <p:spPr>
            <a:xfrm>
              <a:off x="6528228" y="3907474"/>
              <a:ext cx="1018534" cy="320910"/>
            </a:xfrm>
            <a:custGeom>
              <a:avLst/>
              <a:gdLst>
                <a:gd name="connsiteX0" fmla="*/ 1018535 w 1018534"/>
                <a:gd name="connsiteY0" fmla="*/ 160455 h 320910"/>
                <a:gd name="connsiteX1" fmla="*/ 509267 w 1018534"/>
                <a:gd name="connsiteY1" fmla="*/ 320910 h 320910"/>
                <a:gd name="connsiteX2" fmla="*/ 0 w 1018534"/>
                <a:gd name="connsiteY2" fmla="*/ 160455 h 320910"/>
                <a:gd name="connsiteX3" fmla="*/ 509267 w 1018534"/>
                <a:gd name="connsiteY3" fmla="*/ 0 h 320910"/>
                <a:gd name="connsiteX4" fmla="*/ 1018535 w 1018534"/>
                <a:gd name="connsiteY4" fmla="*/ 160455 h 320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534" h="320910">
                  <a:moveTo>
                    <a:pt x="1018535" y="160455"/>
                  </a:moveTo>
                  <a:cubicBezTo>
                    <a:pt x="1018535" y="249072"/>
                    <a:pt x="790528" y="320910"/>
                    <a:pt x="509267" y="320910"/>
                  </a:cubicBezTo>
                  <a:cubicBezTo>
                    <a:pt x="228007" y="320910"/>
                    <a:pt x="0" y="249072"/>
                    <a:pt x="0" y="160455"/>
                  </a:cubicBezTo>
                  <a:cubicBezTo>
                    <a:pt x="0" y="71838"/>
                    <a:pt x="228007" y="0"/>
                    <a:pt x="509267" y="0"/>
                  </a:cubicBezTo>
                  <a:cubicBezTo>
                    <a:pt x="790528" y="0"/>
                    <a:pt x="1018535" y="71838"/>
                    <a:pt x="1018535" y="160455"/>
                  </a:cubicBezTo>
                  <a:close/>
                </a:path>
              </a:pathLst>
            </a:custGeom>
            <a:solidFill>
              <a:srgbClr val="FFFFFF">
                <a:alpha val="50000"/>
              </a:srgbClr>
            </a:solidFill>
            <a:ln w="7715" cap="flat">
              <a:noFill/>
              <a:prstDash val="solid"/>
              <a:miter/>
            </a:ln>
          </p:spPr>
          <p:txBody>
            <a:bodyPr rtlCol="0" anchor="ctr"/>
            <a:lstStyle/>
            <a:p>
              <a:endParaRPr lang="en-US"/>
            </a:p>
          </p:txBody>
        </p:sp>
      </p:grpSp>
      <p:grpSp>
        <p:nvGrpSpPr>
          <p:cNvPr id="9" name="Graphic 14">
            <a:extLst>
              <a:ext uri="{FF2B5EF4-FFF2-40B4-BE49-F238E27FC236}">
                <a16:creationId xmlns:a16="http://schemas.microsoft.com/office/drawing/2014/main" id="{13C15288-61C5-4DD7-A91F-51CBC3B5B5D7}"/>
              </a:ext>
            </a:extLst>
          </p:cNvPr>
          <p:cNvGrpSpPr/>
          <p:nvPr/>
        </p:nvGrpSpPr>
        <p:grpSpPr>
          <a:xfrm>
            <a:off x="5398086" y="1866695"/>
            <a:ext cx="3244492" cy="2105786"/>
            <a:chOff x="5398086" y="1866695"/>
            <a:chExt cx="3244492" cy="2105786"/>
          </a:xfrm>
        </p:grpSpPr>
        <p:sp>
          <p:nvSpPr>
            <p:cNvPr id="10" name="Freeform: Shape 9">
              <a:extLst>
                <a:ext uri="{FF2B5EF4-FFF2-40B4-BE49-F238E27FC236}">
                  <a16:creationId xmlns:a16="http://schemas.microsoft.com/office/drawing/2014/main" id="{DEEBEFFF-E0F5-4344-BAF7-2C53FC8C7ACD}"/>
                </a:ext>
              </a:extLst>
            </p:cNvPr>
            <p:cNvSpPr/>
            <p:nvPr/>
          </p:nvSpPr>
          <p:spPr>
            <a:xfrm>
              <a:off x="6152907" y="2165346"/>
              <a:ext cx="1707753" cy="966826"/>
            </a:xfrm>
            <a:custGeom>
              <a:avLst/>
              <a:gdLst>
                <a:gd name="connsiteX0" fmla="*/ 1700158 w 1707753"/>
                <a:gd name="connsiteY0" fmla="*/ 966827 h 966826"/>
                <a:gd name="connsiteX1" fmla="*/ 966725 w 1707753"/>
                <a:gd name="connsiteY1" fmla="*/ 7597 h 966826"/>
                <a:gd name="connsiteX2" fmla="*/ 7495 w 1707753"/>
                <a:gd name="connsiteY2" fmla="*/ 741030 h 966826"/>
                <a:gd name="connsiteX3" fmla="*/ 7495 w 1707753"/>
                <a:gd name="connsiteY3" fmla="*/ 966827 h 966826"/>
              </a:gdLst>
              <a:ahLst/>
              <a:cxnLst>
                <a:cxn ang="0">
                  <a:pos x="connsiteX0" y="connsiteY0"/>
                </a:cxn>
                <a:cxn ang="0">
                  <a:pos x="connsiteX1" y="connsiteY1"/>
                </a:cxn>
                <a:cxn ang="0">
                  <a:pos x="connsiteX2" y="connsiteY2"/>
                </a:cxn>
                <a:cxn ang="0">
                  <a:pos x="connsiteX3" y="connsiteY3"/>
                </a:cxn>
              </a:cxnLst>
              <a:rect l="l" t="t" r="r" b="b"/>
              <a:pathLst>
                <a:path w="1707753" h="966826">
                  <a:moveTo>
                    <a:pt x="1700158" y="966827"/>
                  </a:moveTo>
                  <a:cubicBezTo>
                    <a:pt x="1762508" y="499412"/>
                    <a:pt x="1434139" y="69947"/>
                    <a:pt x="966725" y="7597"/>
                  </a:cubicBezTo>
                  <a:cubicBezTo>
                    <a:pt x="499310" y="-54761"/>
                    <a:pt x="69846" y="273608"/>
                    <a:pt x="7495" y="741030"/>
                  </a:cubicBezTo>
                  <a:cubicBezTo>
                    <a:pt x="-2498" y="815963"/>
                    <a:pt x="-2498" y="891893"/>
                    <a:pt x="7495" y="966827"/>
                  </a:cubicBezTo>
                  <a:close/>
                </a:path>
              </a:pathLst>
            </a:custGeom>
            <a:solidFill>
              <a:srgbClr val="263238"/>
            </a:solidFill>
            <a:ln w="77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52B03DE-5AD1-457D-88EF-669D35411D63}"/>
                </a:ext>
              </a:extLst>
            </p:cNvPr>
            <p:cNvSpPr/>
            <p:nvPr/>
          </p:nvSpPr>
          <p:spPr>
            <a:xfrm>
              <a:off x="6148708" y="2147139"/>
              <a:ext cx="1715948" cy="988745"/>
            </a:xfrm>
            <a:custGeom>
              <a:avLst/>
              <a:gdLst>
                <a:gd name="connsiteX0" fmla="*/ 1704357 w 1715948"/>
                <a:gd name="connsiteY0" fmla="*/ 988744 h 988745"/>
                <a:gd name="connsiteX1" fmla="*/ 11694 w 1715948"/>
                <a:gd name="connsiteY1" fmla="*/ 988744 h 988745"/>
                <a:gd name="connsiteX2" fmla="*/ 7830 w 1715948"/>
                <a:gd name="connsiteY2" fmla="*/ 985421 h 988745"/>
                <a:gd name="connsiteX3" fmla="*/ 743125 w 1715948"/>
                <a:gd name="connsiteY3" fmla="*/ 20325 h 988745"/>
                <a:gd name="connsiteX4" fmla="*/ 1708221 w 1715948"/>
                <a:gd name="connsiteY4" fmla="*/ 755621 h 988745"/>
                <a:gd name="connsiteX5" fmla="*/ 1708221 w 1715948"/>
                <a:gd name="connsiteY5" fmla="*/ 985421 h 988745"/>
                <a:gd name="connsiteX6" fmla="*/ 1704357 w 1715948"/>
                <a:gd name="connsiteY6" fmla="*/ 988744 h 988745"/>
                <a:gd name="connsiteX7" fmla="*/ 15095 w 1715948"/>
                <a:gd name="connsiteY7" fmla="*/ 981015 h 988745"/>
                <a:gd name="connsiteX8" fmla="*/ 1701033 w 1715948"/>
                <a:gd name="connsiteY8" fmla="*/ 981015 h 988745"/>
                <a:gd name="connsiteX9" fmla="*/ 1707989 w 1715948"/>
                <a:gd name="connsiteY9" fmla="*/ 871649 h 988745"/>
                <a:gd name="connsiteX10" fmla="*/ 879512 w 1715948"/>
                <a:gd name="connsiteY10" fmla="*/ 276 h 988745"/>
                <a:gd name="connsiteX11" fmla="*/ 8139 w 1715948"/>
                <a:gd name="connsiteY11" fmla="*/ 828761 h 988745"/>
                <a:gd name="connsiteX12" fmla="*/ 8139 w 1715948"/>
                <a:gd name="connsiteY12" fmla="*/ 871649 h 988745"/>
                <a:gd name="connsiteX13" fmla="*/ 15095 w 1715948"/>
                <a:gd name="connsiteY13" fmla="*/ 981015 h 98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5948" h="988745">
                  <a:moveTo>
                    <a:pt x="1704357" y="988744"/>
                  </a:moveTo>
                  <a:lnTo>
                    <a:pt x="11694" y="988744"/>
                  </a:lnTo>
                  <a:cubicBezTo>
                    <a:pt x="9739" y="988798"/>
                    <a:pt x="8069" y="987361"/>
                    <a:pt x="7830" y="985421"/>
                  </a:cubicBezTo>
                  <a:cubicBezTo>
                    <a:pt x="-55626" y="515873"/>
                    <a:pt x="273578" y="83780"/>
                    <a:pt x="743125" y="20325"/>
                  </a:cubicBezTo>
                  <a:cubicBezTo>
                    <a:pt x="1212673" y="-43131"/>
                    <a:pt x="1644766" y="286073"/>
                    <a:pt x="1708221" y="755621"/>
                  </a:cubicBezTo>
                  <a:cubicBezTo>
                    <a:pt x="1718524" y="831875"/>
                    <a:pt x="1718524" y="909166"/>
                    <a:pt x="1708221" y="985421"/>
                  </a:cubicBezTo>
                  <a:cubicBezTo>
                    <a:pt x="1707982" y="987361"/>
                    <a:pt x="1706312" y="988798"/>
                    <a:pt x="1704357" y="988744"/>
                  </a:cubicBezTo>
                  <a:close/>
                  <a:moveTo>
                    <a:pt x="15095" y="981015"/>
                  </a:moveTo>
                  <a:lnTo>
                    <a:pt x="1701033" y="981015"/>
                  </a:lnTo>
                  <a:cubicBezTo>
                    <a:pt x="1705663" y="944743"/>
                    <a:pt x="1707982" y="908215"/>
                    <a:pt x="1707989" y="871649"/>
                  </a:cubicBezTo>
                  <a:cubicBezTo>
                    <a:pt x="1719830" y="402248"/>
                    <a:pt x="1348913" y="12124"/>
                    <a:pt x="879512" y="276"/>
                  </a:cubicBezTo>
                  <a:cubicBezTo>
                    <a:pt x="410111" y="-11565"/>
                    <a:pt x="19980" y="359360"/>
                    <a:pt x="8139" y="828761"/>
                  </a:cubicBezTo>
                  <a:cubicBezTo>
                    <a:pt x="7776" y="843052"/>
                    <a:pt x="7776" y="857358"/>
                    <a:pt x="8139" y="871649"/>
                  </a:cubicBezTo>
                  <a:cubicBezTo>
                    <a:pt x="8146" y="908215"/>
                    <a:pt x="10465" y="944743"/>
                    <a:pt x="15095" y="981015"/>
                  </a:cubicBezTo>
                  <a:close/>
                </a:path>
              </a:pathLst>
            </a:custGeom>
            <a:solidFill>
              <a:srgbClr val="263238"/>
            </a:solidFill>
            <a:ln w="771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52F5D05-58E6-497B-A13F-DFA2FCBC135B}"/>
                </a:ext>
              </a:extLst>
            </p:cNvPr>
            <p:cNvSpPr/>
            <p:nvPr/>
          </p:nvSpPr>
          <p:spPr>
            <a:xfrm>
              <a:off x="6136443" y="3314037"/>
              <a:ext cx="1759132" cy="323074"/>
            </a:xfrm>
            <a:custGeom>
              <a:avLst/>
              <a:gdLst>
                <a:gd name="connsiteX0" fmla="*/ 0 w 1759132"/>
                <a:gd name="connsiteY0" fmla="*/ 0 h 323074"/>
                <a:gd name="connsiteX1" fmla="*/ 1759132 w 1759132"/>
                <a:gd name="connsiteY1" fmla="*/ 0 h 323074"/>
                <a:gd name="connsiteX2" fmla="*/ 1759132 w 1759132"/>
                <a:gd name="connsiteY2" fmla="*/ 323074 h 323074"/>
                <a:gd name="connsiteX3" fmla="*/ 0 w 1759132"/>
                <a:gd name="connsiteY3" fmla="*/ 323074 h 323074"/>
              </a:gdLst>
              <a:ahLst/>
              <a:cxnLst>
                <a:cxn ang="0">
                  <a:pos x="connsiteX0" y="connsiteY0"/>
                </a:cxn>
                <a:cxn ang="0">
                  <a:pos x="connsiteX1" y="connsiteY1"/>
                </a:cxn>
                <a:cxn ang="0">
                  <a:pos x="connsiteX2" y="connsiteY2"/>
                </a:cxn>
                <a:cxn ang="0">
                  <a:pos x="connsiteX3" y="connsiteY3"/>
                </a:cxn>
              </a:cxnLst>
              <a:rect l="l" t="t" r="r" b="b"/>
              <a:pathLst>
                <a:path w="1759132" h="323074">
                  <a:moveTo>
                    <a:pt x="0" y="0"/>
                  </a:moveTo>
                  <a:lnTo>
                    <a:pt x="1759132" y="0"/>
                  </a:lnTo>
                  <a:lnTo>
                    <a:pt x="1759132" y="323074"/>
                  </a:lnTo>
                  <a:lnTo>
                    <a:pt x="0" y="323074"/>
                  </a:lnTo>
                  <a:close/>
                </a:path>
              </a:pathLst>
            </a:custGeom>
            <a:solidFill>
              <a:srgbClr val="263238"/>
            </a:solidFill>
            <a:ln w="77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412C786-67F5-4997-9676-6FFE7662EB7B}"/>
                </a:ext>
              </a:extLst>
            </p:cNvPr>
            <p:cNvSpPr/>
            <p:nvPr/>
          </p:nvSpPr>
          <p:spPr>
            <a:xfrm>
              <a:off x="6132578" y="3310173"/>
              <a:ext cx="1766861" cy="330726"/>
            </a:xfrm>
            <a:custGeom>
              <a:avLst/>
              <a:gdLst>
                <a:gd name="connsiteX0" fmla="*/ 1762997 w 1766861"/>
                <a:gd name="connsiteY0" fmla="*/ 330726 h 330726"/>
                <a:gd name="connsiteX1" fmla="*/ 3865 w 1766861"/>
                <a:gd name="connsiteY1" fmla="*/ 330726 h 330726"/>
                <a:gd name="connsiteX2" fmla="*/ 0 w 1766861"/>
                <a:gd name="connsiteY2" fmla="*/ 326862 h 330726"/>
                <a:gd name="connsiteX3" fmla="*/ 0 w 1766861"/>
                <a:gd name="connsiteY3" fmla="*/ 3865 h 330726"/>
                <a:gd name="connsiteX4" fmla="*/ 3865 w 1766861"/>
                <a:gd name="connsiteY4" fmla="*/ 0 h 330726"/>
                <a:gd name="connsiteX5" fmla="*/ 1762997 w 1766861"/>
                <a:gd name="connsiteY5" fmla="*/ 0 h 330726"/>
                <a:gd name="connsiteX6" fmla="*/ 1766861 w 1766861"/>
                <a:gd name="connsiteY6" fmla="*/ 3865 h 330726"/>
                <a:gd name="connsiteX7" fmla="*/ 1766861 w 1766861"/>
                <a:gd name="connsiteY7" fmla="*/ 326862 h 330726"/>
                <a:gd name="connsiteX8" fmla="*/ 1762997 w 1766861"/>
                <a:gd name="connsiteY8" fmla="*/ 330726 h 330726"/>
                <a:gd name="connsiteX9" fmla="*/ 7729 w 1766861"/>
                <a:gd name="connsiteY9" fmla="*/ 322997 h 330726"/>
                <a:gd name="connsiteX10" fmla="*/ 1759132 w 1766861"/>
                <a:gd name="connsiteY10" fmla="*/ 322997 h 330726"/>
                <a:gd name="connsiteX11" fmla="*/ 1759132 w 1766861"/>
                <a:gd name="connsiteY11" fmla="*/ 7497 h 330726"/>
                <a:gd name="connsiteX12" fmla="*/ 7729 w 1766861"/>
                <a:gd name="connsiteY12" fmla="*/ 7497 h 33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6861" h="330726">
                  <a:moveTo>
                    <a:pt x="1762997" y="330726"/>
                  </a:moveTo>
                  <a:lnTo>
                    <a:pt x="3865" y="330726"/>
                  </a:lnTo>
                  <a:cubicBezTo>
                    <a:pt x="1731" y="330726"/>
                    <a:pt x="0" y="328995"/>
                    <a:pt x="0" y="326862"/>
                  </a:cubicBezTo>
                  <a:lnTo>
                    <a:pt x="0" y="3865"/>
                  </a:lnTo>
                  <a:cubicBezTo>
                    <a:pt x="0" y="1731"/>
                    <a:pt x="1731" y="0"/>
                    <a:pt x="3865" y="0"/>
                  </a:cubicBezTo>
                  <a:lnTo>
                    <a:pt x="1762997" y="0"/>
                  </a:lnTo>
                  <a:cubicBezTo>
                    <a:pt x="1765130" y="0"/>
                    <a:pt x="1766861" y="1731"/>
                    <a:pt x="1766861" y="3865"/>
                  </a:cubicBezTo>
                  <a:lnTo>
                    <a:pt x="1766861" y="326862"/>
                  </a:lnTo>
                  <a:cubicBezTo>
                    <a:pt x="1766861" y="328995"/>
                    <a:pt x="1765130" y="330726"/>
                    <a:pt x="1762997" y="330726"/>
                  </a:cubicBezTo>
                  <a:close/>
                  <a:moveTo>
                    <a:pt x="7729" y="322997"/>
                  </a:moveTo>
                  <a:lnTo>
                    <a:pt x="1759132" y="322997"/>
                  </a:lnTo>
                  <a:lnTo>
                    <a:pt x="1759132" y="7497"/>
                  </a:lnTo>
                  <a:lnTo>
                    <a:pt x="7729" y="7497"/>
                  </a:lnTo>
                  <a:close/>
                </a:path>
              </a:pathLst>
            </a:custGeom>
            <a:solidFill>
              <a:srgbClr val="263238"/>
            </a:solidFill>
            <a:ln w="771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2E1C96A-6089-4EA9-B822-837282D55490}"/>
                </a:ext>
              </a:extLst>
            </p:cNvPr>
            <p:cNvSpPr/>
            <p:nvPr/>
          </p:nvSpPr>
          <p:spPr>
            <a:xfrm>
              <a:off x="6857177" y="1944140"/>
              <a:ext cx="299191" cy="798797"/>
            </a:xfrm>
            <a:custGeom>
              <a:avLst/>
              <a:gdLst>
                <a:gd name="connsiteX0" fmla="*/ 0 w 299191"/>
                <a:gd name="connsiteY0" fmla="*/ 0 h 798797"/>
                <a:gd name="connsiteX1" fmla="*/ 299192 w 299191"/>
                <a:gd name="connsiteY1" fmla="*/ 0 h 798797"/>
                <a:gd name="connsiteX2" fmla="*/ 299192 w 299191"/>
                <a:gd name="connsiteY2" fmla="*/ 798798 h 798797"/>
                <a:gd name="connsiteX3" fmla="*/ 0 w 299191"/>
                <a:gd name="connsiteY3" fmla="*/ 798798 h 798797"/>
              </a:gdLst>
              <a:ahLst/>
              <a:cxnLst>
                <a:cxn ang="0">
                  <a:pos x="connsiteX0" y="connsiteY0"/>
                </a:cxn>
                <a:cxn ang="0">
                  <a:pos x="connsiteX1" y="connsiteY1"/>
                </a:cxn>
                <a:cxn ang="0">
                  <a:pos x="connsiteX2" y="connsiteY2"/>
                </a:cxn>
                <a:cxn ang="0">
                  <a:pos x="connsiteX3" y="connsiteY3"/>
                </a:cxn>
              </a:cxnLst>
              <a:rect l="l" t="t" r="r" b="b"/>
              <a:pathLst>
                <a:path w="299191" h="798797">
                  <a:moveTo>
                    <a:pt x="0" y="0"/>
                  </a:moveTo>
                  <a:lnTo>
                    <a:pt x="299192" y="0"/>
                  </a:lnTo>
                  <a:lnTo>
                    <a:pt x="299192" y="798798"/>
                  </a:lnTo>
                  <a:lnTo>
                    <a:pt x="0" y="798798"/>
                  </a:lnTo>
                  <a:close/>
                </a:path>
              </a:pathLst>
            </a:custGeom>
            <a:solidFill>
              <a:srgbClr val="FFFFFF"/>
            </a:solidFill>
            <a:ln w="771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5276978-73C3-49CC-93D8-C87CB5BA1217}"/>
                </a:ext>
              </a:extLst>
            </p:cNvPr>
            <p:cNvSpPr/>
            <p:nvPr/>
          </p:nvSpPr>
          <p:spPr>
            <a:xfrm>
              <a:off x="6853312" y="1940276"/>
              <a:ext cx="306920" cy="806449"/>
            </a:xfrm>
            <a:custGeom>
              <a:avLst/>
              <a:gdLst>
                <a:gd name="connsiteX0" fmla="*/ 303056 w 306920"/>
                <a:gd name="connsiteY0" fmla="*/ 806449 h 806449"/>
                <a:gd name="connsiteX1" fmla="*/ 3865 w 306920"/>
                <a:gd name="connsiteY1" fmla="*/ 806449 h 806449"/>
                <a:gd name="connsiteX2" fmla="*/ 0 w 306920"/>
                <a:gd name="connsiteY2" fmla="*/ 802585 h 806449"/>
                <a:gd name="connsiteX3" fmla="*/ 0 w 306920"/>
                <a:gd name="connsiteY3" fmla="*/ 3865 h 806449"/>
                <a:gd name="connsiteX4" fmla="*/ 3865 w 306920"/>
                <a:gd name="connsiteY4" fmla="*/ 0 h 806449"/>
                <a:gd name="connsiteX5" fmla="*/ 303056 w 306920"/>
                <a:gd name="connsiteY5" fmla="*/ 0 h 806449"/>
                <a:gd name="connsiteX6" fmla="*/ 306921 w 306920"/>
                <a:gd name="connsiteY6" fmla="*/ 3865 h 806449"/>
                <a:gd name="connsiteX7" fmla="*/ 306921 w 306920"/>
                <a:gd name="connsiteY7" fmla="*/ 802585 h 806449"/>
                <a:gd name="connsiteX8" fmla="*/ 303056 w 306920"/>
                <a:gd name="connsiteY8" fmla="*/ 806449 h 806449"/>
                <a:gd name="connsiteX9" fmla="*/ 7729 w 306920"/>
                <a:gd name="connsiteY9" fmla="*/ 798720 h 806449"/>
                <a:gd name="connsiteX10" fmla="*/ 299192 w 306920"/>
                <a:gd name="connsiteY10" fmla="*/ 798720 h 806449"/>
                <a:gd name="connsiteX11" fmla="*/ 299192 w 306920"/>
                <a:gd name="connsiteY11" fmla="*/ 7729 h 806449"/>
                <a:gd name="connsiteX12" fmla="*/ 7729 w 306920"/>
                <a:gd name="connsiteY12" fmla="*/ 7729 h 80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920" h="806449">
                  <a:moveTo>
                    <a:pt x="303056" y="806449"/>
                  </a:moveTo>
                  <a:lnTo>
                    <a:pt x="3865" y="806449"/>
                  </a:lnTo>
                  <a:cubicBezTo>
                    <a:pt x="1731" y="806449"/>
                    <a:pt x="0" y="804718"/>
                    <a:pt x="0" y="802585"/>
                  </a:cubicBezTo>
                  <a:lnTo>
                    <a:pt x="0" y="3865"/>
                  </a:lnTo>
                  <a:cubicBezTo>
                    <a:pt x="0" y="1731"/>
                    <a:pt x="1731" y="0"/>
                    <a:pt x="3865" y="0"/>
                  </a:cubicBezTo>
                  <a:lnTo>
                    <a:pt x="303056" y="0"/>
                  </a:lnTo>
                  <a:cubicBezTo>
                    <a:pt x="305189" y="0"/>
                    <a:pt x="306921" y="1731"/>
                    <a:pt x="306921" y="3865"/>
                  </a:cubicBezTo>
                  <a:lnTo>
                    <a:pt x="306921" y="802585"/>
                  </a:lnTo>
                  <a:cubicBezTo>
                    <a:pt x="306921" y="804718"/>
                    <a:pt x="305189" y="806449"/>
                    <a:pt x="303056" y="806449"/>
                  </a:cubicBezTo>
                  <a:close/>
                  <a:moveTo>
                    <a:pt x="7729" y="798720"/>
                  </a:moveTo>
                  <a:lnTo>
                    <a:pt x="299192" y="798720"/>
                  </a:lnTo>
                  <a:lnTo>
                    <a:pt x="299192" y="7729"/>
                  </a:lnTo>
                  <a:lnTo>
                    <a:pt x="7729" y="7729"/>
                  </a:lnTo>
                  <a:close/>
                </a:path>
              </a:pathLst>
            </a:custGeom>
            <a:solidFill>
              <a:srgbClr val="263238"/>
            </a:solidFill>
            <a:ln w="77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2DB3E9C-BC68-4A0E-8955-DF4339D11D72}"/>
                </a:ext>
              </a:extLst>
            </p:cNvPr>
            <p:cNvSpPr/>
            <p:nvPr/>
          </p:nvSpPr>
          <p:spPr>
            <a:xfrm>
              <a:off x="6857177" y="1944140"/>
              <a:ext cx="299191" cy="677219"/>
            </a:xfrm>
            <a:custGeom>
              <a:avLst/>
              <a:gdLst>
                <a:gd name="connsiteX0" fmla="*/ 0 w 299191"/>
                <a:gd name="connsiteY0" fmla="*/ 0 h 677219"/>
                <a:gd name="connsiteX1" fmla="*/ 299192 w 299191"/>
                <a:gd name="connsiteY1" fmla="*/ 0 h 677219"/>
                <a:gd name="connsiteX2" fmla="*/ 299192 w 299191"/>
                <a:gd name="connsiteY2" fmla="*/ 677220 h 677219"/>
                <a:gd name="connsiteX3" fmla="*/ 0 w 299191"/>
                <a:gd name="connsiteY3" fmla="*/ 677220 h 677219"/>
              </a:gdLst>
              <a:ahLst/>
              <a:cxnLst>
                <a:cxn ang="0">
                  <a:pos x="connsiteX0" y="connsiteY0"/>
                </a:cxn>
                <a:cxn ang="0">
                  <a:pos x="connsiteX1" y="connsiteY1"/>
                </a:cxn>
                <a:cxn ang="0">
                  <a:pos x="connsiteX2" y="connsiteY2"/>
                </a:cxn>
                <a:cxn ang="0">
                  <a:pos x="connsiteX3" y="connsiteY3"/>
                </a:cxn>
              </a:cxnLst>
              <a:rect l="l" t="t" r="r" b="b"/>
              <a:pathLst>
                <a:path w="299191" h="677219">
                  <a:moveTo>
                    <a:pt x="0" y="0"/>
                  </a:moveTo>
                  <a:lnTo>
                    <a:pt x="299192" y="0"/>
                  </a:lnTo>
                  <a:lnTo>
                    <a:pt x="299192" y="677220"/>
                  </a:lnTo>
                  <a:lnTo>
                    <a:pt x="0" y="677220"/>
                  </a:lnTo>
                  <a:close/>
                </a:path>
              </a:pathLst>
            </a:custGeom>
            <a:solidFill>
              <a:srgbClr val="263238"/>
            </a:solidFill>
            <a:ln w="771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EEE6C69-4EF5-44DD-B032-E711F5B7535C}"/>
                </a:ext>
              </a:extLst>
            </p:cNvPr>
            <p:cNvSpPr/>
            <p:nvPr/>
          </p:nvSpPr>
          <p:spPr>
            <a:xfrm>
              <a:off x="6853312" y="1940276"/>
              <a:ext cx="306920" cy="684871"/>
            </a:xfrm>
            <a:custGeom>
              <a:avLst/>
              <a:gdLst>
                <a:gd name="connsiteX0" fmla="*/ 303056 w 306920"/>
                <a:gd name="connsiteY0" fmla="*/ 684871 h 684871"/>
                <a:gd name="connsiteX1" fmla="*/ 3865 w 306920"/>
                <a:gd name="connsiteY1" fmla="*/ 684871 h 684871"/>
                <a:gd name="connsiteX2" fmla="*/ 0 w 306920"/>
                <a:gd name="connsiteY2" fmla="*/ 681007 h 684871"/>
                <a:gd name="connsiteX3" fmla="*/ 0 w 306920"/>
                <a:gd name="connsiteY3" fmla="*/ 3865 h 684871"/>
                <a:gd name="connsiteX4" fmla="*/ 3865 w 306920"/>
                <a:gd name="connsiteY4" fmla="*/ 0 h 684871"/>
                <a:gd name="connsiteX5" fmla="*/ 303056 w 306920"/>
                <a:gd name="connsiteY5" fmla="*/ 0 h 684871"/>
                <a:gd name="connsiteX6" fmla="*/ 306921 w 306920"/>
                <a:gd name="connsiteY6" fmla="*/ 3865 h 684871"/>
                <a:gd name="connsiteX7" fmla="*/ 306921 w 306920"/>
                <a:gd name="connsiteY7" fmla="*/ 681007 h 684871"/>
                <a:gd name="connsiteX8" fmla="*/ 303056 w 306920"/>
                <a:gd name="connsiteY8" fmla="*/ 684871 h 684871"/>
                <a:gd name="connsiteX9" fmla="*/ 7729 w 306920"/>
                <a:gd name="connsiteY9" fmla="*/ 677142 h 684871"/>
                <a:gd name="connsiteX10" fmla="*/ 299192 w 306920"/>
                <a:gd name="connsiteY10" fmla="*/ 677142 h 684871"/>
                <a:gd name="connsiteX11" fmla="*/ 299192 w 306920"/>
                <a:gd name="connsiteY11" fmla="*/ 7729 h 684871"/>
                <a:gd name="connsiteX12" fmla="*/ 7729 w 306920"/>
                <a:gd name="connsiteY12" fmla="*/ 7729 h 68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920" h="684871">
                  <a:moveTo>
                    <a:pt x="303056" y="684871"/>
                  </a:moveTo>
                  <a:lnTo>
                    <a:pt x="3865" y="684871"/>
                  </a:lnTo>
                  <a:cubicBezTo>
                    <a:pt x="1731" y="684871"/>
                    <a:pt x="0" y="683140"/>
                    <a:pt x="0" y="681007"/>
                  </a:cubicBezTo>
                  <a:lnTo>
                    <a:pt x="0" y="3865"/>
                  </a:lnTo>
                  <a:cubicBezTo>
                    <a:pt x="0" y="1731"/>
                    <a:pt x="1731" y="0"/>
                    <a:pt x="3865" y="0"/>
                  </a:cubicBezTo>
                  <a:lnTo>
                    <a:pt x="303056" y="0"/>
                  </a:lnTo>
                  <a:cubicBezTo>
                    <a:pt x="305189" y="0"/>
                    <a:pt x="306921" y="1731"/>
                    <a:pt x="306921" y="3865"/>
                  </a:cubicBezTo>
                  <a:lnTo>
                    <a:pt x="306921" y="681007"/>
                  </a:lnTo>
                  <a:cubicBezTo>
                    <a:pt x="306921" y="683140"/>
                    <a:pt x="305189" y="684871"/>
                    <a:pt x="303056" y="684871"/>
                  </a:cubicBezTo>
                  <a:close/>
                  <a:moveTo>
                    <a:pt x="7729" y="677142"/>
                  </a:moveTo>
                  <a:lnTo>
                    <a:pt x="299192" y="677142"/>
                  </a:lnTo>
                  <a:lnTo>
                    <a:pt x="299192" y="7729"/>
                  </a:lnTo>
                  <a:lnTo>
                    <a:pt x="7729" y="7729"/>
                  </a:lnTo>
                  <a:close/>
                </a:path>
              </a:pathLst>
            </a:custGeom>
            <a:solidFill>
              <a:srgbClr val="263238"/>
            </a:solidFill>
            <a:ln w="771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DC8B088-8957-4BEB-B8E7-D1CC3CD3DF93}"/>
                </a:ext>
              </a:extLst>
            </p:cNvPr>
            <p:cNvSpPr/>
            <p:nvPr/>
          </p:nvSpPr>
          <p:spPr>
            <a:xfrm>
              <a:off x="6479149" y="1943986"/>
              <a:ext cx="1054938" cy="637183"/>
            </a:xfrm>
            <a:custGeom>
              <a:avLst/>
              <a:gdLst>
                <a:gd name="connsiteX0" fmla="*/ 0 w 1054938"/>
                <a:gd name="connsiteY0" fmla="*/ 155 h 637183"/>
                <a:gd name="connsiteX1" fmla="*/ 1054938 w 1054938"/>
                <a:gd name="connsiteY1" fmla="*/ 155 h 637183"/>
                <a:gd name="connsiteX2" fmla="*/ 1054938 w 1054938"/>
                <a:gd name="connsiteY2" fmla="*/ 155 h 637183"/>
                <a:gd name="connsiteX3" fmla="*/ 1054938 w 1054938"/>
                <a:gd name="connsiteY3" fmla="*/ 556646 h 637183"/>
                <a:gd name="connsiteX4" fmla="*/ 974402 w 1054938"/>
                <a:gd name="connsiteY4" fmla="*/ 637183 h 637183"/>
                <a:gd name="connsiteX5" fmla="*/ 80846 w 1054938"/>
                <a:gd name="connsiteY5" fmla="*/ 637183 h 637183"/>
                <a:gd name="connsiteX6" fmla="*/ 0 w 1054938"/>
                <a:gd name="connsiteY6" fmla="*/ 556956 h 637183"/>
                <a:gd name="connsiteX7" fmla="*/ 0 w 1054938"/>
                <a:gd name="connsiteY7" fmla="*/ 556492 h 637183"/>
                <a:gd name="connsiteX8" fmla="*/ 0 w 1054938"/>
                <a:gd name="connsiteY8" fmla="*/ 0 h 637183"/>
                <a:gd name="connsiteX9" fmla="*/ 0 w 1054938"/>
                <a:gd name="connsiteY9" fmla="*/ 155 h 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4938" h="637183">
                  <a:moveTo>
                    <a:pt x="0" y="155"/>
                  </a:moveTo>
                  <a:lnTo>
                    <a:pt x="1054938" y="155"/>
                  </a:lnTo>
                  <a:lnTo>
                    <a:pt x="1054938" y="155"/>
                  </a:lnTo>
                  <a:lnTo>
                    <a:pt x="1054938" y="556646"/>
                  </a:lnTo>
                  <a:cubicBezTo>
                    <a:pt x="1054938" y="601127"/>
                    <a:pt x="1018882" y="637183"/>
                    <a:pt x="974402" y="637183"/>
                  </a:cubicBezTo>
                  <a:lnTo>
                    <a:pt x="80846" y="637183"/>
                  </a:lnTo>
                  <a:cubicBezTo>
                    <a:pt x="36365" y="637353"/>
                    <a:pt x="170" y="601436"/>
                    <a:pt x="0" y="556956"/>
                  </a:cubicBezTo>
                  <a:cubicBezTo>
                    <a:pt x="0" y="556801"/>
                    <a:pt x="0" y="556646"/>
                    <a:pt x="0" y="556492"/>
                  </a:cubicBezTo>
                  <a:lnTo>
                    <a:pt x="0" y="0"/>
                  </a:lnTo>
                  <a:lnTo>
                    <a:pt x="0" y="155"/>
                  </a:lnTo>
                  <a:close/>
                </a:path>
              </a:pathLst>
            </a:custGeom>
            <a:solidFill>
              <a:srgbClr val="FFFFFF"/>
            </a:solidFill>
            <a:ln w="771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DC50BC8-4623-421D-BC44-064D89E2B9C1}"/>
                </a:ext>
              </a:extLst>
            </p:cNvPr>
            <p:cNvSpPr/>
            <p:nvPr/>
          </p:nvSpPr>
          <p:spPr>
            <a:xfrm>
              <a:off x="6475593" y="1940121"/>
              <a:ext cx="1062358" cy="644757"/>
            </a:xfrm>
            <a:custGeom>
              <a:avLst/>
              <a:gdLst>
                <a:gd name="connsiteX0" fmla="*/ 977957 w 1062358"/>
                <a:gd name="connsiteY0" fmla="*/ 644758 h 644757"/>
                <a:gd name="connsiteX1" fmla="*/ 84401 w 1062358"/>
                <a:gd name="connsiteY1" fmla="*/ 644758 h 644757"/>
                <a:gd name="connsiteX2" fmla="*/ 0 w 1062358"/>
                <a:gd name="connsiteY2" fmla="*/ 560356 h 644757"/>
                <a:gd name="connsiteX3" fmla="*/ 0 w 1062358"/>
                <a:gd name="connsiteY3" fmla="*/ 3865 h 644757"/>
                <a:gd name="connsiteX4" fmla="*/ 3865 w 1062358"/>
                <a:gd name="connsiteY4" fmla="*/ 0 h 644757"/>
                <a:gd name="connsiteX5" fmla="*/ 1058494 w 1062358"/>
                <a:gd name="connsiteY5" fmla="*/ 0 h 644757"/>
                <a:gd name="connsiteX6" fmla="*/ 1062358 w 1062358"/>
                <a:gd name="connsiteY6" fmla="*/ 3865 h 644757"/>
                <a:gd name="connsiteX7" fmla="*/ 1062358 w 1062358"/>
                <a:gd name="connsiteY7" fmla="*/ 560356 h 644757"/>
                <a:gd name="connsiteX8" fmla="*/ 977957 w 1062358"/>
                <a:gd name="connsiteY8" fmla="*/ 644758 h 644757"/>
                <a:gd name="connsiteX9" fmla="*/ 7729 w 1062358"/>
                <a:gd name="connsiteY9" fmla="*/ 7884 h 644757"/>
                <a:gd name="connsiteX10" fmla="*/ 7729 w 1062358"/>
                <a:gd name="connsiteY10" fmla="*/ 560356 h 644757"/>
                <a:gd name="connsiteX11" fmla="*/ 84401 w 1062358"/>
                <a:gd name="connsiteY11" fmla="*/ 637029 h 644757"/>
                <a:gd name="connsiteX12" fmla="*/ 977957 w 1062358"/>
                <a:gd name="connsiteY12" fmla="*/ 637029 h 644757"/>
                <a:gd name="connsiteX13" fmla="*/ 1054629 w 1062358"/>
                <a:gd name="connsiteY13" fmla="*/ 560356 h 644757"/>
                <a:gd name="connsiteX14" fmla="*/ 1054629 w 1062358"/>
                <a:gd name="connsiteY14" fmla="*/ 7884 h 64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62358" h="644757">
                  <a:moveTo>
                    <a:pt x="977957" y="644758"/>
                  </a:moveTo>
                  <a:lnTo>
                    <a:pt x="84401" y="644758"/>
                  </a:lnTo>
                  <a:cubicBezTo>
                    <a:pt x="37803" y="644711"/>
                    <a:pt x="46" y="606955"/>
                    <a:pt x="0" y="560356"/>
                  </a:cubicBezTo>
                  <a:lnTo>
                    <a:pt x="0" y="3865"/>
                  </a:lnTo>
                  <a:cubicBezTo>
                    <a:pt x="0" y="1731"/>
                    <a:pt x="1731" y="0"/>
                    <a:pt x="3865" y="0"/>
                  </a:cubicBezTo>
                  <a:lnTo>
                    <a:pt x="1058494" y="0"/>
                  </a:lnTo>
                  <a:cubicBezTo>
                    <a:pt x="1060627" y="0"/>
                    <a:pt x="1062358" y="1731"/>
                    <a:pt x="1062358" y="3865"/>
                  </a:cubicBezTo>
                  <a:lnTo>
                    <a:pt x="1062358" y="560356"/>
                  </a:lnTo>
                  <a:cubicBezTo>
                    <a:pt x="1062312" y="606955"/>
                    <a:pt x="1024555" y="644711"/>
                    <a:pt x="977957" y="644758"/>
                  </a:cubicBezTo>
                  <a:close/>
                  <a:moveTo>
                    <a:pt x="7729" y="7884"/>
                  </a:moveTo>
                  <a:lnTo>
                    <a:pt x="7729" y="560356"/>
                  </a:lnTo>
                  <a:cubicBezTo>
                    <a:pt x="7776" y="602681"/>
                    <a:pt x="42077" y="636982"/>
                    <a:pt x="84401" y="637029"/>
                  </a:cubicBezTo>
                  <a:lnTo>
                    <a:pt x="977957" y="637029"/>
                  </a:lnTo>
                  <a:cubicBezTo>
                    <a:pt x="1020281" y="636982"/>
                    <a:pt x="1054583" y="602681"/>
                    <a:pt x="1054629" y="560356"/>
                  </a:cubicBezTo>
                  <a:lnTo>
                    <a:pt x="1054629" y="7884"/>
                  </a:lnTo>
                  <a:close/>
                </a:path>
              </a:pathLst>
            </a:custGeom>
            <a:solidFill>
              <a:srgbClr val="263238"/>
            </a:solidFill>
            <a:ln w="771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E0B0C6C-C711-4C5F-9BDD-0AFA0F984A67}"/>
                </a:ext>
              </a:extLst>
            </p:cNvPr>
            <p:cNvSpPr/>
            <p:nvPr/>
          </p:nvSpPr>
          <p:spPr>
            <a:xfrm>
              <a:off x="6391192" y="1870560"/>
              <a:ext cx="1231160" cy="636873"/>
            </a:xfrm>
            <a:custGeom>
              <a:avLst/>
              <a:gdLst>
                <a:gd name="connsiteX0" fmla="*/ 1189578 w 1231160"/>
                <a:gd name="connsiteY0" fmla="*/ 0 h 636873"/>
                <a:gd name="connsiteX1" fmla="*/ 1231161 w 1231160"/>
                <a:gd name="connsiteY1" fmla="*/ 0 h 636873"/>
                <a:gd name="connsiteX2" fmla="*/ 1231161 w 1231160"/>
                <a:gd name="connsiteY2" fmla="*/ 636874 h 636873"/>
                <a:gd name="connsiteX3" fmla="*/ 1189578 w 1231160"/>
                <a:gd name="connsiteY3" fmla="*/ 636874 h 636873"/>
                <a:gd name="connsiteX4" fmla="*/ 41582 w 1231160"/>
                <a:gd name="connsiteY4" fmla="*/ 636874 h 636873"/>
                <a:gd name="connsiteX5" fmla="*/ 0 w 1231160"/>
                <a:gd name="connsiteY5" fmla="*/ 636874 h 636873"/>
                <a:gd name="connsiteX6" fmla="*/ 0 w 1231160"/>
                <a:gd name="connsiteY6" fmla="*/ 0 h 636873"/>
                <a:gd name="connsiteX7" fmla="*/ 41582 w 1231160"/>
                <a:gd name="connsiteY7" fmla="*/ 0 h 636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160" h="636873">
                  <a:moveTo>
                    <a:pt x="1189578" y="0"/>
                  </a:moveTo>
                  <a:cubicBezTo>
                    <a:pt x="1212544" y="0"/>
                    <a:pt x="1231161" y="0"/>
                    <a:pt x="1231161" y="0"/>
                  </a:cubicBezTo>
                  <a:lnTo>
                    <a:pt x="1231161" y="636874"/>
                  </a:lnTo>
                  <a:cubicBezTo>
                    <a:pt x="1231161" y="636874"/>
                    <a:pt x="1212544" y="636874"/>
                    <a:pt x="1189578" y="636874"/>
                  </a:cubicBezTo>
                  <a:lnTo>
                    <a:pt x="41582" y="636874"/>
                  </a:lnTo>
                  <a:cubicBezTo>
                    <a:pt x="18617" y="636874"/>
                    <a:pt x="0" y="636874"/>
                    <a:pt x="0" y="636874"/>
                  </a:cubicBezTo>
                  <a:lnTo>
                    <a:pt x="0" y="0"/>
                  </a:lnTo>
                  <a:cubicBezTo>
                    <a:pt x="0" y="0"/>
                    <a:pt x="18617" y="0"/>
                    <a:pt x="41582" y="0"/>
                  </a:cubicBezTo>
                  <a:close/>
                </a:path>
              </a:pathLst>
            </a:custGeom>
            <a:solidFill>
              <a:srgbClr val="263238"/>
            </a:solidFill>
            <a:ln w="771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4D2702D-6096-457C-8822-3915A1EF4287}"/>
                </a:ext>
              </a:extLst>
            </p:cNvPr>
            <p:cNvSpPr/>
            <p:nvPr/>
          </p:nvSpPr>
          <p:spPr>
            <a:xfrm>
              <a:off x="6387328" y="1866695"/>
              <a:ext cx="1238889" cy="644602"/>
            </a:xfrm>
            <a:custGeom>
              <a:avLst/>
              <a:gdLst>
                <a:gd name="connsiteX0" fmla="*/ 1193443 w 1238889"/>
                <a:gd name="connsiteY0" fmla="*/ 644603 h 644602"/>
                <a:gd name="connsiteX1" fmla="*/ 45447 w 1238889"/>
                <a:gd name="connsiteY1" fmla="*/ 644603 h 644602"/>
                <a:gd name="connsiteX2" fmla="*/ 0 w 1238889"/>
                <a:gd name="connsiteY2" fmla="*/ 599156 h 644602"/>
                <a:gd name="connsiteX3" fmla="*/ 0 w 1238889"/>
                <a:gd name="connsiteY3" fmla="*/ 45447 h 644602"/>
                <a:gd name="connsiteX4" fmla="*/ 45447 w 1238889"/>
                <a:gd name="connsiteY4" fmla="*/ 0 h 644602"/>
                <a:gd name="connsiteX5" fmla="*/ 1193443 w 1238889"/>
                <a:gd name="connsiteY5" fmla="*/ 0 h 644602"/>
                <a:gd name="connsiteX6" fmla="*/ 1238890 w 1238889"/>
                <a:gd name="connsiteY6" fmla="*/ 45447 h 644602"/>
                <a:gd name="connsiteX7" fmla="*/ 1238890 w 1238889"/>
                <a:gd name="connsiteY7" fmla="*/ 599156 h 644602"/>
                <a:gd name="connsiteX8" fmla="*/ 1193443 w 1238889"/>
                <a:gd name="connsiteY8" fmla="*/ 644603 h 644602"/>
                <a:gd name="connsiteX9" fmla="*/ 45447 w 1238889"/>
                <a:gd name="connsiteY9" fmla="*/ 7729 h 644602"/>
                <a:gd name="connsiteX10" fmla="*/ 7729 w 1238889"/>
                <a:gd name="connsiteY10" fmla="*/ 45447 h 644602"/>
                <a:gd name="connsiteX11" fmla="*/ 7729 w 1238889"/>
                <a:gd name="connsiteY11" fmla="*/ 599156 h 644602"/>
                <a:gd name="connsiteX12" fmla="*/ 45447 w 1238889"/>
                <a:gd name="connsiteY12" fmla="*/ 636874 h 644602"/>
                <a:gd name="connsiteX13" fmla="*/ 1193443 w 1238889"/>
                <a:gd name="connsiteY13" fmla="*/ 636874 h 644602"/>
                <a:gd name="connsiteX14" fmla="*/ 1231161 w 1238889"/>
                <a:gd name="connsiteY14" fmla="*/ 599156 h 644602"/>
                <a:gd name="connsiteX15" fmla="*/ 1231161 w 1238889"/>
                <a:gd name="connsiteY15" fmla="*/ 45447 h 644602"/>
                <a:gd name="connsiteX16" fmla="*/ 1193443 w 1238889"/>
                <a:gd name="connsiteY16" fmla="*/ 7729 h 64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8889" h="644602">
                  <a:moveTo>
                    <a:pt x="1193443" y="644603"/>
                  </a:moveTo>
                  <a:lnTo>
                    <a:pt x="45447" y="644603"/>
                  </a:lnTo>
                  <a:cubicBezTo>
                    <a:pt x="20366" y="644557"/>
                    <a:pt x="46" y="624237"/>
                    <a:pt x="0" y="599156"/>
                  </a:cubicBezTo>
                  <a:lnTo>
                    <a:pt x="0" y="45447"/>
                  </a:lnTo>
                  <a:cubicBezTo>
                    <a:pt x="0" y="20351"/>
                    <a:pt x="20351" y="0"/>
                    <a:pt x="45447" y="0"/>
                  </a:cubicBezTo>
                  <a:lnTo>
                    <a:pt x="1193443" y="0"/>
                  </a:lnTo>
                  <a:cubicBezTo>
                    <a:pt x="1218539" y="0"/>
                    <a:pt x="1238890" y="20351"/>
                    <a:pt x="1238890" y="45447"/>
                  </a:cubicBezTo>
                  <a:lnTo>
                    <a:pt x="1238890" y="599156"/>
                  </a:lnTo>
                  <a:cubicBezTo>
                    <a:pt x="1238851" y="624237"/>
                    <a:pt x="1218524" y="644557"/>
                    <a:pt x="1193443" y="644603"/>
                  </a:cubicBezTo>
                  <a:close/>
                  <a:moveTo>
                    <a:pt x="45447" y="7729"/>
                  </a:moveTo>
                  <a:cubicBezTo>
                    <a:pt x="24633" y="7768"/>
                    <a:pt x="7776" y="24633"/>
                    <a:pt x="7729" y="45447"/>
                  </a:cubicBezTo>
                  <a:lnTo>
                    <a:pt x="7729" y="599156"/>
                  </a:lnTo>
                  <a:cubicBezTo>
                    <a:pt x="7776" y="619971"/>
                    <a:pt x="24633" y="636828"/>
                    <a:pt x="45447" y="636874"/>
                  </a:cubicBezTo>
                  <a:lnTo>
                    <a:pt x="1193443" y="636874"/>
                  </a:lnTo>
                  <a:cubicBezTo>
                    <a:pt x="1214257" y="636828"/>
                    <a:pt x="1231122" y="619971"/>
                    <a:pt x="1231161" y="599156"/>
                  </a:cubicBezTo>
                  <a:lnTo>
                    <a:pt x="1231161" y="45447"/>
                  </a:lnTo>
                  <a:cubicBezTo>
                    <a:pt x="1231122" y="24633"/>
                    <a:pt x="1214257" y="7775"/>
                    <a:pt x="1193443" y="7729"/>
                  </a:cubicBezTo>
                  <a:close/>
                </a:path>
              </a:pathLst>
            </a:custGeom>
            <a:solidFill>
              <a:srgbClr val="263238"/>
            </a:solidFill>
            <a:ln w="771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C9884AA-EB5B-472A-B188-DC9D99C3847F}"/>
                </a:ext>
              </a:extLst>
            </p:cNvPr>
            <p:cNvSpPr/>
            <p:nvPr/>
          </p:nvSpPr>
          <p:spPr>
            <a:xfrm>
              <a:off x="6459826" y="1914693"/>
              <a:ext cx="1093815" cy="548608"/>
            </a:xfrm>
            <a:custGeom>
              <a:avLst/>
              <a:gdLst>
                <a:gd name="connsiteX0" fmla="*/ 1061431 w 1093815"/>
                <a:gd name="connsiteY0" fmla="*/ 0 h 548608"/>
                <a:gd name="connsiteX1" fmla="*/ 1093815 w 1093815"/>
                <a:gd name="connsiteY1" fmla="*/ 0 h 548608"/>
                <a:gd name="connsiteX2" fmla="*/ 1093815 w 1093815"/>
                <a:gd name="connsiteY2" fmla="*/ 548608 h 548608"/>
                <a:gd name="connsiteX3" fmla="*/ 1061431 w 1093815"/>
                <a:gd name="connsiteY3" fmla="*/ 548608 h 548608"/>
                <a:gd name="connsiteX4" fmla="*/ 32385 w 1093815"/>
                <a:gd name="connsiteY4" fmla="*/ 548608 h 548608"/>
                <a:gd name="connsiteX5" fmla="*/ 0 w 1093815"/>
                <a:gd name="connsiteY5" fmla="*/ 548608 h 548608"/>
                <a:gd name="connsiteX6" fmla="*/ 0 w 1093815"/>
                <a:gd name="connsiteY6" fmla="*/ 0 h 548608"/>
                <a:gd name="connsiteX7" fmla="*/ 32385 w 1093815"/>
                <a:gd name="connsiteY7" fmla="*/ 0 h 54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815" h="548608">
                  <a:moveTo>
                    <a:pt x="1061431" y="0"/>
                  </a:moveTo>
                  <a:cubicBezTo>
                    <a:pt x="1079316" y="0"/>
                    <a:pt x="1093815" y="0"/>
                    <a:pt x="1093815" y="0"/>
                  </a:cubicBezTo>
                  <a:lnTo>
                    <a:pt x="1093815" y="548608"/>
                  </a:lnTo>
                  <a:cubicBezTo>
                    <a:pt x="1093815" y="548608"/>
                    <a:pt x="1079316" y="548608"/>
                    <a:pt x="1061431" y="548608"/>
                  </a:cubicBezTo>
                  <a:lnTo>
                    <a:pt x="32385" y="548608"/>
                  </a:lnTo>
                  <a:cubicBezTo>
                    <a:pt x="14499" y="548608"/>
                    <a:pt x="0" y="548608"/>
                    <a:pt x="0" y="548608"/>
                  </a:cubicBezTo>
                  <a:lnTo>
                    <a:pt x="0" y="0"/>
                  </a:lnTo>
                  <a:cubicBezTo>
                    <a:pt x="0" y="0"/>
                    <a:pt x="14499" y="0"/>
                    <a:pt x="32385" y="0"/>
                  </a:cubicBezTo>
                  <a:close/>
                </a:path>
              </a:pathLst>
            </a:custGeom>
            <a:solidFill>
              <a:srgbClr val="008D8A"/>
            </a:solidFill>
            <a:ln w="771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7C96E4F-7B44-4D76-B4DA-0499D3A56734}"/>
                </a:ext>
              </a:extLst>
            </p:cNvPr>
            <p:cNvSpPr/>
            <p:nvPr/>
          </p:nvSpPr>
          <p:spPr>
            <a:xfrm>
              <a:off x="6455962" y="1911137"/>
              <a:ext cx="1101621" cy="556337"/>
            </a:xfrm>
            <a:custGeom>
              <a:avLst/>
              <a:gdLst>
                <a:gd name="connsiteX0" fmla="*/ 1065295 w 1101621"/>
                <a:gd name="connsiteY0" fmla="*/ 556337 h 556337"/>
                <a:gd name="connsiteX1" fmla="*/ 36327 w 1101621"/>
                <a:gd name="connsiteY1" fmla="*/ 556337 h 556337"/>
                <a:gd name="connsiteX2" fmla="*/ 0 w 1101621"/>
                <a:gd name="connsiteY2" fmla="*/ 520088 h 556337"/>
                <a:gd name="connsiteX3" fmla="*/ 0 w 1101621"/>
                <a:gd name="connsiteY3" fmla="*/ 36249 h 556337"/>
                <a:gd name="connsiteX4" fmla="*/ 36327 w 1101621"/>
                <a:gd name="connsiteY4" fmla="*/ 0 h 556337"/>
                <a:gd name="connsiteX5" fmla="*/ 1065295 w 1101621"/>
                <a:gd name="connsiteY5" fmla="*/ 0 h 556337"/>
                <a:gd name="connsiteX6" fmla="*/ 1101622 w 1101621"/>
                <a:gd name="connsiteY6" fmla="*/ 36249 h 556337"/>
                <a:gd name="connsiteX7" fmla="*/ 1101622 w 1101621"/>
                <a:gd name="connsiteY7" fmla="*/ 520088 h 556337"/>
                <a:gd name="connsiteX8" fmla="*/ 1065295 w 1101621"/>
                <a:gd name="connsiteY8" fmla="*/ 556337 h 556337"/>
                <a:gd name="connsiteX9" fmla="*/ 36327 w 1101621"/>
                <a:gd name="connsiteY9" fmla="*/ 7574 h 556337"/>
                <a:gd name="connsiteX10" fmla="*/ 7729 w 1101621"/>
                <a:gd name="connsiteY10" fmla="*/ 36095 h 556337"/>
                <a:gd name="connsiteX11" fmla="*/ 7729 w 1101621"/>
                <a:gd name="connsiteY11" fmla="*/ 519933 h 556337"/>
                <a:gd name="connsiteX12" fmla="*/ 36327 w 1101621"/>
                <a:gd name="connsiteY12" fmla="*/ 548454 h 556337"/>
                <a:gd name="connsiteX13" fmla="*/ 1065295 w 1101621"/>
                <a:gd name="connsiteY13" fmla="*/ 548454 h 556337"/>
                <a:gd name="connsiteX14" fmla="*/ 1093893 w 1101621"/>
                <a:gd name="connsiteY14" fmla="*/ 519933 h 556337"/>
                <a:gd name="connsiteX15" fmla="*/ 1093893 w 1101621"/>
                <a:gd name="connsiteY15" fmla="*/ 36095 h 556337"/>
                <a:gd name="connsiteX16" fmla="*/ 1065295 w 1101621"/>
                <a:gd name="connsiteY16" fmla="*/ 7574 h 55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01621" h="556337">
                  <a:moveTo>
                    <a:pt x="1065295" y="556337"/>
                  </a:moveTo>
                  <a:lnTo>
                    <a:pt x="36327" y="556337"/>
                  </a:lnTo>
                  <a:cubicBezTo>
                    <a:pt x="16308" y="556299"/>
                    <a:pt x="85" y="540106"/>
                    <a:pt x="0" y="520088"/>
                  </a:cubicBezTo>
                  <a:lnTo>
                    <a:pt x="0" y="36249"/>
                  </a:lnTo>
                  <a:cubicBezTo>
                    <a:pt x="46" y="16216"/>
                    <a:pt x="16293" y="0"/>
                    <a:pt x="36327" y="0"/>
                  </a:cubicBezTo>
                  <a:lnTo>
                    <a:pt x="1065295" y="0"/>
                  </a:lnTo>
                  <a:cubicBezTo>
                    <a:pt x="1085329" y="0"/>
                    <a:pt x="1101575" y="16216"/>
                    <a:pt x="1101622" y="36249"/>
                  </a:cubicBezTo>
                  <a:lnTo>
                    <a:pt x="1101622" y="520088"/>
                  </a:lnTo>
                  <a:cubicBezTo>
                    <a:pt x="1101537" y="540106"/>
                    <a:pt x="1085314" y="556299"/>
                    <a:pt x="1065295" y="556337"/>
                  </a:cubicBezTo>
                  <a:close/>
                  <a:moveTo>
                    <a:pt x="36327" y="7574"/>
                  </a:moveTo>
                  <a:cubicBezTo>
                    <a:pt x="20559" y="7574"/>
                    <a:pt x="7775" y="20327"/>
                    <a:pt x="7729" y="36095"/>
                  </a:cubicBezTo>
                  <a:lnTo>
                    <a:pt x="7729" y="519933"/>
                  </a:lnTo>
                  <a:cubicBezTo>
                    <a:pt x="7775" y="535701"/>
                    <a:pt x="20559" y="548454"/>
                    <a:pt x="36327" y="548454"/>
                  </a:cubicBezTo>
                  <a:lnTo>
                    <a:pt x="1065295" y="548454"/>
                  </a:lnTo>
                  <a:cubicBezTo>
                    <a:pt x="1081063" y="548454"/>
                    <a:pt x="1093846" y="535701"/>
                    <a:pt x="1093893" y="519933"/>
                  </a:cubicBezTo>
                  <a:lnTo>
                    <a:pt x="1093893" y="36095"/>
                  </a:lnTo>
                  <a:cubicBezTo>
                    <a:pt x="1093846" y="20327"/>
                    <a:pt x="1081063" y="7574"/>
                    <a:pt x="1065295" y="7574"/>
                  </a:cubicBezTo>
                  <a:close/>
                </a:path>
              </a:pathLst>
            </a:custGeom>
            <a:solidFill>
              <a:srgbClr val="263238"/>
            </a:solidFill>
            <a:ln w="771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A463A1D-6992-445F-9407-B5CEDC17CDFC}"/>
                </a:ext>
              </a:extLst>
            </p:cNvPr>
            <p:cNvSpPr/>
            <p:nvPr/>
          </p:nvSpPr>
          <p:spPr>
            <a:xfrm>
              <a:off x="7477356" y="1971888"/>
              <a:ext cx="31689" cy="7729"/>
            </a:xfrm>
            <a:custGeom>
              <a:avLst/>
              <a:gdLst>
                <a:gd name="connsiteX0" fmla="*/ 27825 w 31689"/>
                <a:gd name="connsiteY0" fmla="*/ 7729 h 7729"/>
                <a:gd name="connsiteX1" fmla="*/ 3865 w 31689"/>
                <a:gd name="connsiteY1" fmla="*/ 7729 h 7729"/>
                <a:gd name="connsiteX2" fmla="*/ 0 w 31689"/>
                <a:gd name="connsiteY2" fmla="*/ 3865 h 7729"/>
                <a:gd name="connsiteX3" fmla="*/ 3865 w 31689"/>
                <a:gd name="connsiteY3" fmla="*/ 0 h 7729"/>
                <a:gd name="connsiteX4" fmla="*/ 27825 w 31689"/>
                <a:gd name="connsiteY4" fmla="*/ 0 h 7729"/>
                <a:gd name="connsiteX5" fmla="*/ 31689 w 31689"/>
                <a:gd name="connsiteY5" fmla="*/ 3865 h 7729"/>
                <a:gd name="connsiteX6" fmla="*/ 27825 w 31689"/>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89" h="7729">
                  <a:moveTo>
                    <a:pt x="27825" y="7729"/>
                  </a:moveTo>
                  <a:lnTo>
                    <a:pt x="3865" y="7729"/>
                  </a:lnTo>
                  <a:cubicBezTo>
                    <a:pt x="1747" y="7690"/>
                    <a:pt x="39" y="5982"/>
                    <a:pt x="0" y="3865"/>
                  </a:cubicBezTo>
                  <a:cubicBezTo>
                    <a:pt x="0" y="1731"/>
                    <a:pt x="1731" y="0"/>
                    <a:pt x="3865" y="0"/>
                  </a:cubicBezTo>
                  <a:lnTo>
                    <a:pt x="27825" y="0"/>
                  </a:lnTo>
                  <a:cubicBezTo>
                    <a:pt x="29958" y="0"/>
                    <a:pt x="31689" y="1731"/>
                    <a:pt x="31689" y="3865"/>
                  </a:cubicBezTo>
                  <a:cubicBezTo>
                    <a:pt x="31650" y="5982"/>
                    <a:pt x="29942" y="7690"/>
                    <a:pt x="27825" y="7729"/>
                  </a:cubicBezTo>
                  <a:close/>
                </a:path>
              </a:pathLst>
            </a:custGeom>
            <a:solidFill>
              <a:srgbClr val="263238"/>
            </a:solidFill>
            <a:ln w="771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F2D1A26-D1E9-4038-9651-3683C2072650}"/>
                </a:ext>
              </a:extLst>
            </p:cNvPr>
            <p:cNvSpPr/>
            <p:nvPr/>
          </p:nvSpPr>
          <p:spPr>
            <a:xfrm>
              <a:off x="7317751" y="1971888"/>
              <a:ext cx="137577" cy="7729"/>
            </a:xfrm>
            <a:custGeom>
              <a:avLst/>
              <a:gdLst>
                <a:gd name="connsiteX0" fmla="*/ 133713 w 137577"/>
                <a:gd name="connsiteY0" fmla="*/ 7729 h 7729"/>
                <a:gd name="connsiteX1" fmla="*/ 3865 w 137577"/>
                <a:gd name="connsiteY1" fmla="*/ 7729 h 7729"/>
                <a:gd name="connsiteX2" fmla="*/ 0 w 137577"/>
                <a:gd name="connsiteY2" fmla="*/ 3865 h 7729"/>
                <a:gd name="connsiteX3" fmla="*/ 3865 w 137577"/>
                <a:gd name="connsiteY3" fmla="*/ 0 h 7729"/>
                <a:gd name="connsiteX4" fmla="*/ 133713 w 137577"/>
                <a:gd name="connsiteY4" fmla="*/ 0 h 7729"/>
                <a:gd name="connsiteX5" fmla="*/ 137577 w 137577"/>
                <a:gd name="connsiteY5" fmla="*/ 3865 h 7729"/>
                <a:gd name="connsiteX6" fmla="*/ 133713 w 137577"/>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7" h="7729">
                  <a:moveTo>
                    <a:pt x="133713" y="7729"/>
                  </a:moveTo>
                  <a:lnTo>
                    <a:pt x="3865" y="7729"/>
                  </a:lnTo>
                  <a:cubicBezTo>
                    <a:pt x="1731" y="7729"/>
                    <a:pt x="0" y="5998"/>
                    <a:pt x="0" y="3865"/>
                  </a:cubicBezTo>
                  <a:cubicBezTo>
                    <a:pt x="0" y="1731"/>
                    <a:pt x="1731" y="0"/>
                    <a:pt x="3865" y="0"/>
                  </a:cubicBezTo>
                  <a:lnTo>
                    <a:pt x="133713" y="0"/>
                  </a:lnTo>
                  <a:cubicBezTo>
                    <a:pt x="135846" y="0"/>
                    <a:pt x="137577" y="1731"/>
                    <a:pt x="137577" y="3865"/>
                  </a:cubicBezTo>
                  <a:cubicBezTo>
                    <a:pt x="137577" y="5998"/>
                    <a:pt x="135846" y="7729"/>
                    <a:pt x="133713" y="7729"/>
                  </a:cubicBezTo>
                  <a:close/>
                </a:path>
              </a:pathLst>
            </a:custGeom>
            <a:solidFill>
              <a:srgbClr val="263238"/>
            </a:solidFill>
            <a:ln w="771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A887614-70AE-4A5B-8B51-AC274BA3FE88}"/>
                </a:ext>
              </a:extLst>
            </p:cNvPr>
            <p:cNvSpPr/>
            <p:nvPr/>
          </p:nvSpPr>
          <p:spPr>
            <a:xfrm>
              <a:off x="6945288" y="1971888"/>
              <a:ext cx="337604" cy="7729"/>
            </a:xfrm>
            <a:custGeom>
              <a:avLst/>
              <a:gdLst>
                <a:gd name="connsiteX0" fmla="*/ 333740 w 337604"/>
                <a:gd name="connsiteY0" fmla="*/ 7729 h 7729"/>
                <a:gd name="connsiteX1" fmla="*/ 3865 w 337604"/>
                <a:gd name="connsiteY1" fmla="*/ 7729 h 7729"/>
                <a:gd name="connsiteX2" fmla="*/ 0 w 337604"/>
                <a:gd name="connsiteY2" fmla="*/ 3865 h 7729"/>
                <a:gd name="connsiteX3" fmla="*/ 3865 w 337604"/>
                <a:gd name="connsiteY3" fmla="*/ 0 h 7729"/>
                <a:gd name="connsiteX4" fmla="*/ 333740 w 337604"/>
                <a:gd name="connsiteY4" fmla="*/ 0 h 7729"/>
                <a:gd name="connsiteX5" fmla="*/ 337605 w 337604"/>
                <a:gd name="connsiteY5" fmla="*/ 3865 h 7729"/>
                <a:gd name="connsiteX6" fmla="*/ 333740 w 337604"/>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604" h="7729">
                  <a:moveTo>
                    <a:pt x="333740" y="7729"/>
                  </a:moveTo>
                  <a:lnTo>
                    <a:pt x="3865" y="7729"/>
                  </a:lnTo>
                  <a:cubicBezTo>
                    <a:pt x="1731" y="7729"/>
                    <a:pt x="0" y="5998"/>
                    <a:pt x="0" y="3865"/>
                  </a:cubicBezTo>
                  <a:cubicBezTo>
                    <a:pt x="0" y="1731"/>
                    <a:pt x="1731" y="0"/>
                    <a:pt x="3865" y="0"/>
                  </a:cubicBezTo>
                  <a:lnTo>
                    <a:pt x="333740" y="0"/>
                  </a:lnTo>
                  <a:cubicBezTo>
                    <a:pt x="335874" y="0"/>
                    <a:pt x="337605" y="1731"/>
                    <a:pt x="337605" y="3865"/>
                  </a:cubicBezTo>
                  <a:cubicBezTo>
                    <a:pt x="337605" y="5998"/>
                    <a:pt x="335874" y="7729"/>
                    <a:pt x="333740" y="7729"/>
                  </a:cubicBezTo>
                  <a:close/>
                </a:path>
              </a:pathLst>
            </a:custGeom>
            <a:solidFill>
              <a:srgbClr val="263238"/>
            </a:solidFill>
            <a:ln w="771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50F4BBA-F35E-4A3C-A7BC-E12C4B1B3FEA}"/>
                </a:ext>
              </a:extLst>
            </p:cNvPr>
            <p:cNvSpPr/>
            <p:nvPr/>
          </p:nvSpPr>
          <p:spPr>
            <a:xfrm>
              <a:off x="6587665" y="1971888"/>
              <a:ext cx="333431" cy="7729"/>
            </a:xfrm>
            <a:custGeom>
              <a:avLst/>
              <a:gdLst>
                <a:gd name="connsiteX0" fmla="*/ 329567 w 333431"/>
                <a:gd name="connsiteY0" fmla="*/ 7729 h 7729"/>
                <a:gd name="connsiteX1" fmla="*/ 3865 w 333431"/>
                <a:gd name="connsiteY1" fmla="*/ 7729 h 7729"/>
                <a:gd name="connsiteX2" fmla="*/ 0 w 333431"/>
                <a:gd name="connsiteY2" fmla="*/ 3865 h 7729"/>
                <a:gd name="connsiteX3" fmla="*/ 3865 w 333431"/>
                <a:gd name="connsiteY3" fmla="*/ 0 h 7729"/>
                <a:gd name="connsiteX4" fmla="*/ 329567 w 333431"/>
                <a:gd name="connsiteY4" fmla="*/ 0 h 7729"/>
                <a:gd name="connsiteX5" fmla="*/ 333431 w 333431"/>
                <a:gd name="connsiteY5" fmla="*/ 3865 h 7729"/>
                <a:gd name="connsiteX6" fmla="*/ 329567 w 333431"/>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431" h="7729">
                  <a:moveTo>
                    <a:pt x="329567" y="7729"/>
                  </a:moveTo>
                  <a:lnTo>
                    <a:pt x="3865" y="7729"/>
                  </a:lnTo>
                  <a:cubicBezTo>
                    <a:pt x="1747" y="7690"/>
                    <a:pt x="39" y="5982"/>
                    <a:pt x="0" y="3865"/>
                  </a:cubicBezTo>
                  <a:cubicBezTo>
                    <a:pt x="0" y="1731"/>
                    <a:pt x="1731" y="0"/>
                    <a:pt x="3865" y="0"/>
                  </a:cubicBezTo>
                  <a:lnTo>
                    <a:pt x="329567" y="0"/>
                  </a:lnTo>
                  <a:cubicBezTo>
                    <a:pt x="331700" y="0"/>
                    <a:pt x="333431" y="1731"/>
                    <a:pt x="333431" y="3865"/>
                  </a:cubicBezTo>
                  <a:cubicBezTo>
                    <a:pt x="333393" y="5982"/>
                    <a:pt x="331685" y="7690"/>
                    <a:pt x="329567" y="7729"/>
                  </a:cubicBezTo>
                  <a:close/>
                </a:path>
              </a:pathLst>
            </a:custGeom>
            <a:solidFill>
              <a:srgbClr val="263238"/>
            </a:solidFill>
            <a:ln w="771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F79B441-5D69-4F24-8798-42406BF2E1AE}"/>
                </a:ext>
              </a:extLst>
            </p:cNvPr>
            <p:cNvSpPr/>
            <p:nvPr/>
          </p:nvSpPr>
          <p:spPr>
            <a:xfrm>
              <a:off x="6504500" y="1971888"/>
              <a:ext cx="44055" cy="7729"/>
            </a:xfrm>
            <a:custGeom>
              <a:avLst/>
              <a:gdLst>
                <a:gd name="connsiteX0" fmla="*/ 40191 w 44055"/>
                <a:gd name="connsiteY0" fmla="*/ 7729 h 7729"/>
                <a:gd name="connsiteX1" fmla="*/ 3865 w 44055"/>
                <a:gd name="connsiteY1" fmla="*/ 7729 h 7729"/>
                <a:gd name="connsiteX2" fmla="*/ 0 w 44055"/>
                <a:gd name="connsiteY2" fmla="*/ 3865 h 7729"/>
                <a:gd name="connsiteX3" fmla="*/ 3865 w 44055"/>
                <a:gd name="connsiteY3" fmla="*/ 0 h 7729"/>
                <a:gd name="connsiteX4" fmla="*/ 40191 w 44055"/>
                <a:gd name="connsiteY4" fmla="*/ 0 h 7729"/>
                <a:gd name="connsiteX5" fmla="*/ 44056 w 44055"/>
                <a:gd name="connsiteY5" fmla="*/ 3865 h 7729"/>
                <a:gd name="connsiteX6" fmla="*/ 40191 w 4405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 h="7729">
                  <a:moveTo>
                    <a:pt x="40191" y="7729"/>
                  </a:moveTo>
                  <a:lnTo>
                    <a:pt x="3865" y="7729"/>
                  </a:lnTo>
                  <a:cubicBezTo>
                    <a:pt x="1747" y="7690"/>
                    <a:pt x="39" y="5982"/>
                    <a:pt x="0" y="3865"/>
                  </a:cubicBezTo>
                  <a:cubicBezTo>
                    <a:pt x="0" y="1731"/>
                    <a:pt x="1731" y="0"/>
                    <a:pt x="3865" y="0"/>
                  </a:cubicBezTo>
                  <a:lnTo>
                    <a:pt x="40191" y="0"/>
                  </a:lnTo>
                  <a:cubicBezTo>
                    <a:pt x="42324" y="0"/>
                    <a:pt x="44056" y="1731"/>
                    <a:pt x="44056" y="3865"/>
                  </a:cubicBezTo>
                  <a:cubicBezTo>
                    <a:pt x="44056" y="5998"/>
                    <a:pt x="42324" y="7729"/>
                    <a:pt x="40191" y="7729"/>
                  </a:cubicBezTo>
                  <a:close/>
                </a:path>
              </a:pathLst>
            </a:custGeom>
            <a:solidFill>
              <a:srgbClr val="263238"/>
            </a:solidFill>
            <a:ln w="771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F8FCB9-9146-4BB3-A526-61D77C2B5921}"/>
                </a:ext>
              </a:extLst>
            </p:cNvPr>
            <p:cNvSpPr/>
            <p:nvPr/>
          </p:nvSpPr>
          <p:spPr>
            <a:xfrm>
              <a:off x="7385844" y="2037971"/>
              <a:ext cx="123201" cy="7729"/>
            </a:xfrm>
            <a:custGeom>
              <a:avLst/>
              <a:gdLst>
                <a:gd name="connsiteX0" fmla="*/ 119337 w 123201"/>
                <a:gd name="connsiteY0" fmla="*/ 7729 h 7729"/>
                <a:gd name="connsiteX1" fmla="*/ 3865 w 123201"/>
                <a:gd name="connsiteY1" fmla="*/ 7729 h 7729"/>
                <a:gd name="connsiteX2" fmla="*/ 0 w 123201"/>
                <a:gd name="connsiteY2" fmla="*/ 3865 h 7729"/>
                <a:gd name="connsiteX3" fmla="*/ 3865 w 123201"/>
                <a:gd name="connsiteY3" fmla="*/ 0 h 7729"/>
                <a:gd name="connsiteX4" fmla="*/ 119337 w 123201"/>
                <a:gd name="connsiteY4" fmla="*/ 0 h 7729"/>
                <a:gd name="connsiteX5" fmla="*/ 123201 w 123201"/>
                <a:gd name="connsiteY5" fmla="*/ 3865 h 7729"/>
                <a:gd name="connsiteX6" fmla="*/ 119337 w 123201"/>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201" h="7729">
                  <a:moveTo>
                    <a:pt x="119337" y="7729"/>
                  </a:moveTo>
                  <a:lnTo>
                    <a:pt x="3865" y="7729"/>
                  </a:lnTo>
                  <a:cubicBezTo>
                    <a:pt x="1731" y="7729"/>
                    <a:pt x="0" y="5998"/>
                    <a:pt x="0" y="3865"/>
                  </a:cubicBezTo>
                  <a:cubicBezTo>
                    <a:pt x="39" y="1747"/>
                    <a:pt x="1747" y="39"/>
                    <a:pt x="3865" y="0"/>
                  </a:cubicBezTo>
                  <a:lnTo>
                    <a:pt x="119337" y="0"/>
                  </a:lnTo>
                  <a:cubicBezTo>
                    <a:pt x="121454" y="39"/>
                    <a:pt x="123162" y="1747"/>
                    <a:pt x="123201" y="3865"/>
                  </a:cubicBezTo>
                  <a:cubicBezTo>
                    <a:pt x="123201" y="5998"/>
                    <a:pt x="121470" y="7729"/>
                    <a:pt x="119337" y="7729"/>
                  </a:cubicBezTo>
                  <a:close/>
                </a:path>
              </a:pathLst>
            </a:custGeom>
            <a:solidFill>
              <a:srgbClr val="263238"/>
            </a:solidFill>
            <a:ln w="771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90731F7-67BA-4538-8764-61CEECCEF61D}"/>
                </a:ext>
              </a:extLst>
            </p:cNvPr>
            <p:cNvSpPr/>
            <p:nvPr/>
          </p:nvSpPr>
          <p:spPr>
            <a:xfrm>
              <a:off x="7098478" y="2037971"/>
              <a:ext cx="269589" cy="7729"/>
            </a:xfrm>
            <a:custGeom>
              <a:avLst/>
              <a:gdLst>
                <a:gd name="connsiteX0" fmla="*/ 265725 w 269589"/>
                <a:gd name="connsiteY0" fmla="*/ 7729 h 7729"/>
                <a:gd name="connsiteX1" fmla="*/ 3865 w 269589"/>
                <a:gd name="connsiteY1" fmla="*/ 7729 h 7729"/>
                <a:gd name="connsiteX2" fmla="*/ 0 w 269589"/>
                <a:gd name="connsiteY2" fmla="*/ 3865 h 7729"/>
                <a:gd name="connsiteX3" fmla="*/ 3865 w 269589"/>
                <a:gd name="connsiteY3" fmla="*/ 0 h 7729"/>
                <a:gd name="connsiteX4" fmla="*/ 265725 w 269589"/>
                <a:gd name="connsiteY4" fmla="*/ 0 h 7729"/>
                <a:gd name="connsiteX5" fmla="*/ 269589 w 269589"/>
                <a:gd name="connsiteY5" fmla="*/ 3865 h 7729"/>
                <a:gd name="connsiteX6" fmla="*/ 265725 w 269589"/>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589" h="7729">
                  <a:moveTo>
                    <a:pt x="265725" y="7729"/>
                  </a:moveTo>
                  <a:lnTo>
                    <a:pt x="3865" y="7729"/>
                  </a:lnTo>
                  <a:cubicBezTo>
                    <a:pt x="1731" y="7729"/>
                    <a:pt x="0" y="5998"/>
                    <a:pt x="0" y="3865"/>
                  </a:cubicBezTo>
                  <a:cubicBezTo>
                    <a:pt x="39" y="1747"/>
                    <a:pt x="1747" y="39"/>
                    <a:pt x="3865" y="0"/>
                  </a:cubicBezTo>
                  <a:lnTo>
                    <a:pt x="265725" y="0"/>
                  </a:lnTo>
                  <a:cubicBezTo>
                    <a:pt x="267843" y="39"/>
                    <a:pt x="269551" y="1747"/>
                    <a:pt x="269589" y="3865"/>
                  </a:cubicBezTo>
                  <a:cubicBezTo>
                    <a:pt x="269589" y="5998"/>
                    <a:pt x="267858" y="7729"/>
                    <a:pt x="265725" y="7729"/>
                  </a:cubicBezTo>
                  <a:close/>
                </a:path>
              </a:pathLst>
            </a:custGeom>
            <a:solidFill>
              <a:srgbClr val="263238"/>
            </a:solidFill>
            <a:ln w="771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3C04EFB-CF15-4CD3-912D-02B907224B38}"/>
                </a:ext>
              </a:extLst>
            </p:cNvPr>
            <p:cNvSpPr/>
            <p:nvPr/>
          </p:nvSpPr>
          <p:spPr>
            <a:xfrm>
              <a:off x="7028684" y="2037971"/>
              <a:ext cx="41736" cy="7729"/>
            </a:xfrm>
            <a:custGeom>
              <a:avLst/>
              <a:gdLst>
                <a:gd name="connsiteX0" fmla="*/ 37872 w 41736"/>
                <a:gd name="connsiteY0" fmla="*/ 7729 h 7729"/>
                <a:gd name="connsiteX1" fmla="*/ 3865 w 41736"/>
                <a:gd name="connsiteY1" fmla="*/ 7729 h 7729"/>
                <a:gd name="connsiteX2" fmla="*/ 0 w 41736"/>
                <a:gd name="connsiteY2" fmla="*/ 3865 h 7729"/>
                <a:gd name="connsiteX3" fmla="*/ 3865 w 41736"/>
                <a:gd name="connsiteY3" fmla="*/ 0 h 7729"/>
                <a:gd name="connsiteX4" fmla="*/ 37872 w 41736"/>
                <a:gd name="connsiteY4" fmla="*/ 0 h 7729"/>
                <a:gd name="connsiteX5" fmla="*/ 41737 w 41736"/>
                <a:gd name="connsiteY5" fmla="*/ 3865 h 7729"/>
                <a:gd name="connsiteX6" fmla="*/ 37872 w 41736"/>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36" h="7729">
                  <a:moveTo>
                    <a:pt x="37872" y="7729"/>
                  </a:moveTo>
                  <a:lnTo>
                    <a:pt x="3865" y="7729"/>
                  </a:lnTo>
                  <a:cubicBezTo>
                    <a:pt x="1731" y="7729"/>
                    <a:pt x="0" y="5998"/>
                    <a:pt x="0" y="3865"/>
                  </a:cubicBezTo>
                  <a:cubicBezTo>
                    <a:pt x="0" y="1731"/>
                    <a:pt x="1731" y="0"/>
                    <a:pt x="3865" y="0"/>
                  </a:cubicBezTo>
                  <a:lnTo>
                    <a:pt x="37872" y="0"/>
                  </a:lnTo>
                  <a:cubicBezTo>
                    <a:pt x="40006" y="0"/>
                    <a:pt x="41737" y="1731"/>
                    <a:pt x="41737" y="3865"/>
                  </a:cubicBezTo>
                  <a:cubicBezTo>
                    <a:pt x="41737" y="5998"/>
                    <a:pt x="40006" y="7729"/>
                    <a:pt x="37872" y="7729"/>
                  </a:cubicBezTo>
                  <a:close/>
                </a:path>
              </a:pathLst>
            </a:custGeom>
            <a:solidFill>
              <a:srgbClr val="263238"/>
            </a:solidFill>
            <a:ln w="771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F466DFC-4EDB-49F8-9019-2E54F4502A73}"/>
                </a:ext>
              </a:extLst>
            </p:cNvPr>
            <p:cNvSpPr/>
            <p:nvPr/>
          </p:nvSpPr>
          <p:spPr>
            <a:xfrm>
              <a:off x="6951626" y="2037971"/>
              <a:ext cx="63068" cy="7729"/>
            </a:xfrm>
            <a:custGeom>
              <a:avLst/>
              <a:gdLst>
                <a:gd name="connsiteX0" fmla="*/ 59204 w 63068"/>
                <a:gd name="connsiteY0" fmla="*/ 7729 h 7729"/>
                <a:gd name="connsiteX1" fmla="*/ 3865 w 63068"/>
                <a:gd name="connsiteY1" fmla="*/ 7729 h 7729"/>
                <a:gd name="connsiteX2" fmla="*/ 0 w 63068"/>
                <a:gd name="connsiteY2" fmla="*/ 3865 h 7729"/>
                <a:gd name="connsiteX3" fmla="*/ 3865 w 63068"/>
                <a:gd name="connsiteY3" fmla="*/ 0 h 7729"/>
                <a:gd name="connsiteX4" fmla="*/ 59204 w 63068"/>
                <a:gd name="connsiteY4" fmla="*/ 0 h 7729"/>
                <a:gd name="connsiteX5" fmla="*/ 63069 w 63068"/>
                <a:gd name="connsiteY5" fmla="*/ 3865 h 7729"/>
                <a:gd name="connsiteX6" fmla="*/ 59204 w 6306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8" h="7729">
                  <a:moveTo>
                    <a:pt x="59204" y="7729"/>
                  </a:moveTo>
                  <a:lnTo>
                    <a:pt x="3865" y="7729"/>
                  </a:lnTo>
                  <a:cubicBezTo>
                    <a:pt x="1731" y="7729"/>
                    <a:pt x="0" y="5998"/>
                    <a:pt x="0" y="3865"/>
                  </a:cubicBezTo>
                  <a:cubicBezTo>
                    <a:pt x="39" y="1747"/>
                    <a:pt x="1747" y="39"/>
                    <a:pt x="3865" y="0"/>
                  </a:cubicBezTo>
                  <a:lnTo>
                    <a:pt x="59204" y="0"/>
                  </a:lnTo>
                  <a:cubicBezTo>
                    <a:pt x="61338" y="0"/>
                    <a:pt x="63069" y="1731"/>
                    <a:pt x="63069" y="3865"/>
                  </a:cubicBezTo>
                  <a:cubicBezTo>
                    <a:pt x="63069" y="5998"/>
                    <a:pt x="61338" y="7729"/>
                    <a:pt x="59204" y="7729"/>
                  </a:cubicBezTo>
                  <a:close/>
                </a:path>
              </a:pathLst>
            </a:custGeom>
            <a:solidFill>
              <a:srgbClr val="263238"/>
            </a:solidFill>
            <a:ln w="771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21AB73F-EADD-4625-8579-6908AAE41600}"/>
                </a:ext>
              </a:extLst>
            </p:cNvPr>
            <p:cNvSpPr/>
            <p:nvPr/>
          </p:nvSpPr>
          <p:spPr>
            <a:xfrm>
              <a:off x="6689843" y="2037971"/>
              <a:ext cx="246093" cy="7729"/>
            </a:xfrm>
            <a:custGeom>
              <a:avLst/>
              <a:gdLst>
                <a:gd name="connsiteX0" fmla="*/ 242229 w 246093"/>
                <a:gd name="connsiteY0" fmla="*/ 7729 h 7729"/>
                <a:gd name="connsiteX1" fmla="*/ 3865 w 246093"/>
                <a:gd name="connsiteY1" fmla="*/ 7729 h 7729"/>
                <a:gd name="connsiteX2" fmla="*/ 0 w 246093"/>
                <a:gd name="connsiteY2" fmla="*/ 3865 h 7729"/>
                <a:gd name="connsiteX3" fmla="*/ 3865 w 246093"/>
                <a:gd name="connsiteY3" fmla="*/ 0 h 7729"/>
                <a:gd name="connsiteX4" fmla="*/ 242229 w 246093"/>
                <a:gd name="connsiteY4" fmla="*/ 0 h 7729"/>
                <a:gd name="connsiteX5" fmla="*/ 246093 w 246093"/>
                <a:gd name="connsiteY5" fmla="*/ 3865 h 7729"/>
                <a:gd name="connsiteX6" fmla="*/ 242229 w 24609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93" h="7729">
                  <a:moveTo>
                    <a:pt x="242229" y="7729"/>
                  </a:moveTo>
                  <a:lnTo>
                    <a:pt x="3865" y="7729"/>
                  </a:lnTo>
                  <a:cubicBezTo>
                    <a:pt x="1731" y="7729"/>
                    <a:pt x="0" y="5998"/>
                    <a:pt x="0" y="3865"/>
                  </a:cubicBezTo>
                  <a:cubicBezTo>
                    <a:pt x="0" y="1731"/>
                    <a:pt x="1731" y="0"/>
                    <a:pt x="3865" y="0"/>
                  </a:cubicBezTo>
                  <a:lnTo>
                    <a:pt x="242229" y="0"/>
                  </a:lnTo>
                  <a:cubicBezTo>
                    <a:pt x="244362" y="0"/>
                    <a:pt x="246093" y="1731"/>
                    <a:pt x="246093" y="3865"/>
                  </a:cubicBezTo>
                  <a:cubicBezTo>
                    <a:pt x="246093" y="5998"/>
                    <a:pt x="244362" y="7729"/>
                    <a:pt x="242229" y="7729"/>
                  </a:cubicBezTo>
                  <a:close/>
                </a:path>
              </a:pathLst>
            </a:custGeom>
            <a:solidFill>
              <a:srgbClr val="263238"/>
            </a:solidFill>
            <a:ln w="771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1928262-7702-4504-A13F-48202C7DE400}"/>
                </a:ext>
              </a:extLst>
            </p:cNvPr>
            <p:cNvSpPr/>
            <p:nvPr/>
          </p:nvSpPr>
          <p:spPr>
            <a:xfrm>
              <a:off x="6504500" y="2037971"/>
              <a:ext cx="161150" cy="7729"/>
            </a:xfrm>
            <a:custGeom>
              <a:avLst/>
              <a:gdLst>
                <a:gd name="connsiteX0" fmla="*/ 157286 w 161150"/>
                <a:gd name="connsiteY0" fmla="*/ 7729 h 7729"/>
                <a:gd name="connsiteX1" fmla="*/ 3865 w 161150"/>
                <a:gd name="connsiteY1" fmla="*/ 7729 h 7729"/>
                <a:gd name="connsiteX2" fmla="*/ 0 w 161150"/>
                <a:gd name="connsiteY2" fmla="*/ 3865 h 7729"/>
                <a:gd name="connsiteX3" fmla="*/ 3865 w 161150"/>
                <a:gd name="connsiteY3" fmla="*/ 0 h 7729"/>
                <a:gd name="connsiteX4" fmla="*/ 157286 w 161150"/>
                <a:gd name="connsiteY4" fmla="*/ 0 h 7729"/>
                <a:gd name="connsiteX5" fmla="*/ 161151 w 161150"/>
                <a:gd name="connsiteY5" fmla="*/ 3865 h 7729"/>
                <a:gd name="connsiteX6" fmla="*/ 157286 w 161150"/>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150" h="7729">
                  <a:moveTo>
                    <a:pt x="157286" y="7729"/>
                  </a:moveTo>
                  <a:lnTo>
                    <a:pt x="3865" y="7729"/>
                  </a:lnTo>
                  <a:cubicBezTo>
                    <a:pt x="1731" y="7729"/>
                    <a:pt x="0" y="5998"/>
                    <a:pt x="0" y="3865"/>
                  </a:cubicBezTo>
                  <a:cubicBezTo>
                    <a:pt x="39" y="1747"/>
                    <a:pt x="1747" y="39"/>
                    <a:pt x="3865" y="0"/>
                  </a:cubicBezTo>
                  <a:lnTo>
                    <a:pt x="157286" y="0"/>
                  </a:lnTo>
                  <a:cubicBezTo>
                    <a:pt x="159419" y="0"/>
                    <a:pt x="161151" y="1731"/>
                    <a:pt x="161151" y="3865"/>
                  </a:cubicBezTo>
                  <a:cubicBezTo>
                    <a:pt x="161151" y="5998"/>
                    <a:pt x="159419" y="7729"/>
                    <a:pt x="157286" y="7729"/>
                  </a:cubicBezTo>
                  <a:close/>
                </a:path>
              </a:pathLst>
            </a:custGeom>
            <a:solidFill>
              <a:srgbClr val="263238"/>
            </a:solidFill>
            <a:ln w="771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D850EAD-FD1E-4166-955F-F0D6217C9B78}"/>
                </a:ext>
              </a:extLst>
            </p:cNvPr>
            <p:cNvSpPr/>
            <p:nvPr/>
          </p:nvSpPr>
          <p:spPr>
            <a:xfrm>
              <a:off x="7475269" y="2104209"/>
              <a:ext cx="33775" cy="7729"/>
            </a:xfrm>
            <a:custGeom>
              <a:avLst/>
              <a:gdLst>
                <a:gd name="connsiteX0" fmla="*/ 29911 w 33775"/>
                <a:gd name="connsiteY0" fmla="*/ 7729 h 7729"/>
                <a:gd name="connsiteX1" fmla="*/ 3865 w 33775"/>
                <a:gd name="connsiteY1" fmla="*/ 7729 h 7729"/>
                <a:gd name="connsiteX2" fmla="*/ 0 w 33775"/>
                <a:gd name="connsiteY2" fmla="*/ 3865 h 7729"/>
                <a:gd name="connsiteX3" fmla="*/ 3865 w 33775"/>
                <a:gd name="connsiteY3" fmla="*/ 0 h 7729"/>
                <a:gd name="connsiteX4" fmla="*/ 29911 w 33775"/>
                <a:gd name="connsiteY4" fmla="*/ 0 h 7729"/>
                <a:gd name="connsiteX5" fmla="*/ 33776 w 33775"/>
                <a:gd name="connsiteY5" fmla="*/ 3865 h 7729"/>
                <a:gd name="connsiteX6" fmla="*/ 29911 w 3377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75" h="7729">
                  <a:moveTo>
                    <a:pt x="29911" y="7729"/>
                  </a:moveTo>
                  <a:lnTo>
                    <a:pt x="3865" y="7729"/>
                  </a:lnTo>
                  <a:cubicBezTo>
                    <a:pt x="1731" y="7729"/>
                    <a:pt x="0" y="5998"/>
                    <a:pt x="0" y="3865"/>
                  </a:cubicBezTo>
                  <a:cubicBezTo>
                    <a:pt x="0" y="1731"/>
                    <a:pt x="1731" y="0"/>
                    <a:pt x="3865" y="0"/>
                  </a:cubicBezTo>
                  <a:lnTo>
                    <a:pt x="29911" y="0"/>
                  </a:lnTo>
                  <a:cubicBezTo>
                    <a:pt x="32029" y="39"/>
                    <a:pt x="33737" y="1747"/>
                    <a:pt x="33776" y="3865"/>
                  </a:cubicBezTo>
                  <a:cubicBezTo>
                    <a:pt x="33776" y="5998"/>
                    <a:pt x="32045" y="7729"/>
                    <a:pt x="29911" y="7729"/>
                  </a:cubicBezTo>
                  <a:close/>
                </a:path>
              </a:pathLst>
            </a:custGeom>
            <a:solidFill>
              <a:srgbClr val="263238"/>
            </a:solidFill>
            <a:ln w="771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949AE10-DF51-4737-9E97-A4922E3250F3}"/>
                </a:ext>
              </a:extLst>
            </p:cNvPr>
            <p:cNvSpPr/>
            <p:nvPr/>
          </p:nvSpPr>
          <p:spPr>
            <a:xfrm>
              <a:off x="6917618" y="2104209"/>
              <a:ext cx="531526" cy="7729"/>
            </a:xfrm>
            <a:custGeom>
              <a:avLst/>
              <a:gdLst>
                <a:gd name="connsiteX0" fmla="*/ 527662 w 531526"/>
                <a:gd name="connsiteY0" fmla="*/ 7729 h 7729"/>
                <a:gd name="connsiteX1" fmla="*/ 3865 w 531526"/>
                <a:gd name="connsiteY1" fmla="*/ 7729 h 7729"/>
                <a:gd name="connsiteX2" fmla="*/ 0 w 531526"/>
                <a:gd name="connsiteY2" fmla="*/ 3865 h 7729"/>
                <a:gd name="connsiteX3" fmla="*/ 3865 w 531526"/>
                <a:gd name="connsiteY3" fmla="*/ 0 h 7729"/>
                <a:gd name="connsiteX4" fmla="*/ 527662 w 531526"/>
                <a:gd name="connsiteY4" fmla="*/ 0 h 7729"/>
                <a:gd name="connsiteX5" fmla="*/ 531527 w 531526"/>
                <a:gd name="connsiteY5" fmla="*/ 3865 h 7729"/>
                <a:gd name="connsiteX6" fmla="*/ 527662 w 531526"/>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526" h="7729">
                  <a:moveTo>
                    <a:pt x="527662" y="7729"/>
                  </a:moveTo>
                  <a:lnTo>
                    <a:pt x="3865" y="7729"/>
                  </a:lnTo>
                  <a:cubicBezTo>
                    <a:pt x="1731" y="7729"/>
                    <a:pt x="0" y="5998"/>
                    <a:pt x="0" y="3865"/>
                  </a:cubicBezTo>
                  <a:cubicBezTo>
                    <a:pt x="0" y="1731"/>
                    <a:pt x="1731" y="0"/>
                    <a:pt x="3865" y="0"/>
                  </a:cubicBezTo>
                  <a:lnTo>
                    <a:pt x="527662" y="0"/>
                  </a:lnTo>
                  <a:cubicBezTo>
                    <a:pt x="529796" y="0"/>
                    <a:pt x="531527" y="1731"/>
                    <a:pt x="531527" y="3865"/>
                  </a:cubicBezTo>
                  <a:cubicBezTo>
                    <a:pt x="531527" y="5998"/>
                    <a:pt x="529796" y="7729"/>
                    <a:pt x="527662" y="7729"/>
                  </a:cubicBezTo>
                  <a:close/>
                </a:path>
              </a:pathLst>
            </a:custGeom>
            <a:solidFill>
              <a:srgbClr val="263238"/>
            </a:solidFill>
            <a:ln w="771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35A461-EFD8-49AC-B820-31593EE79E49}"/>
                </a:ext>
              </a:extLst>
            </p:cNvPr>
            <p:cNvSpPr/>
            <p:nvPr/>
          </p:nvSpPr>
          <p:spPr>
            <a:xfrm>
              <a:off x="6787770" y="2104209"/>
              <a:ext cx="101405" cy="7729"/>
            </a:xfrm>
            <a:custGeom>
              <a:avLst/>
              <a:gdLst>
                <a:gd name="connsiteX0" fmla="*/ 97541 w 101405"/>
                <a:gd name="connsiteY0" fmla="*/ 7729 h 7729"/>
                <a:gd name="connsiteX1" fmla="*/ 3865 w 101405"/>
                <a:gd name="connsiteY1" fmla="*/ 7729 h 7729"/>
                <a:gd name="connsiteX2" fmla="*/ 0 w 101405"/>
                <a:gd name="connsiteY2" fmla="*/ 3865 h 7729"/>
                <a:gd name="connsiteX3" fmla="*/ 3865 w 101405"/>
                <a:gd name="connsiteY3" fmla="*/ 0 h 7729"/>
                <a:gd name="connsiteX4" fmla="*/ 97541 w 101405"/>
                <a:gd name="connsiteY4" fmla="*/ 0 h 7729"/>
                <a:gd name="connsiteX5" fmla="*/ 101405 w 101405"/>
                <a:gd name="connsiteY5" fmla="*/ 3865 h 7729"/>
                <a:gd name="connsiteX6" fmla="*/ 97541 w 10140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05" h="7729">
                  <a:moveTo>
                    <a:pt x="97541" y="7729"/>
                  </a:moveTo>
                  <a:lnTo>
                    <a:pt x="3865" y="7729"/>
                  </a:lnTo>
                  <a:cubicBezTo>
                    <a:pt x="1731" y="7729"/>
                    <a:pt x="0" y="5998"/>
                    <a:pt x="0" y="3865"/>
                  </a:cubicBezTo>
                  <a:cubicBezTo>
                    <a:pt x="0" y="1731"/>
                    <a:pt x="1731" y="0"/>
                    <a:pt x="3865" y="0"/>
                  </a:cubicBezTo>
                  <a:lnTo>
                    <a:pt x="97541" y="0"/>
                  </a:lnTo>
                  <a:cubicBezTo>
                    <a:pt x="99658" y="39"/>
                    <a:pt x="101367" y="1747"/>
                    <a:pt x="101405" y="3865"/>
                  </a:cubicBezTo>
                  <a:cubicBezTo>
                    <a:pt x="101405" y="5998"/>
                    <a:pt x="99674" y="7729"/>
                    <a:pt x="97541" y="7729"/>
                  </a:cubicBezTo>
                  <a:close/>
                </a:path>
              </a:pathLst>
            </a:custGeom>
            <a:solidFill>
              <a:srgbClr val="263238"/>
            </a:solidFill>
            <a:ln w="771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C569D5-EBFE-4AC1-8204-6A0F40E893B1}"/>
                </a:ext>
              </a:extLst>
            </p:cNvPr>
            <p:cNvSpPr/>
            <p:nvPr/>
          </p:nvSpPr>
          <p:spPr>
            <a:xfrm>
              <a:off x="6504500" y="2104209"/>
              <a:ext cx="224992" cy="7729"/>
            </a:xfrm>
            <a:custGeom>
              <a:avLst/>
              <a:gdLst>
                <a:gd name="connsiteX0" fmla="*/ 221128 w 224992"/>
                <a:gd name="connsiteY0" fmla="*/ 7729 h 7729"/>
                <a:gd name="connsiteX1" fmla="*/ 3865 w 224992"/>
                <a:gd name="connsiteY1" fmla="*/ 7729 h 7729"/>
                <a:gd name="connsiteX2" fmla="*/ 0 w 224992"/>
                <a:gd name="connsiteY2" fmla="*/ 3865 h 7729"/>
                <a:gd name="connsiteX3" fmla="*/ 3865 w 224992"/>
                <a:gd name="connsiteY3" fmla="*/ 0 h 7729"/>
                <a:gd name="connsiteX4" fmla="*/ 221128 w 224992"/>
                <a:gd name="connsiteY4" fmla="*/ 0 h 7729"/>
                <a:gd name="connsiteX5" fmla="*/ 224993 w 224992"/>
                <a:gd name="connsiteY5" fmla="*/ 3865 h 7729"/>
                <a:gd name="connsiteX6" fmla="*/ 221128 w 224992"/>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92" h="7729">
                  <a:moveTo>
                    <a:pt x="221128" y="7729"/>
                  </a:moveTo>
                  <a:lnTo>
                    <a:pt x="3865" y="7729"/>
                  </a:lnTo>
                  <a:cubicBezTo>
                    <a:pt x="1731" y="7729"/>
                    <a:pt x="0" y="5998"/>
                    <a:pt x="0" y="3865"/>
                  </a:cubicBezTo>
                  <a:cubicBezTo>
                    <a:pt x="39" y="1747"/>
                    <a:pt x="1747" y="39"/>
                    <a:pt x="3865" y="0"/>
                  </a:cubicBezTo>
                  <a:lnTo>
                    <a:pt x="221128" y="0"/>
                  </a:lnTo>
                  <a:cubicBezTo>
                    <a:pt x="223261" y="0"/>
                    <a:pt x="224993" y="1731"/>
                    <a:pt x="224993" y="3865"/>
                  </a:cubicBezTo>
                  <a:cubicBezTo>
                    <a:pt x="224993" y="5998"/>
                    <a:pt x="223261" y="7729"/>
                    <a:pt x="221128" y="7729"/>
                  </a:cubicBezTo>
                  <a:close/>
                </a:path>
              </a:pathLst>
            </a:custGeom>
            <a:solidFill>
              <a:srgbClr val="263238"/>
            </a:solidFill>
            <a:ln w="771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B9972F-F364-4EE7-A1BC-6A6EC5C61FFE}"/>
                </a:ext>
              </a:extLst>
            </p:cNvPr>
            <p:cNvSpPr/>
            <p:nvPr/>
          </p:nvSpPr>
          <p:spPr>
            <a:xfrm>
              <a:off x="7451850" y="2170292"/>
              <a:ext cx="57194" cy="7729"/>
            </a:xfrm>
            <a:custGeom>
              <a:avLst/>
              <a:gdLst>
                <a:gd name="connsiteX0" fmla="*/ 53330 w 57194"/>
                <a:gd name="connsiteY0" fmla="*/ 7729 h 7729"/>
                <a:gd name="connsiteX1" fmla="*/ 3865 w 57194"/>
                <a:gd name="connsiteY1" fmla="*/ 7729 h 7729"/>
                <a:gd name="connsiteX2" fmla="*/ 0 w 57194"/>
                <a:gd name="connsiteY2" fmla="*/ 3865 h 7729"/>
                <a:gd name="connsiteX3" fmla="*/ 3865 w 57194"/>
                <a:gd name="connsiteY3" fmla="*/ 0 h 7729"/>
                <a:gd name="connsiteX4" fmla="*/ 53330 w 57194"/>
                <a:gd name="connsiteY4" fmla="*/ 0 h 7729"/>
                <a:gd name="connsiteX5" fmla="*/ 57195 w 57194"/>
                <a:gd name="connsiteY5" fmla="*/ 3865 h 7729"/>
                <a:gd name="connsiteX6" fmla="*/ 53330 w 57194"/>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94" h="7729">
                  <a:moveTo>
                    <a:pt x="53330" y="7729"/>
                  </a:moveTo>
                  <a:lnTo>
                    <a:pt x="3865" y="7729"/>
                  </a:lnTo>
                  <a:cubicBezTo>
                    <a:pt x="1731" y="7729"/>
                    <a:pt x="0" y="5998"/>
                    <a:pt x="0" y="3865"/>
                  </a:cubicBezTo>
                  <a:cubicBezTo>
                    <a:pt x="0" y="1731"/>
                    <a:pt x="1731" y="0"/>
                    <a:pt x="3865" y="0"/>
                  </a:cubicBezTo>
                  <a:lnTo>
                    <a:pt x="53330" y="0"/>
                  </a:lnTo>
                  <a:cubicBezTo>
                    <a:pt x="55464" y="0"/>
                    <a:pt x="57195" y="1731"/>
                    <a:pt x="57195" y="3865"/>
                  </a:cubicBezTo>
                  <a:cubicBezTo>
                    <a:pt x="57156" y="5982"/>
                    <a:pt x="55448" y="7690"/>
                    <a:pt x="53330" y="7729"/>
                  </a:cubicBezTo>
                  <a:close/>
                </a:path>
              </a:pathLst>
            </a:custGeom>
            <a:solidFill>
              <a:srgbClr val="263238"/>
            </a:solidFill>
            <a:ln w="771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E775F71-E5B1-485F-AE4E-4DF593668AB8}"/>
                </a:ext>
              </a:extLst>
            </p:cNvPr>
            <p:cNvSpPr/>
            <p:nvPr/>
          </p:nvSpPr>
          <p:spPr>
            <a:xfrm>
              <a:off x="7330504" y="2170292"/>
              <a:ext cx="67319" cy="7729"/>
            </a:xfrm>
            <a:custGeom>
              <a:avLst/>
              <a:gdLst>
                <a:gd name="connsiteX0" fmla="*/ 63455 w 67319"/>
                <a:gd name="connsiteY0" fmla="*/ 7729 h 7729"/>
                <a:gd name="connsiteX1" fmla="*/ 3865 w 67319"/>
                <a:gd name="connsiteY1" fmla="*/ 7729 h 7729"/>
                <a:gd name="connsiteX2" fmla="*/ 0 w 67319"/>
                <a:gd name="connsiteY2" fmla="*/ 3865 h 7729"/>
                <a:gd name="connsiteX3" fmla="*/ 3865 w 67319"/>
                <a:gd name="connsiteY3" fmla="*/ 0 h 7729"/>
                <a:gd name="connsiteX4" fmla="*/ 63455 w 67319"/>
                <a:gd name="connsiteY4" fmla="*/ 0 h 7729"/>
                <a:gd name="connsiteX5" fmla="*/ 67320 w 67319"/>
                <a:gd name="connsiteY5" fmla="*/ 3865 h 7729"/>
                <a:gd name="connsiteX6" fmla="*/ 63455 w 67319"/>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9" h="7729">
                  <a:moveTo>
                    <a:pt x="63455" y="7729"/>
                  </a:moveTo>
                  <a:lnTo>
                    <a:pt x="3865" y="7729"/>
                  </a:lnTo>
                  <a:cubicBezTo>
                    <a:pt x="1747" y="7690"/>
                    <a:pt x="39" y="5982"/>
                    <a:pt x="0" y="3865"/>
                  </a:cubicBezTo>
                  <a:cubicBezTo>
                    <a:pt x="0" y="1731"/>
                    <a:pt x="1731" y="0"/>
                    <a:pt x="3865" y="0"/>
                  </a:cubicBezTo>
                  <a:lnTo>
                    <a:pt x="63455" y="0"/>
                  </a:lnTo>
                  <a:cubicBezTo>
                    <a:pt x="65589" y="0"/>
                    <a:pt x="67320" y="1731"/>
                    <a:pt x="67320" y="3865"/>
                  </a:cubicBezTo>
                  <a:cubicBezTo>
                    <a:pt x="67320" y="5998"/>
                    <a:pt x="65589" y="7729"/>
                    <a:pt x="63455" y="7729"/>
                  </a:cubicBezTo>
                  <a:close/>
                </a:path>
              </a:pathLst>
            </a:custGeom>
            <a:solidFill>
              <a:srgbClr val="263238"/>
            </a:solidFill>
            <a:ln w="771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4AA4924-5E5A-467F-AF70-5563077FF6D8}"/>
                </a:ext>
              </a:extLst>
            </p:cNvPr>
            <p:cNvSpPr/>
            <p:nvPr/>
          </p:nvSpPr>
          <p:spPr>
            <a:xfrm>
              <a:off x="7245407" y="2170292"/>
              <a:ext cx="63068" cy="7729"/>
            </a:xfrm>
            <a:custGeom>
              <a:avLst/>
              <a:gdLst>
                <a:gd name="connsiteX0" fmla="*/ 59204 w 63068"/>
                <a:gd name="connsiteY0" fmla="*/ 7729 h 7729"/>
                <a:gd name="connsiteX1" fmla="*/ 3865 w 63068"/>
                <a:gd name="connsiteY1" fmla="*/ 7729 h 7729"/>
                <a:gd name="connsiteX2" fmla="*/ 0 w 63068"/>
                <a:gd name="connsiteY2" fmla="*/ 3865 h 7729"/>
                <a:gd name="connsiteX3" fmla="*/ 3865 w 63068"/>
                <a:gd name="connsiteY3" fmla="*/ 0 h 7729"/>
                <a:gd name="connsiteX4" fmla="*/ 59204 w 63068"/>
                <a:gd name="connsiteY4" fmla="*/ 0 h 7729"/>
                <a:gd name="connsiteX5" fmla="*/ 63069 w 63068"/>
                <a:gd name="connsiteY5" fmla="*/ 3865 h 7729"/>
                <a:gd name="connsiteX6" fmla="*/ 59204 w 6306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8" h="7729">
                  <a:moveTo>
                    <a:pt x="59204" y="7729"/>
                  </a:moveTo>
                  <a:lnTo>
                    <a:pt x="3865" y="7729"/>
                  </a:lnTo>
                  <a:cubicBezTo>
                    <a:pt x="1731" y="7729"/>
                    <a:pt x="0" y="5998"/>
                    <a:pt x="0" y="3865"/>
                  </a:cubicBezTo>
                  <a:cubicBezTo>
                    <a:pt x="0" y="1731"/>
                    <a:pt x="1731" y="0"/>
                    <a:pt x="3865" y="0"/>
                  </a:cubicBezTo>
                  <a:lnTo>
                    <a:pt x="59204" y="0"/>
                  </a:lnTo>
                  <a:cubicBezTo>
                    <a:pt x="61338" y="0"/>
                    <a:pt x="63069" y="1731"/>
                    <a:pt x="63069" y="3865"/>
                  </a:cubicBezTo>
                  <a:cubicBezTo>
                    <a:pt x="63030" y="5982"/>
                    <a:pt x="61322" y="7690"/>
                    <a:pt x="59204" y="7729"/>
                  </a:cubicBezTo>
                  <a:close/>
                </a:path>
              </a:pathLst>
            </a:custGeom>
            <a:solidFill>
              <a:srgbClr val="263238"/>
            </a:solidFill>
            <a:ln w="771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51F66EB-4128-4D04-9567-82574B3AC584}"/>
                </a:ext>
              </a:extLst>
            </p:cNvPr>
            <p:cNvSpPr/>
            <p:nvPr/>
          </p:nvSpPr>
          <p:spPr>
            <a:xfrm>
              <a:off x="7128466" y="2170292"/>
              <a:ext cx="92748" cy="7729"/>
            </a:xfrm>
            <a:custGeom>
              <a:avLst/>
              <a:gdLst>
                <a:gd name="connsiteX0" fmla="*/ 88884 w 92748"/>
                <a:gd name="connsiteY0" fmla="*/ 7729 h 7729"/>
                <a:gd name="connsiteX1" fmla="*/ 3865 w 92748"/>
                <a:gd name="connsiteY1" fmla="*/ 7729 h 7729"/>
                <a:gd name="connsiteX2" fmla="*/ 0 w 92748"/>
                <a:gd name="connsiteY2" fmla="*/ 3865 h 7729"/>
                <a:gd name="connsiteX3" fmla="*/ 3865 w 92748"/>
                <a:gd name="connsiteY3" fmla="*/ 0 h 7729"/>
                <a:gd name="connsiteX4" fmla="*/ 88884 w 92748"/>
                <a:gd name="connsiteY4" fmla="*/ 0 h 7729"/>
                <a:gd name="connsiteX5" fmla="*/ 92749 w 92748"/>
                <a:gd name="connsiteY5" fmla="*/ 3865 h 7729"/>
                <a:gd name="connsiteX6" fmla="*/ 88884 w 9274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8" h="7729">
                  <a:moveTo>
                    <a:pt x="88884" y="7729"/>
                  </a:moveTo>
                  <a:lnTo>
                    <a:pt x="3865" y="7729"/>
                  </a:lnTo>
                  <a:cubicBezTo>
                    <a:pt x="1731" y="7729"/>
                    <a:pt x="0" y="5998"/>
                    <a:pt x="0" y="3865"/>
                  </a:cubicBezTo>
                  <a:cubicBezTo>
                    <a:pt x="0" y="1731"/>
                    <a:pt x="1731" y="0"/>
                    <a:pt x="3865" y="0"/>
                  </a:cubicBezTo>
                  <a:lnTo>
                    <a:pt x="88884" y="0"/>
                  </a:lnTo>
                  <a:cubicBezTo>
                    <a:pt x="91017" y="0"/>
                    <a:pt x="92749" y="1731"/>
                    <a:pt x="92749" y="3865"/>
                  </a:cubicBezTo>
                  <a:cubicBezTo>
                    <a:pt x="92710" y="5982"/>
                    <a:pt x="91002" y="7690"/>
                    <a:pt x="88884" y="7729"/>
                  </a:cubicBezTo>
                  <a:close/>
                </a:path>
              </a:pathLst>
            </a:custGeom>
            <a:solidFill>
              <a:srgbClr val="263238"/>
            </a:solidFill>
            <a:ln w="771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3BAA0CA-1B31-4FE5-B678-9CCA94F66510}"/>
                </a:ext>
              </a:extLst>
            </p:cNvPr>
            <p:cNvSpPr/>
            <p:nvPr/>
          </p:nvSpPr>
          <p:spPr>
            <a:xfrm>
              <a:off x="7036800" y="2170292"/>
              <a:ext cx="73735" cy="7729"/>
            </a:xfrm>
            <a:custGeom>
              <a:avLst/>
              <a:gdLst>
                <a:gd name="connsiteX0" fmla="*/ 69871 w 73735"/>
                <a:gd name="connsiteY0" fmla="*/ 7729 h 7729"/>
                <a:gd name="connsiteX1" fmla="*/ 3865 w 73735"/>
                <a:gd name="connsiteY1" fmla="*/ 7729 h 7729"/>
                <a:gd name="connsiteX2" fmla="*/ 0 w 73735"/>
                <a:gd name="connsiteY2" fmla="*/ 3865 h 7729"/>
                <a:gd name="connsiteX3" fmla="*/ 3865 w 73735"/>
                <a:gd name="connsiteY3" fmla="*/ 0 h 7729"/>
                <a:gd name="connsiteX4" fmla="*/ 69871 w 73735"/>
                <a:gd name="connsiteY4" fmla="*/ 0 h 7729"/>
                <a:gd name="connsiteX5" fmla="*/ 73735 w 73735"/>
                <a:gd name="connsiteY5" fmla="*/ 3865 h 7729"/>
                <a:gd name="connsiteX6" fmla="*/ 69871 w 7373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35" h="7729">
                  <a:moveTo>
                    <a:pt x="69871" y="7729"/>
                  </a:moveTo>
                  <a:lnTo>
                    <a:pt x="3865" y="7729"/>
                  </a:lnTo>
                  <a:cubicBezTo>
                    <a:pt x="1731" y="7729"/>
                    <a:pt x="0" y="5998"/>
                    <a:pt x="0" y="3865"/>
                  </a:cubicBezTo>
                  <a:cubicBezTo>
                    <a:pt x="0" y="1731"/>
                    <a:pt x="1731" y="0"/>
                    <a:pt x="3865" y="0"/>
                  </a:cubicBezTo>
                  <a:lnTo>
                    <a:pt x="69871" y="0"/>
                  </a:lnTo>
                  <a:cubicBezTo>
                    <a:pt x="72004" y="0"/>
                    <a:pt x="73735" y="1731"/>
                    <a:pt x="73735" y="3865"/>
                  </a:cubicBezTo>
                  <a:cubicBezTo>
                    <a:pt x="73697" y="5982"/>
                    <a:pt x="71988" y="7690"/>
                    <a:pt x="69871" y="7729"/>
                  </a:cubicBezTo>
                  <a:close/>
                </a:path>
              </a:pathLst>
            </a:custGeom>
            <a:solidFill>
              <a:srgbClr val="263238"/>
            </a:solidFill>
            <a:ln w="771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F0CB544-347F-44C1-91A0-980EB1498FB0}"/>
                </a:ext>
              </a:extLst>
            </p:cNvPr>
            <p:cNvSpPr/>
            <p:nvPr/>
          </p:nvSpPr>
          <p:spPr>
            <a:xfrm>
              <a:off x="6977209" y="2170292"/>
              <a:ext cx="48151" cy="7729"/>
            </a:xfrm>
            <a:custGeom>
              <a:avLst/>
              <a:gdLst>
                <a:gd name="connsiteX0" fmla="*/ 44287 w 48151"/>
                <a:gd name="connsiteY0" fmla="*/ 7729 h 7729"/>
                <a:gd name="connsiteX1" fmla="*/ 3865 w 48151"/>
                <a:gd name="connsiteY1" fmla="*/ 7729 h 7729"/>
                <a:gd name="connsiteX2" fmla="*/ 0 w 48151"/>
                <a:gd name="connsiteY2" fmla="*/ 3865 h 7729"/>
                <a:gd name="connsiteX3" fmla="*/ 3865 w 48151"/>
                <a:gd name="connsiteY3" fmla="*/ 0 h 7729"/>
                <a:gd name="connsiteX4" fmla="*/ 44287 w 48151"/>
                <a:gd name="connsiteY4" fmla="*/ 0 h 7729"/>
                <a:gd name="connsiteX5" fmla="*/ 48152 w 48151"/>
                <a:gd name="connsiteY5" fmla="*/ 3865 h 7729"/>
                <a:gd name="connsiteX6" fmla="*/ 44287 w 48151"/>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51" h="7729">
                  <a:moveTo>
                    <a:pt x="44287" y="7729"/>
                  </a:moveTo>
                  <a:lnTo>
                    <a:pt x="3865" y="7729"/>
                  </a:lnTo>
                  <a:cubicBezTo>
                    <a:pt x="1731" y="7729"/>
                    <a:pt x="0" y="5998"/>
                    <a:pt x="0" y="3865"/>
                  </a:cubicBezTo>
                  <a:cubicBezTo>
                    <a:pt x="0" y="1731"/>
                    <a:pt x="1731" y="0"/>
                    <a:pt x="3865" y="0"/>
                  </a:cubicBezTo>
                  <a:lnTo>
                    <a:pt x="44287" y="0"/>
                  </a:lnTo>
                  <a:cubicBezTo>
                    <a:pt x="46421" y="0"/>
                    <a:pt x="48152" y="1731"/>
                    <a:pt x="48152" y="3865"/>
                  </a:cubicBezTo>
                  <a:cubicBezTo>
                    <a:pt x="48152" y="5998"/>
                    <a:pt x="46421" y="7729"/>
                    <a:pt x="44287" y="7729"/>
                  </a:cubicBezTo>
                  <a:close/>
                </a:path>
              </a:pathLst>
            </a:custGeom>
            <a:solidFill>
              <a:srgbClr val="263238"/>
            </a:solidFill>
            <a:ln w="771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62806FA-4762-49C7-B59F-9B6431B6B771}"/>
                </a:ext>
              </a:extLst>
            </p:cNvPr>
            <p:cNvSpPr/>
            <p:nvPr/>
          </p:nvSpPr>
          <p:spPr>
            <a:xfrm>
              <a:off x="6698731" y="2170292"/>
              <a:ext cx="262787" cy="7729"/>
            </a:xfrm>
            <a:custGeom>
              <a:avLst/>
              <a:gdLst>
                <a:gd name="connsiteX0" fmla="*/ 258923 w 262787"/>
                <a:gd name="connsiteY0" fmla="*/ 7729 h 7729"/>
                <a:gd name="connsiteX1" fmla="*/ 3865 w 262787"/>
                <a:gd name="connsiteY1" fmla="*/ 7729 h 7729"/>
                <a:gd name="connsiteX2" fmla="*/ 0 w 262787"/>
                <a:gd name="connsiteY2" fmla="*/ 3865 h 7729"/>
                <a:gd name="connsiteX3" fmla="*/ 3865 w 262787"/>
                <a:gd name="connsiteY3" fmla="*/ 0 h 7729"/>
                <a:gd name="connsiteX4" fmla="*/ 258923 w 262787"/>
                <a:gd name="connsiteY4" fmla="*/ 0 h 7729"/>
                <a:gd name="connsiteX5" fmla="*/ 262788 w 262787"/>
                <a:gd name="connsiteY5" fmla="*/ 3865 h 7729"/>
                <a:gd name="connsiteX6" fmla="*/ 258923 w 262787"/>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787" h="7729">
                  <a:moveTo>
                    <a:pt x="258923" y="7729"/>
                  </a:moveTo>
                  <a:lnTo>
                    <a:pt x="3865" y="7729"/>
                  </a:lnTo>
                  <a:cubicBezTo>
                    <a:pt x="1747" y="7690"/>
                    <a:pt x="39" y="5982"/>
                    <a:pt x="0" y="3865"/>
                  </a:cubicBezTo>
                  <a:cubicBezTo>
                    <a:pt x="0" y="1731"/>
                    <a:pt x="1731" y="0"/>
                    <a:pt x="3865" y="0"/>
                  </a:cubicBezTo>
                  <a:lnTo>
                    <a:pt x="258923" y="0"/>
                  </a:lnTo>
                  <a:cubicBezTo>
                    <a:pt x="261056" y="0"/>
                    <a:pt x="262788" y="1731"/>
                    <a:pt x="262788" y="3865"/>
                  </a:cubicBezTo>
                  <a:cubicBezTo>
                    <a:pt x="262788" y="5998"/>
                    <a:pt x="261056" y="7729"/>
                    <a:pt x="258923" y="7729"/>
                  </a:cubicBezTo>
                  <a:close/>
                </a:path>
              </a:pathLst>
            </a:custGeom>
            <a:solidFill>
              <a:srgbClr val="263238"/>
            </a:solidFill>
            <a:ln w="771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FC727C5-33E0-429A-8F07-F7278AB8550B}"/>
                </a:ext>
              </a:extLst>
            </p:cNvPr>
            <p:cNvSpPr/>
            <p:nvPr/>
          </p:nvSpPr>
          <p:spPr>
            <a:xfrm>
              <a:off x="6504500" y="2170292"/>
              <a:ext cx="180318" cy="7729"/>
            </a:xfrm>
            <a:custGeom>
              <a:avLst/>
              <a:gdLst>
                <a:gd name="connsiteX0" fmla="*/ 176454 w 180318"/>
                <a:gd name="connsiteY0" fmla="*/ 7729 h 7729"/>
                <a:gd name="connsiteX1" fmla="*/ 3865 w 180318"/>
                <a:gd name="connsiteY1" fmla="*/ 7729 h 7729"/>
                <a:gd name="connsiteX2" fmla="*/ 0 w 180318"/>
                <a:gd name="connsiteY2" fmla="*/ 3865 h 7729"/>
                <a:gd name="connsiteX3" fmla="*/ 3865 w 180318"/>
                <a:gd name="connsiteY3" fmla="*/ 0 h 7729"/>
                <a:gd name="connsiteX4" fmla="*/ 176454 w 180318"/>
                <a:gd name="connsiteY4" fmla="*/ 0 h 7729"/>
                <a:gd name="connsiteX5" fmla="*/ 180319 w 180318"/>
                <a:gd name="connsiteY5" fmla="*/ 3865 h 7729"/>
                <a:gd name="connsiteX6" fmla="*/ 176454 w 18031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0318" h="7729">
                  <a:moveTo>
                    <a:pt x="176454" y="7729"/>
                  </a:moveTo>
                  <a:lnTo>
                    <a:pt x="3865" y="7729"/>
                  </a:lnTo>
                  <a:cubicBezTo>
                    <a:pt x="1747" y="7690"/>
                    <a:pt x="39" y="5982"/>
                    <a:pt x="0" y="3865"/>
                  </a:cubicBezTo>
                  <a:cubicBezTo>
                    <a:pt x="0" y="1731"/>
                    <a:pt x="1731" y="0"/>
                    <a:pt x="3865" y="0"/>
                  </a:cubicBezTo>
                  <a:lnTo>
                    <a:pt x="176454" y="0"/>
                  </a:lnTo>
                  <a:cubicBezTo>
                    <a:pt x="178588" y="0"/>
                    <a:pt x="180319" y="1731"/>
                    <a:pt x="180319" y="3865"/>
                  </a:cubicBezTo>
                  <a:cubicBezTo>
                    <a:pt x="180280" y="5982"/>
                    <a:pt x="178572" y="7690"/>
                    <a:pt x="176454" y="7729"/>
                  </a:cubicBezTo>
                  <a:close/>
                </a:path>
              </a:pathLst>
            </a:custGeom>
            <a:solidFill>
              <a:srgbClr val="263238"/>
            </a:solidFill>
            <a:ln w="771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A68092A-71AA-44DE-A58D-B306699DA4C3}"/>
                </a:ext>
              </a:extLst>
            </p:cNvPr>
            <p:cNvSpPr/>
            <p:nvPr/>
          </p:nvSpPr>
          <p:spPr>
            <a:xfrm>
              <a:off x="7052335" y="2269997"/>
              <a:ext cx="79454" cy="7729"/>
            </a:xfrm>
            <a:custGeom>
              <a:avLst/>
              <a:gdLst>
                <a:gd name="connsiteX0" fmla="*/ 75590 w 79454"/>
                <a:gd name="connsiteY0" fmla="*/ 7729 h 7729"/>
                <a:gd name="connsiteX1" fmla="*/ 3865 w 79454"/>
                <a:gd name="connsiteY1" fmla="*/ 7729 h 7729"/>
                <a:gd name="connsiteX2" fmla="*/ 0 w 79454"/>
                <a:gd name="connsiteY2" fmla="*/ 3865 h 7729"/>
                <a:gd name="connsiteX3" fmla="*/ 3865 w 79454"/>
                <a:gd name="connsiteY3" fmla="*/ 0 h 7729"/>
                <a:gd name="connsiteX4" fmla="*/ 75590 w 79454"/>
                <a:gd name="connsiteY4" fmla="*/ 0 h 7729"/>
                <a:gd name="connsiteX5" fmla="*/ 79455 w 79454"/>
                <a:gd name="connsiteY5" fmla="*/ 3865 h 7729"/>
                <a:gd name="connsiteX6" fmla="*/ 75590 w 79454"/>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54" h="7729">
                  <a:moveTo>
                    <a:pt x="75590" y="7729"/>
                  </a:moveTo>
                  <a:lnTo>
                    <a:pt x="3865" y="7729"/>
                  </a:lnTo>
                  <a:cubicBezTo>
                    <a:pt x="1731" y="7729"/>
                    <a:pt x="0" y="5998"/>
                    <a:pt x="0" y="3865"/>
                  </a:cubicBezTo>
                  <a:cubicBezTo>
                    <a:pt x="0" y="1731"/>
                    <a:pt x="1731" y="0"/>
                    <a:pt x="3865" y="0"/>
                  </a:cubicBezTo>
                  <a:lnTo>
                    <a:pt x="75590" y="0"/>
                  </a:lnTo>
                  <a:cubicBezTo>
                    <a:pt x="77723" y="0"/>
                    <a:pt x="79455" y="1731"/>
                    <a:pt x="79455" y="3865"/>
                  </a:cubicBezTo>
                  <a:cubicBezTo>
                    <a:pt x="79455" y="5998"/>
                    <a:pt x="77723" y="7729"/>
                    <a:pt x="75590" y="7729"/>
                  </a:cubicBezTo>
                  <a:close/>
                </a:path>
              </a:pathLst>
            </a:custGeom>
            <a:solidFill>
              <a:srgbClr val="263238"/>
            </a:solidFill>
            <a:ln w="771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311C7A4-1669-4E0A-993E-3106BE0A3CE4}"/>
                </a:ext>
              </a:extLst>
            </p:cNvPr>
            <p:cNvSpPr/>
            <p:nvPr/>
          </p:nvSpPr>
          <p:spPr>
            <a:xfrm>
              <a:off x="6874103" y="2269997"/>
              <a:ext cx="170039" cy="7729"/>
            </a:xfrm>
            <a:custGeom>
              <a:avLst/>
              <a:gdLst>
                <a:gd name="connsiteX0" fmla="*/ 166175 w 170039"/>
                <a:gd name="connsiteY0" fmla="*/ 7729 h 7729"/>
                <a:gd name="connsiteX1" fmla="*/ 3865 w 170039"/>
                <a:gd name="connsiteY1" fmla="*/ 7729 h 7729"/>
                <a:gd name="connsiteX2" fmla="*/ 0 w 170039"/>
                <a:gd name="connsiteY2" fmla="*/ 3865 h 7729"/>
                <a:gd name="connsiteX3" fmla="*/ 3865 w 170039"/>
                <a:gd name="connsiteY3" fmla="*/ 0 h 7729"/>
                <a:gd name="connsiteX4" fmla="*/ 166175 w 170039"/>
                <a:gd name="connsiteY4" fmla="*/ 0 h 7729"/>
                <a:gd name="connsiteX5" fmla="*/ 170039 w 170039"/>
                <a:gd name="connsiteY5" fmla="*/ 3865 h 7729"/>
                <a:gd name="connsiteX6" fmla="*/ 166175 w 170039"/>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039" h="7729">
                  <a:moveTo>
                    <a:pt x="166175" y="7729"/>
                  </a:moveTo>
                  <a:lnTo>
                    <a:pt x="3865" y="7729"/>
                  </a:lnTo>
                  <a:cubicBezTo>
                    <a:pt x="1731" y="7729"/>
                    <a:pt x="0" y="5998"/>
                    <a:pt x="0" y="3865"/>
                  </a:cubicBezTo>
                  <a:cubicBezTo>
                    <a:pt x="0" y="1731"/>
                    <a:pt x="1731" y="0"/>
                    <a:pt x="3865" y="0"/>
                  </a:cubicBezTo>
                  <a:lnTo>
                    <a:pt x="166175" y="0"/>
                  </a:lnTo>
                  <a:cubicBezTo>
                    <a:pt x="168308" y="0"/>
                    <a:pt x="170039" y="1731"/>
                    <a:pt x="170039" y="3865"/>
                  </a:cubicBezTo>
                  <a:cubicBezTo>
                    <a:pt x="170039" y="5998"/>
                    <a:pt x="168308" y="7729"/>
                    <a:pt x="166175" y="7729"/>
                  </a:cubicBezTo>
                  <a:close/>
                </a:path>
              </a:pathLst>
            </a:custGeom>
            <a:solidFill>
              <a:srgbClr val="263238"/>
            </a:solidFill>
            <a:ln w="771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D5FEBA5-530F-4F84-A0CE-295975C3CC03}"/>
                </a:ext>
              </a:extLst>
            </p:cNvPr>
            <p:cNvSpPr/>
            <p:nvPr/>
          </p:nvSpPr>
          <p:spPr>
            <a:xfrm>
              <a:off x="6830048" y="2269997"/>
              <a:ext cx="28906" cy="7729"/>
            </a:xfrm>
            <a:custGeom>
              <a:avLst/>
              <a:gdLst>
                <a:gd name="connsiteX0" fmla="*/ 25042 w 28906"/>
                <a:gd name="connsiteY0" fmla="*/ 7729 h 7729"/>
                <a:gd name="connsiteX1" fmla="*/ 3865 w 28906"/>
                <a:gd name="connsiteY1" fmla="*/ 7729 h 7729"/>
                <a:gd name="connsiteX2" fmla="*/ 0 w 28906"/>
                <a:gd name="connsiteY2" fmla="*/ 3865 h 7729"/>
                <a:gd name="connsiteX3" fmla="*/ 3865 w 28906"/>
                <a:gd name="connsiteY3" fmla="*/ 0 h 7729"/>
                <a:gd name="connsiteX4" fmla="*/ 25042 w 28906"/>
                <a:gd name="connsiteY4" fmla="*/ 0 h 7729"/>
                <a:gd name="connsiteX5" fmla="*/ 28907 w 28906"/>
                <a:gd name="connsiteY5" fmla="*/ 3865 h 7729"/>
                <a:gd name="connsiteX6" fmla="*/ 25042 w 28906"/>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06" h="7729">
                  <a:moveTo>
                    <a:pt x="25042" y="7729"/>
                  </a:moveTo>
                  <a:lnTo>
                    <a:pt x="3865" y="7729"/>
                  </a:lnTo>
                  <a:cubicBezTo>
                    <a:pt x="1731" y="7729"/>
                    <a:pt x="0" y="5998"/>
                    <a:pt x="0" y="3865"/>
                  </a:cubicBezTo>
                  <a:cubicBezTo>
                    <a:pt x="39" y="1747"/>
                    <a:pt x="1747" y="39"/>
                    <a:pt x="3865" y="0"/>
                  </a:cubicBezTo>
                  <a:lnTo>
                    <a:pt x="25042" y="0"/>
                  </a:lnTo>
                  <a:cubicBezTo>
                    <a:pt x="27175" y="0"/>
                    <a:pt x="28907" y="1731"/>
                    <a:pt x="28907" y="3865"/>
                  </a:cubicBezTo>
                  <a:cubicBezTo>
                    <a:pt x="28907" y="5998"/>
                    <a:pt x="27175" y="7729"/>
                    <a:pt x="25042" y="7729"/>
                  </a:cubicBezTo>
                  <a:close/>
                </a:path>
              </a:pathLst>
            </a:custGeom>
            <a:solidFill>
              <a:srgbClr val="263238"/>
            </a:solidFill>
            <a:ln w="771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8256B1F-D3BF-428B-9649-09940620424C}"/>
                </a:ext>
              </a:extLst>
            </p:cNvPr>
            <p:cNvSpPr/>
            <p:nvPr/>
          </p:nvSpPr>
          <p:spPr>
            <a:xfrm>
              <a:off x="6782437" y="2269997"/>
              <a:ext cx="42123" cy="7729"/>
            </a:xfrm>
            <a:custGeom>
              <a:avLst/>
              <a:gdLst>
                <a:gd name="connsiteX0" fmla="*/ 38259 w 42123"/>
                <a:gd name="connsiteY0" fmla="*/ 7729 h 7729"/>
                <a:gd name="connsiteX1" fmla="*/ 3865 w 42123"/>
                <a:gd name="connsiteY1" fmla="*/ 7729 h 7729"/>
                <a:gd name="connsiteX2" fmla="*/ 0 w 42123"/>
                <a:gd name="connsiteY2" fmla="*/ 3865 h 7729"/>
                <a:gd name="connsiteX3" fmla="*/ 3865 w 42123"/>
                <a:gd name="connsiteY3" fmla="*/ 0 h 7729"/>
                <a:gd name="connsiteX4" fmla="*/ 38259 w 42123"/>
                <a:gd name="connsiteY4" fmla="*/ 0 h 7729"/>
                <a:gd name="connsiteX5" fmla="*/ 42123 w 42123"/>
                <a:gd name="connsiteY5" fmla="*/ 3865 h 7729"/>
                <a:gd name="connsiteX6" fmla="*/ 38259 w 4212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3" h="7729">
                  <a:moveTo>
                    <a:pt x="38259" y="7729"/>
                  </a:moveTo>
                  <a:lnTo>
                    <a:pt x="3865" y="7729"/>
                  </a:lnTo>
                  <a:cubicBezTo>
                    <a:pt x="1731" y="7729"/>
                    <a:pt x="0" y="5998"/>
                    <a:pt x="0" y="3865"/>
                  </a:cubicBezTo>
                  <a:cubicBezTo>
                    <a:pt x="0" y="1731"/>
                    <a:pt x="1731" y="0"/>
                    <a:pt x="3865" y="0"/>
                  </a:cubicBezTo>
                  <a:lnTo>
                    <a:pt x="38259" y="0"/>
                  </a:lnTo>
                  <a:cubicBezTo>
                    <a:pt x="40392" y="0"/>
                    <a:pt x="42123" y="1731"/>
                    <a:pt x="42123" y="3865"/>
                  </a:cubicBezTo>
                  <a:cubicBezTo>
                    <a:pt x="42123" y="5998"/>
                    <a:pt x="40392" y="7729"/>
                    <a:pt x="38259" y="7729"/>
                  </a:cubicBezTo>
                  <a:close/>
                </a:path>
              </a:pathLst>
            </a:custGeom>
            <a:solidFill>
              <a:srgbClr val="263238"/>
            </a:solidFill>
            <a:ln w="77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D110528-6F04-4476-9119-80BF0467925E}"/>
                </a:ext>
              </a:extLst>
            </p:cNvPr>
            <p:cNvSpPr/>
            <p:nvPr/>
          </p:nvSpPr>
          <p:spPr>
            <a:xfrm>
              <a:off x="6619740" y="2269997"/>
              <a:ext cx="155894" cy="7729"/>
            </a:xfrm>
            <a:custGeom>
              <a:avLst/>
              <a:gdLst>
                <a:gd name="connsiteX0" fmla="*/ 152030 w 155894"/>
                <a:gd name="connsiteY0" fmla="*/ 7729 h 7729"/>
                <a:gd name="connsiteX1" fmla="*/ 3865 w 155894"/>
                <a:gd name="connsiteY1" fmla="*/ 7729 h 7729"/>
                <a:gd name="connsiteX2" fmla="*/ 0 w 155894"/>
                <a:gd name="connsiteY2" fmla="*/ 3865 h 7729"/>
                <a:gd name="connsiteX3" fmla="*/ 3865 w 155894"/>
                <a:gd name="connsiteY3" fmla="*/ 0 h 7729"/>
                <a:gd name="connsiteX4" fmla="*/ 152030 w 155894"/>
                <a:gd name="connsiteY4" fmla="*/ 0 h 7729"/>
                <a:gd name="connsiteX5" fmla="*/ 155895 w 155894"/>
                <a:gd name="connsiteY5" fmla="*/ 3865 h 7729"/>
                <a:gd name="connsiteX6" fmla="*/ 152030 w 155894"/>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894" h="7729">
                  <a:moveTo>
                    <a:pt x="152030" y="7729"/>
                  </a:moveTo>
                  <a:lnTo>
                    <a:pt x="3865" y="7729"/>
                  </a:lnTo>
                  <a:cubicBezTo>
                    <a:pt x="1731" y="7729"/>
                    <a:pt x="0" y="5998"/>
                    <a:pt x="0" y="3865"/>
                  </a:cubicBezTo>
                  <a:cubicBezTo>
                    <a:pt x="0" y="1731"/>
                    <a:pt x="1731" y="0"/>
                    <a:pt x="3865" y="0"/>
                  </a:cubicBezTo>
                  <a:lnTo>
                    <a:pt x="152030" y="0"/>
                  </a:lnTo>
                  <a:cubicBezTo>
                    <a:pt x="154148" y="39"/>
                    <a:pt x="155856" y="1747"/>
                    <a:pt x="155895" y="3865"/>
                  </a:cubicBezTo>
                  <a:cubicBezTo>
                    <a:pt x="155895" y="5998"/>
                    <a:pt x="154164" y="7729"/>
                    <a:pt x="152030" y="7729"/>
                  </a:cubicBezTo>
                  <a:close/>
                </a:path>
              </a:pathLst>
            </a:custGeom>
            <a:solidFill>
              <a:srgbClr val="263238"/>
            </a:solidFill>
            <a:ln w="771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2A3994C-526E-4FC7-B95F-2DD572E8695B}"/>
                </a:ext>
              </a:extLst>
            </p:cNvPr>
            <p:cNvSpPr/>
            <p:nvPr/>
          </p:nvSpPr>
          <p:spPr>
            <a:xfrm>
              <a:off x="6504500" y="2269997"/>
              <a:ext cx="103105" cy="7729"/>
            </a:xfrm>
            <a:custGeom>
              <a:avLst/>
              <a:gdLst>
                <a:gd name="connsiteX0" fmla="*/ 99241 w 103105"/>
                <a:gd name="connsiteY0" fmla="*/ 7729 h 7729"/>
                <a:gd name="connsiteX1" fmla="*/ 3865 w 103105"/>
                <a:gd name="connsiteY1" fmla="*/ 7729 h 7729"/>
                <a:gd name="connsiteX2" fmla="*/ 0 w 103105"/>
                <a:gd name="connsiteY2" fmla="*/ 3865 h 7729"/>
                <a:gd name="connsiteX3" fmla="*/ 3865 w 103105"/>
                <a:gd name="connsiteY3" fmla="*/ 0 h 7729"/>
                <a:gd name="connsiteX4" fmla="*/ 99241 w 103105"/>
                <a:gd name="connsiteY4" fmla="*/ 0 h 7729"/>
                <a:gd name="connsiteX5" fmla="*/ 103106 w 103105"/>
                <a:gd name="connsiteY5" fmla="*/ 3865 h 7729"/>
                <a:gd name="connsiteX6" fmla="*/ 99241 w 10310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05" h="7729">
                  <a:moveTo>
                    <a:pt x="99241" y="7729"/>
                  </a:moveTo>
                  <a:lnTo>
                    <a:pt x="3865" y="7729"/>
                  </a:lnTo>
                  <a:cubicBezTo>
                    <a:pt x="1731" y="7729"/>
                    <a:pt x="0" y="5998"/>
                    <a:pt x="0" y="3865"/>
                  </a:cubicBezTo>
                  <a:cubicBezTo>
                    <a:pt x="39" y="1747"/>
                    <a:pt x="1747" y="39"/>
                    <a:pt x="3865" y="0"/>
                  </a:cubicBezTo>
                  <a:lnTo>
                    <a:pt x="99241" y="0"/>
                  </a:lnTo>
                  <a:cubicBezTo>
                    <a:pt x="101359" y="39"/>
                    <a:pt x="103067" y="1747"/>
                    <a:pt x="103106" y="3865"/>
                  </a:cubicBezTo>
                  <a:cubicBezTo>
                    <a:pt x="103106" y="5998"/>
                    <a:pt x="101374" y="7729"/>
                    <a:pt x="99241" y="7729"/>
                  </a:cubicBezTo>
                  <a:close/>
                </a:path>
              </a:pathLst>
            </a:custGeom>
            <a:solidFill>
              <a:srgbClr val="263238"/>
            </a:solidFill>
            <a:ln w="771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E0F8B84-AE03-4FE5-ACC5-AA27DB74F638}"/>
                </a:ext>
              </a:extLst>
            </p:cNvPr>
            <p:cNvSpPr/>
            <p:nvPr/>
          </p:nvSpPr>
          <p:spPr>
            <a:xfrm>
              <a:off x="7107907" y="2336081"/>
              <a:ext cx="23882" cy="7729"/>
            </a:xfrm>
            <a:custGeom>
              <a:avLst/>
              <a:gdLst>
                <a:gd name="connsiteX0" fmla="*/ 20018 w 23882"/>
                <a:gd name="connsiteY0" fmla="*/ 7729 h 7729"/>
                <a:gd name="connsiteX1" fmla="*/ 3865 w 23882"/>
                <a:gd name="connsiteY1" fmla="*/ 7729 h 7729"/>
                <a:gd name="connsiteX2" fmla="*/ 0 w 23882"/>
                <a:gd name="connsiteY2" fmla="*/ 3865 h 7729"/>
                <a:gd name="connsiteX3" fmla="*/ 3865 w 23882"/>
                <a:gd name="connsiteY3" fmla="*/ 0 h 7729"/>
                <a:gd name="connsiteX4" fmla="*/ 20018 w 23882"/>
                <a:gd name="connsiteY4" fmla="*/ 0 h 7729"/>
                <a:gd name="connsiteX5" fmla="*/ 23883 w 23882"/>
                <a:gd name="connsiteY5" fmla="*/ 3865 h 7729"/>
                <a:gd name="connsiteX6" fmla="*/ 20018 w 23882"/>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82" h="7729">
                  <a:moveTo>
                    <a:pt x="20018" y="7729"/>
                  </a:moveTo>
                  <a:lnTo>
                    <a:pt x="3865" y="7729"/>
                  </a:lnTo>
                  <a:cubicBezTo>
                    <a:pt x="1731" y="7729"/>
                    <a:pt x="0" y="5998"/>
                    <a:pt x="0" y="3865"/>
                  </a:cubicBezTo>
                  <a:cubicBezTo>
                    <a:pt x="0" y="1731"/>
                    <a:pt x="1731" y="0"/>
                    <a:pt x="3865" y="0"/>
                  </a:cubicBezTo>
                  <a:lnTo>
                    <a:pt x="20018" y="0"/>
                  </a:lnTo>
                  <a:cubicBezTo>
                    <a:pt x="22151" y="0"/>
                    <a:pt x="23883" y="1731"/>
                    <a:pt x="23883" y="3865"/>
                  </a:cubicBezTo>
                  <a:cubicBezTo>
                    <a:pt x="23883" y="5998"/>
                    <a:pt x="22151" y="7729"/>
                    <a:pt x="20018" y="7729"/>
                  </a:cubicBezTo>
                  <a:close/>
                </a:path>
              </a:pathLst>
            </a:custGeom>
            <a:solidFill>
              <a:srgbClr val="263238"/>
            </a:solidFill>
            <a:ln w="771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192841C-E37F-4B91-8C46-B457B1FE890E}"/>
                </a:ext>
              </a:extLst>
            </p:cNvPr>
            <p:cNvSpPr/>
            <p:nvPr/>
          </p:nvSpPr>
          <p:spPr>
            <a:xfrm>
              <a:off x="6761259" y="2336081"/>
              <a:ext cx="333199" cy="7729"/>
            </a:xfrm>
            <a:custGeom>
              <a:avLst/>
              <a:gdLst>
                <a:gd name="connsiteX0" fmla="*/ 329335 w 333199"/>
                <a:gd name="connsiteY0" fmla="*/ 7729 h 7729"/>
                <a:gd name="connsiteX1" fmla="*/ 3865 w 333199"/>
                <a:gd name="connsiteY1" fmla="*/ 7729 h 7729"/>
                <a:gd name="connsiteX2" fmla="*/ 0 w 333199"/>
                <a:gd name="connsiteY2" fmla="*/ 3865 h 7729"/>
                <a:gd name="connsiteX3" fmla="*/ 3865 w 333199"/>
                <a:gd name="connsiteY3" fmla="*/ 0 h 7729"/>
                <a:gd name="connsiteX4" fmla="*/ 329335 w 333199"/>
                <a:gd name="connsiteY4" fmla="*/ 0 h 7729"/>
                <a:gd name="connsiteX5" fmla="*/ 333199 w 333199"/>
                <a:gd name="connsiteY5" fmla="*/ 3865 h 7729"/>
                <a:gd name="connsiteX6" fmla="*/ 329335 w 333199"/>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199" h="7729">
                  <a:moveTo>
                    <a:pt x="329335" y="7729"/>
                  </a:moveTo>
                  <a:lnTo>
                    <a:pt x="3865" y="7729"/>
                  </a:lnTo>
                  <a:cubicBezTo>
                    <a:pt x="1731" y="7729"/>
                    <a:pt x="0" y="5998"/>
                    <a:pt x="0" y="3865"/>
                  </a:cubicBezTo>
                  <a:cubicBezTo>
                    <a:pt x="0" y="1731"/>
                    <a:pt x="1731" y="0"/>
                    <a:pt x="3865" y="0"/>
                  </a:cubicBezTo>
                  <a:lnTo>
                    <a:pt x="329335" y="0"/>
                  </a:lnTo>
                  <a:cubicBezTo>
                    <a:pt x="331468" y="0"/>
                    <a:pt x="333199" y="1731"/>
                    <a:pt x="333199" y="3865"/>
                  </a:cubicBezTo>
                  <a:cubicBezTo>
                    <a:pt x="333199" y="5998"/>
                    <a:pt x="331468" y="7729"/>
                    <a:pt x="329335" y="7729"/>
                  </a:cubicBezTo>
                  <a:close/>
                </a:path>
              </a:pathLst>
            </a:custGeom>
            <a:solidFill>
              <a:srgbClr val="263238"/>
            </a:solidFill>
            <a:ln w="771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1DC32E3-8E4A-4957-B8A3-7DC5F8797497}"/>
                </a:ext>
              </a:extLst>
            </p:cNvPr>
            <p:cNvSpPr/>
            <p:nvPr/>
          </p:nvSpPr>
          <p:spPr>
            <a:xfrm>
              <a:off x="6680568" y="2336081"/>
              <a:ext cx="65928" cy="7729"/>
            </a:xfrm>
            <a:custGeom>
              <a:avLst/>
              <a:gdLst>
                <a:gd name="connsiteX0" fmla="*/ 62064 w 65928"/>
                <a:gd name="connsiteY0" fmla="*/ 7729 h 7729"/>
                <a:gd name="connsiteX1" fmla="*/ 3865 w 65928"/>
                <a:gd name="connsiteY1" fmla="*/ 7729 h 7729"/>
                <a:gd name="connsiteX2" fmla="*/ 0 w 65928"/>
                <a:gd name="connsiteY2" fmla="*/ 3865 h 7729"/>
                <a:gd name="connsiteX3" fmla="*/ 3865 w 65928"/>
                <a:gd name="connsiteY3" fmla="*/ 0 h 7729"/>
                <a:gd name="connsiteX4" fmla="*/ 62064 w 65928"/>
                <a:gd name="connsiteY4" fmla="*/ 0 h 7729"/>
                <a:gd name="connsiteX5" fmla="*/ 65929 w 65928"/>
                <a:gd name="connsiteY5" fmla="*/ 3865 h 7729"/>
                <a:gd name="connsiteX6" fmla="*/ 62064 w 6592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28" h="7729">
                  <a:moveTo>
                    <a:pt x="62064" y="7729"/>
                  </a:moveTo>
                  <a:lnTo>
                    <a:pt x="3865" y="7729"/>
                  </a:lnTo>
                  <a:cubicBezTo>
                    <a:pt x="1731" y="7729"/>
                    <a:pt x="0" y="5998"/>
                    <a:pt x="0" y="3865"/>
                  </a:cubicBezTo>
                  <a:cubicBezTo>
                    <a:pt x="0" y="1731"/>
                    <a:pt x="1731" y="0"/>
                    <a:pt x="3865" y="0"/>
                  </a:cubicBezTo>
                  <a:lnTo>
                    <a:pt x="62064" y="0"/>
                  </a:lnTo>
                  <a:cubicBezTo>
                    <a:pt x="64198" y="0"/>
                    <a:pt x="65929" y="1731"/>
                    <a:pt x="65929" y="3865"/>
                  </a:cubicBezTo>
                  <a:cubicBezTo>
                    <a:pt x="65929" y="5998"/>
                    <a:pt x="64198" y="7729"/>
                    <a:pt x="62064" y="7729"/>
                  </a:cubicBezTo>
                  <a:close/>
                </a:path>
              </a:pathLst>
            </a:custGeom>
            <a:solidFill>
              <a:srgbClr val="263238"/>
            </a:solidFill>
            <a:ln w="771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A997690-F378-4877-BFEE-E2D4D4D7B68D}"/>
                </a:ext>
              </a:extLst>
            </p:cNvPr>
            <p:cNvSpPr/>
            <p:nvPr/>
          </p:nvSpPr>
          <p:spPr>
            <a:xfrm>
              <a:off x="6504500" y="2336081"/>
              <a:ext cx="142755" cy="7729"/>
            </a:xfrm>
            <a:custGeom>
              <a:avLst/>
              <a:gdLst>
                <a:gd name="connsiteX0" fmla="*/ 138891 w 142755"/>
                <a:gd name="connsiteY0" fmla="*/ 7729 h 7729"/>
                <a:gd name="connsiteX1" fmla="*/ 3865 w 142755"/>
                <a:gd name="connsiteY1" fmla="*/ 7729 h 7729"/>
                <a:gd name="connsiteX2" fmla="*/ 0 w 142755"/>
                <a:gd name="connsiteY2" fmla="*/ 3865 h 7729"/>
                <a:gd name="connsiteX3" fmla="*/ 3865 w 142755"/>
                <a:gd name="connsiteY3" fmla="*/ 0 h 7729"/>
                <a:gd name="connsiteX4" fmla="*/ 138891 w 142755"/>
                <a:gd name="connsiteY4" fmla="*/ 0 h 7729"/>
                <a:gd name="connsiteX5" fmla="*/ 142756 w 142755"/>
                <a:gd name="connsiteY5" fmla="*/ 3865 h 7729"/>
                <a:gd name="connsiteX6" fmla="*/ 138891 w 14275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755" h="7729">
                  <a:moveTo>
                    <a:pt x="138891" y="7729"/>
                  </a:moveTo>
                  <a:lnTo>
                    <a:pt x="3865" y="7729"/>
                  </a:lnTo>
                  <a:cubicBezTo>
                    <a:pt x="1731" y="7729"/>
                    <a:pt x="0" y="5998"/>
                    <a:pt x="0" y="3865"/>
                  </a:cubicBezTo>
                  <a:cubicBezTo>
                    <a:pt x="0" y="1731"/>
                    <a:pt x="1731" y="0"/>
                    <a:pt x="3865" y="0"/>
                  </a:cubicBezTo>
                  <a:lnTo>
                    <a:pt x="138891" y="0"/>
                  </a:lnTo>
                  <a:cubicBezTo>
                    <a:pt x="141024" y="0"/>
                    <a:pt x="142756" y="1731"/>
                    <a:pt x="142756" y="3865"/>
                  </a:cubicBezTo>
                  <a:cubicBezTo>
                    <a:pt x="142756" y="5998"/>
                    <a:pt x="141024" y="7729"/>
                    <a:pt x="138891" y="7729"/>
                  </a:cubicBezTo>
                  <a:close/>
                </a:path>
              </a:pathLst>
            </a:custGeom>
            <a:solidFill>
              <a:srgbClr val="263238"/>
            </a:solidFill>
            <a:ln w="771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F43C156-B675-4D76-B595-E76EA192D9F5}"/>
                </a:ext>
              </a:extLst>
            </p:cNvPr>
            <p:cNvSpPr/>
            <p:nvPr/>
          </p:nvSpPr>
          <p:spPr>
            <a:xfrm>
              <a:off x="7093145" y="2402319"/>
              <a:ext cx="38645" cy="7729"/>
            </a:xfrm>
            <a:custGeom>
              <a:avLst/>
              <a:gdLst>
                <a:gd name="connsiteX0" fmla="*/ 34781 w 38645"/>
                <a:gd name="connsiteY0" fmla="*/ 7729 h 7729"/>
                <a:gd name="connsiteX1" fmla="*/ 3865 w 38645"/>
                <a:gd name="connsiteY1" fmla="*/ 7729 h 7729"/>
                <a:gd name="connsiteX2" fmla="*/ 0 w 38645"/>
                <a:gd name="connsiteY2" fmla="*/ 3865 h 7729"/>
                <a:gd name="connsiteX3" fmla="*/ 3865 w 38645"/>
                <a:gd name="connsiteY3" fmla="*/ 0 h 7729"/>
                <a:gd name="connsiteX4" fmla="*/ 34781 w 38645"/>
                <a:gd name="connsiteY4" fmla="*/ 0 h 7729"/>
                <a:gd name="connsiteX5" fmla="*/ 38645 w 38645"/>
                <a:gd name="connsiteY5" fmla="*/ 3865 h 7729"/>
                <a:gd name="connsiteX6" fmla="*/ 34781 w 3864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5" h="7729">
                  <a:moveTo>
                    <a:pt x="34781" y="7729"/>
                  </a:moveTo>
                  <a:lnTo>
                    <a:pt x="3865" y="7729"/>
                  </a:lnTo>
                  <a:cubicBezTo>
                    <a:pt x="1747" y="7690"/>
                    <a:pt x="39" y="5982"/>
                    <a:pt x="0" y="3865"/>
                  </a:cubicBezTo>
                  <a:cubicBezTo>
                    <a:pt x="0" y="1731"/>
                    <a:pt x="1731" y="0"/>
                    <a:pt x="3865" y="0"/>
                  </a:cubicBezTo>
                  <a:lnTo>
                    <a:pt x="34781" y="0"/>
                  </a:lnTo>
                  <a:cubicBezTo>
                    <a:pt x="36914" y="0"/>
                    <a:pt x="38645" y="1731"/>
                    <a:pt x="38645" y="3865"/>
                  </a:cubicBezTo>
                  <a:cubicBezTo>
                    <a:pt x="38645" y="5998"/>
                    <a:pt x="36914" y="7729"/>
                    <a:pt x="34781" y="7729"/>
                  </a:cubicBezTo>
                  <a:close/>
                </a:path>
              </a:pathLst>
            </a:custGeom>
            <a:solidFill>
              <a:srgbClr val="263238"/>
            </a:solidFill>
            <a:ln w="771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C8F985B-CE02-4B3D-A658-A5AB986B6C51}"/>
                </a:ext>
              </a:extLst>
            </p:cNvPr>
            <p:cNvSpPr/>
            <p:nvPr/>
          </p:nvSpPr>
          <p:spPr>
            <a:xfrm>
              <a:off x="7017941" y="2402319"/>
              <a:ext cx="44751" cy="7729"/>
            </a:xfrm>
            <a:custGeom>
              <a:avLst/>
              <a:gdLst>
                <a:gd name="connsiteX0" fmla="*/ 40887 w 44751"/>
                <a:gd name="connsiteY0" fmla="*/ 7729 h 7729"/>
                <a:gd name="connsiteX1" fmla="*/ 3865 w 44751"/>
                <a:gd name="connsiteY1" fmla="*/ 7729 h 7729"/>
                <a:gd name="connsiteX2" fmla="*/ 0 w 44751"/>
                <a:gd name="connsiteY2" fmla="*/ 3865 h 7729"/>
                <a:gd name="connsiteX3" fmla="*/ 3865 w 44751"/>
                <a:gd name="connsiteY3" fmla="*/ 0 h 7729"/>
                <a:gd name="connsiteX4" fmla="*/ 40887 w 44751"/>
                <a:gd name="connsiteY4" fmla="*/ 0 h 7729"/>
                <a:gd name="connsiteX5" fmla="*/ 44751 w 44751"/>
                <a:gd name="connsiteY5" fmla="*/ 3865 h 7729"/>
                <a:gd name="connsiteX6" fmla="*/ 40887 w 44751"/>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51" h="7729">
                  <a:moveTo>
                    <a:pt x="40887" y="7729"/>
                  </a:moveTo>
                  <a:lnTo>
                    <a:pt x="3865" y="7729"/>
                  </a:lnTo>
                  <a:cubicBezTo>
                    <a:pt x="1731" y="7729"/>
                    <a:pt x="0" y="5998"/>
                    <a:pt x="0" y="3865"/>
                  </a:cubicBezTo>
                  <a:cubicBezTo>
                    <a:pt x="0" y="1731"/>
                    <a:pt x="1731" y="0"/>
                    <a:pt x="3865" y="0"/>
                  </a:cubicBezTo>
                  <a:lnTo>
                    <a:pt x="40887" y="0"/>
                  </a:lnTo>
                  <a:cubicBezTo>
                    <a:pt x="43020" y="0"/>
                    <a:pt x="44751" y="1731"/>
                    <a:pt x="44751" y="3865"/>
                  </a:cubicBezTo>
                  <a:cubicBezTo>
                    <a:pt x="44751" y="5998"/>
                    <a:pt x="43020" y="7729"/>
                    <a:pt x="40887" y="7729"/>
                  </a:cubicBezTo>
                  <a:close/>
                </a:path>
              </a:pathLst>
            </a:custGeom>
            <a:solidFill>
              <a:srgbClr val="263238"/>
            </a:solidFill>
            <a:ln w="7715" cap="flat">
              <a:noFill/>
              <a:prstDash val="solid"/>
              <a:miter/>
            </a:ln>
          </p:spPr>
          <p:txBody>
            <a:bodyPr rtlCol="0" anchor="ctr"/>
            <a:lstStyle/>
            <a:p>
              <a:endParaRPr lang="en-US"/>
            </a:p>
          </p:txBody>
        </p:sp>
        <p:sp>
          <p:nvSpPr>
            <p:cNvPr id="3936" name="Freeform: Shape 3935">
              <a:extLst>
                <a:ext uri="{FF2B5EF4-FFF2-40B4-BE49-F238E27FC236}">
                  <a16:creationId xmlns:a16="http://schemas.microsoft.com/office/drawing/2014/main" id="{44AFE4FB-BCBC-4AC2-9AB3-A23A725E2A0C}"/>
                </a:ext>
              </a:extLst>
            </p:cNvPr>
            <p:cNvSpPr/>
            <p:nvPr/>
          </p:nvSpPr>
          <p:spPr>
            <a:xfrm>
              <a:off x="6964997" y="2402319"/>
              <a:ext cx="42123" cy="7729"/>
            </a:xfrm>
            <a:custGeom>
              <a:avLst/>
              <a:gdLst>
                <a:gd name="connsiteX0" fmla="*/ 38259 w 42123"/>
                <a:gd name="connsiteY0" fmla="*/ 7729 h 7729"/>
                <a:gd name="connsiteX1" fmla="*/ 3865 w 42123"/>
                <a:gd name="connsiteY1" fmla="*/ 7729 h 7729"/>
                <a:gd name="connsiteX2" fmla="*/ 0 w 42123"/>
                <a:gd name="connsiteY2" fmla="*/ 3865 h 7729"/>
                <a:gd name="connsiteX3" fmla="*/ 3865 w 42123"/>
                <a:gd name="connsiteY3" fmla="*/ 0 h 7729"/>
                <a:gd name="connsiteX4" fmla="*/ 38259 w 42123"/>
                <a:gd name="connsiteY4" fmla="*/ 0 h 7729"/>
                <a:gd name="connsiteX5" fmla="*/ 42123 w 42123"/>
                <a:gd name="connsiteY5" fmla="*/ 3865 h 7729"/>
                <a:gd name="connsiteX6" fmla="*/ 38259 w 4212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3" h="7729">
                  <a:moveTo>
                    <a:pt x="38259" y="7729"/>
                  </a:moveTo>
                  <a:lnTo>
                    <a:pt x="3865" y="7729"/>
                  </a:lnTo>
                  <a:cubicBezTo>
                    <a:pt x="1731" y="7729"/>
                    <a:pt x="0" y="5998"/>
                    <a:pt x="0" y="3865"/>
                  </a:cubicBezTo>
                  <a:cubicBezTo>
                    <a:pt x="0" y="1731"/>
                    <a:pt x="1731" y="0"/>
                    <a:pt x="3865" y="0"/>
                  </a:cubicBezTo>
                  <a:lnTo>
                    <a:pt x="38259" y="0"/>
                  </a:lnTo>
                  <a:cubicBezTo>
                    <a:pt x="40392" y="0"/>
                    <a:pt x="42123" y="1731"/>
                    <a:pt x="42123" y="3865"/>
                  </a:cubicBezTo>
                  <a:cubicBezTo>
                    <a:pt x="42123" y="5998"/>
                    <a:pt x="40392" y="7729"/>
                    <a:pt x="38259" y="7729"/>
                  </a:cubicBezTo>
                  <a:close/>
                </a:path>
              </a:pathLst>
            </a:custGeom>
            <a:solidFill>
              <a:srgbClr val="263238"/>
            </a:solidFill>
            <a:ln w="7715" cap="flat">
              <a:noFill/>
              <a:prstDash val="solid"/>
              <a:miter/>
            </a:ln>
          </p:spPr>
          <p:txBody>
            <a:bodyPr rtlCol="0" anchor="ctr"/>
            <a:lstStyle/>
            <a:p>
              <a:endParaRPr lang="en-US"/>
            </a:p>
          </p:txBody>
        </p:sp>
        <p:sp>
          <p:nvSpPr>
            <p:cNvPr id="3937" name="Freeform: Shape 3936">
              <a:extLst>
                <a:ext uri="{FF2B5EF4-FFF2-40B4-BE49-F238E27FC236}">
                  <a16:creationId xmlns:a16="http://schemas.microsoft.com/office/drawing/2014/main" id="{ED57CA37-5744-4ED0-A429-7F2CFFA5CFB0}"/>
                </a:ext>
              </a:extLst>
            </p:cNvPr>
            <p:cNvSpPr/>
            <p:nvPr/>
          </p:nvSpPr>
          <p:spPr>
            <a:xfrm>
              <a:off x="6892653" y="2402319"/>
              <a:ext cx="60595" cy="7752"/>
            </a:xfrm>
            <a:custGeom>
              <a:avLst/>
              <a:gdLst>
                <a:gd name="connsiteX0" fmla="*/ 56345 w 60595"/>
                <a:gd name="connsiteY0" fmla="*/ 7729 h 7752"/>
                <a:gd name="connsiteX1" fmla="*/ 3865 w 60595"/>
                <a:gd name="connsiteY1" fmla="*/ 7729 h 7752"/>
                <a:gd name="connsiteX2" fmla="*/ 0 w 60595"/>
                <a:gd name="connsiteY2" fmla="*/ 3865 h 7752"/>
                <a:gd name="connsiteX3" fmla="*/ 3865 w 60595"/>
                <a:gd name="connsiteY3" fmla="*/ 0 h 7752"/>
                <a:gd name="connsiteX4" fmla="*/ 56731 w 60595"/>
                <a:gd name="connsiteY4" fmla="*/ 0 h 7752"/>
                <a:gd name="connsiteX5" fmla="*/ 60596 w 60595"/>
                <a:gd name="connsiteY5" fmla="*/ 3865 h 7752"/>
                <a:gd name="connsiteX6" fmla="*/ 56754 w 60595"/>
                <a:gd name="connsiteY6" fmla="*/ 7752 h 7752"/>
                <a:gd name="connsiteX7" fmla="*/ 56345 w 60595"/>
                <a:gd name="connsiteY7" fmla="*/ 7729 h 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95" h="7752">
                  <a:moveTo>
                    <a:pt x="56345" y="7729"/>
                  </a:moveTo>
                  <a:lnTo>
                    <a:pt x="3865" y="7729"/>
                  </a:lnTo>
                  <a:cubicBezTo>
                    <a:pt x="1731" y="7729"/>
                    <a:pt x="0" y="5998"/>
                    <a:pt x="0" y="3865"/>
                  </a:cubicBezTo>
                  <a:cubicBezTo>
                    <a:pt x="0" y="1731"/>
                    <a:pt x="1731" y="0"/>
                    <a:pt x="3865" y="0"/>
                  </a:cubicBezTo>
                  <a:lnTo>
                    <a:pt x="56731" y="0"/>
                  </a:lnTo>
                  <a:cubicBezTo>
                    <a:pt x="58864" y="0"/>
                    <a:pt x="60596" y="1731"/>
                    <a:pt x="60596" y="3865"/>
                  </a:cubicBezTo>
                  <a:cubicBezTo>
                    <a:pt x="60604" y="5998"/>
                    <a:pt x="58888" y="7737"/>
                    <a:pt x="56754" y="7752"/>
                  </a:cubicBezTo>
                  <a:cubicBezTo>
                    <a:pt x="56615" y="7752"/>
                    <a:pt x="56476" y="7745"/>
                    <a:pt x="56345" y="7729"/>
                  </a:cubicBezTo>
                  <a:close/>
                </a:path>
              </a:pathLst>
            </a:custGeom>
            <a:solidFill>
              <a:srgbClr val="263238"/>
            </a:solidFill>
            <a:ln w="7715" cap="flat">
              <a:noFill/>
              <a:prstDash val="solid"/>
              <a:miter/>
            </a:ln>
          </p:spPr>
          <p:txBody>
            <a:bodyPr rtlCol="0" anchor="ctr"/>
            <a:lstStyle/>
            <a:p>
              <a:endParaRPr lang="en-US"/>
            </a:p>
          </p:txBody>
        </p:sp>
        <p:sp>
          <p:nvSpPr>
            <p:cNvPr id="3938" name="Freeform: Shape 3937">
              <a:extLst>
                <a:ext uri="{FF2B5EF4-FFF2-40B4-BE49-F238E27FC236}">
                  <a16:creationId xmlns:a16="http://schemas.microsoft.com/office/drawing/2014/main" id="{1BBA75A8-4DCE-4498-98F6-97E5BEE41F85}"/>
                </a:ext>
              </a:extLst>
            </p:cNvPr>
            <p:cNvSpPr/>
            <p:nvPr/>
          </p:nvSpPr>
          <p:spPr>
            <a:xfrm>
              <a:off x="6835381" y="2402319"/>
              <a:ext cx="48693" cy="7729"/>
            </a:xfrm>
            <a:custGeom>
              <a:avLst/>
              <a:gdLst>
                <a:gd name="connsiteX0" fmla="*/ 44829 w 48693"/>
                <a:gd name="connsiteY0" fmla="*/ 7729 h 7729"/>
                <a:gd name="connsiteX1" fmla="*/ 3865 w 48693"/>
                <a:gd name="connsiteY1" fmla="*/ 7729 h 7729"/>
                <a:gd name="connsiteX2" fmla="*/ 0 w 48693"/>
                <a:gd name="connsiteY2" fmla="*/ 3865 h 7729"/>
                <a:gd name="connsiteX3" fmla="*/ 3865 w 48693"/>
                <a:gd name="connsiteY3" fmla="*/ 0 h 7729"/>
                <a:gd name="connsiteX4" fmla="*/ 44829 w 48693"/>
                <a:gd name="connsiteY4" fmla="*/ 0 h 7729"/>
                <a:gd name="connsiteX5" fmla="*/ 48693 w 48693"/>
                <a:gd name="connsiteY5" fmla="*/ 3865 h 7729"/>
                <a:gd name="connsiteX6" fmla="*/ 44829 w 4869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93" h="7729">
                  <a:moveTo>
                    <a:pt x="44829" y="7729"/>
                  </a:moveTo>
                  <a:lnTo>
                    <a:pt x="3865" y="7729"/>
                  </a:lnTo>
                  <a:cubicBezTo>
                    <a:pt x="1731" y="7729"/>
                    <a:pt x="0" y="5998"/>
                    <a:pt x="0" y="3865"/>
                  </a:cubicBezTo>
                  <a:cubicBezTo>
                    <a:pt x="0" y="1731"/>
                    <a:pt x="1731" y="0"/>
                    <a:pt x="3865" y="0"/>
                  </a:cubicBezTo>
                  <a:lnTo>
                    <a:pt x="44829" y="0"/>
                  </a:lnTo>
                  <a:cubicBezTo>
                    <a:pt x="46962" y="0"/>
                    <a:pt x="48693" y="1731"/>
                    <a:pt x="48693" y="3865"/>
                  </a:cubicBezTo>
                  <a:cubicBezTo>
                    <a:pt x="48693" y="5998"/>
                    <a:pt x="46962" y="7729"/>
                    <a:pt x="44829" y="7729"/>
                  </a:cubicBezTo>
                  <a:close/>
                </a:path>
              </a:pathLst>
            </a:custGeom>
            <a:solidFill>
              <a:srgbClr val="263238"/>
            </a:solidFill>
            <a:ln w="7715" cap="flat">
              <a:noFill/>
              <a:prstDash val="solid"/>
              <a:miter/>
            </a:ln>
          </p:spPr>
          <p:txBody>
            <a:bodyPr rtlCol="0" anchor="ctr"/>
            <a:lstStyle/>
            <a:p>
              <a:endParaRPr lang="en-US"/>
            </a:p>
          </p:txBody>
        </p:sp>
        <p:sp>
          <p:nvSpPr>
            <p:cNvPr id="3939" name="Freeform: Shape 3938">
              <a:extLst>
                <a:ext uri="{FF2B5EF4-FFF2-40B4-BE49-F238E27FC236}">
                  <a16:creationId xmlns:a16="http://schemas.microsoft.com/office/drawing/2014/main" id="{077F7C35-4286-473B-B466-BF804FA8EF2C}"/>
                </a:ext>
              </a:extLst>
            </p:cNvPr>
            <p:cNvSpPr/>
            <p:nvPr/>
          </p:nvSpPr>
          <p:spPr>
            <a:xfrm>
              <a:off x="6798281" y="2402319"/>
              <a:ext cx="32925" cy="7729"/>
            </a:xfrm>
            <a:custGeom>
              <a:avLst/>
              <a:gdLst>
                <a:gd name="connsiteX0" fmla="*/ 29061 w 32925"/>
                <a:gd name="connsiteY0" fmla="*/ 7729 h 7729"/>
                <a:gd name="connsiteX1" fmla="*/ 3865 w 32925"/>
                <a:gd name="connsiteY1" fmla="*/ 7729 h 7729"/>
                <a:gd name="connsiteX2" fmla="*/ 0 w 32925"/>
                <a:gd name="connsiteY2" fmla="*/ 3865 h 7729"/>
                <a:gd name="connsiteX3" fmla="*/ 3865 w 32925"/>
                <a:gd name="connsiteY3" fmla="*/ 0 h 7729"/>
                <a:gd name="connsiteX4" fmla="*/ 29061 w 32925"/>
                <a:gd name="connsiteY4" fmla="*/ 0 h 7729"/>
                <a:gd name="connsiteX5" fmla="*/ 32926 w 32925"/>
                <a:gd name="connsiteY5" fmla="*/ 3865 h 7729"/>
                <a:gd name="connsiteX6" fmla="*/ 29061 w 32925"/>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25" h="7729">
                  <a:moveTo>
                    <a:pt x="29061" y="7729"/>
                  </a:moveTo>
                  <a:lnTo>
                    <a:pt x="3865" y="7729"/>
                  </a:lnTo>
                  <a:cubicBezTo>
                    <a:pt x="1747" y="7690"/>
                    <a:pt x="39" y="5982"/>
                    <a:pt x="0" y="3865"/>
                  </a:cubicBezTo>
                  <a:cubicBezTo>
                    <a:pt x="0" y="1731"/>
                    <a:pt x="1731" y="0"/>
                    <a:pt x="3865" y="0"/>
                  </a:cubicBezTo>
                  <a:lnTo>
                    <a:pt x="29061" y="0"/>
                  </a:lnTo>
                  <a:cubicBezTo>
                    <a:pt x="31195" y="0"/>
                    <a:pt x="32926" y="1731"/>
                    <a:pt x="32926" y="3865"/>
                  </a:cubicBezTo>
                  <a:cubicBezTo>
                    <a:pt x="32887" y="5982"/>
                    <a:pt x="31179" y="7690"/>
                    <a:pt x="29061" y="7729"/>
                  </a:cubicBezTo>
                  <a:close/>
                </a:path>
              </a:pathLst>
            </a:custGeom>
            <a:solidFill>
              <a:srgbClr val="263238"/>
            </a:solidFill>
            <a:ln w="7715" cap="flat">
              <a:noFill/>
              <a:prstDash val="solid"/>
              <a:miter/>
            </a:ln>
          </p:spPr>
          <p:txBody>
            <a:bodyPr rtlCol="0" anchor="ctr"/>
            <a:lstStyle/>
            <a:p>
              <a:endParaRPr lang="en-US"/>
            </a:p>
          </p:txBody>
        </p:sp>
        <p:sp>
          <p:nvSpPr>
            <p:cNvPr id="3940" name="Freeform: Shape 3939">
              <a:extLst>
                <a:ext uri="{FF2B5EF4-FFF2-40B4-BE49-F238E27FC236}">
                  <a16:creationId xmlns:a16="http://schemas.microsoft.com/office/drawing/2014/main" id="{E87AEA9D-4248-49C6-8E4A-2C4806ADF312}"/>
                </a:ext>
              </a:extLst>
            </p:cNvPr>
            <p:cNvSpPr/>
            <p:nvPr/>
          </p:nvSpPr>
          <p:spPr>
            <a:xfrm>
              <a:off x="6624996" y="2402319"/>
              <a:ext cx="166483" cy="7729"/>
            </a:xfrm>
            <a:custGeom>
              <a:avLst/>
              <a:gdLst>
                <a:gd name="connsiteX0" fmla="*/ 162619 w 166483"/>
                <a:gd name="connsiteY0" fmla="*/ 7729 h 7729"/>
                <a:gd name="connsiteX1" fmla="*/ 3865 w 166483"/>
                <a:gd name="connsiteY1" fmla="*/ 7729 h 7729"/>
                <a:gd name="connsiteX2" fmla="*/ 0 w 166483"/>
                <a:gd name="connsiteY2" fmla="*/ 3865 h 7729"/>
                <a:gd name="connsiteX3" fmla="*/ 3865 w 166483"/>
                <a:gd name="connsiteY3" fmla="*/ 0 h 7729"/>
                <a:gd name="connsiteX4" fmla="*/ 162619 w 166483"/>
                <a:gd name="connsiteY4" fmla="*/ 0 h 7729"/>
                <a:gd name="connsiteX5" fmla="*/ 166484 w 166483"/>
                <a:gd name="connsiteY5" fmla="*/ 3865 h 7729"/>
                <a:gd name="connsiteX6" fmla="*/ 162619 w 16648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483" h="7729">
                  <a:moveTo>
                    <a:pt x="162619" y="7729"/>
                  </a:moveTo>
                  <a:lnTo>
                    <a:pt x="3865" y="7729"/>
                  </a:lnTo>
                  <a:cubicBezTo>
                    <a:pt x="1731" y="7729"/>
                    <a:pt x="0" y="5998"/>
                    <a:pt x="0" y="3865"/>
                  </a:cubicBezTo>
                  <a:cubicBezTo>
                    <a:pt x="0" y="1731"/>
                    <a:pt x="1731" y="0"/>
                    <a:pt x="3865" y="0"/>
                  </a:cubicBezTo>
                  <a:lnTo>
                    <a:pt x="162619" y="0"/>
                  </a:lnTo>
                  <a:cubicBezTo>
                    <a:pt x="164753" y="0"/>
                    <a:pt x="166484" y="1731"/>
                    <a:pt x="166484" y="3865"/>
                  </a:cubicBezTo>
                  <a:cubicBezTo>
                    <a:pt x="166484" y="5998"/>
                    <a:pt x="164753" y="7729"/>
                    <a:pt x="162619" y="7729"/>
                  </a:cubicBezTo>
                  <a:close/>
                </a:path>
              </a:pathLst>
            </a:custGeom>
            <a:solidFill>
              <a:srgbClr val="263238"/>
            </a:solidFill>
            <a:ln w="7715" cap="flat">
              <a:noFill/>
              <a:prstDash val="solid"/>
              <a:miter/>
            </a:ln>
          </p:spPr>
          <p:txBody>
            <a:bodyPr rtlCol="0" anchor="ctr"/>
            <a:lstStyle/>
            <a:p>
              <a:endParaRPr lang="en-US"/>
            </a:p>
          </p:txBody>
        </p:sp>
        <p:sp>
          <p:nvSpPr>
            <p:cNvPr id="3941" name="Freeform: Shape 3940">
              <a:extLst>
                <a:ext uri="{FF2B5EF4-FFF2-40B4-BE49-F238E27FC236}">
                  <a16:creationId xmlns:a16="http://schemas.microsoft.com/office/drawing/2014/main" id="{794AF7B5-5A3C-4A86-9649-6B42820CD650}"/>
                </a:ext>
              </a:extLst>
            </p:cNvPr>
            <p:cNvSpPr/>
            <p:nvPr/>
          </p:nvSpPr>
          <p:spPr>
            <a:xfrm>
              <a:off x="6504500" y="2402319"/>
              <a:ext cx="115008" cy="7729"/>
            </a:xfrm>
            <a:custGeom>
              <a:avLst/>
              <a:gdLst>
                <a:gd name="connsiteX0" fmla="*/ 111144 w 115008"/>
                <a:gd name="connsiteY0" fmla="*/ 7729 h 7729"/>
                <a:gd name="connsiteX1" fmla="*/ 3865 w 115008"/>
                <a:gd name="connsiteY1" fmla="*/ 7729 h 7729"/>
                <a:gd name="connsiteX2" fmla="*/ 0 w 115008"/>
                <a:gd name="connsiteY2" fmla="*/ 3865 h 7729"/>
                <a:gd name="connsiteX3" fmla="*/ 3865 w 115008"/>
                <a:gd name="connsiteY3" fmla="*/ 0 h 7729"/>
                <a:gd name="connsiteX4" fmla="*/ 111144 w 115008"/>
                <a:gd name="connsiteY4" fmla="*/ 0 h 7729"/>
                <a:gd name="connsiteX5" fmla="*/ 115008 w 115008"/>
                <a:gd name="connsiteY5" fmla="*/ 3865 h 7729"/>
                <a:gd name="connsiteX6" fmla="*/ 111144 w 115008"/>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08" h="7729">
                  <a:moveTo>
                    <a:pt x="111144" y="7729"/>
                  </a:moveTo>
                  <a:lnTo>
                    <a:pt x="3865" y="7729"/>
                  </a:lnTo>
                  <a:cubicBezTo>
                    <a:pt x="1747" y="7690"/>
                    <a:pt x="39" y="5982"/>
                    <a:pt x="0" y="3865"/>
                  </a:cubicBezTo>
                  <a:cubicBezTo>
                    <a:pt x="0" y="1731"/>
                    <a:pt x="1731" y="0"/>
                    <a:pt x="3865" y="0"/>
                  </a:cubicBezTo>
                  <a:lnTo>
                    <a:pt x="111144" y="0"/>
                  </a:lnTo>
                  <a:cubicBezTo>
                    <a:pt x="113277" y="0"/>
                    <a:pt x="115008" y="1731"/>
                    <a:pt x="115008" y="3865"/>
                  </a:cubicBezTo>
                  <a:cubicBezTo>
                    <a:pt x="115008" y="5998"/>
                    <a:pt x="113277" y="7729"/>
                    <a:pt x="111144" y="7729"/>
                  </a:cubicBezTo>
                  <a:close/>
                </a:path>
              </a:pathLst>
            </a:custGeom>
            <a:solidFill>
              <a:srgbClr val="263238"/>
            </a:solidFill>
            <a:ln w="7715" cap="flat">
              <a:noFill/>
              <a:prstDash val="solid"/>
              <a:miter/>
            </a:ln>
          </p:spPr>
          <p:txBody>
            <a:bodyPr rtlCol="0" anchor="ctr"/>
            <a:lstStyle/>
            <a:p>
              <a:endParaRPr lang="en-US"/>
            </a:p>
          </p:txBody>
        </p:sp>
        <p:sp>
          <p:nvSpPr>
            <p:cNvPr id="3942" name="Freeform: Shape 3941">
              <a:extLst>
                <a:ext uri="{FF2B5EF4-FFF2-40B4-BE49-F238E27FC236}">
                  <a16:creationId xmlns:a16="http://schemas.microsoft.com/office/drawing/2014/main" id="{562BDAAE-BA17-4286-8A46-C2FBDD124095}"/>
                </a:ext>
              </a:extLst>
            </p:cNvPr>
            <p:cNvSpPr/>
            <p:nvPr/>
          </p:nvSpPr>
          <p:spPr>
            <a:xfrm>
              <a:off x="6988416" y="2519336"/>
              <a:ext cx="36635" cy="36635"/>
            </a:xfrm>
            <a:custGeom>
              <a:avLst/>
              <a:gdLst>
                <a:gd name="connsiteX0" fmla="*/ 36636 w 36635"/>
                <a:gd name="connsiteY0" fmla="*/ 18318 h 36635"/>
                <a:gd name="connsiteX1" fmla="*/ 18318 w 36635"/>
                <a:gd name="connsiteY1" fmla="*/ 0 h 36635"/>
                <a:gd name="connsiteX2" fmla="*/ 0 w 36635"/>
                <a:gd name="connsiteY2" fmla="*/ 18318 h 36635"/>
                <a:gd name="connsiteX3" fmla="*/ 18318 w 36635"/>
                <a:gd name="connsiteY3" fmla="*/ 36636 h 36635"/>
                <a:gd name="connsiteX4" fmla="*/ 18395 w 36635"/>
                <a:gd name="connsiteY4" fmla="*/ 36636 h 36635"/>
                <a:gd name="connsiteX5" fmla="*/ 36636 w 36635"/>
                <a:gd name="connsiteY5" fmla="*/ 18395 h 36635"/>
                <a:gd name="connsiteX6" fmla="*/ 36636 w 36635"/>
                <a:gd name="connsiteY6" fmla="*/ 18318 h 3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35" h="36635">
                  <a:moveTo>
                    <a:pt x="36636" y="18318"/>
                  </a:moveTo>
                  <a:cubicBezTo>
                    <a:pt x="36636" y="8200"/>
                    <a:pt x="28435" y="0"/>
                    <a:pt x="18318" y="0"/>
                  </a:cubicBezTo>
                  <a:cubicBezTo>
                    <a:pt x="8201" y="0"/>
                    <a:pt x="0" y="8200"/>
                    <a:pt x="0" y="18318"/>
                  </a:cubicBezTo>
                  <a:cubicBezTo>
                    <a:pt x="0" y="28435"/>
                    <a:pt x="8201" y="36636"/>
                    <a:pt x="18318" y="36636"/>
                  </a:cubicBezTo>
                  <a:cubicBezTo>
                    <a:pt x="18341" y="36636"/>
                    <a:pt x="18372" y="36636"/>
                    <a:pt x="18395" y="36636"/>
                  </a:cubicBezTo>
                  <a:cubicBezTo>
                    <a:pt x="28466" y="36636"/>
                    <a:pt x="36636" y="28466"/>
                    <a:pt x="36636" y="18395"/>
                  </a:cubicBezTo>
                  <a:cubicBezTo>
                    <a:pt x="36636" y="18372"/>
                    <a:pt x="36636" y="18341"/>
                    <a:pt x="36636" y="18318"/>
                  </a:cubicBezTo>
                  <a:close/>
                </a:path>
              </a:pathLst>
            </a:custGeom>
            <a:solidFill>
              <a:srgbClr val="008D8A"/>
            </a:solidFill>
            <a:ln w="7715" cap="flat">
              <a:noFill/>
              <a:prstDash val="solid"/>
              <a:miter/>
            </a:ln>
          </p:spPr>
          <p:txBody>
            <a:bodyPr rtlCol="0" anchor="ctr"/>
            <a:lstStyle/>
            <a:p>
              <a:endParaRPr lang="en-US"/>
            </a:p>
          </p:txBody>
        </p:sp>
        <p:sp>
          <p:nvSpPr>
            <p:cNvPr id="3943" name="Freeform: Shape 3942">
              <a:extLst>
                <a:ext uri="{FF2B5EF4-FFF2-40B4-BE49-F238E27FC236}">
                  <a16:creationId xmlns:a16="http://schemas.microsoft.com/office/drawing/2014/main" id="{7B6F1800-24D8-4A70-BAF6-580A552302B0}"/>
                </a:ext>
              </a:extLst>
            </p:cNvPr>
            <p:cNvSpPr/>
            <p:nvPr/>
          </p:nvSpPr>
          <p:spPr>
            <a:xfrm>
              <a:off x="6984551" y="2515858"/>
              <a:ext cx="44364" cy="44365"/>
            </a:xfrm>
            <a:custGeom>
              <a:avLst/>
              <a:gdLst>
                <a:gd name="connsiteX0" fmla="*/ 22260 w 44364"/>
                <a:gd name="connsiteY0" fmla="*/ 44365 h 44365"/>
                <a:gd name="connsiteX1" fmla="*/ 0 w 44364"/>
                <a:gd name="connsiteY1" fmla="*/ 22260 h 44365"/>
                <a:gd name="connsiteX2" fmla="*/ 22105 w 44364"/>
                <a:gd name="connsiteY2" fmla="*/ 0 h 44365"/>
                <a:gd name="connsiteX3" fmla="*/ 44365 w 44364"/>
                <a:gd name="connsiteY3" fmla="*/ 22105 h 44365"/>
                <a:gd name="connsiteX4" fmla="*/ 44365 w 44364"/>
                <a:gd name="connsiteY4" fmla="*/ 22183 h 44365"/>
                <a:gd name="connsiteX5" fmla="*/ 22260 w 44364"/>
                <a:gd name="connsiteY5" fmla="*/ 44365 h 44365"/>
                <a:gd name="connsiteX6" fmla="*/ 22260 w 44364"/>
                <a:gd name="connsiteY6" fmla="*/ 7807 h 44365"/>
                <a:gd name="connsiteX7" fmla="*/ 7729 w 44364"/>
                <a:gd name="connsiteY7" fmla="*/ 22183 h 44365"/>
                <a:gd name="connsiteX8" fmla="*/ 22105 w 44364"/>
                <a:gd name="connsiteY8" fmla="*/ 36713 h 44365"/>
                <a:gd name="connsiteX9" fmla="*/ 36636 w 44364"/>
                <a:gd name="connsiteY9" fmla="*/ 22337 h 44365"/>
                <a:gd name="connsiteX10" fmla="*/ 36636 w 44364"/>
                <a:gd name="connsiteY10" fmla="*/ 22183 h 44365"/>
                <a:gd name="connsiteX11" fmla="*/ 22492 w 44364"/>
                <a:gd name="connsiteY11" fmla="*/ 7420 h 44365"/>
                <a:gd name="connsiteX12" fmla="*/ 22260 w 44364"/>
                <a:gd name="connsiteY12" fmla="*/ 7420 h 4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364" h="44365">
                  <a:moveTo>
                    <a:pt x="22260" y="44365"/>
                  </a:moveTo>
                  <a:cubicBezTo>
                    <a:pt x="10009" y="44411"/>
                    <a:pt x="47" y="34510"/>
                    <a:pt x="0" y="22260"/>
                  </a:cubicBezTo>
                  <a:cubicBezTo>
                    <a:pt x="-46" y="10009"/>
                    <a:pt x="9855" y="47"/>
                    <a:pt x="22105" y="0"/>
                  </a:cubicBezTo>
                  <a:cubicBezTo>
                    <a:pt x="34356" y="-38"/>
                    <a:pt x="44318" y="9855"/>
                    <a:pt x="44365" y="22105"/>
                  </a:cubicBezTo>
                  <a:cubicBezTo>
                    <a:pt x="44365" y="22128"/>
                    <a:pt x="44365" y="22159"/>
                    <a:pt x="44365" y="22183"/>
                  </a:cubicBezTo>
                  <a:cubicBezTo>
                    <a:pt x="44326" y="34387"/>
                    <a:pt x="34464" y="44280"/>
                    <a:pt x="22260" y="44365"/>
                  </a:cubicBezTo>
                  <a:close/>
                  <a:moveTo>
                    <a:pt x="22260" y="7807"/>
                  </a:moveTo>
                  <a:cubicBezTo>
                    <a:pt x="14276" y="7760"/>
                    <a:pt x="7776" y="14198"/>
                    <a:pt x="7729" y="22183"/>
                  </a:cubicBezTo>
                  <a:cubicBezTo>
                    <a:pt x="7691" y="30167"/>
                    <a:pt x="14121" y="36667"/>
                    <a:pt x="22105" y="36713"/>
                  </a:cubicBezTo>
                  <a:cubicBezTo>
                    <a:pt x="30089" y="36752"/>
                    <a:pt x="36589" y="30321"/>
                    <a:pt x="36636" y="22337"/>
                  </a:cubicBezTo>
                  <a:cubicBezTo>
                    <a:pt x="36636" y="22283"/>
                    <a:pt x="36636" y="22237"/>
                    <a:pt x="36636" y="22183"/>
                  </a:cubicBezTo>
                  <a:cubicBezTo>
                    <a:pt x="36806" y="14198"/>
                    <a:pt x="30476" y="7598"/>
                    <a:pt x="22492" y="7420"/>
                  </a:cubicBezTo>
                  <a:cubicBezTo>
                    <a:pt x="22414" y="7420"/>
                    <a:pt x="22337" y="7420"/>
                    <a:pt x="22260" y="7420"/>
                  </a:cubicBezTo>
                  <a:close/>
                </a:path>
              </a:pathLst>
            </a:custGeom>
            <a:solidFill>
              <a:srgbClr val="263238"/>
            </a:solidFill>
            <a:ln w="7715" cap="flat">
              <a:noFill/>
              <a:prstDash val="solid"/>
              <a:miter/>
            </a:ln>
          </p:spPr>
          <p:txBody>
            <a:bodyPr rtlCol="0" anchor="ctr"/>
            <a:lstStyle/>
            <a:p>
              <a:endParaRPr lang="en-US"/>
            </a:p>
          </p:txBody>
        </p:sp>
        <p:sp>
          <p:nvSpPr>
            <p:cNvPr id="3944" name="Freeform: Shape 3943">
              <a:extLst>
                <a:ext uri="{FF2B5EF4-FFF2-40B4-BE49-F238E27FC236}">
                  <a16:creationId xmlns:a16="http://schemas.microsoft.com/office/drawing/2014/main" id="{B3879C12-97AB-4CCA-95DC-FA6B87086705}"/>
                </a:ext>
              </a:extLst>
            </p:cNvPr>
            <p:cNvSpPr/>
            <p:nvPr/>
          </p:nvSpPr>
          <p:spPr>
            <a:xfrm>
              <a:off x="6136443" y="3314037"/>
              <a:ext cx="1759132" cy="94912"/>
            </a:xfrm>
            <a:custGeom>
              <a:avLst/>
              <a:gdLst>
                <a:gd name="connsiteX0" fmla="*/ 0 w 1759132"/>
                <a:gd name="connsiteY0" fmla="*/ 0 h 94912"/>
                <a:gd name="connsiteX1" fmla="*/ 1759132 w 1759132"/>
                <a:gd name="connsiteY1" fmla="*/ 0 h 94912"/>
                <a:gd name="connsiteX2" fmla="*/ 1759132 w 1759132"/>
                <a:gd name="connsiteY2" fmla="*/ 94913 h 94912"/>
                <a:gd name="connsiteX3" fmla="*/ 0 w 1759132"/>
                <a:gd name="connsiteY3" fmla="*/ 94913 h 94912"/>
              </a:gdLst>
              <a:ahLst/>
              <a:cxnLst>
                <a:cxn ang="0">
                  <a:pos x="connsiteX0" y="connsiteY0"/>
                </a:cxn>
                <a:cxn ang="0">
                  <a:pos x="connsiteX1" y="connsiteY1"/>
                </a:cxn>
                <a:cxn ang="0">
                  <a:pos x="connsiteX2" y="connsiteY2"/>
                </a:cxn>
                <a:cxn ang="0">
                  <a:pos x="connsiteX3" y="connsiteY3"/>
                </a:cxn>
              </a:cxnLst>
              <a:rect l="l" t="t" r="r" b="b"/>
              <a:pathLst>
                <a:path w="1759132" h="94912">
                  <a:moveTo>
                    <a:pt x="0" y="0"/>
                  </a:moveTo>
                  <a:lnTo>
                    <a:pt x="1759132" y="0"/>
                  </a:lnTo>
                  <a:lnTo>
                    <a:pt x="1759132" y="94913"/>
                  </a:lnTo>
                  <a:lnTo>
                    <a:pt x="0" y="94913"/>
                  </a:lnTo>
                  <a:close/>
                </a:path>
              </a:pathLst>
            </a:custGeom>
            <a:solidFill>
              <a:srgbClr val="FFFFFF"/>
            </a:solidFill>
            <a:ln w="7715" cap="flat">
              <a:noFill/>
              <a:prstDash val="solid"/>
              <a:miter/>
            </a:ln>
          </p:spPr>
          <p:txBody>
            <a:bodyPr rtlCol="0" anchor="ctr"/>
            <a:lstStyle/>
            <a:p>
              <a:endParaRPr lang="en-US"/>
            </a:p>
          </p:txBody>
        </p:sp>
        <p:sp>
          <p:nvSpPr>
            <p:cNvPr id="3945" name="Freeform: Shape 3944">
              <a:extLst>
                <a:ext uri="{FF2B5EF4-FFF2-40B4-BE49-F238E27FC236}">
                  <a16:creationId xmlns:a16="http://schemas.microsoft.com/office/drawing/2014/main" id="{0D932887-FF81-4710-8075-CCC768449C34}"/>
                </a:ext>
              </a:extLst>
            </p:cNvPr>
            <p:cNvSpPr/>
            <p:nvPr/>
          </p:nvSpPr>
          <p:spPr>
            <a:xfrm>
              <a:off x="6132578" y="3310173"/>
              <a:ext cx="1766861" cy="102564"/>
            </a:xfrm>
            <a:custGeom>
              <a:avLst/>
              <a:gdLst>
                <a:gd name="connsiteX0" fmla="*/ 1762997 w 1766861"/>
                <a:gd name="connsiteY0" fmla="*/ 102564 h 102564"/>
                <a:gd name="connsiteX1" fmla="*/ 3865 w 1766861"/>
                <a:gd name="connsiteY1" fmla="*/ 102564 h 102564"/>
                <a:gd name="connsiteX2" fmla="*/ 0 w 1766861"/>
                <a:gd name="connsiteY2" fmla="*/ 98700 h 102564"/>
                <a:gd name="connsiteX3" fmla="*/ 0 w 1766861"/>
                <a:gd name="connsiteY3" fmla="*/ 3865 h 102564"/>
                <a:gd name="connsiteX4" fmla="*/ 3865 w 1766861"/>
                <a:gd name="connsiteY4" fmla="*/ 0 h 102564"/>
                <a:gd name="connsiteX5" fmla="*/ 1762997 w 1766861"/>
                <a:gd name="connsiteY5" fmla="*/ 0 h 102564"/>
                <a:gd name="connsiteX6" fmla="*/ 1766861 w 1766861"/>
                <a:gd name="connsiteY6" fmla="*/ 3865 h 102564"/>
                <a:gd name="connsiteX7" fmla="*/ 1766861 w 1766861"/>
                <a:gd name="connsiteY7" fmla="*/ 98700 h 102564"/>
                <a:gd name="connsiteX8" fmla="*/ 1762997 w 1766861"/>
                <a:gd name="connsiteY8" fmla="*/ 102564 h 102564"/>
                <a:gd name="connsiteX9" fmla="*/ 7729 w 1766861"/>
                <a:gd name="connsiteY9" fmla="*/ 94835 h 102564"/>
                <a:gd name="connsiteX10" fmla="*/ 1759132 w 1766861"/>
                <a:gd name="connsiteY10" fmla="*/ 94835 h 102564"/>
                <a:gd name="connsiteX11" fmla="*/ 1759132 w 1766861"/>
                <a:gd name="connsiteY11" fmla="*/ 7497 h 102564"/>
                <a:gd name="connsiteX12" fmla="*/ 7729 w 1766861"/>
                <a:gd name="connsiteY12" fmla="*/ 7497 h 10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6861" h="102564">
                  <a:moveTo>
                    <a:pt x="1762997" y="102564"/>
                  </a:moveTo>
                  <a:lnTo>
                    <a:pt x="3865" y="102564"/>
                  </a:lnTo>
                  <a:cubicBezTo>
                    <a:pt x="1731" y="102564"/>
                    <a:pt x="0" y="100833"/>
                    <a:pt x="0" y="98700"/>
                  </a:cubicBezTo>
                  <a:lnTo>
                    <a:pt x="0" y="3865"/>
                  </a:lnTo>
                  <a:cubicBezTo>
                    <a:pt x="0" y="1731"/>
                    <a:pt x="1731" y="0"/>
                    <a:pt x="3865" y="0"/>
                  </a:cubicBezTo>
                  <a:lnTo>
                    <a:pt x="1762997" y="0"/>
                  </a:lnTo>
                  <a:cubicBezTo>
                    <a:pt x="1765130" y="0"/>
                    <a:pt x="1766861" y="1731"/>
                    <a:pt x="1766861" y="3865"/>
                  </a:cubicBezTo>
                  <a:lnTo>
                    <a:pt x="1766861" y="98700"/>
                  </a:lnTo>
                  <a:cubicBezTo>
                    <a:pt x="1766861" y="100833"/>
                    <a:pt x="1765130" y="102564"/>
                    <a:pt x="1762997" y="102564"/>
                  </a:cubicBezTo>
                  <a:close/>
                  <a:moveTo>
                    <a:pt x="7729" y="94835"/>
                  </a:moveTo>
                  <a:lnTo>
                    <a:pt x="1759132" y="94835"/>
                  </a:lnTo>
                  <a:lnTo>
                    <a:pt x="1759132" y="7497"/>
                  </a:lnTo>
                  <a:lnTo>
                    <a:pt x="7729" y="7497"/>
                  </a:lnTo>
                  <a:close/>
                </a:path>
              </a:pathLst>
            </a:custGeom>
            <a:solidFill>
              <a:srgbClr val="263238"/>
            </a:solidFill>
            <a:ln w="7715" cap="flat">
              <a:noFill/>
              <a:prstDash val="solid"/>
              <a:miter/>
            </a:ln>
          </p:spPr>
          <p:txBody>
            <a:bodyPr rtlCol="0" anchor="ctr"/>
            <a:lstStyle/>
            <a:p>
              <a:endParaRPr lang="en-US"/>
            </a:p>
          </p:txBody>
        </p:sp>
        <p:sp>
          <p:nvSpPr>
            <p:cNvPr id="3946" name="Freeform: Shape 3945">
              <a:extLst>
                <a:ext uri="{FF2B5EF4-FFF2-40B4-BE49-F238E27FC236}">
                  <a16:creationId xmlns:a16="http://schemas.microsoft.com/office/drawing/2014/main" id="{CDF1549A-3E8A-43E1-B556-25B7CCB711F2}"/>
                </a:ext>
              </a:extLst>
            </p:cNvPr>
            <p:cNvSpPr/>
            <p:nvPr/>
          </p:nvSpPr>
          <p:spPr>
            <a:xfrm>
              <a:off x="5956124" y="2695636"/>
              <a:ext cx="2122552" cy="368753"/>
            </a:xfrm>
            <a:custGeom>
              <a:avLst/>
              <a:gdLst>
                <a:gd name="connsiteX0" fmla="*/ 1462105 w 2122552"/>
                <a:gd name="connsiteY0" fmla="*/ 0 h 368753"/>
                <a:gd name="connsiteX1" fmla="*/ 1067305 w 2122552"/>
                <a:gd name="connsiteY1" fmla="*/ 0 h 368753"/>
                <a:gd name="connsiteX2" fmla="*/ 1055325 w 2122552"/>
                <a:gd name="connsiteY2" fmla="*/ 0 h 368753"/>
                <a:gd name="connsiteX3" fmla="*/ 660448 w 2122552"/>
                <a:gd name="connsiteY3" fmla="*/ 0 h 368753"/>
                <a:gd name="connsiteX4" fmla="*/ 0 w 2122552"/>
                <a:gd name="connsiteY4" fmla="*/ 189439 h 368753"/>
                <a:gd name="connsiteX5" fmla="*/ 75590 w 2122552"/>
                <a:gd name="connsiteY5" fmla="*/ 368753 h 368753"/>
                <a:gd name="connsiteX6" fmla="*/ 1055325 w 2122552"/>
                <a:gd name="connsiteY6" fmla="*/ 368753 h 368753"/>
                <a:gd name="connsiteX7" fmla="*/ 1067305 w 2122552"/>
                <a:gd name="connsiteY7" fmla="*/ 368753 h 368753"/>
                <a:gd name="connsiteX8" fmla="*/ 2046962 w 2122552"/>
                <a:gd name="connsiteY8" fmla="*/ 368753 h 368753"/>
                <a:gd name="connsiteX9" fmla="*/ 2122552 w 2122552"/>
                <a:gd name="connsiteY9" fmla="*/ 189439 h 368753"/>
                <a:gd name="connsiteX10" fmla="*/ 1462105 w 2122552"/>
                <a:gd name="connsiteY10" fmla="*/ 0 h 36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2552" h="368753">
                  <a:moveTo>
                    <a:pt x="1462105" y="0"/>
                  </a:moveTo>
                  <a:lnTo>
                    <a:pt x="1067305" y="0"/>
                  </a:lnTo>
                  <a:lnTo>
                    <a:pt x="1055325" y="0"/>
                  </a:lnTo>
                  <a:lnTo>
                    <a:pt x="660448" y="0"/>
                  </a:lnTo>
                  <a:lnTo>
                    <a:pt x="0" y="189439"/>
                  </a:lnTo>
                  <a:lnTo>
                    <a:pt x="75590" y="368753"/>
                  </a:lnTo>
                  <a:lnTo>
                    <a:pt x="1055325" y="368753"/>
                  </a:lnTo>
                  <a:lnTo>
                    <a:pt x="1067305" y="368753"/>
                  </a:lnTo>
                  <a:lnTo>
                    <a:pt x="2046962" y="368753"/>
                  </a:lnTo>
                  <a:lnTo>
                    <a:pt x="2122552" y="189439"/>
                  </a:lnTo>
                  <a:lnTo>
                    <a:pt x="1462105" y="0"/>
                  </a:lnTo>
                  <a:close/>
                </a:path>
              </a:pathLst>
            </a:custGeom>
            <a:solidFill>
              <a:srgbClr val="FFFFFF"/>
            </a:solidFill>
            <a:ln w="7715" cap="flat">
              <a:noFill/>
              <a:prstDash val="solid"/>
              <a:miter/>
            </a:ln>
          </p:spPr>
          <p:txBody>
            <a:bodyPr rtlCol="0" anchor="ctr"/>
            <a:lstStyle/>
            <a:p>
              <a:endParaRPr lang="en-US"/>
            </a:p>
          </p:txBody>
        </p:sp>
        <p:sp>
          <p:nvSpPr>
            <p:cNvPr id="3947" name="Freeform: Shape 3946">
              <a:extLst>
                <a:ext uri="{FF2B5EF4-FFF2-40B4-BE49-F238E27FC236}">
                  <a16:creationId xmlns:a16="http://schemas.microsoft.com/office/drawing/2014/main" id="{2F7A15C0-2DFB-41CA-8BBD-BD4321E07E88}"/>
                </a:ext>
              </a:extLst>
            </p:cNvPr>
            <p:cNvSpPr/>
            <p:nvPr/>
          </p:nvSpPr>
          <p:spPr>
            <a:xfrm>
              <a:off x="5952282" y="2691617"/>
              <a:ext cx="2130190" cy="376636"/>
            </a:xfrm>
            <a:custGeom>
              <a:avLst/>
              <a:gdLst>
                <a:gd name="connsiteX0" fmla="*/ 2050804 w 2130190"/>
                <a:gd name="connsiteY0" fmla="*/ 376637 h 376636"/>
                <a:gd name="connsiteX1" fmla="*/ 79431 w 2130190"/>
                <a:gd name="connsiteY1" fmla="*/ 376637 h 376636"/>
                <a:gd name="connsiteX2" fmla="*/ 75876 w 2130190"/>
                <a:gd name="connsiteY2" fmla="*/ 374241 h 376636"/>
                <a:gd name="connsiteX3" fmla="*/ 286 w 2130190"/>
                <a:gd name="connsiteY3" fmla="*/ 195004 h 376636"/>
                <a:gd name="connsiteX4" fmla="*/ 2473 w 2130190"/>
                <a:gd name="connsiteY4" fmla="*/ 189872 h 376636"/>
                <a:gd name="connsiteX5" fmla="*/ 2837 w 2130190"/>
                <a:gd name="connsiteY5" fmla="*/ 189748 h 376636"/>
                <a:gd name="connsiteX6" fmla="*/ 663207 w 2130190"/>
                <a:gd name="connsiteY6" fmla="*/ 0 h 376636"/>
                <a:gd name="connsiteX7" fmla="*/ 664289 w 2130190"/>
                <a:gd name="connsiteY7" fmla="*/ 0 h 376636"/>
                <a:gd name="connsiteX8" fmla="*/ 1465946 w 2130190"/>
                <a:gd name="connsiteY8" fmla="*/ 0 h 376636"/>
                <a:gd name="connsiteX9" fmla="*/ 1467028 w 2130190"/>
                <a:gd name="connsiteY9" fmla="*/ 0 h 376636"/>
                <a:gd name="connsiteX10" fmla="*/ 2127398 w 2130190"/>
                <a:gd name="connsiteY10" fmla="*/ 189439 h 376636"/>
                <a:gd name="connsiteX11" fmla="*/ 2129872 w 2130190"/>
                <a:gd name="connsiteY11" fmla="*/ 191526 h 376636"/>
                <a:gd name="connsiteX12" fmla="*/ 2129872 w 2130190"/>
                <a:gd name="connsiteY12" fmla="*/ 194695 h 376636"/>
                <a:gd name="connsiteX13" fmla="*/ 2054282 w 2130190"/>
                <a:gd name="connsiteY13" fmla="*/ 373932 h 376636"/>
                <a:gd name="connsiteX14" fmla="*/ 2050804 w 2130190"/>
                <a:gd name="connsiteY14" fmla="*/ 376637 h 376636"/>
                <a:gd name="connsiteX15" fmla="*/ 81982 w 2130190"/>
                <a:gd name="connsiteY15" fmla="*/ 368908 h 376636"/>
                <a:gd name="connsiteX16" fmla="*/ 2048253 w 2130190"/>
                <a:gd name="connsiteY16" fmla="*/ 368908 h 376636"/>
                <a:gd name="connsiteX17" fmla="*/ 2121138 w 2130190"/>
                <a:gd name="connsiteY17" fmla="*/ 196009 h 376636"/>
                <a:gd name="connsiteX18" fmla="*/ 1465405 w 2130190"/>
                <a:gd name="connsiteY18" fmla="*/ 7729 h 376636"/>
                <a:gd name="connsiteX19" fmla="*/ 664830 w 2130190"/>
                <a:gd name="connsiteY19" fmla="*/ 7729 h 376636"/>
                <a:gd name="connsiteX20" fmla="*/ 9020 w 2130190"/>
                <a:gd name="connsiteY20" fmla="*/ 196009 h 37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30190" h="376636">
                  <a:moveTo>
                    <a:pt x="2050804" y="376637"/>
                  </a:moveTo>
                  <a:lnTo>
                    <a:pt x="79431" y="376637"/>
                  </a:lnTo>
                  <a:cubicBezTo>
                    <a:pt x="77870" y="376629"/>
                    <a:pt x="76471" y="375686"/>
                    <a:pt x="75876" y="374241"/>
                  </a:cubicBezTo>
                  <a:lnTo>
                    <a:pt x="286" y="195004"/>
                  </a:lnTo>
                  <a:cubicBezTo>
                    <a:pt x="-526" y="192987"/>
                    <a:pt x="448" y="190691"/>
                    <a:pt x="2473" y="189872"/>
                  </a:cubicBezTo>
                  <a:cubicBezTo>
                    <a:pt x="2589" y="189826"/>
                    <a:pt x="2713" y="189787"/>
                    <a:pt x="2837" y="189748"/>
                  </a:cubicBezTo>
                  <a:lnTo>
                    <a:pt x="663207" y="0"/>
                  </a:lnTo>
                  <a:lnTo>
                    <a:pt x="664289" y="0"/>
                  </a:lnTo>
                  <a:lnTo>
                    <a:pt x="1465946" y="0"/>
                  </a:lnTo>
                  <a:lnTo>
                    <a:pt x="1467028" y="0"/>
                  </a:lnTo>
                  <a:lnTo>
                    <a:pt x="2127398" y="189439"/>
                  </a:lnTo>
                  <a:cubicBezTo>
                    <a:pt x="2128481" y="189748"/>
                    <a:pt x="2129385" y="190506"/>
                    <a:pt x="2129872" y="191526"/>
                  </a:cubicBezTo>
                  <a:cubicBezTo>
                    <a:pt x="2130297" y="192538"/>
                    <a:pt x="2130297" y="193682"/>
                    <a:pt x="2129872" y="194695"/>
                  </a:cubicBezTo>
                  <a:lnTo>
                    <a:pt x="2054282" y="373932"/>
                  </a:lnTo>
                  <a:cubicBezTo>
                    <a:pt x="2053818" y="375485"/>
                    <a:pt x="2052419" y="376575"/>
                    <a:pt x="2050804" y="376637"/>
                  </a:cubicBezTo>
                  <a:close/>
                  <a:moveTo>
                    <a:pt x="81982" y="368908"/>
                  </a:moveTo>
                  <a:lnTo>
                    <a:pt x="2048253" y="368908"/>
                  </a:lnTo>
                  <a:lnTo>
                    <a:pt x="2121138" y="196009"/>
                  </a:lnTo>
                  <a:lnTo>
                    <a:pt x="1465405" y="7729"/>
                  </a:lnTo>
                  <a:lnTo>
                    <a:pt x="664830" y="7729"/>
                  </a:lnTo>
                  <a:lnTo>
                    <a:pt x="9020" y="196009"/>
                  </a:lnTo>
                  <a:close/>
                </a:path>
              </a:pathLst>
            </a:custGeom>
            <a:solidFill>
              <a:srgbClr val="263238"/>
            </a:solidFill>
            <a:ln w="7715" cap="flat">
              <a:noFill/>
              <a:prstDash val="solid"/>
              <a:miter/>
            </a:ln>
          </p:spPr>
          <p:txBody>
            <a:bodyPr rtlCol="0" anchor="ctr"/>
            <a:lstStyle/>
            <a:p>
              <a:endParaRPr lang="en-US"/>
            </a:p>
          </p:txBody>
        </p:sp>
        <p:sp>
          <p:nvSpPr>
            <p:cNvPr id="3948" name="Freeform: Shape 3947">
              <a:extLst>
                <a:ext uri="{FF2B5EF4-FFF2-40B4-BE49-F238E27FC236}">
                  <a16:creationId xmlns:a16="http://schemas.microsoft.com/office/drawing/2014/main" id="{779F27A1-A1D3-4D36-BEF3-C5BAF0A693CC}"/>
                </a:ext>
              </a:extLst>
            </p:cNvPr>
            <p:cNvSpPr/>
            <p:nvPr/>
          </p:nvSpPr>
          <p:spPr>
            <a:xfrm>
              <a:off x="6183513" y="2832286"/>
              <a:ext cx="205592" cy="122660"/>
            </a:xfrm>
            <a:custGeom>
              <a:avLst/>
              <a:gdLst>
                <a:gd name="connsiteX0" fmla="*/ 78527 w 205592"/>
                <a:gd name="connsiteY0" fmla="*/ 122660 h 122660"/>
                <a:gd name="connsiteX1" fmla="*/ 0 w 205592"/>
                <a:gd name="connsiteY1" fmla="*/ 29448 h 122660"/>
                <a:gd name="connsiteX2" fmla="*/ 117791 w 205592"/>
                <a:gd name="connsiteY2" fmla="*/ 0 h 122660"/>
                <a:gd name="connsiteX3" fmla="*/ 205593 w 205592"/>
                <a:gd name="connsiteY3" fmla="*/ 111530 h 122660"/>
                <a:gd name="connsiteX4" fmla="*/ 78527 w 205592"/>
                <a:gd name="connsiteY4" fmla="*/ 122660 h 1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92" h="122660">
                  <a:moveTo>
                    <a:pt x="78527" y="122660"/>
                  </a:moveTo>
                  <a:lnTo>
                    <a:pt x="0" y="29448"/>
                  </a:lnTo>
                  <a:lnTo>
                    <a:pt x="117791" y="0"/>
                  </a:lnTo>
                  <a:lnTo>
                    <a:pt x="205593" y="111530"/>
                  </a:lnTo>
                  <a:lnTo>
                    <a:pt x="78527" y="122660"/>
                  </a:lnTo>
                  <a:close/>
                </a:path>
              </a:pathLst>
            </a:custGeom>
            <a:solidFill>
              <a:srgbClr val="263238"/>
            </a:solidFill>
            <a:ln w="7715" cap="flat">
              <a:noFill/>
              <a:prstDash val="solid"/>
              <a:miter/>
            </a:ln>
          </p:spPr>
          <p:txBody>
            <a:bodyPr rtlCol="0" anchor="ctr"/>
            <a:lstStyle/>
            <a:p>
              <a:endParaRPr lang="en-US"/>
            </a:p>
          </p:txBody>
        </p:sp>
        <p:sp>
          <p:nvSpPr>
            <p:cNvPr id="3949" name="Freeform: Shape 3948">
              <a:extLst>
                <a:ext uri="{FF2B5EF4-FFF2-40B4-BE49-F238E27FC236}">
                  <a16:creationId xmlns:a16="http://schemas.microsoft.com/office/drawing/2014/main" id="{5CF0FD54-3AD8-4133-BC0A-2B294C8F7BE3}"/>
                </a:ext>
              </a:extLst>
            </p:cNvPr>
            <p:cNvSpPr/>
            <p:nvPr/>
          </p:nvSpPr>
          <p:spPr>
            <a:xfrm>
              <a:off x="6320935" y="2797969"/>
              <a:ext cx="205592" cy="122660"/>
            </a:xfrm>
            <a:custGeom>
              <a:avLst/>
              <a:gdLst>
                <a:gd name="connsiteX0" fmla="*/ 78527 w 205592"/>
                <a:gd name="connsiteY0" fmla="*/ 122660 h 122660"/>
                <a:gd name="connsiteX1" fmla="*/ 0 w 205592"/>
                <a:gd name="connsiteY1" fmla="*/ 29448 h 122660"/>
                <a:gd name="connsiteX2" fmla="*/ 117791 w 205592"/>
                <a:gd name="connsiteY2" fmla="*/ 0 h 122660"/>
                <a:gd name="connsiteX3" fmla="*/ 205593 w 205592"/>
                <a:gd name="connsiteY3" fmla="*/ 111453 h 122660"/>
                <a:gd name="connsiteX4" fmla="*/ 78527 w 205592"/>
                <a:gd name="connsiteY4" fmla="*/ 122660 h 1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92" h="122660">
                  <a:moveTo>
                    <a:pt x="78527" y="122660"/>
                  </a:moveTo>
                  <a:lnTo>
                    <a:pt x="0" y="29448"/>
                  </a:lnTo>
                  <a:lnTo>
                    <a:pt x="117791" y="0"/>
                  </a:lnTo>
                  <a:lnTo>
                    <a:pt x="205593" y="111453"/>
                  </a:lnTo>
                  <a:lnTo>
                    <a:pt x="78527" y="122660"/>
                  </a:lnTo>
                  <a:close/>
                </a:path>
              </a:pathLst>
            </a:custGeom>
            <a:solidFill>
              <a:srgbClr val="263238"/>
            </a:solidFill>
            <a:ln w="7715" cap="flat">
              <a:noFill/>
              <a:prstDash val="solid"/>
              <a:miter/>
            </a:ln>
          </p:spPr>
          <p:txBody>
            <a:bodyPr rtlCol="0" anchor="ctr"/>
            <a:lstStyle/>
            <a:p>
              <a:endParaRPr lang="en-US"/>
            </a:p>
          </p:txBody>
        </p:sp>
        <p:sp>
          <p:nvSpPr>
            <p:cNvPr id="3950" name="Freeform: Shape 3949">
              <a:extLst>
                <a:ext uri="{FF2B5EF4-FFF2-40B4-BE49-F238E27FC236}">
                  <a16:creationId xmlns:a16="http://schemas.microsoft.com/office/drawing/2014/main" id="{1D3FE536-2B97-4432-BD1B-F56706831D7D}"/>
                </a:ext>
              </a:extLst>
            </p:cNvPr>
            <p:cNvSpPr/>
            <p:nvPr/>
          </p:nvSpPr>
          <p:spPr>
            <a:xfrm>
              <a:off x="7650718" y="2832286"/>
              <a:ext cx="205592" cy="122660"/>
            </a:xfrm>
            <a:custGeom>
              <a:avLst/>
              <a:gdLst>
                <a:gd name="connsiteX0" fmla="*/ 127066 w 205592"/>
                <a:gd name="connsiteY0" fmla="*/ 122660 h 122660"/>
                <a:gd name="connsiteX1" fmla="*/ 205593 w 205592"/>
                <a:gd name="connsiteY1" fmla="*/ 29448 h 122660"/>
                <a:gd name="connsiteX2" fmla="*/ 87880 w 205592"/>
                <a:gd name="connsiteY2" fmla="*/ 0 h 122660"/>
                <a:gd name="connsiteX3" fmla="*/ 0 w 205592"/>
                <a:gd name="connsiteY3" fmla="*/ 111530 h 122660"/>
                <a:gd name="connsiteX4" fmla="*/ 127066 w 205592"/>
                <a:gd name="connsiteY4" fmla="*/ 122660 h 1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92" h="122660">
                  <a:moveTo>
                    <a:pt x="127066" y="122660"/>
                  </a:moveTo>
                  <a:lnTo>
                    <a:pt x="205593" y="29448"/>
                  </a:lnTo>
                  <a:lnTo>
                    <a:pt x="87880" y="0"/>
                  </a:lnTo>
                  <a:lnTo>
                    <a:pt x="0" y="111530"/>
                  </a:lnTo>
                  <a:lnTo>
                    <a:pt x="127066" y="122660"/>
                  </a:lnTo>
                  <a:close/>
                </a:path>
              </a:pathLst>
            </a:custGeom>
            <a:solidFill>
              <a:srgbClr val="263238"/>
            </a:solidFill>
            <a:ln w="7715" cap="flat">
              <a:noFill/>
              <a:prstDash val="solid"/>
              <a:miter/>
            </a:ln>
          </p:spPr>
          <p:txBody>
            <a:bodyPr rtlCol="0" anchor="ctr"/>
            <a:lstStyle/>
            <a:p>
              <a:endParaRPr lang="en-US"/>
            </a:p>
          </p:txBody>
        </p:sp>
        <p:sp>
          <p:nvSpPr>
            <p:cNvPr id="3952" name="Freeform: Shape 3951">
              <a:extLst>
                <a:ext uri="{FF2B5EF4-FFF2-40B4-BE49-F238E27FC236}">
                  <a16:creationId xmlns:a16="http://schemas.microsoft.com/office/drawing/2014/main" id="{9229B70C-AEB5-410C-BC12-F294B2A6A37D}"/>
                </a:ext>
              </a:extLst>
            </p:cNvPr>
            <p:cNvSpPr/>
            <p:nvPr/>
          </p:nvSpPr>
          <p:spPr>
            <a:xfrm>
              <a:off x="7513373" y="2797969"/>
              <a:ext cx="205592" cy="122660"/>
            </a:xfrm>
            <a:custGeom>
              <a:avLst/>
              <a:gdLst>
                <a:gd name="connsiteX0" fmla="*/ 127066 w 205592"/>
                <a:gd name="connsiteY0" fmla="*/ 122660 h 122660"/>
                <a:gd name="connsiteX1" fmla="*/ 205593 w 205592"/>
                <a:gd name="connsiteY1" fmla="*/ 29448 h 122660"/>
                <a:gd name="connsiteX2" fmla="*/ 87802 w 205592"/>
                <a:gd name="connsiteY2" fmla="*/ 0 h 122660"/>
                <a:gd name="connsiteX3" fmla="*/ 0 w 205592"/>
                <a:gd name="connsiteY3" fmla="*/ 111453 h 122660"/>
                <a:gd name="connsiteX4" fmla="*/ 127066 w 205592"/>
                <a:gd name="connsiteY4" fmla="*/ 122660 h 122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92" h="122660">
                  <a:moveTo>
                    <a:pt x="127066" y="122660"/>
                  </a:moveTo>
                  <a:lnTo>
                    <a:pt x="205593" y="29448"/>
                  </a:lnTo>
                  <a:lnTo>
                    <a:pt x="87802" y="0"/>
                  </a:lnTo>
                  <a:lnTo>
                    <a:pt x="0" y="111453"/>
                  </a:lnTo>
                  <a:lnTo>
                    <a:pt x="127066" y="122660"/>
                  </a:lnTo>
                  <a:close/>
                </a:path>
              </a:pathLst>
            </a:custGeom>
            <a:solidFill>
              <a:srgbClr val="263238"/>
            </a:solidFill>
            <a:ln w="7715" cap="flat">
              <a:noFill/>
              <a:prstDash val="solid"/>
              <a:miter/>
            </a:ln>
          </p:spPr>
          <p:txBody>
            <a:bodyPr rtlCol="0" anchor="ctr"/>
            <a:lstStyle/>
            <a:p>
              <a:endParaRPr lang="en-US"/>
            </a:p>
          </p:txBody>
        </p:sp>
        <p:sp>
          <p:nvSpPr>
            <p:cNvPr id="3953" name="Freeform: Shape 3952">
              <a:extLst>
                <a:ext uri="{FF2B5EF4-FFF2-40B4-BE49-F238E27FC236}">
                  <a16:creationId xmlns:a16="http://schemas.microsoft.com/office/drawing/2014/main" id="{DE63E4D6-D180-42F8-8489-CD1BA44A054A}"/>
                </a:ext>
              </a:extLst>
            </p:cNvPr>
            <p:cNvSpPr/>
            <p:nvPr/>
          </p:nvSpPr>
          <p:spPr>
            <a:xfrm>
              <a:off x="5956124" y="2885075"/>
              <a:ext cx="432981" cy="428962"/>
            </a:xfrm>
            <a:custGeom>
              <a:avLst/>
              <a:gdLst>
                <a:gd name="connsiteX0" fmla="*/ 395186 w 432981"/>
                <a:gd name="connsiteY0" fmla="*/ 428962 h 428962"/>
                <a:gd name="connsiteX1" fmla="*/ 183179 w 432981"/>
                <a:gd name="connsiteY1" fmla="*/ 428962 h 428962"/>
                <a:gd name="connsiteX2" fmla="*/ 0 w 432981"/>
                <a:gd name="connsiteY2" fmla="*/ 0 h 428962"/>
                <a:gd name="connsiteX3" fmla="*/ 432982 w 432981"/>
                <a:gd name="connsiteY3" fmla="*/ 58741 h 428962"/>
                <a:gd name="connsiteX4" fmla="*/ 395186 w 432981"/>
                <a:gd name="connsiteY4" fmla="*/ 428962 h 42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81" h="428962">
                  <a:moveTo>
                    <a:pt x="395186" y="428962"/>
                  </a:moveTo>
                  <a:lnTo>
                    <a:pt x="183179" y="428962"/>
                  </a:lnTo>
                  <a:lnTo>
                    <a:pt x="0" y="0"/>
                  </a:lnTo>
                  <a:lnTo>
                    <a:pt x="432982" y="58741"/>
                  </a:lnTo>
                  <a:lnTo>
                    <a:pt x="395186" y="428962"/>
                  </a:lnTo>
                  <a:close/>
                </a:path>
              </a:pathLst>
            </a:custGeom>
            <a:solidFill>
              <a:srgbClr val="FFFFFF"/>
            </a:solidFill>
            <a:ln w="7715" cap="flat">
              <a:noFill/>
              <a:prstDash val="solid"/>
              <a:miter/>
            </a:ln>
          </p:spPr>
          <p:txBody>
            <a:bodyPr rtlCol="0" anchor="ctr"/>
            <a:lstStyle/>
            <a:p>
              <a:endParaRPr lang="en-US"/>
            </a:p>
          </p:txBody>
        </p:sp>
        <p:sp>
          <p:nvSpPr>
            <p:cNvPr id="3954" name="Freeform: Shape 3953">
              <a:extLst>
                <a:ext uri="{FF2B5EF4-FFF2-40B4-BE49-F238E27FC236}">
                  <a16:creationId xmlns:a16="http://schemas.microsoft.com/office/drawing/2014/main" id="{484309EE-39C0-4A73-B6C6-78213DD44B9D}"/>
                </a:ext>
              </a:extLst>
            </p:cNvPr>
            <p:cNvSpPr/>
            <p:nvPr/>
          </p:nvSpPr>
          <p:spPr>
            <a:xfrm>
              <a:off x="5952072" y="2881013"/>
              <a:ext cx="440535" cy="436667"/>
            </a:xfrm>
            <a:custGeom>
              <a:avLst/>
              <a:gdLst>
                <a:gd name="connsiteX0" fmla="*/ 399239 w 440535"/>
                <a:gd name="connsiteY0" fmla="*/ 436657 h 436667"/>
                <a:gd name="connsiteX1" fmla="*/ 186999 w 440535"/>
                <a:gd name="connsiteY1" fmla="*/ 436657 h 436667"/>
                <a:gd name="connsiteX2" fmla="*/ 183443 w 440535"/>
                <a:gd name="connsiteY2" fmla="*/ 434261 h 436667"/>
                <a:gd name="connsiteX3" fmla="*/ 342 w 440535"/>
                <a:gd name="connsiteY3" fmla="*/ 5376 h 436667"/>
                <a:gd name="connsiteX4" fmla="*/ 806 w 440535"/>
                <a:gd name="connsiteY4" fmla="*/ 1511 h 436667"/>
                <a:gd name="connsiteX5" fmla="*/ 4361 w 440535"/>
                <a:gd name="connsiteY5" fmla="*/ 43 h 436667"/>
                <a:gd name="connsiteX6" fmla="*/ 437188 w 440535"/>
                <a:gd name="connsiteY6" fmla="*/ 58706 h 436667"/>
                <a:gd name="connsiteX7" fmla="*/ 440512 w 440535"/>
                <a:gd name="connsiteY7" fmla="*/ 62957 h 436667"/>
                <a:gd name="connsiteX8" fmla="*/ 403412 w 440535"/>
                <a:gd name="connsiteY8" fmla="*/ 433411 h 436667"/>
                <a:gd name="connsiteX9" fmla="*/ 399239 w 440535"/>
                <a:gd name="connsiteY9" fmla="*/ 436657 h 436667"/>
                <a:gd name="connsiteX10" fmla="*/ 189781 w 440535"/>
                <a:gd name="connsiteY10" fmla="*/ 428928 h 436667"/>
                <a:gd name="connsiteX11" fmla="*/ 395683 w 440535"/>
                <a:gd name="connsiteY11" fmla="*/ 428928 h 436667"/>
                <a:gd name="connsiteX12" fmla="*/ 432783 w 440535"/>
                <a:gd name="connsiteY12" fmla="*/ 65663 h 436667"/>
                <a:gd name="connsiteX13" fmla="*/ 10235 w 440535"/>
                <a:gd name="connsiteY13" fmla="*/ 8390 h 43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0535" h="436667">
                  <a:moveTo>
                    <a:pt x="399239" y="436657"/>
                  </a:moveTo>
                  <a:lnTo>
                    <a:pt x="186999" y="436657"/>
                  </a:lnTo>
                  <a:cubicBezTo>
                    <a:pt x="185438" y="436649"/>
                    <a:pt x="184039" y="435706"/>
                    <a:pt x="183443" y="434261"/>
                  </a:cubicBezTo>
                  <a:lnTo>
                    <a:pt x="342" y="5376"/>
                  </a:lnTo>
                  <a:cubicBezTo>
                    <a:pt x="-245" y="4101"/>
                    <a:pt x="-67" y="2609"/>
                    <a:pt x="806" y="1511"/>
                  </a:cubicBezTo>
                  <a:cubicBezTo>
                    <a:pt x="1625" y="398"/>
                    <a:pt x="2993" y="-166"/>
                    <a:pt x="4361" y="43"/>
                  </a:cubicBezTo>
                  <a:lnTo>
                    <a:pt x="437188" y="58706"/>
                  </a:lnTo>
                  <a:cubicBezTo>
                    <a:pt x="439267" y="58985"/>
                    <a:pt x="440744" y="60871"/>
                    <a:pt x="440512" y="62957"/>
                  </a:cubicBezTo>
                  <a:lnTo>
                    <a:pt x="403412" y="433411"/>
                  </a:lnTo>
                  <a:cubicBezTo>
                    <a:pt x="403065" y="435405"/>
                    <a:pt x="401256" y="436804"/>
                    <a:pt x="399239" y="436657"/>
                  </a:cubicBezTo>
                  <a:close/>
                  <a:moveTo>
                    <a:pt x="189781" y="428928"/>
                  </a:moveTo>
                  <a:lnTo>
                    <a:pt x="395683" y="428928"/>
                  </a:lnTo>
                  <a:lnTo>
                    <a:pt x="432783" y="65663"/>
                  </a:lnTo>
                  <a:lnTo>
                    <a:pt x="10235" y="8390"/>
                  </a:lnTo>
                  <a:close/>
                </a:path>
              </a:pathLst>
            </a:custGeom>
            <a:solidFill>
              <a:srgbClr val="263238"/>
            </a:solidFill>
            <a:ln w="7715" cap="flat">
              <a:noFill/>
              <a:prstDash val="solid"/>
              <a:miter/>
            </a:ln>
          </p:spPr>
          <p:txBody>
            <a:bodyPr rtlCol="0" anchor="ctr"/>
            <a:lstStyle/>
            <a:p>
              <a:endParaRPr lang="en-US"/>
            </a:p>
          </p:txBody>
        </p:sp>
        <p:sp>
          <p:nvSpPr>
            <p:cNvPr id="3955" name="Freeform: Shape 3954">
              <a:extLst>
                <a:ext uri="{FF2B5EF4-FFF2-40B4-BE49-F238E27FC236}">
                  <a16:creationId xmlns:a16="http://schemas.microsoft.com/office/drawing/2014/main" id="{20294E19-96F8-4315-AC1A-0EC81756CF46}"/>
                </a:ext>
              </a:extLst>
            </p:cNvPr>
            <p:cNvSpPr/>
            <p:nvPr/>
          </p:nvSpPr>
          <p:spPr>
            <a:xfrm>
              <a:off x="5401951" y="2745334"/>
              <a:ext cx="319132" cy="1223277"/>
            </a:xfrm>
            <a:custGeom>
              <a:avLst/>
              <a:gdLst>
                <a:gd name="connsiteX0" fmla="*/ 319133 w 319132"/>
                <a:gd name="connsiteY0" fmla="*/ 1223277 h 1223277"/>
                <a:gd name="connsiteX1" fmla="*/ 319133 w 319132"/>
                <a:gd name="connsiteY1" fmla="*/ 775920 h 1223277"/>
                <a:gd name="connsiteX2" fmla="*/ 0 w 319132"/>
                <a:gd name="connsiteY2" fmla="*/ 0 h 1223277"/>
                <a:gd name="connsiteX3" fmla="*/ 0 w 319132"/>
                <a:gd name="connsiteY3" fmla="*/ 1217171 h 1223277"/>
                <a:gd name="connsiteX4" fmla="*/ 306302 w 319132"/>
                <a:gd name="connsiteY4" fmla="*/ 1223277 h 1223277"/>
                <a:gd name="connsiteX5" fmla="*/ 319133 w 319132"/>
                <a:gd name="connsiteY5" fmla="*/ 1223277 h 122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132" h="1223277">
                  <a:moveTo>
                    <a:pt x="319133" y="1223277"/>
                  </a:moveTo>
                  <a:lnTo>
                    <a:pt x="319133" y="775920"/>
                  </a:lnTo>
                  <a:lnTo>
                    <a:pt x="0" y="0"/>
                  </a:lnTo>
                  <a:lnTo>
                    <a:pt x="0" y="1217171"/>
                  </a:lnTo>
                  <a:lnTo>
                    <a:pt x="306302" y="1223277"/>
                  </a:lnTo>
                  <a:lnTo>
                    <a:pt x="319133" y="1223277"/>
                  </a:lnTo>
                  <a:close/>
                </a:path>
              </a:pathLst>
            </a:custGeom>
            <a:solidFill>
              <a:srgbClr val="263238"/>
            </a:solidFill>
            <a:ln w="7715" cap="flat">
              <a:noFill/>
              <a:prstDash val="solid"/>
              <a:miter/>
            </a:ln>
          </p:spPr>
          <p:txBody>
            <a:bodyPr rtlCol="0" anchor="ctr"/>
            <a:lstStyle/>
            <a:p>
              <a:endParaRPr lang="en-US"/>
            </a:p>
          </p:txBody>
        </p:sp>
        <p:sp>
          <p:nvSpPr>
            <p:cNvPr id="3956" name="Freeform: Shape 3955">
              <a:extLst>
                <a:ext uri="{FF2B5EF4-FFF2-40B4-BE49-F238E27FC236}">
                  <a16:creationId xmlns:a16="http://schemas.microsoft.com/office/drawing/2014/main" id="{2EFB416C-2AAD-4ADC-8C7B-DC795E794391}"/>
                </a:ext>
              </a:extLst>
            </p:cNvPr>
            <p:cNvSpPr/>
            <p:nvPr/>
          </p:nvSpPr>
          <p:spPr>
            <a:xfrm>
              <a:off x="5398086" y="2741846"/>
              <a:ext cx="326638" cy="1230629"/>
            </a:xfrm>
            <a:custGeom>
              <a:avLst/>
              <a:gdLst>
                <a:gd name="connsiteX0" fmla="*/ 322997 w 326638"/>
                <a:gd name="connsiteY0" fmla="*/ 1230629 h 1230629"/>
                <a:gd name="connsiteX1" fmla="*/ 310167 w 326638"/>
                <a:gd name="connsiteY1" fmla="*/ 1230629 h 1230629"/>
                <a:gd name="connsiteX2" fmla="*/ 3787 w 326638"/>
                <a:gd name="connsiteY2" fmla="*/ 1224523 h 1230629"/>
                <a:gd name="connsiteX3" fmla="*/ 0 w 326638"/>
                <a:gd name="connsiteY3" fmla="*/ 1220659 h 1230629"/>
                <a:gd name="connsiteX4" fmla="*/ 0 w 326638"/>
                <a:gd name="connsiteY4" fmla="*/ 3874 h 1230629"/>
                <a:gd name="connsiteX5" fmla="*/ 3092 w 326638"/>
                <a:gd name="connsiteY5" fmla="*/ 87 h 1230629"/>
                <a:gd name="connsiteX6" fmla="*/ 7420 w 326638"/>
                <a:gd name="connsiteY6" fmla="*/ 2405 h 1230629"/>
                <a:gd name="connsiteX7" fmla="*/ 326552 w 326638"/>
                <a:gd name="connsiteY7" fmla="*/ 777938 h 1230629"/>
                <a:gd name="connsiteX8" fmla="*/ 326552 w 326638"/>
                <a:gd name="connsiteY8" fmla="*/ 779407 h 1230629"/>
                <a:gd name="connsiteX9" fmla="*/ 326552 w 326638"/>
                <a:gd name="connsiteY9" fmla="*/ 1226765 h 1230629"/>
                <a:gd name="connsiteX10" fmla="*/ 322997 w 326638"/>
                <a:gd name="connsiteY10" fmla="*/ 1230629 h 1230629"/>
                <a:gd name="connsiteX11" fmla="*/ 7729 w 326638"/>
                <a:gd name="connsiteY11" fmla="*/ 1216871 h 1230629"/>
                <a:gd name="connsiteX12" fmla="*/ 319133 w 326638"/>
                <a:gd name="connsiteY12" fmla="*/ 1222900 h 1230629"/>
                <a:gd name="connsiteX13" fmla="*/ 319133 w 326638"/>
                <a:gd name="connsiteY13" fmla="*/ 780180 h 1230629"/>
                <a:gd name="connsiteX14" fmla="*/ 7729 w 326638"/>
                <a:gd name="connsiteY14" fmla="*/ 22733 h 123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6638" h="1230629">
                  <a:moveTo>
                    <a:pt x="322997" y="1230629"/>
                  </a:moveTo>
                  <a:lnTo>
                    <a:pt x="310167" y="1230629"/>
                  </a:lnTo>
                  <a:lnTo>
                    <a:pt x="3787" y="1224523"/>
                  </a:lnTo>
                  <a:cubicBezTo>
                    <a:pt x="1700" y="1224438"/>
                    <a:pt x="39" y="1222746"/>
                    <a:pt x="0" y="1220659"/>
                  </a:cubicBezTo>
                  <a:lnTo>
                    <a:pt x="0" y="3874"/>
                  </a:lnTo>
                  <a:cubicBezTo>
                    <a:pt x="0" y="2034"/>
                    <a:pt x="1292" y="458"/>
                    <a:pt x="3092" y="87"/>
                  </a:cubicBezTo>
                  <a:cubicBezTo>
                    <a:pt x="4908" y="-308"/>
                    <a:pt x="6741" y="674"/>
                    <a:pt x="7420" y="2405"/>
                  </a:cubicBezTo>
                  <a:lnTo>
                    <a:pt x="326552" y="777938"/>
                  </a:lnTo>
                  <a:cubicBezTo>
                    <a:pt x="326668" y="778418"/>
                    <a:pt x="326668" y="778928"/>
                    <a:pt x="326552" y="779407"/>
                  </a:cubicBezTo>
                  <a:lnTo>
                    <a:pt x="326552" y="1226765"/>
                  </a:lnTo>
                  <a:cubicBezTo>
                    <a:pt x="326559" y="1228782"/>
                    <a:pt x="325010" y="1230467"/>
                    <a:pt x="322997" y="1230629"/>
                  </a:cubicBezTo>
                  <a:close/>
                  <a:moveTo>
                    <a:pt x="7729" y="1216871"/>
                  </a:moveTo>
                  <a:lnTo>
                    <a:pt x="319133" y="1222900"/>
                  </a:lnTo>
                  <a:lnTo>
                    <a:pt x="319133" y="780180"/>
                  </a:lnTo>
                  <a:lnTo>
                    <a:pt x="7729" y="22733"/>
                  </a:lnTo>
                  <a:close/>
                </a:path>
              </a:pathLst>
            </a:custGeom>
            <a:solidFill>
              <a:srgbClr val="263238"/>
            </a:solidFill>
            <a:ln w="7715" cap="flat">
              <a:noFill/>
              <a:prstDash val="solid"/>
              <a:miter/>
            </a:ln>
          </p:spPr>
          <p:txBody>
            <a:bodyPr rtlCol="0" anchor="ctr"/>
            <a:lstStyle/>
            <a:p>
              <a:endParaRPr lang="en-US"/>
            </a:p>
          </p:txBody>
        </p:sp>
        <p:sp>
          <p:nvSpPr>
            <p:cNvPr id="3957" name="Freeform: Shape 3956">
              <a:extLst>
                <a:ext uri="{FF2B5EF4-FFF2-40B4-BE49-F238E27FC236}">
                  <a16:creationId xmlns:a16="http://schemas.microsoft.com/office/drawing/2014/main" id="{507D107D-A066-4200-9035-341022C802C2}"/>
                </a:ext>
              </a:extLst>
            </p:cNvPr>
            <p:cNvSpPr/>
            <p:nvPr/>
          </p:nvSpPr>
          <p:spPr>
            <a:xfrm>
              <a:off x="8319204" y="2745334"/>
              <a:ext cx="319132" cy="1223277"/>
            </a:xfrm>
            <a:custGeom>
              <a:avLst/>
              <a:gdLst>
                <a:gd name="connsiteX0" fmla="*/ 0 w 319132"/>
                <a:gd name="connsiteY0" fmla="*/ 1223277 h 1223277"/>
                <a:gd name="connsiteX1" fmla="*/ 0 w 319132"/>
                <a:gd name="connsiteY1" fmla="*/ 775920 h 1223277"/>
                <a:gd name="connsiteX2" fmla="*/ 319132 w 319132"/>
                <a:gd name="connsiteY2" fmla="*/ 0 h 1223277"/>
                <a:gd name="connsiteX3" fmla="*/ 319132 w 319132"/>
                <a:gd name="connsiteY3" fmla="*/ 1217171 h 1223277"/>
                <a:gd name="connsiteX4" fmla="*/ 12830 w 319132"/>
                <a:gd name="connsiteY4" fmla="*/ 1223277 h 1223277"/>
                <a:gd name="connsiteX5" fmla="*/ 0 w 319132"/>
                <a:gd name="connsiteY5" fmla="*/ 1223277 h 122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132" h="1223277">
                  <a:moveTo>
                    <a:pt x="0" y="1223277"/>
                  </a:moveTo>
                  <a:lnTo>
                    <a:pt x="0" y="775920"/>
                  </a:lnTo>
                  <a:lnTo>
                    <a:pt x="319132" y="0"/>
                  </a:lnTo>
                  <a:lnTo>
                    <a:pt x="319132" y="1217171"/>
                  </a:lnTo>
                  <a:lnTo>
                    <a:pt x="12830" y="1223277"/>
                  </a:lnTo>
                  <a:lnTo>
                    <a:pt x="0" y="1223277"/>
                  </a:lnTo>
                  <a:close/>
                </a:path>
              </a:pathLst>
            </a:custGeom>
            <a:solidFill>
              <a:srgbClr val="263238"/>
            </a:solidFill>
            <a:ln w="7715" cap="flat">
              <a:noFill/>
              <a:prstDash val="solid"/>
              <a:miter/>
            </a:ln>
          </p:spPr>
          <p:txBody>
            <a:bodyPr rtlCol="0" anchor="ctr"/>
            <a:lstStyle/>
            <a:p>
              <a:endParaRPr lang="en-US"/>
            </a:p>
          </p:txBody>
        </p:sp>
        <p:sp>
          <p:nvSpPr>
            <p:cNvPr id="3959" name="Freeform: Shape 3958">
              <a:extLst>
                <a:ext uri="{FF2B5EF4-FFF2-40B4-BE49-F238E27FC236}">
                  <a16:creationId xmlns:a16="http://schemas.microsoft.com/office/drawing/2014/main" id="{61F0F7B0-6FA0-4C1C-9274-B90179CC3FC7}"/>
                </a:ext>
              </a:extLst>
            </p:cNvPr>
            <p:cNvSpPr/>
            <p:nvPr/>
          </p:nvSpPr>
          <p:spPr>
            <a:xfrm>
              <a:off x="8315253" y="2740666"/>
              <a:ext cx="327326" cy="1231809"/>
            </a:xfrm>
            <a:custGeom>
              <a:avLst/>
              <a:gdLst>
                <a:gd name="connsiteX0" fmla="*/ 3952 w 327326"/>
                <a:gd name="connsiteY0" fmla="*/ 1231809 h 1231809"/>
                <a:gd name="connsiteX1" fmla="*/ 87 w 327326"/>
                <a:gd name="connsiteY1" fmla="*/ 1227945 h 1231809"/>
                <a:gd name="connsiteX2" fmla="*/ 87 w 327326"/>
                <a:gd name="connsiteY2" fmla="*/ 780587 h 1231809"/>
                <a:gd name="connsiteX3" fmla="*/ 87 w 327326"/>
                <a:gd name="connsiteY3" fmla="*/ 779119 h 1231809"/>
                <a:gd name="connsiteX4" fmla="*/ 319529 w 327326"/>
                <a:gd name="connsiteY4" fmla="*/ 3199 h 1231809"/>
                <a:gd name="connsiteX5" fmla="*/ 324127 w 327326"/>
                <a:gd name="connsiteY5" fmla="*/ 69 h 1231809"/>
                <a:gd name="connsiteX6" fmla="*/ 327258 w 327326"/>
                <a:gd name="connsiteY6" fmla="*/ 4668 h 1231809"/>
                <a:gd name="connsiteX7" fmla="*/ 327258 w 327326"/>
                <a:gd name="connsiteY7" fmla="*/ 1221839 h 1231809"/>
                <a:gd name="connsiteX8" fmla="*/ 323471 w 327326"/>
                <a:gd name="connsiteY8" fmla="*/ 1225703 h 1231809"/>
                <a:gd name="connsiteX9" fmla="*/ 17168 w 327326"/>
                <a:gd name="connsiteY9" fmla="*/ 1231809 h 1231809"/>
                <a:gd name="connsiteX10" fmla="*/ 7816 w 327326"/>
                <a:gd name="connsiteY10" fmla="*/ 1224080 h 1231809"/>
                <a:gd name="connsiteX11" fmla="*/ 16782 w 327326"/>
                <a:gd name="connsiteY11" fmla="*/ 1224080 h 1231809"/>
                <a:gd name="connsiteX12" fmla="*/ 319219 w 327326"/>
                <a:gd name="connsiteY12" fmla="*/ 1218052 h 1231809"/>
                <a:gd name="connsiteX13" fmla="*/ 319219 w 327326"/>
                <a:gd name="connsiteY13" fmla="*/ 24222 h 1231809"/>
                <a:gd name="connsiteX14" fmla="*/ 7816 w 327326"/>
                <a:gd name="connsiteY14" fmla="*/ 781669 h 123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7326" h="1231809">
                  <a:moveTo>
                    <a:pt x="3952" y="1231809"/>
                  </a:moveTo>
                  <a:cubicBezTo>
                    <a:pt x="1818" y="1231809"/>
                    <a:pt x="87" y="1230078"/>
                    <a:pt x="87" y="1227945"/>
                  </a:cubicBezTo>
                  <a:lnTo>
                    <a:pt x="87" y="780587"/>
                  </a:lnTo>
                  <a:cubicBezTo>
                    <a:pt x="-29" y="780108"/>
                    <a:pt x="-29" y="779598"/>
                    <a:pt x="87" y="779119"/>
                  </a:cubicBezTo>
                  <a:lnTo>
                    <a:pt x="319529" y="3199"/>
                  </a:lnTo>
                  <a:cubicBezTo>
                    <a:pt x="319931" y="1066"/>
                    <a:pt x="321994" y="-333"/>
                    <a:pt x="324127" y="69"/>
                  </a:cubicBezTo>
                  <a:cubicBezTo>
                    <a:pt x="326261" y="471"/>
                    <a:pt x="327660" y="2534"/>
                    <a:pt x="327258" y="4668"/>
                  </a:cubicBezTo>
                  <a:lnTo>
                    <a:pt x="327258" y="1221839"/>
                  </a:lnTo>
                  <a:cubicBezTo>
                    <a:pt x="327219" y="1223926"/>
                    <a:pt x="325557" y="1225618"/>
                    <a:pt x="323471" y="1225703"/>
                  </a:cubicBezTo>
                  <a:lnTo>
                    <a:pt x="17168" y="1231809"/>
                  </a:lnTo>
                  <a:close/>
                  <a:moveTo>
                    <a:pt x="7816" y="1224080"/>
                  </a:moveTo>
                  <a:lnTo>
                    <a:pt x="16782" y="1224080"/>
                  </a:lnTo>
                  <a:lnTo>
                    <a:pt x="319219" y="1218052"/>
                  </a:lnTo>
                  <a:lnTo>
                    <a:pt x="319219" y="24222"/>
                  </a:lnTo>
                  <a:lnTo>
                    <a:pt x="7816" y="781669"/>
                  </a:lnTo>
                  <a:close/>
                </a:path>
              </a:pathLst>
            </a:custGeom>
            <a:solidFill>
              <a:srgbClr val="263238"/>
            </a:solidFill>
            <a:ln w="7715" cap="flat">
              <a:noFill/>
              <a:prstDash val="solid"/>
              <a:miter/>
            </a:ln>
          </p:spPr>
          <p:txBody>
            <a:bodyPr rtlCol="0" anchor="ctr"/>
            <a:lstStyle/>
            <a:p>
              <a:endParaRPr lang="en-US"/>
            </a:p>
          </p:txBody>
        </p:sp>
        <p:sp>
          <p:nvSpPr>
            <p:cNvPr id="3960" name="Freeform: Shape 3959">
              <a:extLst>
                <a:ext uri="{FF2B5EF4-FFF2-40B4-BE49-F238E27FC236}">
                  <a16:creationId xmlns:a16="http://schemas.microsoft.com/office/drawing/2014/main" id="{C21763C4-9E3A-442D-B88E-F301EC2A93DC}"/>
                </a:ext>
              </a:extLst>
            </p:cNvPr>
            <p:cNvSpPr/>
            <p:nvPr/>
          </p:nvSpPr>
          <p:spPr>
            <a:xfrm>
              <a:off x="5401951" y="2745334"/>
              <a:ext cx="737351" cy="775919"/>
            </a:xfrm>
            <a:custGeom>
              <a:avLst/>
              <a:gdLst>
                <a:gd name="connsiteX0" fmla="*/ 737352 w 737351"/>
                <a:gd name="connsiteY0" fmla="*/ 568704 h 775919"/>
                <a:gd name="connsiteX1" fmla="*/ 318050 w 737351"/>
                <a:gd name="connsiteY1" fmla="*/ 775920 h 775919"/>
                <a:gd name="connsiteX2" fmla="*/ 0 w 737351"/>
                <a:gd name="connsiteY2" fmla="*/ 0 h 775919"/>
                <a:gd name="connsiteX3" fmla="*/ 554173 w 737351"/>
                <a:gd name="connsiteY3" fmla="*/ 139741 h 775919"/>
                <a:gd name="connsiteX4" fmla="*/ 737352 w 737351"/>
                <a:gd name="connsiteY4" fmla="*/ 568704 h 775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351" h="775919">
                  <a:moveTo>
                    <a:pt x="737352" y="568704"/>
                  </a:moveTo>
                  <a:lnTo>
                    <a:pt x="318050" y="775920"/>
                  </a:lnTo>
                  <a:lnTo>
                    <a:pt x="0" y="0"/>
                  </a:lnTo>
                  <a:lnTo>
                    <a:pt x="554173" y="139741"/>
                  </a:lnTo>
                  <a:lnTo>
                    <a:pt x="737352" y="568704"/>
                  </a:lnTo>
                  <a:close/>
                </a:path>
              </a:pathLst>
            </a:custGeom>
            <a:solidFill>
              <a:srgbClr val="FFFFFF"/>
            </a:solidFill>
            <a:ln w="7715" cap="flat">
              <a:noFill/>
              <a:prstDash val="solid"/>
              <a:miter/>
            </a:ln>
          </p:spPr>
          <p:txBody>
            <a:bodyPr rtlCol="0" anchor="ctr"/>
            <a:lstStyle/>
            <a:p>
              <a:endParaRPr lang="en-US"/>
            </a:p>
          </p:txBody>
        </p:sp>
        <p:sp>
          <p:nvSpPr>
            <p:cNvPr id="3961" name="Freeform: Shape 3960">
              <a:extLst>
                <a:ext uri="{FF2B5EF4-FFF2-40B4-BE49-F238E27FC236}">
                  <a16:creationId xmlns:a16="http://schemas.microsoft.com/office/drawing/2014/main" id="{F66633B2-D10D-4711-9742-93775BDC20B8}"/>
                </a:ext>
              </a:extLst>
            </p:cNvPr>
            <p:cNvSpPr/>
            <p:nvPr/>
          </p:nvSpPr>
          <p:spPr>
            <a:xfrm>
              <a:off x="5398110" y="2741489"/>
              <a:ext cx="745044" cy="783715"/>
            </a:xfrm>
            <a:custGeom>
              <a:avLst/>
              <a:gdLst>
                <a:gd name="connsiteX0" fmla="*/ 321891 w 745044"/>
                <a:gd name="connsiteY0" fmla="*/ 783629 h 783715"/>
                <a:gd name="connsiteX1" fmla="*/ 320578 w 745044"/>
                <a:gd name="connsiteY1" fmla="*/ 783629 h 783715"/>
                <a:gd name="connsiteX2" fmla="*/ 318336 w 745044"/>
                <a:gd name="connsiteY2" fmla="*/ 781542 h 783715"/>
                <a:gd name="connsiteX3" fmla="*/ 286 w 745044"/>
                <a:gd name="connsiteY3" fmla="*/ 5313 h 783715"/>
                <a:gd name="connsiteX4" fmla="*/ 904 w 745044"/>
                <a:gd name="connsiteY4" fmla="*/ 1372 h 783715"/>
                <a:gd name="connsiteX5" fmla="*/ 4768 w 745044"/>
                <a:gd name="connsiteY5" fmla="*/ 135 h 783715"/>
                <a:gd name="connsiteX6" fmla="*/ 559019 w 745044"/>
                <a:gd name="connsiteY6" fmla="*/ 139876 h 783715"/>
                <a:gd name="connsiteX7" fmla="*/ 561569 w 745044"/>
                <a:gd name="connsiteY7" fmla="*/ 142118 h 783715"/>
                <a:gd name="connsiteX8" fmla="*/ 744748 w 745044"/>
                <a:gd name="connsiteY8" fmla="*/ 571003 h 783715"/>
                <a:gd name="connsiteX9" fmla="*/ 742893 w 745044"/>
                <a:gd name="connsiteY9" fmla="*/ 575949 h 783715"/>
                <a:gd name="connsiteX10" fmla="*/ 323592 w 745044"/>
                <a:gd name="connsiteY10" fmla="*/ 783243 h 783715"/>
                <a:gd name="connsiteX11" fmla="*/ 321891 w 745044"/>
                <a:gd name="connsiteY11" fmla="*/ 783629 h 783715"/>
                <a:gd name="connsiteX12" fmla="*/ 10333 w 745044"/>
                <a:gd name="connsiteY12" fmla="*/ 9487 h 783715"/>
                <a:gd name="connsiteX13" fmla="*/ 323901 w 745044"/>
                <a:gd name="connsiteY13" fmla="*/ 774663 h 783715"/>
                <a:gd name="connsiteX14" fmla="*/ 736169 w 745044"/>
                <a:gd name="connsiteY14" fmla="*/ 570925 h 783715"/>
                <a:gd name="connsiteX15" fmla="*/ 555463 w 745044"/>
                <a:gd name="connsiteY15" fmla="*/ 146910 h 78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044" h="783715">
                  <a:moveTo>
                    <a:pt x="321891" y="783629"/>
                  </a:moveTo>
                  <a:cubicBezTo>
                    <a:pt x="321461" y="783745"/>
                    <a:pt x="321008" y="783745"/>
                    <a:pt x="320578" y="783629"/>
                  </a:cubicBezTo>
                  <a:cubicBezTo>
                    <a:pt x="319553" y="783304"/>
                    <a:pt x="318730" y="782539"/>
                    <a:pt x="318336" y="781542"/>
                  </a:cubicBezTo>
                  <a:lnTo>
                    <a:pt x="286" y="5313"/>
                  </a:lnTo>
                  <a:cubicBezTo>
                    <a:pt x="-255" y="3984"/>
                    <a:pt x="-17" y="2469"/>
                    <a:pt x="904" y="1372"/>
                  </a:cubicBezTo>
                  <a:cubicBezTo>
                    <a:pt x="1833" y="228"/>
                    <a:pt x="3349" y="-259"/>
                    <a:pt x="4768" y="135"/>
                  </a:cubicBezTo>
                  <a:lnTo>
                    <a:pt x="559019" y="139876"/>
                  </a:lnTo>
                  <a:cubicBezTo>
                    <a:pt x="560178" y="140170"/>
                    <a:pt x="561129" y="141005"/>
                    <a:pt x="561569" y="142118"/>
                  </a:cubicBezTo>
                  <a:lnTo>
                    <a:pt x="744748" y="571003"/>
                  </a:lnTo>
                  <a:cubicBezTo>
                    <a:pt x="745529" y="572881"/>
                    <a:pt x="744717" y="575045"/>
                    <a:pt x="742893" y="575949"/>
                  </a:cubicBezTo>
                  <a:lnTo>
                    <a:pt x="323592" y="783243"/>
                  </a:lnTo>
                  <a:cubicBezTo>
                    <a:pt x="323061" y="783497"/>
                    <a:pt x="322480" y="783629"/>
                    <a:pt x="321891" y="783629"/>
                  </a:cubicBezTo>
                  <a:close/>
                  <a:moveTo>
                    <a:pt x="10333" y="9487"/>
                  </a:moveTo>
                  <a:lnTo>
                    <a:pt x="323901" y="774663"/>
                  </a:lnTo>
                  <a:lnTo>
                    <a:pt x="736169" y="570925"/>
                  </a:lnTo>
                  <a:lnTo>
                    <a:pt x="555463" y="146910"/>
                  </a:lnTo>
                  <a:close/>
                </a:path>
              </a:pathLst>
            </a:custGeom>
            <a:solidFill>
              <a:srgbClr val="263238"/>
            </a:solidFill>
            <a:ln w="7715" cap="flat">
              <a:noFill/>
              <a:prstDash val="solid"/>
              <a:miter/>
            </a:ln>
          </p:spPr>
          <p:txBody>
            <a:bodyPr rtlCol="0" anchor="ctr"/>
            <a:lstStyle/>
            <a:p>
              <a:endParaRPr lang="en-US"/>
            </a:p>
          </p:txBody>
        </p:sp>
        <p:sp>
          <p:nvSpPr>
            <p:cNvPr id="3962" name="Freeform: Shape 3961">
              <a:extLst>
                <a:ext uri="{FF2B5EF4-FFF2-40B4-BE49-F238E27FC236}">
                  <a16:creationId xmlns:a16="http://schemas.microsoft.com/office/drawing/2014/main" id="{DBD11FAC-B2D7-49E2-B86E-995C78F820EA}"/>
                </a:ext>
              </a:extLst>
            </p:cNvPr>
            <p:cNvSpPr/>
            <p:nvPr/>
          </p:nvSpPr>
          <p:spPr>
            <a:xfrm>
              <a:off x="7646854" y="2885075"/>
              <a:ext cx="431976" cy="428962"/>
            </a:xfrm>
            <a:custGeom>
              <a:avLst/>
              <a:gdLst>
                <a:gd name="connsiteX0" fmla="*/ 36868 w 431976"/>
                <a:gd name="connsiteY0" fmla="*/ 428962 h 428962"/>
                <a:gd name="connsiteX1" fmla="*/ 248876 w 431976"/>
                <a:gd name="connsiteY1" fmla="*/ 428962 h 428962"/>
                <a:gd name="connsiteX2" fmla="*/ 431977 w 431976"/>
                <a:gd name="connsiteY2" fmla="*/ 0 h 428962"/>
                <a:gd name="connsiteX3" fmla="*/ 0 w 431976"/>
                <a:gd name="connsiteY3" fmla="*/ 58895 h 428962"/>
                <a:gd name="connsiteX4" fmla="*/ 36868 w 431976"/>
                <a:gd name="connsiteY4" fmla="*/ 428962 h 428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76" h="428962">
                  <a:moveTo>
                    <a:pt x="36868" y="428962"/>
                  </a:moveTo>
                  <a:lnTo>
                    <a:pt x="248876" y="428962"/>
                  </a:lnTo>
                  <a:lnTo>
                    <a:pt x="431977" y="0"/>
                  </a:lnTo>
                  <a:lnTo>
                    <a:pt x="0" y="58895"/>
                  </a:lnTo>
                  <a:lnTo>
                    <a:pt x="36868" y="428962"/>
                  </a:lnTo>
                  <a:close/>
                </a:path>
              </a:pathLst>
            </a:custGeom>
            <a:solidFill>
              <a:srgbClr val="FFFFFF"/>
            </a:solidFill>
            <a:ln w="7715" cap="flat">
              <a:noFill/>
              <a:prstDash val="solid"/>
              <a:miter/>
            </a:ln>
          </p:spPr>
          <p:txBody>
            <a:bodyPr rtlCol="0" anchor="ctr"/>
            <a:lstStyle/>
            <a:p>
              <a:endParaRPr lang="en-US"/>
            </a:p>
          </p:txBody>
        </p:sp>
        <p:sp>
          <p:nvSpPr>
            <p:cNvPr id="3963" name="Freeform: Shape 3962">
              <a:extLst>
                <a:ext uri="{FF2B5EF4-FFF2-40B4-BE49-F238E27FC236}">
                  <a16:creationId xmlns:a16="http://schemas.microsoft.com/office/drawing/2014/main" id="{3AF80C7C-0289-42C2-B8F7-D421DD0EB5E5}"/>
                </a:ext>
              </a:extLst>
            </p:cNvPr>
            <p:cNvSpPr/>
            <p:nvPr/>
          </p:nvSpPr>
          <p:spPr>
            <a:xfrm>
              <a:off x="7643044" y="2881019"/>
              <a:ext cx="439647" cy="436651"/>
            </a:xfrm>
            <a:custGeom>
              <a:avLst/>
              <a:gdLst>
                <a:gd name="connsiteX0" fmla="*/ 252685 w 439647"/>
                <a:gd name="connsiteY0" fmla="*/ 436652 h 436651"/>
                <a:gd name="connsiteX1" fmla="*/ 40600 w 439647"/>
                <a:gd name="connsiteY1" fmla="*/ 436652 h 436651"/>
                <a:gd name="connsiteX2" fmla="*/ 36813 w 439647"/>
                <a:gd name="connsiteY2" fmla="*/ 433173 h 436651"/>
                <a:gd name="connsiteX3" fmla="*/ 22 w 439647"/>
                <a:gd name="connsiteY3" fmla="*/ 63106 h 436651"/>
                <a:gd name="connsiteX4" fmla="*/ 3346 w 439647"/>
                <a:gd name="connsiteY4" fmla="*/ 58933 h 436651"/>
                <a:gd name="connsiteX5" fmla="*/ 435245 w 439647"/>
                <a:gd name="connsiteY5" fmla="*/ 37 h 436651"/>
                <a:gd name="connsiteX6" fmla="*/ 439612 w 439647"/>
                <a:gd name="connsiteY6" fmla="*/ 3330 h 436651"/>
                <a:gd name="connsiteX7" fmla="*/ 439342 w 439647"/>
                <a:gd name="connsiteY7" fmla="*/ 5370 h 436651"/>
                <a:gd name="connsiteX8" fmla="*/ 256240 w 439647"/>
                <a:gd name="connsiteY8" fmla="*/ 434256 h 436651"/>
                <a:gd name="connsiteX9" fmla="*/ 252685 w 439647"/>
                <a:gd name="connsiteY9" fmla="*/ 436652 h 436651"/>
                <a:gd name="connsiteX10" fmla="*/ 44001 w 439647"/>
                <a:gd name="connsiteY10" fmla="*/ 428923 h 436651"/>
                <a:gd name="connsiteX11" fmla="*/ 250521 w 439647"/>
                <a:gd name="connsiteY11" fmla="*/ 428923 h 436651"/>
                <a:gd name="connsiteX12" fmla="*/ 429990 w 439647"/>
                <a:gd name="connsiteY12" fmla="*/ 8617 h 436651"/>
                <a:gd name="connsiteX13" fmla="*/ 8447 w 439647"/>
                <a:gd name="connsiteY13" fmla="*/ 66044 h 43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647" h="436651">
                  <a:moveTo>
                    <a:pt x="252685" y="436652"/>
                  </a:moveTo>
                  <a:lnTo>
                    <a:pt x="40600" y="436652"/>
                  </a:lnTo>
                  <a:cubicBezTo>
                    <a:pt x="38637" y="436621"/>
                    <a:pt x="37006" y="435129"/>
                    <a:pt x="36813" y="433173"/>
                  </a:cubicBezTo>
                  <a:lnTo>
                    <a:pt x="22" y="63106"/>
                  </a:lnTo>
                  <a:cubicBezTo>
                    <a:pt x="-202" y="61035"/>
                    <a:pt x="1282" y="59172"/>
                    <a:pt x="3346" y="58933"/>
                  </a:cubicBezTo>
                  <a:lnTo>
                    <a:pt x="435245" y="37"/>
                  </a:lnTo>
                  <a:cubicBezTo>
                    <a:pt x="437355" y="-256"/>
                    <a:pt x="439311" y="1212"/>
                    <a:pt x="439612" y="3330"/>
                  </a:cubicBezTo>
                  <a:cubicBezTo>
                    <a:pt x="439705" y="4018"/>
                    <a:pt x="439612" y="4729"/>
                    <a:pt x="439342" y="5370"/>
                  </a:cubicBezTo>
                  <a:lnTo>
                    <a:pt x="256240" y="434256"/>
                  </a:lnTo>
                  <a:cubicBezTo>
                    <a:pt x="255645" y="435701"/>
                    <a:pt x="254246" y="436644"/>
                    <a:pt x="252685" y="436652"/>
                  </a:cubicBezTo>
                  <a:close/>
                  <a:moveTo>
                    <a:pt x="44001" y="428923"/>
                  </a:moveTo>
                  <a:lnTo>
                    <a:pt x="250521" y="428923"/>
                  </a:lnTo>
                  <a:lnTo>
                    <a:pt x="429990" y="8617"/>
                  </a:lnTo>
                  <a:lnTo>
                    <a:pt x="8447" y="66044"/>
                  </a:lnTo>
                  <a:close/>
                </a:path>
              </a:pathLst>
            </a:custGeom>
            <a:solidFill>
              <a:srgbClr val="263238"/>
            </a:solidFill>
            <a:ln w="7715" cap="flat">
              <a:noFill/>
              <a:prstDash val="solid"/>
              <a:miter/>
            </a:ln>
          </p:spPr>
          <p:txBody>
            <a:bodyPr rtlCol="0" anchor="ctr"/>
            <a:lstStyle/>
            <a:p>
              <a:endParaRPr lang="en-US"/>
            </a:p>
          </p:txBody>
        </p:sp>
        <p:sp>
          <p:nvSpPr>
            <p:cNvPr id="3964" name="Freeform: Shape 3963">
              <a:extLst>
                <a:ext uri="{FF2B5EF4-FFF2-40B4-BE49-F238E27FC236}">
                  <a16:creationId xmlns:a16="http://schemas.microsoft.com/office/drawing/2014/main" id="{491ABF39-911A-4B17-92C9-0F62B735D013}"/>
                </a:ext>
              </a:extLst>
            </p:cNvPr>
            <p:cNvSpPr/>
            <p:nvPr/>
          </p:nvSpPr>
          <p:spPr>
            <a:xfrm>
              <a:off x="7919767" y="3014382"/>
              <a:ext cx="65078" cy="53562"/>
            </a:xfrm>
            <a:custGeom>
              <a:avLst/>
              <a:gdLst>
                <a:gd name="connsiteX0" fmla="*/ 65078 w 65078"/>
                <a:gd name="connsiteY0" fmla="*/ 0 h 53562"/>
                <a:gd name="connsiteX1" fmla="*/ 18240 w 65078"/>
                <a:gd name="connsiteY1" fmla="*/ 4792 h 53562"/>
                <a:gd name="connsiteX2" fmla="*/ 0 w 65078"/>
                <a:gd name="connsiteY2" fmla="*/ 53562 h 53562"/>
                <a:gd name="connsiteX3" fmla="*/ 45524 w 65078"/>
                <a:gd name="connsiteY3" fmla="*/ 49620 h 53562"/>
                <a:gd name="connsiteX4" fmla="*/ 65078 w 65078"/>
                <a:gd name="connsiteY4" fmla="*/ 0 h 53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8" h="53562">
                  <a:moveTo>
                    <a:pt x="65078" y="0"/>
                  </a:moveTo>
                  <a:lnTo>
                    <a:pt x="18240" y="4792"/>
                  </a:lnTo>
                  <a:lnTo>
                    <a:pt x="0" y="53562"/>
                  </a:lnTo>
                  <a:lnTo>
                    <a:pt x="45524" y="49620"/>
                  </a:lnTo>
                  <a:lnTo>
                    <a:pt x="65078" y="0"/>
                  </a:lnTo>
                  <a:close/>
                </a:path>
              </a:pathLst>
            </a:custGeom>
            <a:solidFill>
              <a:srgbClr val="008D8A"/>
            </a:solidFill>
            <a:ln w="7715" cap="flat">
              <a:noFill/>
              <a:prstDash val="solid"/>
              <a:miter/>
            </a:ln>
          </p:spPr>
          <p:txBody>
            <a:bodyPr rtlCol="0" anchor="ctr"/>
            <a:lstStyle/>
            <a:p>
              <a:endParaRPr lang="en-US"/>
            </a:p>
          </p:txBody>
        </p:sp>
        <p:sp>
          <p:nvSpPr>
            <p:cNvPr id="3965" name="Freeform: Shape 3964">
              <a:extLst>
                <a:ext uri="{FF2B5EF4-FFF2-40B4-BE49-F238E27FC236}">
                  <a16:creationId xmlns:a16="http://schemas.microsoft.com/office/drawing/2014/main" id="{7114ADAB-AA8B-469B-8838-44C56ADD2135}"/>
                </a:ext>
              </a:extLst>
            </p:cNvPr>
            <p:cNvSpPr/>
            <p:nvPr/>
          </p:nvSpPr>
          <p:spPr>
            <a:xfrm>
              <a:off x="7815579" y="3025357"/>
              <a:ext cx="61755" cy="51707"/>
            </a:xfrm>
            <a:custGeom>
              <a:avLst/>
              <a:gdLst>
                <a:gd name="connsiteX0" fmla="*/ 0 w 61755"/>
                <a:gd name="connsiteY0" fmla="*/ 51707 h 51707"/>
                <a:gd name="connsiteX1" fmla="*/ 43901 w 61755"/>
                <a:gd name="connsiteY1" fmla="*/ 47843 h 51707"/>
                <a:gd name="connsiteX2" fmla="*/ 61755 w 61755"/>
                <a:gd name="connsiteY2" fmla="*/ 0 h 51707"/>
                <a:gd name="connsiteX3" fmla="*/ 17700 w 61755"/>
                <a:gd name="connsiteY3" fmla="*/ 4483 h 51707"/>
                <a:gd name="connsiteX4" fmla="*/ 0 w 61755"/>
                <a:gd name="connsiteY4" fmla="*/ 51707 h 51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55" h="51707">
                  <a:moveTo>
                    <a:pt x="0" y="51707"/>
                  </a:moveTo>
                  <a:lnTo>
                    <a:pt x="43901" y="47843"/>
                  </a:lnTo>
                  <a:lnTo>
                    <a:pt x="61755" y="0"/>
                  </a:lnTo>
                  <a:lnTo>
                    <a:pt x="17700" y="4483"/>
                  </a:lnTo>
                  <a:lnTo>
                    <a:pt x="0" y="51707"/>
                  </a:lnTo>
                  <a:close/>
                </a:path>
              </a:pathLst>
            </a:custGeom>
            <a:solidFill>
              <a:srgbClr val="263238"/>
            </a:solidFill>
            <a:ln w="7715" cap="flat">
              <a:noFill/>
              <a:prstDash val="solid"/>
              <a:miter/>
            </a:ln>
          </p:spPr>
          <p:txBody>
            <a:bodyPr rtlCol="0" anchor="ctr"/>
            <a:lstStyle/>
            <a:p>
              <a:endParaRPr lang="en-US"/>
            </a:p>
          </p:txBody>
        </p:sp>
        <p:sp>
          <p:nvSpPr>
            <p:cNvPr id="3966" name="Freeform: Shape 3965">
              <a:extLst>
                <a:ext uri="{FF2B5EF4-FFF2-40B4-BE49-F238E27FC236}">
                  <a16:creationId xmlns:a16="http://schemas.microsoft.com/office/drawing/2014/main" id="{B00F0FAD-6C7A-4B3E-B9D1-8B732AB2B471}"/>
                </a:ext>
              </a:extLst>
            </p:cNvPr>
            <p:cNvSpPr/>
            <p:nvPr/>
          </p:nvSpPr>
          <p:spPr>
            <a:xfrm>
              <a:off x="7836216" y="2985475"/>
              <a:ext cx="55958" cy="36635"/>
            </a:xfrm>
            <a:custGeom>
              <a:avLst/>
              <a:gdLst>
                <a:gd name="connsiteX0" fmla="*/ 0 w 55958"/>
                <a:gd name="connsiteY0" fmla="*/ 36636 h 36635"/>
                <a:gd name="connsiteX1" fmla="*/ 43978 w 55958"/>
                <a:gd name="connsiteY1" fmla="*/ 32230 h 36635"/>
                <a:gd name="connsiteX2" fmla="*/ 55958 w 55958"/>
                <a:gd name="connsiteY2" fmla="*/ 0 h 36635"/>
                <a:gd name="connsiteX3" fmla="*/ 11671 w 55958"/>
                <a:gd name="connsiteY3" fmla="*/ 5410 h 36635"/>
                <a:gd name="connsiteX4" fmla="*/ 0 w 55958"/>
                <a:gd name="connsiteY4" fmla="*/ 36636 h 36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8" h="36635">
                  <a:moveTo>
                    <a:pt x="0" y="36636"/>
                  </a:moveTo>
                  <a:lnTo>
                    <a:pt x="43978" y="32230"/>
                  </a:lnTo>
                  <a:lnTo>
                    <a:pt x="55958" y="0"/>
                  </a:lnTo>
                  <a:lnTo>
                    <a:pt x="11671" y="5410"/>
                  </a:lnTo>
                  <a:lnTo>
                    <a:pt x="0" y="36636"/>
                  </a:lnTo>
                  <a:close/>
                </a:path>
              </a:pathLst>
            </a:custGeom>
            <a:solidFill>
              <a:srgbClr val="263238"/>
            </a:solidFill>
            <a:ln w="7715" cap="flat">
              <a:noFill/>
              <a:prstDash val="solid"/>
              <a:miter/>
            </a:ln>
          </p:spPr>
          <p:txBody>
            <a:bodyPr rtlCol="0" anchor="ctr"/>
            <a:lstStyle/>
            <a:p>
              <a:endParaRPr lang="en-US"/>
            </a:p>
          </p:txBody>
        </p:sp>
        <p:sp>
          <p:nvSpPr>
            <p:cNvPr id="3967" name="Freeform: Shape 3966">
              <a:extLst>
                <a:ext uri="{FF2B5EF4-FFF2-40B4-BE49-F238E27FC236}">
                  <a16:creationId xmlns:a16="http://schemas.microsoft.com/office/drawing/2014/main" id="{0CFFD406-5AB5-4709-B810-938D5898D7AB}"/>
                </a:ext>
              </a:extLst>
            </p:cNvPr>
            <p:cNvSpPr/>
            <p:nvPr/>
          </p:nvSpPr>
          <p:spPr>
            <a:xfrm>
              <a:off x="7888310" y="2979060"/>
              <a:ext cx="56808" cy="37794"/>
            </a:xfrm>
            <a:custGeom>
              <a:avLst/>
              <a:gdLst>
                <a:gd name="connsiteX0" fmla="*/ 44365 w 56808"/>
                <a:gd name="connsiteY0" fmla="*/ 33235 h 37794"/>
                <a:gd name="connsiteX1" fmla="*/ 56809 w 56808"/>
                <a:gd name="connsiteY1" fmla="*/ 0 h 37794"/>
                <a:gd name="connsiteX2" fmla="*/ 12057 w 56808"/>
                <a:gd name="connsiteY2" fmla="*/ 5410 h 37794"/>
                <a:gd name="connsiteX3" fmla="*/ 0 w 56808"/>
                <a:gd name="connsiteY3" fmla="*/ 37795 h 37794"/>
                <a:gd name="connsiteX4" fmla="*/ 44365 w 56808"/>
                <a:gd name="connsiteY4" fmla="*/ 33235 h 3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08" h="37794">
                  <a:moveTo>
                    <a:pt x="44365" y="33235"/>
                  </a:moveTo>
                  <a:lnTo>
                    <a:pt x="56809" y="0"/>
                  </a:lnTo>
                  <a:lnTo>
                    <a:pt x="12057" y="5410"/>
                  </a:lnTo>
                  <a:lnTo>
                    <a:pt x="0" y="37795"/>
                  </a:lnTo>
                  <a:lnTo>
                    <a:pt x="44365" y="33235"/>
                  </a:lnTo>
                  <a:close/>
                </a:path>
              </a:pathLst>
            </a:custGeom>
            <a:solidFill>
              <a:srgbClr val="263238"/>
            </a:solidFill>
            <a:ln w="7715" cap="flat">
              <a:noFill/>
              <a:prstDash val="solid"/>
              <a:miter/>
            </a:ln>
          </p:spPr>
          <p:txBody>
            <a:bodyPr rtlCol="0" anchor="ctr"/>
            <a:lstStyle/>
            <a:p>
              <a:endParaRPr lang="en-US"/>
            </a:p>
          </p:txBody>
        </p:sp>
        <p:sp>
          <p:nvSpPr>
            <p:cNvPr id="3968" name="Freeform: Shape 3967">
              <a:extLst>
                <a:ext uri="{FF2B5EF4-FFF2-40B4-BE49-F238E27FC236}">
                  <a16:creationId xmlns:a16="http://schemas.microsoft.com/office/drawing/2014/main" id="{9DFF4188-99E6-4C9C-9548-4553A5A1C899}"/>
                </a:ext>
              </a:extLst>
            </p:cNvPr>
            <p:cNvSpPr/>
            <p:nvPr/>
          </p:nvSpPr>
          <p:spPr>
            <a:xfrm>
              <a:off x="7765881" y="3030690"/>
              <a:ext cx="59281" cy="50702"/>
            </a:xfrm>
            <a:custGeom>
              <a:avLst/>
              <a:gdLst>
                <a:gd name="connsiteX0" fmla="*/ 59282 w 59281"/>
                <a:gd name="connsiteY0" fmla="*/ 0 h 50702"/>
                <a:gd name="connsiteX1" fmla="*/ 19013 w 59281"/>
                <a:gd name="connsiteY1" fmla="*/ 4096 h 50702"/>
                <a:gd name="connsiteX2" fmla="*/ 0 w 59281"/>
                <a:gd name="connsiteY2" fmla="*/ 50703 h 50702"/>
                <a:gd name="connsiteX3" fmla="*/ 41582 w 59281"/>
                <a:gd name="connsiteY3" fmla="*/ 47070 h 50702"/>
                <a:gd name="connsiteX4" fmla="*/ 59282 w 59281"/>
                <a:gd name="connsiteY4" fmla="*/ 0 h 50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81" h="50702">
                  <a:moveTo>
                    <a:pt x="59282" y="0"/>
                  </a:moveTo>
                  <a:lnTo>
                    <a:pt x="19013" y="4096"/>
                  </a:lnTo>
                  <a:lnTo>
                    <a:pt x="0" y="50703"/>
                  </a:lnTo>
                  <a:lnTo>
                    <a:pt x="41582" y="47070"/>
                  </a:lnTo>
                  <a:lnTo>
                    <a:pt x="59282" y="0"/>
                  </a:lnTo>
                  <a:close/>
                </a:path>
              </a:pathLst>
            </a:custGeom>
            <a:solidFill>
              <a:srgbClr val="263238"/>
            </a:solidFill>
            <a:ln w="7715" cap="flat">
              <a:noFill/>
              <a:prstDash val="solid"/>
              <a:miter/>
            </a:ln>
          </p:spPr>
          <p:txBody>
            <a:bodyPr rtlCol="0" anchor="ctr"/>
            <a:lstStyle/>
            <a:p>
              <a:endParaRPr lang="en-US"/>
            </a:p>
          </p:txBody>
        </p:sp>
        <p:sp>
          <p:nvSpPr>
            <p:cNvPr id="3969" name="Freeform: Shape 3968">
              <a:extLst>
                <a:ext uri="{FF2B5EF4-FFF2-40B4-BE49-F238E27FC236}">
                  <a16:creationId xmlns:a16="http://schemas.microsoft.com/office/drawing/2014/main" id="{B199D917-71CA-48CF-B68E-993B4F4A62E5}"/>
                </a:ext>
              </a:extLst>
            </p:cNvPr>
            <p:cNvSpPr/>
            <p:nvPr/>
          </p:nvSpPr>
          <p:spPr>
            <a:xfrm>
              <a:off x="7895961" y="3071655"/>
              <a:ext cx="66315" cy="59900"/>
            </a:xfrm>
            <a:custGeom>
              <a:avLst/>
              <a:gdLst>
                <a:gd name="connsiteX0" fmla="*/ 0 w 66315"/>
                <a:gd name="connsiteY0" fmla="*/ 59900 h 59900"/>
                <a:gd name="connsiteX1" fmla="*/ 43592 w 66315"/>
                <a:gd name="connsiteY1" fmla="*/ 57504 h 59900"/>
                <a:gd name="connsiteX2" fmla="*/ 66315 w 66315"/>
                <a:gd name="connsiteY2" fmla="*/ 0 h 59900"/>
                <a:gd name="connsiteX3" fmla="*/ 20946 w 66315"/>
                <a:gd name="connsiteY3" fmla="*/ 3942 h 59900"/>
                <a:gd name="connsiteX4" fmla="*/ 0 w 66315"/>
                <a:gd name="connsiteY4" fmla="*/ 59900 h 5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15" h="59900">
                  <a:moveTo>
                    <a:pt x="0" y="59900"/>
                  </a:moveTo>
                  <a:lnTo>
                    <a:pt x="43592" y="57504"/>
                  </a:lnTo>
                  <a:lnTo>
                    <a:pt x="66315" y="0"/>
                  </a:lnTo>
                  <a:lnTo>
                    <a:pt x="20946" y="3942"/>
                  </a:lnTo>
                  <a:lnTo>
                    <a:pt x="0" y="59900"/>
                  </a:lnTo>
                  <a:close/>
                </a:path>
              </a:pathLst>
            </a:custGeom>
            <a:solidFill>
              <a:srgbClr val="263238"/>
            </a:solidFill>
            <a:ln w="7715" cap="flat">
              <a:noFill/>
              <a:prstDash val="solid"/>
              <a:miter/>
            </a:ln>
          </p:spPr>
          <p:txBody>
            <a:bodyPr rtlCol="0" anchor="ctr"/>
            <a:lstStyle/>
            <a:p>
              <a:endParaRPr lang="en-US"/>
            </a:p>
          </p:txBody>
        </p:sp>
        <p:sp>
          <p:nvSpPr>
            <p:cNvPr id="3970" name="Freeform: Shape 3969">
              <a:extLst>
                <a:ext uri="{FF2B5EF4-FFF2-40B4-BE49-F238E27FC236}">
                  <a16:creationId xmlns:a16="http://schemas.microsoft.com/office/drawing/2014/main" id="{FCBDB9A3-3135-4AB3-9550-CDE168F5250D}"/>
                </a:ext>
              </a:extLst>
            </p:cNvPr>
            <p:cNvSpPr/>
            <p:nvPr/>
          </p:nvSpPr>
          <p:spPr>
            <a:xfrm>
              <a:off x="7775775" y="3142452"/>
              <a:ext cx="57890" cy="40732"/>
            </a:xfrm>
            <a:custGeom>
              <a:avLst/>
              <a:gdLst>
                <a:gd name="connsiteX0" fmla="*/ 14376 w 57890"/>
                <a:gd name="connsiteY0" fmla="*/ 2473 h 40732"/>
                <a:gd name="connsiteX1" fmla="*/ 0 w 57890"/>
                <a:gd name="connsiteY1" fmla="*/ 40732 h 40732"/>
                <a:gd name="connsiteX2" fmla="*/ 42664 w 57890"/>
                <a:gd name="connsiteY2" fmla="*/ 40732 h 40732"/>
                <a:gd name="connsiteX3" fmla="*/ 57891 w 57890"/>
                <a:gd name="connsiteY3" fmla="*/ 0 h 40732"/>
                <a:gd name="connsiteX4" fmla="*/ 14376 w 57890"/>
                <a:gd name="connsiteY4" fmla="*/ 2473 h 40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90" h="40732">
                  <a:moveTo>
                    <a:pt x="14376" y="2473"/>
                  </a:moveTo>
                  <a:lnTo>
                    <a:pt x="0" y="40732"/>
                  </a:lnTo>
                  <a:lnTo>
                    <a:pt x="42664" y="40732"/>
                  </a:lnTo>
                  <a:lnTo>
                    <a:pt x="57891" y="0"/>
                  </a:lnTo>
                  <a:lnTo>
                    <a:pt x="14376" y="2473"/>
                  </a:lnTo>
                  <a:close/>
                </a:path>
              </a:pathLst>
            </a:custGeom>
            <a:solidFill>
              <a:srgbClr val="263238"/>
            </a:solidFill>
            <a:ln w="7715" cap="flat">
              <a:noFill/>
              <a:prstDash val="solid"/>
              <a:miter/>
            </a:ln>
          </p:spPr>
          <p:txBody>
            <a:bodyPr rtlCol="0" anchor="ctr"/>
            <a:lstStyle/>
            <a:p>
              <a:endParaRPr lang="en-US"/>
            </a:p>
          </p:txBody>
        </p:sp>
        <p:sp>
          <p:nvSpPr>
            <p:cNvPr id="3971" name="Freeform: Shape 3970">
              <a:extLst>
                <a:ext uri="{FF2B5EF4-FFF2-40B4-BE49-F238E27FC236}">
                  <a16:creationId xmlns:a16="http://schemas.microsoft.com/office/drawing/2014/main" id="{F5653595-2312-463A-8ED0-CA468052DE6E}"/>
                </a:ext>
              </a:extLst>
            </p:cNvPr>
            <p:cNvSpPr/>
            <p:nvPr/>
          </p:nvSpPr>
          <p:spPr>
            <a:xfrm>
              <a:off x="7867596" y="3020024"/>
              <a:ext cx="62218" cy="52480"/>
            </a:xfrm>
            <a:custGeom>
              <a:avLst/>
              <a:gdLst>
                <a:gd name="connsiteX0" fmla="*/ 0 w 62218"/>
                <a:gd name="connsiteY0" fmla="*/ 52480 h 52480"/>
                <a:gd name="connsiteX1" fmla="*/ 43978 w 62218"/>
                <a:gd name="connsiteY1" fmla="*/ 48616 h 52480"/>
                <a:gd name="connsiteX2" fmla="*/ 62219 w 62218"/>
                <a:gd name="connsiteY2" fmla="*/ 0 h 52480"/>
                <a:gd name="connsiteX3" fmla="*/ 17854 w 62218"/>
                <a:gd name="connsiteY3" fmla="*/ 4483 h 52480"/>
                <a:gd name="connsiteX4" fmla="*/ 0 w 62218"/>
                <a:gd name="connsiteY4" fmla="*/ 52480 h 5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18" h="52480">
                  <a:moveTo>
                    <a:pt x="0" y="52480"/>
                  </a:moveTo>
                  <a:lnTo>
                    <a:pt x="43978" y="48616"/>
                  </a:lnTo>
                  <a:lnTo>
                    <a:pt x="62219" y="0"/>
                  </a:lnTo>
                  <a:lnTo>
                    <a:pt x="17854" y="4483"/>
                  </a:lnTo>
                  <a:lnTo>
                    <a:pt x="0" y="52480"/>
                  </a:lnTo>
                  <a:close/>
                </a:path>
              </a:pathLst>
            </a:custGeom>
            <a:solidFill>
              <a:srgbClr val="263238"/>
            </a:solidFill>
            <a:ln w="7715" cap="flat">
              <a:noFill/>
              <a:prstDash val="solid"/>
              <a:miter/>
            </a:ln>
          </p:spPr>
          <p:txBody>
            <a:bodyPr rtlCol="0" anchor="ctr"/>
            <a:lstStyle/>
            <a:p>
              <a:endParaRPr lang="en-US"/>
            </a:p>
          </p:txBody>
        </p:sp>
        <p:sp>
          <p:nvSpPr>
            <p:cNvPr id="3972" name="Freeform: Shape 3971">
              <a:extLst>
                <a:ext uri="{FF2B5EF4-FFF2-40B4-BE49-F238E27FC236}">
                  <a16:creationId xmlns:a16="http://schemas.microsoft.com/office/drawing/2014/main" id="{B839DCEA-9855-4081-B222-F1DB1E458E36}"/>
                </a:ext>
              </a:extLst>
            </p:cNvPr>
            <p:cNvSpPr/>
            <p:nvPr/>
          </p:nvSpPr>
          <p:spPr>
            <a:xfrm>
              <a:off x="7940867" y="2972181"/>
              <a:ext cx="60750" cy="39341"/>
            </a:xfrm>
            <a:custGeom>
              <a:avLst/>
              <a:gdLst>
                <a:gd name="connsiteX0" fmla="*/ 0 w 60750"/>
                <a:gd name="connsiteY0" fmla="*/ 39341 h 39341"/>
                <a:gd name="connsiteX1" fmla="*/ 47070 w 60750"/>
                <a:gd name="connsiteY1" fmla="*/ 34549 h 39341"/>
                <a:gd name="connsiteX2" fmla="*/ 60750 w 60750"/>
                <a:gd name="connsiteY2" fmla="*/ 0 h 39341"/>
                <a:gd name="connsiteX3" fmla="*/ 12521 w 60750"/>
                <a:gd name="connsiteY3" fmla="*/ 5874 h 39341"/>
                <a:gd name="connsiteX4" fmla="*/ 0 w 60750"/>
                <a:gd name="connsiteY4" fmla="*/ 39341 h 39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50" h="39341">
                  <a:moveTo>
                    <a:pt x="0" y="39341"/>
                  </a:moveTo>
                  <a:lnTo>
                    <a:pt x="47070" y="34549"/>
                  </a:lnTo>
                  <a:lnTo>
                    <a:pt x="60750" y="0"/>
                  </a:lnTo>
                  <a:lnTo>
                    <a:pt x="12521" y="5874"/>
                  </a:lnTo>
                  <a:lnTo>
                    <a:pt x="0" y="39341"/>
                  </a:lnTo>
                  <a:close/>
                </a:path>
              </a:pathLst>
            </a:custGeom>
            <a:solidFill>
              <a:srgbClr val="263238"/>
            </a:solidFill>
            <a:ln w="7715" cap="flat">
              <a:noFill/>
              <a:prstDash val="solid"/>
              <a:miter/>
            </a:ln>
          </p:spPr>
          <p:txBody>
            <a:bodyPr rtlCol="0" anchor="ctr"/>
            <a:lstStyle/>
            <a:p>
              <a:endParaRPr lang="en-US"/>
            </a:p>
          </p:txBody>
        </p:sp>
        <p:sp>
          <p:nvSpPr>
            <p:cNvPr id="3973" name="Freeform: Shape 3972">
              <a:extLst>
                <a:ext uri="{FF2B5EF4-FFF2-40B4-BE49-F238E27FC236}">
                  <a16:creationId xmlns:a16="http://schemas.microsoft.com/office/drawing/2014/main" id="{972F9900-3FFA-4765-8FDA-41AD501BF85C}"/>
                </a:ext>
              </a:extLst>
            </p:cNvPr>
            <p:cNvSpPr/>
            <p:nvPr/>
          </p:nvSpPr>
          <p:spPr>
            <a:xfrm>
              <a:off x="7724376" y="3145390"/>
              <a:ext cx="57736" cy="37795"/>
            </a:xfrm>
            <a:custGeom>
              <a:avLst/>
              <a:gdLst>
                <a:gd name="connsiteX0" fmla="*/ 57736 w 57736"/>
                <a:gd name="connsiteY0" fmla="*/ 0 h 37795"/>
                <a:gd name="connsiteX1" fmla="*/ 14376 w 57736"/>
                <a:gd name="connsiteY1" fmla="*/ 2396 h 37795"/>
                <a:gd name="connsiteX2" fmla="*/ 0 w 57736"/>
                <a:gd name="connsiteY2" fmla="*/ 37795 h 37795"/>
                <a:gd name="connsiteX3" fmla="*/ 43592 w 57736"/>
                <a:gd name="connsiteY3" fmla="*/ 37795 h 37795"/>
                <a:gd name="connsiteX4" fmla="*/ 57736 w 57736"/>
                <a:gd name="connsiteY4" fmla="*/ 0 h 37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36" h="37795">
                  <a:moveTo>
                    <a:pt x="57736" y="0"/>
                  </a:moveTo>
                  <a:lnTo>
                    <a:pt x="14376" y="2396"/>
                  </a:lnTo>
                  <a:lnTo>
                    <a:pt x="0" y="37795"/>
                  </a:lnTo>
                  <a:lnTo>
                    <a:pt x="43592" y="37795"/>
                  </a:lnTo>
                  <a:lnTo>
                    <a:pt x="57736" y="0"/>
                  </a:lnTo>
                  <a:close/>
                </a:path>
              </a:pathLst>
            </a:custGeom>
            <a:solidFill>
              <a:srgbClr val="263238"/>
            </a:solidFill>
            <a:ln w="7715" cap="flat">
              <a:noFill/>
              <a:prstDash val="solid"/>
              <a:miter/>
            </a:ln>
          </p:spPr>
          <p:txBody>
            <a:bodyPr rtlCol="0" anchor="ctr"/>
            <a:lstStyle/>
            <a:p>
              <a:endParaRPr lang="en-US"/>
            </a:p>
          </p:txBody>
        </p:sp>
        <p:sp>
          <p:nvSpPr>
            <p:cNvPr id="3974" name="Freeform: Shape 3973">
              <a:extLst>
                <a:ext uri="{FF2B5EF4-FFF2-40B4-BE49-F238E27FC236}">
                  <a16:creationId xmlns:a16="http://schemas.microsoft.com/office/drawing/2014/main" id="{C659AF75-4EE8-488A-9E75-40E2C4CAE055}"/>
                </a:ext>
              </a:extLst>
            </p:cNvPr>
            <p:cNvSpPr/>
            <p:nvPr/>
          </p:nvSpPr>
          <p:spPr>
            <a:xfrm>
              <a:off x="7787986" y="2991891"/>
              <a:ext cx="51707" cy="35167"/>
            </a:xfrm>
            <a:custGeom>
              <a:avLst/>
              <a:gdLst>
                <a:gd name="connsiteX0" fmla="*/ 40036 w 51707"/>
                <a:gd name="connsiteY0" fmla="*/ 31071 h 35167"/>
                <a:gd name="connsiteX1" fmla="*/ 51707 w 51707"/>
                <a:gd name="connsiteY1" fmla="*/ 0 h 35167"/>
                <a:gd name="connsiteX2" fmla="*/ 12444 w 51707"/>
                <a:gd name="connsiteY2" fmla="*/ 4792 h 35167"/>
                <a:gd name="connsiteX3" fmla="*/ 0 w 51707"/>
                <a:gd name="connsiteY3" fmla="*/ 35167 h 35167"/>
                <a:gd name="connsiteX4" fmla="*/ 40036 w 51707"/>
                <a:gd name="connsiteY4" fmla="*/ 31071 h 3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7" h="35167">
                  <a:moveTo>
                    <a:pt x="40036" y="31071"/>
                  </a:moveTo>
                  <a:lnTo>
                    <a:pt x="51707" y="0"/>
                  </a:lnTo>
                  <a:lnTo>
                    <a:pt x="12444" y="4792"/>
                  </a:lnTo>
                  <a:lnTo>
                    <a:pt x="0" y="35167"/>
                  </a:lnTo>
                  <a:lnTo>
                    <a:pt x="40036" y="31071"/>
                  </a:lnTo>
                  <a:close/>
                </a:path>
              </a:pathLst>
            </a:custGeom>
            <a:solidFill>
              <a:srgbClr val="008D8A"/>
            </a:solidFill>
            <a:ln w="7715" cap="flat">
              <a:noFill/>
              <a:prstDash val="solid"/>
              <a:miter/>
            </a:ln>
          </p:spPr>
          <p:txBody>
            <a:bodyPr rtlCol="0" anchor="ctr"/>
            <a:lstStyle/>
            <a:p>
              <a:endParaRPr lang="en-US"/>
            </a:p>
          </p:txBody>
        </p:sp>
        <p:sp>
          <p:nvSpPr>
            <p:cNvPr id="3975" name="Freeform: Shape 3974">
              <a:extLst>
                <a:ext uri="{FF2B5EF4-FFF2-40B4-BE49-F238E27FC236}">
                  <a16:creationId xmlns:a16="http://schemas.microsoft.com/office/drawing/2014/main" id="{03C68DF3-B7B5-4088-B01D-E6B4ED9EBA6B}"/>
                </a:ext>
              </a:extLst>
            </p:cNvPr>
            <p:cNvSpPr/>
            <p:nvPr/>
          </p:nvSpPr>
          <p:spPr>
            <a:xfrm>
              <a:off x="7876639" y="3136656"/>
              <a:ext cx="59900" cy="46529"/>
            </a:xfrm>
            <a:custGeom>
              <a:avLst/>
              <a:gdLst>
                <a:gd name="connsiteX0" fmla="*/ 16463 w 59900"/>
                <a:gd name="connsiteY0" fmla="*/ 2473 h 46529"/>
                <a:gd name="connsiteX1" fmla="*/ 0 w 59900"/>
                <a:gd name="connsiteY1" fmla="*/ 46529 h 46529"/>
                <a:gd name="connsiteX2" fmla="*/ 41505 w 59900"/>
                <a:gd name="connsiteY2" fmla="*/ 46529 h 46529"/>
                <a:gd name="connsiteX3" fmla="*/ 59900 w 59900"/>
                <a:gd name="connsiteY3" fmla="*/ 0 h 46529"/>
                <a:gd name="connsiteX4" fmla="*/ 16463 w 59900"/>
                <a:gd name="connsiteY4" fmla="*/ 2473 h 46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00" h="46529">
                  <a:moveTo>
                    <a:pt x="16463" y="2473"/>
                  </a:moveTo>
                  <a:lnTo>
                    <a:pt x="0" y="46529"/>
                  </a:lnTo>
                  <a:lnTo>
                    <a:pt x="41505" y="46529"/>
                  </a:lnTo>
                  <a:lnTo>
                    <a:pt x="59900" y="0"/>
                  </a:lnTo>
                  <a:lnTo>
                    <a:pt x="16463" y="2473"/>
                  </a:lnTo>
                  <a:close/>
                </a:path>
              </a:pathLst>
            </a:custGeom>
            <a:solidFill>
              <a:srgbClr val="263238"/>
            </a:solidFill>
            <a:ln w="7715" cap="flat">
              <a:noFill/>
              <a:prstDash val="solid"/>
              <a:miter/>
            </a:ln>
          </p:spPr>
          <p:txBody>
            <a:bodyPr rtlCol="0" anchor="ctr"/>
            <a:lstStyle/>
            <a:p>
              <a:endParaRPr lang="en-US"/>
            </a:p>
          </p:txBody>
        </p:sp>
        <p:sp>
          <p:nvSpPr>
            <p:cNvPr id="3976" name="Freeform: Shape 3975">
              <a:extLst>
                <a:ext uri="{FF2B5EF4-FFF2-40B4-BE49-F238E27FC236}">
                  <a16:creationId xmlns:a16="http://schemas.microsoft.com/office/drawing/2014/main" id="{D0F27684-217A-4701-B317-1DD205B334E3}"/>
                </a:ext>
              </a:extLst>
            </p:cNvPr>
            <p:cNvSpPr/>
            <p:nvPr/>
          </p:nvSpPr>
          <p:spPr>
            <a:xfrm>
              <a:off x="7844486" y="3076292"/>
              <a:ext cx="64305" cy="58199"/>
            </a:xfrm>
            <a:custGeom>
              <a:avLst/>
              <a:gdLst>
                <a:gd name="connsiteX0" fmla="*/ 64306 w 64305"/>
                <a:gd name="connsiteY0" fmla="*/ 0 h 58199"/>
                <a:gd name="connsiteX1" fmla="*/ 20250 w 64305"/>
                <a:gd name="connsiteY1" fmla="*/ 3865 h 58199"/>
                <a:gd name="connsiteX2" fmla="*/ 0 w 64305"/>
                <a:gd name="connsiteY2" fmla="*/ 58200 h 58199"/>
                <a:gd name="connsiteX3" fmla="*/ 43437 w 64305"/>
                <a:gd name="connsiteY3" fmla="*/ 55727 h 58199"/>
                <a:gd name="connsiteX4" fmla="*/ 64306 w 64305"/>
                <a:gd name="connsiteY4" fmla="*/ 0 h 58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5" h="58199">
                  <a:moveTo>
                    <a:pt x="64306" y="0"/>
                  </a:moveTo>
                  <a:lnTo>
                    <a:pt x="20250" y="3865"/>
                  </a:lnTo>
                  <a:lnTo>
                    <a:pt x="0" y="58200"/>
                  </a:lnTo>
                  <a:lnTo>
                    <a:pt x="43437" y="55727"/>
                  </a:lnTo>
                  <a:lnTo>
                    <a:pt x="64306" y="0"/>
                  </a:lnTo>
                  <a:close/>
                </a:path>
              </a:pathLst>
            </a:custGeom>
            <a:solidFill>
              <a:srgbClr val="263238"/>
            </a:solidFill>
            <a:ln w="7715" cap="flat">
              <a:noFill/>
              <a:prstDash val="solid"/>
              <a:miter/>
            </a:ln>
          </p:spPr>
          <p:txBody>
            <a:bodyPr rtlCol="0" anchor="ctr"/>
            <a:lstStyle/>
            <a:p>
              <a:endParaRPr lang="en-US"/>
            </a:p>
          </p:txBody>
        </p:sp>
        <p:sp>
          <p:nvSpPr>
            <p:cNvPr id="3977" name="Freeform: Shape 3976">
              <a:extLst>
                <a:ext uri="{FF2B5EF4-FFF2-40B4-BE49-F238E27FC236}">
                  <a16:creationId xmlns:a16="http://schemas.microsoft.com/office/drawing/2014/main" id="{3F5FF406-BEBB-42F8-A9D0-5C873AF58C28}"/>
                </a:ext>
              </a:extLst>
            </p:cNvPr>
            <p:cNvSpPr/>
            <p:nvPr/>
          </p:nvSpPr>
          <p:spPr>
            <a:xfrm>
              <a:off x="7793010" y="3080852"/>
              <a:ext cx="63610" cy="56576"/>
            </a:xfrm>
            <a:custGeom>
              <a:avLst/>
              <a:gdLst>
                <a:gd name="connsiteX0" fmla="*/ 0 w 63610"/>
                <a:gd name="connsiteY0" fmla="*/ 56577 h 56576"/>
                <a:gd name="connsiteX1" fmla="*/ 43437 w 63610"/>
                <a:gd name="connsiteY1" fmla="*/ 54103 h 56576"/>
                <a:gd name="connsiteX2" fmla="*/ 63610 w 63610"/>
                <a:gd name="connsiteY2" fmla="*/ 0 h 56576"/>
                <a:gd name="connsiteX3" fmla="*/ 19709 w 63610"/>
                <a:gd name="connsiteY3" fmla="*/ 3865 h 56576"/>
                <a:gd name="connsiteX4" fmla="*/ 0 w 63610"/>
                <a:gd name="connsiteY4" fmla="*/ 56577 h 56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10" h="56576">
                  <a:moveTo>
                    <a:pt x="0" y="56577"/>
                  </a:moveTo>
                  <a:lnTo>
                    <a:pt x="43437" y="54103"/>
                  </a:lnTo>
                  <a:lnTo>
                    <a:pt x="63610" y="0"/>
                  </a:lnTo>
                  <a:lnTo>
                    <a:pt x="19709" y="3865"/>
                  </a:lnTo>
                  <a:lnTo>
                    <a:pt x="0" y="56577"/>
                  </a:lnTo>
                  <a:close/>
                </a:path>
              </a:pathLst>
            </a:custGeom>
            <a:solidFill>
              <a:srgbClr val="008D8A"/>
            </a:solidFill>
            <a:ln w="7715" cap="flat">
              <a:noFill/>
              <a:prstDash val="solid"/>
              <a:miter/>
            </a:ln>
          </p:spPr>
          <p:txBody>
            <a:bodyPr rtlCol="0" anchor="ctr"/>
            <a:lstStyle/>
            <a:p>
              <a:endParaRPr lang="en-US"/>
            </a:p>
          </p:txBody>
        </p:sp>
        <p:sp>
          <p:nvSpPr>
            <p:cNvPr id="3978" name="Freeform: Shape 3977">
              <a:extLst>
                <a:ext uri="{FF2B5EF4-FFF2-40B4-BE49-F238E27FC236}">
                  <a16:creationId xmlns:a16="http://schemas.microsoft.com/office/drawing/2014/main" id="{BB4A54E8-59EB-43FC-AE5B-94418116D163}"/>
                </a:ext>
              </a:extLst>
            </p:cNvPr>
            <p:cNvSpPr/>
            <p:nvPr/>
          </p:nvSpPr>
          <p:spPr>
            <a:xfrm>
              <a:off x="7741844" y="3085412"/>
              <a:ext cx="62759" cy="54876"/>
            </a:xfrm>
            <a:custGeom>
              <a:avLst/>
              <a:gdLst>
                <a:gd name="connsiteX0" fmla="*/ 62760 w 62759"/>
                <a:gd name="connsiteY0" fmla="*/ 0 h 54876"/>
                <a:gd name="connsiteX1" fmla="*/ 20869 w 62759"/>
                <a:gd name="connsiteY1" fmla="*/ 3633 h 54876"/>
                <a:gd name="connsiteX2" fmla="*/ 0 w 62759"/>
                <a:gd name="connsiteY2" fmla="*/ 54876 h 54876"/>
                <a:gd name="connsiteX3" fmla="*/ 43128 w 62759"/>
                <a:gd name="connsiteY3" fmla="*/ 52403 h 54876"/>
                <a:gd name="connsiteX4" fmla="*/ 62760 w 62759"/>
                <a:gd name="connsiteY4" fmla="*/ 0 h 54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59" h="54876">
                  <a:moveTo>
                    <a:pt x="62760" y="0"/>
                  </a:moveTo>
                  <a:lnTo>
                    <a:pt x="20869" y="3633"/>
                  </a:lnTo>
                  <a:lnTo>
                    <a:pt x="0" y="54876"/>
                  </a:lnTo>
                  <a:lnTo>
                    <a:pt x="43128" y="52403"/>
                  </a:lnTo>
                  <a:lnTo>
                    <a:pt x="62760" y="0"/>
                  </a:lnTo>
                  <a:close/>
                </a:path>
              </a:pathLst>
            </a:custGeom>
            <a:solidFill>
              <a:srgbClr val="263238"/>
            </a:solidFill>
            <a:ln w="7715" cap="flat">
              <a:noFill/>
              <a:prstDash val="solid"/>
              <a:miter/>
            </a:ln>
          </p:spPr>
          <p:txBody>
            <a:bodyPr rtlCol="0" anchor="ctr"/>
            <a:lstStyle/>
            <a:p>
              <a:endParaRPr lang="en-US"/>
            </a:p>
          </p:txBody>
        </p:sp>
        <p:sp>
          <p:nvSpPr>
            <p:cNvPr id="3979" name="Freeform: Shape 3978">
              <a:extLst>
                <a:ext uri="{FF2B5EF4-FFF2-40B4-BE49-F238E27FC236}">
                  <a16:creationId xmlns:a16="http://schemas.microsoft.com/office/drawing/2014/main" id="{BAE936C4-DE25-4E17-8590-AEC97DF831B5}"/>
                </a:ext>
              </a:extLst>
            </p:cNvPr>
            <p:cNvSpPr/>
            <p:nvPr/>
          </p:nvSpPr>
          <p:spPr>
            <a:xfrm>
              <a:off x="7826322" y="3139593"/>
              <a:ext cx="58740" cy="43591"/>
            </a:xfrm>
            <a:custGeom>
              <a:avLst/>
              <a:gdLst>
                <a:gd name="connsiteX0" fmla="*/ 58741 w 58740"/>
                <a:gd name="connsiteY0" fmla="*/ 0 h 43591"/>
                <a:gd name="connsiteX1" fmla="*/ 15381 w 58740"/>
                <a:gd name="connsiteY1" fmla="*/ 2396 h 43591"/>
                <a:gd name="connsiteX2" fmla="*/ 0 w 58740"/>
                <a:gd name="connsiteY2" fmla="*/ 43592 h 43591"/>
                <a:gd name="connsiteX3" fmla="*/ 42510 w 58740"/>
                <a:gd name="connsiteY3" fmla="*/ 43592 h 43591"/>
                <a:gd name="connsiteX4" fmla="*/ 58741 w 58740"/>
                <a:gd name="connsiteY4" fmla="*/ 0 h 4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0" h="43591">
                  <a:moveTo>
                    <a:pt x="58741" y="0"/>
                  </a:moveTo>
                  <a:lnTo>
                    <a:pt x="15381" y="2396"/>
                  </a:lnTo>
                  <a:lnTo>
                    <a:pt x="0" y="43592"/>
                  </a:lnTo>
                  <a:lnTo>
                    <a:pt x="42510" y="43592"/>
                  </a:lnTo>
                  <a:lnTo>
                    <a:pt x="58741" y="0"/>
                  </a:lnTo>
                  <a:close/>
                </a:path>
              </a:pathLst>
            </a:custGeom>
            <a:solidFill>
              <a:srgbClr val="263238"/>
            </a:solidFill>
            <a:ln w="7715" cap="flat">
              <a:noFill/>
              <a:prstDash val="solid"/>
              <a:miter/>
            </a:ln>
          </p:spPr>
          <p:txBody>
            <a:bodyPr rtlCol="0" anchor="ctr"/>
            <a:lstStyle/>
            <a:p>
              <a:endParaRPr lang="en-US"/>
            </a:p>
          </p:txBody>
        </p:sp>
        <p:sp>
          <p:nvSpPr>
            <p:cNvPr id="3980" name="Freeform: Shape 3979">
              <a:extLst>
                <a:ext uri="{FF2B5EF4-FFF2-40B4-BE49-F238E27FC236}">
                  <a16:creationId xmlns:a16="http://schemas.microsoft.com/office/drawing/2014/main" id="{1752A3E9-6080-4A24-93A8-B9BAB71DE854}"/>
                </a:ext>
              </a:extLst>
            </p:cNvPr>
            <p:cNvSpPr/>
            <p:nvPr/>
          </p:nvSpPr>
          <p:spPr>
            <a:xfrm>
              <a:off x="7895729" y="2745334"/>
              <a:ext cx="737351" cy="775919"/>
            </a:xfrm>
            <a:custGeom>
              <a:avLst/>
              <a:gdLst>
                <a:gd name="connsiteX0" fmla="*/ 0 w 737351"/>
                <a:gd name="connsiteY0" fmla="*/ 568704 h 775919"/>
                <a:gd name="connsiteX1" fmla="*/ 419224 w 737351"/>
                <a:gd name="connsiteY1" fmla="*/ 775920 h 775919"/>
                <a:gd name="connsiteX2" fmla="*/ 737352 w 737351"/>
                <a:gd name="connsiteY2" fmla="*/ 0 h 775919"/>
                <a:gd name="connsiteX3" fmla="*/ 183101 w 737351"/>
                <a:gd name="connsiteY3" fmla="*/ 139741 h 775919"/>
                <a:gd name="connsiteX4" fmla="*/ 0 w 737351"/>
                <a:gd name="connsiteY4" fmla="*/ 568704 h 775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351" h="775919">
                  <a:moveTo>
                    <a:pt x="0" y="568704"/>
                  </a:moveTo>
                  <a:lnTo>
                    <a:pt x="419224" y="775920"/>
                  </a:lnTo>
                  <a:lnTo>
                    <a:pt x="737352" y="0"/>
                  </a:lnTo>
                  <a:lnTo>
                    <a:pt x="183101" y="139741"/>
                  </a:lnTo>
                  <a:lnTo>
                    <a:pt x="0" y="568704"/>
                  </a:lnTo>
                  <a:close/>
                </a:path>
              </a:pathLst>
            </a:custGeom>
            <a:solidFill>
              <a:srgbClr val="FFFFFF"/>
            </a:solidFill>
            <a:ln w="7715" cap="flat">
              <a:noFill/>
              <a:prstDash val="solid"/>
              <a:miter/>
            </a:ln>
          </p:spPr>
          <p:txBody>
            <a:bodyPr rtlCol="0" anchor="ctr"/>
            <a:lstStyle/>
            <a:p>
              <a:endParaRPr lang="en-US"/>
            </a:p>
          </p:txBody>
        </p:sp>
        <p:sp>
          <p:nvSpPr>
            <p:cNvPr id="3981" name="Freeform: Shape 3980">
              <a:extLst>
                <a:ext uri="{FF2B5EF4-FFF2-40B4-BE49-F238E27FC236}">
                  <a16:creationId xmlns:a16="http://schemas.microsoft.com/office/drawing/2014/main" id="{3F68AE40-22F8-40C6-A6A3-CFC104249B24}"/>
                </a:ext>
              </a:extLst>
            </p:cNvPr>
            <p:cNvSpPr/>
            <p:nvPr/>
          </p:nvSpPr>
          <p:spPr>
            <a:xfrm>
              <a:off x="7891853" y="2741729"/>
              <a:ext cx="745062" cy="783469"/>
            </a:xfrm>
            <a:custGeom>
              <a:avLst/>
              <a:gdLst>
                <a:gd name="connsiteX0" fmla="*/ 423100 w 745062"/>
                <a:gd name="connsiteY0" fmla="*/ 783389 h 783469"/>
                <a:gd name="connsiteX1" fmla="*/ 421399 w 745062"/>
                <a:gd name="connsiteY1" fmla="*/ 783389 h 783469"/>
                <a:gd name="connsiteX2" fmla="*/ 2176 w 745062"/>
                <a:gd name="connsiteY2" fmla="*/ 575941 h 783469"/>
                <a:gd name="connsiteX3" fmla="*/ 321 w 745062"/>
                <a:gd name="connsiteY3" fmla="*/ 570994 h 783469"/>
                <a:gd name="connsiteX4" fmla="*/ 183422 w 745062"/>
                <a:gd name="connsiteY4" fmla="*/ 142109 h 783469"/>
                <a:gd name="connsiteX5" fmla="*/ 186050 w 745062"/>
                <a:gd name="connsiteY5" fmla="*/ 139868 h 783469"/>
                <a:gd name="connsiteX6" fmla="*/ 740223 w 745062"/>
                <a:gd name="connsiteY6" fmla="*/ 127 h 783469"/>
                <a:gd name="connsiteX7" fmla="*/ 744938 w 745062"/>
                <a:gd name="connsiteY7" fmla="*/ 2894 h 783469"/>
                <a:gd name="connsiteX8" fmla="*/ 744783 w 745062"/>
                <a:gd name="connsiteY8" fmla="*/ 5305 h 783469"/>
                <a:gd name="connsiteX9" fmla="*/ 426810 w 745062"/>
                <a:gd name="connsiteY9" fmla="*/ 780993 h 783469"/>
                <a:gd name="connsiteX10" fmla="*/ 424568 w 745062"/>
                <a:gd name="connsiteY10" fmla="*/ 783079 h 783469"/>
                <a:gd name="connsiteX11" fmla="*/ 423100 w 745062"/>
                <a:gd name="connsiteY11" fmla="*/ 783389 h 783469"/>
                <a:gd name="connsiteX12" fmla="*/ 8823 w 745062"/>
                <a:gd name="connsiteY12" fmla="*/ 570453 h 783469"/>
                <a:gd name="connsiteX13" fmla="*/ 421090 w 745062"/>
                <a:gd name="connsiteY13" fmla="*/ 774191 h 783469"/>
                <a:gd name="connsiteX14" fmla="*/ 734735 w 745062"/>
                <a:gd name="connsiteY14" fmla="*/ 9015 h 783469"/>
                <a:gd name="connsiteX15" fmla="*/ 189760 w 745062"/>
                <a:gd name="connsiteY15" fmla="*/ 146437 h 7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5062" h="783469">
                  <a:moveTo>
                    <a:pt x="423100" y="783389"/>
                  </a:moveTo>
                  <a:cubicBezTo>
                    <a:pt x="422535" y="783497"/>
                    <a:pt x="421963" y="783497"/>
                    <a:pt x="421399" y="783389"/>
                  </a:cubicBezTo>
                  <a:lnTo>
                    <a:pt x="2176" y="575941"/>
                  </a:lnTo>
                  <a:cubicBezTo>
                    <a:pt x="321" y="575068"/>
                    <a:pt x="-506" y="572873"/>
                    <a:pt x="321" y="570994"/>
                  </a:cubicBezTo>
                  <a:lnTo>
                    <a:pt x="183422" y="142109"/>
                  </a:lnTo>
                  <a:cubicBezTo>
                    <a:pt x="183893" y="140989"/>
                    <a:pt x="184867" y="140162"/>
                    <a:pt x="186050" y="139868"/>
                  </a:cubicBezTo>
                  <a:lnTo>
                    <a:pt x="740223" y="127"/>
                  </a:lnTo>
                  <a:cubicBezTo>
                    <a:pt x="742286" y="-415"/>
                    <a:pt x="744396" y="830"/>
                    <a:pt x="744938" y="2894"/>
                  </a:cubicBezTo>
                  <a:cubicBezTo>
                    <a:pt x="745146" y="3690"/>
                    <a:pt x="745092" y="4540"/>
                    <a:pt x="744783" y="5305"/>
                  </a:cubicBezTo>
                  <a:lnTo>
                    <a:pt x="426810" y="780993"/>
                  </a:lnTo>
                  <a:cubicBezTo>
                    <a:pt x="426400" y="781982"/>
                    <a:pt x="425581" y="782740"/>
                    <a:pt x="424568" y="783079"/>
                  </a:cubicBezTo>
                  <a:cubicBezTo>
                    <a:pt x="424112" y="783304"/>
                    <a:pt x="423610" y="783412"/>
                    <a:pt x="423100" y="783389"/>
                  </a:cubicBezTo>
                  <a:close/>
                  <a:moveTo>
                    <a:pt x="8823" y="570453"/>
                  </a:moveTo>
                  <a:lnTo>
                    <a:pt x="421090" y="774191"/>
                  </a:lnTo>
                  <a:lnTo>
                    <a:pt x="734735" y="9015"/>
                  </a:lnTo>
                  <a:lnTo>
                    <a:pt x="189760" y="146437"/>
                  </a:lnTo>
                  <a:close/>
                </a:path>
              </a:pathLst>
            </a:custGeom>
            <a:solidFill>
              <a:srgbClr val="263238"/>
            </a:solidFill>
            <a:ln w="7715" cap="flat">
              <a:noFill/>
              <a:prstDash val="solid"/>
              <a:miter/>
            </a:ln>
          </p:spPr>
          <p:txBody>
            <a:bodyPr rtlCol="0" anchor="ctr"/>
            <a:lstStyle/>
            <a:p>
              <a:endParaRPr lang="en-US"/>
            </a:p>
          </p:txBody>
        </p:sp>
        <p:sp>
          <p:nvSpPr>
            <p:cNvPr id="3982" name="Freeform: Shape 3981">
              <a:extLst>
                <a:ext uri="{FF2B5EF4-FFF2-40B4-BE49-F238E27FC236}">
                  <a16:creationId xmlns:a16="http://schemas.microsoft.com/office/drawing/2014/main" id="{6642317A-4C8B-43DB-A26F-28CDF720537E}"/>
                </a:ext>
              </a:extLst>
            </p:cNvPr>
            <p:cNvSpPr/>
            <p:nvPr/>
          </p:nvSpPr>
          <p:spPr>
            <a:xfrm>
              <a:off x="6349842" y="2682265"/>
              <a:ext cx="1339753" cy="630922"/>
            </a:xfrm>
            <a:custGeom>
              <a:avLst/>
              <a:gdLst>
                <a:gd name="connsiteX0" fmla="*/ 1339754 w 1339753"/>
                <a:gd name="connsiteY0" fmla="*/ 630923 h 630922"/>
                <a:gd name="connsiteX1" fmla="*/ 0 w 1339753"/>
                <a:gd name="connsiteY1" fmla="*/ 630923 h 630922"/>
                <a:gd name="connsiteX2" fmla="*/ 62605 w 1339753"/>
                <a:gd name="connsiteY2" fmla="*/ 41350 h 630922"/>
                <a:gd name="connsiteX3" fmla="*/ 108593 w 1339753"/>
                <a:gd name="connsiteY3" fmla="*/ 0 h 630922"/>
                <a:gd name="connsiteX4" fmla="*/ 1231161 w 1339753"/>
                <a:gd name="connsiteY4" fmla="*/ 0 h 630922"/>
                <a:gd name="connsiteX5" fmla="*/ 1277149 w 1339753"/>
                <a:gd name="connsiteY5" fmla="*/ 41350 h 630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9753" h="630922">
                  <a:moveTo>
                    <a:pt x="1339754" y="630923"/>
                  </a:moveTo>
                  <a:lnTo>
                    <a:pt x="0" y="630923"/>
                  </a:lnTo>
                  <a:lnTo>
                    <a:pt x="62605" y="41350"/>
                  </a:lnTo>
                  <a:cubicBezTo>
                    <a:pt x="65164" y="17862"/>
                    <a:pt x="84965" y="54"/>
                    <a:pt x="108593" y="0"/>
                  </a:cubicBezTo>
                  <a:lnTo>
                    <a:pt x="1231161" y="0"/>
                  </a:lnTo>
                  <a:cubicBezTo>
                    <a:pt x="1254788" y="54"/>
                    <a:pt x="1274590" y="17862"/>
                    <a:pt x="1277149" y="41350"/>
                  </a:cubicBezTo>
                  <a:close/>
                </a:path>
              </a:pathLst>
            </a:custGeom>
            <a:solidFill>
              <a:srgbClr val="FFFFFF"/>
            </a:solidFill>
            <a:ln w="7715" cap="flat">
              <a:noFill/>
              <a:prstDash val="solid"/>
              <a:miter/>
            </a:ln>
          </p:spPr>
          <p:txBody>
            <a:bodyPr rtlCol="0" anchor="ctr"/>
            <a:lstStyle/>
            <a:p>
              <a:endParaRPr lang="en-US"/>
            </a:p>
          </p:txBody>
        </p:sp>
        <p:sp>
          <p:nvSpPr>
            <p:cNvPr id="3983" name="Freeform: Shape 3982">
              <a:extLst>
                <a:ext uri="{FF2B5EF4-FFF2-40B4-BE49-F238E27FC236}">
                  <a16:creationId xmlns:a16="http://schemas.microsoft.com/office/drawing/2014/main" id="{0D47A927-3E8F-4269-898A-A31FF800B694}"/>
                </a:ext>
              </a:extLst>
            </p:cNvPr>
            <p:cNvSpPr/>
            <p:nvPr/>
          </p:nvSpPr>
          <p:spPr>
            <a:xfrm>
              <a:off x="6345961" y="2678400"/>
              <a:ext cx="1347452" cy="638651"/>
            </a:xfrm>
            <a:custGeom>
              <a:avLst/>
              <a:gdLst>
                <a:gd name="connsiteX0" fmla="*/ 1343634 w 1347452"/>
                <a:gd name="connsiteY0" fmla="*/ 638652 h 638651"/>
                <a:gd name="connsiteX1" fmla="*/ 3880 w 1347452"/>
                <a:gd name="connsiteY1" fmla="*/ 638652 h 638651"/>
                <a:gd name="connsiteX2" fmla="*/ 0 w 1347452"/>
                <a:gd name="connsiteY2" fmla="*/ 634648 h 638651"/>
                <a:gd name="connsiteX3" fmla="*/ 16 w 1347452"/>
                <a:gd name="connsiteY3" fmla="*/ 634401 h 638651"/>
                <a:gd name="connsiteX4" fmla="*/ 62621 w 1347452"/>
                <a:gd name="connsiteY4" fmla="*/ 44829 h 638651"/>
                <a:gd name="connsiteX5" fmla="*/ 112474 w 1347452"/>
                <a:gd name="connsiteY5" fmla="*/ 0 h 638651"/>
                <a:gd name="connsiteX6" fmla="*/ 1235041 w 1347452"/>
                <a:gd name="connsiteY6" fmla="*/ 0 h 638651"/>
                <a:gd name="connsiteX7" fmla="*/ 1284816 w 1347452"/>
                <a:gd name="connsiteY7" fmla="*/ 44829 h 638651"/>
                <a:gd name="connsiteX8" fmla="*/ 1347422 w 1347452"/>
                <a:gd name="connsiteY8" fmla="*/ 634401 h 638651"/>
                <a:gd name="connsiteX9" fmla="*/ 1346494 w 1347452"/>
                <a:gd name="connsiteY9" fmla="*/ 637338 h 638651"/>
                <a:gd name="connsiteX10" fmla="*/ 1343634 w 1347452"/>
                <a:gd name="connsiteY10" fmla="*/ 638652 h 638651"/>
                <a:gd name="connsiteX11" fmla="*/ 8209 w 1347452"/>
                <a:gd name="connsiteY11" fmla="*/ 630923 h 638651"/>
                <a:gd name="connsiteX12" fmla="*/ 1339306 w 1347452"/>
                <a:gd name="connsiteY12" fmla="*/ 630923 h 638651"/>
                <a:gd name="connsiteX13" fmla="*/ 1277474 w 1347452"/>
                <a:gd name="connsiteY13" fmla="*/ 45679 h 638651"/>
                <a:gd name="connsiteX14" fmla="*/ 1235350 w 1347452"/>
                <a:gd name="connsiteY14" fmla="*/ 7729 h 638651"/>
                <a:gd name="connsiteX15" fmla="*/ 112474 w 1347452"/>
                <a:gd name="connsiteY15" fmla="*/ 7729 h 638651"/>
                <a:gd name="connsiteX16" fmla="*/ 70350 w 1347452"/>
                <a:gd name="connsiteY16" fmla="*/ 45679 h 63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47452" h="638651">
                  <a:moveTo>
                    <a:pt x="1343634" y="638652"/>
                  </a:moveTo>
                  <a:lnTo>
                    <a:pt x="3880" y="638652"/>
                  </a:lnTo>
                  <a:cubicBezTo>
                    <a:pt x="1701" y="638613"/>
                    <a:pt x="-30" y="636820"/>
                    <a:pt x="0" y="634648"/>
                  </a:cubicBezTo>
                  <a:cubicBezTo>
                    <a:pt x="8" y="634563"/>
                    <a:pt x="8" y="634486"/>
                    <a:pt x="16" y="634401"/>
                  </a:cubicBezTo>
                  <a:lnTo>
                    <a:pt x="62621" y="44829"/>
                  </a:lnTo>
                  <a:cubicBezTo>
                    <a:pt x="65280" y="19307"/>
                    <a:pt x="86813" y="-62"/>
                    <a:pt x="112474" y="0"/>
                  </a:cubicBezTo>
                  <a:lnTo>
                    <a:pt x="1235041" y="0"/>
                  </a:lnTo>
                  <a:cubicBezTo>
                    <a:pt x="1260671" y="-15"/>
                    <a:pt x="1282165" y="19338"/>
                    <a:pt x="1284816" y="44829"/>
                  </a:cubicBezTo>
                  <a:lnTo>
                    <a:pt x="1347422" y="634401"/>
                  </a:lnTo>
                  <a:cubicBezTo>
                    <a:pt x="1347561" y="635467"/>
                    <a:pt x="1347221" y="636542"/>
                    <a:pt x="1346494" y="637338"/>
                  </a:cubicBezTo>
                  <a:cubicBezTo>
                    <a:pt x="1345767" y="638165"/>
                    <a:pt x="1344732" y="638636"/>
                    <a:pt x="1343634" y="638652"/>
                  </a:cubicBezTo>
                  <a:close/>
                  <a:moveTo>
                    <a:pt x="8209" y="630923"/>
                  </a:moveTo>
                  <a:lnTo>
                    <a:pt x="1339306" y="630923"/>
                  </a:lnTo>
                  <a:lnTo>
                    <a:pt x="1277474" y="45679"/>
                  </a:lnTo>
                  <a:cubicBezTo>
                    <a:pt x="1275217" y="24107"/>
                    <a:pt x="1257038" y="7729"/>
                    <a:pt x="1235350" y="7729"/>
                  </a:cubicBezTo>
                  <a:lnTo>
                    <a:pt x="112474" y="7729"/>
                  </a:lnTo>
                  <a:cubicBezTo>
                    <a:pt x="90770" y="7698"/>
                    <a:pt x="72568" y="24092"/>
                    <a:pt x="70350" y="45679"/>
                  </a:cubicBezTo>
                  <a:close/>
                </a:path>
              </a:pathLst>
            </a:custGeom>
            <a:solidFill>
              <a:srgbClr val="263238"/>
            </a:solidFill>
            <a:ln w="7715" cap="flat">
              <a:noFill/>
              <a:prstDash val="solid"/>
              <a:miter/>
            </a:ln>
          </p:spPr>
          <p:txBody>
            <a:bodyPr rtlCol="0" anchor="ctr"/>
            <a:lstStyle/>
            <a:p>
              <a:endParaRPr lang="en-US"/>
            </a:p>
          </p:txBody>
        </p:sp>
        <p:sp>
          <p:nvSpPr>
            <p:cNvPr id="3984" name="Freeform: Shape 3983">
              <a:extLst>
                <a:ext uri="{FF2B5EF4-FFF2-40B4-BE49-F238E27FC236}">
                  <a16:creationId xmlns:a16="http://schemas.microsoft.com/office/drawing/2014/main" id="{0F574553-4776-4052-BFBE-E569B8DC75B4}"/>
                </a:ext>
              </a:extLst>
            </p:cNvPr>
            <p:cNvSpPr/>
            <p:nvPr/>
          </p:nvSpPr>
          <p:spPr>
            <a:xfrm>
              <a:off x="6349842" y="2682265"/>
              <a:ext cx="596288" cy="630613"/>
            </a:xfrm>
            <a:custGeom>
              <a:avLst/>
              <a:gdLst>
                <a:gd name="connsiteX0" fmla="*/ 343170 w 596288"/>
                <a:gd name="connsiteY0" fmla="*/ 362338 h 630613"/>
                <a:gd name="connsiteX1" fmla="*/ 595910 w 596288"/>
                <a:gd name="connsiteY1" fmla="*/ 41582 h 630613"/>
                <a:gd name="connsiteX2" fmla="*/ 594751 w 596288"/>
                <a:gd name="connsiteY2" fmla="*/ 0 h 630613"/>
                <a:gd name="connsiteX3" fmla="*/ 108593 w 596288"/>
                <a:gd name="connsiteY3" fmla="*/ 0 h 630613"/>
                <a:gd name="connsiteX4" fmla="*/ 104188 w 596288"/>
                <a:gd name="connsiteY4" fmla="*/ 0 h 630613"/>
                <a:gd name="connsiteX5" fmla="*/ 81928 w 596288"/>
                <a:gd name="connsiteY5" fmla="*/ 8270 h 630613"/>
                <a:gd name="connsiteX6" fmla="*/ 80305 w 596288"/>
                <a:gd name="connsiteY6" fmla="*/ 9507 h 630613"/>
                <a:gd name="connsiteX7" fmla="*/ 74740 w 596288"/>
                <a:gd name="connsiteY7" fmla="*/ 14531 h 630613"/>
                <a:gd name="connsiteX8" fmla="*/ 74740 w 596288"/>
                <a:gd name="connsiteY8" fmla="*/ 14531 h 630613"/>
                <a:gd name="connsiteX9" fmla="*/ 65774 w 596288"/>
                <a:gd name="connsiteY9" fmla="*/ 28520 h 630613"/>
                <a:gd name="connsiteX10" fmla="*/ 62605 w 596288"/>
                <a:gd name="connsiteY10" fmla="*/ 41041 h 630613"/>
                <a:gd name="connsiteX11" fmla="*/ 0 w 596288"/>
                <a:gd name="connsiteY11" fmla="*/ 630613 h 630613"/>
                <a:gd name="connsiteX12" fmla="*/ 238364 w 596288"/>
                <a:gd name="connsiteY12" fmla="*/ 630613 h 630613"/>
                <a:gd name="connsiteX13" fmla="*/ 251967 w 596288"/>
                <a:gd name="connsiteY13" fmla="*/ 463434 h 630613"/>
                <a:gd name="connsiteX14" fmla="*/ 343170 w 596288"/>
                <a:gd name="connsiteY14" fmla="*/ 362338 h 63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6288" h="630613">
                  <a:moveTo>
                    <a:pt x="343170" y="362338"/>
                  </a:moveTo>
                  <a:cubicBezTo>
                    <a:pt x="495656" y="333478"/>
                    <a:pt x="603515" y="196589"/>
                    <a:pt x="595910" y="41582"/>
                  </a:cubicBezTo>
                  <a:lnTo>
                    <a:pt x="594751" y="0"/>
                  </a:lnTo>
                  <a:lnTo>
                    <a:pt x="108593" y="0"/>
                  </a:lnTo>
                  <a:lnTo>
                    <a:pt x="104188" y="0"/>
                  </a:lnTo>
                  <a:cubicBezTo>
                    <a:pt x="96173" y="781"/>
                    <a:pt x="88505" y="3625"/>
                    <a:pt x="81928" y="8270"/>
                  </a:cubicBezTo>
                  <a:lnTo>
                    <a:pt x="80305" y="9507"/>
                  </a:lnTo>
                  <a:cubicBezTo>
                    <a:pt x="78311" y="11014"/>
                    <a:pt x="76448" y="12699"/>
                    <a:pt x="74740" y="14531"/>
                  </a:cubicBezTo>
                  <a:lnTo>
                    <a:pt x="74740" y="14531"/>
                  </a:lnTo>
                  <a:cubicBezTo>
                    <a:pt x="70891" y="18588"/>
                    <a:pt x="67853" y="23334"/>
                    <a:pt x="65774" y="28520"/>
                  </a:cubicBezTo>
                  <a:cubicBezTo>
                    <a:pt x="64120" y="32524"/>
                    <a:pt x="63054" y="36736"/>
                    <a:pt x="62605" y="41041"/>
                  </a:cubicBezTo>
                  <a:lnTo>
                    <a:pt x="0" y="630613"/>
                  </a:lnTo>
                  <a:lnTo>
                    <a:pt x="238364" y="630613"/>
                  </a:lnTo>
                  <a:lnTo>
                    <a:pt x="251967" y="463434"/>
                  </a:lnTo>
                  <a:cubicBezTo>
                    <a:pt x="256195" y="413072"/>
                    <a:pt x="293503" y="371713"/>
                    <a:pt x="343170" y="362338"/>
                  </a:cubicBezTo>
                  <a:close/>
                </a:path>
              </a:pathLst>
            </a:custGeom>
            <a:solidFill>
              <a:srgbClr val="FFFFFF"/>
            </a:solidFill>
            <a:ln w="7715" cap="flat">
              <a:noFill/>
              <a:prstDash val="solid"/>
              <a:miter/>
            </a:ln>
          </p:spPr>
          <p:txBody>
            <a:bodyPr rtlCol="0" anchor="ctr"/>
            <a:lstStyle/>
            <a:p>
              <a:endParaRPr lang="en-US"/>
            </a:p>
          </p:txBody>
        </p:sp>
        <p:sp>
          <p:nvSpPr>
            <p:cNvPr id="3985" name="Freeform: Shape 3984">
              <a:extLst>
                <a:ext uri="{FF2B5EF4-FFF2-40B4-BE49-F238E27FC236}">
                  <a16:creationId xmlns:a16="http://schemas.microsoft.com/office/drawing/2014/main" id="{5FA4FDCA-9E8A-421A-BAF7-DD60A3EFEB9E}"/>
                </a:ext>
              </a:extLst>
            </p:cNvPr>
            <p:cNvSpPr/>
            <p:nvPr/>
          </p:nvSpPr>
          <p:spPr>
            <a:xfrm>
              <a:off x="6345961" y="2678400"/>
              <a:ext cx="603976" cy="638651"/>
            </a:xfrm>
            <a:custGeom>
              <a:avLst/>
              <a:gdLst>
                <a:gd name="connsiteX0" fmla="*/ 242244 w 603976"/>
                <a:gd name="connsiteY0" fmla="*/ 638652 h 638651"/>
                <a:gd name="connsiteX1" fmla="*/ 3880 w 603976"/>
                <a:gd name="connsiteY1" fmla="*/ 638652 h 638651"/>
                <a:gd name="connsiteX2" fmla="*/ 0 w 603976"/>
                <a:gd name="connsiteY2" fmla="*/ 634648 h 638651"/>
                <a:gd name="connsiteX3" fmla="*/ 16 w 603976"/>
                <a:gd name="connsiteY3" fmla="*/ 634401 h 638651"/>
                <a:gd name="connsiteX4" fmla="*/ 62621 w 603976"/>
                <a:gd name="connsiteY4" fmla="*/ 44829 h 638651"/>
                <a:gd name="connsiteX5" fmla="*/ 66022 w 603976"/>
                <a:gd name="connsiteY5" fmla="*/ 31225 h 638651"/>
                <a:gd name="connsiteX6" fmla="*/ 75761 w 603976"/>
                <a:gd name="connsiteY6" fmla="*/ 15767 h 638651"/>
                <a:gd name="connsiteX7" fmla="*/ 81789 w 603976"/>
                <a:gd name="connsiteY7" fmla="*/ 10280 h 638651"/>
                <a:gd name="connsiteX8" fmla="*/ 83644 w 603976"/>
                <a:gd name="connsiteY8" fmla="*/ 8966 h 638651"/>
                <a:gd name="connsiteX9" fmla="*/ 107681 w 603976"/>
                <a:gd name="connsiteY9" fmla="*/ 0 h 638651"/>
                <a:gd name="connsiteX10" fmla="*/ 112474 w 603976"/>
                <a:gd name="connsiteY10" fmla="*/ 0 h 638651"/>
                <a:gd name="connsiteX11" fmla="*/ 598631 w 603976"/>
                <a:gd name="connsiteY11" fmla="*/ 0 h 638651"/>
                <a:gd name="connsiteX12" fmla="*/ 602495 w 603976"/>
                <a:gd name="connsiteY12" fmla="*/ 3787 h 638651"/>
                <a:gd name="connsiteX13" fmla="*/ 603655 w 603976"/>
                <a:gd name="connsiteY13" fmla="*/ 45370 h 638651"/>
                <a:gd name="connsiteX14" fmla="*/ 347823 w 603976"/>
                <a:gd name="connsiteY14" fmla="*/ 369990 h 638651"/>
                <a:gd name="connsiteX15" fmla="*/ 347823 w 603976"/>
                <a:gd name="connsiteY15" fmla="*/ 369990 h 638651"/>
                <a:gd name="connsiteX16" fmla="*/ 259712 w 603976"/>
                <a:gd name="connsiteY16" fmla="*/ 467917 h 638651"/>
                <a:gd name="connsiteX17" fmla="*/ 246109 w 603976"/>
                <a:gd name="connsiteY17" fmla="*/ 635096 h 638651"/>
                <a:gd name="connsiteX18" fmla="*/ 242244 w 603976"/>
                <a:gd name="connsiteY18" fmla="*/ 638652 h 638651"/>
                <a:gd name="connsiteX19" fmla="*/ 8209 w 603976"/>
                <a:gd name="connsiteY19" fmla="*/ 630923 h 638651"/>
                <a:gd name="connsiteX20" fmla="*/ 238689 w 603976"/>
                <a:gd name="connsiteY20" fmla="*/ 630923 h 638651"/>
                <a:gd name="connsiteX21" fmla="*/ 251983 w 603976"/>
                <a:gd name="connsiteY21" fmla="*/ 467299 h 638651"/>
                <a:gd name="connsiteX22" fmla="*/ 346355 w 603976"/>
                <a:gd name="connsiteY22" fmla="*/ 362415 h 638651"/>
                <a:gd name="connsiteX23" fmla="*/ 595926 w 603976"/>
                <a:gd name="connsiteY23" fmla="*/ 45524 h 638651"/>
                <a:gd name="connsiteX24" fmla="*/ 594844 w 603976"/>
                <a:gd name="connsiteY24" fmla="*/ 7575 h 638651"/>
                <a:gd name="connsiteX25" fmla="*/ 112474 w 603976"/>
                <a:gd name="connsiteY25" fmla="*/ 7575 h 638651"/>
                <a:gd name="connsiteX26" fmla="*/ 108454 w 603976"/>
                <a:gd name="connsiteY26" fmla="*/ 7575 h 638651"/>
                <a:gd name="connsiteX27" fmla="*/ 88050 w 603976"/>
                <a:gd name="connsiteY27" fmla="*/ 15304 h 638651"/>
                <a:gd name="connsiteX28" fmla="*/ 86504 w 603976"/>
                <a:gd name="connsiteY28" fmla="*/ 16386 h 638651"/>
                <a:gd name="connsiteX29" fmla="*/ 70350 w 603976"/>
                <a:gd name="connsiteY29" fmla="*/ 45447 h 638651"/>
                <a:gd name="connsiteX30" fmla="*/ 347050 w 603976"/>
                <a:gd name="connsiteY30" fmla="*/ 366203 h 638651"/>
                <a:gd name="connsiteX31" fmla="*/ 347050 w 603976"/>
                <a:gd name="connsiteY31" fmla="*/ 366203 h 63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3976" h="638651">
                  <a:moveTo>
                    <a:pt x="242244" y="638652"/>
                  </a:moveTo>
                  <a:lnTo>
                    <a:pt x="3880" y="638652"/>
                  </a:lnTo>
                  <a:cubicBezTo>
                    <a:pt x="1701" y="638613"/>
                    <a:pt x="-30" y="636820"/>
                    <a:pt x="0" y="634648"/>
                  </a:cubicBezTo>
                  <a:cubicBezTo>
                    <a:pt x="8" y="634563"/>
                    <a:pt x="8" y="634486"/>
                    <a:pt x="16" y="634401"/>
                  </a:cubicBezTo>
                  <a:lnTo>
                    <a:pt x="62621" y="44829"/>
                  </a:lnTo>
                  <a:cubicBezTo>
                    <a:pt x="63170" y="40168"/>
                    <a:pt x="64314" y="35592"/>
                    <a:pt x="66022" y="31225"/>
                  </a:cubicBezTo>
                  <a:cubicBezTo>
                    <a:pt x="68294" y="25521"/>
                    <a:pt x="71595" y="20281"/>
                    <a:pt x="75761" y="15767"/>
                  </a:cubicBezTo>
                  <a:cubicBezTo>
                    <a:pt x="77639" y="13796"/>
                    <a:pt x="79656" y="11965"/>
                    <a:pt x="81789" y="10280"/>
                  </a:cubicBezTo>
                  <a:lnTo>
                    <a:pt x="83644" y="8966"/>
                  </a:lnTo>
                  <a:cubicBezTo>
                    <a:pt x="90747" y="3957"/>
                    <a:pt x="99033" y="866"/>
                    <a:pt x="107681" y="0"/>
                  </a:cubicBezTo>
                  <a:cubicBezTo>
                    <a:pt x="109305" y="0"/>
                    <a:pt x="110850" y="0"/>
                    <a:pt x="112474" y="0"/>
                  </a:cubicBezTo>
                  <a:lnTo>
                    <a:pt x="598631" y="0"/>
                  </a:lnTo>
                  <a:cubicBezTo>
                    <a:pt x="600718" y="39"/>
                    <a:pt x="602410" y="1700"/>
                    <a:pt x="602495" y="3787"/>
                  </a:cubicBezTo>
                  <a:lnTo>
                    <a:pt x="603655" y="45370"/>
                  </a:lnTo>
                  <a:cubicBezTo>
                    <a:pt x="610688" y="202053"/>
                    <a:pt x="501809" y="340210"/>
                    <a:pt x="347823" y="369990"/>
                  </a:cubicBezTo>
                  <a:lnTo>
                    <a:pt x="347823" y="369990"/>
                  </a:lnTo>
                  <a:cubicBezTo>
                    <a:pt x="299803" y="379157"/>
                    <a:pt x="263770" y="419201"/>
                    <a:pt x="259712" y="467917"/>
                  </a:cubicBezTo>
                  <a:lnTo>
                    <a:pt x="246109" y="635096"/>
                  </a:lnTo>
                  <a:cubicBezTo>
                    <a:pt x="245947" y="637106"/>
                    <a:pt x="244262" y="638659"/>
                    <a:pt x="242244" y="638652"/>
                  </a:cubicBezTo>
                  <a:close/>
                  <a:moveTo>
                    <a:pt x="8209" y="630923"/>
                  </a:moveTo>
                  <a:lnTo>
                    <a:pt x="238689" y="630923"/>
                  </a:lnTo>
                  <a:lnTo>
                    <a:pt x="251983" y="467299"/>
                  </a:lnTo>
                  <a:cubicBezTo>
                    <a:pt x="256327" y="415120"/>
                    <a:pt x="294918" y="372231"/>
                    <a:pt x="346355" y="362415"/>
                  </a:cubicBezTo>
                  <a:cubicBezTo>
                    <a:pt x="496654" y="333346"/>
                    <a:pt x="602890" y="198451"/>
                    <a:pt x="595926" y="45524"/>
                  </a:cubicBezTo>
                  <a:lnTo>
                    <a:pt x="594844" y="7575"/>
                  </a:lnTo>
                  <a:lnTo>
                    <a:pt x="112474" y="7575"/>
                  </a:lnTo>
                  <a:cubicBezTo>
                    <a:pt x="111136" y="7497"/>
                    <a:pt x="109792" y="7497"/>
                    <a:pt x="108454" y="7575"/>
                  </a:cubicBezTo>
                  <a:cubicBezTo>
                    <a:pt x="101104" y="8355"/>
                    <a:pt x="94071" y="11014"/>
                    <a:pt x="88050" y="15304"/>
                  </a:cubicBezTo>
                  <a:lnTo>
                    <a:pt x="86504" y="16386"/>
                  </a:lnTo>
                  <a:cubicBezTo>
                    <a:pt x="77368" y="23458"/>
                    <a:pt x="71533" y="33954"/>
                    <a:pt x="70350" y="45447"/>
                  </a:cubicBezTo>
                  <a:close/>
                  <a:moveTo>
                    <a:pt x="347050" y="366203"/>
                  </a:moveTo>
                  <a:lnTo>
                    <a:pt x="347050" y="366203"/>
                  </a:lnTo>
                  <a:close/>
                </a:path>
              </a:pathLst>
            </a:custGeom>
            <a:solidFill>
              <a:srgbClr val="263238"/>
            </a:solidFill>
            <a:ln w="7715" cap="flat">
              <a:noFill/>
              <a:prstDash val="solid"/>
              <a:miter/>
            </a:ln>
          </p:spPr>
          <p:txBody>
            <a:bodyPr rtlCol="0" anchor="ctr"/>
            <a:lstStyle/>
            <a:p>
              <a:endParaRPr lang="en-US"/>
            </a:p>
          </p:txBody>
        </p:sp>
        <p:sp>
          <p:nvSpPr>
            <p:cNvPr id="3986" name="Freeform: Shape 3985">
              <a:extLst>
                <a:ext uri="{FF2B5EF4-FFF2-40B4-BE49-F238E27FC236}">
                  <a16:creationId xmlns:a16="http://schemas.microsoft.com/office/drawing/2014/main" id="{1A5A04B6-32B0-47DF-B654-529517C83848}"/>
                </a:ext>
              </a:extLst>
            </p:cNvPr>
            <p:cNvSpPr/>
            <p:nvPr/>
          </p:nvSpPr>
          <p:spPr>
            <a:xfrm>
              <a:off x="7435619" y="2788230"/>
              <a:ext cx="145306" cy="133248"/>
            </a:xfrm>
            <a:custGeom>
              <a:avLst/>
              <a:gdLst>
                <a:gd name="connsiteX0" fmla="*/ 145306 w 145306"/>
                <a:gd name="connsiteY0" fmla="*/ 66624 h 133248"/>
                <a:gd name="connsiteX1" fmla="*/ 72653 w 145306"/>
                <a:gd name="connsiteY1" fmla="*/ 133249 h 133248"/>
                <a:gd name="connsiteX2" fmla="*/ 0 w 145306"/>
                <a:gd name="connsiteY2" fmla="*/ 66624 h 133248"/>
                <a:gd name="connsiteX3" fmla="*/ 72653 w 145306"/>
                <a:gd name="connsiteY3" fmla="*/ 0 h 133248"/>
                <a:gd name="connsiteX4" fmla="*/ 145306 w 145306"/>
                <a:gd name="connsiteY4" fmla="*/ 66624 h 13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06" h="133248">
                  <a:moveTo>
                    <a:pt x="145306" y="66624"/>
                  </a:moveTo>
                  <a:cubicBezTo>
                    <a:pt x="145306" y="103420"/>
                    <a:pt x="112778" y="133249"/>
                    <a:pt x="72653" y="133249"/>
                  </a:cubicBezTo>
                  <a:cubicBezTo>
                    <a:pt x="32528" y="133249"/>
                    <a:pt x="0" y="103420"/>
                    <a:pt x="0" y="66624"/>
                  </a:cubicBezTo>
                  <a:cubicBezTo>
                    <a:pt x="0" y="29829"/>
                    <a:pt x="32528" y="0"/>
                    <a:pt x="72653" y="0"/>
                  </a:cubicBezTo>
                  <a:cubicBezTo>
                    <a:pt x="112778" y="0"/>
                    <a:pt x="145306" y="29829"/>
                    <a:pt x="145306" y="66624"/>
                  </a:cubicBezTo>
                  <a:close/>
                </a:path>
              </a:pathLst>
            </a:custGeom>
            <a:solidFill>
              <a:srgbClr val="FFFFFF"/>
            </a:solidFill>
            <a:ln w="7715" cap="flat">
              <a:noFill/>
              <a:prstDash val="solid"/>
              <a:miter/>
            </a:ln>
          </p:spPr>
          <p:txBody>
            <a:bodyPr rtlCol="0" anchor="ctr"/>
            <a:lstStyle/>
            <a:p>
              <a:endParaRPr lang="en-US"/>
            </a:p>
          </p:txBody>
        </p:sp>
        <p:sp>
          <p:nvSpPr>
            <p:cNvPr id="3987" name="Freeform: Shape 3986">
              <a:extLst>
                <a:ext uri="{FF2B5EF4-FFF2-40B4-BE49-F238E27FC236}">
                  <a16:creationId xmlns:a16="http://schemas.microsoft.com/office/drawing/2014/main" id="{F4ED25CD-E0AB-4CB8-8E78-2609C0D8380E}"/>
                </a:ext>
              </a:extLst>
            </p:cNvPr>
            <p:cNvSpPr/>
            <p:nvPr/>
          </p:nvSpPr>
          <p:spPr>
            <a:xfrm>
              <a:off x="7431754" y="2784443"/>
              <a:ext cx="153035" cy="140900"/>
            </a:xfrm>
            <a:custGeom>
              <a:avLst/>
              <a:gdLst>
                <a:gd name="connsiteX0" fmla="*/ 76518 w 153035"/>
                <a:gd name="connsiteY0" fmla="*/ 140901 h 140900"/>
                <a:gd name="connsiteX1" fmla="*/ 0 w 153035"/>
                <a:gd name="connsiteY1" fmla="*/ 70412 h 140900"/>
                <a:gd name="connsiteX2" fmla="*/ 76518 w 153035"/>
                <a:gd name="connsiteY2" fmla="*/ 0 h 140900"/>
                <a:gd name="connsiteX3" fmla="*/ 153035 w 153035"/>
                <a:gd name="connsiteY3" fmla="*/ 70412 h 140900"/>
                <a:gd name="connsiteX4" fmla="*/ 76518 w 153035"/>
                <a:gd name="connsiteY4" fmla="*/ 140901 h 140900"/>
                <a:gd name="connsiteX5" fmla="*/ 76518 w 153035"/>
                <a:gd name="connsiteY5" fmla="*/ 7729 h 140900"/>
                <a:gd name="connsiteX6" fmla="*/ 7729 w 153035"/>
                <a:gd name="connsiteY6" fmla="*/ 70412 h 140900"/>
                <a:gd name="connsiteX7" fmla="*/ 76518 w 153035"/>
                <a:gd name="connsiteY7" fmla="*/ 133172 h 140900"/>
                <a:gd name="connsiteX8" fmla="*/ 145306 w 153035"/>
                <a:gd name="connsiteY8" fmla="*/ 70412 h 140900"/>
                <a:gd name="connsiteX9" fmla="*/ 76518 w 153035"/>
                <a:gd name="connsiteY9" fmla="*/ 7652 h 14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35" h="140900">
                  <a:moveTo>
                    <a:pt x="76518" y="140901"/>
                  </a:moveTo>
                  <a:cubicBezTo>
                    <a:pt x="34317" y="140901"/>
                    <a:pt x="0" y="109289"/>
                    <a:pt x="0" y="70412"/>
                  </a:cubicBezTo>
                  <a:cubicBezTo>
                    <a:pt x="0" y="31535"/>
                    <a:pt x="34317" y="0"/>
                    <a:pt x="76518" y="0"/>
                  </a:cubicBezTo>
                  <a:cubicBezTo>
                    <a:pt x="118718" y="0"/>
                    <a:pt x="153035" y="31612"/>
                    <a:pt x="153035" y="70412"/>
                  </a:cubicBezTo>
                  <a:cubicBezTo>
                    <a:pt x="153035" y="109212"/>
                    <a:pt x="118718" y="140901"/>
                    <a:pt x="76518" y="140901"/>
                  </a:cubicBezTo>
                  <a:close/>
                  <a:moveTo>
                    <a:pt x="76518" y="7729"/>
                  </a:moveTo>
                  <a:cubicBezTo>
                    <a:pt x="38568" y="7729"/>
                    <a:pt x="7729" y="35863"/>
                    <a:pt x="7729" y="70412"/>
                  </a:cubicBezTo>
                  <a:cubicBezTo>
                    <a:pt x="7729" y="104961"/>
                    <a:pt x="38645" y="133172"/>
                    <a:pt x="76518" y="133172"/>
                  </a:cubicBezTo>
                  <a:cubicBezTo>
                    <a:pt x="114390" y="133172"/>
                    <a:pt x="145306" y="105038"/>
                    <a:pt x="145306" y="70412"/>
                  </a:cubicBezTo>
                  <a:cubicBezTo>
                    <a:pt x="145306" y="35786"/>
                    <a:pt x="114467" y="7652"/>
                    <a:pt x="76518" y="7652"/>
                  </a:cubicBezTo>
                  <a:close/>
                </a:path>
              </a:pathLst>
            </a:custGeom>
            <a:solidFill>
              <a:srgbClr val="263238"/>
            </a:solidFill>
            <a:ln w="7715" cap="flat">
              <a:noFill/>
              <a:prstDash val="solid"/>
              <a:miter/>
            </a:ln>
          </p:spPr>
          <p:txBody>
            <a:bodyPr rtlCol="0" anchor="ctr"/>
            <a:lstStyle/>
            <a:p>
              <a:endParaRPr lang="en-US"/>
            </a:p>
          </p:txBody>
        </p:sp>
        <p:sp>
          <p:nvSpPr>
            <p:cNvPr id="3988" name="Freeform: Shape 3987">
              <a:extLst>
                <a:ext uri="{FF2B5EF4-FFF2-40B4-BE49-F238E27FC236}">
                  <a16:creationId xmlns:a16="http://schemas.microsoft.com/office/drawing/2014/main" id="{A82D88EC-D5EE-4E24-BFE2-625BEA2E548B}"/>
                </a:ext>
              </a:extLst>
            </p:cNvPr>
            <p:cNvSpPr/>
            <p:nvPr/>
          </p:nvSpPr>
          <p:spPr>
            <a:xfrm>
              <a:off x="7445976" y="2797737"/>
              <a:ext cx="124592" cy="114235"/>
            </a:xfrm>
            <a:custGeom>
              <a:avLst/>
              <a:gdLst>
                <a:gd name="connsiteX0" fmla="*/ 124592 w 124592"/>
                <a:gd name="connsiteY0" fmla="*/ 57118 h 114235"/>
                <a:gd name="connsiteX1" fmla="*/ 62296 w 124592"/>
                <a:gd name="connsiteY1" fmla="*/ 114235 h 114235"/>
                <a:gd name="connsiteX2" fmla="*/ 0 w 124592"/>
                <a:gd name="connsiteY2" fmla="*/ 57118 h 114235"/>
                <a:gd name="connsiteX3" fmla="*/ 62296 w 124592"/>
                <a:gd name="connsiteY3" fmla="*/ 0 h 114235"/>
                <a:gd name="connsiteX4" fmla="*/ 124592 w 124592"/>
                <a:gd name="connsiteY4" fmla="*/ 57118 h 114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92" h="114235">
                  <a:moveTo>
                    <a:pt x="124592" y="57118"/>
                  </a:moveTo>
                  <a:cubicBezTo>
                    <a:pt x="124592" y="88663"/>
                    <a:pt x="96701" y="114235"/>
                    <a:pt x="62296" y="114235"/>
                  </a:cubicBezTo>
                  <a:cubicBezTo>
                    <a:pt x="27891" y="114235"/>
                    <a:pt x="0" y="88663"/>
                    <a:pt x="0" y="57118"/>
                  </a:cubicBezTo>
                  <a:cubicBezTo>
                    <a:pt x="0" y="25572"/>
                    <a:pt x="27891" y="0"/>
                    <a:pt x="62296" y="0"/>
                  </a:cubicBezTo>
                  <a:cubicBezTo>
                    <a:pt x="96701" y="0"/>
                    <a:pt x="124592" y="25572"/>
                    <a:pt x="124592" y="57118"/>
                  </a:cubicBezTo>
                  <a:close/>
                </a:path>
              </a:pathLst>
            </a:custGeom>
            <a:solidFill>
              <a:srgbClr val="008D8A"/>
            </a:solidFill>
            <a:ln w="7715" cap="flat">
              <a:noFill/>
              <a:prstDash val="solid"/>
              <a:miter/>
            </a:ln>
          </p:spPr>
          <p:txBody>
            <a:bodyPr rtlCol="0" anchor="ctr"/>
            <a:lstStyle/>
            <a:p>
              <a:endParaRPr lang="en-US"/>
            </a:p>
          </p:txBody>
        </p:sp>
        <p:sp>
          <p:nvSpPr>
            <p:cNvPr id="3989" name="Freeform: Shape 3988">
              <a:extLst>
                <a:ext uri="{FF2B5EF4-FFF2-40B4-BE49-F238E27FC236}">
                  <a16:creationId xmlns:a16="http://schemas.microsoft.com/office/drawing/2014/main" id="{BCF3B53A-7B09-4536-8210-D3C9F38CE403}"/>
                </a:ext>
              </a:extLst>
            </p:cNvPr>
            <p:cNvSpPr/>
            <p:nvPr/>
          </p:nvSpPr>
          <p:spPr>
            <a:xfrm>
              <a:off x="7442111" y="2793872"/>
              <a:ext cx="132321" cy="121887"/>
            </a:xfrm>
            <a:custGeom>
              <a:avLst/>
              <a:gdLst>
                <a:gd name="connsiteX0" fmla="*/ 66161 w 132321"/>
                <a:gd name="connsiteY0" fmla="*/ 121887 h 121887"/>
                <a:gd name="connsiteX1" fmla="*/ 0 w 132321"/>
                <a:gd name="connsiteY1" fmla="*/ 60905 h 121887"/>
                <a:gd name="connsiteX2" fmla="*/ 66161 w 132321"/>
                <a:gd name="connsiteY2" fmla="*/ 0 h 121887"/>
                <a:gd name="connsiteX3" fmla="*/ 132321 w 132321"/>
                <a:gd name="connsiteY3" fmla="*/ 60905 h 121887"/>
                <a:gd name="connsiteX4" fmla="*/ 66161 w 132321"/>
                <a:gd name="connsiteY4" fmla="*/ 121887 h 121887"/>
                <a:gd name="connsiteX5" fmla="*/ 66161 w 132321"/>
                <a:gd name="connsiteY5" fmla="*/ 7729 h 121887"/>
                <a:gd name="connsiteX6" fmla="*/ 7729 w 132321"/>
                <a:gd name="connsiteY6" fmla="*/ 60905 h 121887"/>
                <a:gd name="connsiteX7" fmla="*/ 66161 w 132321"/>
                <a:gd name="connsiteY7" fmla="*/ 114158 h 121887"/>
                <a:gd name="connsiteX8" fmla="*/ 124592 w 132321"/>
                <a:gd name="connsiteY8" fmla="*/ 60905 h 121887"/>
                <a:gd name="connsiteX9" fmla="*/ 66161 w 132321"/>
                <a:gd name="connsiteY9" fmla="*/ 7806 h 12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21" h="121887">
                  <a:moveTo>
                    <a:pt x="66161" y="121887"/>
                  </a:moveTo>
                  <a:cubicBezTo>
                    <a:pt x="29680" y="121887"/>
                    <a:pt x="0" y="94526"/>
                    <a:pt x="0" y="60905"/>
                  </a:cubicBezTo>
                  <a:cubicBezTo>
                    <a:pt x="0" y="27284"/>
                    <a:pt x="29680" y="0"/>
                    <a:pt x="66161" y="0"/>
                  </a:cubicBezTo>
                  <a:cubicBezTo>
                    <a:pt x="102642" y="0"/>
                    <a:pt x="132321" y="27361"/>
                    <a:pt x="132321" y="60905"/>
                  </a:cubicBezTo>
                  <a:cubicBezTo>
                    <a:pt x="132321" y="94449"/>
                    <a:pt x="102642" y="121887"/>
                    <a:pt x="66161" y="121887"/>
                  </a:cubicBezTo>
                  <a:close/>
                  <a:moveTo>
                    <a:pt x="66161" y="7729"/>
                  </a:moveTo>
                  <a:cubicBezTo>
                    <a:pt x="33931" y="7729"/>
                    <a:pt x="7729" y="31612"/>
                    <a:pt x="7729" y="60905"/>
                  </a:cubicBezTo>
                  <a:cubicBezTo>
                    <a:pt x="7729" y="90198"/>
                    <a:pt x="34085" y="114158"/>
                    <a:pt x="66161" y="114158"/>
                  </a:cubicBezTo>
                  <a:cubicBezTo>
                    <a:pt x="98236" y="114158"/>
                    <a:pt x="124592" y="90275"/>
                    <a:pt x="124592" y="60905"/>
                  </a:cubicBezTo>
                  <a:cubicBezTo>
                    <a:pt x="124592" y="31535"/>
                    <a:pt x="98314" y="7806"/>
                    <a:pt x="66161" y="7806"/>
                  </a:cubicBezTo>
                  <a:close/>
                </a:path>
              </a:pathLst>
            </a:custGeom>
            <a:solidFill>
              <a:srgbClr val="263238"/>
            </a:solidFill>
            <a:ln w="7715" cap="flat">
              <a:noFill/>
              <a:prstDash val="solid"/>
              <a:miter/>
            </a:ln>
          </p:spPr>
          <p:txBody>
            <a:bodyPr rtlCol="0" anchor="ctr"/>
            <a:lstStyle/>
            <a:p>
              <a:endParaRPr lang="en-US"/>
            </a:p>
          </p:txBody>
        </p:sp>
        <p:sp>
          <p:nvSpPr>
            <p:cNvPr id="3990" name="Freeform: Shape 3989">
              <a:extLst>
                <a:ext uri="{FF2B5EF4-FFF2-40B4-BE49-F238E27FC236}">
                  <a16:creationId xmlns:a16="http://schemas.microsoft.com/office/drawing/2014/main" id="{07417E3A-A9D1-498A-8F65-BDA5B7DBEF59}"/>
                </a:ext>
              </a:extLst>
            </p:cNvPr>
            <p:cNvSpPr/>
            <p:nvPr/>
          </p:nvSpPr>
          <p:spPr>
            <a:xfrm rot="-1153800">
              <a:off x="5586009" y="2930093"/>
              <a:ext cx="105578" cy="133248"/>
            </a:xfrm>
            <a:custGeom>
              <a:avLst/>
              <a:gdLst>
                <a:gd name="connsiteX0" fmla="*/ 105579 w 105578"/>
                <a:gd name="connsiteY0" fmla="*/ 66624 h 133248"/>
                <a:gd name="connsiteX1" fmla="*/ 52789 w 105578"/>
                <a:gd name="connsiteY1" fmla="*/ 133249 h 133248"/>
                <a:gd name="connsiteX2" fmla="*/ 0 w 105578"/>
                <a:gd name="connsiteY2" fmla="*/ 66624 h 133248"/>
                <a:gd name="connsiteX3" fmla="*/ 52789 w 105578"/>
                <a:gd name="connsiteY3" fmla="*/ 0 h 133248"/>
                <a:gd name="connsiteX4" fmla="*/ 105579 w 105578"/>
                <a:gd name="connsiteY4" fmla="*/ 66624 h 13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78" h="133248">
                  <a:moveTo>
                    <a:pt x="105579" y="66624"/>
                  </a:moveTo>
                  <a:cubicBezTo>
                    <a:pt x="105579" y="103420"/>
                    <a:pt x="81944" y="133249"/>
                    <a:pt x="52789" y="133249"/>
                  </a:cubicBezTo>
                  <a:cubicBezTo>
                    <a:pt x="23635" y="133249"/>
                    <a:pt x="0" y="103420"/>
                    <a:pt x="0" y="66624"/>
                  </a:cubicBezTo>
                  <a:cubicBezTo>
                    <a:pt x="0" y="29829"/>
                    <a:pt x="23635" y="0"/>
                    <a:pt x="52789" y="0"/>
                  </a:cubicBezTo>
                  <a:cubicBezTo>
                    <a:pt x="81944" y="0"/>
                    <a:pt x="105579" y="29829"/>
                    <a:pt x="105579" y="66624"/>
                  </a:cubicBezTo>
                  <a:close/>
                </a:path>
              </a:pathLst>
            </a:custGeom>
            <a:solidFill>
              <a:srgbClr val="FFFFFF"/>
            </a:solidFill>
            <a:ln w="7715" cap="flat">
              <a:noFill/>
              <a:prstDash val="solid"/>
              <a:miter/>
            </a:ln>
          </p:spPr>
          <p:txBody>
            <a:bodyPr rtlCol="0" anchor="ctr"/>
            <a:lstStyle/>
            <a:p>
              <a:endParaRPr lang="en-US"/>
            </a:p>
          </p:txBody>
        </p:sp>
        <p:sp>
          <p:nvSpPr>
            <p:cNvPr id="3991" name="Freeform: Shape 3990">
              <a:extLst>
                <a:ext uri="{FF2B5EF4-FFF2-40B4-BE49-F238E27FC236}">
                  <a16:creationId xmlns:a16="http://schemas.microsoft.com/office/drawing/2014/main" id="{2BD0FEFE-B69C-4B2A-AFF4-06A37495FF04}"/>
                </a:ext>
              </a:extLst>
            </p:cNvPr>
            <p:cNvSpPr/>
            <p:nvPr/>
          </p:nvSpPr>
          <p:spPr>
            <a:xfrm>
              <a:off x="5580161" y="2927419"/>
              <a:ext cx="116442" cy="138362"/>
            </a:xfrm>
            <a:custGeom>
              <a:avLst/>
              <a:gdLst>
                <a:gd name="connsiteX0" fmla="*/ 66647 w 116442"/>
                <a:gd name="connsiteY0" fmla="*/ 138362 h 138362"/>
                <a:gd name="connsiteX1" fmla="*/ 4814 w 116442"/>
                <a:gd name="connsiteY1" fmla="*/ 87891 h 138362"/>
                <a:gd name="connsiteX2" fmla="*/ 3887 w 116442"/>
                <a:gd name="connsiteY2" fmla="*/ 35797 h 138362"/>
                <a:gd name="connsiteX3" fmla="*/ 64832 w 116442"/>
                <a:gd name="connsiteY3" fmla="*/ 1905 h 138362"/>
                <a:gd name="connsiteX4" fmla="*/ 80095 w 116442"/>
                <a:gd name="connsiteY4" fmla="*/ 9287 h 138362"/>
                <a:gd name="connsiteX5" fmla="*/ 112712 w 116442"/>
                <a:gd name="connsiteY5" fmla="*/ 102731 h 138362"/>
                <a:gd name="connsiteX6" fmla="*/ 81796 w 116442"/>
                <a:gd name="connsiteY6" fmla="*/ 135811 h 138362"/>
                <a:gd name="connsiteX7" fmla="*/ 66647 w 116442"/>
                <a:gd name="connsiteY7" fmla="*/ 138362 h 138362"/>
                <a:gd name="connsiteX8" fmla="*/ 51189 w 116442"/>
                <a:gd name="connsiteY8" fmla="*/ 7895 h 138362"/>
                <a:gd name="connsiteX9" fmla="*/ 38358 w 116442"/>
                <a:gd name="connsiteY9" fmla="*/ 10059 h 138362"/>
                <a:gd name="connsiteX10" fmla="*/ 11925 w 116442"/>
                <a:gd name="connsiteY10" fmla="*/ 38348 h 138362"/>
                <a:gd name="connsiteX11" fmla="*/ 12852 w 116442"/>
                <a:gd name="connsiteY11" fmla="*/ 85340 h 138362"/>
                <a:gd name="connsiteX12" fmla="*/ 79631 w 116442"/>
                <a:gd name="connsiteY12" fmla="*/ 128546 h 138362"/>
                <a:gd name="connsiteX13" fmla="*/ 106065 w 116442"/>
                <a:gd name="connsiteY13" fmla="*/ 100180 h 138362"/>
                <a:gd name="connsiteX14" fmla="*/ 105137 w 116442"/>
                <a:gd name="connsiteY14" fmla="*/ 53188 h 138362"/>
                <a:gd name="connsiteX15" fmla="*/ 105137 w 116442"/>
                <a:gd name="connsiteY15" fmla="*/ 53188 h 138362"/>
                <a:gd name="connsiteX16" fmla="*/ 76617 w 116442"/>
                <a:gd name="connsiteY16" fmla="*/ 15779 h 138362"/>
                <a:gd name="connsiteX17" fmla="*/ 50879 w 116442"/>
                <a:gd name="connsiteY17" fmla="*/ 7895 h 13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442" h="138362">
                  <a:moveTo>
                    <a:pt x="66647" y="138362"/>
                  </a:moveTo>
                  <a:cubicBezTo>
                    <a:pt x="41373" y="138362"/>
                    <a:pt x="15867" y="118421"/>
                    <a:pt x="4814" y="87891"/>
                  </a:cubicBezTo>
                  <a:cubicBezTo>
                    <a:pt x="-1270" y="71111"/>
                    <a:pt x="-1596" y="52786"/>
                    <a:pt x="3887" y="35797"/>
                  </a:cubicBezTo>
                  <a:cubicBezTo>
                    <a:pt x="11356" y="9611"/>
                    <a:pt x="38643" y="-5569"/>
                    <a:pt x="64832" y="1905"/>
                  </a:cubicBezTo>
                  <a:cubicBezTo>
                    <a:pt x="70308" y="3467"/>
                    <a:pt x="75472" y="5963"/>
                    <a:pt x="80095" y="9287"/>
                  </a:cubicBezTo>
                  <a:cubicBezTo>
                    <a:pt x="110294" y="29900"/>
                    <a:pt x="123522" y="67803"/>
                    <a:pt x="112712" y="102731"/>
                  </a:cubicBezTo>
                  <a:cubicBezTo>
                    <a:pt x="108060" y="117934"/>
                    <a:pt x="96651" y="130146"/>
                    <a:pt x="81796" y="135811"/>
                  </a:cubicBezTo>
                  <a:cubicBezTo>
                    <a:pt x="76929" y="137527"/>
                    <a:pt x="71805" y="138385"/>
                    <a:pt x="66647" y="138362"/>
                  </a:cubicBezTo>
                  <a:close/>
                  <a:moveTo>
                    <a:pt x="51189" y="7895"/>
                  </a:moveTo>
                  <a:cubicBezTo>
                    <a:pt x="46819" y="7872"/>
                    <a:pt x="42479" y="8606"/>
                    <a:pt x="38358" y="10059"/>
                  </a:cubicBezTo>
                  <a:cubicBezTo>
                    <a:pt x="25627" y="14867"/>
                    <a:pt x="15857" y="25317"/>
                    <a:pt x="11925" y="38348"/>
                  </a:cubicBezTo>
                  <a:cubicBezTo>
                    <a:pt x="6941" y="53675"/>
                    <a:pt x="7268" y="70222"/>
                    <a:pt x="12852" y="85340"/>
                  </a:cubicBezTo>
                  <a:cubicBezTo>
                    <a:pt x="24214" y="118034"/>
                    <a:pt x="54203" y="137357"/>
                    <a:pt x="79631" y="128546"/>
                  </a:cubicBezTo>
                  <a:cubicBezTo>
                    <a:pt x="92381" y="123723"/>
                    <a:pt x="102154" y="113235"/>
                    <a:pt x="106065" y="100180"/>
                  </a:cubicBezTo>
                  <a:cubicBezTo>
                    <a:pt x="111042" y="84853"/>
                    <a:pt x="110715" y="68306"/>
                    <a:pt x="105137" y="53188"/>
                  </a:cubicBezTo>
                  <a:lnTo>
                    <a:pt x="105137" y="53188"/>
                  </a:lnTo>
                  <a:cubicBezTo>
                    <a:pt x="100101" y="37869"/>
                    <a:pt x="90055" y="24691"/>
                    <a:pt x="76617" y="15779"/>
                  </a:cubicBezTo>
                  <a:cubicBezTo>
                    <a:pt x="68982" y="10716"/>
                    <a:pt x="60041" y="7973"/>
                    <a:pt x="50879" y="7895"/>
                  </a:cubicBezTo>
                  <a:close/>
                </a:path>
              </a:pathLst>
            </a:custGeom>
            <a:solidFill>
              <a:srgbClr val="263238"/>
            </a:solidFill>
            <a:ln w="7715" cap="flat">
              <a:noFill/>
              <a:prstDash val="solid"/>
              <a:miter/>
            </a:ln>
          </p:spPr>
          <p:txBody>
            <a:bodyPr rtlCol="0" anchor="ctr"/>
            <a:lstStyle/>
            <a:p>
              <a:endParaRPr lang="en-US"/>
            </a:p>
          </p:txBody>
        </p:sp>
        <p:sp>
          <p:nvSpPr>
            <p:cNvPr id="3992" name="Freeform: Shape 3991">
              <a:extLst>
                <a:ext uri="{FF2B5EF4-FFF2-40B4-BE49-F238E27FC236}">
                  <a16:creationId xmlns:a16="http://schemas.microsoft.com/office/drawing/2014/main" id="{DC0171A9-DE56-4F35-9084-49551A123456}"/>
                </a:ext>
              </a:extLst>
            </p:cNvPr>
            <p:cNvSpPr/>
            <p:nvPr/>
          </p:nvSpPr>
          <p:spPr>
            <a:xfrm>
              <a:off x="5592178" y="2940785"/>
              <a:ext cx="93370" cy="111892"/>
            </a:xfrm>
            <a:custGeom>
              <a:avLst/>
              <a:gdLst>
                <a:gd name="connsiteX0" fmla="*/ 89333 w 93370"/>
                <a:gd name="connsiteY0" fmla="*/ 40980 h 111892"/>
                <a:gd name="connsiteX1" fmla="*/ 65450 w 93370"/>
                <a:gd name="connsiteY1" fmla="*/ 109846 h 111892"/>
                <a:gd name="connsiteX2" fmla="*/ 4004 w 93370"/>
                <a:gd name="connsiteY2" fmla="*/ 70814 h 111892"/>
                <a:gd name="connsiteX3" fmla="*/ 27887 w 93370"/>
                <a:gd name="connsiteY3" fmla="*/ 2026 h 111892"/>
                <a:gd name="connsiteX4" fmla="*/ 89333 w 93370"/>
                <a:gd name="connsiteY4" fmla="*/ 40980 h 111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70" h="111892">
                  <a:moveTo>
                    <a:pt x="89333" y="40980"/>
                  </a:moveTo>
                  <a:cubicBezTo>
                    <a:pt x="99767" y="70814"/>
                    <a:pt x="89333" y="101576"/>
                    <a:pt x="65450" y="109846"/>
                  </a:cubicBezTo>
                  <a:cubicBezTo>
                    <a:pt x="41567" y="118116"/>
                    <a:pt x="14361" y="100571"/>
                    <a:pt x="4004" y="70814"/>
                  </a:cubicBezTo>
                  <a:cubicBezTo>
                    <a:pt x="-6353" y="41057"/>
                    <a:pt x="4004" y="10218"/>
                    <a:pt x="27887" y="2026"/>
                  </a:cubicBezTo>
                  <a:cubicBezTo>
                    <a:pt x="51770" y="-6167"/>
                    <a:pt x="78976" y="11223"/>
                    <a:pt x="89333" y="40980"/>
                  </a:cubicBezTo>
                  <a:close/>
                </a:path>
              </a:pathLst>
            </a:custGeom>
            <a:solidFill>
              <a:srgbClr val="008D8A"/>
            </a:solidFill>
            <a:ln w="7715" cap="flat">
              <a:noFill/>
              <a:prstDash val="solid"/>
              <a:miter/>
            </a:ln>
          </p:spPr>
          <p:txBody>
            <a:bodyPr rtlCol="0" anchor="ctr"/>
            <a:lstStyle/>
            <a:p>
              <a:endParaRPr lang="en-US"/>
            </a:p>
          </p:txBody>
        </p:sp>
        <p:sp>
          <p:nvSpPr>
            <p:cNvPr id="3993" name="Freeform: Shape 3992">
              <a:extLst>
                <a:ext uri="{FF2B5EF4-FFF2-40B4-BE49-F238E27FC236}">
                  <a16:creationId xmlns:a16="http://schemas.microsoft.com/office/drawing/2014/main" id="{3AFE745A-FDB9-438F-926E-393E9A162759}"/>
                </a:ext>
              </a:extLst>
            </p:cNvPr>
            <p:cNvSpPr/>
            <p:nvPr/>
          </p:nvSpPr>
          <p:spPr>
            <a:xfrm>
              <a:off x="5588327" y="2937051"/>
              <a:ext cx="100651" cy="119454"/>
            </a:xfrm>
            <a:custGeom>
              <a:avLst/>
              <a:gdLst>
                <a:gd name="connsiteX0" fmla="*/ 57321 w 100651"/>
                <a:gd name="connsiteY0" fmla="*/ 119454 h 119454"/>
                <a:gd name="connsiteX1" fmla="*/ 4145 w 100651"/>
                <a:gd name="connsiteY1" fmla="*/ 75785 h 119454"/>
                <a:gd name="connsiteX2" fmla="*/ 30424 w 100651"/>
                <a:gd name="connsiteY2" fmla="*/ 2127 h 119454"/>
                <a:gd name="connsiteX3" fmla="*/ 69069 w 100651"/>
                <a:gd name="connsiteY3" fmla="*/ 7692 h 119454"/>
                <a:gd name="connsiteX4" fmla="*/ 96507 w 100651"/>
                <a:gd name="connsiteY4" fmla="*/ 43478 h 119454"/>
                <a:gd name="connsiteX5" fmla="*/ 96507 w 100651"/>
                <a:gd name="connsiteY5" fmla="*/ 43478 h 119454"/>
                <a:gd name="connsiteX6" fmla="*/ 70228 w 100651"/>
                <a:gd name="connsiteY6" fmla="*/ 117213 h 119454"/>
                <a:gd name="connsiteX7" fmla="*/ 57321 w 100651"/>
                <a:gd name="connsiteY7" fmla="*/ 119454 h 119454"/>
                <a:gd name="connsiteX8" fmla="*/ 43795 w 100651"/>
                <a:gd name="connsiteY8" fmla="*/ 7538 h 119454"/>
                <a:gd name="connsiteX9" fmla="*/ 32897 w 100651"/>
                <a:gd name="connsiteY9" fmla="*/ 9625 h 119454"/>
                <a:gd name="connsiteX10" fmla="*/ 11410 w 100651"/>
                <a:gd name="connsiteY10" fmla="*/ 73467 h 119454"/>
                <a:gd name="connsiteX11" fmla="*/ 67987 w 100651"/>
                <a:gd name="connsiteY11" fmla="*/ 110102 h 119454"/>
                <a:gd name="connsiteX12" fmla="*/ 89474 w 100651"/>
                <a:gd name="connsiteY12" fmla="*/ 46260 h 119454"/>
                <a:gd name="connsiteX13" fmla="*/ 89474 w 100651"/>
                <a:gd name="connsiteY13" fmla="*/ 46260 h 119454"/>
                <a:gd name="connsiteX14" fmla="*/ 65282 w 100651"/>
                <a:gd name="connsiteY14" fmla="*/ 14494 h 119454"/>
                <a:gd name="connsiteX15" fmla="*/ 43795 w 100651"/>
                <a:gd name="connsiteY15" fmla="*/ 7538 h 11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651" h="119454">
                  <a:moveTo>
                    <a:pt x="57321" y="119454"/>
                  </a:moveTo>
                  <a:cubicBezTo>
                    <a:pt x="35447" y="119454"/>
                    <a:pt x="13342" y="102141"/>
                    <a:pt x="4145" y="75785"/>
                  </a:cubicBezTo>
                  <a:cubicBezTo>
                    <a:pt x="-6908" y="44096"/>
                    <a:pt x="4918" y="11016"/>
                    <a:pt x="30424" y="2127"/>
                  </a:cubicBezTo>
                  <a:cubicBezTo>
                    <a:pt x="43476" y="-2054"/>
                    <a:pt x="57726" y="-6"/>
                    <a:pt x="69069" y="7692"/>
                  </a:cubicBezTo>
                  <a:cubicBezTo>
                    <a:pt x="81935" y="16241"/>
                    <a:pt x="91588" y="28831"/>
                    <a:pt x="96507" y="43478"/>
                  </a:cubicBezTo>
                  <a:lnTo>
                    <a:pt x="96507" y="43478"/>
                  </a:lnTo>
                  <a:cubicBezTo>
                    <a:pt x="107560" y="75244"/>
                    <a:pt x="95734" y="108247"/>
                    <a:pt x="70228" y="117213"/>
                  </a:cubicBezTo>
                  <a:cubicBezTo>
                    <a:pt x="66072" y="118643"/>
                    <a:pt x="61715" y="119400"/>
                    <a:pt x="57321" y="119454"/>
                  </a:cubicBezTo>
                  <a:close/>
                  <a:moveTo>
                    <a:pt x="43795" y="7538"/>
                  </a:moveTo>
                  <a:cubicBezTo>
                    <a:pt x="40069" y="7607"/>
                    <a:pt x="36383" y="8311"/>
                    <a:pt x="32897" y="9625"/>
                  </a:cubicBezTo>
                  <a:cubicBezTo>
                    <a:pt x="11410" y="17354"/>
                    <a:pt x="1981" y="45797"/>
                    <a:pt x="11410" y="73467"/>
                  </a:cubicBezTo>
                  <a:cubicBezTo>
                    <a:pt x="20840" y="101137"/>
                    <a:pt x="46423" y="117599"/>
                    <a:pt x="67987" y="110102"/>
                  </a:cubicBezTo>
                  <a:cubicBezTo>
                    <a:pt x="89551" y="102605"/>
                    <a:pt x="98903" y="73930"/>
                    <a:pt x="89474" y="46260"/>
                  </a:cubicBezTo>
                  <a:lnTo>
                    <a:pt x="89474" y="46260"/>
                  </a:lnTo>
                  <a:cubicBezTo>
                    <a:pt x="85219" y="33245"/>
                    <a:pt x="76694" y="22053"/>
                    <a:pt x="65282" y="14494"/>
                  </a:cubicBezTo>
                  <a:cubicBezTo>
                    <a:pt x="58918" y="10197"/>
                    <a:pt x="51470" y="7785"/>
                    <a:pt x="43795" y="7538"/>
                  </a:cubicBezTo>
                  <a:close/>
                </a:path>
              </a:pathLst>
            </a:custGeom>
            <a:solidFill>
              <a:srgbClr val="263238"/>
            </a:solidFill>
            <a:ln w="7715" cap="flat">
              <a:noFill/>
              <a:prstDash val="solid"/>
              <a:miter/>
            </a:ln>
          </p:spPr>
          <p:txBody>
            <a:bodyPr rtlCol="0" anchor="ctr"/>
            <a:lstStyle/>
            <a:p>
              <a:endParaRPr lang="en-US"/>
            </a:p>
          </p:txBody>
        </p:sp>
        <p:sp>
          <p:nvSpPr>
            <p:cNvPr id="3994" name="Freeform: Shape 3993">
              <a:extLst>
                <a:ext uri="{FF2B5EF4-FFF2-40B4-BE49-F238E27FC236}">
                  <a16:creationId xmlns:a16="http://schemas.microsoft.com/office/drawing/2014/main" id="{8A073D30-3C7E-454D-9E54-22026DBAD90B}"/>
                </a:ext>
              </a:extLst>
            </p:cNvPr>
            <p:cNvSpPr/>
            <p:nvPr/>
          </p:nvSpPr>
          <p:spPr>
            <a:xfrm>
              <a:off x="5754370" y="2949652"/>
              <a:ext cx="87003" cy="104284"/>
            </a:xfrm>
            <a:custGeom>
              <a:avLst/>
              <a:gdLst>
                <a:gd name="connsiteX0" fmla="*/ 83268 w 87003"/>
                <a:gd name="connsiteY0" fmla="*/ 38219 h 104284"/>
                <a:gd name="connsiteX1" fmla="*/ 61008 w 87003"/>
                <a:gd name="connsiteY1" fmla="*/ 102371 h 104284"/>
                <a:gd name="connsiteX2" fmla="*/ 3736 w 87003"/>
                <a:gd name="connsiteY2" fmla="*/ 65967 h 104284"/>
                <a:gd name="connsiteX3" fmla="*/ 25995 w 87003"/>
                <a:gd name="connsiteY3" fmla="*/ 1893 h 104284"/>
                <a:gd name="connsiteX4" fmla="*/ 83268 w 87003"/>
                <a:gd name="connsiteY4" fmla="*/ 38219 h 104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03" h="104284">
                  <a:moveTo>
                    <a:pt x="83268" y="38219"/>
                  </a:moveTo>
                  <a:cubicBezTo>
                    <a:pt x="92929" y="65967"/>
                    <a:pt x="83268" y="94642"/>
                    <a:pt x="61008" y="102371"/>
                  </a:cubicBezTo>
                  <a:cubicBezTo>
                    <a:pt x="38748" y="110100"/>
                    <a:pt x="13397" y="93714"/>
                    <a:pt x="3736" y="65967"/>
                  </a:cubicBezTo>
                  <a:cubicBezTo>
                    <a:pt x="-5926" y="38219"/>
                    <a:pt x="3736" y="9545"/>
                    <a:pt x="25995" y="1893"/>
                  </a:cubicBezTo>
                  <a:cubicBezTo>
                    <a:pt x="48255" y="-5759"/>
                    <a:pt x="73452" y="10472"/>
                    <a:pt x="83268" y="38219"/>
                  </a:cubicBezTo>
                  <a:close/>
                </a:path>
              </a:pathLst>
            </a:custGeom>
            <a:solidFill>
              <a:srgbClr val="FFFFFF"/>
            </a:solidFill>
            <a:ln w="7715" cap="flat">
              <a:noFill/>
              <a:prstDash val="solid"/>
              <a:miter/>
            </a:ln>
          </p:spPr>
          <p:txBody>
            <a:bodyPr rtlCol="0" anchor="ctr"/>
            <a:lstStyle/>
            <a:p>
              <a:endParaRPr lang="en-US"/>
            </a:p>
          </p:txBody>
        </p:sp>
        <p:sp>
          <p:nvSpPr>
            <p:cNvPr id="3995" name="Freeform: Shape 3994">
              <a:extLst>
                <a:ext uri="{FF2B5EF4-FFF2-40B4-BE49-F238E27FC236}">
                  <a16:creationId xmlns:a16="http://schemas.microsoft.com/office/drawing/2014/main" id="{2866A87D-26EF-4460-89C7-24865B15D6C3}"/>
                </a:ext>
              </a:extLst>
            </p:cNvPr>
            <p:cNvSpPr/>
            <p:nvPr/>
          </p:nvSpPr>
          <p:spPr>
            <a:xfrm>
              <a:off x="5750542" y="2945413"/>
              <a:ext cx="94242" cy="112329"/>
            </a:xfrm>
            <a:custGeom>
              <a:avLst/>
              <a:gdLst>
                <a:gd name="connsiteX0" fmla="*/ 53397 w 94242"/>
                <a:gd name="connsiteY0" fmla="*/ 112330 h 112329"/>
                <a:gd name="connsiteX1" fmla="*/ 29359 w 94242"/>
                <a:gd name="connsiteY1" fmla="*/ 104600 h 112329"/>
                <a:gd name="connsiteX2" fmla="*/ 3003 w 94242"/>
                <a:gd name="connsiteY2" fmla="*/ 29088 h 112329"/>
                <a:gd name="connsiteX3" fmla="*/ 52604 w 94242"/>
                <a:gd name="connsiteY3" fmla="*/ 1557 h 112329"/>
                <a:gd name="connsiteX4" fmla="*/ 64836 w 94242"/>
                <a:gd name="connsiteY4" fmla="*/ 7446 h 112329"/>
                <a:gd name="connsiteX5" fmla="*/ 91192 w 94242"/>
                <a:gd name="connsiteY5" fmla="*/ 83036 h 112329"/>
                <a:gd name="connsiteX6" fmla="*/ 65841 w 94242"/>
                <a:gd name="connsiteY6" fmla="*/ 109934 h 112329"/>
                <a:gd name="connsiteX7" fmla="*/ 53397 w 94242"/>
                <a:gd name="connsiteY7" fmla="*/ 112330 h 112329"/>
                <a:gd name="connsiteX8" fmla="*/ 40721 w 94242"/>
                <a:gd name="connsiteY8" fmla="*/ 8065 h 112329"/>
                <a:gd name="connsiteX9" fmla="*/ 30673 w 94242"/>
                <a:gd name="connsiteY9" fmla="*/ 9765 h 112329"/>
                <a:gd name="connsiteX10" fmla="*/ 10346 w 94242"/>
                <a:gd name="connsiteY10" fmla="*/ 32179 h 112329"/>
                <a:gd name="connsiteX11" fmla="*/ 33533 w 94242"/>
                <a:gd name="connsiteY11" fmla="*/ 98726 h 112329"/>
                <a:gd name="connsiteX12" fmla="*/ 78916 w 94242"/>
                <a:gd name="connsiteY12" fmla="*/ 91801 h 112329"/>
                <a:gd name="connsiteX13" fmla="*/ 84081 w 94242"/>
                <a:gd name="connsiteY13" fmla="*/ 81104 h 112329"/>
                <a:gd name="connsiteX14" fmla="*/ 83308 w 94242"/>
                <a:gd name="connsiteY14" fmla="*/ 44082 h 112329"/>
                <a:gd name="connsiteX15" fmla="*/ 83308 w 94242"/>
                <a:gd name="connsiteY15" fmla="*/ 44082 h 112329"/>
                <a:gd name="connsiteX16" fmla="*/ 60817 w 94242"/>
                <a:gd name="connsiteY16" fmla="*/ 14557 h 112329"/>
                <a:gd name="connsiteX17" fmla="*/ 40721 w 94242"/>
                <a:gd name="connsiteY17" fmla="*/ 8065 h 112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4242" h="112329">
                  <a:moveTo>
                    <a:pt x="53397" y="112330"/>
                  </a:moveTo>
                  <a:cubicBezTo>
                    <a:pt x="44807" y="112121"/>
                    <a:pt x="36462" y="109431"/>
                    <a:pt x="29359" y="104600"/>
                  </a:cubicBezTo>
                  <a:cubicBezTo>
                    <a:pt x="4974" y="87929"/>
                    <a:pt x="-5710" y="57314"/>
                    <a:pt x="3003" y="29088"/>
                  </a:cubicBezTo>
                  <a:cubicBezTo>
                    <a:pt x="9098" y="7786"/>
                    <a:pt x="31306" y="-4534"/>
                    <a:pt x="52604" y="1557"/>
                  </a:cubicBezTo>
                  <a:cubicBezTo>
                    <a:pt x="56987" y="2809"/>
                    <a:pt x="61123" y="4803"/>
                    <a:pt x="64836" y="7446"/>
                  </a:cubicBezTo>
                  <a:cubicBezTo>
                    <a:pt x="89297" y="24102"/>
                    <a:pt x="99996" y="54787"/>
                    <a:pt x="91192" y="83036"/>
                  </a:cubicBezTo>
                  <a:cubicBezTo>
                    <a:pt x="87388" y="95457"/>
                    <a:pt x="78017" y="105404"/>
                    <a:pt x="65841" y="109934"/>
                  </a:cubicBezTo>
                  <a:cubicBezTo>
                    <a:pt x="61850" y="111402"/>
                    <a:pt x="57647" y="112214"/>
                    <a:pt x="53397" y="112330"/>
                  </a:cubicBezTo>
                  <a:close/>
                  <a:moveTo>
                    <a:pt x="40721" y="8065"/>
                  </a:moveTo>
                  <a:cubicBezTo>
                    <a:pt x="37303" y="8088"/>
                    <a:pt x="33910" y="8667"/>
                    <a:pt x="30673" y="9765"/>
                  </a:cubicBezTo>
                  <a:cubicBezTo>
                    <a:pt x="20799" y="13691"/>
                    <a:pt x="13295" y="21969"/>
                    <a:pt x="10346" y="32179"/>
                  </a:cubicBezTo>
                  <a:cubicBezTo>
                    <a:pt x="2700" y="57044"/>
                    <a:pt x="12090" y="83995"/>
                    <a:pt x="33533" y="98726"/>
                  </a:cubicBezTo>
                  <a:cubicBezTo>
                    <a:pt x="47978" y="109346"/>
                    <a:pt x="68297" y="106247"/>
                    <a:pt x="78916" y="91801"/>
                  </a:cubicBezTo>
                  <a:cubicBezTo>
                    <a:pt x="81281" y="88578"/>
                    <a:pt x="83031" y="84953"/>
                    <a:pt x="84081" y="81104"/>
                  </a:cubicBezTo>
                  <a:cubicBezTo>
                    <a:pt x="87954" y="69024"/>
                    <a:pt x="87682" y="55992"/>
                    <a:pt x="83308" y="44082"/>
                  </a:cubicBezTo>
                  <a:lnTo>
                    <a:pt x="83308" y="44082"/>
                  </a:lnTo>
                  <a:cubicBezTo>
                    <a:pt x="79323" y="32001"/>
                    <a:pt x="71404" y="21606"/>
                    <a:pt x="60817" y="14557"/>
                  </a:cubicBezTo>
                  <a:cubicBezTo>
                    <a:pt x="54892" y="10484"/>
                    <a:pt x="47908" y="8227"/>
                    <a:pt x="40721" y="8065"/>
                  </a:cubicBezTo>
                  <a:close/>
                </a:path>
              </a:pathLst>
            </a:custGeom>
            <a:solidFill>
              <a:srgbClr val="263238"/>
            </a:solidFill>
            <a:ln w="7715" cap="flat">
              <a:noFill/>
              <a:prstDash val="solid"/>
              <a:miter/>
            </a:ln>
          </p:spPr>
          <p:txBody>
            <a:bodyPr rtlCol="0" anchor="ctr"/>
            <a:lstStyle/>
            <a:p>
              <a:endParaRPr lang="en-US"/>
            </a:p>
          </p:txBody>
        </p:sp>
        <p:sp>
          <p:nvSpPr>
            <p:cNvPr id="3996" name="Freeform: Shape 3995">
              <a:extLst>
                <a:ext uri="{FF2B5EF4-FFF2-40B4-BE49-F238E27FC236}">
                  <a16:creationId xmlns:a16="http://schemas.microsoft.com/office/drawing/2014/main" id="{7089CCB4-5E85-404F-8AF6-A57D24DCBCDC}"/>
                </a:ext>
              </a:extLst>
            </p:cNvPr>
            <p:cNvSpPr/>
            <p:nvPr/>
          </p:nvSpPr>
          <p:spPr>
            <a:xfrm>
              <a:off x="5760472" y="2957320"/>
              <a:ext cx="74565" cy="89115"/>
            </a:xfrm>
            <a:custGeom>
              <a:avLst/>
              <a:gdLst>
                <a:gd name="connsiteX0" fmla="*/ 71369 w 74565"/>
                <a:gd name="connsiteY0" fmla="*/ 32561 h 89115"/>
                <a:gd name="connsiteX1" fmla="*/ 52278 w 74565"/>
                <a:gd name="connsiteY1" fmla="*/ 87514 h 89115"/>
                <a:gd name="connsiteX2" fmla="*/ 3198 w 74565"/>
                <a:gd name="connsiteY2" fmla="*/ 56598 h 89115"/>
                <a:gd name="connsiteX3" fmla="*/ 22212 w 74565"/>
                <a:gd name="connsiteY3" fmla="*/ 1645 h 89115"/>
                <a:gd name="connsiteX4" fmla="*/ 71369 w 74565"/>
                <a:gd name="connsiteY4" fmla="*/ 32561 h 89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65" h="89115">
                  <a:moveTo>
                    <a:pt x="71369" y="32561"/>
                  </a:moveTo>
                  <a:cubicBezTo>
                    <a:pt x="79639" y="56289"/>
                    <a:pt x="71369" y="80945"/>
                    <a:pt x="52278" y="87514"/>
                  </a:cubicBezTo>
                  <a:cubicBezTo>
                    <a:pt x="33187" y="94084"/>
                    <a:pt x="11468" y="79785"/>
                    <a:pt x="3198" y="56598"/>
                  </a:cubicBezTo>
                  <a:cubicBezTo>
                    <a:pt x="-5072" y="33411"/>
                    <a:pt x="3198" y="8214"/>
                    <a:pt x="22212" y="1645"/>
                  </a:cubicBezTo>
                  <a:cubicBezTo>
                    <a:pt x="41225" y="-4925"/>
                    <a:pt x="63021" y="8755"/>
                    <a:pt x="71369" y="32561"/>
                  </a:cubicBezTo>
                  <a:close/>
                </a:path>
              </a:pathLst>
            </a:custGeom>
            <a:solidFill>
              <a:srgbClr val="008D8A"/>
            </a:solidFill>
            <a:ln w="7715" cap="flat">
              <a:noFill/>
              <a:prstDash val="solid"/>
              <a:miter/>
            </a:ln>
          </p:spPr>
          <p:txBody>
            <a:bodyPr rtlCol="0" anchor="ctr"/>
            <a:lstStyle/>
            <a:p>
              <a:endParaRPr lang="en-US"/>
            </a:p>
          </p:txBody>
        </p:sp>
        <p:sp>
          <p:nvSpPr>
            <p:cNvPr id="3997" name="Freeform: Shape 3996">
              <a:extLst>
                <a:ext uri="{FF2B5EF4-FFF2-40B4-BE49-F238E27FC236}">
                  <a16:creationId xmlns:a16="http://schemas.microsoft.com/office/drawing/2014/main" id="{61A6EC25-E4B1-4913-B1E9-8C196E60C9A5}"/>
                </a:ext>
              </a:extLst>
            </p:cNvPr>
            <p:cNvSpPr/>
            <p:nvPr/>
          </p:nvSpPr>
          <p:spPr>
            <a:xfrm>
              <a:off x="5756997" y="2953191"/>
              <a:ext cx="82333" cy="97134"/>
            </a:xfrm>
            <a:custGeom>
              <a:avLst/>
              <a:gdLst>
                <a:gd name="connsiteX0" fmla="*/ 46091 w 82333"/>
                <a:gd name="connsiteY0" fmla="*/ 97131 h 97134"/>
                <a:gd name="connsiteX1" fmla="*/ 25145 w 82333"/>
                <a:gd name="connsiteY1" fmla="*/ 90716 h 97134"/>
                <a:gd name="connsiteX2" fmla="*/ 3350 w 82333"/>
                <a:gd name="connsiteY2" fmla="*/ 61732 h 97134"/>
                <a:gd name="connsiteX3" fmla="*/ 24836 w 82333"/>
                <a:gd name="connsiteY3" fmla="*/ 1832 h 97134"/>
                <a:gd name="connsiteX4" fmla="*/ 78940 w 82333"/>
                <a:gd name="connsiteY4" fmla="*/ 35376 h 97134"/>
                <a:gd name="connsiteX5" fmla="*/ 57453 w 82333"/>
                <a:gd name="connsiteY5" fmla="*/ 95276 h 97134"/>
                <a:gd name="connsiteX6" fmla="*/ 46091 w 82333"/>
                <a:gd name="connsiteY6" fmla="*/ 97131 h 97134"/>
                <a:gd name="connsiteX7" fmla="*/ 35348 w 82333"/>
                <a:gd name="connsiteY7" fmla="*/ 7783 h 97134"/>
                <a:gd name="connsiteX8" fmla="*/ 27000 w 82333"/>
                <a:gd name="connsiteY8" fmla="*/ 9174 h 97134"/>
                <a:gd name="connsiteX9" fmla="*/ 10306 w 82333"/>
                <a:gd name="connsiteY9" fmla="*/ 59181 h 97134"/>
                <a:gd name="connsiteX10" fmla="*/ 29319 w 82333"/>
                <a:gd name="connsiteY10" fmla="*/ 84146 h 97134"/>
                <a:gd name="connsiteX11" fmla="*/ 54439 w 82333"/>
                <a:gd name="connsiteY11" fmla="*/ 88011 h 97134"/>
                <a:gd name="connsiteX12" fmla="*/ 71211 w 82333"/>
                <a:gd name="connsiteY12" fmla="*/ 37926 h 97134"/>
                <a:gd name="connsiteX13" fmla="*/ 35348 w 82333"/>
                <a:gd name="connsiteY13" fmla="*/ 7783 h 9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333" h="97134">
                  <a:moveTo>
                    <a:pt x="46091" y="97131"/>
                  </a:moveTo>
                  <a:cubicBezTo>
                    <a:pt x="38642" y="97023"/>
                    <a:pt x="31377" y="94797"/>
                    <a:pt x="25145" y="90716"/>
                  </a:cubicBezTo>
                  <a:cubicBezTo>
                    <a:pt x="14901" y="83705"/>
                    <a:pt x="7243" y="73519"/>
                    <a:pt x="3350" y="61732"/>
                  </a:cubicBezTo>
                  <a:cubicBezTo>
                    <a:pt x="-5616" y="35994"/>
                    <a:pt x="4045" y="9097"/>
                    <a:pt x="24836" y="1832"/>
                  </a:cubicBezTo>
                  <a:cubicBezTo>
                    <a:pt x="45627" y="-5434"/>
                    <a:pt x="69897" y="9561"/>
                    <a:pt x="78940" y="35376"/>
                  </a:cubicBezTo>
                  <a:cubicBezTo>
                    <a:pt x="87983" y="61191"/>
                    <a:pt x="78321" y="88011"/>
                    <a:pt x="57453" y="95276"/>
                  </a:cubicBezTo>
                  <a:cubicBezTo>
                    <a:pt x="53804" y="96559"/>
                    <a:pt x="49958" y="97185"/>
                    <a:pt x="46091" y="97131"/>
                  </a:cubicBezTo>
                  <a:close/>
                  <a:moveTo>
                    <a:pt x="35348" y="7783"/>
                  </a:moveTo>
                  <a:cubicBezTo>
                    <a:pt x="32508" y="7783"/>
                    <a:pt x="29688" y="8254"/>
                    <a:pt x="27000" y="9174"/>
                  </a:cubicBezTo>
                  <a:cubicBezTo>
                    <a:pt x="10228" y="15048"/>
                    <a:pt x="2731" y="37463"/>
                    <a:pt x="10306" y="59181"/>
                  </a:cubicBezTo>
                  <a:cubicBezTo>
                    <a:pt x="13651" y="69407"/>
                    <a:pt x="20350" y="78202"/>
                    <a:pt x="29319" y="84146"/>
                  </a:cubicBezTo>
                  <a:cubicBezTo>
                    <a:pt x="36646" y="89247"/>
                    <a:pt x="45918" y="90669"/>
                    <a:pt x="54439" y="88011"/>
                  </a:cubicBezTo>
                  <a:cubicBezTo>
                    <a:pt x="71288" y="82136"/>
                    <a:pt x="78785" y="59645"/>
                    <a:pt x="71211" y="37926"/>
                  </a:cubicBezTo>
                  <a:cubicBezTo>
                    <a:pt x="65182" y="19763"/>
                    <a:pt x="49724" y="7783"/>
                    <a:pt x="35348" y="7783"/>
                  </a:cubicBezTo>
                  <a:close/>
                </a:path>
              </a:pathLst>
            </a:custGeom>
            <a:solidFill>
              <a:srgbClr val="263238"/>
            </a:solidFill>
            <a:ln w="7715" cap="flat">
              <a:noFill/>
              <a:prstDash val="solid"/>
              <a:miter/>
            </a:ln>
          </p:spPr>
          <p:txBody>
            <a:bodyPr rtlCol="0" anchor="ctr"/>
            <a:lstStyle/>
            <a:p>
              <a:endParaRPr lang="en-US"/>
            </a:p>
          </p:txBody>
        </p:sp>
        <p:sp>
          <p:nvSpPr>
            <p:cNvPr id="3998" name="Freeform: Shape 3997">
              <a:extLst>
                <a:ext uri="{FF2B5EF4-FFF2-40B4-BE49-F238E27FC236}">
                  <a16:creationId xmlns:a16="http://schemas.microsoft.com/office/drawing/2014/main" id="{CF6F21D9-DFB4-4D42-8E02-A1CD697A7999}"/>
                </a:ext>
              </a:extLst>
            </p:cNvPr>
            <p:cNvSpPr/>
            <p:nvPr/>
          </p:nvSpPr>
          <p:spPr>
            <a:xfrm>
              <a:off x="5896214" y="2967691"/>
              <a:ext cx="66930" cy="80087"/>
            </a:xfrm>
            <a:custGeom>
              <a:avLst/>
              <a:gdLst>
                <a:gd name="connsiteX0" fmla="*/ 63929 w 66930"/>
                <a:gd name="connsiteY0" fmla="*/ 29378 h 80087"/>
                <a:gd name="connsiteX1" fmla="*/ 46848 w 66930"/>
                <a:gd name="connsiteY1" fmla="*/ 78612 h 80087"/>
                <a:gd name="connsiteX2" fmla="*/ 2869 w 66930"/>
                <a:gd name="connsiteY2" fmla="*/ 50710 h 80087"/>
                <a:gd name="connsiteX3" fmla="*/ 19950 w 66930"/>
                <a:gd name="connsiteY3" fmla="*/ 1476 h 80087"/>
                <a:gd name="connsiteX4" fmla="*/ 63929 w 66930"/>
                <a:gd name="connsiteY4" fmla="*/ 29378 h 80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30" h="80087">
                  <a:moveTo>
                    <a:pt x="63929" y="29378"/>
                  </a:moveTo>
                  <a:cubicBezTo>
                    <a:pt x="71658" y="50710"/>
                    <a:pt x="63929" y="72660"/>
                    <a:pt x="46848" y="78612"/>
                  </a:cubicBezTo>
                  <a:cubicBezTo>
                    <a:pt x="29766" y="84563"/>
                    <a:pt x="10289" y="71965"/>
                    <a:pt x="2869" y="50710"/>
                  </a:cubicBezTo>
                  <a:cubicBezTo>
                    <a:pt x="-4551" y="29455"/>
                    <a:pt x="2869" y="7427"/>
                    <a:pt x="19950" y="1476"/>
                  </a:cubicBezTo>
                  <a:cubicBezTo>
                    <a:pt x="37032" y="-4476"/>
                    <a:pt x="56509" y="8123"/>
                    <a:pt x="63929" y="29378"/>
                  </a:cubicBezTo>
                  <a:close/>
                </a:path>
              </a:pathLst>
            </a:custGeom>
            <a:solidFill>
              <a:srgbClr val="FFFFFF"/>
            </a:solidFill>
            <a:ln w="7715" cap="flat">
              <a:noFill/>
              <a:prstDash val="solid"/>
              <a:miter/>
            </a:ln>
          </p:spPr>
          <p:txBody>
            <a:bodyPr rtlCol="0" anchor="ctr"/>
            <a:lstStyle/>
            <a:p>
              <a:endParaRPr lang="en-US"/>
            </a:p>
          </p:txBody>
        </p:sp>
        <p:sp>
          <p:nvSpPr>
            <p:cNvPr id="3999" name="Freeform: Shape 3998">
              <a:extLst>
                <a:ext uri="{FF2B5EF4-FFF2-40B4-BE49-F238E27FC236}">
                  <a16:creationId xmlns:a16="http://schemas.microsoft.com/office/drawing/2014/main" id="{8EE825F5-E3C5-45E0-A71D-DA1C25353C5E}"/>
                </a:ext>
              </a:extLst>
            </p:cNvPr>
            <p:cNvSpPr/>
            <p:nvPr/>
          </p:nvSpPr>
          <p:spPr>
            <a:xfrm>
              <a:off x="5892966" y="2963881"/>
              <a:ext cx="74228" cy="87680"/>
            </a:xfrm>
            <a:custGeom>
              <a:avLst/>
              <a:gdLst>
                <a:gd name="connsiteX0" fmla="*/ 41516 w 74228"/>
                <a:gd name="connsiteY0" fmla="*/ 87678 h 87680"/>
                <a:gd name="connsiteX1" fmla="*/ 2871 w 74228"/>
                <a:gd name="connsiteY1" fmla="*/ 55757 h 87680"/>
                <a:gd name="connsiteX2" fmla="*/ 22271 w 74228"/>
                <a:gd name="connsiteY2" fmla="*/ 1653 h 87680"/>
                <a:gd name="connsiteX3" fmla="*/ 71196 w 74228"/>
                <a:gd name="connsiteY3" fmla="*/ 31951 h 87680"/>
                <a:gd name="connsiteX4" fmla="*/ 71196 w 74228"/>
                <a:gd name="connsiteY4" fmla="*/ 31951 h 87680"/>
                <a:gd name="connsiteX5" fmla="*/ 51718 w 74228"/>
                <a:gd name="connsiteY5" fmla="*/ 86054 h 87680"/>
                <a:gd name="connsiteX6" fmla="*/ 41516 w 74228"/>
                <a:gd name="connsiteY6" fmla="*/ 87678 h 87680"/>
                <a:gd name="connsiteX7" fmla="*/ 31855 w 74228"/>
                <a:gd name="connsiteY7" fmla="*/ 7759 h 87680"/>
                <a:gd name="connsiteX8" fmla="*/ 24126 w 74228"/>
                <a:gd name="connsiteY8" fmla="*/ 8996 h 87680"/>
                <a:gd name="connsiteX9" fmla="*/ 9440 w 74228"/>
                <a:gd name="connsiteY9" fmla="*/ 53206 h 87680"/>
                <a:gd name="connsiteX10" fmla="*/ 48086 w 74228"/>
                <a:gd name="connsiteY10" fmla="*/ 78712 h 87680"/>
                <a:gd name="connsiteX11" fmla="*/ 62771 w 74228"/>
                <a:gd name="connsiteY11" fmla="*/ 34502 h 87680"/>
                <a:gd name="connsiteX12" fmla="*/ 62771 w 74228"/>
                <a:gd name="connsiteY12" fmla="*/ 34502 h 87680"/>
                <a:gd name="connsiteX13" fmla="*/ 31855 w 74228"/>
                <a:gd name="connsiteY13" fmla="*/ 7759 h 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228" h="87680">
                  <a:moveTo>
                    <a:pt x="41516" y="87678"/>
                  </a:moveTo>
                  <a:cubicBezTo>
                    <a:pt x="23275" y="86054"/>
                    <a:pt x="7910" y="73363"/>
                    <a:pt x="2871" y="55757"/>
                  </a:cubicBezTo>
                  <a:cubicBezTo>
                    <a:pt x="-4858" y="32569"/>
                    <a:pt x="3489" y="8223"/>
                    <a:pt x="22271" y="1653"/>
                  </a:cubicBezTo>
                  <a:cubicBezTo>
                    <a:pt x="41052" y="-4917"/>
                    <a:pt x="63080" y="8687"/>
                    <a:pt x="71196" y="31951"/>
                  </a:cubicBezTo>
                  <a:lnTo>
                    <a:pt x="71196" y="31951"/>
                  </a:lnTo>
                  <a:cubicBezTo>
                    <a:pt x="79311" y="55138"/>
                    <a:pt x="70577" y="79485"/>
                    <a:pt x="51718" y="86054"/>
                  </a:cubicBezTo>
                  <a:cubicBezTo>
                    <a:pt x="48434" y="87175"/>
                    <a:pt x="44986" y="87724"/>
                    <a:pt x="41516" y="87678"/>
                  </a:cubicBezTo>
                  <a:close/>
                  <a:moveTo>
                    <a:pt x="31855" y="7759"/>
                  </a:moveTo>
                  <a:cubicBezTo>
                    <a:pt x="29227" y="7713"/>
                    <a:pt x="26607" y="8130"/>
                    <a:pt x="24126" y="8996"/>
                  </a:cubicBezTo>
                  <a:cubicBezTo>
                    <a:pt x="9363" y="14097"/>
                    <a:pt x="2716" y="33961"/>
                    <a:pt x="9440" y="53206"/>
                  </a:cubicBezTo>
                  <a:cubicBezTo>
                    <a:pt x="16165" y="72451"/>
                    <a:pt x="33632" y="84122"/>
                    <a:pt x="48086" y="78712"/>
                  </a:cubicBezTo>
                  <a:cubicBezTo>
                    <a:pt x="62539" y="73301"/>
                    <a:pt x="69495" y="53747"/>
                    <a:pt x="62771" y="34502"/>
                  </a:cubicBezTo>
                  <a:lnTo>
                    <a:pt x="62771" y="34502"/>
                  </a:lnTo>
                  <a:cubicBezTo>
                    <a:pt x="58875" y="20118"/>
                    <a:pt x="46648" y="9545"/>
                    <a:pt x="31855" y="7759"/>
                  </a:cubicBezTo>
                  <a:close/>
                </a:path>
              </a:pathLst>
            </a:custGeom>
            <a:solidFill>
              <a:srgbClr val="263238"/>
            </a:solidFill>
            <a:ln w="7715" cap="flat">
              <a:noFill/>
              <a:prstDash val="solid"/>
              <a:miter/>
            </a:ln>
          </p:spPr>
          <p:txBody>
            <a:bodyPr rtlCol="0" anchor="ctr"/>
            <a:lstStyle/>
            <a:p>
              <a:endParaRPr lang="en-US"/>
            </a:p>
          </p:txBody>
        </p:sp>
        <p:sp>
          <p:nvSpPr>
            <p:cNvPr id="4000" name="Freeform: Shape 3999">
              <a:extLst>
                <a:ext uri="{FF2B5EF4-FFF2-40B4-BE49-F238E27FC236}">
                  <a16:creationId xmlns:a16="http://schemas.microsoft.com/office/drawing/2014/main" id="{AD66A5DA-321C-4267-8452-3A55FFC31BE5}"/>
                </a:ext>
              </a:extLst>
            </p:cNvPr>
            <p:cNvSpPr/>
            <p:nvPr/>
          </p:nvSpPr>
          <p:spPr>
            <a:xfrm>
              <a:off x="5900764" y="2973490"/>
              <a:ext cx="57423" cy="68490"/>
            </a:xfrm>
            <a:custGeom>
              <a:avLst/>
              <a:gdLst>
                <a:gd name="connsiteX0" fmla="*/ 54974 w 57423"/>
                <a:gd name="connsiteY0" fmla="*/ 25125 h 68490"/>
                <a:gd name="connsiteX1" fmla="*/ 40366 w 57423"/>
                <a:gd name="connsiteY1" fmla="*/ 67248 h 68490"/>
                <a:gd name="connsiteX2" fmla="*/ 2648 w 57423"/>
                <a:gd name="connsiteY2" fmla="*/ 43365 h 68490"/>
                <a:gd name="connsiteX3" fmla="*/ 17333 w 57423"/>
                <a:gd name="connsiteY3" fmla="*/ 1242 h 68490"/>
                <a:gd name="connsiteX4" fmla="*/ 54974 w 57423"/>
                <a:gd name="connsiteY4" fmla="*/ 25125 h 68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23" h="68490">
                  <a:moveTo>
                    <a:pt x="54974" y="25125"/>
                  </a:moveTo>
                  <a:cubicBezTo>
                    <a:pt x="61311" y="43365"/>
                    <a:pt x="54974" y="62224"/>
                    <a:pt x="40366" y="67248"/>
                  </a:cubicBezTo>
                  <a:cubicBezTo>
                    <a:pt x="25758" y="72272"/>
                    <a:pt x="9449" y="61606"/>
                    <a:pt x="2648" y="43365"/>
                  </a:cubicBezTo>
                  <a:cubicBezTo>
                    <a:pt x="-4154" y="25125"/>
                    <a:pt x="2648" y="6266"/>
                    <a:pt x="17333" y="1242"/>
                  </a:cubicBezTo>
                  <a:cubicBezTo>
                    <a:pt x="32018" y="-3782"/>
                    <a:pt x="48636" y="6884"/>
                    <a:pt x="54974" y="25125"/>
                  </a:cubicBezTo>
                  <a:close/>
                </a:path>
              </a:pathLst>
            </a:custGeom>
            <a:solidFill>
              <a:srgbClr val="008D8A"/>
            </a:solidFill>
            <a:ln w="7715" cap="flat">
              <a:noFill/>
              <a:prstDash val="solid"/>
              <a:miter/>
            </a:ln>
          </p:spPr>
          <p:txBody>
            <a:bodyPr rtlCol="0" anchor="ctr"/>
            <a:lstStyle/>
            <a:p>
              <a:endParaRPr lang="en-US"/>
            </a:p>
          </p:txBody>
        </p:sp>
        <p:sp>
          <p:nvSpPr>
            <p:cNvPr id="4001" name="Freeform: Shape 4000">
              <a:extLst>
                <a:ext uri="{FF2B5EF4-FFF2-40B4-BE49-F238E27FC236}">
                  <a16:creationId xmlns:a16="http://schemas.microsoft.com/office/drawing/2014/main" id="{27EC8825-576F-429D-A7C5-80A9945734E0}"/>
                </a:ext>
              </a:extLst>
            </p:cNvPr>
            <p:cNvSpPr/>
            <p:nvPr/>
          </p:nvSpPr>
          <p:spPr>
            <a:xfrm>
              <a:off x="5897235" y="2969558"/>
              <a:ext cx="64810" cy="76358"/>
            </a:xfrm>
            <a:custGeom>
              <a:avLst/>
              <a:gdLst>
                <a:gd name="connsiteX0" fmla="*/ 36474 w 64810"/>
                <a:gd name="connsiteY0" fmla="*/ 76358 h 76358"/>
                <a:gd name="connsiteX1" fmla="*/ 19934 w 64810"/>
                <a:gd name="connsiteY1" fmla="*/ 71257 h 76358"/>
                <a:gd name="connsiteX2" fmla="*/ 2080 w 64810"/>
                <a:gd name="connsiteY2" fmla="*/ 20014 h 76358"/>
                <a:gd name="connsiteX3" fmla="*/ 36467 w 64810"/>
                <a:gd name="connsiteY3" fmla="*/ 1108 h 76358"/>
                <a:gd name="connsiteX4" fmla="*/ 44744 w 64810"/>
                <a:gd name="connsiteY4" fmla="*/ 5097 h 76358"/>
                <a:gd name="connsiteX5" fmla="*/ 62135 w 64810"/>
                <a:gd name="connsiteY5" fmla="*/ 27743 h 76358"/>
                <a:gd name="connsiteX6" fmla="*/ 62135 w 64810"/>
                <a:gd name="connsiteY6" fmla="*/ 27743 h 76358"/>
                <a:gd name="connsiteX7" fmla="*/ 62676 w 64810"/>
                <a:gd name="connsiteY7" fmla="*/ 56340 h 76358"/>
                <a:gd name="connsiteX8" fmla="*/ 45131 w 64810"/>
                <a:gd name="connsiteY8" fmla="*/ 74813 h 76358"/>
                <a:gd name="connsiteX9" fmla="*/ 36474 w 64810"/>
                <a:gd name="connsiteY9" fmla="*/ 76358 h 76358"/>
                <a:gd name="connsiteX10" fmla="*/ 28282 w 64810"/>
                <a:gd name="connsiteY10" fmla="*/ 8034 h 76358"/>
                <a:gd name="connsiteX11" fmla="*/ 22098 w 64810"/>
                <a:gd name="connsiteY11" fmla="*/ 9038 h 76358"/>
                <a:gd name="connsiteX12" fmla="*/ 9345 w 64810"/>
                <a:gd name="connsiteY12" fmla="*/ 22796 h 76358"/>
                <a:gd name="connsiteX13" fmla="*/ 24108 w 64810"/>
                <a:gd name="connsiteY13" fmla="*/ 64919 h 76358"/>
                <a:gd name="connsiteX14" fmla="*/ 42580 w 64810"/>
                <a:gd name="connsiteY14" fmla="*/ 67779 h 76358"/>
                <a:gd name="connsiteX15" fmla="*/ 55333 w 64810"/>
                <a:gd name="connsiteY15" fmla="*/ 54022 h 76358"/>
                <a:gd name="connsiteX16" fmla="*/ 40648 w 64810"/>
                <a:gd name="connsiteY16" fmla="*/ 11898 h 76358"/>
                <a:gd name="connsiteX17" fmla="*/ 28282 w 64810"/>
                <a:gd name="connsiteY17" fmla="*/ 8034 h 7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810" h="76358">
                  <a:moveTo>
                    <a:pt x="36474" y="76358"/>
                  </a:moveTo>
                  <a:cubicBezTo>
                    <a:pt x="30592" y="76243"/>
                    <a:pt x="24858" y="74473"/>
                    <a:pt x="19934" y="71257"/>
                  </a:cubicBezTo>
                  <a:cubicBezTo>
                    <a:pt x="3340" y="59981"/>
                    <a:pt x="-3910" y="39166"/>
                    <a:pt x="2080" y="20014"/>
                  </a:cubicBezTo>
                  <a:cubicBezTo>
                    <a:pt x="6354" y="5298"/>
                    <a:pt x="21750" y="-3166"/>
                    <a:pt x="36467" y="1108"/>
                  </a:cubicBezTo>
                  <a:cubicBezTo>
                    <a:pt x="39427" y="1966"/>
                    <a:pt x="42225" y="3319"/>
                    <a:pt x="44744" y="5097"/>
                  </a:cubicBezTo>
                  <a:cubicBezTo>
                    <a:pt x="52914" y="10484"/>
                    <a:pt x="59043" y="18460"/>
                    <a:pt x="62135" y="27743"/>
                  </a:cubicBezTo>
                  <a:lnTo>
                    <a:pt x="62135" y="27743"/>
                  </a:lnTo>
                  <a:cubicBezTo>
                    <a:pt x="65505" y="36948"/>
                    <a:pt x="65698" y="47019"/>
                    <a:pt x="62676" y="56340"/>
                  </a:cubicBezTo>
                  <a:cubicBezTo>
                    <a:pt x="60032" y="64904"/>
                    <a:pt x="53540" y="71737"/>
                    <a:pt x="45131" y="74813"/>
                  </a:cubicBezTo>
                  <a:cubicBezTo>
                    <a:pt x="42356" y="75825"/>
                    <a:pt x="39427" y="76351"/>
                    <a:pt x="36474" y="76358"/>
                  </a:cubicBezTo>
                  <a:close/>
                  <a:moveTo>
                    <a:pt x="28282" y="8034"/>
                  </a:moveTo>
                  <a:cubicBezTo>
                    <a:pt x="26179" y="8018"/>
                    <a:pt x="24085" y="8358"/>
                    <a:pt x="22098" y="9038"/>
                  </a:cubicBezTo>
                  <a:cubicBezTo>
                    <a:pt x="15930" y="11380"/>
                    <a:pt x="11216" y="16466"/>
                    <a:pt x="9345" y="22796"/>
                  </a:cubicBezTo>
                  <a:cubicBezTo>
                    <a:pt x="4615" y="38556"/>
                    <a:pt x="10574" y="55560"/>
                    <a:pt x="24108" y="64919"/>
                  </a:cubicBezTo>
                  <a:cubicBezTo>
                    <a:pt x="29487" y="68683"/>
                    <a:pt x="36312" y="69743"/>
                    <a:pt x="42580" y="67779"/>
                  </a:cubicBezTo>
                  <a:cubicBezTo>
                    <a:pt x="48771" y="65468"/>
                    <a:pt x="53501" y="60367"/>
                    <a:pt x="55333" y="54022"/>
                  </a:cubicBezTo>
                  <a:cubicBezTo>
                    <a:pt x="60156" y="38277"/>
                    <a:pt x="54212" y="21227"/>
                    <a:pt x="40648" y="11898"/>
                  </a:cubicBezTo>
                  <a:cubicBezTo>
                    <a:pt x="36992" y="9433"/>
                    <a:pt x="32695" y="8088"/>
                    <a:pt x="28282" y="8034"/>
                  </a:cubicBezTo>
                  <a:close/>
                </a:path>
              </a:pathLst>
            </a:custGeom>
            <a:solidFill>
              <a:srgbClr val="263238"/>
            </a:solidFill>
            <a:ln w="7715" cap="flat">
              <a:noFill/>
              <a:prstDash val="solid"/>
              <a:miter/>
            </a:ln>
          </p:spPr>
          <p:txBody>
            <a:bodyPr rtlCol="0" anchor="ctr"/>
            <a:lstStyle/>
            <a:p>
              <a:endParaRPr lang="en-US"/>
            </a:p>
          </p:txBody>
        </p:sp>
        <p:sp>
          <p:nvSpPr>
            <p:cNvPr id="4002" name="Freeform: Shape 4001">
              <a:extLst>
                <a:ext uri="{FF2B5EF4-FFF2-40B4-BE49-F238E27FC236}">
                  <a16:creationId xmlns:a16="http://schemas.microsoft.com/office/drawing/2014/main" id="{6BD981A4-093A-4688-9E66-824A35053816}"/>
                </a:ext>
              </a:extLst>
            </p:cNvPr>
            <p:cNvSpPr/>
            <p:nvPr/>
          </p:nvSpPr>
          <p:spPr>
            <a:xfrm>
              <a:off x="7321770" y="2788307"/>
              <a:ext cx="14839" cy="124360"/>
            </a:xfrm>
            <a:custGeom>
              <a:avLst/>
              <a:gdLst>
                <a:gd name="connsiteX0" fmla="*/ 0 w 14839"/>
                <a:gd name="connsiteY0" fmla="*/ 0 h 124360"/>
                <a:gd name="connsiteX1" fmla="*/ 14840 w 14839"/>
                <a:gd name="connsiteY1" fmla="*/ 0 h 124360"/>
                <a:gd name="connsiteX2" fmla="*/ 14840 w 14839"/>
                <a:gd name="connsiteY2" fmla="*/ 124360 h 124360"/>
                <a:gd name="connsiteX3" fmla="*/ 0 w 14839"/>
                <a:gd name="connsiteY3" fmla="*/ 124360 h 124360"/>
              </a:gdLst>
              <a:ahLst/>
              <a:cxnLst>
                <a:cxn ang="0">
                  <a:pos x="connsiteX0" y="connsiteY0"/>
                </a:cxn>
                <a:cxn ang="0">
                  <a:pos x="connsiteX1" y="connsiteY1"/>
                </a:cxn>
                <a:cxn ang="0">
                  <a:pos x="connsiteX2" y="connsiteY2"/>
                </a:cxn>
                <a:cxn ang="0">
                  <a:pos x="connsiteX3" y="connsiteY3"/>
                </a:cxn>
              </a:cxnLst>
              <a:rect l="l" t="t" r="r" b="b"/>
              <a:pathLst>
                <a:path w="14839" h="124360">
                  <a:moveTo>
                    <a:pt x="0" y="0"/>
                  </a:moveTo>
                  <a:lnTo>
                    <a:pt x="14840" y="0"/>
                  </a:lnTo>
                  <a:lnTo>
                    <a:pt x="14840" y="124360"/>
                  </a:lnTo>
                  <a:lnTo>
                    <a:pt x="0" y="124360"/>
                  </a:lnTo>
                  <a:close/>
                </a:path>
              </a:pathLst>
            </a:custGeom>
            <a:solidFill>
              <a:srgbClr val="263238"/>
            </a:solidFill>
            <a:ln w="7715" cap="flat">
              <a:noFill/>
              <a:prstDash val="solid"/>
              <a:miter/>
            </a:ln>
          </p:spPr>
          <p:txBody>
            <a:bodyPr rtlCol="0" anchor="ctr"/>
            <a:lstStyle/>
            <a:p>
              <a:endParaRPr lang="en-US"/>
            </a:p>
          </p:txBody>
        </p:sp>
        <p:sp>
          <p:nvSpPr>
            <p:cNvPr id="4003" name="Freeform: Shape 4002">
              <a:extLst>
                <a:ext uri="{FF2B5EF4-FFF2-40B4-BE49-F238E27FC236}">
                  <a16:creationId xmlns:a16="http://schemas.microsoft.com/office/drawing/2014/main" id="{A79B8659-FD4D-45C6-BA63-2AEA82214E41}"/>
                </a:ext>
              </a:extLst>
            </p:cNvPr>
            <p:cNvSpPr/>
            <p:nvPr/>
          </p:nvSpPr>
          <p:spPr>
            <a:xfrm>
              <a:off x="7271454" y="2788307"/>
              <a:ext cx="14839" cy="124360"/>
            </a:xfrm>
            <a:custGeom>
              <a:avLst/>
              <a:gdLst>
                <a:gd name="connsiteX0" fmla="*/ 0 w 14839"/>
                <a:gd name="connsiteY0" fmla="*/ 0 h 124360"/>
                <a:gd name="connsiteX1" fmla="*/ 14840 w 14839"/>
                <a:gd name="connsiteY1" fmla="*/ 0 h 124360"/>
                <a:gd name="connsiteX2" fmla="*/ 14840 w 14839"/>
                <a:gd name="connsiteY2" fmla="*/ 124360 h 124360"/>
                <a:gd name="connsiteX3" fmla="*/ 0 w 14839"/>
                <a:gd name="connsiteY3" fmla="*/ 124360 h 124360"/>
              </a:gdLst>
              <a:ahLst/>
              <a:cxnLst>
                <a:cxn ang="0">
                  <a:pos x="connsiteX0" y="connsiteY0"/>
                </a:cxn>
                <a:cxn ang="0">
                  <a:pos x="connsiteX1" y="connsiteY1"/>
                </a:cxn>
                <a:cxn ang="0">
                  <a:pos x="connsiteX2" y="connsiteY2"/>
                </a:cxn>
                <a:cxn ang="0">
                  <a:pos x="connsiteX3" y="connsiteY3"/>
                </a:cxn>
              </a:cxnLst>
              <a:rect l="l" t="t" r="r" b="b"/>
              <a:pathLst>
                <a:path w="14839" h="124360">
                  <a:moveTo>
                    <a:pt x="0" y="0"/>
                  </a:moveTo>
                  <a:lnTo>
                    <a:pt x="14840" y="0"/>
                  </a:lnTo>
                  <a:lnTo>
                    <a:pt x="14840" y="124360"/>
                  </a:lnTo>
                  <a:lnTo>
                    <a:pt x="0" y="124360"/>
                  </a:lnTo>
                  <a:close/>
                </a:path>
              </a:pathLst>
            </a:custGeom>
            <a:solidFill>
              <a:srgbClr val="263238"/>
            </a:solidFill>
            <a:ln w="7715" cap="flat">
              <a:noFill/>
              <a:prstDash val="solid"/>
              <a:miter/>
            </a:ln>
          </p:spPr>
          <p:txBody>
            <a:bodyPr rtlCol="0" anchor="ctr"/>
            <a:lstStyle/>
            <a:p>
              <a:endParaRPr lang="en-US"/>
            </a:p>
          </p:txBody>
        </p:sp>
        <p:sp>
          <p:nvSpPr>
            <p:cNvPr id="4004" name="Freeform: Shape 4003">
              <a:extLst>
                <a:ext uri="{FF2B5EF4-FFF2-40B4-BE49-F238E27FC236}">
                  <a16:creationId xmlns:a16="http://schemas.microsoft.com/office/drawing/2014/main" id="{50E42B86-13B3-4D98-9119-C5FFD7290772}"/>
                </a:ext>
              </a:extLst>
            </p:cNvPr>
            <p:cNvSpPr/>
            <p:nvPr/>
          </p:nvSpPr>
          <p:spPr>
            <a:xfrm>
              <a:off x="7221138" y="2788307"/>
              <a:ext cx="14762" cy="124360"/>
            </a:xfrm>
            <a:custGeom>
              <a:avLst/>
              <a:gdLst>
                <a:gd name="connsiteX0" fmla="*/ 0 w 14762"/>
                <a:gd name="connsiteY0" fmla="*/ 0 h 124360"/>
                <a:gd name="connsiteX1" fmla="*/ 14763 w 14762"/>
                <a:gd name="connsiteY1" fmla="*/ 0 h 124360"/>
                <a:gd name="connsiteX2" fmla="*/ 14763 w 14762"/>
                <a:gd name="connsiteY2" fmla="*/ 124360 h 124360"/>
                <a:gd name="connsiteX3" fmla="*/ 0 w 14762"/>
                <a:gd name="connsiteY3" fmla="*/ 124360 h 124360"/>
              </a:gdLst>
              <a:ahLst/>
              <a:cxnLst>
                <a:cxn ang="0">
                  <a:pos x="connsiteX0" y="connsiteY0"/>
                </a:cxn>
                <a:cxn ang="0">
                  <a:pos x="connsiteX1" y="connsiteY1"/>
                </a:cxn>
                <a:cxn ang="0">
                  <a:pos x="connsiteX2" y="connsiteY2"/>
                </a:cxn>
                <a:cxn ang="0">
                  <a:pos x="connsiteX3" y="connsiteY3"/>
                </a:cxn>
              </a:cxnLst>
              <a:rect l="l" t="t" r="r" b="b"/>
              <a:pathLst>
                <a:path w="14762" h="124360">
                  <a:moveTo>
                    <a:pt x="0" y="0"/>
                  </a:moveTo>
                  <a:lnTo>
                    <a:pt x="14763" y="0"/>
                  </a:lnTo>
                  <a:lnTo>
                    <a:pt x="14763" y="124360"/>
                  </a:lnTo>
                  <a:lnTo>
                    <a:pt x="0" y="124360"/>
                  </a:lnTo>
                  <a:close/>
                </a:path>
              </a:pathLst>
            </a:custGeom>
            <a:solidFill>
              <a:srgbClr val="263238"/>
            </a:solidFill>
            <a:ln w="7715" cap="flat">
              <a:noFill/>
              <a:prstDash val="solid"/>
              <a:miter/>
            </a:ln>
          </p:spPr>
          <p:txBody>
            <a:bodyPr rtlCol="0" anchor="ctr"/>
            <a:lstStyle/>
            <a:p>
              <a:endParaRPr lang="en-US"/>
            </a:p>
          </p:txBody>
        </p:sp>
        <p:sp>
          <p:nvSpPr>
            <p:cNvPr id="4005" name="Freeform: Shape 4004">
              <a:extLst>
                <a:ext uri="{FF2B5EF4-FFF2-40B4-BE49-F238E27FC236}">
                  <a16:creationId xmlns:a16="http://schemas.microsoft.com/office/drawing/2014/main" id="{D81001BC-B20C-4FF4-95A0-30778FF9F17A}"/>
                </a:ext>
              </a:extLst>
            </p:cNvPr>
            <p:cNvSpPr/>
            <p:nvPr/>
          </p:nvSpPr>
          <p:spPr>
            <a:xfrm>
              <a:off x="7170744" y="2788307"/>
              <a:ext cx="14762" cy="124360"/>
            </a:xfrm>
            <a:custGeom>
              <a:avLst/>
              <a:gdLst>
                <a:gd name="connsiteX0" fmla="*/ 0 w 14762"/>
                <a:gd name="connsiteY0" fmla="*/ 0 h 124360"/>
                <a:gd name="connsiteX1" fmla="*/ 14763 w 14762"/>
                <a:gd name="connsiteY1" fmla="*/ 0 h 124360"/>
                <a:gd name="connsiteX2" fmla="*/ 14763 w 14762"/>
                <a:gd name="connsiteY2" fmla="*/ 124360 h 124360"/>
                <a:gd name="connsiteX3" fmla="*/ 0 w 14762"/>
                <a:gd name="connsiteY3" fmla="*/ 124360 h 124360"/>
              </a:gdLst>
              <a:ahLst/>
              <a:cxnLst>
                <a:cxn ang="0">
                  <a:pos x="connsiteX0" y="connsiteY0"/>
                </a:cxn>
                <a:cxn ang="0">
                  <a:pos x="connsiteX1" y="connsiteY1"/>
                </a:cxn>
                <a:cxn ang="0">
                  <a:pos x="connsiteX2" y="connsiteY2"/>
                </a:cxn>
                <a:cxn ang="0">
                  <a:pos x="connsiteX3" y="connsiteY3"/>
                </a:cxn>
              </a:cxnLst>
              <a:rect l="l" t="t" r="r" b="b"/>
              <a:pathLst>
                <a:path w="14762" h="124360">
                  <a:moveTo>
                    <a:pt x="0" y="0"/>
                  </a:moveTo>
                  <a:lnTo>
                    <a:pt x="14763" y="0"/>
                  </a:lnTo>
                  <a:lnTo>
                    <a:pt x="14763" y="124360"/>
                  </a:lnTo>
                  <a:lnTo>
                    <a:pt x="0" y="124360"/>
                  </a:lnTo>
                  <a:close/>
                </a:path>
              </a:pathLst>
            </a:custGeom>
            <a:solidFill>
              <a:srgbClr val="263238"/>
            </a:solidFill>
            <a:ln w="7715" cap="flat">
              <a:noFill/>
              <a:prstDash val="solid"/>
              <a:miter/>
            </a:ln>
          </p:spPr>
          <p:txBody>
            <a:bodyPr rtlCol="0" anchor="ctr"/>
            <a:lstStyle/>
            <a:p>
              <a:endParaRPr lang="en-US"/>
            </a:p>
          </p:txBody>
        </p:sp>
        <p:sp>
          <p:nvSpPr>
            <p:cNvPr id="4006" name="Freeform: Shape 4005">
              <a:extLst>
                <a:ext uri="{FF2B5EF4-FFF2-40B4-BE49-F238E27FC236}">
                  <a16:creationId xmlns:a16="http://schemas.microsoft.com/office/drawing/2014/main" id="{32D6C43C-3936-4689-A76C-6D0D97CB6364}"/>
                </a:ext>
              </a:extLst>
            </p:cNvPr>
            <p:cNvSpPr/>
            <p:nvPr/>
          </p:nvSpPr>
          <p:spPr>
            <a:xfrm>
              <a:off x="7407640" y="2963061"/>
              <a:ext cx="189516" cy="17776"/>
            </a:xfrm>
            <a:custGeom>
              <a:avLst/>
              <a:gdLst>
                <a:gd name="connsiteX0" fmla="*/ 8888 w 189516"/>
                <a:gd name="connsiteY0" fmla="*/ 17777 h 17776"/>
                <a:gd name="connsiteX1" fmla="*/ 180628 w 189516"/>
                <a:gd name="connsiteY1" fmla="*/ 17777 h 17776"/>
                <a:gd name="connsiteX2" fmla="*/ 189516 w 189516"/>
                <a:gd name="connsiteY2" fmla="*/ 8888 h 17776"/>
                <a:gd name="connsiteX3" fmla="*/ 189516 w 189516"/>
                <a:gd name="connsiteY3" fmla="*/ 8888 h 17776"/>
                <a:gd name="connsiteX4" fmla="*/ 180628 w 189516"/>
                <a:gd name="connsiteY4" fmla="*/ 0 h 17776"/>
                <a:gd name="connsiteX5" fmla="*/ 8888 w 189516"/>
                <a:gd name="connsiteY5" fmla="*/ 0 h 17776"/>
                <a:gd name="connsiteX6" fmla="*/ 0 w 189516"/>
                <a:gd name="connsiteY6" fmla="*/ 8888 h 17776"/>
                <a:gd name="connsiteX7" fmla="*/ 0 w 189516"/>
                <a:gd name="connsiteY7" fmla="*/ 8888 h 17776"/>
                <a:gd name="connsiteX8" fmla="*/ 8888 w 189516"/>
                <a:gd name="connsiteY8" fmla="*/ 17777 h 1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16" h="17776">
                  <a:moveTo>
                    <a:pt x="8888" y="17777"/>
                  </a:moveTo>
                  <a:lnTo>
                    <a:pt x="180628" y="17777"/>
                  </a:lnTo>
                  <a:cubicBezTo>
                    <a:pt x="185520" y="17738"/>
                    <a:pt x="189478" y="13781"/>
                    <a:pt x="189516" y="8888"/>
                  </a:cubicBezTo>
                  <a:lnTo>
                    <a:pt x="189516" y="8888"/>
                  </a:lnTo>
                  <a:cubicBezTo>
                    <a:pt x="189516" y="3980"/>
                    <a:pt x="185536" y="0"/>
                    <a:pt x="180628" y="0"/>
                  </a:cubicBezTo>
                  <a:lnTo>
                    <a:pt x="8888" y="0"/>
                  </a:lnTo>
                  <a:cubicBezTo>
                    <a:pt x="3980" y="0"/>
                    <a:pt x="0" y="3980"/>
                    <a:pt x="0" y="8888"/>
                  </a:cubicBezTo>
                  <a:lnTo>
                    <a:pt x="0" y="8888"/>
                  </a:lnTo>
                  <a:cubicBezTo>
                    <a:pt x="39" y="13781"/>
                    <a:pt x="3996" y="17738"/>
                    <a:pt x="8888" y="17777"/>
                  </a:cubicBezTo>
                  <a:close/>
                </a:path>
              </a:pathLst>
            </a:custGeom>
            <a:solidFill>
              <a:srgbClr val="263238"/>
            </a:solidFill>
            <a:ln w="7715" cap="flat">
              <a:noFill/>
              <a:prstDash val="solid"/>
              <a:miter/>
            </a:ln>
          </p:spPr>
          <p:txBody>
            <a:bodyPr rtlCol="0" anchor="ctr"/>
            <a:lstStyle/>
            <a:p>
              <a:endParaRPr lang="en-US"/>
            </a:p>
          </p:txBody>
        </p:sp>
        <p:sp>
          <p:nvSpPr>
            <p:cNvPr id="4007" name="Freeform: Shape 4006">
              <a:extLst>
                <a:ext uri="{FF2B5EF4-FFF2-40B4-BE49-F238E27FC236}">
                  <a16:creationId xmlns:a16="http://schemas.microsoft.com/office/drawing/2014/main" id="{58223E0A-E4FE-47B9-85A7-713CE0F99860}"/>
                </a:ext>
              </a:extLst>
            </p:cNvPr>
            <p:cNvSpPr/>
            <p:nvPr/>
          </p:nvSpPr>
          <p:spPr>
            <a:xfrm>
              <a:off x="7407640" y="3019329"/>
              <a:ext cx="189516" cy="17699"/>
            </a:xfrm>
            <a:custGeom>
              <a:avLst/>
              <a:gdLst>
                <a:gd name="connsiteX0" fmla="*/ 8888 w 189516"/>
                <a:gd name="connsiteY0" fmla="*/ 17700 h 17699"/>
                <a:gd name="connsiteX1" fmla="*/ 180628 w 189516"/>
                <a:gd name="connsiteY1" fmla="*/ 17700 h 17699"/>
                <a:gd name="connsiteX2" fmla="*/ 189516 w 189516"/>
                <a:gd name="connsiteY2" fmla="*/ 8888 h 17699"/>
                <a:gd name="connsiteX3" fmla="*/ 189516 w 189516"/>
                <a:gd name="connsiteY3" fmla="*/ 8888 h 17699"/>
                <a:gd name="connsiteX4" fmla="*/ 180628 w 189516"/>
                <a:gd name="connsiteY4" fmla="*/ 0 h 17699"/>
                <a:gd name="connsiteX5" fmla="*/ 8888 w 189516"/>
                <a:gd name="connsiteY5" fmla="*/ 0 h 17699"/>
                <a:gd name="connsiteX6" fmla="*/ 0 w 189516"/>
                <a:gd name="connsiteY6" fmla="*/ 8888 h 17699"/>
                <a:gd name="connsiteX7" fmla="*/ 0 w 189516"/>
                <a:gd name="connsiteY7" fmla="*/ 8888 h 17699"/>
                <a:gd name="connsiteX8" fmla="*/ 8888 w 189516"/>
                <a:gd name="connsiteY8" fmla="*/ 17700 h 1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516" h="17699">
                  <a:moveTo>
                    <a:pt x="8888" y="17700"/>
                  </a:moveTo>
                  <a:lnTo>
                    <a:pt x="180628" y="17700"/>
                  </a:lnTo>
                  <a:cubicBezTo>
                    <a:pt x="185505" y="17700"/>
                    <a:pt x="189478" y="13765"/>
                    <a:pt x="189516" y="8888"/>
                  </a:cubicBezTo>
                  <a:lnTo>
                    <a:pt x="189516" y="8888"/>
                  </a:lnTo>
                  <a:cubicBezTo>
                    <a:pt x="189516" y="3981"/>
                    <a:pt x="185536" y="0"/>
                    <a:pt x="180628" y="0"/>
                  </a:cubicBezTo>
                  <a:lnTo>
                    <a:pt x="8888" y="0"/>
                  </a:lnTo>
                  <a:cubicBezTo>
                    <a:pt x="3980" y="0"/>
                    <a:pt x="0" y="3981"/>
                    <a:pt x="0" y="8888"/>
                  </a:cubicBezTo>
                  <a:lnTo>
                    <a:pt x="0" y="8888"/>
                  </a:lnTo>
                  <a:cubicBezTo>
                    <a:pt x="39" y="13765"/>
                    <a:pt x="4011" y="17700"/>
                    <a:pt x="8888" y="17700"/>
                  </a:cubicBezTo>
                  <a:close/>
                </a:path>
              </a:pathLst>
            </a:custGeom>
            <a:solidFill>
              <a:srgbClr val="263238"/>
            </a:solidFill>
            <a:ln w="7715" cap="flat">
              <a:noFill/>
              <a:prstDash val="solid"/>
              <a:miter/>
            </a:ln>
          </p:spPr>
          <p:txBody>
            <a:bodyPr rtlCol="0" anchor="ctr"/>
            <a:lstStyle/>
            <a:p>
              <a:endParaRPr lang="en-US"/>
            </a:p>
          </p:txBody>
        </p:sp>
        <p:sp>
          <p:nvSpPr>
            <p:cNvPr id="4008" name="Freeform: Shape 4007">
              <a:extLst>
                <a:ext uri="{FF2B5EF4-FFF2-40B4-BE49-F238E27FC236}">
                  <a16:creationId xmlns:a16="http://schemas.microsoft.com/office/drawing/2014/main" id="{58F74FA7-F310-4753-9C79-958E33588341}"/>
                </a:ext>
              </a:extLst>
            </p:cNvPr>
            <p:cNvSpPr/>
            <p:nvPr/>
          </p:nvSpPr>
          <p:spPr>
            <a:xfrm>
              <a:off x="6451241" y="2994030"/>
              <a:ext cx="80232" cy="80251"/>
            </a:xfrm>
            <a:custGeom>
              <a:avLst/>
              <a:gdLst>
                <a:gd name="connsiteX0" fmla="*/ 80079 w 80232"/>
                <a:gd name="connsiteY0" fmla="*/ 36660 h 80251"/>
                <a:gd name="connsiteX1" fmla="*/ 43598 w 80232"/>
                <a:gd name="connsiteY1" fmla="*/ 80097 h 80251"/>
                <a:gd name="connsiteX2" fmla="*/ 153 w 80232"/>
                <a:gd name="connsiteY2" fmla="*/ 43616 h 80251"/>
                <a:gd name="connsiteX3" fmla="*/ 36642 w 80232"/>
                <a:gd name="connsiteY3" fmla="*/ 179 h 80251"/>
                <a:gd name="connsiteX4" fmla="*/ 40120 w 80232"/>
                <a:gd name="connsiteY4" fmla="*/ 24 h 80251"/>
                <a:gd name="connsiteX5" fmla="*/ 80079 w 80232"/>
                <a:gd name="connsiteY5" fmla="*/ 36660 h 8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32" h="80251">
                  <a:moveTo>
                    <a:pt x="80079" y="36660"/>
                  </a:moveTo>
                  <a:cubicBezTo>
                    <a:pt x="82004" y="58734"/>
                    <a:pt x="65664" y="78181"/>
                    <a:pt x="43598" y="80097"/>
                  </a:cubicBezTo>
                  <a:cubicBezTo>
                    <a:pt x="21524" y="82022"/>
                    <a:pt x="2077" y="65690"/>
                    <a:pt x="153" y="43616"/>
                  </a:cubicBezTo>
                  <a:cubicBezTo>
                    <a:pt x="-1764" y="21542"/>
                    <a:pt x="14568" y="2096"/>
                    <a:pt x="36642" y="179"/>
                  </a:cubicBezTo>
                  <a:cubicBezTo>
                    <a:pt x="37793" y="78"/>
                    <a:pt x="38960" y="24"/>
                    <a:pt x="40120" y="24"/>
                  </a:cubicBezTo>
                  <a:cubicBezTo>
                    <a:pt x="61205" y="-718"/>
                    <a:pt x="78997" y="15591"/>
                    <a:pt x="80079" y="36660"/>
                  </a:cubicBezTo>
                  <a:close/>
                </a:path>
              </a:pathLst>
            </a:custGeom>
            <a:solidFill>
              <a:srgbClr val="FFFFFF"/>
            </a:solidFill>
            <a:ln w="7715" cap="flat">
              <a:noFill/>
              <a:prstDash val="solid"/>
              <a:miter/>
            </a:ln>
          </p:spPr>
          <p:txBody>
            <a:bodyPr rtlCol="0" anchor="ctr"/>
            <a:lstStyle/>
            <a:p>
              <a:endParaRPr lang="en-US"/>
            </a:p>
          </p:txBody>
        </p:sp>
        <p:sp>
          <p:nvSpPr>
            <p:cNvPr id="4009" name="Freeform: Shape 4008">
              <a:extLst>
                <a:ext uri="{FF2B5EF4-FFF2-40B4-BE49-F238E27FC236}">
                  <a16:creationId xmlns:a16="http://schemas.microsoft.com/office/drawing/2014/main" id="{B3557BA4-E800-4682-842E-43DE0E74430A}"/>
                </a:ext>
              </a:extLst>
            </p:cNvPr>
            <p:cNvSpPr/>
            <p:nvPr/>
          </p:nvSpPr>
          <p:spPr>
            <a:xfrm>
              <a:off x="6453873" y="2990003"/>
              <a:ext cx="81311" cy="81214"/>
            </a:xfrm>
            <a:custGeom>
              <a:avLst/>
              <a:gdLst>
                <a:gd name="connsiteX0" fmla="*/ 37488 w 81311"/>
                <a:gd name="connsiteY0" fmla="*/ 81187 h 81214"/>
                <a:gd name="connsiteX1" fmla="*/ 125 w 81311"/>
                <a:gd name="connsiteY1" fmla="*/ 37487 h 81214"/>
                <a:gd name="connsiteX2" fmla="*/ 43825 w 81311"/>
                <a:gd name="connsiteY2" fmla="*/ 125 h 81214"/>
                <a:gd name="connsiteX3" fmla="*/ 81311 w 81311"/>
                <a:gd name="connsiteY3" fmla="*/ 40687 h 81214"/>
                <a:gd name="connsiteX4" fmla="*/ 37488 w 81311"/>
                <a:gd name="connsiteY4" fmla="*/ 81187 h 81214"/>
                <a:gd name="connsiteX5" fmla="*/ 37488 w 81311"/>
                <a:gd name="connsiteY5" fmla="*/ 7916 h 81214"/>
                <a:gd name="connsiteX6" fmla="*/ 7885 w 81311"/>
                <a:gd name="connsiteY6" fmla="*/ 43856 h 81214"/>
                <a:gd name="connsiteX7" fmla="*/ 43825 w 81311"/>
                <a:gd name="connsiteY7" fmla="*/ 73458 h 81214"/>
                <a:gd name="connsiteX8" fmla="*/ 73582 w 81311"/>
                <a:gd name="connsiteY8" fmla="*/ 40687 h 81214"/>
                <a:gd name="connsiteX9" fmla="*/ 37488 w 81311"/>
                <a:gd name="connsiteY9" fmla="*/ 7916 h 81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311" h="81214">
                  <a:moveTo>
                    <a:pt x="37488" y="81187"/>
                  </a:moveTo>
                  <a:cubicBezTo>
                    <a:pt x="15104" y="79441"/>
                    <a:pt x="-1621" y="59871"/>
                    <a:pt x="125" y="37487"/>
                  </a:cubicBezTo>
                  <a:cubicBezTo>
                    <a:pt x="1872" y="15104"/>
                    <a:pt x="21442" y="-1622"/>
                    <a:pt x="43825" y="125"/>
                  </a:cubicBezTo>
                  <a:cubicBezTo>
                    <a:pt x="64995" y="1779"/>
                    <a:pt x="81327" y="19448"/>
                    <a:pt x="81311" y="40687"/>
                  </a:cubicBezTo>
                  <a:cubicBezTo>
                    <a:pt x="80306" y="63936"/>
                    <a:pt x="60736" y="82015"/>
                    <a:pt x="37488" y="81187"/>
                  </a:cubicBezTo>
                  <a:close/>
                  <a:moveTo>
                    <a:pt x="37488" y="7916"/>
                  </a:moveTo>
                  <a:cubicBezTo>
                    <a:pt x="19386" y="9663"/>
                    <a:pt x="6131" y="25755"/>
                    <a:pt x="7885" y="43856"/>
                  </a:cubicBezTo>
                  <a:cubicBezTo>
                    <a:pt x="9632" y="61958"/>
                    <a:pt x="25724" y="75213"/>
                    <a:pt x="43825" y="73458"/>
                  </a:cubicBezTo>
                  <a:cubicBezTo>
                    <a:pt x="60706" y="71828"/>
                    <a:pt x="73582" y="57645"/>
                    <a:pt x="73582" y="40687"/>
                  </a:cubicBezTo>
                  <a:cubicBezTo>
                    <a:pt x="72585" y="21713"/>
                    <a:pt x="56470" y="7081"/>
                    <a:pt x="37488" y="7916"/>
                  </a:cubicBezTo>
                  <a:close/>
                </a:path>
              </a:pathLst>
            </a:custGeom>
            <a:solidFill>
              <a:srgbClr val="263238"/>
            </a:solidFill>
            <a:ln w="7715" cap="flat">
              <a:noFill/>
              <a:prstDash val="solid"/>
              <a:miter/>
            </a:ln>
          </p:spPr>
          <p:txBody>
            <a:bodyPr rtlCol="0" anchor="ctr"/>
            <a:lstStyle/>
            <a:p>
              <a:endParaRPr lang="en-US"/>
            </a:p>
          </p:txBody>
        </p:sp>
        <p:sp>
          <p:nvSpPr>
            <p:cNvPr id="4010" name="Freeform: Shape 4009">
              <a:extLst>
                <a:ext uri="{FF2B5EF4-FFF2-40B4-BE49-F238E27FC236}">
                  <a16:creationId xmlns:a16="http://schemas.microsoft.com/office/drawing/2014/main" id="{7C13E203-51D0-44B5-9CBA-E4F33FCCEA03}"/>
                </a:ext>
              </a:extLst>
            </p:cNvPr>
            <p:cNvSpPr/>
            <p:nvPr/>
          </p:nvSpPr>
          <p:spPr>
            <a:xfrm>
              <a:off x="6445527" y="3100561"/>
              <a:ext cx="79918" cy="73271"/>
            </a:xfrm>
            <a:custGeom>
              <a:avLst/>
              <a:gdLst>
                <a:gd name="connsiteX0" fmla="*/ 79918 w 79918"/>
                <a:gd name="connsiteY0" fmla="*/ 36636 h 73271"/>
                <a:gd name="connsiteX1" fmla="*/ 39959 w 79918"/>
                <a:gd name="connsiteY1" fmla="*/ 73271 h 73271"/>
                <a:gd name="connsiteX2" fmla="*/ 0 w 79918"/>
                <a:gd name="connsiteY2" fmla="*/ 36636 h 73271"/>
                <a:gd name="connsiteX3" fmla="*/ 39959 w 79918"/>
                <a:gd name="connsiteY3" fmla="*/ 0 h 73271"/>
                <a:gd name="connsiteX4" fmla="*/ 79918 w 79918"/>
                <a:gd name="connsiteY4" fmla="*/ 36636 h 73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8" h="73271">
                  <a:moveTo>
                    <a:pt x="79918" y="36636"/>
                  </a:moveTo>
                  <a:cubicBezTo>
                    <a:pt x="79918" y="56869"/>
                    <a:pt x="62028" y="73271"/>
                    <a:pt x="39959" y="73271"/>
                  </a:cubicBezTo>
                  <a:cubicBezTo>
                    <a:pt x="17890" y="73271"/>
                    <a:pt x="0" y="56869"/>
                    <a:pt x="0" y="36636"/>
                  </a:cubicBezTo>
                  <a:cubicBezTo>
                    <a:pt x="0" y="16402"/>
                    <a:pt x="17890" y="0"/>
                    <a:pt x="39959" y="0"/>
                  </a:cubicBezTo>
                  <a:cubicBezTo>
                    <a:pt x="62028" y="0"/>
                    <a:pt x="79918" y="16402"/>
                    <a:pt x="79918" y="36636"/>
                  </a:cubicBezTo>
                  <a:close/>
                </a:path>
              </a:pathLst>
            </a:custGeom>
            <a:solidFill>
              <a:srgbClr val="008D8A"/>
            </a:solidFill>
            <a:ln w="7715" cap="flat">
              <a:noFill/>
              <a:prstDash val="solid"/>
              <a:miter/>
            </a:ln>
          </p:spPr>
          <p:txBody>
            <a:bodyPr rtlCol="0" anchor="ctr"/>
            <a:lstStyle/>
            <a:p>
              <a:endParaRPr lang="en-US"/>
            </a:p>
          </p:txBody>
        </p:sp>
        <p:sp>
          <p:nvSpPr>
            <p:cNvPr id="4011" name="Freeform: Shape 4010">
              <a:extLst>
                <a:ext uri="{FF2B5EF4-FFF2-40B4-BE49-F238E27FC236}">
                  <a16:creationId xmlns:a16="http://schemas.microsoft.com/office/drawing/2014/main" id="{4D1415B6-4CA6-4EBB-962F-0E016139D84F}"/>
                </a:ext>
              </a:extLst>
            </p:cNvPr>
            <p:cNvSpPr/>
            <p:nvPr/>
          </p:nvSpPr>
          <p:spPr>
            <a:xfrm>
              <a:off x="6447999" y="3096510"/>
              <a:ext cx="81311" cy="81217"/>
            </a:xfrm>
            <a:custGeom>
              <a:avLst/>
              <a:gdLst>
                <a:gd name="connsiteX0" fmla="*/ 37488 w 81311"/>
                <a:gd name="connsiteY0" fmla="*/ 81188 h 81217"/>
                <a:gd name="connsiteX1" fmla="*/ 125 w 81311"/>
                <a:gd name="connsiteY1" fmla="*/ 37487 h 81217"/>
                <a:gd name="connsiteX2" fmla="*/ 43825 w 81311"/>
                <a:gd name="connsiteY2" fmla="*/ 125 h 81217"/>
                <a:gd name="connsiteX3" fmla="*/ 81311 w 81311"/>
                <a:gd name="connsiteY3" fmla="*/ 40687 h 81217"/>
                <a:gd name="connsiteX4" fmla="*/ 37488 w 81311"/>
                <a:gd name="connsiteY4" fmla="*/ 81188 h 81217"/>
                <a:gd name="connsiteX5" fmla="*/ 37488 w 81311"/>
                <a:gd name="connsiteY5" fmla="*/ 7916 h 81217"/>
                <a:gd name="connsiteX6" fmla="*/ 7885 w 81311"/>
                <a:gd name="connsiteY6" fmla="*/ 43856 h 81217"/>
                <a:gd name="connsiteX7" fmla="*/ 43825 w 81311"/>
                <a:gd name="connsiteY7" fmla="*/ 73459 h 81217"/>
                <a:gd name="connsiteX8" fmla="*/ 73582 w 81311"/>
                <a:gd name="connsiteY8" fmla="*/ 40687 h 81217"/>
                <a:gd name="connsiteX9" fmla="*/ 37488 w 81311"/>
                <a:gd name="connsiteY9" fmla="*/ 7916 h 8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311" h="81217">
                  <a:moveTo>
                    <a:pt x="37488" y="81188"/>
                  </a:moveTo>
                  <a:cubicBezTo>
                    <a:pt x="15104" y="79441"/>
                    <a:pt x="-1621" y="59871"/>
                    <a:pt x="125" y="37487"/>
                  </a:cubicBezTo>
                  <a:cubicBezTo>
                    <a:pt x="1872" y="15104"/>
                    <a:pt x="21442" y="-1622"/>
                    <a:pt x="43825" y="125"/>
                  </a:cubicBezTo>
                  <a:cubicBezTo>
                    <a:pt x="64995" y="1779"/>
                    <a:pt x="81327" y="19448"/>
                    <a:pt x="81311" y="40687"/>
                  </a:cubicBezTo>
                  <a:cubicBezTo>
                    <a:pt x="80345" y="63952"/>
                    <a:pt x="60752" y="82061"/>
                    <a:pt x="37488" y="81188"/>
                  </a:cubicBezTo>
                  <a:close/>
                  <a:moveTo>
                    <a:pt x="37488" y="7916"/>
                  </a:moveTo>
                  <a:cubicBezTo>
                    <a:pt x="19386" y="9663"/>
                    <a:pt x="6131" y="25755"/>
                    <a:pt x="7885" y="43856"/>
                  </a:cubicBezTo>
                  <a:cubicBezTo>
                    <a:pt x="9632" y="61958"/>
                    <a:pt x="25724" y="75213"/>
                    <a:pt x="43825" y="73459"/>
                  </a:cubicBezTo>
                  <a:cubicBezTo>
                    <a:pt x="60706" y="71828"/>
                    <a:pt x="73582" y="57645"/>
                    <a:pt x="73582" y="40687"/>
                  </a:cubicBezTo>
                  <a:cubicBezTo>
                    <a:pt x="72585" y="21713"/>
                    <a:pt x="56470" y="7081"/>
                    <a:pt x="37488" y="7916"/>
                  </a:cubicBezTo>
                  <a:close/>
                </a:path>
              </a:pathLst>
            </a:custGeom>
            <a:solidFill>
              <a:srgbClr val="263238"/>
            </a:solidFill>
            <a:ln w="7715" cap="flat">
              <a:noFill/>
              <a:prstDash val="solid"/>
              <a:miter/>
            </a:ln>
          </p:spPr>
          <p:txBody>
            <a:bodyPr rtlCol="0" anchor="ctr"/>
            <a:lstStyle/>
            <a:p>
              <a:endParaRPr lang="en-US"/>
            </a:p>
          </p:txBody>
        </p:sp>
        <p:sp>
          <p:nvSpPr>
            <p:cNvPr id="4012" name="Freeform: Shape 4011">
              <a:extLst>
                <a:ext uri="{FF2B5EF4-FFF2-40B4-BE49-F238E27FC236}">
                  <a16:creationId xmlns:a16="http://schemas.microsoft.com/office/drawing/2014/main" id="{FD128048-CB1D-4525-844C-0200AEFA9814}"/>
                </a:ext>
              </a:extLst>
            </p:cNvPr>
            <p:cNvSpPr/>
            <p:nvPr/>
          </p:nvSpPr>
          <p:spPr>
            <a:xfrm>
              <a:off x="6432305" y="3200783"/>
              <a:ext cx="80232" cy="80251"/>
            </a:xfrm>
            <a:custGeom>
              <a:avLst/>
              <a:gdLst>
                <a:gd name="connsiteX0" fmla="*/ 80079 w 80232"/>
                <a:gd name="connsiteY0" fmla="*/ 36660 h 80251"/>
                <a:gd name="connsiteX1" fmla="*/ 43598 w 80232"/>
                <a:gd name="connsiteY1" fmla="*/ 80097 h 80251"/>
                <a:gd name="connsiteX2" fmla="*/ 153 w 80232"/>
                <a:gd name="connsiteY2" fmla="*/ 43616 h 80251"/>
                <a:gd name="connsiteX3" fmla="*/ 36642 w 80232"/>
                <a:gd name="connsiteY3" fmla="*/ 179 h 80251"/>
                <a:gd name="connsiteX4" fmla="*/ 40120 w 80232"/>
                <a:gd name="connsiteY4" fmla="*/ 24 h 80251"/>
                <a:gd name="connsiteX5" fmla="*/ 80079 w 80232"/>
                <a:gd name="connsiteY5" fmla="*/ 36660 h 8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232" h="80251">
                  <a:moveTo>
                    <a:pt x="80079" y="36660"/>
                  </a:moveTo>
                  <a:cubicBezTo>
                    <a:pt x="82004" y="58734"/>
                    <a:pt x="65664" y="78181"/>
                    <a:pt x="43598" y="80097"/>
                  </a:cubicBezTo>
                  <a:cubicBezTo>
                    <a:pt x="21524" y="82022"/>
                    <a:pt x="2077" y="65690"/>
                    <a:pt x="153" y="43616"/>
                  </a:cubicBezTo>
                  <a:cubicBezTo>
                    <a:pt x="-1764" y="21542"/>
                    <a:pt x="14568" y="2096"/>
                    <a:pt x="36642" y="179"/>
                  </a:cubicBezTo>
                  <a:cubicBezTo>
                    <a:pt x="37793" y="78"/>
                    <a:pt x="38960" y="24"/>
                    <a:pt x="40120" y="24"/>
                  </a:cubicBezTo>
                  <a:cubicBezTo>
                    <a:pt x="61205" y="-718"/>
                    <a:pt x="78997" y="15591"/>
                    <a:pt x="80079" y="36660"/>
                  </a:cubicBezTo>
                  <a:close/>
                </a:path>
              </a:pathLst>
            </a:custGeom>
            <a:solidFill>
              <a:srgbClr val="008D8A"/>
            </a:solidFill>
            <a:ln w="7715" cap="flat">
              <a:noFill/>
              <a:prstDash val="solid"/>
              <a:miter/>
            </a:ln>
          </p:spPr>
          <p:txBody>
            <a:bodyPr rtlCol="0" anchor="ctr"/>
            <a:lstStyle/>
            <a:p>
              <a:endParaRPr lang="en-US"/>
            </a:p>
          </p:txBody>
        </p:sp>
        <p:sp>
          <p:nvSpPr>
            <p:cNvPr id="4013" name="Freeform: Shape 4012">
              <a:extLst>
                <a:ext uri="{FF2B5EF4-FFF2-40B4-BE49-F238E27FC236}">
                  <a16:creationId xmlns:a16="http://schemas.microsoft.com/office/drawing/2014/main" id="{C75347E4-E091-4621-800B-4834753F11EF}"/>
                </a:ext>
              </a:extLst>
            </p:cNvPr>
            <p:cNvSpPr/>
            <p:nvPr/>
          </p:nvSpPr>
          <p:spPr>
            <a:xfrm>
              <a:off x="6434937" y="3196755"/>
              <a:ext cx="81311" cy="81217"/>
            </a:xfrm>
            <a:custGeom>
              <a:avLst/>
              <a:gdLst>
                <a:gd name="connsiteX0" fmla="*/ 37488 w 81311"/>
                <a:gd name="connsiteY0" fmla="*/ 81187 h 81217"/>
                <a:gd name="connsiteX1" fmla="*/ 125 w 81311"/>
                <a:gd name="connsiteY1" fmla="*/ 37487 h 81217"/>
                <a:gd name="connsiteX2" fmla="*/ 43825 w 81311"/>
                <a:gd name="connsiteY2" fmla="*/ 125 h 81217"/>
                <a:gd name="connsiteX3" fmla="*/ 81311 w 81311"/>
                <a:gd name="connsiteY3" fmla="*/ 40687 h 81217"/>
                <a:gd name="connsiteX4" fmla="*/ 37488 w 81311"/>
                <a:gd name="connsiteY4" fmla="*/ 81187 h 81217"/>
                <a:gd name="connsiteX5" fmla="*/ 37488 w 81311"/>
                <a:gd name="connsiteY5" fmla="*/ 7916 h 81217"/>
                <a:gd name="connsiteX6" fmla="*/ 7885 w 81311"/>
                <a:gd name="connsiteY6" fmla="*/ 43856 h 81217"/>
                <a:gd name="connsiteX7" fmla="*/ 43825 w 81311"/>
                <a:gd name="connsiteY7" fmla="*/ 73458 h 81217"/>
                <a:gd name="connsiteX8" fmla="*/ 73582 w 81311"/>
                <a:gd name="connsiteY8" fmla="*/ 40687 h 81217"/>
                <a:gd name="connsiteX9" fmla="*/ 37488 w 81311"/>
                <a:gd name="connsiteY9" fmla="*/ 7916 h 8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311" h="81217">
                  <a:moveTo>
                    <a:pt x="37488" y="81187"/>
                  </a:moveTo>
                  <a:cubicBezTo>
                    <a:pt x="15104" y="79441"/>
                    <a:pt x="-1621" y="59871"/>
                    <a:pt x="125" y="37487"/>
                  </a:cubicBezTo>
                  <a:cubicBezTo>
                    <a:pt x="1872" y="15104"/>
                    <a:pt x="21442" y="-1622"/>
                    <a:pt x="43825" y="125"/>
                  </a:cubicBezTo>
                  <a:cubicBezTo>
                    <a:pt x="64995" y="1779"/>
                    <a:pt x="81327" y="19448"/>
                    <a:pt x="81311" y="40687"/>
                  </a:cubicBezTo>
                  <a:cubicBezTo>
                    <a:pt x="80345" y="63952"/>
                    <a:pt x="60752" y="82061"/>
                    <a:pt x="37488" y="81187"/>
                  </a:cubicBezTo>
                  <a:close/>
                  <a:moveTo>
                    <a:pt x="37488" y="7916"/>
                  </a:moveTo>
                  <a:cubicBezTo>
                    <a:pt x="19386" y="9663"/>
                    <a:pt x="6131" y="25755"/>
                    <a:pt x="7885" y="43856"/>
                  </a:cubicBezTo>
                  <a:cubicBezTo>
                    <a:pt x="9632" y="61958"/>
                    <a:pt x="25724" y="75213"/>
                    <a:pt x="43825" y="73458"/>
                  </a:cubicBezTo>
                  <a:cubicBezTo>
                    <a:pt x="60706" y="71828"/>
                    <a:pt x="73582" y="57645"/>
                    <a:pt x="73582" y="40687"/>
                  </a:cubicBezTo>
                  <a:cubicBezTo>
                    <a:pt x="72585" y="21713"/>
                    <a:pt x="56470" y="7081"/>
                    <a:pt x="37488" y="7916"/>
                  </a:cubicBezTo>
                  <a:close/>
                </a:path>
              </a:pathLst>
            </a:custGeom>
            <a:solidFill>
              <a:srgbClr val="263238"/>
            </a:solidFill>
            <a:ln w="7715" cap="flat">
              <a:noFill/>
              <a:prstDash val="solid"/>
              <a:miter/>
            </a:ln>
          </p:spPr>
          <p:txBody>
            <a:bodyPr rtlCol="0" anchor="ctr"/>
            <a:lstStyle/>
            <a:p>
              <a:endParaRPr lang="en-US"/>
            </a:p>
          </p:txBody>
        </p:sp>
        <p:sp>
          <p:nvSpPr>
            <p:cNvPr id="4014" name="Freeform: Shape 4013">
              <a:extLst>
                <a:ext uri="{FF2B5EF4-FFF2-40B4-BE49-F238E27FC236}">
                  <a16:creationId xmlns:a16="http://schemas.microsoft.com/office/drawing/2014/main" id="{C93E3E97-7808-46C8-B6DB-6DF4523767C0}"/>
                </a:ext>
              </a:extLst>
            </p:cNvPr>
            <p:cNvSpPr/>
            <p:nvPr/>
          </p:nvSpPr>
          <p:spPr>
            <a:xfrm>
              <a:off x="7886300" y="3314037"/>
              <a:ext cx="429426" cy="654573"/>
            </a:xfrm>
            <a:custGeom>
              <a:avLst/>
              <a:gdLst>
                <a:gd name="connsiteX0" fmla="*/ 428653 w 429426"/>
                <a:gd name="connsiteY0" fmla="*/ 207216 h 654573"/>
                <a:gd name="connsiteX1" fmla="*/ 429426 w 429426"/>
                <a:gd name="connsiteY1" fmla="*/ 654573 h 654573"/>
                <a:gd name="connsiteX2" fmla="*/ 0 w 429426"/>
                <a:gd name="connsiteY2" fmla="*/ 322997 h 654573"/>
                <a:gd name="connsiteX3" fmla="*/ 9429 w 429426"/>
                <a:gd name="connsiteY3" fmla="*/ 0 h 654573"/>
                <a:gd name="connsiteX4" fmla="*/ 428653 w 429426"/>
                <a:gd name="connsiteY4" fmla="*/ 207216 h 654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426" h="654573">
                  <a:moveTo>
                    <a:pt x="428653" y="207216"/>
                  </a:moveTo>
                  <a:lnTo>
                    <a:pt x="429426" y="654573"/>
                  </a:lnTo>
                  <a:lnTo>
                    <a:pt x="0" y="322997"/>
                  </a:lnTo>
                  <a:lnTo>
                    <a:pt x="9429" y="0"/>
                  </a:lnTo>
                  <a:lnTo>
                    <a:pt x="428653" y="207216"/>
                  </a:lnTo>
                  <a:close/>
                </a:path>
              </a:pathLst>
            </a:custGeom>
            <a:solidFill>
              <a:srgbClr val="263238"/>
            </a:solidFill>
            <a:ln w="7715" cap="flat">
              <a:noFill/>
              <a:prstDash val="solid"/>
              <a:miter/>
            </a:ln>
          </p:spPr>
          <p:txBody>
            <a:bodyPr rtlCol="0" anchor="ctr"/>
            <a:lstStyle/>
            <a:p>
              <a:endParaRPr lang="en-US"/>
            </a:p>
          </p:txBody>
        </p:sp>
        <p:sp>
          <p:nvSpPr>
            <p:cNvPr id="4015" name="Freeform: Shape 4014">
              <a:extLst>
                <a:ext uri="{FF2B5EF4-FFF2-40B4-BE49-F238E27FC236}">
                  <a16:creationId xmlns:a16="http://schemas.microsoft.com/office/drawing/2014/main" id="{5D5D1B38-68ED-4027-956B-018BBD200336}"/>
                </a:ext>
              </a:extLst>
            </p:cNvPr>
            <p:cNvSpPr/>
            <p:nvPr/>
          </p:nvSpPr>
          <p:spPr>
            <a:xfrm>
              <a:off x="7882430" y="3310216"/>
              <a:ext cx="437161" cy="662266"/>
            </a:xfrm>
            <a:custGeom>
              <a:avLst/>
              <a:gdLst>
                <a:gd name="connsiteX0" fmla="*/ 433297 w 437161"/>
                <a:gd name="connsiteY0" fmla="*/ 662260 h 662266"/>
                <a:gd name="connsiteX1" fmla="*/ 430901 w 437161"/>
                <a:gd name="connsiteY1" fmla="*/ 661487 h 662266"/>
                <a:gd name="connsiteX2" fmla="*/ 1474 w 437161"/>
                <a:gd name="connsiteY2" fmla="*/ 329911 h 662266"/>
                <a:gd name="connsiteX3" fmla="*/ 6 w 437161"/>
                <a:gd name="connsiteY3" fmla="*/ 326742 h 662266"/>
                <a:gd name="connsiteX4" fmla="*/ 9435 w 437161"/>
                <a:gd name="connsiteY4" fmla="*/ 3667 h 662266"/>
                <a:gd name="connsiteX5" fmla="*/ 11290 w 437161"/>
                <a:gd name="connsiteY5" fmla="*/ 499 h 662266"/>
                <a:gd name="connsiteX6" fmla="*/ 15000 w 437161"/>
                <a:gd name="connsiteY6" fmla="*/ 499 h 662266"/>
                <a:gd name="connsiteX7" fmla="*/ 434301 w 437161"/>
                <a:gd name="connsiteY7" fmla="*/ 207714 h 662266"/>
                <a:gd name="connsiteX8" fmla="*/ 436388 w 437161"/>
                <a:gd name="connsiteY8" fmla="*/ 211192 h 662266"/>
                <a:gd name="connsiteX9" fmla="*/ 437161 w 437161"/>
                <a:gd name="connsiteY9" fmla="*/ 658550 h 662266"/>
                <a:gd name="connsiteX10" fmla="*/ 434997 w 437161"/>
                <a:gd name="connsiteY10" fmla="*/ 662028 h 662266"/>
                <a:gd name="connsiteX11" fmla="*/ 433297 w 437161"/>
                <a:gd name="connsiteY11" fmla="*/ 662260 h 662266"/>
                <a:gd name="connsiteX12" fmla="*/ 7735 w 437161"/>
                <a:gd name="connsiteY12" fmla="*/ 324964 h 662266"/>
                <a:gd name="connsiteX13" fmla="*/ 429432 w 437161"/>
                <a:gd name="connsiteY13" fmla="*/ 650512 h 662266"/>
                <a:gd name="connsiteX14" fmla="*/ 428659 w 437161"/>
                <a:gd name="connsiteY14" fmla="*/ 213434 h 662266"/>
                <a:gd name="connsiteX15" fmla="*/ 17010 w 437161"/>
                <a:gd name="connsiteY15" fmla="*/ 9928 h 66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7161" h="662266">
                  <a:moveTo>
                    <a:pt x="433297" y="662260"/>
                  </a:moveTo>
                  <a:cubicBezTo>
                    <a:pt x="432431" y="662275"/>
                    <a:pt x="431588" y="662005"/>
                    <a:pt x="430901" y="661487"/>
                  </a:cubicBezTo>
                  <a:lnTo>
                    <a:pt x="1474" y="329911"/>
                  </a:lnTo>
                  <a:cubicBezTo>
                    <a:pt x="485" y="329169"/>
                    <a:pt x="-64" y="327978"/>
                    <a:pt x="6" y="326742"/>
                  </a:cubicBezTo>
                  <a:lnTo>
                    <a:pt x="9435" y="3667"/>
                  </a:lnTo>
                  <a:cubicBezTo>
                    <a:pt x="9482" y="2369"/>
                    <a:pt x="10177" y="1179"/>
                    <a:pt x="11290" y="499"/>
                  </a:cubicBezTo>
                  <a:cubicBezTo>
                    <a:pt x="12434" y="-166"/>
                    <a:pt x="13849" y="-166"/>
                    <a:pt x="15000" y="499"/>
                  </a:cubicBezTo>
                  <a:lnTo>
                    <a:pt x="434301" y="207714"/>
                  </a:lnTo>
                  <a:cubicBezTo>
                    <a:pt x="435608" y="208371"/>
                    <a:pt x="436427" y="209724"/>
                    <a:pt x="436388" y="211192"/>
                  </a:cubicBezTo>
                  <a:lnTo>
                    <a:pt x="437161" y="658550"/>
                  </a:lnTo>
                  <a:cubicBezTo>
                    <a:pt x="437146" y="660026"/>
                    <a:pt x="436311" y="661363"/>
                    <a:pt x="434997" y="662028"/>
                  </a:cubicBezTo>
                  <a:cubicBezTo>
                    <a:pt x="434448" y="662213"/>
                    <a:pt x="433876" y="662291"/>
                    <a:pt x="433297" y="662260"/>
                  </a:cubicBezTo>
                  <a:close/>
                  <a:moveTo>
                    <a:pt x="7735" y="324964"/>
                  </a:moveTo>
                  <a:lnTo>
                    <a:pt x="429432" y="650512"/>
                  </a:lnTo>
                  <a:lnTo>
                    <a:pt x="428659" y="213434"/>
                  </a:lnTo>
                  <a:lnTo>
                    <a:pt x="17010" y="9928"/>
                  </a:lnTo>
                  <a:close/>
                </a:path>
              </a:pathLst>
            </a:custGeom>
            <a:solidFill>
              <a:srgbClr val="263238"/>
            </a:solidFill>
            <a:ln w="7715" cap="flat">
              <a:noFill/>
              <a:prstDash val="solid"/>
              <a:miter/>
            </a:ln>
          </p:spPr>
          <p:txBody>
            <a:bodyPr rtlCol="0" anchor="ctr"/>
            <a:lstStyle/>
            <a:p>
              <a:endParaRPr lang="en-US"/>
            </a:p>
          </p:txBody>
        </p:sp>
        <p:sp>
          <p:nvSpPr>
            <p:cNvPr id="4016" name="Freeform: Shape 4015">
              <a:extLst>
                <a:ext uri="{FF2B5EF4-FFF2-40B4-BE49-F238E27FC236}">
                  <a16:creationId xmlns:a16="http://schemas.microsoft.com/office/drawing/2014/main" id="{6872F197-E1F1-4CE0-B2A2-DEC1BE0FF0AB}"/>
                </a:ext>
              </a:extLst>
            </p:cNvPr>
            <p:cNvSpPr/>
            <p:nvPr/>
          </p:nvSpPr>
          <p:spPr>
            <a:xfrm>
              <a:off x="5721083" y="3314037"/>
              <a:ext cx="428730" cy="654573"/>
            </a:xfrm>
            <a:custGeom>
              <a:avLst/>
              <a:gdLst>
                <a:gd name="connsiteX0" fmla="*/ 0 w 428730"/>
                <a:gd name="connsiteY0" fmla="*/ 207216 h 654573"/>
                <a:gd name="connsiteX1" fmla="*/ 0 w 428730"/>
                <a:gd name="connsiteY1" fmla="*/ 654573 h 654573"/>
                <a:gd name="connsiteX2" fmla="*/ 428731 w 428730"/>
                <a:gd name="connsiteY2" fmla="*/ 322997 h 654573"/>
                <a:gd name="connsiteX3" fmla="*/ 419301 w 428730"/>
                <a:gd name="connsiteY3" fmla="*/ 0 h 654573"/>
                <a:gd name="connsiteX4" fmla="*/ 0 w 428730"/>
                <a:gd name="connsiteY4" fmla="*/ 207216 h 654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730" h="654573">
                  <a:moveTo>
                    <a:pt x="0" y="207216"/>
                  </a:moveTo>
                  <a:lnTo>
                    <a:pt x="0" y="654573"/>
                  </a:lnTo>
                  <a:lnTo>
                    <a:pt x="428731" y="322997"/>
                  </a:lnTo>
                  <a:lnTo>
                    <a:pt x="419301" y="0"/>
                  </a:lnTo>
                  <a:lnTo>
                    <a:pt x="0" y="207216"/>
                  </a:lnTo>
                  <a:close/>
                </a:path>
              </a:pathLst>
            </a:custGeom>
            <a:solidFill>
              <a:srgbClr val="263238"/>
            </a:solidFill>
            <a:ln w="7715" cap="flat">
              <a:noFill/>
              <a:prstDash val="solid"/>
              <a:miter/>
            </a:ln>
          </p:spPr>
          <p:txBody>
            <a:bodyPr rtlCol="0" anchor="ctr"/>
            <a:lstStyle/>
            <a:p>
              <a:endParaRPr lang="en-US"/>
            </a:p>
          </p:txBody>
        </p:sp>
        <p:sp>
          <p:nvSpPr>
            <p:cNvPr id="4017" name="Freeform: Shape 4016">
              <a:extLst>
                <a:ext uri="{FF2B5EF4-FFF2-40B4-BE49-F238E27FC236}">
                  <a16:creationId xmlns:a16="http://schemas.microsoft.com/office/drawing/2014/main" id="{2A49D045-B9E1-469A-BEA4-BBD3649333DC}"/>
                </a:ext>
              </a:extLst>
            </p:cNvPr>
            <p:cNvSpPr/>
            <p:nvPr/>
          </p:nvSpPr>
          <p:spPr>
            <a:xfrm>
              <a:off x="5717219" y="3310061"/>
              <a:ext cx="436459" cy="662414"/>
            </a:xfrm>
            <a:custGeom>
              <a:avLst/>
              <a:gdLst>
                <a:gd name="connsiteX0" fmla="*/ 3865 w 436459"/>
                <a:gd name="connsiteY0" fmla="*/ 662415 h 662414"/>
                <a:gd name="connsiteX1" fmla="*/ 2164 w 436459"/>
                <a:gd name="connsiteY1" fmla="*/ 662028 h 662414"/>
                <a:gd name="connsiteX2" fmla="*/ 0 w 436459"/>
                <a:gd name="connsiteY2" fmla="*/ 658550 h 662414"/>
                <a:gd name="connsiteX3" fmla="*/ 0 w 436459"/>
                <a:gd name="connsiteY3" fmla="*/ 211193 h 662414"/>
                <a:gd name="connsiteX4" fmla="*/ 2164 w 436459"/>
                <a:gd name="connsiteY4" fmla="*/ 207715 h 662414"/>
                <a:gd name="connsiteX5" fmla="*/ 421388 w 436459"/>
                <a:gd name="connsiteY5" fmla="*/ 499 h 662414"/>
                <a:gd name="connsiteX6" fmla="*/ 425098 w 436459"/>
                <a:gd name="connsiteY6" fmla="*/ 499 h 662414"/>
                <a:gd name="connsiteX7" fmla="*/ 427030 w 436459"/>
                <a:gd name="connsiteY7" fmla="*/ 3667 h 662414"/>
                <a:gd name="connsiteX8" fmla="*/ 436460 w 436459"/>
                <a:gd name="connsiteY8" fmla="*/ 326742 h 662414"/>
                <a:gd name="connsiteX9" fmla="*/ 434914 w 436459"/>
                <a:gd name="connsiteY9" fmla="*/ 329911 h 662414"/>
                <a:gd name="connsiteX10" fmla="*/ 6261 w 436459"/>
                <a:gd name="connsiteY10" fmla="*/ 661487 h 662414"/>
                <a:gd name="connsiteX11" fmla="*/ 3865 w 436459"/>
                <a:gd name="connsiteY11" fmla="*/ 662415 h 662414"/>
                <a:gd name="connsiteX12" fmla="*/ 7729 w 436459"/>
                <a:gd name="connsiteY12" fmla="*/ 213589 h 662414"/>
                <a:gd name="connsiteX13" fmla="*/ 7729 w 436459"/>
                <a:gd name="connsiteY13" fmla="*/ 650667 h 662414"/>
                <a:gd name="connsiteX14" fmla="*/ 428653 w 436459"/>
                <a:gd name="connsiteY14" fmla="*/ 325119 h 662414"/>
                <a:gd name="connsiteX15" fmla="*/ 419456 w 436459"/>
                <a:gd name="connsiteY15" fmla="*/ 10083 h 66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6459" h="662414">
                  <a:moveTo>
                    <a:pt x="3865" y="662415"/>
                  </a:moveTo>
                  <a:cubicBezTo>
                    <a:pt x="3278" y="662399"/>
                    <a:pt x="2701" y="662268"/>
                    <a:pt x="2164" y="662028"/>
                  </a:cubicBezTo>
                  <a:cubicBezTo>
                    <a:pt x="837" y="661379"/>
                    <a:pt x="-3" y="660026"/>
                    <a:pt x="0" y="658550"/>
                  </a:cubicBezTo>
                  <a:lnTo>
                    <a:pt x="0" y="211193"/>
                  </a:lnTo>
                  <a:cubicBezTo>
                    <a:pt x="-3" y="209716"/>
                    <a:pt x="837" y="208364"/>
                    <a:pt x="2164" y="207715"/>
                  </a:cubicBezTo>
                  <a:lnTo>
                    <a:pt x="421388" y="499"/>
                  </a:lnTo>
                  <a:cubicBezTo>
                    <a:pt x="422540" y="-166"/>
                    <a:pt x="423946" y="-166"/>
                    <a:pt x="425098" y="499"/>
                  </a:cubicBezTo>
                  <a:cubicBezTo>
                    <a:pt x="426226" y="1163"/>
                    <a:pt x="426953" y="2354"/>
                    <a:pt x="427030" y="3667"/>
                  </a:cubicBezTo>
                  <a:lnTo>
                    <a:pt x="436460" y="326742"/>
                  </a:lnTo>
                  <a:cubicBezTo>
                    <a:pt x="436475" y="327986"/>
                    <a:pt x="435895" y="329153"/>
                    <a:pt x="434914" y="329911"/>
                  </a:cubicBezTo>
                  <a:lnTo>
                    <a:pt x="6261" y="661487"/>
                  </a:lnTo>
                  <a:cubicBezTo>
                    <a:pt x="5591" y="662059"/>
                    <a:pt x="4746" y="662392"/>
                    <a:pt x="3865" y="662415"/>
                  </a:cubicBezTo>
                  <a:close/>
                  <a:moveTo>
                    <a:pt x="7729" y="213589"/>
                  </a:moveTo>
                  <a:lnTo>
                    <a:pt x="7729" y="650667"/>
                  </a:lnTo>
                  <a:lnTo>
                    <a:pt x="428653" y="325119"/>
                  </a:lnTo>
                  <a:lnTo>
                    <a:pt x="419456" y="10083"/>
                  </a:lnTo>
                  <a:close/>
                </a:path>
              </a:pathLst>
            </a:custGeom>
            <a:solidFill>
              <a:srgbClr val="263238"/>
            </a:solidFill>
            <a:ln w="7715" cap="flat">
              <a:noFill/>
              <a:prstDash val="solid"/>
              <a:miter/>
            </a:ln>
          </p:spPr>
          <p:txBody>
            <a:bodyPr rtlCol="0" anchor="ctr"/>
            <a:lstStyle/>
            <a:p>
              <a:endParaRPr lang="en-US"/>
            </a:p>
          </p:txBody>
        </p:sp>
        <p:sp>
          <p:nvSpPr>
            <p:cNvPr id="4018" name="Freeform: Shape 4017">
              <a:extLst>
                <a:ext uri="{FF2B5EF4-FFF2-40B4-BE49-F238E27FC236}">
                  <a16:creationId xmlns:a16="http://schemas.microsoft.com/office/drawing/2014/main" id="{628B3799-88C9-4BC3-B2FD-D9E63EFCEBF6}"/>
                </a:ext>
              </a:extLst>
            </p:cNvPr>
            <p:cNvSpPr/>
            <p:nvPr/>
          </p:nvSpPr>
          <p:spPr>
            <a:xfrm>
              <a:off x="6466241" y="2730030"/>
              <a:ext cx="272371" cy="249648"/>
            </a:xfrm>
            <a:custGeom>
              <a:avLst/>
              <a:gdLst>
                <a:gd name="connsiteX0" fmla="*/ 272372 w 272371"/>
                <a:gd name="connsiteY0" fmla="*/ 124824 h 249648"/>
                <a:gd name="connsiteX1" fmla="*/ 136186 w 272371"/>
                <a:gd name="connsiteY1" fmla="*/ 249648 h 249648"/>
                <a:gd name="connsiteX2" fmla="*/ 0 w 272371"/>
                <a:gd name="connsiteY2" fmla="*/ 124824 h 249648"/>
                <a:gd name="connsiteX3" fmla="*/ 136186 w 272371"/>
                <a:gd name="connsiteY3" fmla="*/ 0 h 249648"/>
                <a:gd name="connsiteX4" fmla="*/ 272372 w 272371"/>
                <a:gd name="connsiteY4" fmla="*/ 124824 h 24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71" h="249648">
                  <a:moveTo>
                    <a:pt x="272372" y="124824"/>
                  </a:moveTo>
                  <a:cubicBezTo>
                    <a:pt x="272372" y="193763"/>
                    <a:pt x="211399" y="249648"/>
                    <a:pt x="136186" y="249648"/>
                  </a:cubicBezTo>
                  <a:cubicBezTo>
                    <a:pt x="60973" y="249648"/>
                    <a:pt x="0" y="193763"/>
                    <a:pt x="0" y="124824"/>
                  </a:cubicBezTo>
                  <a:cubicBezTo>
                    <a:pt x="0" y="55886"/>
                    <a:pt x="60973" y="0"/>
                    <a:pt x="136186" y="0"/>
                  </a:cubicBezTo>
                  <a:cubicBezTo>
                    <a:pt x="211399" y="0"/>
                    <a:pt x="272372" y="55886"/>
                    <a:pt x="272372" y="124824"/>
                  </a:cubicBezTo>
                  <a:close/>
                </a:path>
              </a:pathLst>
            </a:custGeom>
            <a:solidFill>
              <a:srgbClr val="FFFFFF"/>
            </a:solidFill>
            <a:ln w="7715" cap="flat">
              <a:noFill/>
              <a:prstDash val="solid"/>
              <a:miter/>
            </a:ln>
          </p:spPr>
          <p:txBody>
            <a:bodyPr rtlCol="0" anchor="ctr"/>
            <a:lstStyle/>
            <a:p>
              <a:endParaRPr lang="en-US"/>
            </a:p>
          </p:txBody>
        </p:sp>
        <p:sp>
          <p:nvSpPr>
            <p:cNvPr id="4019" name="Freeform: Shape 4018">
              <a:extLst>
                <a:ext uri="{FF2B5EF4-FFF2-40B4-BE49-F238E27FC236}">
                  <a16:creationId xmlns:a16="http://schemas.microsoft.com/office/drawing/2014/main" id="{6AB1A87E-7FA7-4C1A-A2B5-77FD781AC35E}"/>
                </a:ext>
              </a:extLst>
            </p:cNvPr>
            <p:cNvSpPr/>
            <p:nvPr/>
          </p:nvSpPr>
          <p:spPr>
            <a:xfrm>
              <a:off x="6462763" y="2726166"/>
              <a:ext cx="280023" cy="257377"/>
            </a:xfrm>
            <a:custGeom>
              <a:avLst/>
              <a:gdLst>
                <a:gd name="connsiteX0" fmla="*/ 140050 w 280023"/>
                <a:gd name="connsiteY0" fmla="*/ 257377 h 257377"/>
                <a:gd name="connsiteX1" fmla="*/ 0 w 280023"/>
                <a:gd name="connsiteY1" fmla="*/ 128689 h 257377"/>
                <a:gd name="connsiteX2" fmla="*/ 140050 w 280023"/>
                <a:gd name="connsiteY2" fmla="*/ 0 h 257377"/>
                <a:gd name="connsiteX3" fmla="*/ 280024 w 280023"/>
                <a:gd name="connsiteY3" fmla="*/ 128689 h 257377"/>
                <a:gd name="connsiteX4" fmla="*/ 140050 w 280023"/>
                <a:gd name="connsiteY4" fmla="*/ 257377 h 257377"/>
                <a:gd name="connsiteX5" fmla="*/ 140050 w 280023"/>
                <a:gd name="connsiteY5" fmla="*/ 7729 h 257377"/>
                <a:gd name="connsiteX6" fmla="*/ 7729 w 280023"/>
                <a:gd name="connsiteY6" fmla="*/ 128689 h 257377"/>
                <a:gd name="connsiteX7" fmla="*/ 140050 w 280023"/>
                <a:gd name="connsiteY7" fmla="*/ 249648 h 257377"/>
                <a:gd name="connsiteX8" fmla="*/ 272294 w 280023"/>
                <a:gd name="connsiteY8" fmla="*/ 128689 h 257377"/>
                <a:gd name="connsiteX9" fmla="*/ 140050 w 280023"/>
                <a:gd name="connsiteY9" fmla="*/ 7729 h 257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023" h="257377">
                  <a:moveTo>
                    <a:pt x="140050" y="257377"/>
                  </a:moveTo>
                  <a:cubicBezTo>
                    <a:pt x="62760" y="257377"/>
                    <a:pt x="0" y="199719"/>
                    <a:pt x="0" y="128689"/>
                  </a:cubicBezTo>
                  <a:cubicBezTo>
                    <a:pt x="0" y="57659"/>
                    <a:pt x="62760" y="0"/>
                    <a:pt x="140050" y="0"/>
                  </a:cubicBezTo>
                  <a:cubicBezTo>
                    <a:pt x="217341" y="0"/>
                    <a:pt x="280024" y="57736"/>
                    <a:pt x="280024" y="128689"/>
                  </a:cubicBezTo>
                  <a:cubicBezTo>
                    <a:pt x="280024" y="199641"/>
                    <a:pt x="216877" y="257377"/>
                    <a:pt x="140050" y="257377"/>
                  </a:cubicBezTo>
                  <a:close/>
                  <a:moveTo>
                    <a:pt x="140050" y="7729"/>
                  </a:moveTo>
                  <a:cubicBezTo>
                    <a:pt x="67088" y="7729"/>
                    <a:pt x="7729" y="61832"/>
                    <a:pt x="7729" y="128689"/>
                  </a:cubicBezTo>
                  <a:cubicBezTo>
                    <a:pt x="7729" y="195545"/>
                    <a:pt x="67088" y="249648"/>
                    <a:pt x="140050" y="249648"/>
                  </a:cubicBezTo>
                  <a:cubicBezTo>
                    <a:pt x="213013" y="249648"/>
                    <a:pt x="272294" y="195545"/>
                    <a:pt x="272294" y="128689"/>
                  </a:cubicBezTo>
                  <a:cubicBezTo>
                    <a:pt x="272294" y="61832"/>
                    <a:pt x="212549" y="7729"/>
                    <a:pt x="140050" y="7729"/>
                  </a:cubicBezTo>
                  <a:close/>
                </a:path>
              </a:pathLst>
            </a:custGeom>
            <a:solidFill>
              <a:srgbClr val="263238"/>
            </a:solidFill>
            <a:ln w="7715" cap="flat">
              <a:noFill/>
              <a:prstDash val="solid"/>
              <a:miter/>
            </a:ln>
          </p:spPr>
          <p:txBody>
            <a:bodyPr rtlCol="0" anchor="ctr"/>
            <a:lstStyle/>
            <a:p>
              <a:endParaRPr lang="en-US"/>
            </a:p>
          </p:txBody>
        </p:sp>
        <p:sp>
          <p:nvSpPr>
            <p:cNvPr id="4020" name="Freeform: Shape 4019">
              <a:extLst>
                <a:ext uri="{FF2B5EF4-FFF2-40B4-BE49-F238E27FC236}">
                  <a16:creationId xmlns:a16="http://schemas.microsoft.com/office/drawing/2014/main" id="{C94D8384-698F-47DF-92C8-E262B6D62239}"/>
                </a:ext>
              </a:extLst>
            </p:cNvPr>
            <p:cNvSpPr/>
            <p:nvPr/>
          </p:nvSpPr>
          <p:spPr>
            <a:xfrm>
              <a:off x="6484559" y="2746802"/>
              <a:ext cx="235736" cy="216104"/>
            </a:xfrm>
            <a:custGeom>
              <a:avLst/>
              <a:gdLst>
                <a:gd name="connsiteX0" fmla="*/ 235736 w 235736"/>
                <a:gd name="connsiteY0" fmla="*/ 108052 h 216104"/>
                <a:gd name="connsiteX1" fmla="*/ 117868 w 235736"/>
                <a:gd name="connsiteY1" fmla="*/ 216104 h 216104"/>
                <a:gd name="connsiteX2" fmla="*/ 0 w 235736"/>
                <a:gd name="connsiteY2" fmla="*/ 108052 h 216104"/>
                <a:gd name="connsiteX3" fmla="*/ 117868 w 235736"/>
                <a:gd name="connsiteY3" fmla="*/ 0 h 216104"/>
                <a:gd name="connsiteX4" fmla="*/ 235736 w 235736"/>
                <a:gd name="connsiteY4" fmla="*/ 108052 h 216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36" h="216104">
                  <a:moveTo>
                    <a:pt x="235736" y="108052"/>
                  </a:moveTo>
                  <a:cubicBezTo>
                    <a:pt x="235736" y="167728"/>
                    <a:pt x="182965" y="216104"/>
                    <a:pt x="117868" y="216104"/>
                  </a:cubicBezTo>
                  <a:cubicBezTo>
                    <a:pt x="52771" y="216104"/>
                    <a:pt x="0" y="167728"/>
                    <a:pt x="0" y="108052"/>
                  </a:cubicBezTo>
                  <a:cubicBezTo>
                    <a:pt x="0" y="48377"/>
                    <a:pt x="52771" y="0"/>
                    <a:pt x="117868" y="0"/>
                  </a:cubicBezTo>
                  <a:cubicBezTo>
                    <a:pt x="182965" y="0"/>
                    <a:pt x="235736" y="48377"/>
                    <a:pt x="235736" y="108052"/>
                  </a:cubicBezTo>
                  <a:close/>
                </a:path>
              </a:pathLst>
            </a:custGeom>
            <a:solidFill>
              <a:srgbClr val="008D8A"/>
            </a:solidFill>
            <a:ln w="7715" cap="flat">
              <a:noFill/>
              <a:prstDash val="solid"/>
              <a:miter/>
            </a:ln>
          </p:spPr>
          <p:txBody>
            <a:bodyPr rtlCol="0" anchor="ctr"/>
            <a:lstStyle/>
            <a:p>
              <a:endParaRPr lang="en-US"/>
            </a:p>
          </p:txBody>
        </p:sp>
        <p:sp>
          <p:nvSpPr>
            <p:cNvPr id="4021" name="Freeform: Shape 4020">
              <a:extLst>
                <a:ext uri="{FF2B5EF4-FFF2-40B4-BE49-F238E27FC236}">
                  <a16:creationId xmlns:a16="http://schemas.microsoft.com/office/drawing/2014/main" id="{831ABA3B-B721-4CD8-98C9-D8791AF6F598}"/>
                </a:ext>
              </a:extLst>
            </p:cNvPr>
            <p:cNvSpPr/>
            <p:nvPr/>
          </p:nvSpPr>
          <p:spPr>
            <a:xfrm>
              <a:off x="6481004" y="2742938"/>
              <a:ext cx="243542" cy="223833"/>
            </a:xfrm>
            <a:custGeom>
              <a:avLst/>
              <a:gdLst>
                <a:gd name="connsiteX0" fmla="*/ 121810 w 243542"/>
                <a:gd name="connsiteY0" fmla="*/ 223833 h 223833"/>
                <a:gd name="connsiteX1" fmla="*/ 0 w 243542"/>
                <a:gd name="connsiteY1" fmla="*/ 111917 h 223833"/>
                <a:gd name="connsiteX2" fmla="*/ 121810 w 243542"/>
                <a:gd name="connsiteY2" fmla="*/ 0 h 223833"/>
                <a:gd name="connsiteX3" fmla="*/ 243542 w 243542"/>
                <a:gd name="connsiteY3" fmla="*/ 111917 h 223833"/>
                <a:gd name="connsiteX4" fmla="*/ 121810 w 243542"/>
                <a:gd name="connsiteY4" fmla="*/ 223833 h 223833"/>
                <a:gd name="connsiteX5" fmla="*/ 121810 w 243542"/>
                <a:gd name="connsiteY5" fmla="*/ 7420 h 223833"/>
                <a:gd name="connsiteX6" fmla="*/ 7729 w 243542"/>
                <a:gd name="connsiteY6" fmla="*/ 111608 h 223833"/>
                <a:gd name="connsiteX7" fmla="*/ 121810 w 243542"/>
                <a:gd name="connsiteY7" fmla="*/ 216104 h 223833"/>
                <a:gd name="connsiteX8" fmla="*/ 235813 w 243542"/>
                <a:gd name="connsiteY8" fmla="*/ 111917 h 223833"/>
                <a:gd name="connsiteX9" fmla="*/ 121810 w 243542"/>
                <a:gd name="connsiteY9" fmla="*/ 7729 h 22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542" h="223833">
                  <a:moveTo>
                    <a:pt x="121810" y="223833"/>
                  </a:moveTo>
                  <a:cubicBezTo>
                    <a:pt x="54644" y="223833"/>
                    <a:pt x="0" y="173672"/>
                    <a:pt x="0" y="111917"/>
                  </a:cubicBezTo>
                  <a:cubicBezTo>
                    <a:pt x="0" y="50162"/>
                    <a:pt x="54644" y="0"/>
                    <a:pt x="121810" y="0"/>
                  </a:cubicBezTo>
                  <a:cubicBezTo>
                    <a:pt x="188975" y="0"/>
                    <a:pt x="243542" y="50239"/>
                    <a:pt x="243542" y="111917"/>
                  </a:cubicBezTo>
                  <a:cubicBezTo>
                    <a:pt x="243542" y="173595"/>
                    <a:pt x="188512" y="223833"/>
                    <a:pt x="121810" y="223833"/>
                  </a:cubicBezTo>
                  <a:close/>
                  <a:moveTo>
                    <a:pt x="121810" y="7420"/>
                  </a:moveTo>
                  <a:cubicBezTo>
                    <a:pt x="58895" y="7420"/>
                    <a:pt x="7729" y="54181"/>
                    <a:pt x="7729" y="111608"/>
                  </a:cubicBezTo>
                  <a:cubicBezTo>
                    <a:pt x="7729" y="169034"/>
                    <a:pt x="58509" y="216104"/>
                    <a:pt x="121810" y="216104"/>
                  </a:cubicBezTo>
                  <a:cubicBezTo>
                    <a:pt x="185111" y="216104"/>
                    <a:pt x="235813" y="169730"/>
                    <a:pt x="235813" y="111917"/>
                  </a:cubicBezTo>
                  <a:cubicBezTo>
                    <a:pt x="235813" y="54103"/>
                    <a:pt x="184261" y="7729"/>
                    <a:pt x="121810" y="7729"/>
                  </a:cubicBezTo>
                  <a:close/>
                </a:path>
              </a:pathLst>
            </a:custGeom>
            <a:solidFill>
              <a:srgbClr val="263238"/>
            </a:solidFill>
            <a:ln w="7715" cap="flat">
              <a:noFill/>
              <a:prstDash val="solid"/>
              <a:miter/>
            </a:ln>
          </p:spPr>
          <p:txBody>
            <a:bodyPr rtlCol="0" anchor="ctr"/>
            <a:lstStyle/>
            <a:p>
              <a:endParaRPr lang="en-US"/>
            </a:p>
          </p:txBody>
        </p:sp>
        <p:sp>
          <p:nvSpPr>
            <p:cNvPr id="4022" name="Freeform: Shape 4021">
              <a:extLst>
                <a:ext uri="{FF2B5EF4-FFF2-40B4-BE49-F238E27FC236}">
                  <a16:creationId xmlns:a16="http://schemas.microsoft.com/office/drawing/2014/main" id="{ABAC0B26-EEC9-48DC-9AED-5F48813926C3}"/>
                </a:ext>
              </a:extLst>
            </p:cNvPr>
            <p:cNvSpPr/>
            <p:nvPr/>
          </p:nvSpPr>
          <p:spPr>
            <a:xfrm>
              <a:off x="6510065" y="2770144"/>
              <a:ext cx="185497" cy="170039"/>
            </a:xfrm>
            <a:custGeom>
              <a:avLst/>
              <a:gdLst>
                <a:gd name="connsiteX0" fmla="*/ 92749 w 185497"/>
                <a:gd name="connsiteY0" fmla="*/ 170039 h 170039"/>
                <a:gd name="connsiteX1" fmla="*/ 0 w 185497"/>
                <a:gd name="connsiteY1" fmla="*/ 85020 h 170039"/>
                <a:gd name="connsiteX2" fmla="*/ 92749 w 185497"/>
                <a:gd name="connsiteY2" fmla="*/ 0 h 170039"/>
                <a:gd name="connsiteX3" fmla="*/ 185497 w 185497"/>
                <a:gd name="connsiteY3" fmla="*/ 85020 h 170039"/>
                <a:gd name="connsiteX4" fmla="*/ 92749 w 185497"/>
                <a:gd name="connsiteY4" fmla="*/ 170039 h 170039"/>
                <a:gd name="connsiteX5" fmla="*/ 92749 w 185497"/>
                <a:gd name="connsiteY5" fmla="*/ 7188 h 170039"/>
                <a:gd name="connsiteX6" fmla="*/ 7729 w 185497"/>
                <a:gd name="connsiteY6" fmla="*/ 84478 h 170039"/>
                <a:gd name="connsiteX7" fmla="*/ 92749 w 185497"/>
                <a:gd name="connsiteY7" fmla="*/ 161769 h 170039"/>
                <a:gd name="connsiteX8" fmla="*/ 177768 w 185497"/>
                <a:gd name="connsiteY8" fmla="*/ 84478 h 170039"/>
                <a:gd name="connsiteX9" fmla="*/ 92749 w 185497"/>
                <a:gd name="connsiteY9" fmla="*/ 7188 h 170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497" h="170039">
                  <a:moveTo>
                    <a:pt x="92749" y="170039"/>
                  </a:moveTo>
                  <a:cubicBezTo>
                    <a:pt x="41582" y="170039"/>
                    <a:pt x="0" y="131780"/>
                    <a:pt x="0" y="85020"/>
                  </a:cubicBezTo>
                  <a:cubicBezTo>
                    <a:pt x="0" y="38259"/>
                    <a:pt x="41505" y="0"/>
                    <a:pt x="92749" y="0"/>
                  </a:cubicBezTo>
                  <a:cubicBezTo>
                    <a:pt x="143992" y="0"/>
                    <a:pt x="185497" y="38259"/>
                    <a:pt x="185497" y="85020"/>
                  </a:cubicBezTo>
                  <a:cubicBezTo>
                    <a:pt x="185497" y="131780"/>
                    <a:pt x="143451" y="170039"/>
                    <a:pt x="92749" y="170039"/>
                  </a:cubicBezTo>
                  <a:close/>
                  <a:moveTo>
                    <a:pt x="92749" y="7188"/>
                  </a:moveTo>
                  <a:cubicBezTo>
                    <a:pt x="45911" y="7188"/>
                    <a:pt x="7729" y="41969"/>
                    <a:pt x="7729" y="84478"/>
                  </a:cubicBezTo>
                  <a:cubicBezTo>
                    <a:pt x="7729" y="126988"/>
                    <a:pt x="45833" y="161769"/>
                    <a:pt x="92749" y="161769"/>
                  </a:cubicBezTo>
                  <a:cubicBezTo>
                    <a:pt x="139664" y="161769"/>
                    <a:pt x="177768" y="126988"/>
                    <a:pt x="177768" y="84478"/>
                  </a:cubicBezTo>
                  <a:cubicBezTo>
                    <a:pt x="177768" y="41969"/>
                    <a:pt x="139123" y="7188"/>
                    <a:pt x="92749" y="7188"/>
                  </a:cubicBezTo>
                  <a:close/>
                </a:path>
              </a:pathLst>
            </a:custGeom>
            <a:solidFill>
              <a:srgbClr val="263238"/>
            </a:solidFill>
            <a:ln w="7715" cap="flat">
              <a:noFill/>
              <a:prstDash val="solid"/>
              <a:miter/>
            </a:ln>
          </p:spPr>
          <p:txBody>
            <a:bodyPr rtlCol="0" anchor="ctr"/>
            <a:lstStyle/>
            <a:p>
              <a:endParaRPr lang="en-US"/>
            </a:p>
          </p:txBody>
        </p:sp>
        <p:sp>
          <p:nvSpPr>
            <p:cNvPr id="4023" name="Freeform: Shape 4022">
              <a:extLst>
                <a:ext uri="{FF2B5EF4-FFF2-40B4-BE49-F238E27FC236}">
                  <a16:creationId xmlns:a16="http://schemas.microsoft.com/office/drawing/2014/main" id="{263E9C75-AA64-42AC-8818-0A858BF2C101}"/>
                </a:ext>
              </a:extLst>
            </p:cNvPr>
            <p:cNvSpPr/>
            <p:nvPr/>
          </p:nvSpPr>
          <p:spPr>
            <a:xfrm>
              <a:off x="6557057" y="2804941"/>
              <a:ext cx="99859" cy="99733"/>
            </a:xfrm>
            <a:custGeom>
              <a:avLst/>
              <a:gdLst>
                <a:gd name="connsiteX0" fmla="*/ 45757 w 99859"/>
                <a:gd name="connsiteY0" fmla="*/ 99689 h 99733"/>
                <a:gd name="connsiteX1" fmla="*/ 178 w 99859"/>
                <a:gd name="connsiteY1" fmla="*/ 45763 h 99733"/>
                <a:gd name="connsiteX2" fmla="*/ 54104 w 99859"/>
                <a:gd name="connsiteY2" fmla="*/ 177 h 99733"/>
                <a:gd name="connsiteX3" fmla="*/ 99860 w 99859"/>
                <a:gd name="connsiteY3" fmla="*/ 49914 h 99733"/>
                <a:gd name="connsiteX4" fmla="*/ 45757 w 99859"/>
                <a:gd name="connsiteY4" fmla="*/ 99689 h 99733"/>
                <a:gd name="connsiteX5" fmla="*/ 45757 w 99859"/>
                <a:gd name="connsiteY5" fmla="*/ 7945 h 99733"/>
                <a:gd name="connsiteX6" fmla="*/ 7938 w 99859"/>
                <a:gd name="connsiteY6" fmla="*/ 54111 h 99733"/>
                <a:gd name="connsiteX7" fmla="*/ 54104 w 99859"/>
                <a:gd name="connsiteY7" fmla="*/ 91929 h 99733"/>
                <a:gd name="connsiteX8" fmla="*/ 92131 w 99859"/>
                <a:gd name="connsiteY8" fmla="*/ 49914 h 99733"/>
                <a:gd name="connsiteX9" fmla="*/ 45757 w 99859"/>
                <a:gd name="connsiteY9" fmla="*/ 7945 h 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859" h="99733">
                  <a:moveTo>
                    <a:pt x="45757" y="99689"/>
                  </a:moveTo>
                  <a:cubicBezTo>
                    <a:pt x="18280" y="97386"/>
                    <a:pt x="-2133" y="73240"/>
                    <a:pt x="178" y="45763"/>
                  </a:cubicBezTo>
                  <a:cubicBezTo>
                    <a:pt x="2482" y="18279"/>
                    <a:pt x="26627" y="-2126"/>
                    <a:pt x="54104" y="177"/>
                  </a:cubicBezTo>
                  <a:cubicBezTo>
                    <a:pt x="79965" y="2349"/>
                    <a:pt x="99852" y="23967"/>
                    <a:pt x="99860" y="49914"/>
                  </a:cubicBezTo>
                  <a:cubicBezTo>
                    <a:pt x="98647" y="78589"/>
                    <a:pt x="74431" y="100864"/>
                    <a:pt x="45757" y="99689"/>
                  </a:cubicBezTo>
                  <a:close/>
                  <a:moveTo>
                    <a:pt x="45757" y="7945"/>
                  </a:moveTo>
                  <a:cubicBezTo>
                    <a:pt x="22562" y="10248"/>
                    <a:pt x="5635" y="30923"/>
                    <a:pt x="7938" y="54111"/>
                  </a:cubicBezTo>
                  <a:cubicBezTo>
                    <a:pt x="10242" y="77306"/>
                    <a:pt x="30909" y="94240"/>
                    <a:pt x="54104" y="91929"/>
                  </a:cubicBezTo>
                  <a:cubicBezTo>
                    <a:pt x="75699" y="89788"/>
                    <a:pt x="92146" y="71617"/>
                    <a:pt x="92131" y="49914"/>
                  </a:cubicBezTo>
                  <a:cubicBezTo>
                    <a:pt x="90879" y="25536"/>
                    <a:pt x="70142" y="6763"/>
                    <a:pt x="45757" y="7945"/>
                  </a:cubicBezTo>
                  <a:close/>
                </a:path>
              </a:pathLst>
            </a:custGeom>
            <a:solidFill>
              <a:srgbClr val="263238"/>
            </a:solidFill>
            <a:ln w="7715" cap="flat">
              <a:noFill/>
              <a:prstDash val="solid"/>
              <a:miter/>
            </a:ln>
          </p:spPr>
          <p:txBody>
            <a:bodyPr rtlCol="0" anchor="ctr"/>
            <a:lstStyle/>
            <a:p>
              <a:endParaRPr lang="en-US"/>
            </a:p>
          </p:txBody>
        </p:sp>
        <p:sp>
          <p:nvSpPr>
            <p:cNvPr id="4024" name="Freeform: Shape 4023">
              <a:extLst>
                <a:ext uri="{FF2B5EF4-FFF2-40B4-BE49-F238E27FC236}">
                  <a16:creationId xmlns:a16="http://schemas.microsoft.com/office/drawing/2014/main" id="{7A5CD878-4F01-4FB6-AC8E-D97C0A1B3BC1}"/>
                </a:ext>
              </a:extLst>
            </p:cNvPr>
            <p:cNvSpPr/>
            <p:nvPr/>
          </p:nvSpPr>
          <p:spPr>
            <a:xfrm>
              <a:off x="6598949" y="2742629"/>
              <a:ext cx="7729" cy="224142"/>
            </a:xfrm>
            <a:custGeom>
              <a:avLst/>
              <a:gdLst>
                <a:gd name="connsiteX0" fmla="*/ 3865 w 7729"/>
                <a:gd name="connsiteY0" fmla="*/ 224143 h 224142"/>
                <a:gd name="connsiteX1" fmla="*/ 0 w 7729"/>
                <a:gd name="connsiteY1" fmla="*/ 220278 h 224142"/>
                <a:gd name="connsiteX2" fmla="*/ 0 w 7729"/>
                <a:gd name="connsiteY2" fmla="*/ 3865 h 224142"/>
                <a:gd name="connsiteX3" fmla="*/ 3865 w 7729"/>
                <a:gd name="connsiteY3" fmla="*/ 0 h 224142"/>
                <a:gd name="connsiteX4" fmla="*/ 7729 w 7729"/>
                <a:gd name="connsiteY4" fmla="*/ 3865 h 224142"/>
                <a:gd name="connsiteX5" fmla="*/ 7729 w 7729"/>
                <a:gd name="connsiteY5" fmla="*/ 220278 h 224142"/>
                <a:gd name="connsiteX6" fmla="*/ 3865 w 7729"/>
                <a:gd name="connsiteY6" fmla="*/ 224143 h 22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224142">
                  <a:moveTo>
                    <a:pt x="3865" y="224143"/>
                  </a:moveTo>
                  <a:cubicBezTo>
                    <a:pt x="1731" y="224143"/>
                    <a:pt x="0" y="222411"/>
                    <a:pt x="0" y="220278"/>
                  </a:cubicBezTo>
                  <a:lnTo>
                    <a:pt x="0" y="3865"/>
                  </a:lnTo>
                  <a:cubicBezTo>
                    <a:pt x="0" y="1731"/>
                    <a:pt x="1731" y="0"/>
                    <a:pt x="3865" y="0"/>
                  </a:cubicBezTo>
                  <a:cubicBezTo>
                    <a:pt x="5982" y="39"/>
                    <a:pt x="7690" y="1747"/>
                    <a:pt x="7729" y="3865"/>
                  </a:cubicBezTo>
                  <a:lnTo>
                    <a:pt x="7729" y="220278"/>
                  </a:lnTo>
                  <a:cubicBezTo>
                    <a:pt x="7729" y="222411"/>
                    <a:pt x="5998" y="224143"/>
                    <a:pt x="3865" y="224143"/>
                  </a:cubicBezTo>
                  <a:close/>
                </a:path>
              </a:pathLst>
            </a:custGeom>
            <a:solidFill>
              <a:srgbClr val="263238"/>
            </a:solidFill>
            <a:ln w="7715" cap="flat">
              <a:noFill/>
              <a:prstDash val="solid"/>
              <a:miter/>
            </a:ln>
          </p:spPr>
          <p:txBody>
            <a:bodyPr rtlCol="0" anchor="ctr"/>
            <a:lstStyle/>
            <a:p>
              <a:endParaRPr lang="en-US"/>
            </a:p>
          </p:txBody>
        </p:sp>
        <p:sp>
          <p:nvSpPr>
            <p:cNvPr id="4025" name="Freeform: Shape 4024">
              <a:extLst>
                <a:ext uri="{FF2B5EF4-FFF2-40B4-BE49-F238E27FC236}">
                  <a16:creationId xmlns:a16="http://schemas.microsoft.com/office/drawing/2014/main" id="{89A7D327-2E27-4667-8874-8A38AE3AC7CE}"/>
                </a:ext>
              </a:extLst>
            </p:cNvPr>
            <p:cNvSpPr/>
            <p:nvPr/>
          </p:nvSpPr>
          <p:spPr>
            <a:xfrm>
              <a:off x="6480617" y="2850990"/>
              <a:ext cx="243542" cy="7729"/>
            </a:xfrm>
            <a:custGeom>
              <a:avLst/>
              <a:gdLst>
                <a:gd name="connsiteX0" fmla="*/ 239678 w 243542"/>
                <a:gd name="connsiteY0" fmla="*/ 7729 h 7729"/>
                <a:gd name="connsiteX1" fmla="*/ 3865 w 243542"/>
                <a:gd name="connsiteY1" fmla="*/ 7729 h 7729"/>
                <a:gd name="connsiteX2" fmla="*/ 0 w 243542"/>
                <a:gd name="connsiteY2" fmla="*/ 3865 h 7729"/>
                <a:gd name="connsiteX3" fmla="*/ 3865 w 243542"/>
                <a:gd name="connsiteY3" fmla="*/ 0 h 7729"/>
                <a:gd name="connsiteX4" fmla="*/ 239678 w 243542"/>
                <a:gd name="connsiteY4" fmla="*/ 0 h 7729"/>
                <a:gd name="connsiteX5" fmla="*/ 243542 w 243542"/>
                <a:gd name="connsiteY5" fmla="*/ 3865 h 7729"/>
                <a:gd name="connsiteX6" fmla="*/ 239678 w 243542"/>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542" h="7729">
                  <a:moveTo>
                    <a:pt x="239678" y="7729"/>
                  </a:moveTo>
                  <a:lnTo>
                    <a:pt x="3865" y="7729"/>
                  </a:lnTo>
                  <a:cubicBezTo>
                    <a:pt x="1731" y="7729"/>
                    <a:pt x="0" y="5998"/>
                    <a:pt x="0" y="3865"/>
                  </a:cubicBezTo>
                  <a:cubicBezTo>
                    <a:pt x="39" y="1747"/>
                    <a:pt x="1747" y="39"/>
                    <a:pt x="3865" y="0"/>
                  </a:cubicBezTo>
                  <a:lnTo>
                    <a:pt x="239678" y="0"/>
                  </a:lnTo>
                  <a:cubicBezTo>
                    <a:pt x="241796" y="39"/>
                    <a:pt x="243504" y="1747"/>
                    <a:pt x="243542" y="3865"/>
                  </a:cubicBezTo>
                  <a:cubicBezTo>
                    <a:pt x="243542" y="5998"/>
                    <a:pt x="241811" y="7729"/>
                    <a:pt x="239678" y="7729"/>
                  </a:cubicBezTo>
                  <a:close/>
                </a:path>
              </a:pathLst>
            </a:custGeom>
            <a:solidFill>
              <a:srgbClr val="263238"/>
            </a:solidFill>
            <a:ln w="7715" cap="flat">
              <a:noFill/>
              <a:prstDash val="solid"/>
              <a:miter/>
            </a:ln>
          </p:spPr>
          <p:txBody>
            <a:bodyPr rtlCol="0" anchor="ctr"/>
            <a:lstStyle/>
            <a:p>
              <a:endParaRPr lang="en-US"/>
            </a:p>
          </p:txBody>
        </p:sp>
        <p:sp>
          <p:nvSpPr>
            <p:cNvPr id="4026" name="Freeform: Shape 4025">
              <a:extLst>
                <a:ext uri="{FF2B5EF4-FFF2-40B4-BE49-F238E27FC236}">
                  <a16:creationId xmlns:a16="http://schemas.microsoft.com/office/drawing/2014/main" id="{438AF1DB-FE89-4B04-AF76-F11BB05B131D}"/>
                </a:ext>
              </a:extLst>
            </p:cNvPr>
            <p:cNvSpPr/>
            <p:nvPr/>
          </p:nvSpPr>
          <p:spPr>
            <a:xfrm>
              <a:off x="6090833" y="3013532"/>
              <a:ext cx="107788" cy="206285"/>
            </a:xfrm>
            <a:custGeom>
              <a:avLst/>
              <a:gdLst>
                <a:gd name="connsiteX0" fmla="*/ 1090 w 107788"/>
                <a:gd name="connsiteY0" fmla="*/ 17159 h 206285"/>
                <a:gd name="connsiteX1" fmla="*/ 81549 w 107788"/>
                <a:gd name="connsiteY1" fmla="*/ 198946 h 206285"/>
                <a:gd name="connsiteX2" fmla="*/ 94148 w 107788"/>
                <a:gd name="connsiteY2" fmla="*/ 206211 h 206285"/>
                <a:gd name="connsiteX3" fmla="*/ 96930 w 107788"/>
                <a:gd name="connsiteY3" fmla="*/ 205825 h 206285"/>
                <a:gd name="connsiteX4" fmla="*/ 107712 w 107788"/>
                <a:gd name="connsiteY4" fmla="*/ 192330 h 206285"/>
                <a:gd name="connsiteX5" fmla="*/ 106669 w 107788"/>
                <a:gd name="connsiteY5" fmla="*/ 188589 h 206285"/>
                <a:gd name="connsiteX6" fmla="*/ 23350 w 107788"/>
                <a:gd name="connsiteY6" fmla="*/ 7111 h 206285"/>
                <a:gd name="connsiteX7" fmla="*/ 12220 w 107788"/>
                <a:gd name="connsiteY7" fmla="*/ 0 h 206285"/>
                <a:gd name="connsiteX8" fmla="*/ 12220 w 107788"/>
                <a:gd name="connsiteY8" fmla="*/ 0 h 206285"/>
                <a:gd name="connsiteX9" fmla="*/ 0 w 107788"/>
                <a:gd name="connsiteY9" fmla="*/ 12050 h 206285"/>
                <a:gd name="connsiteX10" fmla="*/ 1090 w 107788"/>
                <a:gd name="connsiteY10" fmla="*/ 17159 h 2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88" h="206285">
                  <a:moveTo>
                    <a:pt x="1090" y="17159"/>
                  </a:moveTo>
                  <a:lnTo>
                    <a:pt x="81549" y="198946"/>
                  </a:lnTo>
                  <a:cubicBezTo>
                    <a:pt x="83713" y="203862"/>
                    <a:pt x="88815" y="206799"/>
                    <a:pt x="94148" y="206211"/>
                  </a:cubicBezTo>
                  <a:lnTo>
                    <a:pt x="96930" y="205825"/>
                  </a:lnTo>
                  <a:cubicBezTo>
                    <a:pt x="103631" y="205075"/>
                    <a:pt x="108462" y="199031"/>
                    <a:pt x="107712" y="192330"/>
                  </a:cubicBezTo>
                  <a:cubicBezTo>
                    <a:pt x="107565" y="191039"/>
                    <a:pt x="107210" y="189772"/>
                    <a:pt x="106669" y="188589"/>
                  </a:cubicBezTo>
                  <a:lnTo>
                    <a:pt x="23350" y="7111"/>
                  </a:lnTo>
                  <a:cubicBezTo>
                    <a:pt x="21340" y="2783"/>
                    <a:pt x="16996" y="8"/>
                    <a:pt x="12220" y="0"/>
                  </a:cubicBezTo>
                  <a:lnTo>
                    <a:pt x="12220" y="0"/>
                  </a:lnTo>
                  <a:cubicBezTo>
                    <a:pt x="5519" y="-46"/>
                    <a:pt x="46" y="5349"/>
                    <a:pt x="0" y="12050"/>
                  </a:cubicBezTo>
                  <a:cubicBezTo>
                    <a:pt x="-8" y="13812"/>
                    <a:pt x="363" y="15559"/>
                    <a:pt x="1090" y="17159"/>
                  </a:cubicBezTo>
                  <a:close/>
                </a:path>
              </a:pathLst>
            </a:custGeom>
            <a:solidFill>
              <a:srgbClr val="263238"/>
            </a:solidFill>
            <a:ln w="7715" cap="flat">
              <a:noFill/>
              <a:prstDash val="solid"/>
              <a:miter/>
            </a:ln>
          </p:spPr>
          <p:txBody>
            <a:bodyPr rtlCol="0" anchor="ctr"/>
            <a:lstStyle/>
            <a:p>
              <a:endParaRPr lang="en-US"/>
            </a:p>
          </p:txBody>
        </p:sp>
        <p:sp>
          <p:nvSpPr>
            <p:cNvPr id="4027" name="Freeform: Shape 4026">
              <a:extLst>
                <a:ext uri="{FF2B5EF4-FFF2-40B4-BE49-F238E27FC236}">
                  <a16:creationId xmlns:a16="http://schemas.microsoft.com/office/drawing/2014/main" id="{4AFF373C-E9E3-41AB-AB97-D66FC236C094}"/>
                </a:ext>
              </a:extLst>
            </p:cNvPr>
            <p:cNvSpPr/>
            <p:nvPr/>
          </p:nvSpPr>
          <p:spPr>
            <a:xfrm>
              <a:off x="6086994" y="3009667"/>
              <a:ext cx="115356" cy="214017"/>
            </a:xfrm>
            <a:custGeom>
              <a:avLst/>
              <a:gdLst>
                <a:gd name="connsiteX0" fmla="*/ 96595 w 115356"/>
                <a:gd name="connsiteY0" fmla="*/ 214018 h 214017"/>
                <a:gd name="connsiteX1" fmla="*/ 81910 w 115356"/>
                <a:gd name="connsiteY1" fmla="*/ 204434 h 214017"/>
                <a:gd name="connsiteX2" fmla="*/ 1373 w 115356"/>
                <a:gd name="connsiteY2" fmla="*/ 22569 h 214017"/>
                <a:gd name="connsiteX3" fmla="*/ 1373 w 115356"/>
                <a:gd name="connsiteY3" fmla="*/ 22569 h 214017"/>
                <a:gd name="connsiteX4" fmla="*/ 9590 w 115356"/>
                <a:gd name="connsiteY4" fmla="*/ 1368 h 214017"/>
                <a:gd name="connsiteX5" fmla="*/ 16059 w 115356"/>
                <a:gd name="connsiteY5" fmla="*/ 0 h 214017"/>
                <a:gd name="connsiteX6" fmla="*/ 30744 w 115356"/>
                <a:gd name="connsiteY6" fmla="*/ 9352 h 214017"/>
                <a:gd name="connsiteX7" fmla="*/ 113908 w 115356"/>
                <a:gd name="connsiteY7" fmla="*/ 190831 h 214017"/>
                <a:gd name="connsiteX8" fmla="*/ 105878 w 115356"/>
                <a:gd name="connsiteY8" fmla="*/ 212217 h 214017"/>
                <a:gd name="connsiteX9" fmla="*/ 101078 w 115356"/>
                <a:gd name="connsiteY9" fmla="*/ 213554 h 214017"/>
                <a:gd name="connsiteX10" fmla="*/ 98373 w 115356"/>
                <a:gd name="connsiteY10" fmla="*/ 213554 h 214017"/>
                <a:gd name="connsiteX11" fmla="*/ 8407 w 115356"/>
                <a:gd name="connsiteY11" fmla="*/ 19478 h 214017"/>
                <a:gd name="connsiteX12" fmla="*/ 88944 w 115356"/>
                <a:gd name="connsiteY12" fmla="*/ 201265 h 214017"/>
                <a:gd name="connsiteX13" fmla="*/ 97600 w 115356"/>
                <a:gd name="connsiteY13" fmla="*/ 206211 h 214017"/>
                <a:gd name="connsiteX14" fmla="*/ 100305 w 115356"/>
                <a:gd name="connsiteY14" fmla="*/ 206211 h 214017"/>
                <a:gd name="connsiteX15" fmla="*/ 107633 w 115356"/>
                <a:gd name="connsiteY15" fmla="*/ 196820 h 214017"/>
                <a:gd name="connsiteX16" fmla="*/ 106952 w 115356"/>
                <a:gd name="connsiteY16" fmla="*/ 194386 h 214017"/>
                <a:gd name="connsiteX17" fmla="*/ 23710 w 115356"/>
                <a:gd name="connsiteY17" fmla="*/ 12908 h 214017"/>
                <a:gd name="connsiteX18" fmla="*/ 12001 w 115356"/>
                <a:gd name="connsiteY18" fmla="*/ 9321 h 214017"/>
                <a:gd name="connsiteX19" fmla="*/ 9103 w 115356"/>
                <a:gd name="connsiteY19" fmla="*/ 11826 h 214017"/>
                <a:gd name="connsiteX20" fmla="*/ 8407 w 115356"/>
                <a:gd name="connsiteY20" fmla="*/ 19555 h 21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356" h="214017">
                  <a:moveTo>
                    <a:pt x="96595" y="214018"/>
                  </a:moveTo>
                  <a:cubicBezTo>
                    <a:pt x="90227" y="214025"/>
                    <a:pt x="84461" y="210269"/>
                    <a:pt x="81910" y="204434"/>
                  </a:cubicBezTo>
                  <a:lnTo>
                    <a:pt x="1373" y="22569"/>
                  </a:lnTo>
                  <a:lnTo>
                    <a:pt x="1373" y="22569"/>
                  </a:lnTo>
                  <a:cubicBezTo>
                    <a:pt x="-2213" y="14446"/>
                    <a:pt x="1466" y="4954"/>
                    <a:pt x="9590" y="1368"/>
                  </a:cubicBezTo>
                  <a:cubicBezTo>
                    <a:pt x="11630" y="472"/>
                    <a:pt x="13833" y="0"/>
                    <a:pt x="16059" y="0"/>
                  </a:cubicBezTo>
                  <a:cubicBezTo>
                    <a:pt x="22366" y="-31"/>
                    <a:pt x="28108" y="3625"/>
                    <a:pt x="30744" y="9352"/>
                  </a:cubicBezTo>
                  <a:lnTo>
                    <a:pt x="113908" y="190831"/>
                  </a:lnTo>
                  <a:cubicBezTo>
                    <a:pt x="117595" y="198954"/>
                    <a:pt x="114001" y="208530"/>
                    <a:pt x="105878" y="212217"/>
                  </a:cubicBezTo>
                  <a:cubicBezTo>
                    <a:pt x="104355" y="212912"/>
                    <a:pt x="102740" y="213361"/>
                    <a:pt x="101078" y="213554"/>
                  </a:cubicBezTo>
                  <a:lnTo>
                    <a:pt x="98373" y="213554"/>
                  </a:lnTo>
                  <a:close/>
                  <a:moveTo>
                    <a:pt x="8407" y="19478"/>
                  </a:moveTo>
                  <a:lnTo>
                    <a:pt x="88944" y="201265"/>
                  </a:lnTo>
                  <a:cubicBezTo>
                    <a:pt x="90420" y="204642"/>
                    <a:pt x="93937" y="206660"/>
                    <a:pt x="97600" y="206211"/>
                  </a:cubicBezTo>
                  <a:lnTo>
                    <a:pt x="100305" y="206211"/>
                  </a:lnTo>
                  <a:cubicBezTo>
                    <a:pt x="104920" y="205639"/>
                    <a:pt x="108204" y="201435"/>
                    <a:pt x="107633" y="196820"/>
                  </a:cubicBezTo>
                  <a:cubicBezTo>
                    <a:pt x="107532" y="195978"/>
                    <a:pt x="107300" y="195159"/>
                    <a:pt x="106952" y="194386"/>
                  </a:cubicBezTo>
                  <a:lnTo>
                    <a:pt x="23710" y="12908"/>
                  </a:lnTo>
                  <a:cubicBezTo>
                    <a:pt x="21469" y="8688"/>
                    <a:pt x="16229" y="7080"/>
                    <a:pt x="12001" y="9321"/>
                  </a:cubicBezTo>
                  <a:cubicBezTo>
                    <a:pt x="10865" y="9932"/>
                    <a:pt x="9868" y="10782"/>
                    <a:pt x="9103" y="11826"/>
                  </a:cubicBezTo>
                  <a:cubicBezTo>
                    <a:pt x="7572" y="14114"/>
                    <a:pt x="7309" y="17027"/>
                    <a:pt x="8407" y="19555"/>
                  </a:cubicBezTo>
                  <a:close/>
                </a:path>
              </a:pathLst>
            </a:custGeom>
            <a:solidFill>
              <a:srgbClr val="263238"/>
            </a:solidFill>
            <a:ln w="7715" cap="flat">
              <a:noFill/>
              <a:prstDash val="solid"/>
              <a:miter/>
            </a:ln>
          </p:spPr>
          <p:txBody>
            <a:bodyPr rtlCol="0" anchor="ctr"/>
            <a:lstStyle/>
            <a:p>
              <a:endParaRPr lang="en-US"/>
            </a:p>
          </p:txBody>
        </p:sp>
        <p:sp>
          <p:nvSpPr>
            <p:cNvPr id="4028" name="Freeform: Shape 4027">
              <a:extLst>
                <a:ext uri="{FF2B5EF4-FFF2-40B4-BE49-F238E27FC236}">
                  <a16:creationId xmlns:a16="http://schemas.microsoft.com/office/drawing/2014/main" id="{BDBD5AD3-6CF5-4E41-AC6D-2F3A3FB98D06}"/>
                </a:ext>
              </a:extLst>
            </p:cNvPr>
            <p:cNvSpPr/>
            <p:nvPr/>
          </p:nvSpPr>
          <p:spPr>
            <a:xfrm>
              <a:off x="6050974" y="3023806"/>
              <a:ext cx="122380" cy="30035"/>
            </a:xfrm>
            <a:custGeom>
              <a:avLst/>
              <a:gdLst>
                <a:gd name="connsiteX0" fmla="*/ 108114 w 122380"/>
                <a:gd name="connsiteY0" fmla="*/ 29376 h 30035"/>
                <a:gd name="connsiteX1" fmla="*/ 122374 w 122380"/>
                <a:gd name="connsiteY1" fmla="*/ 14266 h 30035"/>
                <a:gd name="connsiteX2" fmla="*/ 107264 w 122380"/>
                <a:gd name="connsiteY2" fmla="*/ 6 h 30035"/>
                <a:gd name="connsiteX3" fmla="*/ 15829 w 122380"/>
                <a:gd name="connsiteY3" fmla="*/ 547 h 30035"/>
                <a:gd name="connsiteX4" fmla="*/ 39 w 122380"/>
                <a:gd name="connsiteY4" fmla="*/ 14204 h 30035"/>
                <a:gd name="connsiteX5" fmla="*/ 13696 w 122380"/>
                <a:gd name="connsiteY5" fmla="*/ 29995 h 30035"/>
                <a:gd name="connsiteX6" fmla="*/ 15829 w 122380"/>
                <a:gd name="connsiteY6" fmla="*/ 29995 h 30035"/>
                <a:gd name="connsiteX7" fmla="*/ 107264 w 122380"/>
                <a:gd name="connsiteY7" fmla="*/ 29454 h 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380" h="30035">
                  <a:moveTo>
                    <a:pt x="108114" y="29376"/>
                  </a:moveTo>
                  <a:cubicBezTo>
                    <a:pt x="116222" y="29145"/>
                    <a:pt x="122606" y="22374"/>
                    <a:pt x="122374" y="14266"/>
                  </a:cubicBezTo>
                  <a:cubicBezTo>
                    <a:pt x="122143" y="6158"/>
                    <a:pt x="115372" y="-226"/>
                    <a:pt x="107264" y="6"/>
                  </a:cubicBezTo>
                  <a:lnTo>
                    <a:pt x="15829" y="547"/>
                  </a:lnTo>
                  <a:cubicBezTo>
                    <a:pt x="7698" y="-40"/>
                    <a:pt x="626" y="6073"/>
                    <a:pt x="39" y="14204"/>
                  </a:cubicBezTo>
                  <a:cubicBezTo>
                    <a:pt x="-548" y="22335"/>
                    <a:pt x="5565" y="29407"/>
                    <a:pt x="13696" y="29995"/>
                  </a:cubicBezTo>
                  <a:cubicBezTo>
                    <a:pt x="14407" y="30049"/>
                    <a:pt x="15118" y="30049"/>
                    <a:pt x="15829" y="29995"/>
                  </a:cubicBezTo>
                  <a:lnTo>
                    <a:pt x="107264" y="29454"/>
                  </a:lnTo>
                  <a:close/>
                </a:path>
              </a:pathLst>
            </a:custGeom>
            <a:solidFill>
              <a:srgbClr val="008D8A"/>
            </a:solidFill>
            <a:ln w="7715" cap="flat">
              <a:noFill/>
              <a:prstDash val="solid"/>
              <a:miter/>
            </a:ln>
          </p:spPr>
          <p:txBody>
            <a:bodyPr rtlCol="0" anchor="ctr"/>
            <a:lstStyle/>
            <a:p>
              <a:endParaRPr lang="en-US"/>
            </a:p>
          </p:txBody>
        </p:sp>
        <p:sp>
          <p:nvSpPr>
            <p:cNvPr id="4029" name="Freeform: Shape 4028">
              <a:extLst>
                <a:ext uri="{FF2B5EF4-FFF2-40B4-BE49-F238E27FC236}">
                  <a16:creationId xmlns:a16="http://schemas.microsoft.com/office/drawing/2014/main" id="{E65579B2-FC44-4490-89B9-72029EF04BC2}"/>
                </a:ext>
              </a:extLst>
            </p:cNvPr>
            <p:cNvSpPr/>
            <p:nvPr/>
          </p:nvSpPr>
          <p:spPr>
            <a:xfrm>
              <a:off x="6048318" y="3019939"/>
              <a:ext cx="129019" cy="37726"/>
            </a:xfrm>
            <a:custGeom>
              <a:avLst/>
              <a:gdLst>
                <a:gd name="connsiteX0" fmla="*/ 18563 w 129019"/>
                <a:gd name="connsiteY0" fmla="*/ 37726 h 37726"/>
                <a:gd name="connsiteX1" fmla="*/ 5501 w 129019"/>
                <a:gd name="connsiteY1" fmla="*/ 32393 h 37726"/>
                <a:gd name="connsiteX2" fmla="*/ 5409 w 129019"/>
                <a:gd name="connsiteY2" fmla="*/ 6052 h 37726"/>
                <a:gd name="connsiteX3" fmla="*/ 18486 w 129019"/>
                <a:gd name="connsiteY3" fmla="*/ 549 h 37726"/>
                <a:gd name="connsiteX4" fmla="*/ 109921 w 129019"/>
                <a:gd name="connsiteY4" fmla="*/ 8 h 37726"/>
                <a:gd name="connsiteX5" fmla="*/ 129012 w 129019"/>
                <a:gd name="connsiteY5" fmla="*/ 18017 h 37726"/>
                <a:gd name="connsiteX6" fmla="*/ 111003 w 129019"/>
                <a:gd name="connsiteY6" fmla="*/ 37108 h 37726"/>
                <a:gd name="connsiteX7" fmla="*/ 110075 w 129019"/>
                <a:gd name="connsiteY7" fmla="*/ 37108 h 37726"/>
                <a:gd name="connsiteX8" fmla="*/ 18641 w 129019"/>
                <a:gd name="connsiteY8" fmla="*/ 37649 h 37726"/>
                <a:gd name="connsiteX9" fmla="*/ 110075 w 129019"/>
                <a:gd name="connsiteY9" fmla="*/ 29456 h 37726"/>
                <a:gd name="connsiteX10" fmla="*/ 110771 w 129019"/>
                <a:gd name="connsiteY10" fmla="*/ 33243 h 37726"/>
                <a:gd name="connsiteX11" fmla="*/ 110771 w 129019"/>
                <a:gd name="connsiteY11" fmla="*/ 29456 h 37726"/>
                <a:gd name="connsiteX12" fmla="*/ 120432 w 129019"/>
                <a:gd name="connsiteY12" fmla="*/ 17453 h 37726"/>
                <a:gd name="connsiteX13" fmla="*/ 110153 w 129019"/>
                <a:gd name="connsiteY13" fmla="*/ 7737 h 37726"/>
                <a:gd name="connsiteX14" fmla="*/ 110153 w 129019"/>
                <a:gd name="connsiteY14" fmla="*/ 7737 h 37726"/>
                <a:gd name="connsiteX15" fmla="*/ 18718 w 129019"/>
                <a:gd name="connsiteY15" fmla="*/ 8278 h 37726"/>
                <a:gd name="connsiteX16" fmla="*/ 10989 w 129019"/>
                <a:gd name="connsiteY16" fmla="*/ 11524 h 37726"/>
                <a:gd name="connsiteX17" fmla="*/ 10834 w 129019"/>
                <a:gd name="connsiteY17" fmla="*/ 26828 h 37726"/>
                <a:gd name="connsiteX18" fmla="*/ 10989 w 129019"/>
                <a:gd name="connsiteY18" fmla="*/ 26982 h 37726"/>
                <a:gd name="connsiteX19" fmla="*/ 18718 w 129019"/>
                <a:gd name="connsiteY19" fmla="*/ 30074 h 3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9019" h="37726">
                  <a:moveTo>
                    <a:pt x="18563" y="37726"/>
                  </a:moveTo>
                  <a:cubicBezTo>
                    <a:pt x="13671" y="37764"/>
                    <a:pt x="8972" y="35840"/>
                    <a:pt x="5501" y="32393"/>
                  </a:cubicBezTo>
                  <a:cubicBezTo>
                    <a:pt x="-1795" y="25143"/>
                    <a:pt x="-1841" y="13348"/>
                    <a:pt x="5409" y="6052"/>
                  </a:cubicBezTo>
                  <a:cubicBezTo>
                    <a:pt x="8871" y="2566"/>
                    <a:pt x="13570" y="588"/>
                    <a:pt x="18486" y="549"/>
                  </a:cubicBezTo>
                  <a:lnTo>
                    <a:pt x="109921" y="8"/>
                  </a:lnTo>
                  <a:cubicBezTo>
                    <a:pt x="120162" y="-293"/>
                    <a:pt x="128710" y="7776"/>
                    <a:pt x="129012" y="18017"/>
                  </a:cubicBezTo>
                  <a:cubicBezTo>
                    <a:pt x="129313" y="28258"/>
                    <a:pt x="121244" y="36806"/>
                    <a:pt x="111003" y="37108"/>
                  </a:cubicBezTo>
                  <a:lnTo>
                    <a:pt x="110075" y="37108"/>
                  </a:lnTo>
                  <a:lnTo>
                    <a:pt x="18641" y="37649"/>
                  </a:lnTo>
                  <a:close/>
                  <a:moveTo>
                    <a:pt x="110075" y="29456"/>
                  </a:moveTo>
                  <a:lnTo>
                    <a:pt x="110771" y="33243"/>
                  </a:lnTo>
                  <a:lnTo>
                    <a:pt x="110771" y="29456"/>
                  </a:lnTo>
                  <a:cubicBezTo>
                    <a:pt x="116753" y="28806"/>
                    <a:pt x="121081" y="23435"/>
                    <a:pt x="120432" y="17453"/>
                  </a:cubicBezTo>
                  <a:cubicBezTo>
                    <a:pt x="119860" y="12127"/>
                    <a:pt x="115501" y="8008"/>
                    <a:pt x="110153" y="7737"/>
                  </a:cubicBezTo>
                  <a:lnTo>
                    <a:pt x="110153" y="7737"/>
                  </a:lnTo>
                  <a:lnTo>
                    <a:pt x="18718" y="8278"/>
                  </a:lnTo>
                  <a:cubicBezTo>
                    <a:pt x="15812" y="8271"/>
                    <a:pt x="13022" y="9438"/>
                    <a:pt x="10989" y="11524"/>
                  </a:cubicBezTo>
                  <a:cubicBezTo>
                    <a:pt x="6722" y="15706"/>
                    <a:pt x="6653" y="22562"/>
                    <a:pt x="10834" y="26828"/>
                  </a:cubicBezTo>
                  <a:cubicBezTo>
                    <a:pt x="10881" y="26882"/>
                    <a:pt x="10935" y="26928"/>
                    <a:pt x="10989" y="26982"/>
                  </a:cubicBezTo>
                  <a:cubicBezTo>
                    <a:pt x="13122" y="28892"/>
                    <a:pt x="15858" y="29989"/>
                    <a:pt x="18718" y="30074"/>
                  </a:cubicBezTo>
                  <a:close/>
                </a:path>
              </a:pathLst>
            </a:custGeom>
            <a:solidFill>
              <a:srgbClr val="263238"/>
            </a:solidFill>
            <a:ln w="7715" cap="flat">
              <a:noFill/>
              <a:prstDash val="solid"/>
              <a:miter/>
            </a:ln>
          </p:spPr>
          <p:txBody>
            <a:bodyPr rtlCol="0" anchor="ctr"/>
            <a:lstStyle/>
            <a:p>
              <a:endParaRPr lang="en-US"/>
            </a:p>
          </p:txBody>
        </p:sp>
        <p:sp>
          <p:nvSpPr>
            <p:cNvPr id="4030" name="Freeform: Shape 4029">
              <a:extLst>
                <a:ext uri="{FF2B5EF4-FFF2-40B4-BE49-F238E27FC236}">
                  <a16:creationId xmlns:a16="http://schemas.microsoft.com/office/drawing/2014/main" id="{F6105E9C-952D-48C0-B969-B0D204EF8D5B}"/>
                </a:ext>
              </a:extLst>
            </p:cNvPr>
            <p:cNvSpPr/>
            <p:nvPr/>
          </p:nvSpPr>
          <p:spPr>
            <a:xfrm>
              <a:off x="6238699" y="3010750"/>
              <a:ext cx="107393" cy="205980"/>
            </a:xfrm>
            <a:custGeom>
              <a:avLst/>
              <a:gdLst>
                <a:gd name="connsiteX0" fmla="*/ 849 w 107393"/>
                <a:gd name="connsiteY0" fmla="*/ 16772 h 205980"/>
                <a:gd name="connsiteX1" fmla="*/ 81231 w 107393"/>
                <a:gd name="connsiteY1" fmla="*/ 198714 h 205980"/>
                <a:gd name="connsiteX2" fmla="*/ 93829 w 107393"/>
                <a:gd name="connsiteY2" fmla="*/ 205902 h 205980"/>
                <a:gd name="connsiteX3" fmla="*/ 96534 w 107393"/>
                <a:gd name="connsiteY3" fmla="*/ 205902 h 205980"/>
                <a:gd name="connsiteX4" fmla="*/ 107316 w 107393"/>
                <a:gd name="connsiteY4" fmla="*/ 192407 h 205980"/>
                <a:gd name="connsiteX5" fmla="*/ 106273 w 107393"/>
                <a:gd name="connsiteY5" fmla="*/ 188666 h 205980"/>
                <a:gd name="connsiteX6" fmla="*/ 23031 w 107393"/>
                <a:gd name="connsiteY6" fmla="*/ 7188 h 205980"/>
                <a:gd name="connsiteX7" fmla="*/ 11901 w 107393"/>
                <a:gd name="connsiteY7" fmla="*/ 0 h 205980"/>
                <a:gd name="connsiteX8" fmla="*/ 11901 w 107393"/>
                <a:gd name="connsiteY8" fmla="*/ 0 h 205980"/>
                <a:gd name="connsiteX9" fmla="*/ 6 w 107393"/>
                <a:gd name="connsiteY9" fmla="*/ 12668 h 205980"/>
                <a:gd name="connsiteX10" fmla="*/ 849 w 107393"/>
                <a:gd name="connsiteY10" fmla="*/ 16772 h 20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393" h="205980">
                  <a:moveTo>
                    <a:pt x="849" y="16772"/>
                  </a:moveTo>
                  <a:lnTo>
                    <a:pt x="81231" y="198714"/>
                  </a:lnTo>
                  <a:cubicBezTo>
                    <a:pt x="83418" y="203599"/>
                    <a:pt x="88512" y="206505"/>
                    <a:pt x="93829" y="205902"/>
                  </a:cubicBezTo>
                  <a:lnTo>
                    <a:pt x="96534" y="205902"/>
                  </a:lnTo>
                  <a:cubicBezTo>
                    <a:pt x="103235" y="205152"/>
                    <a:pt x="108066" y="199108"/>
                    <a:pt x="107316" y="192407"/>
                  </a:cubicBezTo>
                  <a:cubicBezTo>
                    <a:pt x="107170" y="191116"/>
                    <a:pt x="106814" y="189849"/>
                    <a:pt x="106273" y="188666"/>
                  </a:cubicBezTo>
                  <a:lnTo>
                    <a:pt x="23031" y="7188"/>
                  </a:lnTo>
                  <a:cubicBezTo>
                    <a:pt x="21053" y="2813"/>
                    <a:pt x="16701" y="0"/>
                    <a:pt x="11901" y="0"/>
                  </a:cubicBezTo>
                  <a:lnTo>
                    <a:pt x="11901" y="0"/>
                  </a:lnTo>
                  <a:cubicBezTo>
                    <a:pt x="5115" y="216"/>
                    <a:pt x="-210" y="5889"/>
                    <a:pt x="6" y="12668"/>
                  </a:cubicBezTo>
                  <a:cubicBezTo>
                    <a:pt x="53" y="14074"/>
                    <a:pt x="339" y="15466"/>
                    <a:pt x="849" y="16772"/>
                  </a:cubicBezTo>
                  <a:close/>
                </a:path>
              </a:pathLst>
            </a:custGeom>
            <a:solidFill>
              <a:srgbClr val="263238"/>
            </a:solidFill>
            <a:ln w="7715" cap="flat">
              <a:noFill/>
              <a:prstDash val="solid"/>
              <a:miter/>
            </a:ln>
          </p:spPr>
          <p:txBody>
            <a:bodyPr rtlCol="0" anchor="ctr"/>
            <a:lstStyle/>
            <a:p>
              <a:endParaRPr lang="en-US"/>
            </a:p>
          </p:txBody>
        </p:sp>
        <p:sp>
          <p:nvSpPr>
            <p:cNvPr id="4031" name="Freeform: Shape 4030">
              <a:extLst>
                <a:ext uri="{FF2B5EF4-FFF2-40B4-BE49-F238E27FC236}">
                  <a16:creationId xmlns:a16="http://schemas.microsoft.com/office/drawing/2014/main" id="{28FE8294-077E-4C96-A806-37440711233F}"/>
                </a:ext>
              </a:extLst>
            </p:cNvPr>
            <p:cNvSpPr/>
            <p:nvPr/>
          </p:nvSpPr>
          <p:spPr>
            <a:xfrm>
              <a:off x="6234417" y="3006353"/>
              <a:ext cx="115611" cy="214086"/>
            </a:xfrm>
            <a:custGeom>
              <a:avLst/>
              <a:gdLst>
                <a:gd name="connsiteX0" fmla="*/ 96643 w 115611"/>
                <a:gd name="connsiteY0" fmla="*/ 214086 h 214086"/>
                <a:gd name="connsiteX1" fmla="*/ 81958 w 115611"/>
                <a:gd name="connsiteY1" fmla="*/ 204502 h 214086"/>
                <a:gd name="connsiteX2" fmla="*/ 1421 w 115611"/>
                <a:gd name="connsiteY2" fmla="*/ 22715 h 214086"/>
                <a:gd name="connsiteX3" fmla="*/ 9498 w 115611"/>
                <a:gd name="connsiteY3" fmla="*/ 1421 h 214086"/>
                <a:gd name="connsiteX4" fmla="*/ 30792 w 115611"/>
                <a:gd name="connsiteY4" fmla="*/ 9498 h 214086"/>
                <a:gd name="connsiteX5" fmla="*/ 114034 w 115611"/>
                <a:gd name="connsiteY5" fmla="*/ 190976 h 214086"/>
                <a:gd name="connsiteX6" fmla="*/ 113493 w 115611"/>
                <a:gd name="connsiteY6" fmla="*/ 205584 h 214086"/>
                <a:gd name="connsiteX7" fmla="*/ 101281 w 115611"/>
                <a:gd name="connsiteY7" fmla="*/ 213700 h 214086"/>
                <a:gd name="connsiteX8" fmla="*/ 98498 w 115611"/>
                <a:gd name="connsiteY8" fmla="*/ 213700 h 214086"/>
                <a:gd name="connsiteX9" fmla="*/ 16184 w 115611"/>
                <a:gd name="connsiteY9" fmla="*/ 7798 h 214086"/>
                <a:gd name="connsiteX10" fmla="*/ 9150 w 115611"/>
                <a:gd name="connsiteY10" fmla="*/ 11585 h 214086"/>
                <a:gd name="connsiteX11" fmla="*/ 8532 w 115611"/>
                <a:gd name="connsiteY11" fmla="*/ 19314 h 214086"/>
                <a:gd name="connsiteX12" fmla="*/ 8532 w 115611"/>
                <a:gd name="connsiteY12" fmla="*/ 19314 h 214086"/>
                <a:gd name="connsiteX13" fmla="*/ 88991 w 115611"/>
                <a:gd name="connsiteY13" fmla="*/ 201179 h 214086"/>
                <a:gd name="connsiteX14" fmla="*/ 97648 w 115611"/>
                <a:gd name="connsiteY14" fmla="*/ 206048 h 214086"/>
                <a:gd name="connsiteX15" fmla="*/ 100353 w 115611"/>
                <a:gd name="connsiteY15" fmla="*/ 206048 h 214086"/>
                <a:gd name="connsiteX16" fmla="*/ 106691 w 115611"/>
                <a:gd name="connsiteY16" fmla="*/ 201874 h 214086"/>
                <a:gd name="connsiteX17" fmla="*/ 106691 w 115611"/>
                <a:gd name="connsiteY17" fmla="*/ 194145 h 214086"/>
                <a:gd name="connsiteX18" fmla="*/ 23449 w 115611"/>
                <a:gd name="connsiteY18" fmla="*/ 12667 h 214086"/>
                <a:gd name="connsiteX19" fmla="*/ 16184 w 115611"/>
                <a:gd name="connsiteY19" fmla="*/ 7798 h 2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5611" h="214086">
                  <a:moveTo>
                    <a:pt x="96643" y="214086"/>
                  </a:moveTo>
                  <a:cubicBezTo>
                    <a:pt x="90282" y="214078"/>
                    <a:pt x="84524" y="210322"/>
                    <a:pt x="81958" y="204502"/>
                  </a:cubicBezTo>
                  <a:lnTo>
                    <a:pt x="1421" y="22715"/>
                  </a:lnTo>
                  <a:cubicBezTo>
                    <a:pt x="-2227" y="14607"/>
                    <a:pt x="1390" y="5069"/>
                    <a:pt x="9498" y="1421"/>
                  </a:cubicBezTo>
                  <a:cubicBezTo>
                    <a:pt x="17606" y="-2227"/>
                    <a:pt x="27144" y="1390"/>
                    <a:pt x="30792" y="9498"/>
                  </a:cubicBezTo>
                  <a:lnTo>
                    <a:pt x="114034" y="190976"/>
                  </a:lnTo>
                  <a:cubicBezTo>
                    <a:pt x="116314" y="195629"/>
                    <a:pt x="116113" y="201117"/>
                    <a:pt x="113493" y="205584"/>
                  </a:cubicBezTo>
                  <a:cubicBezTo>
                    <a:pt x="110957" y="210090"/>
                    <a:pt x="106413" y="213105"/>
                    <a:pt x="101281" y="213700"/>
                  </a:cubicBezTo>
                  <a:lnTo>
                    <a:pt x="98498" y="213700"/>
                  </a:lnTo>
                  <a:close/>
                  <a:moveTo>
                    <a:pt x="16184" y="7798"/>
                  </a:moveTo>
                  <a:cubicBezTo>
                    <a:pt x="13339" y="7751"/>
                    <a:pt x="10681" y="9189"/>
                    <a:pt x="9150" y="11585"/>
                  </a:cubicBezTo>
                  <a:cubicBezTo>
                    <a:pt x="7689" y="13904"/>
                    <a:pt x="7458" y="16794"/>
                    <a:pt x="8532" y="19314"/>
                  </a:cubicBezTo>
                  <a:lnTo>
                    <a:pt x="8532" y="19314"/>
                  </a:lnTo>
                  <a:lnTo>
                    <a:pt x="88991" y="201179"/>
                  </a:lnTo>
                  <a:cubicBezTo>
                    <a:pt x="90491" y="204525"/>
                    <a:pt x="94008" y="206504"/>
                    <a:pt x="97648" y="206048"/>
                  </a:cubicBezTo>
                  <a:lnTo>
                    <a:pt x="100353" y="206048"/>
                  </a:lnTo>
                  <a:cubicBezTo>
                    <a:pt x="103012" y="205754"/>
                    <a:pt x="105369" y="204201"/>
                    <a:pt x="106691" y="201874"/>
                  </a:cubicBezTo>
                  <a:cubicBezTo>
                    <a:pt x="107997" y="199463"/>
                    <a:pt x="107997" y="196557"/>
                    <a:pt x="106691" y="194145"/>
                  </a:cubicBezTo>
                  <a:lnTo>
                    <a:pt x="23449" y="12667"/>
                  </a:lnTo>
                  <a:cubicBezTo>
                    <a:pt x="22143" y="9807"/>
                    <a:pt x="19329" y="7921"/>
                    <a:pt x="16184" y="7798"/>
                  </a:cubicBezTo>
                  <a:close/>
                </a:path>
              </a:pathLst>
            </a:custGeom>
            <a:solidFill>
              <a:srgbClr val="263238"/>
            </a:solidFill>
            <a:ln w="7715" cap="flat">
              <a:noFill/>
              <a:prstDash val="solid"/>
              <a:miter/>
            </a:ln>
          </p:spPr>
          <p:txBody>
            <a:bodyPr rtlCol="0" anchor="ctr"/>
            <a:lstStyle/>
            <a:p>
              <a:endParaRPr lang="en-US"/>
            </a:p>
          </p:txBody>
        </p:sp>
        <p:sp>
          <p:nvSpPr>
            <p:cNvPr id="4032" name="Freeform: Shape 4031">
              <a:extLst>
                <a:ext uri="{FF2B5EF4-FFF2-40B4-BE49-F238E27FC236}">
                  <a16:creationId xmlns:a16="http://schemas.microsoft.com/office/drawing/2014/main" id="{50607273-7146-4676-ABDD-A4CFCB889966}"/>
                </a:ext>
              </a:extLst>
            </p:cNvPr>
            <p:cNvSpPr/>
            <p:nvPr/>
          </p:nvSpPr>
          <p:spPr>
            <a:xfrm>
              <a:off x="6200578" y="3020565"/>
              <a:ext cx="119399" cy="30066"/>
            </a:xfrm>
            <a:custGeom>
              <a:avLst/>
              <a:gdLst>
                <a:gd name="connsiteX0" fmla="*/ 106058 w 119399"/>
                <a:gd name="connsiteY0" fmla="*/ 29448 h 30066"/>
                <a:gd name="connsiteX1" fmla="*/ 119329 w 119399"/>
                <a:gd name="connsiteY1" fmla="*/ 13333 h 30066"/>
                <a:gd name="connsiteX2" fmla="*/ 105131 w 119399"/>
                <a:gd name="connsiteY2" fmla="*/ 0 h 30066"/>
                <a:gd name="connsiteX3" fmla="*/ 13696 w 119399"/>
                <a:gd name="connsiteY3" fmla="*/ 618 h 30066"/>
                <a:gd name="connsiteX4" fmla="*/ 39 w 119399"/>
                <a:gd name="connsiteY4" fmla="*/ 16409 h 30066"/>
                <a:gd name="connsiteX5" fmla="*/ 13696 w 119399"/>
                <a:gd name="connsiteY5" fmla="*/ 30066 h 30066"/>
                <a:gd name="connsiteX6" fmla="*/ 105208 w 119399"/>
                <a:gd name="connsiteY6" fmla="*/ 29448 h 3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399" h="30066">
                  <a:moveTo>
                    <a:pt x="106058" y="29448"/>
                  </a:moveTo>
                  <a:cubicBezTo>
                    <a:pt x="114174" y="28659"/>
                    <a:pt x="120118" y="21448"/>
                    <a:pt x="119329" y="13333"/>
                  </a:cubicBezTo>
                  <a:cubicBezTo>
                    <a:pt x="118610" y="5951"/>
                    <a:pt x="112535" y="247"/>
                    <a:pt x="105131" y="0"/>
                  </a:cubicBezTo>
                  <a:lnTo>
                    <a:pt x="13696" y="618"/>
                  </a:lnTo>
                  <a:cubicBezTo>
                    <a:pt x="5565" y="1206"/>
                    <a:pt x="-548" y="8278"/>
                    <a:pt x="39" y="16409"/>
                  </a:cubicBezTo>
                  <a:cubicBezTo>
                    <a:pt x="572" y="23720"/>
                    <a:pt x="6385" y="29533"/>
                    <a:pt x="13696" y="30066"/>
                  </a:cubicBezTo>
                  <a:lnTo>
                    <a:pt x="105208" y="29448"/>
                  </a:lnTo>
                  <a:close/>
                </a:path>
              </a:pathLst>
            </a:custGeom>
            <a:solidFill>
              <a:srgbClr val="008D8A"/>
            </a:solidFill>
            <a:ln w="7715" cap="flat">
              <a:noFill/>
              <a:prstDash val="solid"/>
              <a:miter/>
            </a:ln>
          </p:spPr>
          <p:txBody>
            <a:bodyPr rtlCol="0" anchor="ctr"/>
            <a:lstStyle/>
            <a:p>
              <a:endParaRPr lang="en-US"/>
            </a:p>
          </p:txBody>
        </p:sp>
        <p:sp>
          <p:nvSpPr>
            <p:cNvPr id="4033" name="Freeform: Shape 4032">
              <a:extLst>
                <a:ext uri="{FF2B5EF4-FFF2-40B4-BE49-F238E27FC236}">
                  <a16:creationId xmlns:a16="http://schemas.microsoft.com/office/drawing/2014/main" id="{670EB7B5-3CDD-423D-B6F7-6D8C3D9AEB4C}"/>
                </a:ext>
              </a:extLst>
            </p:cNvPr>
            <p:cNvSpPr/>
            <p:nvPr/>
          </p:nvSpPr>
          <p:spPr>
            <a:xfrm>
              <a:off x="6195865" y="3017087"/>
              <a:ext cx="128359" cy="37795"/>
            </a:xfrm>
            <a:custGeom>
              <a:avLst/>
              <a:gdLst>
                <a:gd name="connsiteX0" fmla="*/ 18486 w 128359"/>
                <a:gd name="connsiteY0" fmla="*/ 37795 h 37795"/>
                <a:gd name="connsiteX1" fmla="*/ 5424 w 128359"/>
                <a:gd name="connsiteY1" fmla="*/ 32385 h 37795"/>
                <a:gd name="connsiteX2" fmla="*/ 5486 w 128359"/>
                <a:gd name="connsiteY2" fmla="*/ 6044 h 37795"/>
                <a:gd name="connsiteX3" fmla="*/ 18409 w 128359"/>
                <a:gd name="connsiteY3" fmla="*/ 618 h 37795"/>
                <a:gd name="connsiteX4" fmla="*/ 109843 w 128359"/>
                <a:gd name="connsiteY4" fmla="*/ 0 h 37795"/>
                <a:gd name="connsiteX5" fmla="*/ 109843 w 128359"/>
                <a:gd name="connsiteY5" fmla="*/ 0 h 37795"/>
                <a:gd name="connsiteX6" fmla="*/ 122906 w 128359"/>
                <a:gd name="connsiteY6" fmla="*/ 5410 h 37795"/>
                <a:gd name="connsiteX7" fmla="*/ 122898 w 128359"/>
                <a:gd name="connsiteY7" fmla="*/ 31751 h 37795"/>
                <a:gd name="connsiteX8" fmla="*/ 110771 w 128359"/>
                <a:gd name="connsiteY8" fmla="*/ 37177 h 37795"/>
                <a:gd name="connsiteX9" fmla="*/ 109921 w 128359"/>
                <a:gd name="connsiteY9" fmla="*/ 37177 h 37795"/>
                <a:gd name="connsiteX10" fmla="*/ 18486 w 128359"/>
                <a:gd name="connsiteY10" fmla="*/ 37795 h 37795"/>
                <a:gd name="connsiteX11" fmla="*/ 110075 w 128359"/>
                <a:gd name="connsiteY11" fmla="*/ 29448 h 37795"/>
                <a:gd name="connsiteX12" fmla="*/ 110771 w 128359"/>
                <a:gd name="connsiteY12" fmla="*/ 33312 h 37795"/>
                <a:gd name="connsiteX13" fmla="*/ 110771 w 128359"/>
                <a:gd name="connsiteY13" fmla="*/ 29448 h 37795"/>
                <a:gd name="connsiteX14" fmla="*/ 121051 w 128359"/>
                <a:gd name="connsiteY14" fmla="*/ 18550 h 37795"/>
                <a:gd name="connsiteX15" fmla="*/ 117804 w 128359"/>
                <a:gd name="connsiteY15" fmla="*/ 10821 h 37795"/>
                <a:gd name="connsiteX16" fmla="*/ 110075 w 128359"/>
                <a:gd name="connsiteY16" fmla="*/ 7652 h 37795"/>
                <a:gd name="connsiteX17" fmla="*/ 110075 w 128359"/>
                <a:gd name="connsiteY17" fmla="*/ 7652 h 37795"/>
                <a:gd name="connsiteX18" fmla="*/ 18563 w 128359"/>
                <a:gd name="connsiteY18" fmla="*/ 8270 h 37795"/>
                <a:gd name="connsiteX19" fmla="*/ 10834 w 128359"/>
                <a:gd name="connsiteY19" fmla="*/ 11439 h 37795"/>
                <a:gd name="connsiteX20" fmla="*/ 7665 w 128359"/>
                <a:gd name="connsiteY20" fmla="*/ 19168 h 37795"/>
                <a:gd name="connsiteX21" fmla="*/ 10834 w 128359"/>
                <a:gd name="connsiteY21" fmla="*/ 26897 h 37795"/>
                <a:gd name="connsiteX22" fmla="*/ 18563 w 128359"/>
                <a:gd name="connsiteY22" fmla="*/ 30066 h 37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359" h="37795">
                  <a:moveTo>
                    <a:pt x="18486" y="37795"/>
                  </a:moveTo>
                  <a:cubicBezTo>
                    <a:pt x="13586" y="37795"/>
                    <a:pt x="8887" y="35847"/>
                    <a:pt x="5424" y="32385"/>
                  </a:cubicBezTo>
                  <a:cubicBezTo>
                    <a:pt x="-1834" y="25096"/>
                    <a:pt x="-1803" y="13302"/>
                    <a:pt x="5486" y="6044"/>
                  </a:cubicBezTo>
                  <a:cubicBezTo>
                    <a:pt x="8925" y="2620"/>
                    <a:pt x="13563" y="672"/>
                    <a:pt x="18409" y="618"/>
                  </a:cubicBezTo>
                  <a:lnTo>
                    <a:pt x="109843" y="0"/>
                  </a:lnTo>
                  <a:lnTo>
                    <a:pt x="109843" y="0"/>
                  </a:lnTo>
                  <a:cubicBezTo>
                    <a:pt x="114736" y="16"/>
                    <a:pt x="119435" y="1963"/>
                    <a:pt x="122906" y="5410"/>
                  </a:cubicBezTo>
                  <a:cubicBezTo>
                    <a:pt x="130179" y="12684"/>
                    <a:pt x="130179" y="24478"/>
                    <a:pt x="122898" y="31751"/>
                  </a:cubicBezTo>
                  <a:cubicBezTo>
                    <a:pt x="119659" y="34989"/>
                    <a:pt x="115347" y="36922"/>
                    <a:pt x="110771" y="37177"/>
                  </a:cubicBezTo>
                  <a:lnTo>
                    <a:pt x="109921" y="37177"/>
                  </a:lnTo>
                  <a:lnTo>
                    <a:pt x="18486" y="37795"/>
                  </a:lnTo>
                  <a:close/>
                  <a:moveTo>
                    <a:pt x="110075" y="29448"/>
                  </a:moveTo>
                  <a:lnTo>
                    <a:pt x="110771" y="33312"/>
                  </a:lnTo>
                  <a:lnTo>
                    <a:pt x="110771" y="29448"/>
                  </a:lnTo>
                  <a:cubicBezTo>
                    <a:pt x="116568" y="29162"/>
                    <a:pt x="121097" y="24354"/>
                    <a:pt x="121051" y="18550"/>
                  </a:cubicBezTo>
                  <a:cubicBezTo>
                    <a:pt x="121089" y="15636"/>
                    <a:pt x="119914" y="12838"/>
                    <a:pt x="117804" y="10821"/>
                  </a:cubicBezTo>
                  <a:cubicBezTo>
                    <a:pt x="115764" y="8765"/>
                    <a:pt x="112974" y="7621"/>
                    <a:pt x="110075" y="7652"/>
                  </a:cubicBezTo>
                  <a:lnTo>
                    <a:pt x="110075" y="7652"/>
                  </a:lnTo>
                  <a:lnTo>
                    <a:pt x="18563" y="8270"/>
                  </a:lnTo>
                  <a:cubicBezTo>
                    <a:pt x="15665" y="8239"/>
                    <a:pt x="12875" y="9383"/>
                    <a:pt x="10834" y="11439"/>
                  </a:cubicBezTo>
                  <a:cubicBezTo>
                    <a:pt x="8763" y="13472"/>
                    <a:pt x="7619" y="16270"/>
                    <a:pt x="7665" y="19168"/>
                  </a:cubicBezTo>
                  <a:cubicBezTo>
                    <a:pt x="7634" y="22067"/>
                    <a:pt x="8778" y="24857"/>
                    <a:pt x="10834" y="26897"/>
                  </a:cubicBezTo>
                  <a:cubicBezTo>
                    <a:pt x="12967" y="28814"/>
                    <a:pt x="15696" y="29935"/>
                    <a:pt x="18563" y="30066"/>
                  </a:cubicBezTo>
                  <a:close/>
                </a:path>
              </a:pathLst>
            </a:custGeom>
            <a:solidFill>
              <a:srgbClr val="263238"/>
            </a:solidFill>
            <a:ln w="7715" cap="flat">
              <a:noFill/>
              <a:prstDash val="solid"/>
              <a:miter/>
            </a:ln>
          </p:spPr>
          <p:txBody>
            <a:bodyPr rtlCol="0" anchor="ctr"/>
            <a:lstStyle/>
            <a:p>
              <a:endParaRPr lang="en-US"/>
            </a:p>
          </p:txBody>
        </p:sp>
        <p:sp>
          <p:nvSpPr>
            <p:cNvPr id="4034" name="Freeform: Shape 4033">
              <a:extLst>
                <a:ext uri="{FF2B5EF4-FFF2-40B4-BE49-F238E27FC236}">
                  <a16:creationId xmlns:a16="http://schemas.microsoft.com/office/drawing/2014/main" id="{B9E09C8D-9896-4104-BEC4-23D814ED6270}"/>
                </a:ext>
              </a:extLst>
            </p:cNvPr>
            <p:cNvSpPr/>
            <p:nvPr/>
          </p:nvSpPr>
          <p:spPr>
            <a:xfrm>
              <a:off x="8344557" y="2862355"/>
              <a:ext cx="136670" cy="172166"/>
            </a:xfrm>
            <a:custGeom>
              <a:avLst/>
              <a:gdLst>
                <a:gd name="connsiteX0" fmla="*/ 122659 w 136670"/>
                <a:gd name="connsiteY0" fmla="*/ 113614 h 172166"/>
                <a:gd name="connsiteX1" fmla="*/ 26896 w 136670"/>
                <a:gd name="connsiteY1" fmla="*/ 167717 h 172166"/>
                <a:gd name="connsiteX2" fmla="*/ 13989 w 136670"/>
                <a:gd name="connsiteY2" fmla="*/ 58583 h 172166"/>
                <a:gd name="connsiteX3" fmla="*/ 109751 w 136670"/>
                <a:gd name="connsiteY3" fmla="*/ 4479 h 172166"/>
                <a:gd name="connsiteX4" fmla="*/ 122659 w 136670"/>
                <a:gd name="connsiteY4" fmla="*/ 113614 h 172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70" h="172166">
                  <a:moveTo>
                    <a:pt x="122659" y="113614"/>
                  </a:moveTo>
                  <a:cubicBezTo>
                    <a:pt x="99472" y="158597"/>
                    <a:pt x="56885" y="182711"/>
                    <a:pt x="26896" y="167717"/>
                  </a:cubicBezTo>
                  <a:cubicBezTo>
                    <a:pt x="-3093" y="152723"/>
                    <a:pt x="-8889" y="103566"/>
                    <a:pt x="13989" y="58583"/>
                  </a:cubicBezTo>
                  <a:cubicBezTo>
                    <a:pt x="36866" y="13600"/>
                    <a:pt x="79685" y="-10592"/>
                    <a:pt x="109751" y="4479"/>
                  </a:cubicBezTo>
                  <a:cubicBezTo>
                    <a:pt x="139818" y="19551"/>
                    <a:pt x="145537" y="68862"/>
                    <a:pt x="122659" y="113614"/>
                  </a:cubicBezTo>
                  <a:close/>
                </a:path>
              </a:pathLst>
            </a:custGeom>
            <a:solidFill>
              <a:srgbClr val="FFFFFF"/>
            </a:solidFill>
            <a:ln w="7715" cap="flat">
              <a:noFill/>
              <a:prstDash val="solid"/>
              <a:miter/>
            </a:ln>
          </p:spPr>
          <p:txBody>
            <a:bodyPr rtlCol="0" anchor="ctr"/>
            <a:lstStyle/>
            <a:p>
              <a:endParaRPr lang="en-US"/>
            </a:p>
          </p:txBody>
        </p:sp>
        <p:sp>
          <p:nvSpPr>
            <p:cNvPr id="4035" name="Freeform: Shape 4034">
              <a:extLst>
                <a:ext uri="{FF2B5EF4-FFF2-40B4-BE49-F238E27FC236}">
                  <a16:creationId xmlns:a16="http://schemas.microsoft.com/office/drawing/2014/main" id="{DDF7360A-CD45-422D-A417-DCA8C09F969D}"/>
                </a:ext>
              </a:extLst>
            </p:cNvPr>
            <p:cNvSpPr/>
            <p:nvPr/>
          </p:nvSpPr>
          <p:spPr>
            <a:xfrm>
              <a:off x="8340814" y="2858431"/>
              <a:ext cx="144218" cy="179757"/>
            </a:xfrm>
            <a:custGeom>
              <a:avLst/>
              <a:gdLst>
                <a:gd name="connsiteX0" fmla="*/ 50039 w 144218"/>
                <a:gd name="connsiteY0" fmla="*/ 179756 h 179757"/>
                <a:gd name="connsiteX1" fmla="*/ 28861 w 144218"/>
                <a:gd name="connsiteY1" fmla="*/ 174810 h 179757"/>
                <a:gd name="connsiteX2" fmla="*/ 496 w 144218"/>
                <a:gd name="connsiteY2" fmla="*/ 128435 h 179757"/>
                <a:gd name="connsiteX3" fmla="*/ 14253 w 144218"/>
                <a:gd name="connsiteY3" fmla="*/ 60497 h 179757"/>
                <a:gd name="connsiteX4" fmla="*/ 115195 w 144218"/>
                <a:gd name="connsiteY4" fmla="*/ 4925 h 179757"/>
                <a:gd name="connsiteX5" fmla="*/ 129803 w 144218"/>
                <a:gd name="connsiteY5" fmla="*/ 119238 h 179757"/>
                <a:gd name="connsiteX6" fmla="*/ 50039 w 144218"/>
                <a:gd name="connsiteY6" fmla="*/ 179756 h 179757"/>
                <a:gd name="connsiteX7" fmla="*/ 93785 w 144218"/>
                <a:gd name="connsiteY7" fmla="*/ 7630 h 179757"/>
                <a:gd name="connsiteX8" fmla="*/ 21209 w 144218"/>
                <a:gd name="connsiteY8" fmla="*/ 64052 h 179757"/>
                <a:gd name="connsiteX9" fmla="*/ 8225 w 144218"/>
                <a:gd name="connsiteY9" fmla="*/ 127508 h 179757"/>
                <a:gd name="connsiteX10" fmla="*/ 32417 w 144218"/>
                <a:gd name="connsiteY10" fmla="*/ 167931 h 179757"/>
                <a:gd name="connsiteX11" fmla="*/ 123001 w 144218"/>
                <a:gd name="connsiteY11" fmla="*/ 115760 h 179757"/>
                <a:gd name="connsiteX12" fmla="*/ 111794 w 144218"/>
                <a:gd name="connsiteY12" fmla="*/ 11804 h 179757"/>
                <a:gd name="connsiteX13" fmla="*/ 93785 w 144218"/>
                <a:gd name="connsiteY13" fmla="*/ 7630 h 17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4218" h="179757">
                  <a:moveTo>
                    <a:pt x="50039" y="179756"/>
                  </a:moveTo>
                  <a:cubicBezTo>
                    <a:pt x="42689" y="179810"/>
                    <a:pt x="35431" y="178118"/>
                    <a:pt x="28861" y="174810"/>
                  </a:cubicBezTo>
                  <a:cubicBezTo>
                    <a:pt x="13403" y="167081"/>
                    <a:pt x="3046" y="150386"/>
                    <a:pt x="496" y="128435"/>
                  </a:cubicBezTo>
                  <a:cubicBezTo>
                    <a:pt x="-1638" y="104931"/>
                    <a:pt x="3147" y="81319"/>
                    <a:pt x="14253" y="60497"/>
                  </a:cubicBezTo>
                  <a:cubicBezTo>
                    <a:pt x="38059" y="13659"/>
                    <a:pt x="83351" y="-11229"/>
                    <a:pt x="115195" y="4925"/>
                  </a:cubicBezTo>
                  <a:cubicBezTo>
                    <a:pt x="147039" y="21079"/>
                    <a:pt x="153840" y="72400"/>
                    <a:pt x="129803" y="119238"/>
                  </a:cubicBezTo>
                  <a:cubicBezTo>
                    <a:pt x="110944" y="156415"/>
                    <a:pt x="78327" y="179756"/>
                    <a:pt x="50039" y="179756"/>
                  </a:cubicBezTo>
                  <a:close/>
                  <a:moveTo>
                    <a:pt x="93785" y="7630"/>
                  </a:moveTo>
                  <a:cubicBezTo>
                    <a:pt x="68357" y="7630"/>
                    <a:pt x="38754" y="29503"/>
                    <a:pt x="21209" y="64052"/>
                  </a:cubicBezTo>
                  <a:cubicBezTo>
                    <a:pt x="10806" y="83491"/>
                    <a:pt x="6292" y="105542"/>
                    <a:pt x="8225" y="127508"/>
                  </a:cubicBezTo>
                  <a:cubicBezTo>
                    <a:pt x="10543" y="146830"/>
                    <a:pt x="19123" y="161129"/>
                    <a:pt x="32417" y="167931"/>
                  </a:cubicBezTo>
                  <a:cubicBezTo>
                    <a:pt x="60473" y="182152"/>
                    <a:pt x="101128" y="158811"/>
                    <a:pt x="123001" y="115760"/>
                  </a:cubicBezTo>
                  <a:cubicBezTo>
                    <a:pt x="144874" y="72709"/>
                    <a:pt x="139850" y="26103"/>
                    <a:pt x="111794" y="11804"/>
                  </a:cubicBezTo>
                  <a:cubicBezTo>
                    <a:pt x="106198" y="9029"/>
                    <a:pt x="100030" y="7599"/>
                    <a:pt x="93785" y="7630"/>
                  </a:cubicBezTo>
                  <a:close/>
                </a:path>
              </a:pathLst>
            </a:custGeom>
            <a:solidFill>
              <a:srgbClr val="263238"/>
            </a:solidFill>
            <a:ln w="7715" cap="flat">
              <a:noFill/>
              <a:prstDash val="solid"/>
              <a:miter/>
            </a:ln>
          </p:spPr>
          <p:txBody>
            <a:bodyPr rtlCol="0" anchor="ctr"/>
            <a:lstStyle/>
            <a:p>
              <a:endParaRPr lang="en-US"/>
            </a:p>
          </p:txBody>
        </p:sp>
        <p:sp>
          <p:nvSpPr>
            <p:cNvPr id="4036" name="Freeform: Shape 4035">
              <a:extLst>
                <a:ext uri="{FF2B5EF4-FFF2-40B4-BE49-F238E27FC236}">
                  <a16:creationId xmlns:a16="http://schemas.microsoft.com/office/drawing/2014/main" id="{430FD0AE-520E-4835-80CD-92511CA3D455}"/>
                </a:ext>
              </a:extLst>
            </p:cNvPr>
            <p:cNvSpPr/>
            <p:nvPr/>
          </p:nvSpPr>
          <p:spPr>
            <a:xfrm>
              <a:off x="8316414" y="2846557"/>
              <a:ext cx="185648" cy="178414"/>
            </a:xfrm>
            <a:custGeom>
              <a:avLst/>
              <a:gdLst>
                <a:gd name="connsiteX0" fmla="*/ 24741 w 185648"/>
                <a:gd name="connsiteY0" fmla="*/ 178414 h 178414"/>
                <a:gd name="connsiteX1" fmla="*/ 0 w 185648"/>
                <a:gd name="connsiteY1" fmla="*/ 153844 h 178414"/>
                <a:gd name="connsiteX2" fmla="*/ 7737 w 185648"/>
                <a:gd name="connsiteY2" fmla="*/ 135827 h 178414"/>
                <a:gd name="connsiteX3" fmla="*/ 144000 w 185648"/>
                <a:gd name="connsiteY3" fmla="*/ 6752 h 178414"/>
                <a:gd name="connsiteX4" fmla="*/ 178897 w 185648"/>
                <a:gd name="connsiteY4" fmla="*/ 7718 h 178414"/>
                <a:gd name="connsiteX5" fmla="*/ 177931 w 185648"/>
                <a:gd name="connsiteY5" fmla="*/ 42615 h 178414"/>
                <a:gd name="connsiteX6" fmla="*/ 41744 w 185648"/>
                <a:gd name="connsiteY6" fmla="*/ 171690 h 178414"/>
                <a:gd name="connsiteX7" fmla="*/ 24741 w 185648"/>
                <a:gd name="connsiteY7" fmla="*/ 178414 h 17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648" h="178414">
                  <a:moveTo>
                    <a:pt x="24741" y="178414"/>
                  </a:moveTo>
                  <a:cubicBezTo>
                    <a:pt x="11122" y="178461"/>
                    <a:pt x="46" y="167455"/>
                    <a:pt x="0" y="153844"/>
                  </a:cubicBezTo>
                  <a:cubicBezTo>
                    <a:pt x="-16" y="147027"/>
                    <a:pt x="2782" y="140503"/>
                    <a:pt x="7737" y="135827"/>
                  </a:cubicBezTo>
                  <a:lnTo>
                    <a:pt x="144000" y="6752"/>
                  </a:lnTo>
                  <a:cubicBezTo>
                    <a:pt x="153901" y="-2616"/>
                    <a:pt x="169529" y="-2183"/>
                    <a:pt x="178897" y="7718"/>
                  </a:cubicBezTo>
                  <a:cubicBezTo>
                    <a:pt x="188264" y="17619"/>
                    <a:pt x="187831" y="33247"/>
                    <a:pt x="177931" y="42615"/>
                  </a:cubicBezTo>
                  <a:lnTo>
                    <a:pt x="41744" y="171690"/>
                  </a:lnTo>
                  <a:cubicBezTo>
                    <a:pt x="37138" y="176018"/>
                    <a:pt x="31055" y="178422"/>
                    <a:pt x="24741" y="178414"/>
                  </a:cubicBezTo>
                  <a:close/>
                </a:path>
              </a:pathLst>
            </a:custGeom>
            <a:solidFill>
              <a:srgbClr val="263238"/>
            </a:solidFill>
            <a:ln w="7715" cap="flat">
              <a:noFill/>
              <a:prstDash val="solid"/>
              <a:miter/>
            </a:ln>
          </p:spPr>
          <p:txBody>
            <a:bodyPr rtlCol="0" anchor="ctr"/>
            <a:lstStyle/>
            <a:p>
              <a:endParaRPr lang="en-US"/>
            </a:p>
          </p:txBody>
        </p:sp>
        <p:sp>
          <p:nvSpPr>
            <p:cNvPr id="4037" name="Freeform: Shape 4036">
              <a:extLst>
                <a:ext uri="{FF2B5EF4-FFF2-40B4-BE49-F238E27FC236}">
                  <a16:creationId xmlns:a16="http://schemas.microsoft.com/office/drawing/2014/main" id="{E5CE329A-2333-4FAC-9526-962A3F026AF4}"/>
                </a:ext>
              </a:extLst>
            </p:cNvPr>
            <p:cNvSpPr/>
            <p:nvPr/>
          </p:nvSpPr>
          <p:spPr>
            <a:xfrm>
              <a:off x="8140030" y="2892591"/>
              <a:ext cx="108212" cy="136534"/>
            </a:xfrm>
            <a:custGeom>
              <a:avLst/>
              <a:gdLst>
                <a:gd name="connsiteX0" fmla="*/ 97091 w 108212"/>
                <a:gd name="connsiteY0" fmla="*/ 90179 h 136534"/>
                <a:gd name="connsiteX1" fmla="*/ 21192 w 108212"/>
                <a:gd name="connsiteY1" fmla="*/ 132921 h 136534"/>
                <a:gd name="connsiteX2" fmla="*/ 10990 w 108212"/>
                <a:gd name="connsiteY2" fmla="*/ 46355 h 136534"/>
                <a:gd name="connsiteX3" fmla="*/ 86889 w 108212"/>
                <a:gd name="connsiteY3" fmla="*/ 3614 h 136534"/>
                <a:gd name="connsiteX4" fmla="*/ 97091 w 108212"/>
                <a:gd name="connsiteY4" fmla="*/ 90179 h 136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12" h="136534">
                  <a:moveTo>
                    <a:pt x="97091" y="90179"/>
                  </a:moveTo>
                  <a:cubicBezTo>
                    <a:pt x="78928" y="125887"/>
                    <a:pt x="44997" y="144978"/>
                    <a:pt x="21192" y="132921"/>
                  </a:cubicBezTo>
                  <a:cubicBezTo>
                    <a:pt x="-2614" y="120864"/>
                    <a:pt x="-6864" y="82064"/>
                    <a:pt x="10990" y="46355"/>
                  </a:cubicBezTo>
                  <a:cubicBezTo>
                    <a:pt x="28844" y="10647"/>
                    <a:pt x="63083" y="-8444"/>
                    <a:pt x="86889" y="3614"/>
                  </a:cubicBezTo>
                  <a:cubicBezTo>
                    <a:pt x="110694" y="15671"/>
                    <a:pt x="115254" y="54471"/>
                    <a:pt x="97091" y="90179"/>
                  </a:cubicBezTo>
                  <a:close/>
                </a:path>
              </a:pathLst>
            </a:custGeom>
            <a:solidFill>
              <a:srgbClr val="FFFFFF"/>
            </a:solidFill>
            <a:ln w="7715" cap="flat">
              <a:noFill/>
              <a:prstDash val="solid"/>
              <a:miter/>
            </a:ln>
          </p:spPr>
          <p:txBody>
            <a:bodyPr rtlCol="0" anchor="ctr"/>
            <a:lstStyle/>
            <a:p>
              <a:endParaRPr lang="en-US"/>
            </a:p>
          </p:txBody>
        </p:sp>
        <p:sp>
          <p:nvSpPr>
            <p:cNvPr id="4038" name="Freeform: Shape 4037">
              <a:extLst>
                <a:ext uri="{FF2B5EF4-FFF2-40B4-BE49-F238E27FC236}">
                  <a16:creationId xmlns:a16="http://schemas.microsoft.com/office/drawing/2014/main" id="{2192074D-444F-4532-AC98-6059A8C44E2B}"/>
                </a:ext>
              </a:extLst>
            </p:cNvPr>
            <p:cNvSpPr/>
            <p:nvPr/>
          </p:nvSpPr>
          <p:spPr>
            <a:xfrm>
              <a:off x="8136149" y="2888829"/>
              <a:ext cx="115805" cy="144103"/>
            </a:xfrm>
            <a:custGeom>
              <a:avLst/>
              <a:gdLst>
                <a:gd name="connsiteX0" fmla="*/ 40454 w 115805"/>
                <a:gd name="connsiteY0" fmla="*/ 144103 h 144103"/>
                <a:gd name="connsiteX1" fmla="*/ 23296 w 115805"/>
                <a:gd name="connsiteY1" fmla="*/ 140084 h 144103"/>
                <a:gd name="connsiteX2" fmla="*/ 11393 w 115805"/>
                <a:gd name="connsiteY2" fmla="*/ 48417 h 144103"/>
                <a:gd name="connsiteX3" fmla="*/ 92471 w 115805"/>
                <a:gd name="connsiteY3" fmla="*/ 3975 h 144103"/>
                <a:gd name="connsiteX4" fmla="*/ 104451 w 115805"/>
                <a:gd name="connsiteY4" fmla="*/ 95719 h 144103"/>
                <a:gd name="connsiteX5" fmla="*/ 40454 w 115805"/>
                <a:gd name="connsiteY5" fmla="*/ 144103 h 144103"/>
                <a:gd name="connsiteX6" fmla="*/ 75081 w 115805"/>
                <a:gd name="connsiteY6" fmla="*/ 7685 h 144103"/>
                <a:gd name="connsiteX7" fmla="*/ 18272 w 115805"/>
                <a:gd name="connsiteY7" fmla="*/ 51895 h 144103"/>
                <a:gd name="connsiteX8" fmla="*/ 26851 w 115805"/>
                <a:gd name="connsiteY8" fmla="*/ 133205 h 144103"/>
                <a:gd name="connsiteX9" fmla="*/ 97572 w 115805"/>
                <a:gd name="connsiteY9" fmla="*/ 92164 h 144103"/>
                <a:gd name="connsiteX10" fmla="*/ 97572 w 115805"/>
                <a:gd name="connsiteY10" fmla="*/ 92164 h 144103"/>
                <a:gd name="connsiteX11" fmla="*/ 88993 w 115805"/>
                <a:gd name="connsiteY11" fmla="*/ 10931 h 144103"/>
                <a:gd name="connsiteX12" fmla="*/ 75081 w 115805"/>
                <a:gd name="connsiteY12" fmla="*/ 7685 h 144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805" h="144103">
                  <a:moveTo>
                    <a:pt x="40454" y="144103"/>
                  </a:moveTo>
                  <a:cubicBezTo>
                    <a:pt x="34495" y="144142"/>
                    <a:pt x="28614" y="142766"/>
                    <a:pt x="23296" y="140084"/>
                  </a:cubicBezTo>
                  <a:cubicBezTo>
                    <a:pt x="-2287" y="127099"/>
                    <a:pt x="-7620" y="85981"/>
                    <a:pt x="11393" y="48417"/>
                  </a:cubicBezTo>
                  <a:cubicBezTo>
                    <a:pt x="30407" y="10854"/>
                    <a:pt x="66811" y="-9009"/>
                    <a:pt x="92471" y="3975"/>
                  </a:cubicBezTo>
                  <a:cubicBezTo>
                    <a:pt x="118132" y="16960"/>
                    <a:pt x="123387" y="58079"/>
                    <a:pt x="104451" y="95719"/>
                  </a:cubicBezTo>
                  <a:cubicBezTo>
                    <a:pt x="89302" y="125399"/>
                    <a:pt x="63332" y="144103"/>
                    <a:pt x="40454" y="144103"/>
                  </a:cubicBezTo>
                  <a:close/>
                  <a:moveTo>
                    <a:pt x="75081" y="7685"/>
                  </a:moveTo>
                  <a:cubicBezTo>
                    <a:pt x="55217" y="7685"/>
                    <a:pt x="32030" y="24844"/>
                    <a:pt x="18272" y="51895"/>
                  </a:cubicBezTo>
                  <a:cubicBezTo>
                    <a:pt x="1191" y="85672"/>
                    <a:pt x="4978" y="122075"/>
                    <a:pt x="26851" y="133205"/>
                  </a:cubicBezTo>
                  <a:cubicBezTo>
                    <a:pt x="48725" y="144335"/>
                    <a:pt x="80414" y="125940"/>
                    <a:pt x="97572" y="92164"/>
                  </a:cubicBezTo>
                  <a:lnTo>
                    <a:pt x="97572" y="92164"/>
                  </a:lnTo>
                  <a:cubicBezTo>
                    <a:pt x="114653" y="58465"/>
                    <a:pt x="110866" y="21984"/>
                    <a:pt x="88993" y="10931"/>
                  </a:cubicBezTo>
                  <a:cubicBezTo>
                    <a:pt x="84688" y="8744"/>
                    <a:pt x="79911" y="7631"/>
                    <a:pt x="75081" y="7685"/>
                  </a:cubicBezTo>
                  <a:close/>
                </a:path>
              </a:pathLst>
            </a:custGeom>
            <a:solidFill>
              <a:srgbClr val="263238"/>
            </a:solidFill>
            <a:ln w="7715" cap="flat">
              <a:noFill/>
              <a:prstDash val="solid"/>
              <a:miter/>
            </a:ln>
          </p:spPr>
          <p:txBody>
            <a:bodyPr rtlCol="0" anchor="ctr"/>
            <a:lstStyle/>
            <a:p>
              <a:endParaRPr lang="en-US"/>
            </a:p>
          </p:txBody>
        </p:sp>
        <p:sp>
          <p:nvSpPr>
            <p:cNvPr id="4039" name="Freeform: Shape 4038">
              <a:extLst>
                <a:ext uri="{FF2B5EF4-FFF2-40B4-BE49-F238E27FC236}">
                  <a16:creationId xmlns:a16="http://schemas.microsoft.com/office/drawing/2014/main" id="{CF9E9EBF-2896-45E2-91C6-C4742D50F6CB}"/>
                </a:ext>
              </a:extLst>
            </p:cNvPr>
            <p:cNvSpPr/>
            <p:nvPr/>
          </p:nvSpPr>
          <p:spPr>
            <a:xfrm>
              <a:off x="8129010" y="2873623"/>
              <a:ext cx="124163" cy="161023"/>
            </a:xfrm>
            <a:custGeom>
              <a:avLst/>
              <a:gdLst>
                <a:gd name="connsiteX0" fmla="*/ 23479 w 124163"/>
                <a:gd name="connsiteY0" fmla="*/ 160623 h 161023"/>
                <a:gd name="connsiteX1" fmla="*/ 400 w 124163"/>
                <a:gd name="connsiteY1" fmla="*/ 145389 h 161023"/>
                <a:gd name="connsiteX2" fmla="*/ 3538 w 124163"/>
                <a:gd name="connsiteY2" fmla="*/ 130248 h 161023"/>
                <a:gd name="connsiteX3" fmla="*/ 88558 w 124163"/>
                <a:gd name="connsiteY3" fmla="*/ 8361 h 161023"/>
                <a:gd name="connsiteX4" fmla="*/ 115802 w 124163"/>
                <a:gd name="connsiteY4" fmla="*/ 3530 h 161023"/>
                <a:gd name="connsiteX5" fmla="*/ 120633 w 124163"/>
                <a:gd name="connsiteY5" fmla="*/ 30775 h 161023"/>
                <a:gd name="connsiteX6" fmla="*/ 35614 w 124163"/>
                <a:gd name="connsiteY6" fmla="*/ 152662 h 161023"/>
                <a:gd name="connsiteX7" fmla="*/ 23479 w 124163"/>
                <a:gd name="connsiteY7" fmla="*/ 160623 h 16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63" h="161023">
                  <a:moveTo>
                    <a:pt x="23479" y="160623"/>
                  </a:moveTo>
                  <a:cubicBezTo>
                    <a:pt x="12898" y="162787"/>
                    <a:pt x="2564" y="155970"/>
                    <a:pt x="400" y="145389"/>
                  </a:cubicBezTo>
                  <a:cubicBezTo>
                    <a:pt x="-682" y="140126"/>
                    <a:pt x="454" y="134654"/>
                    <a:pt x="3538" y="130248"/>
                  </a:cubicBezTo>
                  <a:lnTo>
                    <a:pt x="88558" y="8361"/>
                  </a:lnTo>
                  <a:cubicBezTo>
                    <a:pt x="94749" y="-497"/>
                    <a:pt x="106945" y="-2661"/>
                    <a:pt x="115802" y="3530"/>
                  </a:cubicBezTo>
                  <a:cubicBezTo>
                    <a:pt x="124660" y="9721"/>
                    <a:pt x="126824" y="21918"/>
                    <a:pt x="120633" y="30775"/>
                  </a:cubicBezTo>
                  <a:lnTo>
                    <a:pt x="35614" y="152662"/>
                  </a:lnTo>
                  <a:cubicBezTo>
                    <a:pt x="32754" y="156790"/>
                    <a:pt x="28402" y="159649"/>
                    <a:pt x="23479" y="160623"/>
                  </a:cubicBezTo>
                  <a:close/>
                </a:path>
              </a:pathLst>
            </a:custGeom>
            <a:solidFill>
              <a:srgbClr val="263238"/>
            </a:solidFill>
            <a:ln w="7715" cap="flat">
              <a:noFill/>
              <a:prstDash val="solid"/>
              <a:miter/>
            </a:ln>
          </p:spPr>
          <p:txBody>
            <a:bodyPr rtlCol="0" anchor="ctr"/>
            <a:lstStyle/>
            <a:p>
              <a:endParaRPr lang="en-US"/>
            </a:p>
          </p:txBody>
        </p:sp>
        <p:sp>
          <p:nvSpPr>
            <p:cNvPr id="4040" name="Freeform: Shape 4039">
              <a:extLst>
                <a:ext uri="{FF2B5EF4-FFF2-40B4-BE49-F238E27FC236}">
                  <a16:creationId xmlns:a16="http://schemas.microsoft.com/office/drawing/2014/main" id="{A641B8ED-F2C5-4D75-91EC-BFADFB5BB9B8}"/>
                </a:ext>
              </a:extLst>
            </p:cNvPr>
            <p:cNvSpPr/>
            <p:nvPr/>
          </p:nvSpPr>
          <p:spPr>
            <a:xfrm>
              <a:off x="8047914" y="3098397"/>
              <a:ext cx="234885" cy="282033"/>
            </a:xfrm>
            <a:custGeom>
              <a:avLst/>
              <a:gdLst>
                <a:gd name="connsiteX0" fmla="*/ 106429 w 234885"/>
                <a:gd name="connsiteY0" fmla="*/ 0 h 282033"/>
                <a:gd name="connsiteX1" fmla="*/ 0 w 234885"/>
                <a:gd name="connsiteY1" fmla="*/ 232258 h 282033"/>
                <a:gd name="connsiteX2" fmla="*/ 112458 w 234885"/>
                <a:gd name="connsiteY2" fmla="*/ 282033 h 282033"/>
                <a:gd name="connsiteX3" fmla="*/ 234886 w 234885"/>
                <a:gd name="connsiteY3" fmla="*/ 6647 h 282033"/>
                <a:gd name="connsiteX4" fmla="*/ 106429 w 234885"/>
                <a:gd name="connsiteY4" fmla="*/ 0 h 28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85" h="282033">
                  <a:moveTo>
                    <a:pt x="106429" y="0"/>
                  </a:moveTo>
                  <a:lnTo>
                    <a:pt x="0" y="232258"/>
                  </a:lnTo>
                  <a:lnTo>
                    <a:pt x="112458" y="282033"/>
                  </a:lnTo>
                  <a:lnTo>
                    <a:pt x="234886" y="6647"/>
                  </a:lnTo>
                  <a:lnTo>
                    <a:pt x="106429" y="0"/>
                  </a:lnTo>
                  <a:close/>
                </a:path>
              </a:pathLst>
            </a:custGeom>
            <a:solidFill>
              <a:srgbClr val="008D8A"/>
            </a:solidFill>
            <a:ln w="7715" cap="flat">
              <a:noFill/>
              <a:prstDash val="solid"/>
              <a:miter/>
            </a:ln>
          </p:spPr>
          <p:txBody>
            <a:bodyPr rtlCol="0" anchor="ctr"/>
            <a:lstStyle/>
            <a:p>
              <a:endParaRPr lang="en-US"/>
            </a:p>
          </p:txBody>
        </p:sp>
        <p:sp>
          <p:nvSpPr>
            <p:cNvPr id="4041" name="Freeform: Shape 4040">
              <a:extLst>
                <a:ext uri="{FF2B5EF4-FFF2-40B4-BE49-F238E27FC236}">
                  <a16:creationId xmlns:a16="http://schemas.microsoft.com/office/drawing/2014/main" id="{B78F51DA-7A84-4815-85DA-F53102C2CBB2}"/>
                </a:ext>
              </a:extLst>
            </p:cNvPr>
            <p:cNvSpPr/>
            <p:nvPr/>
          </p:nvSpPr>
          <p:spPr>
            <a:xfrm>
              <a:off x="8043992" y="3094902"/>
              <a:ext cx="242440" cy="289479"/>
            </a:xfrm>
            <a:custGeom>
              <a:avLst/>
              <a:gdLst>
                <a:gd name="connsiteX0" fmla="*/ 116380 w 242440"/>
                <a:gd name="connsiteY0" fmla="*/ 289393 h 289479"/>
                <a:gd name="connsiteX1" fmla="*/ 114834 w 242440"/>
                <a:gd name="connsiteY1" fmla="*/ 289393 h 289479"/>
                <a:gd name="connsiteX2" fmla="*/ 2299 w 242440"/>
                <a:gd name="connsiteY2" fmla="*/ 239618 h 289479"/>
                <a:gd name="connsiteX3" fmla="*/ 290 w 242440"/>
                <a:gd name="connsiteY3" fmla="*/ 237453 h 289479"/>
                <a:gd name="connsiteX4" fmla="*/ 290 w 242440"/>
                <a:gd name="connsiteY4" fmla="*/ 234516 h 289479"/>
                <a:gd name="connsiteX5" fmla="*/ 106719 w 242440"/>
                <a:gd name="connsiteY5" fmla="*/ 2258 h 289479"/>
                <a:gd name="connsiteX6" fmla="*/ 110429 w 242440"/>
                <a:gd name="connsiteY6" fmla="*/ 17 h 289479"/>
                <a:gd name="connsiteX7" fmla="*/ 238886 w 242440"/>
                <a:gd name="connsiteY7" fmla="*/ 6587 h 289479"/>
                <a:gd name="connsiteX8" fmla="*/ 241977 w 242440"/>
                <a:gd name="connsiteY8" fmla="*/ 8442 h 289479"/>
                <a:gd name="connsiteX9" fmla="*/ 241977 w 242440"/>
                <a:gd name="connsiteY9" fmla="*/ 11997 h 289479"/>
                <a:gd name="connsiteX10" fmla="*/ 120090 w 242440"/>
                <a:gd name="connsiteY10" fmla="*/ 287074 h 289479"/>
                <a:gd name="connsiteX11" fmla="*/ 116380 w 242440"/>
                <a:gd name="connsiteY11" fmla="*/ 289393 h 289479"/>
                <a:gd name="connsiteX12" fmla="*/ 9024 w 242440"/>
                <a:gd name="connsiteY12" fmla="*/ 233821 h 289479"/>
                <a:gd name="connsiteX13" fmla="*/ 114448 w 242440"/>
                <a:gd name="connsiteY13" fmla="*/ 280195 h 289479"/>
                <a:gd name="connsiteX14" fmla="*/ 232934 w 242440"/>
                <a:gd name="connsiteY14" fmla="*/ 14084 h 289479"/>
                <a:gd name="connsiteX15" fmla="*/ 112747 w 242440"/>
                <a:gd name="connsiteY15" fmla="*/ 7901 h 28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2440" h="289479">
                  <a:moveTo>
                    <a:pt x="116380" y="289393"/>
                  </a:moveTo>
                  <a:cubicBezTo>
                    <a:pt x="115870" y="289509"/>
                    <a:pt x="115344" y="289509"/>
                    <a:pt x="114834" y="289393"/>
                  </a:cubicBezTo>
                  <a:lnTo>
                    <a:pt x="2299" y="239618"/>
                  </a:lnTo>
                  <a:cubicBezTo>
                    <a:pt x="1356" y="239208"/>
                    <a:pt x="630" y="238420"/>
                    <a:pt x="290" y="237453"/>
                  </a:cubicBezTo>
                  <a:cubicBezTo>
                    <a:pt x="-97" y="236511"/>
                    <a:pt x="-97" y="235459"/>
                    <a:pt x="290" y="234516"/>
                  </a:cubicBezTo>
                  <a:lnTo>
                    <a:pt x="106719" y="2258"/>
                  </a:lnTo>
                  <a:cubicBezTo>
                    <a:pt x="107322" y="775"/>
                    <a:pt x="108837" y="-138"/>
                    <a:pt x="110429" y="17"/>
                  </a:cubicBezTo>
                  <a:lnTo>
                    <a:pt x="238886" y="6587"/>
                  </a:lnTo>
                  <a:cubicBezTo>
                    <a:pt x="240169" y="6618"/>
                    <a:pt x="241351" y="7321"/>
                    <a:pt x="241977" y="8442"/>
                  </a:cubicBezTo>
                  <a:cubicBezTo>
                    <a:pt x="242596" y="9547"/>
                    <a:pt x="242596" y="10892"/>
                    <a:pt x="241977" y="11997"/>
                  </a:cubicBezTo>
                  <a:lnTo>
                    <a:pt x="120090" y="287074"/>
                  </a:lnTo>
                  <a:cubicBezTo>
                    <a:pt x="119433" y="288527"/>
                    <a:pt x="117972" y="289439"/>
                    <a:pt x="116380" y="289393"/>
                  </a:cubicBezTo>
                  <a:close/>
                  <a:moveTo>
                    <a:pt x="9024" y="233821"/>
                  </a:moveTo>
                  <a:lnTo>
                    <a:pt x="114448" y="280195"/>
                  </a:lnTo>
                  <a:lnTo>
                    <a:pt x="232934" y="14084"/>
                  </a:lnTo>
                  <a:lnTo>
                    <a:pt x="112747" y="7901"/>
                  </a:lnTo>
                  <a:close/>
                </a:path>
              </a:pathLst>
            </a:custGeom>
            <a:solidFill>
              <a:srgbClr val="263238"/>
            </a:solidFill>
            <a:ln w="7715" cap="flat">
              <a:noFill/>
              <a:prstDash val="solid"/>
              <a:miter/>
            </a:ln>
          </p:spPr>
          <p:txBody>
            <a:bodyPr rtlCol="0" anchor="ctr"/>
            <a:lstStyle/>
            <a:p>
              <a:endParaRPr lang="en-US"/>
            </a:p>
          </p:txBody>
        </p:sp>
        <p:sp>
          <p:nvSpPr>
            <p:cNvPr id="4042" name="Freeform: Shape 4041">
              <a:extLst>
                <a:ext uri="{FF2B5EF4-FFF2-40B4-BE49-F238E27FC236}">
                  <a16:creationId xmlns:a16="http://schemas.microsoft.com/office/drawing/2014/main" id="{7DD2D743-D5B5-4C2B-AFE3-BD53298E436E}"/>
                </a:ext>
              </a:extLst>
            </p:cNvPr>
            <p:cNvSpPr/>
            <p:nvPr/>
          </p:nvSpPr>
          <p:spPr>
            <a:xfrm>
              <a:off x="8173821" y="3105817"/>
              <a:ext cx="251271" cy="333585"/>
            </a:xfrm>
            <a:custGeom>
              <a:avLst/>
              <a:gdLst>
                <a:gd name="connsiteX0" fmla="*/ 124747 w 251271"/>
                <a:gd name="connsiteY0" fmla="*/ 0 h 333585"/>
                <a:gd name="connsiteX1" fmla="*/ 0 w 251271"/>
                <a:gd name="connsiteY1" fmla="*/ 280565 h 333585"/>
                <a:gd name="connsiteX2" fmla="*/ 119800 w 251271"/>
                <a:gd name="connsiteY2" fmla="*/ 333586 h 333585"/>
                <a:gd name="connsiteX3" fmla="*/ 251271 w 251271"/>
                <a:gd name="connsiteY3" fmla="*/ 6492 h 333585"/>
                <a:gd name="connsiteX4" fmla="*/ 124747 w 251271"/>
                <a:gd name="connsiteY4" fmla="*/ 0 h 33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271" h="333585">
                  <a:moveTo>
                    <a:pt x="124747" y="0"/>
                  </a:moveTo>
                  <a:lnTo>
                    <a:pt x="0" y="280565"/>
                  </a:lnTo>
                  <a:lnTo>
                    <a:pt x="119800" y="333586"/>
                  </a:lnTo>
                  <a:lnTo>
                    <a:pt x="251271" y="6492"/>
                  </a:lnTo>
                  <a:lnTo>
                    <a:pt x="124747" y="0"/>
                  </a:lnTo>
                  <a:close/>
                </a:path>
              </a:pathLst>
            </a:custGeom>
            <a:solidFill>
              <a:srgbClr val="008D8A"/>
            </a:solidFill>
            <a:ln w="7715" cap="flat">
              <a:noFill/>
              <a:prstDash val="solid"/>
              <a:miter/>
            </a:ln>
          </p:spPr>
          <p:txBody>
            <a:bodyPr rtlCol="0" anchor="ctr"/>
            <a:lstStyle/>
            <a:p>
              <a:endParaRPr lang="en-US"/>
            </a:p>
          </p:txBody>
        </p:sp>
        <p:sp>
          <p:nvSpPr>
            <p:cNvPr id="4043" name="Freeform: Shape 4042">
              <a:extLst>
                <a:ext uri="{FF2B5EF4-FFF2-40B4-BE49-F238E27FC236}">
                  <a16:creationId xmlns:a16="http://schemas.microsoft.com/office/drawing/2014/main" id="{2B6C4ED9-94C9-4058-A0E9-AAAEAB82C814}"/>
                </a:ext>
              </a:extLst>
            </p:cNvPr>
            <p:cNvSpPr/>
            <p:nvPr/>
          </p:nvSpPr>
          <p:spPr>
            <a:xfrm>
              <a:off x="8169946" y="3102252"/>
              <a:ext cx="258958" cy="341102"/>
            </a:xfrm>
            <a:custGeom>
              <a:avLst/>
              <a:gdLst>
                <a:gd name="connsiteX0" fmla="*/ 123675 w 258958"/>
                <a:gd name="connsiteY0" fmla="*/ 341015 h 341102"/>
                <a:gd name="connsiteX1" fmla="*/ 122129 w 258958"/>
                <a:gd name="connsiteY1" fmla="*/ 341015 h 341102"/>
                <a:gd name="connsiteX2" fmla="*/ 2328 w 258958"/>
                <a:gd name="connsiteY2" fmla="*/ 287994 h 341102"/>
                <a:gd name="connsiteX3" fmla="*/ 319 w 258958"/>
                <a:gd name="connsiteY3" fmla="*/ 285830 h 341102"/>
                <a:gd name="connsiteX4" fmla="*/ 319 w 258958"/>
                <a:gd name="connsiteY4" fmla="*/ 282893 h 341102"/>
                <a:gd name="connsiteX5" fmla="*/ 124988 w 258958"/>
                <a:gd name="connsiteY5" fmla="*/ 2328 h 341102"/>
                <a:gd name="connsiteX6" fmla="*/ 128698 w 258958"/>
                <a:gd name="connsiteY6" fmla="*/ 10 h 341102"/>
                <a:gd name="connsiteX7" fmla="*/ 255300 w 258958"/>
                <a:gd name="connsiteY7" fmla="*/ 6502 h 341102"/>
                <a:gd name="connsiteX8" fmla="*/ 258948 w 258958"/>
                <a:gd name="connsiteY8" fmla="*/ 10715 h 341102"/>
                <a:gd name="connsiteX9" fmla="*/ 258701 w 258958"/>
                <a:gd name="connsiteY9" fmla="*/ 11835 h 341102"/>
                <a:gd name="connsiteX10" fmla="*/ 127307 w 258958"/>
                <a:gd name="connsiteY10" fmla="*/ 338851 h 341102"/>
                <a:gd name="connsiteX11" fmla="*/ 125143 w 258958"/>
                <a:gd name="connsiteY11" fmla="*/ 341015 h 341102"/>
                <a:gd name="connsiteX12" fmla="*/ 123675 w 258958"/>
                <a:gd name="connsiteY12" fmla="*/ 341015 h 341102"/>
                <a:gd name="connsiteX13" fmla="*/ 8976 w 258958"/>
                <a:gd name="connsiteY13" fmla="*/ 282197 h 341102"/>
                <a:gd name="connsiteX14" fmla="*/ 121588 w 258958"/>
                <a:gd name="connsiteY14" fmla="*/ 331972 h 341102"/>
                <a:gd name="connsiteX15" fmla="*/ 249581 w 258958"/>
                <a:gd name="connsiteY15" fmla="*/ 13690 h 341102"/>
                <a:gd name="connsiteX16" fmla="*/ 131017 w 258958"/>
                <a:gd name="connsiteY16" fmla="*/ 7584 h 34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958" h="341102">
                  <a:moveTo>
                    <a:pt x="123675" y="341015"/>
                  </a:moveTo>
                  <a:cubicBezTo>
                    <a:pt x="123164" y="341085"/>
                    <a:pt x="122639" y="341085"/>
                    <a:pt x="122129" y="341015"/>
                  </a:cubicBezTo>
                  <a:lnTo>
                    <a:pt x="2328" y="287994"/>
                  </a:lnTo>
                  <a:cubicBezTo>
                    <a:pt x="1385" y="287585"/>
                    <a:pt x="659" y="286796"/>
                    <a:pt x="319" y="285830"/>
                  </a:cubicBezTo>
                  <a:cubicBezTo>
                    <a:pt x="-106" y="284895"/>
                    <a:pt x="-106" y="283828"/>
                    <a:pt x="319" y="282893"/>
                  </a:cubicBezTo>
                  <a:lnTo>
                    <a:pt x="124988" y="2328"/>
                  </a:lnTo>
                  <a:cubicBezTo>
                    <a:pt x="125591" y="829"/>
                    <a:pt x="127091" y="-106"/>
                    <a:pt x="128698" y="10"/>
                  </a:cubicBezTo>
                  <a:lnTo>
                    <a:pt x="255300" y="6502"/>
                  </a:lnTo>
                  <a:cubicBezTo>
                    <a:pt x="257472" y="6657"/>
                    <a:pt x="259103" y="8543"/>
                    <a:pt x="258948" y="10715"/>
                  </a:cubicBezTo>
                  <a:cubicBezTo>
                    <a:pt x="258917" y="11101"/>
                    <a:pt x="258840" y="11480"/>
                    <a:pt x="258701" y="11835"/>
                  </a:cubicBezTo>
                  <a:lnTo>
                    <a:pt x="127307" y="338851"/>
                  </a:lnTo>
                  <a:cubicBezTo>
                    <a:pt x="126928" y="339848"/>
                    <a:pt x="126140" y="340637"/>
                    <a:pt x="125143" y="341015"/>
                  </a:cubicBezTo>
                  <a:cubicBezTo>
                    <a:pt x="124664" y="341131"/>
                    <a:pt x="124154" y="341131"/>
                    <a:pt x="123675" y="341015"/>
                  </a:cubicBezTo>
                  <a:close/>
                  <a:moveTo>
                    <a:pt x="8976" y="282197"/>
                  </a:moveTo>
                  <a:lnTo>
                    <a:pt x="121588" y="331972"/>
                  </a:lnTo>
                  <a:lnTo>
                    <a:pt x="249581" y="13690"/>
                  </a:lnTo>
                  <a:lnTo>
                    <a:pt x="131017" y="7584"/>
                  </a:lnTo>
                  <a:close/>
                </a:path>
              </a:pathLst>
            </a:custGeom>
            <a:solidFill>
              <a:srgbClr val="263238"/>
            </a:solidFill>
            <a:ln w="7715" cap="flat">
              <a:noFill/>
              <a:prstDash val="solid"/>
              <a:miter/>
            </a:ln>
          </p:spPr>
          <p:txBody>
            <a:bodyPr rtlCol="0" anchor="ctr"/>
            <a:lstStyle/>
            <a:p>
              <a:endParaRPr lang="en-US"/>
            </a:p>
          </p:txBody>
        </p:sp>
        <p:sp>
          <p:nvSpPr>
            <p:cNvPr id="4044" name="Freeform: Shape 4043">
              <a:extLst>
                <a:ext uri="{FF2B5EF4-FFF2-40B4-BE49-F238E27FC236}">
                  <a16:creationId xmlns:a16="http://schemas.microsoft.com/office/drawing/2014/main" id="{EB373B49-F9B0-448B-A96D-B7BC666EA3E4}"/>
                </a:ext>
              </a:extLst>
            </p:cNvPr>
            <p:cNvSpPr/>
            <p:nvPr/>
          </p:nvSpPr>
          <p:spPr>
            <a:xfrm>
              <a:off x="7960190" y="3093064"/>
              <a:ext cx="178309" cy="231639"/>
            </a:xfrm>
            <a:custGeom>
              <a:avLst/>
              <a:gdLst>
                <a:gd name="connsiteX0" fmla="*/ 178309 w 178309"/>
                <a:gd name="connsiteY0" fmla="*/ 4560 h 231639"/>
                <a:gd name="connsiteX1" fmla="*/ 89734 w 178309"/>
                <a:gd name="connsiteY1" fmla="*/ 0 h 231639"/>
                <a:gd name="connsiteX2" fmla="*/ 0 w 178309"/>
                <a:gd name="connsiteY2" fmla="*/ 198791 h 231639"/>
                <a:gd name="connsiteX3" fmla="*/ 74199 w 178309"/>
                <a:gd name="connsiteY3" fmla="*/ 231640 h 231639"/>
                <a:gd name="connsiteX4" fmla="*/ 178309 w 178309"/>
                <a:gd name="connsiteY4" fmla="*/ 4560 h 231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09" h="231639">
                  <a:moveTo>
                    <a:pt x="178309" y="4560"/>
                  </a:moveTo>
                  <a:lnTo>
                    <a:pt x="89734" y="0"/>
                  </a:lnTo>
                  <a:lnTo>
                    <a:pt x="0" y="198791"/>
                  </a:lnTo>
                  <a:lnTo>
                    <a:pt x="74199" y="231640"/>
                  </a:lnTo>
                  <a:lnTo>
                    <a:pt x="178309" y="4560"/>
                  </a:lnTo>
                  <a:close/>
                </a:path>
              </a:pathLst>
            </a:custGeom>
            <a:solidFill>
              <a:srgbClr val="008D8A"/>
            </a:solidFill>
            <a:ln w="7715" cap="flat">
              <a:noFill/>
              <a:prstDash val="solid"/>
              <a:miter/>
            </a:ln>
          </p:spPr>
          <p:txBody>
            <a:bodyPr rtlCol="0" anchor="ctr"/>
            <a:lstStyle/>
            <a:p>
              <a:endParaRPr lang="en-US"/>
            </a:p>
          </p:txBody>
        </p:sp>
        <p:sp>
          <p:nvSpPr>
            <p:cNvPr id="4045" name="Freeform: Shape 4044">
              <a:extLst>
                <a:ext uri="{FF2B5EF4-FFF2-40B4-BE49-F238E27FC236}">
                  <a16:creationId xmlns:a16="http://schemas.microsoft.com/office/drawing/2014/main" id="{35A0DB69-9203-4B0C-BD92-863BBD349287}"/>
                </a:ext>
              </a:extLst>
            </p:cNvPr>
            <p:cNvSpPr/>
            <p:nvPr/>
          </p:nvSpPr>
          <p:spPr>
            <a:xfrm>
              <a:off x="7956267" y="3089502"/>
              <a:ext cx="186069" cy="239141"/>
            </a:xfrm>
            <a:custGeom>
              <a:avLst/>
              <a:gdLst>
                <a:gd name="connsiteX0" fmla="*/ 78121 w 186069"/>
                <a:gd name="connsiteY0" fmla="*/ 239066 h 239141"/>
                <a:gd name="connsiteX1" fmla="*/ 76575 w 186069"/>
                <a:gd name="connsiteY1" fmla="*/ 239066 h 239141"/>
                <a:gd name="connsiteX2" fmla="*/ 2377 w 186069"/>
                <a:gd name="connsiteY2" fmla="*/ 206217 h 239141"/>
                <a:gd name="connsiteX3" fmla="*/ 290 w 186069"/>
                <a:gd name="connsiteY3" fmla="*/ 204053 h 239141"/>
                <a:gd name="connsiteX4" fmla="*/ 290 w 186069"/>
                <a:gd name="connsiteY4" fmla="*/ 201116 h 239141"/>
                <a:gd name="connsiteX5" fmla="*/ 90101 w 186069"/>
                <a:gd name="connsiteY5" fmla="*/ 2325 h 239141"/>
                <a:gd name="connsiteX6" fmla="*/ 93811 w 186069"/>
                <a:gd name="connsiteY6" fmla="*/ 6 h 239141"/>
                <a:gd name="connsiteX7" fmla="*/ 182386 w 186069"/>
                <a:gd name="connsiteY7" fmla="*/ 4567 h 239141"/>
                <a:gd name="connsiteX8" fmla="*/ 186065 w 186069"/>
                <a:gd name="connsiteY8" fmla="*/ 8609 h 239141"/>
                <a:gd name="connsiteX9" fmla="*/ 185710 w 186069"/>
                <a:gd name="connsiteY9" fmla="*/ 10054 h 239141"/>
                <a:gd name="connsiteX10" fmla="*/ 81600 w 186069"/>
                <a:gd name="connsiteY10" fmla="*/ 237134 h 239141"/>
                <a:gd name="connsiteX11" fmla="*/ 78121 w 186069"/>
                <a:gd name="connsiteY11" fmla="*/ 239066 h 239141"/>
                <a:gd name="connsiteX12" fmla="*/ 9024 w 186069"/>
                <a:gd name="connsiteY12" fmla="*/ 200421 h 239141"/>
                <a:gd name="connsiteX13" fmla="*/ 76266 w 186069"/>
                <a:gd name="connsiteY13" fmla="*/ 230178 h 239141"/>
                <a:gd name="connsiteX14" fmla="*/ 176358 w 186069"/>
                <a:gd name="connsiteY14" fmla="*/ 11754 h 239141"/>
                <a:gd name="connsiteX15" fmla="*/ 96130 w 186069"/>
                <a:gd name="connsiteY15" fmla="*/ 7658 h 23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069" h="239141">
                  <a:moveTo>
                    <a:pt x="78121" y="239066"/>
                  </a:moveTo>
                  <a:cubicBezTo>
                    <a:pt x="77611" y="239166"/>
                    <a:pt x="77086" y="239166"/>
                    <a:pt x="76575" y="239066"/>
                  </a:cubicBezTo>
                  <a:lnTo>
                    <a:pt x="2377" y="206217"/>
                  </a:lnTo>
                  <a:cubicBezTo>
                    <a:pt x="1403" y="205831"/>
                    <a:pt x="638" y="205043"/>
                    <a:pt x="290" y="204053"/>
                  </a:cubicBezTo>
                  <a:cubicBezTo>
                    <a:pt x="-97" y="203110"/>
                    <a:pt x="-97" y="202059"/>
                    <a:pt x="290" y="201116"/>
                  </a:cubicBezTo>
                  <a:lnTo>
                    <a:pt x="90101" y="2325"/>
                  </a:lnTo>
                  <a:cubicBezTo>
                    <a:pt x="90720" y="841"/>
                    <a:pt x="92211" y="-87"/>
                    <a:pt x="93811" y="6"/>
                  </a:cubicBezTo>
                  <a:lnTo>
                    <a:pt x="182386" y="4567"/>
                  </a:lnTo>
                  <a:cubicBezTo>
                    <a:pt x="184519" y="4667"/>
                    <a:pt x="186166" y="6475"/>
                    <a:pt x="186065" y="8609"/>
                  </a:cubicBezTo>
                  <a:cubicBezTo>
                    <a:pt x="186042" y="9111"/>
                    <a:pt x="185918" y="9598"/>
                    <a:pt x="185710" y="10054"/>
                  </a:cubicBezTo>
                  <a:lnTo>
                    <a:pt x="81600" y="237134"/>
                  </a:lnTo>
                  <a:cubicBezTo>
                    <a:pt x="80865" y="238347"/>
                    <a:pt x="79543" y="239081"/>
                    <a:pt x="78121" y="239066"/>
                  </a:cubicBezTo>
                  <a:close/>
                  <a:moveTo>
                    <a:pt x="9024" y="200421"/>
                  </a:moveTo>
                  <a:lnTo>
                    <a:pt x="76266" y="230178"/>
                  </a:lnTo>
                  <a:lnTo>
                    <a:pt x="176358" y="11754"/>
                  </a:lnTo>
                  <a:lnTo>
                    <a:pt x="96130" y="7658"/>
                  </a:lnTo>
                  <a:close/>
                </a:path>
              </a:pathLst>
            </a:custGeom>
            <a:solidFill>
              <a:srgbClr val="263238"/>
            </a:solidFill>
            <a:ln w="7715" cap="flat">
              <a:noFill/>
              <a:prstDash val="solid"/>
              <a:miter/>
            </a:ln>
          </p:spPr>
          <p:txBody>
            <a:bodyPr rtlCol="0" anchor="ctr"/>
            <a:lstStyle/>
            <a:p>
              <a:endParaRPr lang="en-US"/>
            </a:p>
          </p:txBody>
        </p:sp>
        <p:sp>
          <p:nvSpPr>
            <p:cNvPr id="4046" name="Freeform: Shape 4045">
              <a:extLst>
                <a:ext uri="{FF2B5EF4-FFF2-40B4-BE49-F238E27FC236}">
                  <a16:creationId xmlns:a16="http://schemas.microsoft.com/office/drawing/2014/main" id="{4475E2B2-2F6D-46CD-B7AA-5C85874E8BA2}"/>
                </a:ext>
              </a:extLst>
            </p:cNvPr>
            <p:cNvSpPr/>
            <p:nvPr/>
          </p:nvSpPr>
          <p:spPr>
            <a:xfrm>
              <a:off x="5765835" y="3244862"/>
              <a:ext cx="116244" cy="96304"/>
            </a:xfrm>
            <a:custGeom>
              <a:avLst/>
              <a:gdLst>
                <a:gd name="connsiteX0" fmla="*/ 116245 w 116244"/>
                <a:gd name="connsiteY0" fmla="*/ 63378 h 96304"/>
                <a:gd name="connsiteX1" fmla="*/ 89657 w 116244"/>
                <a:gd name="connsiteY1" fmla="*/ 0 h 96304"/>
                <a:gd name="connsiteX2" fmla="*/ 0 w 116244"/>
                <a:gd name="connsiteY2" fmla="*/ 22105 h 96304"/>
                <a:gd name="connsiteX3" fmla="*/ 30607 w 116244"/>
                <a:gd name="connsiteY3" fmla="*/ 96304 h 96304"/>
                <a:gd name="connsiteX4" fmla="*/ 116245 w 116244"/>
                <a:gd name="connsiteY4" fmla="*/ 63378 h 9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244" h="96304">
                  <a:moveTo>
                    <a:pt x="116245" y="63378"/>
                  </a:moveTo>
                  <a:lnTo>
                    <a:pt x="89657" y="0"/>
                  </a:lnTo>
                  <a:lnTo>
                    <a:pt x="0" y="22105"/>
                  </a:lnTo>
                  <a:lnTo>
                    <a:pt x="30607" y="96304"/>
                  </a:lnTo>
                  <a:lnTo>
                    <a:pt x="116245" y="63378"/>
                  </a:lnTo>
                  <a:close/>
                </a:path>
              </a:pathLst>
            </a:custGeom>
            <a:solidFill>
              <a:srgbClr val="FFFFFF"/>
            </a:solidFill>
            <a:ln w="7715" cap="flat">
              <a:noFill/>
              <a:prstDash val="solid"/>
              <a:miter/>
            </a:ln>
          </p:spPr>
          <p:txBody>
            <a:bodyPr rtlCol="0" anchor="ctr"/>
            <a:lstStyle/>
            <a:p>
              <a:endParaRPr lang="en-US"/>
            </a:p>
          </p:txBody>
        </p:sp>
        <p:sp>
          <p:nvSpPr>
            <p:cNvPr id="4047" name="Freeform: Shape 4046">
              <a:extLst>
                <a:ext uri="{FF2B5EF4-FFF2-40B4-BE49-F238E27FC236}">
                  <a16:creationId xmlns:a16="http://schemas.microsoft.com/office/drawing/2014/main" id="{7B74AD45-3EF9-442E-B942-0EB9A81574F0}"/>
                </a:ext>
              </a:extLst>
            </p:cNvPr>
            <p:cNvSpPr/>
            <p:nvPr/>
          </p:nvSpPr>
          <p:spPr>
            <a:xfrm>
              <a:off x="5761620" y="3241026"/>
              <a:ext cx="124024" cy="104004"/>
            </a:xfrm>
            <a:custGeom>
              <a:avLst/>
              <a:gdLst>
                <a:gd name="connsiteX0" fmla="*/ 34821 w 124024"/>
                <a:gd name="connsiteY0" fmla="*/ 104005 h 104004"/>
                <a:gd name="connsiteX1" fmla="*/ 31266 w 124024"/>
                <a:gd name="connsiteY1" fmla="*/ 101609 h 104004"/>
                <a:gd name="connsiteX2" fmla="*/ 350 w 124024"/>
                <a:gd name="connsiteY2" fmla="*/ 27410 h 104004"/>
                <a:gd name="connsiteX3" fmla="*/ 350 w 124024"/>
                <a:gd name="connsiteY3" fmla="*/ 24164 h 104004"/>
                <a:gd name="connsiteX4" fmla="*/ 2900 w 124024"/>
                <a:gd name="connsiteY4" fmla="*/ 22154 h 104004"/>
                <a:gd name="connsiteX5" fmla="*/ 92557 w 124024"/>
                <a:gd name="connsiteY5" fmla="*/ 126 h 104004"/>
                <a:gd name="connsiteX6" fmla="*/ 97040 w 124024"/>
                <a:gd name="connsiteY6" fmla="*/ 2368 h 104004"/>
                <a:gd name="connsiteX7" fmla="*/ 123705 w 124024"/>
                <a:gd name="connsiteY7" fmla="*/ 65746 h 104004"/>
                <a:gd name="connsiteX8" fmla="*/ 123705 w 124024"/>
                <a:gd name="connsiteY8" fmla="*/ 68760 h 104004"/>
                <a:gd name="connsiteX9" fmla="*/ 121541 w 124024"/>
                <a:gd name="connsiteY9" fmla="*/ 70847 h 104004"/>
                <a:gd name="connsiteX10" fmla="*/ 35903 w 124024"/>
                <a:gd name="connsiteY10" fmla="*/ 103773 h 104004"/>
                <a:gd name="connsiteX11" fmla="*/ 9470 w 124024"/>
                <a:gd name="connsiteY11" fmla="*/ 28569 h 104004"/>
                <a:gd name="connsiteX12" fmla="*/ 37372 w 124024"/>
                <a:gd name="connsiteY12" fmla="*/ 95194 h 104004"/>
                <a:gd name="connsiteX13" fmla="*/ 115744 w 124024"/>
                <a:gd name="connsiteY13" fmla="*/ 65050 h 104004"/>
                <a:gd name="connsiteX14" fmla="*/ 91475 w 124024"/>
                <a:gd name="connsiteY14" fmla="*/ 8396 h 10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024" h="104004">
                  <a:moveTo>
                    <a:pt x="34821" y="104005"/>
                  </a:moveTo>
                  <a:cubicBezTo>
                    <a:pt x="33254" y="104020"/>
                    <a:pt x="31842" y="103070"/>
                    <a:pt x="31266" y="101609"/>
                  </a:cubicBezTo>
                  <a:lnTo>
                    <a:pt x="350" y="27410"/>
                  </a:lnTo>
                  <a:cubicBezTo>
                    <a:pt x="-117" y="26374"/>
                    <a:pt x="-117" y="25199"/>
                    <a:pt x="350" y="24164"/>
                  </a:cubicBezTo>
                  <a:cubicBezTo>
                    <a:pt x="871" y="23159"/>
                    <a:pt x="1801" y="22424"/>
                    <a:pt x="2900" y="22154"/>
                  </a:cubicBezTo>
                  <a:lnTo>
                    <a:pt x="92557" y="126"/>
                  </a:lnTo>
                  <a:cubicBezTo>
                    <a:pt x="94403" y="-361"/>
                    <a:pt x="96324" y="598"/>
                    <a:pt x="97040" y="2368"/>
                  </a:cubicBezTo>
                  <a:lnTo>
                    <a:pt x="123705" y="65746"/>
                  </a:lnTo>
                  <a:cubicBezTo>
                    <a:pt x="124130" y="66704"/>
                    <a:pt x="124130" y="67802"/>
                    <a:pt x="123705" y="68760"/>
                  </a:cubicBezTo>
                  <a:cubicBezTo>
                    <a:pt x="123296" y="69719"/>
                    <a:pt x="122515" y="70468"/>
                    <a:pt x="121541" y="70847"/>
                  </a:cubicBezTo>
                  <a:lnTo>
                    <a:pt x="35903" y="103773"/>
                  </a:lnTo>
                  <a:close/>
                  <a:moveTo>
                    <a:pt x="9470" y="28569"/>
                  </a:moveTo>
                  <a:lnTo>
                    <a:pt x="37372" y="95194"/>
                  </a:lnTo>
                  <a:lnTo>
                    <a:pt x="115744" y="65050"/>
                  </a:lnTo>
                  <a:lnTo>
                    <a:pt x="91475" y="8396"/>
                  </a:lnTo>
                  <a:close/>
                </a:path>
              </a:pathLst>
            </a:custGeom>
            <a:solidFill>
              <a:srgbClr val="263238"/>
            </a:solidFill>
            <a:ln w="7715" cap="flat">
              <a:noFill/>
              <a:prstDash val="solid"/>
              <a:miter/>
            </a:ln>
          </p:spPr>
          <p:txBody>
            <a:bodyPr rtlCol="0" anchor="ctr"/>
            <a:lstStyle/>
            <a:p>
              <a:endParaRPr lang="en-US"/>
            </a:p>
          </p:txBody>
        </p:sp>
        <p:sp>
          <p:nvSpPr>
            <p:cNvPr id="4048" name="Freeform: Shape 4047">
              <a:extLst>
                <a:ext uri="{FF2B5EF4-FFF2-40B4-BE49-F238E27FC236}">
                  <a16:creationId xmlns:a16="http://schemas.microsoft.com/office/drawing/2014/main" id="{728B3777-BA7E-41E3-88BC-31CA466B9EF8}"/>
                </a:ext>
              </a:extLst>
            </p:cNvPr>
            <p:cNvSpPr/>
            <p:nvPr/>
          </p:nvSpPr>
          <p:spPr>
            <a:xfrm>
              <a:off x="5719615" y="3143535"/>
              <a:ext cx="121887" cy="88574"/>
            </a:xfrm>
            <a:custGeom>
              <a:avLst/>
              <a:gdLst>
                <a:gd name="connsiteX0" fmla="*/ 31844 w 121887"/>
                <a:gd name="connsiteY0" fmla="*/ 88575 h 88574"/>
                <a:gd name="connsiteX1" fmla="*/ 121887 w 121887"/>
                <a:gd name="connsiteY1" fmla="*/ 68016 h 88574"/>
                <a:gd name="connsiteX2" fmla="*/ 93367 w 121887"/>
                <a:gd name="connsiteY2" fmla="*/ 0 h 88574"/>
                <a:gd name="connsiteX3" fmla="*/ 0 w 121887"/>
                <a:gd name="connsiteY3" fmla="*/ 11439 h 88574"/>
                <a:gd name="connsiteX4" fmla="*/ 31844 w 121887"/>
                <a:gd name="connsiteY4" fmla="*/ 88575 h 88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7" h="88574">
                  <a:moveTo>
                    <a:pt x="31844" y="88575"/>
                  </a:moveTo>
                  <a:lnTo>
                    <a:pt x="121887" y="68016"/>
                  </a:lnTo>
                  <a:lnTo>
                    <a:pt x="93367" y="0"/>
                  </a:lnTo>
                  <a:lnTo>
                    <a:pt x="0" y="11439"/>
                  </a:lnTo>
                  <a:lnTo>
                    <a:pt x="31844" y="88575"/>
                  </a:lnTo>
                  <a:close/>
                </a:path>
              </a:pathLst>
            </a:custGeom>
            <a:solidFill>
              <a:srgbClr val="008D8A"/>
            </a:solidFill>
            <a:ln w="7715" cap="flat">
              <a:noFill/>
              <a:prstDash val="solid"/>
              <a:miter/>
            </a:ln>
          </p:spPr>
          <p:txBody>
            <a:bodyPr rtlCol="0" anchor="ctr"/>
            <a:lstStyle/>
            <a:p>
              <a:endParaRPr lang="en-US"/>
            </a:p>
          </p:txBody>
        </p:sp>
        <p:sp>
          <p:nvSpPr>
            <p:cNvPr id="4049" name="Freeform: Shape 4048">
              <a:extLst>
                <a:ext uri="{FF2B5EF4-FFF2-40B4-BE49-F238E27FC236}">
                  <a16:creationId xmlns:a16="http://schemas.microsoft.com/office/drawing/2014/main" id="{C51E74A4-6ACC-489B-BF1F-6CC298F58470}"/>
                </a:ext>
              </a:extLst>
            </p:cNvPr>
            <p:cNvSpPr/>
            <p:nvPr/>
          </p:nvSpPr>
          <p:spPr>
            <a:xfrm>
              <a:off x="5715788" y="3139857"/>
              <a:ext cx="129953" cy="96117"/>
            </a:xfrm>
            <a:custGeom>
              <a:avLst/>
              <a:gdLst>
                <a:gd name="connsiteX0" fmla="*/ 35670 w 129953"/>
                <a:gd name="connsiteY0" fmla="*/ 96118 h 96117"/>
                <a:gd name="connsiteX1" fmla="*/ 32038 w 129953"/>
                <a:gd name="connsiteY1" fmla="*/ 93722 h 96117"/>
                <a:gd name="connsiteX2" fmla="*/ 271 w 129953"/>
                <a:gd name="connsiteY2" fmla="*/ 16431 h 96117"/>
                <a:gd name="connsiteX3" fmla="*/ 2509 w 129953"/>
                <a:gd name="connsiteY3" fmla="*/ 11322 h 96117"/>
                <a:gd name="connsiteX4" fmla="*/ 3363 w 129953"/>
                <a:gd name="connsiteY4" fmla="*/ 11098 h 96117"/>
                <a:gd name="connsiteX5" fmla="*/ 96653 w 129953"/>
                <a:gd name="connsiteY5" fmla="*/ 45 h 96117"/>
                <a:gd name="connsiteX6" fmla="*/ 100749 w 129953"/>
                <a:gd name="connsiteY6" fmla="*/ 2364 h 96117"/>
                <a:gd name="connsiteX7" fmla="*/ 129578 w 129953"/>
                <a:gd name="connsiteY7" fmla="*/ 70148 h 96117"/>
                <a:gd name="connsiteX8" fmla="*/ 129578 w 129953"/>
                <a:gd name="connsiteY8" fmla="*/ 73471 h 96117"/>
                <a:gd name="connsiteX9" fmla="*/ 127028 w 129953"/>
                <a:gd name="connsiteY9" fmla="*/ 75404 h 96117"/>
                <a:gd name="connsiteX10" fmla="*/ 36830 w 129953"/>
                <a:gd name="connsiteY10" fmla="*/ 95963 h 96117"/>
                <a:gd name="connsiteX11" fmla="*/ 9314 w 129953"/>
                <a:gd name="connsiteY11" fmla="*/ 18363 h 96117"/>
                <a:gd name="connsiteX12" fmla="*/ 37989 w 129953"/>
                <a:gd name="connsiteY12" fmla="*/ 87925 h 96117"/>
                <a:gd name="connsiteX13" fmla="*/ 120381 w 129953"/>
                <a:gd name="connsiteY13" fmla="*/ 69143 h 96117"/>
                <a:gd name="connsiteX14" fmla="*/ 94720 w 129953"/>
                <a:gd name="connsiteY14" fmla="*/ 7774 h 9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953" h="96117">
                  <a:moveTo>
                    <a:pt x="35670" y="96118"/>
                  </a:moveTo>
                  <a:cubicBezTo>
                    <a:pt x="34088" y="96118"/>
                    <a:pt x="32658" y="95175"/>
                    <a:pt x="32038" y="93722"/>
                  </a:cubicBezTo>
                  <a:lnTo>
                    <a:pt x="271" y="16431"/>
                  </a:lnTo>
                  <a:cubicBezTo>
                    <a:pt x="-521" y="14406"/>
                    <a:pt x="481" y="12118"/>
                    <a:pt x="2509" y="11322"/>
                  </a:cubicBezTo>
                  <a:cubicBezTo>
                    <a:pt x="2784" y="11214"/>
                    <a:pt x="3071" y="11144"/>
                    <a:pt x="3363" y="11098"/>
                  </a:cubicBezTo>
                  <a:lnTo>
                    <a:pt x="96653" y="45"/>
                  </a:lnTo>
                  <a:cubicBezTo>
                    <a:pt x="98391" y="-225"/>
                    <a:pt x="100088" y="733"/>
                    <a:pt x="100749" y="2364"/>
                  </a:cubicBezTo>
                  <a:lnTo>
                    <a:pt x="129578" y="70148"/>
                  </a:lnTo>
                  <a:cubicBezTo>
                    <a:pt x="130079" y="71199"/>
                    <a:pt x="130079" y="72420"/>
                    <a:pt x="129578" y="73471"/>
                  </a:cubicBezTo>
                  <a:cubicBezTo>
                    <a:pt x="129073" y="74476"/>
                    <a:pt x="128131" y="75187"/>
                    <a:pt x="127028" y="75404"/>
                  </a:cubicBezTo>
                  <a:lnTo>
                    <a:pt x="36830" y="95963"/>
                  </a:lnTo>
                  <a:close/>
                  <a:moveTo>
                    <a:pt x="9314" y="18363"/>
                  </a:moveTo>
                  <a:lnTo>
                    <a:pt x="37989" y="87925"/>
                  </a:lnTo>
                  <a:lnTo>
                    <a:pt x="120381" y="69143"/>
                  </a:lnTo>
                  <a:lnTo>
                    <a:pt x="94720" y="7774"/>
                  </a:lnTo>
                  <a:close/>
                </a:path>
              </a:pathLst>
            </a:custGeom>
            <a:solidFill>
              <a:srgbClr val="263238"/>
            </a:solidFill>
            <a:ln w="7715" cap="flat">
              <a:noFill/>
              <a:prstDash val="solid"/>
              <a:miter/>
            </a:ln>
          </p:spPr>
          <p:txBody>
            <a:bodyPr rtlCol="0" anchor="ctr"/>
            <a:lstStyle/>
            <a:p>
              <a:endParaRPr lang="en-US"/>
            </a:p>
          </p:txBody>
        </p:sp>
        <p:sp>
          <p:nvSpPr>
            <p:cNvPr id="4050" name="Freeform: Shape 4049">
              <a:extLst>
                <a:ext uri="{FF2B5EF4-FFF2-40B4-BE49-F238E27FC236}">
                  <a16:creationId xmlns:a16="http://schemas.microsoft.com/office/drawing/2014/main" id="{405214BF-EAA0-4657-9339-E99B7005EFA1}"/>
                </a:ext>
              </a:extLst>
            </p:cNvPr>
            <p:cNvSpPr/>
            <p:nvPr/>
          </p:nvSpPr>
          <p:spPr>
            <a:xfrm>
              <a:off x="5828131" y="3132018"/>
              <a:ext cx="102023" cy="76208"/>
            </a:xfrm>
            <a:custGeom>
              <a:avLst/>
              <a:gdLst>
                <a:gd name="connsiteX0" fmla="*/ 27902 w 102023"/>
                <a:gd name="connsiteY0" fmla="*/ 76208 h 76208"/>
                <a:gd name="connsiteX1" fmla="*/ 102024 w 102023"/>
                <a:gd name="connsiteY1" fmla="*/ 59282 h 76208"/>
                <a:gd name="connsiteX2" fmla="*/ 78991 w 102023"/>
                <a:gd name="connsiteY2" fmla="*/ 0 h 76208"/>
                <a:gd name="connsiteX3" fmla="*/ 0 w 102023"/>
                <a:gd name="connsiteY3" fmla="*/ 9661 h 76208"/>
                <a:gd name="connsiteX4" fmla="*/ 27902 w 102023"/>
                <a:gd name="connsiteY4" fmla="*/ 76208 h 76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23" h="76208">
                  <a:moveTo>
                    <a:pt x="27902" y="76208"/>
                  </a:moveTo>
                  <a:lnTo>
                    <a:pt x="102024" y="59282"/>
                  </a:lnTo>
                  <a:lnTo>
                    <a:pt x="78991" y="0"/>
                  </a:lnTo>
                  <a:lnTo>
                    <a:pt x="0" y="9661"/>
                  </a:lnTo>
                  <a:lnTo>
                    <a:pt x="27902" y="76208"/>
                  </a:lnTo>
                  <a:close/>
                </a:path>
              </a:pathLst>
            </a:custGeom>
            <a:solidFill>
              <a:srgbClr val="FFFFFF"/>
            </a:solidFill>
            <a:ln w="7715" cap="flat">
              <a:noFill/>
              <a:prstDash val="solid"/>
              <a:miter/>
            </a:ln>
          </p:spPr>
          <p:txBody>
            <a:bodyPr rtlCol="0" anchor="ctr"/>
            <a:lstStyle/>
            <a:p>
              <a:endParaRPr lang="en-US"/>
            </a:p>
          </p:txBody>
        </p:sp>
        <p:sp>
          <p:nvSpPr>
            <p:cNvPr id="4051" name="Freeform: Shape 4050">
              <a:extLst>
                <a:ext uri="{FF2B5EF4-FFF2-40B4-BE49-F238E27FC236}">
                  <a16:creationId xmlns:a16="http://schemas.microsoft.com/office/drawing/2014/main" id="{A68E7195-8523-4FAD-9DC8-CE3292C4F32B}"/>
                </a:ext>
              </a:extLst>
            </p:cNvPr>
            <p:cNvSpPr/>
            <p:nvPr/>
          </p:nvSpPr>
          <p:spPr>
            <a:xfrm>
              <a:off x="5824171" y="3128192"/>
              <a:ext cx="109780" cy="83899"/>
            </a:xfrm>
            <a:custGeom>
              <a:avLst/>
              <a:gdLst>
                <a:gd name="connsiteX0" fmla="*/ 31862 w 109780"/>
                <a:gd name="connsiteY0" fmla="*/ 83900 h 83899"/>
                <a:gd name="connsiteX1" fmla="*/ 28307 w 109780"/>
                <a:gd name="connsiteY1" fmla="*/ 81504 h 83899"/>
                <a:gd name="connsiteX2" fmla="*/ 405 w 109780"/>
                <a:gd name="connsiteY2" fmla="*/ 15034 h 83899"/>
                <a:gd name="connsiteX3" fmla="*/ 405 w 109780"/>
                <a:gd name="connsiteY3" fmla="*/ 11556 h 83899"/>
                <a:gd name="connsiteX4" fmla="*/ 3264 w 109780"/>
                <a:gd name="connsiteY4" fmla="*/ 9701 h 83899"/>
                <a:gd name="connsiteX5" fmla="*/ 82255 w 109780"/>
                <a:gd name="connsiteY5" fmla="*/ 39 h 83899"/>
                <a:gd name="connsiteX6" fmla="*/ 86274 w 109780"/>
                <a:gd name="connsiteY6" fmla="*/ 2435 h 83899"/>
                <a:gd name="connsiteX7" fmla="*/ 109462 w 109780"/>
                <a:gd name="connsiteY7" fmla="*/ 61717 h 83899"/>
                <a:gd name="connsiteX8" fmla="*/ 109462 w 109780"/>
                <a:gd name="connsiteY8" fmla="*/ 64886 h 83899"/>
                <a:gd name="connsiteX9" fmla="*/ 106911 w 109780"/>
                <a:gd name="connsiteY9" fmla="*/ 66896 h 83899"/>
                <a:gd name="connsiteX10" fmla="*/ 32789 w 109780"/>
                <a:gd name="connsiteY10" fmla="*/ 83822 h 83899"/>
                <a:gd name="connsiteX11" fmla="*/ 9525 w 109780"/>
                <a:gd name="connsiteY11" fmla="*/ 16734 h 83899"/>
                <a:gd name="connsiteX12" fmla="*/ 34181 w 109780"/>
                <a:gd name="connsiteY12" fmla="*/ 75552 h 83899"/>
                <a:gd name="connsiteX13" fmla="*/ 100805 w 109780"/>
                <a:gd name="connsiteY13" fmla="*/ 60094 h 83899"/>
                <a:gd name="connsiteX14" fmla="*/ 80400 w 109780"/>
                <a:gd name="connsiteY14" fmla="*/ 7846 h 83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780" h="83899">
                  <a:moveTo>
                    <a:pt x="31862" y="83900"/>
                  </a:moveTo>
                  <a:cubicBezTo>
                    <a:pt x="30308" y="83869"/>
                    <a:pt x="28916" y="82934"/>
                    <a:pt x="28307" y="81504"/>
                  </a:cubicBezTo>
                  <a:lnTo>
                    <a:pt x="405" y="15034"/>
                  </a:lnTo>
                  <a:cubicBezTo>
                    <a:pt x="-135" y="13936"/>
                    <a:pt x="-135" y="12653"/>
                    <a:pt x="405" y="11556"/>
                  </a:cubicBezTo>
                  <a:cubicBezTo>
                    <a:pt x="1019" y="10528"/>
                    <a:pt x="2075" y="9840"/>
                    <a:pt x="3264" y="9701"/>
                  </a:cubicBezTo>
                  <a:lnTo>
                    <a:pt x="82255" y="39"/>
                  </a:lnTo>
                  <a:cubicBezTo>
                    <a:pt x="83994" y="-216"/>
                    <a:pt x="85672" y="789"/>
                    <a:pt x="86274" y="2435"/>
                  </a:cubicBezTo>
                  <a:lnTo>
                    <a:pt x="109462" y="61717"/>
                  </a:lnTo>
                  <a:cubicBezTo>
                    <a:pt x="109887" y="62730"/>
                    <a:pt x="109887" y="63874"/>
                    <a:pt x="109462" y="64886"/>
                  </a:cubicBezTo>
                  <a:cubicBezTo>
                    <a:pt x="108936" y="65891"/>
                    <a:pt x="108009" y="66625"/>
                    <a:pt x="106911" y="66896"/>
                  </a:cubicBezTo>
                  <a:lnTo>
                    <a:pt x="32789" y="83822"/>
                  </a:lnTo>
                  <a:close/>
                  <a:moveTo>
                    <a:pt x="9525" y="16734"/>
                  </a:moveTo>
                  <a:lnTo>
                    <a:pt x="34181" y="75552"/>
                  </a:lnTo>
                  <a:lnTo>
                    <a:pt x="100805" y="60094"/>
                  </a:lnTo>
                  <a:lnTo>
                    <a:pt x="80400" y="7846"/>
                  </a:lnTo>
                  <a:close/>
                </a:path>
              </a:pathLst>
            </a:custGeom>
            <a:solidFill>
              <a:srgbClr val="263238"/>
            </a:solidFill>
            <a:ln w="7715" cap="flat">
              <a:noFill/>
              <a:prstDash val="solid"/>
              <a:miter/>
            </a:ln>
          </p:spPr>
          <p:txBody>
            <a:bodyPr rtlCol="0" anchor="ctr"/>
            <a:lstStyle/>
            <a:p>
              <a:endParaRPr lang="en-US"/>
            </a:p>
          </p:txBody>
        </p:sp>
        <p:sp>
          <p:nvSpPr>
            <p:cNvPr id="4052" name="Freeform: Shape 4051">
              <a:extLst>
                <a:ext uri="{FF2B5EF4-FFF2-40B4-BE49-F238E27FC236}">
                  <a16:creationId xmlns:a16="http://schemas.microsoft.com/office/drawing/2014/main" id="{C995883E-9496-40C5-8D38-E19CD6C4E63D}"/>
                </a:ext>
              </a:extLst>
            </p:cNvPr>
            <p:cNvSpPr/>
            <p:nvPr/>
          </p:nvSpPr>
          <p:spPr>
            <a:xfrm>
              <a:off x="5922193" y="3122821"/>
              <a:ext cx="81618" cy="65155"/>
            </a:xfrm>
            <a:custGeom>
              <a:avLst/>
              <a:gdLst>
                <a:gd name="connsiteX0" fmla="*/ 60441 w 81618"/>
                <a:gd name="connsiteY0" fmla="*/ 0 h 65155"/>
                <a:gd name="connsiteX1" fmla="*/ 0 w 81618"/>
                <a:gd name="connsiteY1" fmla="*/ 7420 h 65155"/>
                <a:gd name="connsiteX2" fmla="*/ 22492 w 81618"/>
                <a:gd name="connsiteY2" fmla="*/ 65156 h 65155"/>
                <a:gd name="connsiteX3" fmla="*/ 81619 w 81618"/>
                <a:gd name="connsiteY3" fmla="*/ 51707 h 65155"/>
                <a:gd name="connsiteX4" fmla="*/ 60441 w 81618"/>
                <a:gd name="connsiteY4" fmla="*/ 0 h 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18" h="65155">
                  <a:moveTo>
                    <a:pt x="60441" y="0"/>
                  </a:moveTo>
                  <a:lnTo>
                    <a:pt x="0" y="7420"/>
                  </a:lnTo>
                  <a:lnTo>
                    <a:pt x="22492" y="65156"/>
                  </a:lnTo>
                  <a:lnTo>
                    <a:pt x="81619" y="51707"/>
                  </a:lnTo>
                  <a:lnTo>
                    <a:pt x="60441" y="0"/>
                  </a:lnTo>
                  <a:close/>
                </a:path>
              </a:pathLst>
            </a:custGeom>
            <a:solidFill>
              <a:srgbClr val="008D8A"/>
            </a:solidFill>
            <a:ln w="7715" cap="flat">
              <a:noFill/>
              <a:prstDash val="solid"/>
              <a:miter/>
            </a:ln>
          </p:spPr>
          <p:txBody>
            <a:bodyPr rtlCol="0" anchor="ctr"/>
            <a:lstStyle/>
            <a:p>
              <a:endParaRPr lang="en-US"/>
            </a:p>
          </p:txBody>
        </p:sp>
        <p:sp>
          <p:nvSpPr>
            <p:cNvPr id="4053" name="Freeform: Shape 4052">
              <a:extLst>
                <a:ext uri="{FF2B5EF4-FFF2-40B4-BE49-F238E27FC236}">
                  <a16:creationId xmlns:a16="http://schemas.microsoft.com/office/drawing/2014/main" id="{95371FBC-C17F-499D-8D97-ED80AD92E052}"/>
                </a:ext>
              </a:extLst>
            </p:cNvPr>
            <p:cNvSpPr/>
            <p:nvPr/>
          </p:nvSpPr>
          <p:spPr>
            <a:xfrm>
              <a:off x="5918291" y="3118614"/>
              <a:ext cx="89447" cy="73228"/>
            </a:xfrm>
            <a:custGeom>
              <a:avLst/>
              <a:gdLst>
                <a:gd name="connsiteX0" fmla="*/ 26393 w 89447"/>
                <a:gd name="connsiteY0" fmla="*/ 73228 h 73228"/>
                <a:gd name="connsiteX1" fmla="*/ 22838 w 89447"/>
                <a:gd name="connsiteY1" fmla="*/ 70754 h 73228"/>
                <a:gd name="connsiteX2" fmla="*/ 269 w 89447"/>
                <a:gd name="connsiteY2" fmla="*/ 13018 h 73228"/>
                <a:gd name="connsiteX3" fmla="*/ 2449 w 89447"/>
                <a:gd name="connsiteY3" fmla="*/ 8010 h 73228"/>
                <a:gd name="connsiteX4" fmla="*/ 3438 w 89447"/>
                <a:gd name="connsiteY4" fmla="*/ 7763 h 73228"/>
                <a:gd name="connsiteX5" fmla="*/ 63879 w 89447"/>
                <a:gd name="connsiteY5" fmla="*/ 34 h 73228"/>
                <a:gd name="connsiteX6" fmla="*/ 67976 w 89447"/>
                <a:gd name="connsiteY6" fmla="*/ 2430 h 73228"/>
                <a:gd name="connsiteX7" fmla="*/ 89076 w 89447"/>
                <a:gd name="connsiteY7" fmla="*/ 54137 h 73228"/>
                <a:gd name="connsiteX8" fmla="*/ 89076 w 89447"/>
                <a:gd name="connsiteY8" fmla="*/ 57383 h 73228"/>
                <a:gd name="connsiteX9" fmla="*/ 86525 w 89447"/>
                <a:gd name="connsiteY9" fmla="*/ 59393 h 73228"/>
                <a:gd name="connsiteX10" fmla="*/ 27553 w 89447"/>
                <a:gd name="connsiteY10" fmla="*/ 73150 h 73228"/>
                <a:gd name="connsiteX11" fmla="*/ 9312 w 89447"/>
                <a:gd name="connsiteY11" fmla="*/ 14796 h 73228"/>
                <a:gd name="connsiteX12" fmla="*/ 28790 w 89447"/>
                <a:gd name="connsiteY12" fmla="*/ 64880 h 73228"/>
                <a:gd name="connsiteX13" fmla="*/ 80188 w 89447"/>
                <a:gd name="connsiteY13" fmla="*/ 53132 h 73228"/>
                <a:gd name="connsiteX14" fmla="*/ 61870 w 89447"/>
                <a:gd name="connsiteY14" fmla="*/ 8381 h 7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447" h="73228">
                  <a:moveTo>
                    <a:pt x="26393" y="73228"/>
                  </a:moveTo>
                  <a:cubicBezTo>
                    <a:pt x="24801" y="73251"/>
                    <a:pt x="23371" y="72254"/>
                    <a:pt x="22838" y="70754"/>
                  </a:cubicBezTo>
                  <a:lnTo>
                    <a:pt x="269" y="13018"/>
                  </a:lnTo>
                  <a:cubicBezTo>
                    <a:pt x="-511" y="11032"/>
                    <a:pt x="463" y="8791"/>
                    <a:pt x="2449" y="8010"/>
                  </a:cubicBezTo>
                  <a:cubicBezTo>
                    <a:pt x="2766" y="7886"/>
                    <a:pt x="3098" y="7801"/>
                    <a:pt x="3438" y="7763"/>
                  </a:cubicBezTo>
                  <a:lnTo>
                    <a:pt x="63879" y="34"/>
                  </a:lnTo>
                  <a:cubicBezTo>
                    <a:pt x="65634" y="-198"/>
                    <a:pt x="67319" y="791"/>
                    <a:pt x="67976" y="2430"/>
                  </a:cubicBezTo>
                  <a:lnTo>
                    <a:pt x="89076" y="54137"/>
                  </a:lnTo>
                  <a:cubicBezTo>
                    <a:pt x="89571" y="55165"/>
                    <a:pt x="89571" y="56355"/>
                    <a:pt x="89076" y="57383"/>
                  </a:cubicBezTo>
                  <a:cubicBezTo>
                    <a:pt x="88551" y="58388"/>
                    <a:pt x="87623" y="59122"/>
                    <a:pt x="86525" y="59393"/>
                  </a:cubicBezTo>
                  <a:lnTo>
                    <a:pt x="27553" y="73150"/>
                  </a:lnTo>
                  <a:close/>
                  <a:moveTo>
                    <a:pt x="9312" y="14796"/>
                  </a:moveTo>
                  <a:lnTo>
                    <a:pt x="28790" y="64880"/>
                  </a:lnTo>
                  <a:lnTo>
                    <a:pt x="80188" y="53132"/>
                  </a:lnTo>
                  <a:lnTo>
                    <a:pt x="61870" y="8381"/>
                  </a:lnTo>
                  <a:close/>
                </a:path>
              </a:pathLst>
            </a:custGeom>
            <a:solidFill>
              <a:srgbClr val="263238"/>
            </a:solidFill>
            <a:ln w="7715" cap="flat">
              <a:noFill/>
              <a:prstDash val="solid"/>
              <a:miter/>
            </a:ln>
          </p:spPr>
          <p:txBody>
            <a:bodyPr rtlCol="0" anchor="ctr"/>
            <a:lstStyle/>
            <a:p>
              <a:endParaRPr lang="en-US"/>
            </a:p>
          </p:txBody>
        </p:sp>
        <p:sp>
          <p:nvSpPr>
            <p:cNvPr id="4054" name="Freeform: Shape 4053">
              <a:extLst>
                <a:ext uri="{FF2B5EF4-FFF2-40B4-BE49-F238E27FC236}">
                  <a16:creationId xmlns:a16="http://schemas.microsoft.com/office/drawing/2014/main" id="{EBCE11BA-8C16-4F1F-99A7-62F09CA0682D}"/>
                </a:ext>
              </a:extLst>
            </p:cNvPr>
            <p:cNvSpPr/>
            <p:nvPr/>
          </p:nvSpPr>
          <p:spPr>
            <a:xfrm>
              <a:off x="5869945" y="3223453"/>
              <a:ext cx="93598" cy="79532"/>
            </a:xfrm>
            <a:custGeom>
              <a:avLst/>
              <a:gdLst>
                <a:gd name="connsiteX0" fmla="*/ 72730 w 93598"/>
                <a:gd name="connsiteY0" fmla="*/ 0 h 79532"/>
                <a:gd name="connsiteX1" fmla="*/ 0 w 93598"/>
                <a:gd name="connsiteY1" fmla="*/ 17854 h 79532"/>
                <a:gd name="connsiteX2" fmla="*/ 25892 w 93598"/>
                <a:gd name="connsiteY2" fmla="*/ 79532 h 79532"/>
                <a:gd name="connsiteX3" fmla="*/ 93599 w 93598"/>
                <a:gd name="connsiteY3" fmla="*/ 53485 h 79532"/>
                <a:gd name="connsiteX4" fmla="*/ 72730 w 93598"/>
                <a:gd name="connsiteY4" fmla="*/ 0 h 7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98" h="79532">
                  <a:moveTo>
                    <a:pt x="72730" y="0"/>
                  </a:moveTo>
                  <a:lnTo>
                    <a:pt x="0" y="17854"/>
                  </a:lnTo>
                  <a:lnTo>
                    <a:pt x="25892" y="79532"/>
                  </a:lnTo>
                  <a:lnTo>
                    <a:pt x="93599" y="53485"/>
                  </a:lnTo>
                  <a:lnTo>
                    <a:pt x="72730" y="0"/>
                  </a:lnTo>
                  <a:close/>
                </a:path>
              </a:pathLst>
            </a:custGeom>
            <a:solidFill>
              <a:srgbClr val="008D8A"/>
            </a:solidFill>
            <a:ln w="7715" cap="flat">
              <a:noFill/>
              <a:prstDash val="solid"/>
              <a:miter/>
            </a:ln>
          </p:spPr>
          <p:txBody>
            <a:bodyPr rtlCol="0" anchor="ctr"/>
            <a:lstStyle/>
            <a:p>
              <a:endParaRPr lang="en-US"/>
            </a:p>
          </p:txBody>
        </p:sp>
        <p:sp>
          <p:nvSpPr>
            <p:cNvPr id="4055" name="Freeform: Shape 4054">
              <a:extLst>
                <a:ext uri="{FF2B5EF4-FFF2-40B4-BE49-F238E27FC236}">
                  <a16:creationId xmlns:a16="http://schemas.microsoft.com/office/drawing/2014/main" id="{64D433F5-AACC-4C7A-8473-ED2BACD2F964}"/>
                </a:ext>
              </a:extLst>
            </p:cNvPr>
            <p:cNvSpPr/>
            <p:nvPr/>
          </p:nvSpPr>
          <p:spPr>
            <a:xfrm>
              <a:off x="5866042" y="3219394"/>
              <a:ext cx="101192" cy="87455"/>
            </a:xfrm>
            <a:custGeom>
              <a:avLst/>
              <a:gdLst>
                <a:gd name="connsiteX0" fmla="*/ 29795 w 101192"/>
                <a:gd name="connsiteY0" fmla="*/ 87455 h 87455"/>
                <a:gd name="connsiteX1" fmla="*/ 26240 w 101192"/>
                <a:gd name="connsiteY1" fmla="*/ 85059 h 87455"/>
                <a:gd name="connsiteX2" fmla="*/ 347 w 101192"/>
                <a:gd name="connsiteY2" fmla="*/ 23227 h 87455"/>
                <a:gd name="connsiteX3" fmla="*/ 347 w 101192"/>
                <a:gd name="connsiteY3" fmla="*/ 20058 h 87455"/>
                <a:gd name="connsiteX4" fmla="*/ 2821 w 101192"/>
                <a:gd name="connsiteY4" fmla="*/ 18048 h 87455"/>
                <a:gd name="connsiteX5" fmla="*/ 75551 w 101192"/>
                <a:gd name="connsiteY5" fmla="*/ 117 h 87455"/>
                <a:gd name="connsiteX6" fmla="*/ 80111 w 101192"/>
                <a:gd name="connsiteY6" fmla="*/ 2513 h 87455"/>
                <a:gd name="connsiteX7" fmla="*/ 100902 w 101192"/>
                <a:gd name="connsiteY7" fmla="*/ 55998 h 87455"/>
                <a:gd name="connsiteX8" fmla="*/ 100902 w 101192"/>
                <a:gd name="connsiteY8" fmla="*/ 58935 h 87455"/>
                <a:gd name="connsiteX9" fmla="*/ 98738 w 101192"/>
                <a:gd name="connsiteY9" fmla="*/ 61022 h 87455"/>
                <a:gd name="connsiteX10" fmla="*/ 31032 w 101192"/>
                <a:gd name="connsiteY10" fmla="*/ 86991 h 87455"/>
                <a:gd name="connsiteX11" fmla="*/ 29795 w 101192"/>
                <a:gd name="connsiteY11" fmla="*/ 87455 h 87455"/>
                <a:gd name="connsiteX12" fmla="*/ 9236 w 101192"/>
                <a:gd name="connsiteY12" fmla="*/ 24618 h 87455"/>
                <a:gd name="connsiteX13" fmla="*/ 31959 w 101192"/>
                <a:gd name="connsiteY13" fmla="*/ 78721 h 87455"/>
                <a:gd name="connsiteX14" fmla="*/ 92478 w 101192"/>
                <a:gd name="connsiteY14" fmla="*/ 55534 h 87455"/>
                <a:gd name="connsiteX15" fmla="*/ 74314 w 101192"/>
                <a:gd name="connsiteY15" fmla="*/ 9160 h 8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1192" h="87455">
                  <a:moveTo>
                    <a:pt x="29795" y="87455"/>
                  </a:moveTo>
                  <a:cubicBezTo>
                    <a:pt x="28241" y="87424"/>
                    <a:pt x="26850" y="86489"/>
                    <a:pt x="26240" y="85059"/>
                  </a:cubicBezTo>
                  <a:lnTo>
                    <a:pt x="347" y="23227"/>
                  </a:lnTo>
                  <a:cubicBezTo>
                    <a:pt x="-116" y="22222"/>
                    <a:pt x="-116" y="21063"/>
                    <a:pt x="347" y="20058"/>
                  </a:cubicBezTo>
                  <a:cubicBezTo>
                    <a:pt x="818" y="19045"/>
                    <a:pt x="1731" y="18303"/>
                    <a:pt x="2821" y="18048"/>
                  </a:cubicBezTo>
                  <a:lnTo>
                    <a:pt x="75551" y="117"/>
                  </a:lnTo>
                  <a:cubicBezTo>
                    <a:pt x="77460" y="-362"/>
                    <a:pt x="79423" y="673"/>
                    <a:pt x="80111" y="2513"/>
                  </a:cubicBezTo>
                  <a:lnTo>
                    <a:pt x="100902" y="55998"/>
                  </a:lnTo>
                  <a:cubicBezTo>
                    <a:pt x="101289" y="56941"/>
                    <a:pt x="101289" y="57992"/>
                    <a:pt x="100902" y="58935"/>
                  </a:cubicBezTo>
                  <a:cubicBezTo>
                    <a:pt x="100446" y="59862"/>
                    <a:pt x="99681" y="60604"/>
                    <a:pt x="98738" y="61022"/>
                  </a:cubicBezTo>
                  <a:lnTo>
                    <a:pt x="31032" y="86991"/>
                  </a:lnTo>
                  <a:cubicBezTo>
                    <a:pt x="30661" y="87239"/>
                    <a:pt x="30235" y="87393"/>
                    <a:pt x="29795" y="87455"/>
                  </a:cubicBezTo>
                  <a:close/>
                  <a:moveTo>
                    <a:pt x="9236" y="24618"/>
                  </a:moveTo>
                  <a:lnTo>
                    <a:pt x="31959" y="78721"/>
                  </a:lnTo>
                  <a:lnTo>
                    <a:pt x="92478" y="55534"/>
                  </a:lnTo>
                  <a:lnTo>
                    <a:pt x="74314" y="9160"/>
                  </a:lnTo>
                  <a:close/>
                </a:path>
              </a:pathLst>
            </a:custGeom>
            <a:solidFill>
              <a:srgbClr val="263238"/>
            </a:solidFill>
            <a:ln w="7715" cap="flat">
              <a:noFill/>
              <a:prstDash val="solid"/>
              <a:miter/>
            </a:ln>
          </p:spPr>
          <p:txBody>
            <a:bodyPr rtlCol="0" anchor="ctr"/>
            <a:lstStyle/>
            <a:p>
              <a:endParaRPr lang="en-US"/>
            </a:p>
          </p:txBody>
        </p:sp>
        <p:sp>
          <p:nvSpPr>
            <p:cNvPr id="4056" name="Freeform: Shape 4055">
              <a:extLst>
                <a:ext uri="{FF2B5EF4-FFF2-40B4-BE49-F238E27FC236}">
                  <a16:creationId xmlns:a16="http://schemas.microsoft.com/office/drawing/2014/main" id="{C655BAF6-6586-4D12-A461-99C64D986FA6}"/>
                </a:ext>
              </a:extLst>
            </p:cNvPr>
            <p:cNvSpPr/>
            <p:nvPr/>
          </p:nvSpPr>
          <p:spPr>
            <a:xfrm>
              <a:off x="5622615" y="3156829"/>
              <a:ext cx="114235" cy="96613"/>
            </a:xfrm>
            <a:custGeom>
              <a:avLst/>
              <a:gdLst>
                <a:gd name="connsiteX0" fmla="*/ 81851 w 114235"/>
                <a:gd name="connsiteY0" fmla="*/ 0 h 96613"/>
                <a:gd name="connsiteX1" fmla="*/ 0 w 114235"/>
                <a:gd name="connsiteY1" fmla="*/ 9971 h 96613"/>
                <a:gd name="connsiteX2" fmla="*/ 35322 w 114235"/>
                <a:gd name="connsiteY2" fmla="*/ 96613 h 96613"/>
                <a:gd name="connsiteX3" fmla="*/ 114235 w 114235"/>
                <a:gd name="connsiteY3" fmla="*/ 78604 h 96613"/>
                <a:gd name="connsiteX4" fmla="*/ 81851 w 114235"/>
                <a:gd name="connsiteY4" fmla="*/ 0 h 96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235" h="96613">
                  <a:moveTo>
                    <a:pt x="81851" y="0"/>
                  </a:moveTo>
                  <a:lnTo>
                    <a:pt x="0" y="9971"/>
                  </a:lnTo>
                  <a:lnTo>
                    <a:pt x="35322" y="96613"/>
                  </a:lnTo>
                  <a:lnTo>
                    <a:pt x="114235" y="78604"/>
                  </a:lnTo>
                  <a:lnTo>
                    <a:pt x="81851" y="0"/>
                  </a:lnTo>
                  <a:close/>
                </a:path>
              </a:pathLst>
            </a:custGeom>
            <a:solidFill>
              <a:srgbClr val="FFFFFF"/>
            </a:solidFill>
            <a:ln w="7715" cap="flat">
              <a:noFill/>
              <a:prstDash val="solid"/>
              <a:miter/>
            </a:ln>
          </p:spPr>
          <p:txBody>
            <a:bodyPr rtlCol="0" anchor="ctr"/>
            <a:lstStyle/>
            <a:p>
              <a:endParaRPr lang="en-US"/>
            </a:p>
          </p:txBody>
        </p:sp>
        <p:sp>
          <p:nvSpPr>
            <p:cNvPr id="4057" name="Freeform: Shape 4056">
              <a:extLst>
                <a:ext uri="{FF2B5EF4-FFF2-40B4-BE49-F238E27FC236}">
                  <a16:creationId xmlns:a16="http://schemas.microsoft.com/office/drawing/2014/main" id="{7941EFD2-E5C1-42B6-8737-BD2C79B79B23}"/>
                </a:ext>
              </a:extLst>
            </p:cNvPr>
            <p:cNvSpPr/>
            <p:nvPr/>
          </p:nvSpPr>
          <p:spPr>
            <a:xfrm>
              <a:off x="5618657" y="3152940"/>
              <a:ext cx="121941" cy="104366"/>
            </a:xfrm>
            <a:custGeom>
              <a:avLst/>
              <a:gdLst>
                <a:gd name="connsiteX0" fmla="*/ 39203 w 121941"/>
                <a:gd name="connsiteY0" fmla="*/ 104366 h 104366"/>
                <a:gd name="connsiteX1" fmla="*/ 35647 w 121941"/>
                <a:gd name="connsiteY1" fmla="*/ 101893 h 104366"/>
                <a:gd name="connsiteX2" fmla="*/ 403 w 121941"/>
                <a:gd name="connsiteY2" fmla="*/ 15328 h 104366"/>
                <a:gd name="connsiteX3" fmla="*/ 403 w 121941"/>
                <a:gd name="connsiteY3" fmla="*/ 11927 h 104366"/>
                <a:gd name="connsiteX4" fmla="*/ 3263 w 121941"/>
                <a:gd name="connsiteY4" fmla="*/ 10072 h 104366"/>
                <a:gd name="connsiteX5" fmla="*/ 85113 w 121941"/>
                <a:gd name="connsiteY5" fmla="*/ 24 h 104366"/>
                <a:gd name="connsiteX6" fmla="*/ 89132 w 121941"/>
                <a:gd name="connsiteY6" fmla="*/ 2420 h 104366"/>
                <a:gd name="connsiteX7" fmla="*/ 121594 w 121941"/>
                <a:gd name="connsiteY7" fmla="*/ 81025 h 104366"/>
                <a:gd name="connsiteX8" fmla="*/ 121594 w 121941"/>
                <a:gd name="connsiteY8" fmla="*/ 84193 h 104366"/>
                <a:gd name="connsiteX9" fmla="*/ 118967 w 121941"/>
                <a:gd name="connsiteY9" fmla="*/ 86203 h 104366"/>
                <a:gd name="connsiteX10" fmla="*/ 40053 w 121941"/>
                <a:gd name="connsiteY10" fmla="*/ 104212 h 104366"/>
                <a:gd name="connsiteX11" fmla="*/ 9446 w 121941"/>
                <a:gd name="connsiteY11" fmla="*/ 17105 h 104366"/>
                <a:gd name="connsiteX12" fmla="*/ 41599 w 121941"/>
                <a:gd name="connsiteY12" fmla="*/ 95942 h 104366"/>
                <a:gd name="connsiteX13" fmla="*/ 112938 w 121941"/>
                <a:gd name="connsiteY13" fmla="*/ 79711 h 104366"/>
                <a:gd name="connsiteX14" fmla="*/ 83336 w 121941"/>
                <a:gd name="connsiteY14" fmla="*/ 8062 h 10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41" h="104366">
                  <a:moveTo>
                    <a:pt x="39203" y="104366"/>
                  </a:moveTo>
                  <a:cubicBezTo>
                    <a:pt x="37617" y="104366"/>
                    <a:pt x="36198" y="103377"/>
                    <a:pt x="35647" y="101893"/>
                  </a:cubicBezTo>
                  <a:lnTo>
                    <a:pt x="403" y="15328"/>
                  </a:lnTo>
                  <a:cubicBezTo>
                    <a:pt x="-134" y="14261"/>
                    <a:pt x="-134" y="12994"/>
                    <a:pt x="403" y="11927"/>
                  </a:cubicBezTo>
                  <a:cubicBezTo>
                    <a:pt x="1034" y="10914"/>
                    <a:pt x="2082" y="10234"/>
                    <a:pt x="3263" y="10072"/>
                  </a:cubicBezTo>
                  <a:lnTo>
                    <a:pt x="85113" y="24"/>
                  </a:lnTo>
                  <a:cubicBezTo>
                    <a:pt x="86839" y="-169"/>
                    <a:pt x="88483" y="812"/>
                    <a:pt x="89132" y="2420"/>
                  </a:cubicBezTo>
                  <a:lnTo>
                    <a:pt x="121594" y="81025"/>
                  </a:lnTo>
                  <a:cubicBezTo>
                    <a:pt x="122057" y="82029"/>
                    <a:pt x="122057" y="83189"/>
                    <a:pt x="121594" y="84193"/>
                  </a:cubicBezTo>
                  <a:cubicBezTo>
                    <a:pt x="121092" y="85245"/>
                    <a:pt x="120114" y="85994"/>
                    <a:pt x="118967" y="86203"/>
                  </a:cubicBezTo>
                  <a:lnTo>
                    <a:pt x="40053" y="104212"/>
                  </a:lnTo>
                  <a:close/>
                  <a:moveTo>
                    <a:pt x="9446" y="17105"/>
                  </a:moveTo>
                  <a:lnTo>
                    <a:pt x="41599" y="95942"/>
                  </a:lnTo>
                  <a:lnTo>
                    <a:pt x="112938" y="79711"/>
                  </a:lnTo>
                  <a:lnTo>
                    <a:pt x="83336" y="8062"/>
                  </a:lnTo>
                  <a:close/>
                </a:path>
              </a:pathLst>
            </a:custGeom>
            <a:solidFill>
              <a:srgbClr val="263238"/>
            </a:solidFill>
            <a:ln w="7715" cap="flat">
              <a:noFill/>
              <a:prstDash val="solid"/>
              <a:miter/>
            </a:ln>
          </p:spPr>
          <p:txBody>
            <a:bodyPr rtlCol="0" anchor="ctr"/>
            <a:lstStyle/>
            <a:p>
              <a:endParaRPr lang="en-US"/>
            </a:p>
          </p:txBody>
        </p:sp>
        <p:sp>
          <p:nvSpPr>
            <p:cNvPr id="4058" name="Freeform: Shape 4057">
              <a:extLst>
                <a:ext uri="{FF2B5EF4-FFF2-40B4-BE49-F238E27FC236}">
                  <a16:creationId xmlns:a16="http://schemas.microsoft.com/office/drawing/2014/main" id="{49E5663E-C404-4EA9-8EB3-C21804A13C92}"/>
                </a:ext>
              </a:extLst>
            </p:cNvPr>
            <p:cNvSpPr/>
            <p:nvPr/>
          </p:nvSpPr>
          <p:spPr>
            <a:xfrm>
              <a:off x="5997783" y="3117720"/>
              <a:ext cx="46451" cy="53484"/>
            </a:xfrm>
            <a:custGeom>
              <a:avLst/>
              <a:gdLst>
                <a:gd name="connsiteX0" fmla="*/ 20559 w 46451"/>
                <a:gd name="connsiteY0" fmla="*/ 53485 h 53484"/>
                <a:gd name="connsiteX1" fmla="*/ 46452 w 46451"/>
                <a:gd name="connsiteY1" fmla="*/ 47611 h 53484"/>
                <a:gd name="connsiteX2" fmla="*/ 26201 w 46451"/>
                <a:gd name="connsiteY2" fmla="*/ 0 h 53484"/>
                <a:gd name="connsiteX3" fmla="*/ 0 w 46451"/>
                <a:gd name="connsiteY3" fmla="*/ 3246 h 53484"/>
                <a:gd name="connsiteX4" fmla="*/ 20559 w 46451"/>
                <a:gd name="connsiteY4" fmla="*/ 53485 h 53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51" h="53484">
                  <a:moveTo>
                    <a:pt x="20559" y="53485"/>
                  </a:moveTo>
                  <a:lnTo>
                    <a:pt x="46452" y="47611"/>
                  </a:lnTo>
                  <a:lnTo>
                    <a:pt x="26201" y="0"/>
                  </a:lnTo>
                  <a:lnTo>
                    <a:pt x="0" y="3246"/>
                  </a:lnTo>
                  <a:lnTo>
                    <a:pt x="20559" y="53485"/>
                  </a:lnTo>
                  <a:close/>
                </a:path>
              </a:pathLst>
            </a:custGeom>
            <a:solidFill>
              <a:srgbClr val="FFFFFF"/>
            </a:solidFill>
            <a:ln w="7715" cap="flat">
              <a:noFill/>
              <a:prstDash val="solid"/>
              <a:miter/>
            </a:ln>
          </p:spPr>
          <p:txBody>
            <a:bodyPr rtlCol="0" anchor="ctr"/>
            <a:lstStyle/>
            <a:p>
              <a:endParaRPr lang="en-US"/>
            </a:p>
          </p:txBody>
        </p:sp>
        <p:sp>
          <p:nvSpPr>
            <p:cNvPr id="4059" name="Freeform: Shape 4058">
              <a:extLst>
                <a:ext uri="{FF2B5EF4-FFF2-40B4-BE49-F238E27FC236}">
                  <a16:creationId xmlns:a16="http://schemas.microsoft.com/office/drawing/2014/main" id="{987272C3-248D-40BF-98E5-5A34711F7F1A}"/>
                </a:ext>
              </a:extLst>
            </p:cNvPr>
            <p:cNvSpPr/>
            <p:nvPr/>
          </p:nvSpPr>
          <p:spPr>
            <a:xfrm>
              <a:off x="5993822" y="3113898"/>
              <a:ext cx="54084" cy="61171"/>
            </a:xfrm>
            <a:custGeom>
              <a:avLst/>
              <a:gdLst>
                <a:gd name="connsiteX0" fmla="*/ 24520 w 54084"/>
                <a:gd name="connsiteY0" fmla="*/ 61171 h 61171"/>
                <a:gd name="connsiteX1" fmla="*/ 20965 w 54084"/>
                <a:gd name="connsiteY1" fmla="*/ 58775 h 61171"/>
                <a:gd name="connsiteX2" fmla="*/ 406 w 54084"/>
                <a:gd name="connsiteY2" fmla="*/ 8536 h 61171"/>
                <a:gd name="connsiteX3" fmla="*/ 406 w 54084"/>
                <a:gd name="connsiteY3" fmla="*/ 5136 h 61171"/>
                <a:gd name="connsiteX4" fmla="*/ 3265 w 54084"/>
                <a:gd name="connsiteY4" fmla="*/ 3203 h 61171"/>
                <a:gd name="connsiteX5" fmla="*/ 29467 w 54084"/>
                <a:gd name="connsiteY5" fmla="*/ 35 h 61171"/>
                <a:gd name="connsiteX6" fmla="*/ 33486 w 54084"/>
                <a:gd name="connsiteY6" fmla="*/ 2353 h 61171"/>
                <a:gd name="connsiteX7" fmla="*/ 53736 w 54084"/>
                <a:gd name="connsiteY7" fmla="*/ 49887 h 61171"/>
                <a:gd name="connsiteX8" fmla="*/ 53736 w 54084"/>
                <a:gd name="connsiteY8" fmla="*/ 53133 h 61171"/>
                <a:gd name="connsiteX9" fmla="*/ 51186 w 54084"/>
                <a:gd name="connsiteY9" fmla="*/ 55143 h 61171"/>
                <a:gd name="connsiteX10" fmla="*/ 25293 w 54084"/>
                <a:gd name="connsiteY10" fmla="*/ 61094 h 61171"/>
                <a:gd name="connsiteX11" fmla="*/ 9449 w 54084"/>
                <a:gd name="connsiteY11" fmla="*/ 10546 h 61171"/>
                <a:gd name="connsiteX12" fmla="*/ 26839 w 54084"/>
                <a:gd name="connsiteY12" fmla="*/ 53056 h 61171"/>
                <a:gd name="connsiteX13" fmla="*/ 45002 w 54084"/>
                <a:gd name="connsiteY13" fmla="*/ 48882 h 61171"/>
                <a:gd name="connsiteX14" fmla="*/ 27767 w 54084"/>
                <a:gd name="connsiteY14" fmla="*/ 8305 h 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084" h="61171">
                  <a:moveTo>
                    <a:pt x="24520" y="61171"/>
                  </a:moveTo>
                  <a:cubicBezTo>
                    <a:pt x="22959" y="61164"/>
                    <a:pt x="21560" y="60221"/>
                    <a:pt x="20965" y="58775"/>
                  </a:cubicBezTo>
                  <a:lnTo>
                    <a:pt x="406" y="8536"/>
                  </a:lnTo>
                  <a:cubicBezTo>
                    <a:pt x="-135" y="7470"/>
                    <a:pt x="-135" y="6202"/>
                    <a:pt x="406" y="5136"/>
                  </a:cubicBezTo>
                  <a:cubicBezTo>
                    <a:pt x="1009" y="4085"/>
                    <a:pt x="2067" y="3373"/>
                    <a:pt x="3265" y="3203"/>
                  </a:cubicBezTo>
                  <a:lnTo>
                    <a:pt x="29467" y="35"/>
                  </a:lnTo>
                  <a:cubicBezTo>
                    <a:pt x="31175" y="-197"/>
                    <a:pt x="32829" y="753"/>
                    <a:pt x="33486" y="2353"/>
                  </a:cubicBezTo>
                  <a:lnTo>
                    <a:pt x="53736" y="49887"/>
                  </a:lnTo>
                  <a:cubicBezTo>
                    <a:pt x="54200" y="50923"/>
                    <a:pt x="54200" y="52098"/>
                    <a:pt x="53736" y="53133"/>
                  </a:cubicBezTo>
                  <a:cubicBezTo>
                    <a:pt x="53242" y="54161"/>
                    <a:pt x="52299" y="54903"/>
                    <a:pt x="51186" y="55143"/>
                  </a:cubicBezTo>
                  <a:lnTo>
                    <a:pt x="25293" y="61094"/>
                  </a:lnTo>
                  <a:close/>
                  <a:moveTo>
                    <a:pt x="9449" y="10546"/>
                  </a:moveTo>
                  <a:lnTo>
                    <a:pt x="26839" y="53056"/>
                  </a:lnTo>
                  <a:lnTo>
                    <a:pt x="45002" y="48882"/>
                  </a:lnTo>
                  <a:lnTo>
                    <a:pt x="27767" y="8305"/>
                  </a:lnTo>
                  <a:close/>
                </a:path>
              </a:pathLst>
            </a:custGeom>
            <a:solidFill>
              <a:srgbClr val="263238"/>
            </a:solidFill>
            <a:ln w="7715" cap="flat">
              <a:noFill/>
              <a:prstDash val="solid"/>
              <a:miter/>
            </a:ln>
          </p:spPr>
          <p:txBody>
            <a:bodyPr rtlCol="0" anchor="ctr"/>
            <a:lstStyle/>
            <a:p>
              <a:endParaRPr lang="en-US"/>
            </a:p>
          </p:txBody>
        </p:sp>
        <p:sp>
          <p:nvSpPr>
            <p:cNvPr id="4060" name="Freeform: Shape 4059">
              <a:extLst>
                <a:ext uri="{FF2B5EF4-FFF2-40B4-BE49-F238E27FC236}">
                  <a16:creationId xmlns:a16="http://schemas.microsoft.com/office/drawing/2014/main" id="{EBEBD3AB-A1B5-4787-9EDA-31C5E1536A67}"/>
                </a:ext>
              </a:extLst>
            </p:cNvPr>
            <p:cNvSpPr/>
            <p:nvPr/>
          </p:nvSpPr>
          <p:spPr>
            <a:xfrm>
              <a:off x="5664275" y="3270446"/>
              <a:ext cx="118409" cy="108051"/>
            </a:xfrm>
            <a:custGeom>
              <a:avLst/>
              <a:gdLst>
                <a:gd name="connsiteX0" fmla="*/ 87106 w 118409"/>
                <a:gd name="connsiteY0" fmla="*/ 0 h 108051"/>
                <a:gd name="connsiteX1" fmla="*/ 0 w 118409"/>
                <a:gd name="connsiteY1" fmla="*/ 21409 h 108051"/>
                <a:gd name="connsiteX2" fmla="*/ 35322 w 118409"/>
                <a:gd name="connsiteY2" fmla="*/ 108052 h 108051"/>
                <a:gd name="connsiteX3" fmla="*/ 118409 w 118409"/>
                <a:gd name="connsiteY3" fmla="*/ 76054 h 108051"/>
                <a:gd name="connsiteX4" fmla="*/ 87106 w 118409"/>
                <a:gd name="connsiteY4" fmla="*/ 0 h 108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09" h="108051">
                  <a:moveTo>
                    <a:pt x="87106" y="0"/>
                  </a:moveTo>
                  <a:lnTo>
                    <a:pt x="0" y="21409"/>
                  </a:lnTo>
                  <a:lnTo>
                    <a:pt x="35322" y="108052"/>
                  </a:lnTo>
                  <a:lnTo>
                    <a:pt x="118409" y="76054"/>
                  </a:lnTo>
                  <a:lnTo>
                    <a:pt x="87106" y="0"/>
                  </a:lnTo>
                  <a:close/>
                </a:path>
              </a:pathLst>
            </a:custGeom>
            <a:solidFill>
              <a:srgbClr val="FFFFFF"/>
            </a:solidFill>
            <a:ln w="7715" cap="flat">
              <a:noFill/>
              <a:prstDash val="solid"/>
              <a:miter/>
            </a:ln>
          </p:spPr>
          <p:txBody>
            <a:bodyPr rtlCol="0" anchor="ctr"/>
            <a:lstStyle/>
            <a:p>
              <a:endParaRPr lang="en-US"/>
            </a:p>
          </p:txBody>
        </p:sp>
        <p:sp>
          <p:nvSpPr>
            <p:cNvPr id="4061" name="Freeform: Shape 4060">
              <a:extLst>
                <a:ext uri="{FF2B5EF4-FFF2-40B4-BE49-F238E27FC236}">
                  <a16:creationId xmlns:a16="http://schemas.microsoft.com/office/drawing/2014/main" id="{9BE55A9D-AF19-45DF-A287-FA018C22D2A1}"/>
                </a:ext>
              </a:extLst>
            </p:cNvPr>
            <p:cNvSpPr/>
            <p:nvPr/>
          </p:nvSpPr>
          <p:spPr>
            <a:xfrm>
              <a:off x="5660372" y="3266622"/>
              <a:ext cx="126107" cy="115740"/>
            </a:xfrm>
            <a:custGeom>
              <a:avLst/>
              <a:gdLst>
                <a:gd name="connsiteX0" fmla="*/ 39224 w 126107"/>
                <a:gd name="connsiteY0" fmla="*/ 115740 h 115740"/>
                <a:gd name="connsiteX1" fmla="*/ 35592 w 126107"/>
                <a:gd name="connsiteY1" fmla="*/ 113267 h 115740"/>
                <a:gd name="connsiteX2" fmla="*/ 347 w 126107"/>
                <a:gd name="connsiteY2" fmla="*/ 26702 h 115740"/>
                <a:gd name="connsiteX3" fmla="*/ 347 w 126107"/>
                <a:gd name="connsiteY3" fmla="*/ 23533 h 115740"/>
                <a:gd name="connsiteX4" fmla="*/ 2821 w 126107"/>
                <a:gd name="connsiteY4" fmla="*/ 21523 h 115740"/>
                <a:gd name="connsiteX5" fmla="*/ 89927 w 126107"/>
                <a:gd name="connsiteY5" fmla="*/ 114 h 115740"/>
                <a:gd name="connsiteX6" fmla="*/ 94410 w 126107"/>
                <a:gd name="connsiteY6" fmla="*/ 2355 h 115740"/>
                <a:gd name="connsiteX7" fmla="*/ 125790 w 126107"/>
                <a:gd name="connsiteY7" fmla="*/ 78409 h 115740"/>
                <a:gd name="connsiteX8" fmla="*/ 125790 w 126107"/>
                <a:gd name="connsiteY8" fmla="*/ 81346 h 115740"/>
                <a:gd name="connsiteX9" fmla="*/ 123626 w 126107"/>
                <a:gd name="connsiteY9" fmla="*/ 83433 h 115740"/>
                <a:gd name="connsiteX10" fmla="*/ 40538 w 126107"/>
                <a:gd name="connsiteY10" fmla="*/ 115431 h 115740"/>
                <a:gd name="connsiteX11" fmla="*/ 39224 w 126107"/>
                <a:gd name="connsiteY11" fmla="*/ 115740 h 115740"/>
                <a:gd name="connsiteX12" fmla="*/ 9236 w 126107"/>
                <a:gd name="connsiteY12" fmla="*/ 27861 h 115740"/>
                <a:gd name="connsiteX13" fmla="*/ 41388 w 126107"/>
                <a:gd name="connsiteY13" fmla="*/ 106774 h 115740"/>
                <a:gd name="connsiteX14" fmla="*/ 117288 w 126107"/>
                <a:gd name="connsiteY14" fmla="*/ 77559 h 115740"/>
                <a:gd name="connsiteX15" fmla="*/ 88690 w 126107"/>
                <a:gd name="connsiteY15" fmla="*/ 7997 h 11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6107" h="115740">
                  <a:moveTo>
                    <a:pt x="39224" y="115740"/>
                  </a:moveTo>
                  <a:cubicBezTo>
                    <a:pt x="37624" y="115732"/>
                    <a:pt x="36188" y="114751"/>
                    <a:pt x="35592" y="113267"/>
                  </a:cubicBezTo>
                  <a:lnTo>
                    <a:pt x="347" y="26702"/>
                  </a:lnTo>
                  <a:cubicBezTo>
                    <a:pt x="-116" y="25697"/>
                    <a:pt x="-116" y="24537"/>
                    <a:pt x="347" y="23533"/>
                  </a:cubicBezTo>
                  <a:cubicBezTo>
                    <a:pt x="818" y="22520"/>
                    <a:pt x="1731" y="21778"/>
                    <a:pt x="2821" y="21523"/>
                  </a:cubicBezTo>
                  <a:lnTo>
                    <a:pt x="89927" y="114"/>
                  </a:lnTo>
                  <a:cubicBezTo>
                    <a:pt x="91769" y="-342"/>
                    <a:pt x="93669" y="608"/>
                    <a:pt x="94410" y="2355"/>
                  </a:cubicBezTo>
                  <a:lnTo>
                    <a:pt x="125790" y="78409"/>
                  </a:lnTo>
                  <a:cubicBezTo>
                    <a:pt x="126213" y="79344"/>
                    <a:pt x="126213" y="80411"/>
                    <a:pt x="125790" y="81346"/>
                  </a:cubicBezTo>
                  <a:cubicBezTo>
                    <a:pt x="125432" y="82343"/>
                    <a:pt x="124632" y="83108"/>
                    <a:pt x="123626" y="83433"/>
                  </a:cubicBezTo>
                  <a:lnTo>
                    <a:pt x="40538" y="115431"/>
                  </a:lnTo>
                  <a:cubicBezTo>
                    <a:pt x="40119" y="115601"/>
                    <a:pt x="39676" y="115701"/>
                    <a:pt x="39224" y="115740"/>
                  </a:cubicBezTo>
                  <a:close/>
                  <a:moveTo>
                    <a:pt x="9236" y="27861"/>
                  </a:moveTo>
                  <a:lnTo>
                    <a:pt x="41388" y="106774"/>
                  </a:lnTo>
                  <a:lnTo>
                    <a:pt x="117288" y="77559"/>
                  </a:lnTo>
                  <a:lnTo>
                    <a:pt x="88690" y="7997"/>
                  </a:lnTo>
                  <a:close/>
                </a:path>
              </a:pathLst>
            </a:custGeom>
            <a:solidFill>
              <a:srgbClr val="263238"/>
            </a:solidFill>
            <a:ln w="7715" cap="flat">
              <a:noFill/>
              <a:prstDash val="solid"/>
              <a:miter/>
            </a:ln>
          </p:spPr>
          <p:txBody>
            <a:bodyPr rtlCol="0" anchor="ctr"/>
            <a:lstStyle/>
            <a:p>
              <a:endParaRPr lang="en-US"/>
            </a:p>
          </p:txBody>
        </p:sp>
        <p:sp>
          <p:nvSpPr>
            <p:cNvPr id="4062" name="Freeform: Shape 4061">
              <a:extLst>
                <a:ext uri="{FF2B5EF4-FFF2-40B4-BE49-F238E27FC236}">
                  <a16:creationId xmlns:a16="http://schemas.microsoft.com/office/drawing/2014/main" id="{AC4B4141-CF4A-4DFB-8773-B0B74603BECA}"/>
                </a:ext>
              </a:extLst>
            </p:cNvPr>
            <p:cNvSpPr/>
            <p:nvPr/>
          </p:nvSpPr>
          <p:spPr>
            <a:xfrm>
              <a:off x="5957129" y="3205290"/>
              <a:ext cx="77367" cy="66392"/>
            </a:xfrm>
            <a:custGeom>
              <a:avLst/>
              <a:gdLst>
                <a:gd name="connsiteX0" fmla="*/ 59282 w 77367"/>
                <a:gd name="connsiteY0" fmla="*/ 0 h 66392"/>
                <a:gd name="connsiteX1" fmla="*/ 0 w 77367"/>
                <a:gd name="connsiteY1" fmla="*/ 14608 h 66392"/>
                <a:gd name="connsiteX2" fmla="*/ 20173 w 77367"/>
                <a:gd name="connsiteY2" fmla="*/ 66393 h 66392"/>
                <a:gd name="connsiteX3" fmla="*/ 77368 w 77367"/>
                <a:gd name="connsiteY3" fmla="*/ 44365 h 66392"/>
                <a:gd name="connsiteX4" fmla="*/ 59282 w 77367"/>
                <a:gd name="connsiteY4" fmla="*/ 0 h 66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67" h="66392">
                  <a:moveTo>
                    <a:pt x="59282" y="0"/>
                  </a:moveTo>
                  <a:lnTo>
                    <a:pt x="0" y="14608"/>
                  </a:lnTo>
                  <a:lnTo>
                    <a:pt x="20173" y="66393"/>
                  </a:lnTo>
                  <a:lnTo>
                    <a:pt x="77368" y="44365"/>
                  </a:lnTo>
                  <a:lnTo>
                    <a:pt x="59282" y="0"/>
                  </a:lnTo>
                  <a:close/>
                </a:path>
              </a:pathLst>
            </a:custGeom>
            <a:solidFill>
              <a:srgbClr val="008D8A"/>
            </a:solidFill>
            <a:ln w="7715" cap="flat">
              <a:noFill/>
              <a:prstDash val="solid"/>
              <a:miter/>
            </a:ln>
          </p:spPr>
          <p:txBody>
            <a:bodyPr rtlCol="0" anchor="ctr"/>
            <a:lstStyle/>
            <a:p>
              <a:endParaRPr lang="en-US"/>
            </a:p>
          </p:txBody>
        </p:sp>
        <p:sp>
          <p:nvSpPr>
            <p:cNvPr id="4063" name="Freeform: Shape 4062">
              <a:extLst>
                <a:ext uri="{FF2B5EF4-FFF2-40B4-BE49-F238E27FC236}">
                  <a16:creationId xmlns:a16="http://schemas.microsoft.com/office/drawing/2014/main" id="{153C1537-478D-4EC3-99A0-266DEC2773E6}"/>
                </a:ext>
              </a:extLst>
            </p:cNvPr>
            <p:cNvSpPr/>
            <p:nvPr/>
          </p:nvSpPr>
          <p:spPr>
            <a:xfrm>
              <a:off x="5953177" y="3201608"/>
              <a:ext cx="85193" cy="73963"/>
            </a:xfrm>
            <a:custGeom>
              <a:avLst/>
              <a:gdLst>
                <a:gd name="connsiteX0" fmla="*/ 24124 w 85193"/>
                <a:gd name="connsiteY0" fmla="*/ 73939 h 73963"/>
                <a:gd name="connsiteX1" fmla="*/ 20492 w 85193"/>
                <a:gd name="connsiteY1" fmla="*/ 71465 h 73963"/>
                <a:gd name="connsiteX2" fmla="*/ 319 w 85193"/>
                <a:gd name="connsiteY2" fmla="*/ 19681 h 73963"/>
                <a:gd name="connsiteX3" fmla="*/ 319 w 85193"/>
                <a:gd name="connsiteY3" fmla="*/ 16512 h 73963"/>
                <a:gd name="connsiteX4" fmla="*/ 2869 w 85193"/>
                <a:gd name="connsiteY4" fmla="*/ 14502 h 73963"/>
                <a:gd name="connsiteX5" fmla="*/ 62229 w 85193"/>
                <a:gd name="connsiteY5" fmla="*/ 126 h 73963"/>
                <a:gd name="connsiteX6" fmla="*/ 66711 w 85193"/>
                <a:gd name="connsiteY6" fmla="*/ 2368 h 73963"/>
                <a:gd name="connsiteX7" fmla="*/ 84875 w 85193"/>
                <a:gd name="connsiteY7" fmla="*/ 46732 h 73963"/>
                <a:gd name="connsiteX8" fmla="*/ 84875 w 85193"/>
                <a:gd name="connsiteY8" fmla="*/ 49747 h 73963"/>
                <a:gd name="connsiteX9" fmla="*/ 82788 w 85193"/>
                <a:gd name="connsiteY9" fmla="*/ 51756 h 73963"/>
                <a:gd name="connsiteX10" fmla="*/ 25516 w 85193"/>
                <a:gd name="connsiteY10" fmla="*/ 73784 h 73963"/>
                <a:gd name="connsiteX11" fmla="*/ 24124 w 85193"/>
                <a:gd name="connsiteY11" fmla="*/ 73939 h 73963"/>
                <a:gd name="connsiteX12" fmla="*/ 9130 w 85193"/>
                <a:gd name="connsiteY12" fmla="*/ 20995 h 73963"/>
                <a:gd name="connsiteX13" fmla="*/ 26288 w 85193"/>
                <a:gd name="connsiteY13" fmla="*/ 65050 h 73963"/>
                <a:gd name="connsiteX14" fmla="*/ 76295 w 85193"/>
                <a:gd name="connsiteY14" fmla="*/ 45805 h 73963"/>
                <a:gd name="connsiteX15" fmla="*/ 60837 w 85193"/>
                <a:gd name="connsiteY15" fmla="*/ 8242 h 7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193" h="73963">
                  <a:moveTo>
                    <a:pt x="24124" y="73939"/>
                  </a:moveTo>
                  <a:cubicBezTo>
                    <a:pt x="22524" y="73931"/>
                    <a:pt x="21087" y="72949"/>
                    <a:pt x="20492" y="71465"/>
                  </a:cubicBezTo>
                  <a:lnTo>
                    <a:pt x="319" y="19681"/>
                  </a:lnTo>
                  <a:cubicBezTo>
                    <a:pt x="-106" y="18668"/>
                    <a:pt x="-106" y="17524"/>
                    <a:pt x="319" y="16512"/>
                  </a:cubicBezTo>
                  <a:cubicBezTo>
                    <a:pt x="860" y="15523"/>
                    <a:pt x="1780" y="14804"/>
                    <a:pt x="2869" y="14502"/>
                  </a:cubicBezTo>
                  <a:lnTo>
                    <a:pt x="62229" y="126"/>
                  </a:lnTo>
                  <a:cubicBezTo>
                    <a:pt x="64076" y="-361"/>
                    <a:pt x="65993" y="598"/>
                    <a:pt x="66711" y="2368"/>
                  </a:cubicBezTo>
                  <a:lnTo>
                    <a:pt x="84875" y="46732"/>
                  </a:lnTo>
                  <a:cubicBezTo>
                    <a:pt x="85300" y="47691"/>
                    <a:pt x="85300" y="48788"/>
                    <a:pt x="84875" y="49747"/>
                  </a:cubicBezTo>
                  <a:cubicBezTo>
                    <a:pt x="84496" y="50682"/>
                    <a:pt x="83738" y="51416"/>
                    <a:pt x="82788" y="51756"/>
                  </a:cubicBezTo>
                  <a:lnTo>
                    <a:pt x="25516" y="73784"/>
                  </a:lnTo>
                  <a:cubicBezTo>
                    <a:pt x="25067" y="73946"/>
                    <a:pt x="24596" y="74001"/>
                    <a:pt x="24124" y="73939"/>
                  </a:cubicBezTo>
                  <a:close/>
                  <a:moveTo>
                    <a:pt x="9130" y="20995"/>
                  </a:moveTo>
                  <a:lnTo>
                    <a:pt x="26288" y="65050"/>
                  </a:lnTo>
                  <a:lnTo>
                    <a:pt x="76295" y="45805"/>
                  </a:lnTo>
                  <a:lnTo>
                    <a:pt x="60837" y="8242"/>
                  </a:lnTo>
                  <a:close/>
                </a:path>
              </a:pathLst>
            </a:custGeom>
            <a:solidFill>
              <a:srgbClr val="263238"/>
            </a:solidFill>
            <a:ln w="7715" cap="flat">
              <a:noFill/>
              <a:prstDash val="solid"/>
              <a:miter/>
            </a:ln>
          </p:spPr>
          <p:txBody>
            <a:bodyPr rtlCol="0" anchor="ctr"/>
            <a:lstStyle/>
            <a:p>
              <a:endParaRPr lang="en-US"/>
            </a:p>
          </p:txBody>
        </p:sp>
        <p:sp>
          <p:nvSpPr>
            <p:cNvPr id="4064" name="Freeform: Shape 4063">
              <a:extLst>
                <a:ext uri="{FF2B5EF4-FFF2-40B4-BE49-F238E27FC236}">
                  <a16:creationId xmlns:a16="http://schemas.microsoft.com/office/drawing/2014/main" id="{BCC12D0C-27C8-40D6-AE8E-0F816BA5EF06}"/>
                </a:ext>
              </a:extLst>
            </p:cNvPr>
            <p:cNvSpPr/>
            <p:nvPr/>
          </p:nvSpPr>
          <p:spPr>
            <a:xfrm>
              <a:off x="6030864" y="3195706"/>
              <a:ext cx="43901" cy="48615"/>
            </a:xfrm>
            <a:custGeom>
              <a:avLst/>
              <a:gdLst>
                <a:gd name="connsiteX0" fmla="*/ 17390 w 43901"/>
                <a:gd name="connsiteY0" fmla="*/ 48616 h 48615"/>
                <a:gd name="connsiteX1" fmla="*/ 43901 w 43901"/>
                <a:gd name="connsiteY1" fmla="*/ 38491 h 48615"/>
                <a:gd name="connsiteX2" fmla="*/ 24656 w 43901"/>
                <a:gd name="connsiteY2" fmla="*/ 0 h 48615"/>
                <a:gd name="connsiteX3" fmla="*/ 0 w 43901"/>
                <a:gd name="connsiteY3" fmla="*/ 6029 h 48615"/>
                <a:gd name="connsiteX4" fmla="*/ 17390 w 43901"/>
                <a:gd name="connsiteY4" fmla="*/ 48616 h 4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1" h="48615">
                  <a:moveTo>
                    <a:pt x="17390" y="48616"/>
                  </a:moveTo>
                  <a:lnTo>
                    <a:pt x="43901" y="38491"/>
                  </a:lnTo>
                  <a:lnTo>
                    <a:pt x="24656" y="0"/>
                  </a:lnTo>
                  <a:lnTo>
                    <a:pt x="0" y="6029"/>
                  </a:lnTo>
                  <a:lnTo>
                    <a:pt x="17390" y="48616"/>
                  </a:lnTo>
                  <a:close/>
                </a:path>
              </a:pathLst>
            </a:custGeom>
            <a:solidFill>
              <a:srgbClr val="FFFFFF"/>
            </a:solidFill>
            <a:ln w="7715" cap="flat">
              <a:noFill/>
              <a:prstDash val="solid"/>
              <a:miter/>
            </a:ln>
          </p:spPr>
          <p:txBody>
            <a:bodyPr rtlCol="0" anchor="ctr"/>
            <a:lstStyle/>
            <a:p>
              <a:endParaRPr lang="en-US"/>
            </a:p>
          </p:txBody>
        </p:sp>
        <p:sp>
          <p:nvSpPr>
            <p:cNvPr id="4065" name="Freeform: Shape 4064">
              <a:extLst>
                <a:ext uri="{FF2B5EF4-FFF2-40B4-BE49-F238E27FC236}">
                  <a16:creationId xmlns:a16="http://schemas.microsoft.com/office/drawing/2014/main" id="{82896AFF-7AB0-45BC-909C-95B682987A1F}"/>
                </a:ext>
              </a:extLst>
            </p:cNvPr>
            <p:cNvSpPr/>
            <p:nvPr/>
          </p:nvSpPr>
          <p:spPr>
            <a:xfrm>
              <a:off x="6026961" y="3191746"/>
              <a:ext cx="51475" cy="56362"/>
            </a:xfrm>
            <a:custGeom>
              <a:avLst/>
              <a:gdLst>
                <a:gd name="connsiteX0" fmla="*/ 21294 w 51475"/>
                <a:gd name="connsiteY0" fmla="*/ 56362 h 56362"/>
                <a:gd name="connsiteX1" fmla="*/ 17738 w 51475"/>
                <a:gd name="connsiteY1" fmla="*/ 53966 h 56362"/>
                <a:gd name="connsiteX2" fmla="*/ 348 w 51475"/>
                <a:gd name="connsiteY2" fmla="*/ 11379 h 56362"/>
                <a:gd name="connsiteX3" fmla="*/ 348 w 51475"/>
                <a:gd name="connsiteY3" fmla="*/ 8210 h 56362"/>
                <a:gd name="connsiteX4" fmla="*/ 2898 w 51475"/>
                <a:gd name="connsiteY4" fmla="*/ 6201 h 56362"/>
                <a:gd name="connsiteX5" fmla="*/ 27554 w 51475"/>
                <a:gd name="connsiteY5" fmla="*/ 95 h 56362"/>
                <a:gd name="connsiteX6" fmla="*/ 31960 w 51475"/>
                <a:gd name="connsiteY6" fmla="*/ 2104 h 56362"/>
                <a:gd name="connsiteX7" fmla="*/ 51128 w 51475"/>
                <a:gd name="connsiteY7" fmla="*/ 40750 h 56362"/>
                <a:gd name="connsiteX8" fmla="*/ 51128 w 51475"/>
                <a:gd name="connsiteY8" fmla="*/ 43919 h 56362"/>
                <a:gd name="connsiteX9" fmla="*/ 48964 w 51475"/>
                <a:gd name="connsiteY9" fmla="*/ 46083 h 56362"/>
                <a:gd name="connsiteX10" fmla="*/ 22685 w 51475"/>
                <a:gd name="connsiteY10" fmla="*/ 56362 h 56362"/>
                <a:gd name="connsiteX11" fmla="*/ 9159 w 51475"/>
                <a:gd name="connsiteY11" fmla="*/ 12616 h 56362"/>
                <a:gd name="connsiteX12" fmla="*/ 23458 w 51475"/>
                <a:gd name="connsiteY12" fmla="*/ 47551 h 56362"/>
                <a:gd name="connsiteX13" fmla="*/ 42394 w 51475"/>
                <a:gd name="connsiteY13" fmla="*/ 40286 h 56362"/>
                <a:gd name="connsiteX14" fmla="*/ 26472 w 51475"/>
                <a:gd name="connsiteY14" fmla="*/ 8365 h 5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475" h="56362">
                  <a:moveTo>
                    <a:pt x="21294" y="56362"/>
                  </a:moveTo>
                  <a:cubicBezTo>
                    <a:pt x="19724" y="56378"/>
                    <a:pt x="18310" y="55427"/>
                    <a:pt x="17738" y="53966"/>
                  </a:cubicBezTo>
                  <a:lnTo>
                    <a:pt x="348" y="11379"/>
                  </a:lnTo>
                  <a:cubicBezTo>
                    <a:pt x="-116" y="10374"/>
                    <a:pt x="-116" y="9215"/>
                    <a:pt x="348" y="8210"/>
                  </a:cubicBezTo>
                  <a:cubicBezTo>
                    <a:pt x="873" y="7206"/>
                    <a:pt x="1801" y="6471"/>
                    <a:pt x="2898" y="6201"/>
                  </a:cubicBezTo>
                  <a:lnTo>
                    <a:pt x="27554" y="95"/>
                  </a:lnTo>
                  <a:cubicBezTo>
                    <a:pt x="29309" y="-292"/>
                    <a:pt x="31102" y="528"/>
                    <a:pt x="31960" y="2104"/>
                  </a:cubicBezTo>
                  <a:lnTo>
                    <a:pt x="51128" y="40750"/>
                  </a:lnTo>
                  <a:cubicBezTo>
                    <a:pt x="51591" y="41754"/>
                    <a:pt x="51591" y="42914"/>
                    <a:pt x="51128" y="43919"/>
                  </a:cubicBezTo>
                  <a:cubicBezTo>
                    <a:pt x="50749" y="44916"/>
                    <a:pt x="49961" y="45704"/>
                    <a:pt x="48964" y="46083"/>
                  </a:cubicBezTo>
                  <a:lnTo>
                    <a:pt x="22685" y="56362"/>
                  </a:lnTo>
                  <a:close/>
                  <a:moveTo>
                    <a:pt x="9159" y="12616"/>
                  </a:moveTo>
                  <a:lnTo>
                    <a:pt x="23458" y="47551"/>
                  </a:lnTo>
                  <a:lnTo>
                    <a:pt x="42394" y="40286"/>
                  </a:lnTo>
                  <a:lnTo>
                    <a:pt x="26472" y="8365"/>
                  </a:lnTo>
                  <a:close/>
                </a:path>
              </a:pathLst>
            </a:custGeom>
            <a:solidFill>
              <a:srgbClr val="263238"/>
            </a:solidFill>
            <a:ln w="7715" cap="flat">
              <a:noFill/>
              <a:prstDash val="solid"/>
              <a:miter/>
            </a:ln>
          </p:spPr>
          <p:txBody>
            <a:bodyPr rtlCol="0" anchor="ctr"/>
            <a:lstStyle/>
            <a:p>
              <a:endParaRPr lang="en-US"/>
            </a:p>
          </p:txBody>
        </p:sp>
        <p:sp>
          <p:nvSpPr>
            <p:cNvPr id="4066" name="Freeform: Shape 4065">
              <a:extLst>
                <a:ext uri="{FF2B5EF4-FFF2-40B4-BE49-F238E27FC236}">
                  <a16:creationId xmlns:a16="http://schemas.microsoft.com/office/drawing/2014/main" id="{716FBC76-EAB7-4EE0-B699-5AAC95983E85}"/>
                </a:ext>
              </a:extLst>
            </p:cNvPr>
            <p:cNvSpPr/>
            <p:nvPr/>
          </p:nvSpPr>
          <p:spPr>
            <a:xfrm>
              <a:off x="8363801" y="3042129"/>
              <a:ext cx="198713" cy="898966"/>
            </a:xfrm>
            <a:custGeom>
              <a:avLst/>
              <a:gdLst>
                <a:gd name="connsiteX0" fmla="*/ 3865 w 198713"/>
                <a:gd name="connsiteY0" fmla="*/ 898966 h 898966"/>
                <a:gd name="connsiteX1" fmla="*/ 0 w 198713"/>
                <a:gd name="connsiteY1" fmla="*/ 895102 h 898966"/>
                <a:gd name="connsiteX2" fmla="*/ 0 w 198713"/>
                <a:gd name="connsiteY2" fmla="*/ 699556 h 898966"/>
                <a:gd name="connsiteX3" fmla="*/ 3865 w 198713"/>
                <a:gd name="connsiteY3" fmla="*/ 695692 h 898966"/>
                <a:gd name="connsiteX4" fmla="*/ 190985 w 198713"/>
                <a:gd name="connsiteY4" fmla="*/ 695692 h 898966"/>
                <a:gd name="connsiteX5" fmla="*/ 190985 w 198713"/>
                <a:gd name="connsiteY5" fmla="*/ 3865 h 898966"/>
                <a:gd name="connsiteX6" fmla="*/ 194849 w 198713"/>
                <a:gd name="connsiteY6" fmla="*/ 0 h 898966"/>
                <a:gd name="connsiteX7" fmla="*/ 198714 w 198713"/>
                <a:gd name="connsiteY7" fmla="*/ 3865 h 898966"/>
                <a:gd name="connsiteX8" fmla="*/ 198714 w 198713"/>
                <a:gd name="connsiteY8" fmla="*/ 699479 h 898966"/>
                <a:gd name="connsiteX9" fmla="*/ 194849 w 198713"/>
                <a:gd name="connsiteY9" fmla="*/ 703344 h 898966"/>
                <a:gd name="connsiteX10" fmla="*/ 7729 w 198713"/>
                <a:gd name="connsiteY10" fmla="*/ 703344 h 898966"/>
                <a:gd name="connsiteX11" fmla="*/ 7729 w 198713"/>
                <a:gd name="connsiteY11" fmla="*/ 895024 h 898966"/>
                <a:gd name="connsiteX12" fmla="*/ 3865 w 198713"/>
                <a:gd name="connsiteY12" fmla="*/ 898966 h 89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13" h="898966">
                  <a:moveTo>
                    <a:pt x="3865" y="898966"/>
                  </a:moveTo>
                  <a:cubicBezTo>
                    <a:pt x="1731" y="898966"/>
                    <a:pt x="0" y="897235"/>
                    <a:pt x="0" y="895102"/>
                  </a:cubicBezTo>
                  <a:lnTo>
                    <a:pt x="0" y="699556"/>
                  </a:lnTo>
                  <a:cubicBezTo>
                    <a:pt x="0" y="697423"/>
                    <a:pt x="1731" y="695692"/>
                    <a:pt x="3865" y="695692"/>
                  </a:cubicBezTo>
                  <a:lnTo>
                    <a:pt x="190985" y="695692"/>
                  </a:lnTo>
                  <a:lnTo>
                    <a:pt x="190985" y="3865"/>
                  </a:lnTo>
                  <a:cubicBezTo>
                    <a:pt x="190985" y="1731"/>
                    <a:pt x="192716" y="0"/>
                    <a:pt x="194849" y="0"/>
                  </a:cubicBezTo>
                  <a:cubicBezTo>
                    <a:pt x="196983" y="0"/>
                    <a:pt x="198714" y="1731"/>
                    <a:pt x="198714" y="3865"/>
                  </a:cubicBezTo>
                  <a:lnTo>
                    <a:pt x="198714" y="699479"/>
                  </a:lnTo>
                  <a:cubicBezTo>
                    <a:pt x="198675" y="701597"/>
                    <a:pt x="196967" y="703305"/>
                    <a:pt x="194849" y="703344"/>
                  </a:cubicBezTo>
                  <a:lnTo>
                    <a:pt x="7729" y="703344"/>
                  </a:lnTo>
                  <a:lnTo>
                    <a:pt x="7729" y="895024"/>
                  </a:lnTo>
                  <a:cubicBezTo>
                    <a:pt x="7729" y="897173"/>
                    <a:pt x="6013" y="898927"/>
                    <a:pt x="3865" y="898966"/>
                  </a:cubicBezTo>
                  <a:close/>
                </a:path>
              </a:pathLst>
            </a:custGeom>
            <a:solidFill>
              <a:srgbClr val="FFFFFF"/>
            </a:solidFill>
            <a:ln w="7715" cap="flat">
              <a:noFill/>
              <a:prstDash val="solid"/>
              <a:miter/>
            </a:ln>
          </p:spPr>
          <p:txBody>
            <a:bodyPr rtlCol="0" anchor="ctr"/>
            <a:lstStyle/>
            <a:p>
              <a:endParaRPr lang="en-US"/>
            </a:p>
          </p:txBody>
        </p:sp>
        <p:sp>
          <p:nvSpPr>
            <p:cNvPr id="4067" name="Freeform: Shape 4066">
              <a:extLst>
                <a:ext uri="{FF2B5EF4-FFF2-40B4-BE49-F238E27FC236}">
                  <a16:creationId xmlns:a16="http://schemas.microsoft.com/office/drawing/2014/main" id="{D60244CC-2C58-4C6A-9018-18A2C1F17C0E}"/>
                </a:ext>
              </a:extLst>
            </p:cNvPr>
            <p:cNvSpPr/>
            <p:nvPr/>
          </p:nvSpPr>
          <p:spPr>
            <a:xfrm>
              <a:off x="8477109" y="3201271"/>
              <a:ext cx="85096" cy="357855"/>
            </a:xfrm>
            <a:custGeom>
              <a:avLst/>
              <a:gdLst>
                <a:gd name="connsiteX0" fmla="*/ 81541 w 85096"/>
                <a:gd name="connsiteY0" fmla="*/ 357855 h 357855"/>
                <a:gd name="connsiteX1" fmla="*/ 3865 w 85096"/>
                <a:gd name="connsiteY1" fmla="*/ 357855 h 357855"/>
                <a:gd name="connsiteX2" fmla="*/ 0 w 85096"/>
                <a:gd name="connsiteY2" fmla="*/ 353991 h 357855"/>
                <a:gd name="connsiteX3" fmla="*/ 0 w 85096"/>
                <a:gd name="connsiteY3" fmla="*/ 3865 h 357855"/>
                <a:gd name="connsiteX4" fmla="*/ 3865 w 85096"/>
                <a:gd name="connsiteY4" fmla="*/ 0 h 357855"/>
                <a:gd name="connsiteX5" fmla="*/ 7729 w 85096"/>
                <a:gd name="connsiteY5" fmla="*/ 3865 h 357855"/>
                <a:gd name="connsiteX6" fmla="*/ 7729 w 85096"/>
                <a:gd name="connsiteY6" fmla="*/ 350126 h 357855"/>
                <a:gd name="connsiteX7" fmla="*/ 81232 w 85096"/>
                <a:gd name="connsiteY7" fmla="*/ 350126 h 357855"/>
                <a:gd name="connsiteX8" fmla="*/ 85097 w 85096"/>
                <a:gd name="connsiteY8" fmla="*/ 353991 h 357855"/>
                <a:gd name="connsiteX9" fmla="*/ 81541 w 85096"/>
                <a:gd name="connsiteY9" fmla="*/ 357855 h 35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096" h="357855">
                  <a:moveTo>
                    <a:pt x="81541" y="357855"/>
                  </a:moveTo>
                  <a:lnTo>
                    <a:pt x="3865" y="357855"/>
                  </a:lnTo>
                  <a:cubicBezTo>
                    <a:pt x="1747" y="357816"/>
                    <a:pt x="39" y="356108"/>
                    <a:pt x="0" y="353991"/>
                  </a:cubicBezTo>
                  <a:lnTo>
                    <a:pt x="0" y="3865"/>
                  </a:lnTo>
                  <a:cubicBezTo>
                    <a:pt x="0" y="1731"/>
                    <a:pt x="1731" y="0"/>
                    <a:pt x="3865" y="0"/>
                  </a:cubicBezTo>
                  <a:cubicBezTo>
                    <a:pt x="5998" y="0"/>
                    <a:pt x="7729" y="1731"/>
                    <a:pt x="7729" y="3865"/>
                  </a:cubicBezTo>
                  <a:lnTo>
                    <a:pt x="7729" y="350126"/>
                  </a:lnTo>
                  <a:lnTo>
                    <a:pt x="81232" y="350126"/>
                  </a:lnTo>
                  <a:cubicBezTo>
                    <a:pt x="83366" y="350126"/>
                    <a:pt x="85097" y="351857"/>
                    <a:pt x="85097" y="353991"/>
                  </a:cubicBezTo>
                  <a:cubicBezTo>
                    <a:pt x="85066" y="355992"/>
                    <a:pt x="83536" y="357662"/>
                    <a:pt x="81541" y="357855"/>
                  </a:cubicBezTo>
                  <a:close/>
                </a:path>
              </a:pathLst>
            </a:custGeom>
            <a:solidFill>
              <a:srgbClr val="FFFFFF"/>
            </a:solidFill>
            <a:ln w="7715" cap="flat">
              <a:noFill/>
              <a:prstDash val="solid"/>
              <a:miter/>
            </a:ln>
          </p:spPr>
          <p:txBody>
            <a:bodyPr rtlCol="0" anchor="ctr"/>
            <a:lstStyle/>
            <a:p>
              <a:endParaRPr lang="en-US"/>
            </a:p>
          </p:txBody>
        </p:sp>
        <p:sp>
          <p:nvSpPr>
            <p:cNvPr id="4068" name="Freeform: Shape 4067">
              <a:extLst>
                <a:ext uri="{FF2B5EF4-FFF2-40B4-BE49-F238E27FC236}">
                  <a16:creationId xmlns:a16="http://schemas.microsoft.com/office/drawing/2014/main" id="{3E20B785-DCF3-4FC5-B741-B2ECBE62CF3A}"/>
                </a:ext>
              </a:extLst>
            </p:cNvPr>
            <p:cNvSpPr/>
            <p:nvPr/>
          </p:nvSpPr>
          <p:spPr>
            <a:xfrm>
              <a:off x="7917864" y="3501179"/>
              <a:ext cx="239880" cy="317101"/>
            </a:xfrm>
            <a:custGeom>
              <a:avLst/>
              <a:gdLst>
                <a:gd name="connsiteX0" fmla="*/ 236094 w 239880"/>
                <a:gd name="connsiteY0" fmla="*/ 317102 h 317101"/>
                <a:gd name="connsiteX1" fmla="*/ 232229 w 239880"/>
                <a:gd name="connsiteY1" fmla="*/ 313237 h 317101"/>
                <a:gd name="connsiteX2" fmla="*/ 232229 w 239880"/>
                <a:gd name="connsiteY2" fmla="*/ 147217 h 317101"/>
                <a:gd name="connsiteX3" fmla="*/ 2135 w 239880"/>
                <a:gd name="connsiteY3" fmla="*/ 7321 h 317101"/>
                <a:gd name="connsiteX4" fmla="*/ 411 w 239880"/>
                <a:gd name="connsiteY4" fmla="*/ 2135 h 317101"/>
                <a:gd name="connsiteX5" fmla="*/ 5598 w 239880"/>
                <a:gd name="connsiteY5" fmla="*/ 411 h 317101"/>
                <a:gd name="connsiteX6" fmla="*/ 6154 w 239880"/>
                <a:gd name="connsiteY6" fmla="*/ 752 h 317101"/>
                <a:gd name="connsiteX7" fmla="*/ 238026 w 239880"/>
                <a:gd name="connsiteY7" fmla="*/ 141729 h 317101"/>
                <a:gd name="connsiteX8" fmla="*/ 239881 w 239880"/>
                <a:gd name="connsiteY8" fmla="*/ 144976 h 317101"/>
                <a:gd name="connsiteX9" fmla="*/ 239881 w 239880"/>
                <a:gd name="connsiteY9" fmla="*/ 313237 h 317101"/>
                <a:gd name="connsiteX10" fmla="*/ 236094 w 239880"/>
                <a:gd name="connsiteY10" fmla="*/ 317102 h 31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880" h="317101">
                  <a:moveTo>
                    <a:pt x="236094" y="317102"/>
                  </a:moveTo>
                  <a:cubicBezTo>
                    <a:pt x="233960" y="317102"/>
                    <a:pt x="232229" y="315370"/>
                    <a:pt x="232229" y="313237"/>
                  </a:cubicBezTo>
                  <a:lnTo>
                    <a:pt x="232229" y="147217"/>
                  </a:lnTo>
                  <a:lnTo>
                    <a:pt x="2135" y="7321"/>
                  </a:lnTo>
                  <a:cubicBezTo>
                    <a:pt x="226" y="6363"/>
                    <a:pt x="-547" y="4044"/>
                    <a:pt x="411" y="2135"/>
                  </a:cubicBezTo>
                  <a:cubicBezTo>
                    <a:pt x="1370" y="226"/>
                    <a:pt x="3689" y="-547"/>
                    <a:pt x="5598" y="411"/>
                  </a:cubicBezTo>
                  <a:cubicBezTo>
                    <a:pt x="5791" y="512"/>
                    <a:pt x="5976" y="620"/>
                    <a:pt x="6154" y="752"/>
                  </a:cubicBezTo>
                  <a:lnTo>
                    <a:pt x="238026" y="141729"/>
                  </a:lnTo>
                  <a:cubicBezTo>
                    <a:pt x="239170" y="142410"/>
                    <a:pt x="239881" y="143646"/>
                    <a:pt x="239881" y="144976"/>
                  </a:cubicBezTo>
                  <a:lnTo>
                    <a:pt x="239881" y="313237"/>
                  </a:lnTo>
                  <a:cubicBezTo>
                    <a:pt x="239881" y="315339"/>
                    <a:pt x="238196" y="317063"/>
                    <a:pt x="236094" y="317102"/>
                  </a:cubicBezTo>
                  <a:close/>
                </a:path>
              </a:pathLst>
            </a:custGeom>
            <a:solidFill>
              <a:srgbClr val="FFFFFF"/>
            </a:solidFill>
            <a:ln w="7715" cap="flat">
              <a:noFill/>
              <a:prstDash val="solid"/>
              <a:miter/>
            </a:ln>
          </p:spPr>
          <p:txBody>
            <a:bodyPr rtlCol="0" anchor="ctr"/>
            <a:lstStyle/>
            <a:p>
              <a:endParaRPr lang="en-US"/>
            </a:p>
          </p:txBody>
        </p:sp>
        <p:sp>
          <p:nvSpPr>
            <p:cNvPr id="4069" name="Freeform: Shape 4068">
              <a:extLst>
                <a:ext uri="{FF2B5EF4-FFF2-40B4-BE49-F238E27FC236}">
                  <a16:creationId xmlns:a16="http://schemas.microsoft.com/office/drawing/2014/main" id="{AE55FF08-496A-4E00-9B1C-9BB773910630}"/>
                </a:ext>
              </a:extLst>
            </p:cNvPr>
            <p:cNvSpPr/>
            <p:nvPr/>
          </p:nvSpPr>
          <p:spPr>
            <a:xfrm>
              <a:off x="8040958" y="3583240"/>
              <a:ext cx="7729" cy="157749"/>
            </a:xfrm>
            <a:custGeom>
              <a:avLst/>
              <a:gdLst>
                <a:gd name="connsiteX0" fmla="*/ 3865 w 7729"/>
                <a:gd name="connsiteY0" fmla="*/ 157750 h 157749"/>
                <a:gd name="connsiteX1" fmla="*/ 0 w 7729"/>
                <a:gd name="connsiteY1" fmla="*/ 153885 h 157749"/>
                <a:gd name="connsiteX2" fmla="*/ 0 w 7729"/>
                <a:gd name="connsiteY2" fmla="*/ 3865 h 157749"/>
                <a:gd name="connsiteX3" fmla="*/ 3865 w 7729"/>
                <a:gd name="connsiteY3" fmla="*/ 0 h 157749"/>
                <a:gd name="connsiteX4" fmla="*/ 7729 w 7729"/>
                <a:gd name="connsiteY4" fmla="*/ 3865 h 157749"/>
                <a:gd name="connsiteX5" fmla="*/ 7729 w 7729"/>
                <a:gd name="connsiteY5" fmla="*/ 153885 h 157749"/>
                <a:gd name="connsiteX6" fmla="*/ 3865 w 7729"/>
                <a:gd name="connsiteY6" fmla="*/ 157750 h 15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157749">
                  <a:moveTo>
                    <a:pt x="3865" y="157750"/>
                  </a:moveTo>
                  <a:cubicBezTo>
                    <a:pt x="1731" y="157750"/>
                    <a:pt x="0" y="156019"/>
                    <a:pt x="0" y="153885"/>
                  </a:cubicBezTo>
                  <a:lnTo>
                    <a:pt x="0" y="3865"/>
                  </a:lnTo>
                  <a:cubicBezTo>
                    <a:pt x="0" y="1732"/>
                    <a:pt x="1731" y="0"/>
                    <a:pt x="3865" y="0"/>
                  </a:cubicBezTo>
                  <a:cubicBezTo>
                    <a:pt x="5998" y="0"/>
                    <a:pt x="7729" y="1732"/>
                    <a:pt x="7729" y="3865"/>
                  </a:cubicBezTo>
                  <a:lnTo>
                    <a:pt x="7729" y="153885"/>
                  </a:lnTo>
                  <a:cubicBezTo>
                    <a:pt x="7729" y="156019"/>
                    <a:pt x="5998" y="157750"/>
                    <a:pt x="3865" y="157750"/>
                  </a:cubicBezTo>
                  <a:close/>
                </a:path>
              </a:pathLst>
            </a:custGeom>
            <a:solidFill>
              <a:srgbClr val="FFFFFF"/>
            </a:solidFill>
            <a:ln w="7715" cap="flat">
              <a:noFill/>
              <a:prstDash val="solid"/>
              <a:miter/>
            </a:ln>
          </p:spPr>
          <p:txBody>
            <a:bodyPr rtlCol="0" anchor="ctr"/>
            <a:lstStyle/>
            <a:p>
              <a:endParaRPr lang="en-US"/>
            </a:p>
          </p:txBody>
        </p:sp>
        <p:sp>
          <p:nvSpPr>
            <p:cNvPr id="4070" name="Freeform: Shape 4069">
              <a:extLst>
                <a:ext uri="{FF2B5EF4-FFF2-40B4-BE49-F238E27FC236}">
                  <a16:creationId xmlns:a16="http://schemas.microsoft.com/office/drawing/2014/main" id="{D9184550-10C5-4F9D-8D10-9278BB027BCD}"/>
                </a:ext>
              </a:extLst>
            </p:cNvPr>
            <p:cNvSpPr/>
            <p:nvPr/>
          </p:nvSpPr>
          <p:spPr>
            <a:xfrm>
              <a:off x="8040941" y="3392161"/>
              <a:ext cx="199117" cy="398852"/>
            </a:xfrm>
            <a:custGeom>
              <a:avLst/>
              <a:gdLst>
                <a:gd name="connsiteX0" fmla="*/ 194866 w 199117"/>
                <a:gd name="connsiteY0" fmla="*/ 398836 h 398852"/>
                <a:gd name="connsiteX1" fmla="*/ 192470 w 199117"/>
                <a:gd name="connsiteY1" fmla="*/ 398063 h 398852"/>
                <a:gd name="connsiteX2" fmla="*/ 110620 w 199117"/>
                <a:gd name="connsiteY2" fmla="*/ 334376 h 398852"/>
                <a:gd name="connsiteX3" fmla="*/ 110257 w 199117"/>
                <a:gd name="connsiteY3" fmla="*/ 328919 h 398852"/>
                <a:gd name="connsiteX4" fmla="*/ 115334 w 199117"/>
                <a:gd name="connsiteY4" fmla="*/ 328270 h 398852"/>
                <a:gd name="connsiteX5" fmla="*/ 191002 w 199117"/>
                <a:gd name="connsiteY5" fmla="*/ 387088 h 398852"/>
                <a:gd name="connsiteX6" fmla="*/ 191002 w 199117"/>
                <a:gd name="connsiteY6" fmla="*/ 183427 h 398852"/>
                <a:gd name="connsiteX7" fmla="*/ 24595 w 199117"/>
                <a:gd name="connsiteY7" fmla="*/ 80090 h 398852"/>
                <a:gd name="connsiteX8" fmla="*/ 22895 w 199117"/>
                <a:gd name="connsiteY8" fmla="*/ 77926 h 398852"/>
                <a:gd name="connsiteX9" fmla="*/ 172 w 199117"/>
                <a:gd name="connsiteY9" fmla="*/ 5195 h 398852"/>
                <a:gd name="connsiteX10" fmla="*/ 2877 w 199117"/>
                <a:gd name="connsiteY10" fmla="*/ 172 h 398852"/>
                <a:gd name="connsiteX11" fmla="*/ 7901 w 199117"/>
                <a:gd name="connsiteY11" fmla="*/ 2877 h 398852"/>
                <a:gd name="connsiteX12" fmla="*/ 30238 w 199117"/>
                <a:gd name="connsiteY12" fmla="*/ 74216 h 398852"/>
                <a:gd name="connsiteX13" fmla="*/ 197262 w 199117"/>
                <a:gd name="connsiteY13" fmla="*/ 178094 h 398852"/>
                <a:gd name="connsiteX14" fmla="*/ 199117 w 199117"/>
                <a:gd name="connsiteY14" fmla="*/ 181341 h 398852"/>
                <a:gd name="connsiteX15" fmla="*/ 199117 w 199117"/>
                <a:gd name="connsiteY15" fmla="*/ 395049 h 398852"/>
                <a:gd name="connsiteX16" fmla="*/ 196953 w 199117"/>
                <a:gd name="connsiteY16" fmla="*/ 398527 h 398852"/>
                <a:gd name="connsiteX17" fmla="*/ 194866 w 199117"/>
                <a:gd name="connsiteY17" fmla="*/ 398836 h 3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117" h="398852">
                  <a:moveTo>
                    <a:pt x="194866" y="398836"/>
                  </a:moveTo>
                  <a:cubicBezTo>
                    <a:pt x="194001" y="398852"/>
                    <a:pt x="193158" y="398581"/>
                    <a:pt x="192470" y="398063"/>
                  </a:cubicBezTo>
                  <a:lnTo>
                    <a:pt x="110620" y="334376"/>
                  </a:lnTo>
                  <a:cubicBezTo>
                    <a:pt x="109012" y="332969"/>
                    <a:pt x="108850" y="330527"/>
                    <a:pt x="110257" y="328919"/>
                  </a:cubicBezTo>
                  <a:cubicBezTo>
                    <a:pt x="111547" y="327458"/>
                    <a:pt x="113719" y="327172"/>
                    <a:pt x="115334" y="328270"/>
                  </a:cubicBezTo>
                  <a:lnTo>
                    <a:pt x="191002" y="387088"/>
                  </a:lnTo>
                  <a:lnTo>
                    <a:pt x="191002" y="183427"/>
                  </a:lnTo>
                  <a:lnTo>
                    <a:pt x="24595" y="80090"/>
                  </a:lnTo>
                  <a:cubicBezTo>
                    <a:pt x="23799" y="79580"/>
                    <a:pt x="23204" y="78822"/>
                    <a:pt x="22895" y="77926"/>
                  </a:cubicBezTo>
                  <a:lnTo>
                    <a:pt x="172" y="5195"/>
                  </a:lnTo>
                  <a:cubicBezTo>
                    <a:pt x="-470" y="3062"/>
                    <a:pt x="744" y="813"/>
                    <a:pt x="2877" y="172"/>
                  </a:cubicBezTo>
                  <a:cubicBezTo>
                    <a:pt x="5010" y="-470"/>
                    <a:pt x="7259" y="744"/>
                    <a:pt x="7901" y="2877"/>
                  </a:cubicBezTo>
                  <a:lnTo>
                    <a:pt x="30238" y="74216"/>
                  </a:lnTo>
                  <a:lnTo>
                    <a:pt x="197262" y="178094"/>
                  </a:lnTo>
                  <a:cubicBezTo>
                    <a:pt x="198406" y="178775"/>
                    <a:pt x="199110" y="180011"/>
                    <a:pt x="199117" y="181341"/>
                  </a:cubicBezTo>
                  <a:lnTo>
                    <a:pt x="199117" y="395049"/>
                  </a:lnTo>
                  <a:cubicBezTo>
                    <a:pt x="199117" y="396525"/>
                    <a:pt x="198283" y="397878"/>
                    <a:pt x="196953" y="398527"/>
                  </a:cubicBezTo>
                  <a:cubicBezTo>
                    <a:pt x="196289" y="398790"/>
                    <a:pt x="195578" y="398898"/>
                    <a:pt x="194866" y="398836"/>
                  </a:cubicBezTo>
                  <a:close/>
                </a:path>
              </a:pathLst>
            </a:custGeom>
            <a:solidFill>
              <a:srgbClr val="FFFFFF"/>
            </a:solidFill>
            <a:ln w="7715" cap="flat">
              <a:noFill/>
              <a:prstDash val="solid"/>
              <a:miter/>
            </a:ln>
          </p:spPr>
          <p:txBody>
            <a:bodyPr rtlCol="0" anchor="ctr"/>
            <a:lstStyle/>
            <a:p>
              <a:endParaRPr lang="en-US"/>
            </a:p>
          </p:txBody>
        </p:sp>
        <p:sp>
          <p:nvSpPr>
            <p:cNvPr id="4071" name="Freeform: Shape 4070">
              <a:extLst>
                <a:ext uri="{FF2B5EF4-FFF2-40B4-BE49-F238E27FC236}">
                  <a16:creationId xmlns:a16="http://schemas.microsoft.com/office/drawing/2014/main" id="{1CB40A48-C285-4104-A6C8-6AE6BF880AF7}"/>
                </a:ext>
              </a:extLst>
            </p:cNvPr>
            <p:cNvSpPr/>
            <p:nvPr/>
          </p:nvSpPr>
          <p:spPr>
            <a:xfrm>
              <a:off x="5467339" y="2964839"/>
              <a:ext cx="7729" cy="980739"/>
            </a:xfrm>
            <a:custGeom>
              <a:avLst/>
              <a:gdLst>
                <a:gd name="connsiteX0" fmla="*/ 3865 w 7729"/>
                <a:gd name="connsiteY0" fmla="*/ 980739 h 980739"/>
                <a:gd name="connsiteX1" fmla="*/ 0 w 7729"/>
                <a:gd name="connsiteY1" fmla="*/ 976875 h 980739"/>
                <a:gd name="connsiteX2" fmla="*/ 0 w 7729"/>
                <a:gd name="connsiteY2" fmla="*/ 3865 h 980739"/>
                <a:gd name="connsiteX3" fmla="*/ 3865 w 7729"/>
                <a:gd name="connsiteY3" fmla="*/ 0 h 980739"/>
                <a:gd name="connsiteX4" fmla="*/ 7729 w 7729"/>
                <a:gd name="connsiteY4" fmla="*/ 3865 h 980739"/>
                <a:gd name="connsiteX5" fmla="*/ 7729 w 7729"/>
                <a:gd name="connsiteY5" fmla="*/ 976875 h 980739"/>
                <a:gd name="connsiteX6" fmla="*/ 3865 w 7729"/>
                <a:gd name="connsiteY6" fmla="*/ 980739 h 980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980739">
                  <a:moveTo>
                    <a:pt x="3865" y="980739"/>
                  </a:moveTo>
                  <a:cubicBezTo>
                    <a:pt x="1731" y="980739"/>
                    <a:pt x="0" y="979008"/>
                    <a:pt x="0" y="976875"/>
                  </a:cubicBezTo>
                  <a:lnTo>
                    <a:pt x="0" y="3865"/>
                  </a:lnTo>
                  <a:cubicBezTo>
                    <a:pt x="0" y="1731"/>
                    <a:pt x="1731" y="0"/>
                    <a:pt x="3865" y="0"/>
                  </a:cubicBezTo>
                  <a:cubicBezTo>
                    <a:pt x="5999" y="0"/>
                    <a:pt x="7729" y="1731"/>
                    <a:pt x="7729" y="3865"/>
                  </a:cubicBezTo>
                  <a:lnTo>
                    <a:pt x="7729" y="976875"/>
                  </a:lnTo>
                  <a:cubicBezTo>
                    <a:pt x="7729" y="979008"/>
                    <a:pt x="5999" y="980739"/>
                    <a:pt x="3865" y="980739"/>
                  </a:cubicBezTo>
                  <a:close/>
                </a:path>
              </a:pathLst>
            </a:custGeom>
            <a:solidFill>
              <a:srgbClr val="FFFFFF"/>
            </a:solidFill>
            <a:ln w="7715" cap="flat">
              <a:noFill/>
              <a:prstDash val="solid"/>
              <a:miter/>
            </a:ln>
          </p:spPr>
          <p:txBody>
            <a:bodyPr rtlCol="0" anchor="ctr"/>
            <a:lstStyle/>
            <a:p>
              <a:endParaRPr lang="en-US"/>
            </a:p>
          </p:txBody>
        </p:sp>
        <p:sp>
          <p:nvSpPr>
            <p:cNvPr id="4072" name="Freeform: Shape 4071">
              <a:extLst>
                <a:ext uri="{FF2B5EF4-FFF2-40B4-BE49-F238E27FC236}">
                  <a16:creationId xmlns:a16="http://schemas.microsoft.com/office/drawing/2014/main" id="{33F18E7E-C818-4EAB-BCA7-3977C8B72129}"/>
                </a:ext>
              </a:extLst>
            </p:cNvPr>
            <p:cNvSpPr/>
            <p:nvPr/>
          </p:nvSpPr>
          <p:spPr>
            <a:xfrm>
              <a:off x="5499182" y="3428582"/>
              <a:ext cx="112303" cy="7729"/>
            </a:xfrm>
            <a:custGeom>
              <a:avLst/>
              <a:gdLst>
                <a:gd name="connsiteX0" fmla="*/ 108439 w 112303"/>
                <a:gd name="connsiteY0" fmla="*/ 7729 h 7729"/>
                <a:gd name="connsiteX1" fmla="*/ 3865 w 112303"/>
                <a:gd name="connsiteY1" fmla="*/ 7729 h 7729"/>
                <a:gd name="connsiteX2" fmla="*/ 0 w 112303"/>
                <a:gd name="connsiteY2" fmla="*/ 3865 h 7729"/>
                <a:gd name="connsiteX3" fmla="*/ 3865 w 112303"/>
                <a:gd name="connsiteY3" fmla="*/ 0 h 7729"/>
                <a:gd name="connsiteX4" fmla="*/ 108439 w 112303"/>
                <a:gd name="connsiteY4" fmla="*/ 0 h 7729"/>
                <a:gd name="connsiteX5" fmla="*/ 112303 w 112303"/>
                <a:gd name="connsiteY5" fmla="*/ 3865 h 7729"/>
                <a:gd name="connsiteX6" fmla="*/ 108439 w 112303"/>
                <a:gd name="connsiteY6"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03" h="7729">
                  <a:moveTo>
                    <a:pt x="108439" y="7729"/>
                  </a:moveTo>
                  <a:lnTo>
                    <a:pt x="3865" y="7729"/>
                  </a:lnTo>
                  <a:cubicBezTo>
                    <a:pt x="1731" y="7729"/>
                    <a:pt x="0" y="5998"/>
                    <a:pt x="0" y="3865"/>
                  </a:cubicBezTo>
                  <a:cubicBezTo>
                    <a:pt x="0" y="1731"/>
                    <a:pt x="1731" y="0"/>
                    <a:pt x="3865" y="0"/>
                  </a:cubicBezTo>
                  <a:lnTo>
                    <a:pt x="108439" y="0"/>
                  </a:lnTo>
                  <a:cubicBezTo>
                    <a:pt x="110556" y="39"/>
                    <a:pt x="112262" y="1747"/>
                    <a:pt x="112303" y="3865"/>
                  </a:cubicBezTo>
                  <a:cubicBezTo>
                    <a:pt x="112303" y="5998"/>
                    <a:pt x="110573" y="7729"/>
                    <a:pt x="108439" y="7729"/>
                  </a:cubicBezTo>
                  <a:close/>
                </a:path>
              </a:pathLst>
            </a:custGeom>
            <a:solidFill>
              <a:srgbClr val="FFFFFF"/>
            </a:solidFill>
            <a:ln w="7715" cap="flat">
              <a:noFill/>
              <a:prstDash val="solid"/>
              <a:miter/>
            </a:ln>
          </p:spPr>
          <p:txBody>
            <a:bodyPr rtlCol="0" anchor="ctr"/>
            <a:lstStyle/>
            <a:p>
              <a:endParaRPr lang="en-US"/>
            </a:p>
          </p:txBody>
        </p:sp>
        <p:sp>
          <p:nvSpPr>
            <p:cNvPr id="4073" name="Freeform: Shape 4072">
              <a:extLst>
                <a:ext uri="{FF2B5EF4-FFF2-40B4-BE49-F238E27FC236}">
                  <a16:creationId xmlns:a16="http://schemas.microsoft.com/office/drawing/2014/main" id="{09490957-D0BD-405E-8801-46BE664D577F}"/>
                </a:ext>
              </a:extLst>
            </p:cNvPr>
            <p:cNvSpPr/>
            <p:nvPr/>
          </p:nvSpPr>
          <p:spPr>
            <a:xfrm>
              <a:off x="5603756" y="3337688"/>
              <a:ext cx="85019" cy="589726"/>
            </a:xfrm>
            <a:custGeom>
              <a:avLst/>
              <a:gdLst>
                <a:gd name="connsiteX0" fmla="*/ 81155 w 85019"/>
                <a:gd name="connsiteY0" fmla="*/ 589727 h 589726"/>
                <a:gd name="connsiteX1" fmla="*/ 3865 w 85019"/>
                <a:gd name="connsiteY1" fmla="*/ 589727 h 589726"/>
                <a:gd name="connsiteX2" fmla="*/ 0 w 85019"/>
                <a:gd name="connsiteY2" fmla="*/ 585862 h 589726"/>
                <a:gd name="connsiteX3" fmla="*/ 0 w 85019"/>
                <a:gd name="connsiteY3" fmla="*/ 3865 h 589726"/>
                <a:gd name="connsiteX4" fmla="*/ 3865 w 85019"/>
                <a:gd name="connsiteY4" fmla="*/ 0 h 589726"/>
                <a:gd name="connsiteX5" fmla="*/ 7729 w 85019"/>
                <a:gd name="connsiteY5" fmla="*/ 3865 h 589726"/>
                <a:gd name="connsiteX6" fmla="*/ 7729 w 85019"/>
                <a:gd name="connsiteY6" fmla="*/ 581998 h 589726"/>
                <a:gd name="connsiteX7" fmla="*/ 81155 w 85019"/>
                <a:gd name="connsiteY7" fmla="*/ 581998 h 589726"/>
                <a:gd name="connsiteX8" fmla="*/ 85020 w 85019"/>
                <a:gd name="connsiteY8" fmla="*/ 585862 h 589726"/>
                <a:gd name="connsiteX9" fmla="*/ 81155 w 85019"/>
                <a:gd name="connsiteY9" fmla="*/ 589727 h 58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019" h="589726">
                  <a:moveTo>
                    <a:pt x="81155" y="589727"/>
                  </a:moveTo>
                  <a:lnTo>
                    <a:pt x="3865" y="589727"/>
                  </a:lnTo>
                  <a:cubicBezTo>
                    <a:pt x="1731" y="589727"/>
                    <a:pt x="0" y="587995"/>
                    <a:pt x="0" y="585862"/>
                  </a:cubicBezTo>
                  <a:lnTo>
                    <a:pt x="0" y="3865"/>
                  </a:lnTo>
                  <a:cubicBezTo>
                    <a:pt x="0" y="1731"/>
                    <a:pt x="1731" y="0"/>
                    <a:pt x="3865" y="0"/>
                  </a:cubicBezTo>
                  <a:cubicBezTo>
                    <a:pt x="5999" y="0"/>
                    <a:pt x="7729" y="1731"/>
                    <a:pt x="7729" y="3865"/>
                  </a:cubicBezTo>
                  <a:lnTo>
                    <a:pt x="7729" y="581998"/>
                  </a:lnTo>
                  <a:lnTo>
                    <a:pt x="81155" y="581998"/>
                  </a:lnTo>
                  <a:cubicBezTo>
                    <a:pt x="83289" y="581998"/>
                    <a:pt x="85020" y="583729"/>
                    <a:pt x="85020" y="585862"/>
                  </a:cubicBezTo>
                  <a:cubicBezTo>
                    <a:pt x="85020" y="587995"/>
                    <a:pt x="83289" y="589727"/>
                    <a:pt x="81155" y="589727"/>
                  </a:cubicBezTo>
                  <a:close/>
                </a:path>
              </a:pathLst>
            </a:custGeom>
            <a:solidFill>
              <a:srgbClr val="FFFFFF"/>
            </a:solidFill>
            <a:ln w="7715" cap="flat">
              <a:noFill/>
              <a:prstDash val="solid"/>
              <a:miter/>
            </a:ln>
          </p:spPr>
          <p:txBody>
            <a:bodyPr rtlCol="0" anchor="ctr"/>
            <a:lstStyle/>
            <a:p>
              <a:endParaRPr lang="en-US"/>
            </a:p>
          </p:txBody>
        </p:sp>
        <p:sp>
          <p:nvSpPr>
            <p:cNvPr id="4074" name="Freeform: Shape 4073">
              <a:extLst>
                <a:ext uri="{FF2B5EF4-FFF2-40B4-BE49-F238E27FC236}">
                  <a16:creationId xmlns:a16="http://schemas.microsoft.com/office/drawing/2014/main" id="{953D005D-06CA-42FB-BDFF-5F7484CC55A4}"/>
                </a:ext>
              </a:extLst>
            </p:cNvPr>
            <p:cNvSpPr/>
            <p:nvPr/>
          </p:nvSpPr>
          <p:spPr>
            <a:xfrm>
              <a:off x="5517346" y="3528673"/>
              <a:ext cx="94139" cy="166870"/>
            </a:xfrm>
            <a:custGeom>
              <a:avLst/>
              <a:gdLst>
                <a:gd name="connsiteX0" fmla="*/ 85715 w 94139"/>
                <a:gd name="connsiteY0" fmla="*/ 166870 h 166870"/>
                <a:gd name="connsiteX1" fmla="*/ 3865 w 94139"/>
                <a:gd name="connsiteY1" fmla="*/ 166870 h 166870"/>
                <a:gd name="connsiteX2" fmla="*/ 0 w 94139"/>
                <a:gd name="connsiteY2" fmla="*/ 163006 h 166870"/>
                <a:gd name="connsiteX3" fmla="*/ 0 w 94139"/>
                <a:gd name="connsiteY3" fmla="*/ 3865 h 166870"/>
                <a:gd name="connsiteX4" fmla="*/ 3865 w 94139"/>
                <a:gd name="connsiteY4" fmla="*/ 0 h 166870"/>
                <a:gd name="connsiteX5" fmla="*/ 90275 w 94139"/>
                <a:gd name="connsiteY5" fmla="*/ 0 h 166870"/>
                <a:gd name="connsiteX6" fmla="*/ 94140 w 94139"/>
                <a:gd name="connsiteY6" fmla="*/ 3865 h 166870"/>
                <a:gd name="connsiteX7" fmla="*/ 90275 w 94139"/>
                <a:gd name="connsiteY7" fmla="*/ 7729 h 166870"/>
                <a:gd name="connsiteX8" fmla="*/ 7729 w 94139"/>
                <a:gd name="connsiteY8" fmla="*/ 7729 h 166870"/>
                <a:gd name="connsiteX9" fmla="*/ 7729 w 94139"/>
                <a:gd name="connsiteY9" fmla="*/ 159141 h 166870"/>
                <a:gd name="connsiteX10" fmla="*/ 85715 w 94139"/>
                <a:gd name="connsiteY10" fmla="*/ 159141 h 166870"/>
                <a:gd name="connsiteX11" fmla="*/ 89580 w 94139"/>
                <a:gd name="connsiteY11" fmla="*/ 163006 h 166870"/>
                <a:gd name="connsiteX12" fmla="*/ 85715 w 94139"/>
                <a:gd name="connsiteY12" fmla="*/ 166870 h 1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139" h="166870">
                  <a:moveTo>
                    <a:pt x="85715" y="166870"/>
                  </a:moveTo>
                  <a:lnTo>
                    <a:pt x="3865" y="166870"/>
                  </a:lnTo>
                  <a:cubicBezTo>
                    <a:pt x="1731" y="166870"/>
                    <a:pt x="0" y="165139"/>
                    <a:pt x="0" y="163006"/>
                  </a:cubicBezTo>
                  <a:lnTo>
                    <a:pt x="0" y="3865"/>
                  </a:lnTo>
                  <a:cubicBezTo>
                    <a:pt x="0" y="1731"/>
                    <a:pt x="1731" y="0"/>
                    <a:pt x="3865" y="0"/>
                  </a:cubicBezTo>
                  <a:lnTo>
                    <a:pt x="90275" y="0"/>
                  </a:lnTo>
                  <a:cubicBezTo>
                    <a:pt x="92409" y="0"/>
                    <a:pt x="94140" y="1731"/>
                    <a:pt x="94140" y="3865"/>
                  </a:cubicBezTo>
                  <a:cubicBezTo>
                    <a:pt x="94099" y="5982"/>
                    <a:pt x="92392" y="7691"/>
                    <a:pt x="90275" y="7729"/>
                  </a:cubicBezTo>
                  <a:lnTo>
                    <a:pt x="7729" y="7729"/>
                  </a:lnTo>
                  <a:lnTo>
                    <a:pt x="7729" y="159141"/>
                  </a:lnTo>
                  <a:lnTo>
                    <a:pt x="85715" y="159141"/>
                  </a:lnTo>
                  <a:cubicBezTo>
                    <a:pt x="87849" y="159141"/>
                    <a:pt x="89580" y="160873"/>
                    <a:pt x="89580" y="163006"/>
                  </a:cubicBezTo>
                  <a:cubicBezTo>
                    <a:pt x="89539" y="165124"/>
                    <a:pt x="87832" y="166832"/>
                    <a:pt x="85715" y="166870"/>
                  </a:cubicBezTo>
                  <a:close/>
                </a:path>
              </a:pathLst>
            </a:custGeom>
            <a:solidFill>
              <a:srgbClr val="FFFFFF"/>
            </a:solidFill>
            <a:ln w="7715" cap="flat">
              <a:noFill/>
              <a:prstDash val="solid"/>
              <a:miter/>
            </a:ln>
          </p:spPr>
          <p:txBody>
            <a:bodyPr rtlCol="0" anchor="ctr"/>
            <a:lstStyle/>
            <a:p>
              <a:endParaRPr lang="en-US"/>
            </a:p>
          </p:txBody>
        </p:sp>
        <p:sp>
          <p:nvSpPr>
            <p:cNvPr id="4075" name="Freeform: Shape 4074">
              <a:extLst>
                <a:ext uri="{FF2B5EF4-FFF2-40B4-BE49-F238E27FC236}">
                  <a16:creationId xmlns:a16="http://schemas.microsoft.com/office/drawing/2014/main" id="{E0EAB09D-00BB-4536-AC60-8E50A95403CC}"/>
                </a:ext>
              </a:extLst>
            </p:cNvPr>
            <p:cNvSpPr/>
            <p:nvPr/>
          </p:nvSpPr>
          <p:spPr>
            <a:xfrm>
              <a:off x="5717373" y="3542276"/>
              <a:ext cx="7729" cy="407861"/>
            </a:xfrm>
            <a:custGeom>
              <a:avLst/>
              <a:gdLst>
                <a:gd name="connsiteX0" fmla="*/ 3865 w 7729"/>
                <a:gd name="connsiteY0" fmla="*/ 407862 h 407861"/>
                <a:gd name="connsiteX1" fmla="*/ 0 w 7729"/>
                <a:gd name="connsiteY1" fmla="*/ 403997 h 407861"/>
                <a:gd name="connsiteX2" fmla="*/ 0 w 7729"/>
                <a:gd name="connsiteY2" fmla="*/ 3865 h 407861"/>
                <a:gd name="connsiteX3" fmla="*/ 3865 w 7729"/>
                <a:gd name="connsiteY3" fmla="*/ 0 h 407861"/>
                <a:gd name="connsiteX4" fmla="*/ 7729 w 7729"/>
                <a:gd name="connsiteY4" fmla="*/ 3865 h 407861"/>
                <a:gd name="connsiteX5" fmla="*/ 7729 w 7729"/>
                <a:gd name="connsiteY5" fmla="*/ 403997 h 407861"/>
                <a:gd name="connsiteX6" fmla="*/ 3865 w 7729"/>
                <a:gd name="connsiteY6" fmla="*/ 407862 h 40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407861">
                  <a:moveTo>
                    <a:pt x="3865" y="407862"/>
                  </a:moveTo>
                  <a:cubicBezTo>
                    <a:pt x="1731" y="407862"/>
                    <a:pt x="0" y="406131"/>
                    <a:pt x="0" y="403997"/>
                  </a:cubicBezTo>
                  <a:lnTo>
                    <a:pt x="0" y="3865"/>
                  </a:lnTo>
                  <a:cubicBezTo>
                    <a:pt x="41" y="1747"/>
                    <a:pt x="1748" y="39"/>
                    <a:pt x="3865" y="0"/>
                  </a:cubicBezTo>
                  <a:cubicBezTo>
                    <a:pt x="5999" y="0"/>
                    <a:pt x="7729" y="1731"/>
                    <a:pt x="7729" y="3865"/>
                  </a:cubicBezTo>
                  <a:lnTo>
                    <a:pt x="7729" y="403997"/>
                  </a:lnTo>
                  <a:cubicBezTo>
                    <a:pt x="7729" y="406131"/>
                    <a:pt x="5999" y="407862"/>
                    <a:pt x="3865" y="407862"/>
                  </a:cubicBezTo>
                  <a:close/>
                </a:path>
              </a:pathLst>
            </a:custGeom>
            <a:solidFill>
              <a:srgbClr val="FFFFFF"/>
            </a:solidFill>
            <a:ln w="7715" cap="flat">
              <a:noFill/>
              <a:prstDash val="solid"/>
              <a:miter/>
            </a:ln>
          </p:spPr>
          <p:txBody>
            <a:bodyPr rtlCol="0" anchor="ctr"/>
            <a:lstStyle/>
            <a:p>
              <a:endParaRPr lang="en-US"/>
            </a:p>
          </p:txBody>
        </p:sp>
        <p:sp>
          <p:nvSpPr>
            <p:cNvPr id="4076" name="Freeform: Shape 4075">
              <a:extLst>
                <a:ext uri="{FF2B5EF4-FFF2-40B4-BE49-F238E27FC236}">
                  <a16:creationId xmlns:a16="http://schemas.microsoft.com/office/drawing/2014/main" id="{4121E0D0-3DEB-4629-930B-A707CC5522DD}"/>
                </a:ext>
              </a:extLst>
            </p:cNvPr>
            <p:cNvSpPr/>
            <p:nvPr/>
          </p:nvSpPr>
          <p:spPr>
            <a:xfrm>
              <a:off x="8318277" y="3542276"/>
              <a:ext cx="7729" cy="430199"/>
            </a:xfrm>
            <a:custGeom>
              <a:avLst/>
              <a:gdLst>
                <a:gd name="connsiteX0" fmla="*/ 3865 w 7729"/>
                <a:gd name="connsiteY0" fmla="*/ 430199 h 430199"/>
                <a:gd name="connsiteX1" fmla="*/ 0 w 7729"/>
                <a:gd name="connsiteY1" fmla="*/ 426335 h 430199"/>
                <a:gd name="connsiteX2" fmla="*/ 0 w 7729"/>
                <a:gd name="connsiteY2" fmla="*/ 3865 h 430199"/>
                <a:gd name="connsiteX3" fmla="*/ 3865 w 7729"/>
                <a:gd name="connsiteY3" fmla="*/ 0 h 430199"/>
                <a:gd name="connsiteX4" fmla="*/ 7729 w 7729"/>
                <a:gd name="connsiteY4" fmla="*/ 3865 h 430199"/>
                <a:gd name="connsiteX5" fmla="*/ 7729 w 7729"/>
                <a:gd name="connsiteY5" fmla="*/ 426335 h 430199"/>
                <a:gd name="connsiteX6" fmla="*/ 3865 w 7729"/>
                <a:gd name="connsiteY6" fmla="*/ 430199 h 43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430199">
                  <a:moveTo>
                    <a:pt x="3865" y="430199"/>
                  </a:moveTo>
                  <a:cubicBezTo>
                    <a:pt x="1731" y="430199"/>
                    <a:pt x="0" y="428468"/>
                    <a:pt x="0" y="426335"/>
                  </a:cubicBezTo>
                  <a:lnTo>
                    <a:pt x="0" y="3865"/>
                  </a:lnTo>
                  <a:cubicBezTo>
                    <a:pt x="38" y="1747"/>
                    <a:pt x="1747" y="39"/>
                    <a:pt x="3865" y="0"/>
                  </a:cubicBezTo>
                  <a:cubicBezTo>
                    <a:pt x="5998" y="0"/>
                    <a:pt x="7729" y="1731"/>
                    <a:pt x="7729" y="3865"/>
                  </a:cubicBezTo>
                  <a:lnTo>
                    <a:pt x="7729" y="426335"/>
                  </a:lnTo>
                  <a:cubicBezTo>
                    <a:pt x="7729" y="428468"/>
                    <a:pt x="5998" y="430199"/>
                    <a:pt x="3865" y="430199"/>
                  </a:cubicBezTo>
                  <a:close/>
                </a:path>
              </a:pathLst>
            </a:custGeom>
            <a:solidFill>
              <a:srgbClr val="FFFFFF"/>
            </a:solidFill>
            <a:ln w="7715" cap="flat">
              <a:noFill/>
              <a:prstDash val="solid"/>
              <a:miter/>
            </a:ln>
          </p:spPr>
          <p:txBody>
            <a:bodyPr rtlCol="0" anchor="ctr"/>
            <a:lstStyle/>
            <a:p>
              <a:endParaRPr lang="en-US"/>
            </a:p>
          </p:txBody>
        </p:sp>
        <p:sp>
          <p:nvSpPr>
            <p:cNvPr id="4077" name="Freeform: Shape 4076">
              <a:extLst>
                <a:ext uri="{FF2B5EF4-FFF2-40B4-BE49-F238E27FC236}">
                  <a16:creationId xmlns:a16="http://schemas.microsoft.com/office/drawing/2014/main" id="{378B68CB-F852-4929-BD2F-E30E1BB618D8}"/>
                </a:ext>
              </a:extLst>
            </p:cNvPr>
            <p:cNvSpPr/>
            <p:nvPr/>
          </p:nvSpPr>
          <p:spPr>
            <a:xfrm>
              <a:off x="5771945" y="3442204"/>
              <a:ext cx="357880" cy="139648"/>
            </a:xfrm>
            <a:custGeom>
              <a:avLst/>
              <a:gdLst>
                <a:gd name="connsiteX0" fmla="*/ 3860 w 357880"/>
                <a:gd name="connsiteY0" fmla="*/ 139645 h 139648"/>
                <a:gd name="connsiteX1" fmla="*/ 460 w 357880"/>
                <a:gd name="connsiteY1" fmla="*/ 137635 h 139648"/>
                <a:gd name="connsiteX2" fmla="*/ 2039 w 357880"/>
                <a:gd name="connsiteY2" fmla="*/ 132403 h 139648"/>
                <a:gd name="connsiteX3" fmla="*/ 2083 w 357880"/>
                <a:gd name="connsiteY3" fmla="*/ 132379 h 139648"/>
                <a:gd name="connsiteX4" fmla="*/ 247635 w 357880"/>
                <a:gd name="connsiteY4" fmla="*/ 522 h 139648"/>
                <a:gd name="connsiteX5" fmla="*/ 251422 w 357880"/>
                <a:gd name="connsiteY5" fmla="*/ 522 h 139648"/>
                <a:gd name="connsiteX6" fmla="*/ 253277 w 357880"/>
                <a:gd name="connsiteY6" fmla="*/ 3845 h 139648"/>
                <a:gd name="connsiteX7" fmla="*/ 253277 w 357880"/>
                <a:gd name="connsiteY7" fmla="*/ 109656 h 139648"/>
                <a:gd name="connsiteX8" fmla="*/ 351591 w 357880"/>
                <a:gd name="connsiteY8" fmla="*/ 32365 h 139648"/>
                <a:gd name="connsiteX9" fmla="*/ 357078 w 357880"/>
                <a:gd name="connsiteY9" fmla="*/ 33061 h 139648"/>
                <a:gd name="connsiteX10" fmla="*/ 356383 w 357880"/>
                <a:gd name="connsiteY10" fmla="*/ 38471 h 139648"/>
                <a:gd name="connsiteX11" fmla="*/ 251808 w 357880"/>
                <a:gd name="connsiteY11" fmla="*/ 120322 h 139648"/>
                <a:gd name="connsiteX12" fmla="*/ 246383 w 357880"/>
                <a:gd name="connsiteY12" fmla="*/ 119688 h 139648"/>
                <a:gd name="connsiteX13" fmla="*/ 245548 w 357880"/>
                <a:gd name="connsiteY13" fmla="*/ 117308 h 139648"/>
                <a:gd name="connsiteX14" fmla="*/ 245548 w 357880"/>
                <a:gd name="connsiteY14" fmla="*/ 10415 h 139648"/>
                <a:gd name="connsiteX15" fmla="*/ 5947 w 357880"/>
                <a:gd name="connsiteY15" fmla="*/ 139181 h 139648"/>
                <a:gd name="connsiteX16" fmla="*/ 3860 w 357880"/>
                <a:gd name="connsiteY16" fmla="*/ 139645 h 13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7880" h="139648">
                  <a:moveTo>
                    <a:pt x="3860" y="139645"/>
                  </a:moveTo>
                  <a:cubicBezTo>
                    <a:pt x="2453" y="139614"/>
                    <a:pt x="1163" y="138856"/>
                    <a:pt x="460" y="137635"/>
                  </a:cubicBezTo>
                  <a:cubicBezTo>
                    <a:pt x="-549" y="135757"/>
                    <a:pt x="157" y="133415"/>
                    <a:pt x="2039" y="132403"/>
                  </a:cubicBezTo>
                  <a:cubicBezTo>
                    <a:pt x="2053" y="132395"/>
                    <a:pt x="2068" y="132387"/>
                    <a:pt x="2083" y="132379"/>
                  </a:cubicBezTo>
                  <a:lnTo>
                    <a:pt x="247635" y="522"/>
                  </a:lnTo>
                  <a:cubicBezTo>
                    <a:pt x="248802" y="-174"/>
                    <a:pt x="250255" y="-174"/>
                    <a:pt x="251422" y="522"/>
                  </a:cubicBezTo>
                  <a:cubicBezTo>
                    <a:pt x="252581" y="1225"/>
                    <a:pt x="253285" y="2485"/>
                    <a:pt x="253277" y="3845"/>
                  </a:cubicBezTo>
                  <a:lnTo>
                    <a:pt x="253277" y="109656"/>
                  </a:lnTo>
                  <a:lnTo>
                    <a:pt x="351591" y="32365"/>
                  </a:lnTo>
                  <a:cubicBezTo>
                    <a:pt x="353306" y="31059"/>
                    <a:pt x="355749" y="31368"/>
                    <a:pt x="357078" y="33061"/>
                  </a:cubicBezTo>
                  <a:cubicBezTo>
                    <a:pt x="358377" y="34746"/>
                    <a:pt x="358068" y="37165"/>
                    <a:pt x="356383" y="38471"/>
                  </a:cubicBezTo>
                  <a:lnTo>
                    <a:pt x="251808" y="120322"/>
                  </a:lnTo>
                  <a:cubicBezTo>
                    <a:pt x="250131" y="121644"/>
                    <a:pt x="247704" y="121358"/>
                    <a:pt x="246383" y="119688"/>
                  </a:cubicBezTo>
                  <a:cubicBezTo>
                    <a:pt x="245842" y="119008"/>
                    <a:pt x="245556" y="118173"/>
                    <a:pt x="245548" y="117308"/>
                  </a:cubicBezTo>
                  <a:lnTo>
                    <a:pt x="245548" y="10415"/>
                  </a:lnTo>
                  <a:lnTo>
                    <a:pt x="5947" y="139181"/>
                  </a:lnTo>
                  <a:cubicBezTo>
                    <a:pt x="5305" y="139521"/>
                    <a:pt x="4585" y="139676"/>
                    <a:pt x="3860" y="139645"/>
                  </a:cubicBezTo>
                  <a:close/>
                </a:path>
              </a:pathLst>
            </a:custGeom>
            <a:solidFill>
              <a:srgbClr val="FFFFFF"/>
            </a:solidFill>
            <a:ln w="7715" cap="flat">
              <a:noFill/>
              <a:prstDash val="solid"/>
              <a:miter/>
            </a:ln>
          </p:spPr>
          <p:txBody>
            <a:bodyPr rtlCol="0" anchor="ctr"/>
            <a:lstStyle/>
            <a:p>
              <a:endParaRPr lang="en-US"/>
            </a:p>
          </p:txBody>
        </p:sp>
        <p:sp>
          <p:nvSpPr>
            <p:cNvPr id="4078" name="Freeform: Shape 4077">
              <a:extLst>
                <a:ext uri="{FF2B5EF4-FFF2-40B4-BE49-F238E27FC236}">
                  <a16:creationId xmlns:a16="http://schemas.microsoft.com/office/drawing/2014/main" id="{E53741A7-82E4-45AF-A755-6755A241E84A}"/>
                </a:ext>
              </a:extLst>
            </p:cNvPr>
            <p:cNvSpPr/>
            <p:nvPr/>
          </p:nvSpPr>
          <p:spPr>
            <a:xfrm>
              <a:off x="5799287" y="3487709"/>
              <a:ext cx="148411" cy="298727"/>
            </a:xfrm>
            <a:custGeom>
              <a:avLst/>
              <a:gdLst>
                <a:gd name="connsiteX0" fmla="*/ 3801 w 148411"/>
                <a:gd name="connsiteY0" fmla="*/ 298728 h 298727"/>
                <a:gd name="connsiteX1" fmla="*/ 710 w 148411"/>
                <a:gd name="connsiteY1" fmla="*/ 297105 h 298727"/>
                <a:gd name="connsiteX2" fmla="*/ 1560 w 148411"/>
                <a:gd name="connsiteY2" fmla="*/ 291772 h 298727"/>
                <a:gd name="connsiteX3" fmla="*/ 140683 w 148411"/>
                <a:gd name="connsiteY3" fmla="*/ 192840 h 298727"/>
                <a:gd name="connsiteX4" fmla="*/ 140683 w 148411"/>
                <a:gd name="connsiteY4" fmla="*/ 3865 h 298727"/>
                <a:gd name="connsiteX5" fmla="*/ 144547 w 148411"/>
                <a:gd name="connsiteY5" fmla="*/ 0 h 298727"/>
                <a:gd name="connsiteX6" fmla="*/ 148412 w 148411"/>
                <a:gd name="connsiteY6" fmla="*/ 3865 h 298727"/>
                <a:gd name="connsiteX7" fmla="*/ 148412 w 148411"/>
                <a:gd name="connsiteY7" fmla="*/ 194849 h 298727"/>
                <a:gd name="connsiteX8" fmla="*/ 146789 w 148411"/>
                <a:gd name="connsiteY8" fmla="*/ 198018 h 298727"/>
                <a:gd name="connsiteX9" fmla="*/ 6043 w 148411"/>
                <a:gd name="connsiteY9" fmla="*/ 298032 h 298727"/>
                <a:gd name="connsiteX10" fmla="*/ 3801 w 148411"/>
                <a:gd name="connsiteY10" fmla="*/ 298728 h 298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411" h="298727">
                  <a:moveTo>
                    <a:pt x="3801" y="298728"/>
                  </a:moveTo>
                  <a:cubicBezTo>
                    <a:pt x="2565" y="298736"/>
                    <a:pt x="1405" y="298125"/>
                    <a:pt x="710" y="297105"/>
                  </a:cubicBezTo>
                  <a:cubicBezTo>
                    <a:pt x="-502" y="295389"/>
                    <a:pt x="-125" y="293024"/>
                    <a:pt x="1560" y="291772"/>
                  </a:cubicBezTo>
                  <a:lnTo>
                    <a:pt x="140683" y="192840"/>
                  </a:lnTo>
                  <a:lnTo>
                    <a:pt x="140683" y="3865"/>
                  </a:lnTo>
                  <a:cubicBezTo>
                    <a:pt x="140683" y="1731"/>
                    <a:pt x="142414" y="0"/>
                    <a:pt x="144547" y="0"/>
                  </a:cubicBezTo>
                  <a:cubicBezTo>
                    <a:pt x="146681" y="0"/>
                    <a:pt x="148412" y="1731"/>
                    <a:pt x="148412" y="3865"/>
                  </a:cubicBezTo>
                  <a:lnTo>
                    <a:pt x="148412" y="194849"/>
                  </a:lnTo>
                  <a:cubicBezTo>
                    <a:pt x="148404" y="196102"/>
                    <a:pt x="147801" y="197284"/>
                    <a:pt x="146789" y="198018"/>
                  </a:cubicBezTo>
                  <a:lnTo>
                    <a:pt x="6043" y="298032"/>
                  </a:lnTo>
                  <a:cubicBezTo>
                    <a:pt x="5381" y="298481"/>
                    <a:pt x="4601" y="298728"/>
                    <a:pt x="3801" y="298728"/>
                  </a:cubicBezTo>
                  <a:close/>
                </a:path>
              </a:pathLst>
            </a:custGeom>
            <a:solidFill>
              <a:srgbClr val="FFFFFF"/>
            </a:solidFill>
            <a:ln w="7715" cap="flat">
              <a:noFill/>
              <a:prstDash val="solid"/>
              <a:miter/>
            </a:ln>
          </p:spPr>
          <p:txBody>
            <a:bodyPr rtlCol="0" anchor="ctr"/>
            <a:lstStyle/>
            <a:p>
              <a:endParaRPr lang="en-US"/>
            </a:p>
          </p:txBody>
        </p:sp>
        <p:sp>
          <p:nvSpPr>
            <p:cNvPr id="4079" name="Freeform: Shape 4078">
              <a:extLst>
                <a:ext uri="{FF2B5EF4-FFF2-40B4-BE49-F238E27FC236}">
                  <a16:creationId xmlns:a16="http://schemas.microsoft.com/office/drawing/2014/main" id="{26BE02E4-D1AE-4344-93E2-DD28CFCC7E37}"/>
                </a:ext>
              </a:extLst>
            </p:cNvPr>
            <p:cNvSpPr/>
            <p:nvPr/>
          </p:nvSpPr>
          <p:spPr>
            <a:xfrm>
              <a:off x="6062939" y="3524113"/>
              <a:ext cx="7729" cy="103182"/>
            </a:xfrm>
            <a:custGeom>
              <a:avLst/>
              <a:gdLst>
                <a:gd name="connsiteX0" fmla="*/ 3865 w 7729"/>
                <a:gd name="connsiteY0" fmla="*/ 103183 h 103182"/>
                <a:gd name="connsiteX1" fmla="*/ 0 w 7729"/>
                <a:gd name="connsiteY1" fmla="*/ 99318 h 103182"/>
                <a:gd name="connsiteX2" fmla="*/ 0 w 7729"/>
                <a:gd name="connsiteY2" fmla="*/ 3865 h 103182"/>
                <a:gd name="connsiteX3" fmla="*/ 3865 w 7729"/>
                <a:gd name="connsiteY3" fmla="*/ 0 h 103182"/>
                <a:gd name="connsiteX4" fmla="*/ 7729 w 7729"/>
                <a:gd name="connsiteY4" fmla="*/ 3865 h 103182"/>
                <a:gd name="connsiteX5" fmla="*/ 7729 w 7729"/>
                <a:gd name="connsiteY5" fmla="*/ 99318 h 103182"/>
                <a:gd name="connsiteX6" fmla="*/ 3865 w 7729"/>
                <a:gd name="connsiteY6" fmla="*/ 103183 h 10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29" h="103182">
                  <a:moveTo>
                    <a:pt x="3865" y="103183"/>
                  </a:moveTo>
                  <a:cubicBezTo>
                    <a:pt x="1731" y="103183"/>
                    <a:pt x="0" y="101452"/>
                    <a:pt x="0" y="99318"/>
                  </a:cubicBezTo>
                  <a:lnTo>
                    <a:pt x="0" y="3865"/>
                  </a:lnTo>
                  <a:cubicBezTo>
                    <a:pt x="0" y="1731"/>
                    <a:pt x="1731" y="0"/>
                    <a:pt x="3865" y="0"/>
                  </a:cubicBezTo>
                  <a:cubicBezTo>
                    <a:pt x="5998" y="0"/>
                    <a:pt x="7729" y="1731"/>
                    <a:pt x="7729" y="3865"/>
                  </a:cubicBezTo>
                  <a:lnTo>
                    <a:pt x="7729" y="99318"/>
                  </a:lnTo>
                  <a:cubicBezTo>
                    <a:pt x="7729" y="101452"/>
                    <a:pt x="5998" y="103183"/>
                    <a:pt x="3865" y="103183"/>
                  </a:cubicBezTo>
                  <a:close/>
                </a:path>
              </a:pathLst>
            </a:custGeom>
            <a:solidFill>
              <a:srgbClr val="FFFFFF"/>
            </a:solidFill>
            <a:ln w="7715" cap="flat">
              <a:noFill/>
              <a:prstDash val="solid"/>
              <a:miter/>
            </a:ln>
          </p:spPr>
          <p:txBody>
            <a:bodyPr rtlCol="0" anchor="ctr"/>
            <a:lstStyle/>
            <a:p>
              <a:endParaRPr lang="en-US"/>
            </a:p>
          </p:txBody>
        </p:sp>
      </p:grpSp>
      <p:grpSp>
        <p:nvGrpSpPr>
          <p:cNvPr id="4080" name="Graphic 14">
            <a:extLst>
              <a:ext uri="{FF2B5EF4-FFF2-40B4-BE49-F238E27FC236}">
                <a16:creationId xmlns:a16="http://schemas.microsoft.com/office/drawing/2014/main" id="{7A96BA95-E406-4377-A699-EBE58F384B98}"/>
              </a:ext>
            </a:extLst>
          </p:cNvPr>
          <p:cNvGrpSpPr/>
          <p:nvPr/>
        </p:nvGrpSpPr>
        <p:grpSpPr>
          <a:xfrm>
            <a:off x="6679892" y="2651875"/>
            <a:ext cx="1105636" cy="1452535"/>
            <a:chOff x="6679892" y="2651875"/>
            <a:chExt cx="1105636" cy="1452535"/>
          </a:xfrm>
        </p:grpSpPr>
        <p:sp>
          <p:nvSpPr>
            <p:cNvPr id="4081" name="Freeform: Shape 4080">
              <a:extLst>
                <a:ext uri="{FF2B5EF4-FFF2-40B4-BE49-F238E27FC236}">
                  <a16:creationId xmlns:a16="http://schemas.microsoft.com/office/drawing/2014/main" id="{7B9D2856-AB1A-4F5A-9A8A-4FDCA3680A88}"/>
                </a:ext>
              </a:extLst>
            </p:cNvPr>
            <p:cNvSpPr/>
            <p:nvPr/>
          </p:nvSpPr>
          <p:spPr>
            <a:xfrm>
              <a:off x="6762725" y="3993885"/>
              <a:ext cx="125290" cy="95874"/>
            </a:xfrm>
            <a:custGeom>
              <a:avLst/>
              <a:gdLst>
                <a:gd name="connsiteX0" fmla="*/ 66241 w 125290"/>
                <a:gd name="connsiteY0" fmla="*/ 0 h 95874"/>
                <a:gd name="connsiteX1" fmla="*/ 2940 w 125290"/>
                <a:gd name="connsiteY1" fmla="*/ 80150 h 95874"/>
                <a:gd name="connsiteX2" fmla="*/ 11365 w 125290"/>
                <a:gd name="connsiteY2" fmla="*/ 94913 h 95874"/>
                <a:gd name="connsiteX3" fmla="*/ 125291 w 125290"/>
                <a:gd name="connsiteY3" fmla="*/ 94913 h 95874"/>
                <a:gd name="connsiteX4" fmla="*/ 125291 w 125290"/>
                <a:gd name="connsiteY4" fmla="*/ 12598 h 95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90" h="95874">
                  <a:moveTo>
                    <a:pt x="66241" y="0"/>
                  </a:moveTo>
                  <a:lnTo>
                    <a:pt x="2940" y="80150"/>
                  </a:lnTo>
                  <a:cubicBezTo>
                    <a:pt x="2940" y="80150"/>
                    <a:pt x="-7649" y="92749"/>
                    <a:pt x="11365" y="94913"/>
                  </a:cubicBezTo>
                  <a:cubicBezTo>
                    <a:pt x="30378" y="97077"/>
                    <a:pt x="125291" y="94913"/>
                    <a:pt x="125291" y="94913"/>
                  </a:cubicBezTo>
                  <a:lnTo>
                    <a:pt x="125291" y="12598"/>
                  </a:lnTo>
                  <a:close/>
                </a:path>
              </a:pathLst>
            </a:custGeom>
            <a:solidFill>
              <a:srgbClr val="FFFFFF"/>
            </a:solidFill>
            <a:ln w="7715" cap="flat">
              <a:noFill/>
              <a:prstDash val="solid"/>
              <a:miter/>
            </a:ln>
          </p:spPr>
          <p:txBody>
            <a:bodyPr rtlCol="0" anchor="ctr"/>
            <a:lstStyle/>
            <a:p>
              <a:endParaRPr lang="en-US"/>
            </a:p>
          </p:txBody>
        </p:sp>
        <p:sp>
          <p:nvSpPr>
            <p:cNvPr id="4082" name="Freeform: Shape 4081">
              <a:extLst>
                <a:ext uri="{FF2B5EF4-FFF2-40B4-BE49-F238E27FC236}">
                  <a16:creationId xmlns:a16="http://schemas.microsoft.com/office/drawing/2014/main" id="{FCE6603E-F09B-48F2-8EA6-E32130B43E61}"/>
                </a:ext>
              </a:extLst>
            </p:cNvPr>
            <p:cNvSpPr/>
            <p:nvPr/>
          </p:nvSpPr>
          <p:spPr>
            <a:xfrm>
              <a:off x="6759085" y="3990086"/>
              <a:ext cx="132794" cy="103504"/>
            </a:xfrm>
            <a:custGeom>
              <a:avLst/>
              <a:gdLst>
                <a:gd name="connsiteX0" fmla="*/ 53185 w 132794"/>
                <a:gd name="connsiteY0" fmla="*/ 103504 h 103504"/>
                <a:gd name="connsiteX1" fmla="*/ 14540 w 132794"/>
                <a:gd name="connsiteY1" fmla="*/ 102499 h 103504"/>
                <a:gd name="connsiteX2" fmla="*/ 473 w 132794"/>
                <a:gd name="connsiteY2" fmla="*/ 94770 h 103504"/>
                <a:gd name="connsiteX3" fmla="*/ 3565 w 132794"/>
                <a:gd name="connsiteY3" fmla="*/ 81553 h 103504"/>
                <a:gd name="connsiteX4" fmla="*/ 66789 w 132794"/>
                <a:gd name="connsiteY4" fmla="*/ 1481 h 103504"/>
                <a:gd name="connsiteX5" fmla="*/ 70653 w 132794"/>
                <a:gd name="connsiteY5" fmla="*/ 89 h 103504"/>
                <a:gd name="connsiteX6" fmla="*/ 129703 w 132794"/>
                <a:gd name="connsiteY6" fmla="*/ 12688 h 103504"/>
                <a:gd name="connsiteX7" fmla="*/ 132795 w 132794"/>
                <a:gd name="connsiteY7" fmla="*/ 16475 h 103504"/>
                <a:gd name="connsiteX8" fmla="*/ 132795 w 132794"/>
                <a:gd name="connsiteY8" fmla="*/ 98789 h 103504"/>
                <a:gd name="connsiteX9" fmla="*/ 129007 w 132794"/>
                <a:gd name="connsiteY9" fmla="*/ 102654 h 103504"/>
                <a:gd name="connsiteX10" fmla="*/ 53185 w 132794"/>
                <a:gd name="connsiteY10" fmla="*/ 103504 h 103504"/>
                <a:gd name="connsiteX11" fmla="*/ 71426 w 132794"/>
                <a:gd name="connsiteY11" fmla="*/ 7741 h 103504"/>
                <a:gd name="connsiteX12" fmla="*/ 9594 w 132794"/>
                <a:gd name="connsiteY12" fmla="*/ 86036 h 103504"/>
                <a:gd name="connsiteX13" fmla="*/ 7661 w 132794"/>
                <a:gd name="connsiteY13" fmla="*/ 91524 h 103504"/>
                <a:gd name="connsiteX14" fmla="*/ 15390 w 132794"/>
                <a:gd name="connsiteY14" fmla="*/ 94538 h 103504"/>
                <a:gd name="connsiteX15" fmla="*/ 124988 w 132794"/>
                <a:gd name="connsiteY15" fmla="*/ 94538 h 103504"/>
                <a:gd name="connsiteX16" fmla="*/ 124988 w 132794"/>
                <a:gd name="connsiteY16" fmla="*/ 19180 h 103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794" h="103504">
                  <a:moveTo>
                    <a:pt x="53185" y="103504"/>
                  </a:moveTo>
                  <a:cubicBezTo>
                    <a:pt x="36104" y="103504"/>
                    <a:pt x="21110" y="103504"/>
                    <a:pt x="14540" y="102499"/>
                  </a:cubicBezTo>
                  <a:cubicBezTo>
                    <a:pt x="7970" y="101494"/>
                    <a:pt x="2251" y="99021"/>
                    <a:pt x="473" y="94770"/>
                  </a:cubicBezTo>
                  <a:cubicBezTo>
                    <a:pt x="-740" y="90125"/>
                    <a:pt x="411" y="85179"/>
                    <a:pt x="3565" y="81553"/>
                  </a:cubicBezTo>
                  <a:lnTo>
                    <a:pt x="66789" y="1481"/>
                  </a:lnTo>
                  <a:cubicBezTo>
                    <a:pt x="67701" y="313"/>
                    <a:pt x="69208" y="-228"/>
                    <a:pt x="70653" y="89"/>
                  </a:cubicBezTo>
                  <a:lnTo>
                    <a:pt x="129703" y="12688"/>
                  </a:lnTo>
                  <a:cubicBezTo>
                    <a:pt x="131488" y="13082"/>
                    <a:pt x="132764" y="14651"/>
                    <a:pt x="132795" y="16475"/>
                  </a:cubicBezTo>
                  <a:lnTo>
                    <a:pt x="132795" y="98789"/>
                  </a:lnTo>
                  <a:cubicBezTo>
                    <a:pt x="132756" y="100876"/>
                    <a:pt x="131094" y="102569"/>
                    <a:pt x="129007" y="102654"/>
                  </a:cubicBezTo>
                  <a:cubicBezTo>
                    <a:pt x="126457" y="102576"/>
                    <a:pt x="86034" y="103504"/>
                    <a:pt x="53185" y="103504"/>
                  </a:cubicBezTo>
                  <a:close/>
                  <a:moveTo>
                    <a:pt x="71426" y="7741"/>
                  </a:moveTo>
                  <a:lnTo>
                    <a:pt x="9594" y="86036"/>
                  </a:lnTo>
                  <a:cubicBezTo>
                    <a:pt x="8589" y="87273"/>
                    <a:pt x="7043" y="90055"/>
                    <a:pt x="7661" y="91524"/>
                  </a:cubicBezTo>
                  <a:cubicBezTo>
                    <a:pt x="8280" y="92992"/>
                    <a:pt x="10366" y="93997"/>
                    <a:pt x="15390" y="94538"/>
                  </a:cubicBezTo>
                  <a:cubicBezTo>
                    <a:pt x="31699" y="96393"/>
                    <a:pt x="107134" y="94925"/>
                    <a:pt x="124988" y="94538"/>
                  </a:cubicBezTo>
                  <a:lnTo>
                    <a:pt x="124988" y="19180"/>
                  </a:lnTo>
                  <a:close/>
                </a:path>
              </a:pathLst>
            </a:custGeom>
            <a:solidFill>
              <a:srgbClr val="263238"/>
            </a:solidFill>
            <a:ln w="7715" cap="flat">
              <a:noFill/>
              <a:prstDash val="solid"/>
              <a:miter/>
            </a:ln>
          </p:spPr>
          <p:txBody>
            <a:bodyPr rtlCol="0" anchor="ctr"/>
            <a:lstStyle/>
            <a:p>
              <a:endParaRPr lang="en-US"/>
            </a:p>
          </p:txBody>
        </p:sp>
        <p:sp>
          <p:nvSpPr>
            <p:cNvPr id="4083" name="Freeform: Shape 4082">
              <a:extLst>
                <a:ext uri="{FF2B5EF4-FFF2-40B4-BE49-F238E27FC236}">
                  <a16:creationId xmlns:a16="http://schemas.microsoft.com/office/drawing/2014/main" id="{90706F50-079C-4F80-86D5-225B3F4F228B}"/>
                </a:ext>
              </a:extLst>
            </p:cNvPr>
            <p:cNvSpPr/>
            <p:nvPr/>
          </p:nvSpPr>
          <p:spPr>
            <a:xfrm>
              <a:off x="6819613" y="3521099"/>
              <a:ext cx="135799" cy="516301"/>
            </a:xfrm>
            <a:custGeom>
              <a:avLst/>
              <a:gdLst>
                <a:gd name="connsiteX0" fmla="*/ 3710 w 135799"/>
                <a:gd name="connsiteY0" fmla="*/ 0 h 516301"/>
                <a:gd name="connsiteX1" fmla="*/ 1 w 135799"/>
                <a:gd name="connsiteY1" fmla="*/ 492572 h 516301"/>
                <a:gd name="connsiteX2" fmla="*/ 23188 w 135799"/>
                <a:gd name="connsiteY2" fmla="*/ 516301 h 516301"/>
                <a:gd name="connsiteX3" fmla="*/ 41737 w 135799"/>
                <a:gd name="connsiteY3" fmla="*/ 516301 h 516301"/>
                <a:gd name="connsiteX4" fmla="*/ 64925 w 135799"/>
                <a:gd name="connsiteY4" fmla="*/ 496437 h 516301"/>
                <a:gd name="connsiteX5" fmla="*/ 135800 w 135799"/>
                <a:gd name="connsiteY5" fmla="*/ 48693 h 51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799" h="516301">
                  <a:moveTo>
                    <a:pt x="3710" y="0"/>
                  </a:moveTo>
                  <a:lnTo>
                    <a:pt x="1" y="492572"/>
                  </a:lnTo>
                  <a:cubicBezTo>
                    <a:pt x="-85" y="505503"/>
                    <a:pt x="10257" y="516092"/>
                    <a:pt x="23188" y="516301"/>
                  </a:cubicBezTo>
                  <a:lnTo>
                    <a:pt x="41737" y="516301"/>
                  </a:lnTo>
                  <a:cubicBezTo>
                    <a:pt x="53346" y="516417"/>
                    <a:pt x="63263" y="507930"/>
                    <a:pt x="64925" y="496437"/>
                  </a:cubicBezTo>
                  <a:lnTo>
                    <a:pt x="135800" y="48693"/>
                  </a:lnTo>
                  <a:close/>
                </a:path>
              </a:pathLst>
            </a:custGeom>
            <a:solidFill>
              <a:srgbClr val="263238"/>
            </a:solidFill>
            <a:ln w="7715" cap="flat">
              <a:noFill/>
              <a:prstDash val="solid"/>
              <a:miter/>
            </a:ln>
          </p:spPr>
          <p:txBody>
            <a:bodyPr rtlCol="0" anchor="ctr"/>
            <a:lstStyle/>
            <a:p>
              <a:endParaRPr lang="en-US"/>
            </a:p>
          </p:txBody>
        </p:sp>
        <p:sp>
          <p:nvSpPr>
            <p:cNvPr id="4084" name="Freeform: Shape 4083">
              <a:extLst>
                <a:ext uri="{FF2B5EF4-FFF2-40B4-BE49-F238E27FC236}">
                  <a16:creationId xmlns:a16="http://schemas.microsoft.com/office/drawing/2014/main" id="{68860EEA-4FB7-40F7-990B-84DD29C1C8C9}"/>
                </a:ext>
              </a:extLst>
            </p:cNvPr>
            <p:cNvSpPr/>
            <p:nvPr/>
          </p:nvSpPr>
          <p:spPr>
            <a:xfrm>
              <a:off x="6815749" y="3517228"/>
              <a:ext cx="143957" cy="524036"/>
            </a:xfrm>
            <a:custGeom>
              <a:avLst/>
              <a:gdLst>
                <a:gd name="connsiteX0" fmla="*/ 45988 w 143957"/>
                <a:gd name="connsiteY0" fmla="*/ 524036 h 524036"/>
                <a:gd name="connsiteX1" fmla="*/ 27438 w 143957"/>
                <a:gd name="connsiteY1" fmla="*/ 524036 h 524036"/>
                <a:gd name="connsiteX2" fmla="*/ 0 w 143957"/>
                <a:gd name="connsiteY2" fmla="*/ 496598 h 524036"/>
                <a:gd name="connsiteX3" fmla="*/ 0 w 143957"/>
                <a:gd name="connsiteY3" fmla="*/ 496444 h 524036"/>
                <a:gd name="connsiteX4" fmla="*/ 3710 w 143957"/>
                <a:gd name="connsiteY4" fmla="*/ 3871 h 524036"/>
                <a:gd name="connsiteX5" fmla="*/ 5410 w 143957"/>
                <a:gd name="connsiteY5" fmla="*/ 702 h 524036"/>
                <a:gd name="connsiteX6" fmla="*/ 8966 w 143957"/>
                <a:gd name="connsiteY6" fmla="*/ 239 h 524036"/>
                <a:gd name="connsiteX7" fmla="*/ 141442 w 143957"/>
                <a:gd name="connsiteY7" fmla="*/ 48932 h 524036"/>
                <a:gd name="connsiteX8" fmla="*/ 143915 w 143957"/>
                <a:gd name="connsiteY8" fmla="*/ 53183 h 524036"/>
                <a:gd name="connsiteX9" fmla="*/ 73040 w 143957"/>
                <a:gd name="connsiteY9" fmla="*/ 500927 h 524036"/>
                <a:gd name="connsiteX10" fmla="*/ 45988 w 143957"/>
                <a:gd name="connsiteY10" fmla="*/ 524036 h 524036"/>
                <a:gd name="connsiteX11" fmla="*/ 11207 w 143957"/>
                <a:gd name="connsiteY11" fmla="*/ 9127 h 524036"/>
                <a:gd name="connsiteX12" fmla="*/ 7497 w 143957"/>
                <a:gd name="connsiteY12" fmla="*/ 496057 h 524036"/>
                <a:gd name="connsiteX13" fmla="*/ 26974 w 143957"/>
                <a:gd name="connsiteY13" fmla="*/ 515844 h 524036"/>
                <a:gd name="connsiteX14" fmla="*/ 27206 w 143957"/>
                <a:gd name="connsiteY14" fmla="*/ 515844 h 524036"/>
                <a:gd name="connsiteX15" fmla="*/ 45756 w 143957"/>
                <a:gd name="connsiteY15" fmla="*/ 515844 h 524036"/>
                <a:gd name="connsiteX16" fmla="*/ 65156 w 143957"/>
                <a:gd name="connsiteY16" fmla="*/ 499226 h 524036"/>
                <a:gd name="connsiteX17" fmla="*/ 135799 w 143957"/>
                <a:gd name="connsiteY17" fmla="*/ 55501 h 5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3957" h="524036">
                  <a:moveTo>
                    <a:pt x="45988" y="524036"/>
                  </a:moveTo>
                  <a:lnTo>
                    <a:pt x="27438" y="524036"/>
                  </a:lnTo>
                  <a:cubicBezTo>
                    <a:pt x="12281" y="524036"/>
                    <a:pt x="0" y="511755"/>
                    <a:pt x="0" y="496598"/>
                  </a:cubicBezTo>
                  <a:cubicBezTo>
                    <a:pt x="0" y="496544"/>
                    <a:pt x="0" y="496498"/>
                    <a:pt x="0" y="496444"/>
                  </a:cubicBezTo>
                  <a:lnTo>
                    <a:pt x="3710" y="3871"/>
                  </a:lnTo>
                  <a:cubicBezTo>
                    <a:pt x="3756" y="2612"/>
                    <a:pt x="4382" y="1437"/>
                    <a:pt x="5410" y="702"/>
                  </a:cubicBezTo>
                  <a:cubicBezTo>
                    <a:pt x="6446" y="-24"/>
                    <a:pt x="7775" y="-202"/>
                    <a:pt x="8966" y="239"/>
                  </a:cubicBezTo>
                  <a:lnTo>
                    <a:pt x="141442" y="48932"/>
                  </a:lnTo>
                  <a:cubicBezTo>
                    <a:pt x="143158" y="49596"/>
                    <a:pt x="144185" y="51359"/>
                    <a:pt x="143915" y="53183"/>
                  </a:cubicBezTo>
                  <a:lnTo>
                    <a:pt x="73040" y="500927"/>
                  </a:lnTo>
                  <a:cubicBezTo>
                    <a:pt x="70945" y="514244"/>
                    <a:pt x="59467" y="524044"/>
                    <a:pt x="45988" y="524036"/>
                  </a:cubicBezTo>
                  <a:close/>
                  <a:moveTo>
                    <a:pt x="11207" y="9127"/>
                  </a:moveTo>
                  <a:lnTo>
                    <a:pt x="7497" y="496057"/>
                  </a:lnTo>
                  <a:cubicBezTo>
                    <a:pt x="7412" y="506901"/>
                    <a:pt x="16130" y="515759"/>
                    <a:pt x="26974" y="515844"/>
                  </a:cubicBezTo>
                  <a:cubicBezTo>
                    <a:pt x="27052" y="515844"/>
                    <a:pt x="27129" y="515844"/>
                    <a:pt x="27206" y="515844"/>
                  </a:cubicBezTo>
                  <a:lnTo>
                    <a:pt x="45756" y="515844"/>
                  </a:lnTo>
                  <a:cubicBezTo>
                    <a:pt x="55448" y="515875"/>
                    <a:pt x="63703" y="508810"/>
                    <a:pt x="65156" y="499226"/>
                  </a:cubicBezTo>
                  <a:lnTo>
                    <a:pt x="135799" y="55501"/>
                  </a:lnTo>
                  <a:close/>
                </a:path>
              </a:pathLst>
            </a:custGeom>
            <a:solidFill>
              <a:srgbClr val="263238"/>
            </a:solidFill>
            <a:ln w="7715" cap="flat">
              <a:noFill/>
              <a:prstDash val="solid"/>
              <a:miter/>
            </a:ln>
          </p:spPr>
          <p:txBody>
            <a:bodyPr rtlCol="0" anchor="ctr"/>
            <a:lstStyle/>
            <a:p>
              <a:endParaRPr lang="en-US"/>
            </a:p>
          </p:txBody>
        </p:sp>
        <p:sp>
          <p:nvSpPr>
            <p:cNvPr id="4085" name="Freeform: Shape 4084">
              <a:extLst>
                <a:ext uri="{FF2B5EF4-FFF2-40B4-BE49-F238E27FC236}">
                  <a16:creationId xmlns:a16="http://schemas.microsoft.com/office/drawing/2014/main" id="{213DFEF1-A9B6-4FF4-B825-E3526164D6B4}"/>
                </a:ext>
              </a:extLst>
            </p:cNvPr>
            <p:cNvSpPr/>
            <p:nvPr/>
          </p:nvSpPr>
          <p:spPr>
            <a:xfrm rot="-4619401">
              <a:off x="6823452" y="3414165"/>
              <a:ext cx="214249" cy="214249"/>
            </a:xfrm>
            <a:custGeom>
              <a:avLst/>
              <a:gdLst>
                <a:gd name="connsiteX0" fmla="*/ 214249 w 214249"/>
                <a:gd name="connsiteY0" fmla="*/ 107125 h 214249"/>
                <a:gd name="connsiteX1" fmla="*/ 107125 w 214249"/>
                <a:gd name="connsiteY1" fmla="*/ 214249 h 214249"/>
                <a:gd name="connsiteX2" fmla="*/ 0 w 214249"/>
                <a:gd name="connsiteY2" fmla="*/ 107125 h 214249"/>
                <a:gd name="connsiteX3" fmla="*/ 107125 w 214249"/>
                <a:gd name="connsiteY3" fmla="*/ 0 h 214249"/>
                <a:gd name="connsiteX4" fmla="*/ 214249 w 214249"/>
                <a:gd name="connsiteY4" fmla="*/ 107125 h 214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49" h="214249">
                  <a:moveTo>
                    <a:pt x="214249" y="107125"/>
                  </a:moveTo>
                  <a:cubicBezTo>
                    <a:pt x="214249" y="166288"/>
                    <a:pt x="166288" y="214249"/>
                    <a:pt x="107125" y="214249"/>
                  </a:cubicBezTo>
                  <a:cubicBezTo>
                    <a:pt x="47961" y="214249"/>
                    <a:pt x="0" y="166288"/>
                    <a:pt x="0" y="107125"/>
                  </a:cubicBezTo>
                  <a:cubicBezTo>
                    <a:pt x="0" y="47961"/>
                    <a:pt x="47961" y="0"/>
                    <a:pt x="107125" y="0"/>
                  </a:cubicBezTo>
                  <a:cubicBezTo>
                    <a:pt x="166288" y="0"/>
                    <a:pt x="214249" y="47961"/>
                    <a:pt x="214249" y="107125"/>
                  </a:cubicBezTo>
                  <a:close/>
                </a:path>
              </a:pathLst>
            </a:custGeom>
            <a:solidFill>
              <a:srgbClr val="263238"/>
            </a:solidFill>
            <a:ln w="7715" cap="flat">
              <a:noFill/>
              <a:prstDash val="solid"/>
              <a:miter/>
            </a:ln>
          </p:spPr>
          <p:txBody>
            <a:bodyPr rtlCol="0" anchor="ctr"/>
            <a:lstStyle/>
            <a:p>
              <a:endParaRPr lang="en-US"/>
            </a:p>
          </p:txBody>
        </p:sp>
        <p:sp>
          <p:nvSpPr>
            <p:cNvPr id="4086" name="Freeform: Shape 4085">
              <a:extLst>
                <a:ext uri="{FF2B5EF4-FFF2-40B4-BE49-F238E27FC236}">
                  <a16:creationId xmlns:a16="http://schemas.microsoft.com/office/drawing/2014/main" id="{102F287E-B93A-44CA-A65B-5E4757250139}"/>
                </a:ext>
              </a:extLst>
            </p:cNvPr>
            <p:cNvSpPr/>
            <p:nvPr/>
          </p:nvSpPr>
          <p:spPr>
            <a:xfrm>
              <a:off x="6819536" y="3410110"/>
              <a:ext cx="221978" cy="221978"/>
            </a:xfrm>
            <a:custGeom>
              <a:avLst/>
              <a:gdLst>
                <a:gd name="connsiteX0" fmla="*/ 110989 w 221978"/>
                <a:gd name="connsiteY0" fmla="*/ 221978 h 221978"/>
                <a:gd name="connsiteX1" fmla="*/ 0 w 221978"/>
                <a:gd name="connsiteY1" fmla="*/ 110989 h 221978"/>
                <a:gd name="connsiteX2" fmla="*/ 110989 w 221978"/>
                <a:gd name="connsiteY2" fmla="*/ 0 h 221978"/>
                <a:gd name="connsiteX3" fmla="*/ 221978 w 221978"/>
                <a:gd name="connsiteY3" fmla="*/ 110989 h 221978"/>
                <a:gd name="connsiteX4" fmla="*/ 110989 w 221978"/>
                <a:gd name="connsiteY4" fmla="*/ 221978 h 221978"/>
                <a:gd name="connsiteX5" fmla="*/ 110989 w 221978"/>
                <a:gd name="connsiteY5" fmla="*/ 7729 h 221978"/>
                <a:gd name="connsiteX6" fmla="*/ 7729 w 221978"/>
                <a:gd name="connsiteY6" fmla="*/ 110989 h 221978"/>
                <a:gd name="connsiteX7" fmla="*/ 110989 w 221978"/>
                <a:gd name="connsiteY7" fmla="*/ 214249 h 221978"/>
                <a:gd name="connsiteX8" fmla="*/ 214249 w 221978"/>
                <a:gd name="connsiteY8" fmla="*/ 110989 h 221978"/>
                <a:gd name="connsiteX9" fmla="*/ 110989 w 221978"/>
                <a:gd name="connsiteY9" fmla="*/ 8038 h 22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978" h="221978">
                  <a:moveTo>
                    <a:pt x="110989" y="221978"/>
                  </a:moveTo>
                  <a:cubicBezTo>
                    <a:pt x="49690" y="221978"/>
                    <a:pt x="0" y="172288"/>
                    <a:pt x="0" y="110989"/>
                  </a:cubicBezTo>
                  <a:cubicBezTo>
                    <a:pt x="0" y="49690"/>
                    <a:pt x="49690" y="0"/>
                    <a:pt x="110989" y="0"/>
                  </a:cubicBezTo>
                  <a:cubicBezTo>
                    <a:pt x="172288" y="0"/>
                    <a:pt x="221978" y="49690"/>
                    <a:pt x="221978" y="110989"/>
                  </a:cubicBezTo>
                  <a:cubicBezTo>
                    <a:pt x="221893" y="172250"/>
                    <a:pt x="172250" y="221893"/>
                    <a:pt x="110989" y="221978"/>
                  </a:cubicBezTo>
                  <a:close/>
                  <a:moveTo>
                    <a:pt x="110989" y="7729"/>
                  </a:moveTo>
                  <a:cubicBezTo>
                    <a:pt x="53957" y="7729"/>
                    <a:pt x="7729" y="53957"/>
                    <a:pt x="7729" y="110989"/>
                  </a:cubicBezTo>
                  <a:cubicBezTo>
                    <a:pt x="7729" y="168014"/>
                    <a:pt x="53957" y="214249"/>
                    <a:pt x="110989" y="214249"/>
                  </a:cubicBezTo>
                  <a:cubicBezTo>
                    <a:pt x="168022" y="214249"/>
                    <a:pt x="214249" y="168014"/>
                    <a:pt x="214249" y="110989"/>
                  </a:cubicBezTo>
                  <a:cubicBezTo>
                    <a:pt x="213994" y="54119"/>
                    <a:pt x="167860" y="8123"/>
                    <a:pt x="110989" y="8038"/>
                  </a:cubicBezTo>
                  <a:close/>
                </a:path>
              </a:pathLst>
            </a:custGeom>
            <a:solidFill>
              <a:srgbClr val="263238"/>
            </a:solidFill>
            <a:ln w="7715" cap="flat">
              <a:noFill/>
              <a:prstDash val="solid"/>
              <a:miter/>
            </a:ln>
          </p:spPr>
          <p:txBody>
            <a:bodyPr rtlCol="0" anchor="ctr"/>
            <a:lstStyle/>
            <a:p>
              <a:endParaRPr lang="en-US"/>
            </a:p>
          </p:txBody>
        </p:sp>
        <p:sp>
          <p:nvSpPr>
            <p:cNvPr id="4087" name="Freeform: Shape 4086">
              <a:extLst>
                <a:ext uri="{FF2B5EF4-FFF2-40B4-BE49-F238E27FC236}">
                  <a16:creationId xmlns:a16="http://schemas.microsoft.com/office/drawing/2014/main" id="{8F12D54C-9993-4A79-B9C0-870DFB67CDB5}"/>
                </a:ext>
              </a:extLst>
            </p:cNvPr>
            <p:cNvSpPr/>
            <p:nvPr/>
          </p:nvSpPr>
          <p:spPr>
            <a:xfrm>
              <a:off x="7197487" y="3993885"/>
              <a:ext cx="125260" cy="95874"/>
            </a:xfrm>
            <a:custGeom>
              <a:avLst/>
              <a:gdLst>
                <a:gd name="connsiteX0" fmla="*/ 59050 w 125260"/>
                <a:gd name="connsiteY0" fmla="*/ 0 h 95874"/>
                <a:gd name="connsiteX1" fmla="*/ 122351 w 125260"/>
                <a:gd name="connsiteY1" fmla="*/ 80150 h 95874"/>
                <a:gd name="connsiteX2" fmla="*/ 113926 w 125260"/>
                <a:gd name="connsiteY2" fmla="*/ 94913 h 95874"/>
                <a:gd name="connsiteX3" fmla="*/ 0 w 125260"/>
                <a:gd name="connsiteY3" fmla="*/ 94913 h 95874"/>
                <a:gd name="connsiteX4" fmla="*/ 0 w 125260"/>
                <a:gd name="connsiteY4" fmla="*/ 12598 h 95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0" h="95874">
                  <a:moveTo>
                    <a:pt x="59050" y="0"/>
                  </a:moveTo>
                  <a:lnTo>
                    <a:pt x="122351" y="80150"/>
                  </a:lnTo>
                  <a:cubicBezTo>
                    <a:pt x="122351" y="80150"/>
                    <a:pt x="132862" y="92749"/>
                    <a:pt x="113926" y="94913"/>
                  </a:cubicBezTo>
                  <a:cubicBezTo>
                    <a:pt x="94990" y="97077"/>
                    <a:pt x="0" y="94913"/>
                    <a:pt x="0" y="94913"/>
                  </a:cubicBezTo>
                  <a:lnTo>
                    <a:pt x="0" y="12598"/>
                  </a:lnTo>
                  <a:close/>
                </a:path>
              </a:pathLst>
            </a:custGeom>
            <a:solidFill>
              <a:srgbClr val="FFFFFF"/>
            </a:solidFill>
            <a:ln w="7715" cap="flat">
              <a:noFill/>
              <a:prstDash val="solid"/>
              <a:miter/>
            </a:ln>
          </p:spPr>
          <p:txBody>
            <a:bodyPr rtlCol="0" anchor="ctr"/>
            <a:lstStyle/>
            <a:p>
              <a:endParaRPr lang="en-US"/>
            </a:p>
          </p:txBody>
        </p:sp>
        <p:sp>
          <p:nvSpPr>
            <p:cNvPr id="4088" name="Freeform: Shape 4087">
              <a:extLst>
                <a:ext uri="{FF2B5EF4-FFF2-40B4-BE49-F238E27FC236}">
                  <a16:creationId xmlns:a16="http://schemas.microsoft.com/office/drawing/2014/main" id="{B5BF78B1-AABD-4029-8749-FC31AA2C5018}"/>
                </a:ext>
              </a:extLst>
            </p:cNvPr>
            <p:cNvSpPr/>
            <p:nvPr/>
          </p:nvSpPr>
          <p:spPr>
            <a:xfrm>
              <a:off x="7193622" y="3990015"/>
              <a:ext cx="132811" cy="103574"/>
            </a:xfrm>
            <a:custGeom>
              <a:avLst/>
              <a:gdLst>
                <a:gd name="connsiteX0" fmla="*/ 79532 w 132811"/>
                <a:gd name="connsiteY0" fmla="*/ 103574 h 103574"/>
                <a:gd name="connsiteX1" fmla="*/ 3787 w 132811"/>
                <a:gd name="connsiteY1" fmla="*/ 102647 h 103574"/>
                <a:gd name="connsiteX2" fmla="*/ 0 w 132811"/>
                <a:gd name="connsiteY2" fmla="*/ 98782 h 103574"/>
                <a:gd name="connsiteX3" fmla="*/ 0 w 132811"/>
                <a:gd name="connsiteY3" fmla="*/ 16468 h 103574"/>
                <a:gd name="connsiteX4" fmla="*/ 3092 w 132811"/>
                <a:gd name="connsiteY4" fmla="*/ 12681 h 103574"/>
                <a:gd name="connsiteX5" fmla="*/ 62142 w 132811"/>
                <a:gd name="connsiteY5" fmla="*/ 82 h 103574"/>
                <a:gd name="connsiteX6" fmla="*/ 65929 w 132811"/>
                <a:gd name="connsiteY6" fmla="*/ 1473 h 103574"/>
                <a:gd name="connsiteX7" fmla="*/ 129230 w 132811"/>
                <a:gd name="connsiteY7" fmla="*/ 81624 h 103574"/>
                <a:gd name="connsiteX8" fmla="*/ 132321 w 132811"/>
                <a:gd name="connsiteY8" fmla="*/ 94763 h 103574"/>
                <a:gd name="connsiteX9" fmla="*/ 118177 w 132811"/>
                <a:gd name="connsiteY9" fmla="*/ 102492 h 103574"/>
                <a:gd name="connsiteX10" fmla="*/ 79532 w 132811"/>
                <a:gd name="connsiteY10" fmla="*/ 103574 h 103574"/>
                <a:gd name="connsiteX11" fmla="*/ 7729 w 132811"/>
                <a:gd name="connsiteY11" fmla="*/ 94995 h 103574"/>
                <a:gd name="connsiteX12" fmla="*/ 117327 w 132811"/>
                <a:gd name="connsiteY12" fmla="*/ 94995 h 103574"/>
                <a:gd name="connsiteX13" fmla="*/ 125056 w 132811"/>
                <a:gd name="connsiteY13" fmla="*/ 91981 h 103574"/>
                <a:gd name="connsiteX14" fmla="*/ 123201 w 132811"/>
                <a:gd name="connsiteY14" fmla="*/ 86570 h 103574"/>
                <a:gd name="connsiteX15" fmla="*/ 61369 w 132811"/>
                <a:gd name="connsiteY15" fmla="*/ 8198 h 103574"/>
                <a:gd name="connsiteX16" fmla="*/ 7729 w 132811"/>
                <a:gd name="connsiteY16" fmla="*/ 19714 h 10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2811" h="103574">
                  <a:moveTo>
                    <a:pt x="79532" y="103574"/>
                  </a:moveTo>
                  <a:cubicBezTo>
                    <a:pt x="46761" y="103574"/>
                    <a:pt x="6338" y="102647"/>
                    <a:pt x="3787" y="102647"/>
                  </a:cubicBezTo>
                  <a:cubicBezTo>
                    <a:pt x="1700" y="102562"/>
                    <a:pt x="39" y="100869"/>
                    <a:pt x="0" y="98782"/>
                  </a:cubicBezTo>
                  <a:lnTo>
                    <a:pt x="0" y="16468"/>
                  </a:lnTo>
                  <a:cubicBezTo>
                    <a:pt x="31" y="14644"/>
                    <a:pt x="1306" y="13075"/>
                    <a:pt x="3092" y="12681"/>
                  </a:cubicBezTo>
                  <a:lnTo>
                    <a:pt x="62142" y="82"/>
                  </a:lnTo>
                  <a:cubicBezTo>
                    <a:pt x="63564" y="-219"/>
                    <a:pt x="65040" y="322"/>
                    <a:pt x="65929" y="1473"/>
                  </a:cubicBezTo>
                  <a:lnTo>
                    <a:pt x="129230" y="81624"/>
                  </a:lnTo>
                  <a:cubicBezTo>
                    <a:pt x="132406" y="85202"/>
                    <a:pt x="133566" y="90141"/>
                    <a:pt x="132321" y="94763"/>
                  </a:cubicBezTo>
                  <a:cubicBezTo>
                    <a:pt x="130544" y="99091"/>
                    <a:pt x="125829" y="101719"/>
                    <a:pt x="118177" y="102492"/>
                  </a:cubicBezTo>
                  <a:cubicBezTo>
                    <a:pt x="110525" y="103265"/>
                    <a:pt x="97077" y="103574"/>
                    <a:pt x="79532" y="103574"/>
                  </a:cubicBezTo>
                  <a:close/>
                  <a:moveTo>
                    <a:pt x="7729" y="94995"/>
                  </a:moveTo>
                  <a:cubicBezTo>
                    <a:pt x="25583" y="94995"/>
                    <a:pt x="101019" y="96773"/>
                    <a:pt x="117327" y="94995"/>
                  </a:cubicBezTo>
                  <a:cubicBezTo>
                    <a:pt x="122428" y="94454"/>
                    <a:pt x="124670" y="93063"/>
                    <a:pt x="125056" y="91981"/>
                  </a:cubicBezTo>
                  <a:cubicBezTo>
                    <a:pt x="125443" y="90899"/>
                    <a:pt x="124129" y="87652"/>
                    <a:pt x="123201" y="86570"/>
                  </a:cubicBezTo>
                  <a:lnTo>
                    <a:pt x="61369" y="8198"/>
                  </a:lnTo>
                  <a:lnTo>
                    <a:pt x="7729" y="19714"/>
                  </a:lnTo>
                  <a:close/>
                </a:path>
              </a:pathLst>
            </a:custGeom>
            <a:solidFill>
              <a:srgbClr val="263238"/>
            </a:solidFill>
            <a:ln w="7715" cap="flat">
              <a:noFill/>
              <a:prstDash val="solid"/>
              <a:miter/>
            </a:ln>
          </p:spPr>
          <p:txBody>
            <a:bodyPr rtlCol="0" anchor="ctr"/>
            <a:lstStyle/>
            <a:p>
              <a:endParaRPr lang="en-US"/>
            </a:p>
          </p:txBody>
        </p:sp>
        <p:sp>
          <p:nvSpPr>
            <p:cNvPr id="4089" name="Freeform: Shape 4088">
              <a:extLst>
                <a:ext uri="{FF2B5EF4-FFF2-40B4-BE49-F238E27FC236}">
                  <a16:creationId xmlns:a16="http://schemas.microsoft.com/office/drawing/2014/main" id="{FB069292-D5C2-4306-B49A-69F3CE154BA6}"/>
                </a:ext>
              </a:extLst>
            </p:cNvPr>
            <p:cNvSpPr/>
            <p:nvPr/>
          </p:nvSpPr>
          <p:spPr>
            <a:xfrm>
              <a:off x="7129935" y="3521099"/>
              <a:ext cx="135883" cy="516301"/>
            </a:xfrm>
            <a:custGeom>
              <a:avLst/>
              <a:gdLst>
                <a:gd name="connsiteX0" fmla="*/ 132167 w 135883"/>
                <a:gd name="connsiteY0" fmla="*/ 0 h 516301"/>
                <a:gd name="connsiteX1" fmla="*/ 135877 w 135883"/>
                <a:gd name="connsiteY1" fmla="*/ 492572 h 516301"/>
                <a:gd name="connsiteX2" fmla="*/ 113238 w 135883"/>
                <a:gd name="connsiteY2" fmla="*/ 516293 h 516301"/>
                <a:gd name="connsiteX3" fmla="*/ 112689 w 135883"/>
                <a:gd name="connsiteY3" fmla="*/ 516301 h 516301"/>
                <a:gd name="connsiteX4" fmla="*/ 94140 w 135883"/>
                <a:gd name="connsiteY4" fmla="*/ 516301 h 516301"/>
                <a:gd name="connsiteX5" fmla="*/ 70953 w 135883"/>
                <a:gd name="connsiteY5" fmla="*/ 496437 h 516301"/>
                <a:gd name="connsiteX6" fmla="*/ 0 w 135883"/>
                <a:gd name="connsiteY6" fmla="*/ 48693 h 51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883" h="516301">
                  <a:moveTo>
                    <a:pt x="132167" y="0"/>
                  </a:moveTo>
                  <a:lnTo>
                    <a:pt x="135877" y="492572"/>
                  </a:lnTo>
                  <a:cubicBezTo>
                    <a:pt x="136178" y="505372"/>
                    <a:pt x="126037" y="515999"/>
                    <a:pt x="113238" y="516293"/>
                  </a:cubicBezTo>
                  <a:cubicBezTo>
                    <a:pt x="113053" y="516301"/>
                    <a:pt x="112875" y="516301"/>
                    <a:pt x="112689" y="516301"/>
                  </a:cubicBezTo>
                  <a:lnTo>
                    <a:pt x="94140" y="516301"/>
                  </a:lnTo>
                  <a:cubicBezTo>
                    <a:pt x="82531" y="516417"/>
                    <a:pt x="72614" y="507930"/>
                    <a:pt x="70953" y="496437"/>
                  </a:cubicBezTo>
                  <a:lnTo>
                    <a:pt x="0" y="48693"/>
                  </a:lnTo>
                  <a:close/>
                </a:path>
              </a:pathLst>
            </a:custGeom>
            <a:solidFill>
              <a:srgbClr val="263238"/>
            </a:solidFill>
            <a:ln w="7715" cap="flat">
              <a:noFill/>
              <a:prstDash val="solid"/>
              <a:miter/>
            </a:ln>
          </p:spPr>
          <p:txBody>
            <a:bodyPr rtlCol="0" anchor="ctr"/>
            <a:lstStyle/>
            <a:p>
              <a:endParaRPr lang="en-US"/>
            </a:p>
          </p:txBody>
        </p:sp>
        <p:sp>
          <p:nvSpPr>
            <p:cNvPr id="4090" name="Freeform: Shape 4089">
              <a:extLst>
                <a:ext uri="{FF2B5EF4-FFF2-40B4-BE49-F238E27FC236}">
                  <a16:creationId xmlns:a16="http://schemas.microsoft.com/office/drawing/2014/main" id="{49569AC2-FA80-4800-A2FC-228BCD848B48}"/>
                </a:ext>
              </a:extLst>
            </p:cNvPr>
            <p:cNvSpPr/>
            <p:nvPr/>
          </p:nvSpPr>
          <p:spPr>
            <a:xfrm>
              <a:off x="7125796" y="3517159"/>
              <a:ext cx="143958" cy="524104"/>
            </a:xfrm>
            <a:custGeom>
              <a:avLst/>
              <a:gdLst>
                <a:gd name="connsiteX0" fmla="*/ 116520 w 143958"/>
                <a:gd name="connsiteY0" fmla="*/ 524105 h 524104"/>
                <a:gd name="connsiteX1" fmla="*/ 97970 w 143958"/>
                <a:gd name="connsiteY1" fmla="*/ 524105 h 524104"/>
                <a:gd name="connsiteX2" fmla="*/ 70918 w 143958"/>
                <a:gd name="connsiteY2" fmla="*/ 500918 h 524104"/>
                <a:gd name="connsiteX3" fmla="*/ 43 w 143958"/>
                <a:gd name="connsiteY3" fmla="*/ 53174 h 524104"/>
                <a:gd name="connsiteX4" fmla="*/ 2516 w 143958"/>
                <a:gd name="connsiteY4" fmla="*/ 48923 h 524104"/>
                <a:gd name="connsiteX5" fmla="*/ 134992 w 143958"/>
                <a:gd name="connsiteY5" fmla="*/ 230 h 524104"/>
                <a:gd name="connsiteX6" fmla="*/ 138547 w 143958"/>
                <a:gd name="connsiteY6" fmla="*/ 694 h 524104"/>
                <a:gd name="connsiteX7" fmla="*/ 140171 w 143958"/>
                <a:gd name="connsiteY7" fmla="*/ 3863 h 524104"/>
                <a:gd name="connsiteX8" fmla="*/ 143958 w 143958"/>
                <a:gd name="connsiteY8" fmla="*/ 496435 h 524104"/>
                <a:gd name="connsiteX9" fmla="*/ 116674 w 143958"/>
                <a:gd name="connsiteY9" fmla="*/ 524028 h 524104"/>
                <a:gd name="connsiteX10" fmla="*/ 116520 w 143958"/>
                <a:gd name="connsiteY10" fmla="*/ 524028 h 524104"/>
                <a:gd name="connsiteX11" fmla="*/ 8313 w 143958"/>
                <a:gd name="connsiteY11" fmla="*/ 55184 h 524104"/>
                <a:gd name="connsiteX12" fmla="*/ 78725 w 143958"/>
                <a:gd name="connsiteY12" fmla="*/ 499759 h 524104"/>
                <a:gd name="connsiteX13" fmla="*/ 98124 w 143958"/>
                <a:gd name="connsiteY13" fmla="*/ 516376 h 524104"/>
                <a:gd name="connsiteX14" fmla="*/ 116674 w 143958"/>
                <a:gd name="connsiteY14" fmla="*/ 516376 h 524104"/>
                <a:gd name="connsiteX15" fmla="*/ 136383 w 143958"/>
                <a:gd name="connsiteY15" fmla="*/ 496821 h 524104"/>
                <a:gd name="connsiteX16" fmla="*/ 136383 w 143958"/>
                <a:gd name="connsiteY16" fmla="*/ 496590 h 524104"/>
                <a:gd name="connsiteX17" fmla="*/ 132673 w 143958"/>
                <a:gd name="connsiteY17" fmla="*/ 9659 h 52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3958" h="524104">
                  <a:moveTo>
                    <a:pt x="116520" y="524105"/>
                  </a:moveTo>
                  <a:lnTo>
                    <a:pt x="97970" y="524105"/>
                  </a:lnTo>
                  <a:cubicBezTo>
                    <a:pt x="84467" y="524113"/>
                    <a:pt x="72982" y="514266"/>
                    <a:pt x="70918" y="500918"/>
                  </a:cubicBezTo>
                  <a:lnTo>
                    <a:pt x="43" y="53174"/>
                  </a:lnTo>
                  <a:cubicBezTo>
                    <a:pt x="-228" y="51350"/>
                    <a:pt x="800" y="49588"/>
                    <a:pt x="2516" y="48923"/>
                  </a:cubicBezTo>
                  <a:lnTo>
                    <a:pt x="134992" y="230"/>
                  </a:lnTo>
                  <a:cubicBezTo>
                    <a:pt x="136182" y="-195"/>
                    <a:pt x="137504" y="-25"/>
                    <a:pt x="138547" y="694"/>
                  </a:cubicBezTo>
                  <a:cubicBezTo>
                    <a:pt x="139583" y="1413"/>
                    <a:pt x="140194" y="2603"/>
                    <a:pt x="140171" y="3863"/>
                  </a:cubicBezTo>
                  <a:lnTo>
                    <a:pt x="143958" y="496435"/>
                  </a:lnTo>
                  <a:cubicBezTo>
                    <a:pt x="144043" y="511592"/>
                    <a:pt x="131831" y="523943"/>
                    <a:pt x="116674" y="524028"/>
                  </a:cubicBezTo>
                  <a:cubicBezTo>
                    <a:pt x="116620" y="524028"/>
                    <a:pt x="116574" y="524028"/>
                    <a:pt x="116520" y="524028"/>
                  </a:cubicBezTo>
                  <a:close/>
                  <a:moveTo>
                    <a:pt x="8313" y="55184"/>
                  </a:moveTo>
                  <a:lnTo>
                    <a:pt x="78725" y="499759"/>
                  </a:lnTo>
                  <a:cubicBezTo>
                    <a:pt x="80178" y="509342"/>
                    <a:pt x="88432" y="516407"/>
                    <a:pt x="98124" y="516376"/>
                  </a:cubicBezTo>
                  <a:lnTo>
                    <a:pt x="116674" y="516376"/>
                  </a:lnTo>
                  <a:cubicBezTo>
                    <a:pt x="127518" y="516422"/>
                    <a:pt x="136345" y="507665"/>
                    <a:pt x="136383" y="496821"/>
                  </a:cubicBezTo>
                  <a:cubicBezTo>
                    <a:pt x="136383" y="496744"/>
                    <a:pt x="136383" y="496667"/>
                    <a:pt x="136383" y="496590"/>
                  </a:cubicBezTo>
                  <a:lnTo>
                    <a:pt x="132673" y="9659"/>
                  </a:lnTo>
                  <a:close/>
                </a:path>
              </a:pathLst>
            </a:custGeom>
            <a:solidFill>
              <a:srgbClr val="263238"/>
            </a:solidFill>
            <a:ln w="7715" cap="flat">
              <a:noFill/>
              <a:prstDash val="solid"/>
              <a:miter/>
            </a:ln>
          </p:spPr>
          <p:txBody>
            <a:bodyPr rtlCol="0" anchor="ctr"/>
            <a:lstStyle/>
            <a:p>
              <a:endParaRPr lang="en-US"/>
            </a:p>
          </p:txBody>
        </p:sp>
        <p:sp>
          <p:nvSpPr>
            <p:cNvPr id="4091" name="Freeform: Shape 4090">
              <a:extLst>
                <a:ext uri="{FF2B5EF4-FFF2-40B4-BE49-F238E27FC236}">
                  <a16:creationId xmlns:a16="http://schemas.microsoft.com/office/drawing/2014/main" id="{48F283A5-5CE8-4EBD-81F2-DD86C5777CC7}"/>
                </a:ext>
              </a:extLst>
            </p:cNvPr>
            <p:cNvSpPr/>
            <p:nvPr/>
          </p:nvSpPr>
          <p:spPr>
            <a:xfrm rot="-2700000">
              <a:off x="7047812" y="3413941"/>
              <a:ext cx="214249" cy="214249"/>
            </a:xfrm>
            <a:custGeom>
              <a:avLst/>
              <a:gdLst>
                <a:gd name="connsiteX0" fmla="*/ 214249 w 214249"/>
                <a:gd name="connsiteY0" fmla="*/ 107125 h 214249"/>
                <a:gd name="connsiteX1" fmla="*/ 107125 w 214249"/>
                <a:gd name="connsiteY1" fmla="*/ 214249 h 214249"/>
                <a:gd name="connsiteX2" fmla="*/ 0 w 214249"/>
                <a:gd name="connsiteY2" fmla="*/ 107125 h 214249"/>
                <a:gd name="connsiteX3" fmla="*/ 107125 w 214249"/>
                <a:gd name="connsiteY3" fmla="*/ 0 h 214249"/>
                <a:gd name="connsiteX4" fmla="*/ 214249 w 214249"/>
                <a:gd name="connsiteY4" fmla="*/ 107125 h 214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49" h="214249">
                  <a:moveTo>
                    <a:pt x="214249" y="107125"/>
                  </a:moveTo>
                  <a:cubicBezTo>
                    <a:pt x="214249" y="166288"/>
                    <a:pt x="166288" y="214249"/>
                    <a:pt x="107125" y="214249"/>
                  </a:cubicBezTo>
                  <a:cubicBezTo>
                    <a:pt x="47961" y="214249"/>
                    <a:pt x="0" y="166288"/>
                    <a:pt x="0" y="107125"/>
                  </a:cubicBezTo>
                  <a:cubicBezTo>
                    <a:pt x="0" y="47961"/>
                    <a:pt x="47961" y="0"/>
                    <a:pt x="107125" y="0"/>
                  </a:cubicBezTo>
                  <a:cubicBezTo>
                    <a:pt x="166288" y="0"/>
                    <a:pt x="214249" y="47961"/>
                    <a:pt x="214249" y="107125"/>
                  </a:cubicBezTo>
                  <a:close/>
                </a:path>
              </a:pathLst>
            </a:custGeom>
            <a:solidFill>
              <a:srgbClr val="263238"/>
            </a:solidFill>
            <a:ln w="7715" cap="flat">
              <a:noFill/>
              <a:prstDash val="solid"/>
              <a:miter/>
            </a:ln>
          </p:spPr>
          <p:txBody>
            <a:bodyPr rtlCol="0" anchor="ctr"/>
            <a:lstStyle/>
            <a:p>
              <a:endParaRPr lang="en-US"/>
            </a:p>
          </p:txBody>
        </p:sp>
        <p:sp>
          <p:nvSpPr>
            <p:cNvPr id="4092" name="Freeform: Shape 4091">
              <a:extLst>
                <a:ext uri="{FF2B5EF4-FFF2-40B4-BE49-F238E27FC236}">
                  <a16:creationId xmlns:a16="http://schemas.microsoft.com/office/drawing/2014/main" id="{4C698F6E-AD70-43A8-B3D0-DA9EB18CDF20}"/>
                </a:ext>
              </a:extLst>
            </p:cNvPr>
            <p:cNvSpPr/>
            <p:nvPr/>
          </p:nvSpPr>
          <p:spPr>
            <a:xfrm>
              <a:off x="7043988" y="3410110"/>
              <a:ext cx="221978" cy="221978"/>
            </a:xfrm>
            <a:custGeom>
              <a:avLst/>
              <a:gdLst>
                <a:gd name="connsiteX0" fmla="*/ 110989 w 221978"/>
                <a:gd name="connsiteY0" fmla="*/ 221978 h 221978"/>
                <a:gd name="connsiteX1" fmla="*/ 0 w 221978"/>
                <a:gd name="connsiteY1" fmla="*/ 110989 h 221978"/>
                <a:gd name="connsiteX2" fmla="*/ 110989 w 221978"/>
                <a:gd name="connsiteY2" fmla="*/ 0 h 221978"/>
                <a:gd name="connsiteX3" fmla="*/ 221978 w 221978"/>
                <a:gd name="connsiteY3" fmla="*/ 110989 h 221978"/>
                <a:gd name="connsiteX4" fmla="*/ 110989 w 221978"/>
                <a:gd name="connsiteY4" fmla="*/ 221978 h 221978"/>
                <a:gd name="connsiteX5" fmla="*/ 110989 w 221978"/>
                <a:gd name="connsiteY5" fmla="*/ 7729 h 221978"/>
                <a:gd name="connsiteX6" fmla="*/ 7729 w 221978"/>
                <a:gd name="connsiteY6" fmla="*/ 110989 h 221978"/>
                <a:gd name="connsiteX7" fmla="*/ 110989 w 221978"/>
                <a:gd name="connsiteY7" fmla="*/ 214249 h 221978"/>
                <a:gd name="connsiteX8" fmla="*/ 214249 w 221978"/>
                <a:gd name="connsiteY8" fmla="*/ 110989 h 221978"/>
                <a:gd name="connsiteX9" fmla="*/ 110989 w 221978"/>
                <a:gd name="connsiteY9" fmla="*/ 8038 h 22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978" h="221978">
                  <a:moveTo>
                    <a:pt x="110989" y="221978"/>
                  </a:moveTo>
                  <a:cubicBezTo>
                    <a:pt x="49690" y="221978"/>
                    <a:pt x="0" y="172288"/>
                    <a:pt x="0" y="110989"/>
                  </a:cubicBezTo>
                  <a:cubicBezTo>
                    <a:pt x="0" y="49690"/>
                    <a:pt x="49690" y="0"/>
                    <a:pt x="110989" y="0"/>
                  </a:cubicBezTo>
                  <a:cubicBezTo>
                    <a:pt x="172288" y="0"/>
                    <a:pt x="221978" y="49690"/>
                    <a:pt x="221978" y="110989"/>
                  </a:cubicBezTo>
                  <a:cubicBezTo>
                    <a:pt x="221932" y="172273"/>
                    <a:pt x="172265" y="221932"/>
                    <a:pt x="110989" y="221978"/>
                  </a:cubicBezTo>
                  <a:close/>
                  <a:moveTo>
                    <a:pt x="110989" y="7729"/>
                  </a:moveTo>
                  <a:cubicBezTo>
                    <a:pt x="53957" y="7729"/>
                    <a:pt x="7729" y="53957"/>
                    <a:pt x="7729" y="110989"/>
                  </a:cubicBezTo>
                  <a:cubicBezTo>
                    <a:pt x="7729" y="168014"/>
                    <a:pt x="53957" y="214249"/>
                    <a:pt x="110989" y="214249"/>
                  </a:cubicBezTo>
                  <a:cubicBezTo>
                    <a:pt x="168022" y="214249"/>
                    <a:pt x="214249" y="168014"/>
                    <a:pt x="214249" y="110989"/>
                  </a:cubicBezTo>
                  <a:cubicBezTo>
                    <a:pt x="214033" y="54096"/>
                    <a:pt x="167883" y="8077"/>
                    <a:pt x="110989" y="8038"/>
                  </a:cubicBezTo>
                  <a:close/>
                </a:path>
              </a:pathLst>
            </a:custGeom>
            <a:solidFill>
              <a:srgbClr val="263238"/>
            </a:solidFill>
            <a:ln w="7715" cap="flat">
              <a:noFill/>
              <a:prstDash val="solid"/>
              <a:miter/>
            </a:ln>
          </p:spPr>
          <p:txBody>
            <a:bodyPr rtlCol="0" anchor="ctr"/>
            <a:lstStyle/>
            <a:p>
              <a:endParaRPr lang="en-US"/>
            </a:p>
          </p:txBody>
        </p:sp>
        <p:sp>
          <p:nvSpPr>
            <p:cNvPr id="4093" name="Freeform: Shape 4092">
              <a:extLst>
                <a:ext uri="{FF2B5EF4-FFF2-40B4-BE49-F238E27FC236}">
                  <a16:creationId xmlns:a16="http://schemas.microsoft.com/office/drawing/2014/main" id="{D104FCBE-A2A1-4B6E-A8BD-DC15EB60920C}"/>
                </a:ext>
              </a:extLst>
            </p:cNvPr>
            <p:cNvSpPr/>
            <p:nvPr/>
          </p:nvSpPr>
          <p:spPr>
            <a:xfrm>
              <a:off x="6984351" y="2684945"/>
              <a:ext cx="149068" cy="226024"/>
            </a:xfrm>
            <a:custGeom>
              <a:avLst/>
              <a:gdLst>
                <a:gd name="connsiteX0" fmla="*/ 64274 w 149068"/>
                <a:gd name="connsiteY0" fmla="*/ 24 h 226024"/>
                <a:gd name="connsiteX1" fmla="*/ 36836 w 149068"/>
                <a:gd name="connsiteY1" fmla="*/ 4507 h 226024"/>
                <a:gd name="connsiteX2" fmla="*/ 9012 w 149068"/>
                <a:gd name="connsiteY2" fmla="*/ 160248 h 226024"/>
                <a:gd name="connsiteX3" fmla="*/ 96891 w 149068"/>
                <a:gd name="connsiteY3" fmla="*/ 225713 h 226024"/>
                <a:gd name="connsiteX4" fmla="*/ 148444 w 149068"/>
                <a:gd name="connsiteY4" fmla="*/ 118047 h 226024"/>
                <a:gd name="connsiteX5" fmla="*/ 64274 w 149068"/>
                <a:gd name="connsiteY5" fmla="*/ 24 h 22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068" h="226024">
                  <a:moveTo>
                    <a:pt x="64274" y="24"/>
                  </a:moveTo>
                  <a:cubicBezTo>
                    <a:pt x="54930" y="-215"/>
                    <a:pt x="45624" y="1307"/>
                    <a:pt x="36836" y="4507"/>
                  </a:cubicBezTo>
                  <a:cubicBezTo>
                    <a:pt x="-16649" y="25453"/>
                    <a:pt x="1746" y="116656"/>
                    <a:pt x="9012" y="160248"/>
                  </a:cubicBezTo>
                  <a:cubicBezTo>
                    <a:pt x="17475" y="201189"/>
                    <a:pt x="55239" y="229322"/>
                    <a:pt x="96891" y="225713"/>
                  </a:cubicBezTo>
                  <a:cubicBezTo>
                    <a:pt x="147903" y="219916"/>
                    <a:pt x="150994" y="157465"/>
                    <a:pt x="148444" y="118047"/>
                  </a:cubicBezTo>
                  <a:cubicBezTo>
                    <a:pt x="145120" y="59925"/>
                    <a:pt x="135072" y="411"/>
                    <a:pt x="64274" y="24"/>
                  </a:cubicBezTo>
                  <a:close/>
                </a:path>
              </a:pathLst>
            </a:custGeom>
            <a:solidFill>
              <a:srgbClr val="FFFFFF"/>
            </a:solidFill>
            <a:ln w="7715" cap="flat">
              <a:noFill/>
              <a:prstDash val="solid"/>
              <a:miter/>
            </a:ln>
          </p:spPr>
          <p:txBody>
            <a:bodyPr rtlCol="0" anchor="ctr"/>
            <a:lstStyle/>
            <a:p>
              <a:endParaRPr lang="en-US"/>
            </a:p>
          </p:txBody>
        </p:sp>
        <p:sp>
          <p:nvSpPr>
            <p:cNvPr id="4094" name="Freeform: Shape 4093">
              <a:extLst>
                <a:ext uri="{FF2B5EF4-FFF2-40B4-BE49-F238E27FC236}">
                  <a16:creationId xmlns:a16="http://schemas.microsoft.com/office/drawing/2014/main" id="{C4B063B0-AD8B-4864-92CF-98F9C88BF7D6}"/>
                </a:ext>
              </a:extLst>
            </p:cNvPr>
            <p:cNvSpPr/>
            <p:nvPr/>
          </p:nvSpPr>
          <p:spPr>
            <a:xfrm>
              <a:off x="6980327" y="2681476"/>
              <a:ext cx="156602" cy="233580"/>
            </a:xfrm>
            <a:custGeom>
              <a:avLst/>
              <a:gdLst>
                <a:gd name="connsiteX0" fmla="*/ 92954 w 156602"/>
                <a:gd name="connsiteY0" fmla="*/ 233510 h 233580"/>
                <a:gd name="connsiteX1" fmla="*/ 8939 w 156602"/>
                <a:gd name="connsiteY1" fmla="*/ 164722 h 233580"/>
                <a:gd name="connsiteX2" fmla="*/ 7857 w 156602"/>
                <a:gd name="connsiteY2" fmla="*/ 158229 h 233580"/>
                <a:gd name="connsiteX3" fmla="*/ 39237 w 156602"/>
                <a:gd name="connsiteY3" fmla="*/ 4807 h 233580"/>
                <a:gd name="connsiteX4" fmla="*/ 68066 w 156602"/>
                <a:gd name="connsiteY4" fmla="*/ 15 h 233580"/>
                <a:gd name="connsiteX5" fmla="*/ 156100 w 156602"/>
                <a:gd name="connsiteY5" fmla="*/ 121671 h 233580"/>
                <a:gd name="connsiteX6" fmla="*/ 101147 w 156602"/>
                <a:gd name="connsiteY6" fmla="*/ 233356 h 233580"/>
                <a:gd name="connsiteX7" fmla="*/ 92954 w 156602"/>
                <a:gd name="connsiteY7" fmla="*/ 233510 h 233580"/>
                <a:gd name="connsiteX8" fmla="*/ 67757 w 156602"/>
                <a:gd name="connsiteY8" fmla="*/ 7358 h 233580"/>
                <a:gd name="connsiteX9" fmla="*/ 42251 w 156602"/>
                <a:gd name="connsiteY9" fmla="*/ 11609 h 233580"/>
                <a:gd name="connsiteX10" fmla="*/ 15741 w 156602"/>
                <a:gd name="connsiteY10" fmla="*/ 156529 h 233580"/>
                <a:gd name="connsiteX11" fmla="*/ 16823 w 156602"/>
                <a:gd name="connsiteY11" fmla="*/ 163021 h 233580"/>
                <a:gd name="connsiteX12" fmla="*/ 100451 w 156602"/>
                <a:gd name="connsiteY12" fmla="*/ 225317 h 233580"/>
                <a:gd name="connsiteX13" fmla="*/ 148603 w 156602"/>
                <a:gd name="connsiteY13" fmla="*/ 121748 h 233580"/>
                <a:gd name="connsiteX14" fmla="*/ 68298 w 156602"/>
                <a:gd name="connsiteY14" fmla="*/ 7358 h 233580"/>
                <a:gd name="connsiteX15" fmla="*/ 67757 w 156602"/>
                <a:gd name="connsiteY15" fmla="*/ 7358 h 23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02" h="233580">
                  <a:moveTo>
                    <a:pt x="92954" y="233510"/>
                  </a:moveTo>
                  <a:cubicBezTo>
                    <a:pt x="52338" y="232977"/>
                    <a:pt x="17480" y="204433"/>
                    <a:pt x="8939" y="164722"/>
                  </a:cubicBezTo>
                  <a:lnTo>
                    <a:pt x="7857" y="158229"/>
                  </a:lnTo>
                  <a:cubicBezTo>
                    <a:pt x="128" y="111855"/>
                    <a:pt x="-14634" y="25830"/>
                    <a:pt x="39237" y="4807"/>
                  </a:cubicBezTo>
                  <a:cubicBezTo>
                    <a:pt x="48466" y="1445"/>
                    <a:pt x="58243" y="-178"/>
                    <a:pt x="68066" y="15"/>
                  </a:cubicBezTo>
                  <a:cubicBezTo>
                    <a:pt x="149222" y="402"/>
                    <a:pt x="153704" y="79315"/>
                    <a:pt x="156100" y="121671"/>
                  </a:cubicBezTo>
                  <a:cubicBezTo>
                    <a:pt x="159965" y="191232"/>
                    <a:pt x="141492" y="228795"/>
                    <a:pt x="101147" y="233356"/>
                  </a:cubicBezTo>
                  <a:cubicBezTo>
                    <a:pt x="98418" y="233587"/>
                    <a:pt x="95682" y="233642"/>
                    <a:pt x="92954" y="233510"/>
                  </a:cubicBezTo>
                  <a:close/>
                  <a:moveTo>
                    <a:pt x="67757" y="7358"/>
                  </a:moveTo>
                  <a:cubicBezTo>
                    <a:pt x="59070" y="7211"/>
                    <a:pt x="50421" y="8649"/>
                    <a:pt x="42251" y="11609"/>
                  </a:cubicBezTo>
                  <a:cubicBezTo>
                    <a:pt x="-5746" y="30391"/>
                    <a:pt x="8244" y="112087"/>
                    <a:pt x="15741" y="156529"/>
                  </a:cubicBezTo>
                  <a:lnTo>
                    <a:pt x="16823" y="163021"/>
                  </a:lnTo>
                  <a:cubicBezTo>
                    <a:pt x="24931" y="201952"/>
                    <a:pt x="60832" y="228695"/>
                    <a:pt x="100451" y="225317"/>
                  </a:cubicBezTo>
                  <a:cubicBezTo>
                    <a:pt x="136005" y="221298"/>
                    <a:pt x="152236" y="186672"/>
                    <a:pt x="148603" y="121748"/>
                  </a:cubicBezTo>
                  <a:cubicBezTo>
                    <a:pt x="145512" y="66563"/>
                    <a:pt x="136469" y="7667"/>
                    <a:pt x="68298" y="7358"/>
                  </a:cubicBezTo>
                  <a:lnTo>
                    <a:pt x="67757" y="7358"/>
                  </a:lnTo>
                  <a:close/>
                </a:path>
              </a:pathLst>
            </a:custGeom>
            <a:solidFill>
              <a:srgbClr val="263238"/>
            </a:solidFill>
            <a:ln w="7715" cap="flat">
              <a:noFill/>
              <a:prstDash val="solid"/>
              <a:miter/>
            </a:ln>
          </p:spPr>
          <p:txBody>
            <a:bodyPr rtlCol="0" anchor="ctr"/>
            <a:lstStyle/>
            <a:p>
              <a:endParaRPr lang="en-US"/>
            </a:p>
          </p:txBody>
        </p:sp>
        <p:sp>
          <p:nvSpPr>
            <p:cNvPr id="4095" name="Freeform: Shape 4094">
              <a:extLst>
                <a:ext uri="{FF2B5EF4-FFF2-40B4-BE49-F238E27FC236}">
                  <a16:creationId xmlns:a16="http://schemas.microsoft.com/office/drawing/2014/main" id="{99C8D8AB-10BB-4571-A091-EA0D4C649FB0}"/>
                </a:ext>
              </a:extLst>
            </p:cNvPr>
            <p:cNvSpPr/>
            <p:nvPr/>
          </p:nvSpPr>
          <p:spPr>
            <a:xfrm>
              <a:off x="7006502" y="2849537"/>
              <a:ext cx="68402" cy="77197"/>
            </a:xfrm>
            <a:custGeom>
              <a:avLst/>
              <a:gdLst>
                <a:gd name="connsiteX0" fmla="*/ 0 w 68402"/>
                <a:gd name="connsiteY0" fmla="*/ 8796 h 77197"/>
                <a:gd name="connsiteX1" fmla="*/ 5256 w 68402"/>
                <a:gd name="connsiteY1" fmla="*/ 71942 h 77197"/>
                <a:gd name="connsiteX2" fmla="*/ 65774 w 68402"/>
                <a:gd name="connsiteY2" fmla="*/ 77198 h 77197"/>
                <a:gd name="connsiteX3" fmla="*/ 68402 w 68402"/>
                <a:gd name="connsiteY3" fmla="*/ 16679 h 77197"/>
                <a:gd name="connsiteX4" fmla="*/ 0 w 68402"/>
                <a:gd name="connsiteY4" fmla="*/ 8796 h 77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2" h="77197">
                  <a:moveTo>
                    <a:pt x="0" y="8796"/>
                  </a:moveTo>
                  <a:lnTo>
                    <a:pt x="5256" y="71942"/>
                  </a:lnTo>
                  <a:lnTo>
                    <a:pt x="65774" y="77198"/>
                  </a:lnTo>
                  <a:lnTo>
                    <a:pt x="68402" y="16679"/>
                  </a:lnTo>
                  <a:cubicBezTo>
                    <a:pt x="68402" y="16679"/>
                    <a:pt x="18395" y="-14855"/>
                    <a:pt x="0" y="8796"/>
                  </a:cubicBezTo>
                  <a:close/>
                </a:path>
              </a:pathLst>
            </a:custGeom>
            <a:solidFill>
              <a:srgbClr val="FFFFFF"/>
            </a:solidFill>
            <a:ln w="7715" cap="flat">
              <a:noFill/>
              <a:prstDash val="solid"/>
              <a:miter/>
            </a:ln>
          </p:spPr>
          <p:txBody>
            <a:bodyPr rtlCol="0" anchor="ctr"/>
            <a:lstStyle/>
            <a:p>
              <a:endParaRPr lang="en-US"/>
            </a:p>
          </p:txBody>
        </p:sp>
        <p:sp>
          <p:nvSpPr>
            <p:cNvPr id="4096" name="Freeform: Shape 4095">
              <a:extLst>
                <a:ext uri="{FF2B5EF4-FFF2-40B4-BE49-F238E27FC236}">
                  <a16:creationId xmlns:a16="http://schemas.microsoft.com/office/drawing/2014/main" id="{771ACDF4-B169-4D2D-8215-FE0B155EC648}"/>
                </a:ext>
              </a:extLst>
            </p:cNvPr>
            <p:cNvSpPr/>
            <p:nvPr/>
          </p:nvSpPr>
          <p:spPr>
            <a:xfrm>
              <a:off x="7002939" y="2845662"/>
              <a:ext cx="76146" cy="84952"/>
            </a:xfrm>
            <a:custGeom>
              <a:avLst/>
              <a:gdLst>
                <a:gd name="connsiteX0" fmla="*/ 69338 w 76146"/>
                <a:gd name="connsiteY0" fmla="*/ 84938 h 84952"/>
                <a:gd name="connsiteX1" fmla="*/ 69338 w 76146"/>
                <a:gd name="connsiteY1" fmla="*/ 84938 h 84952"/>
                <a:gd name="connsiteX2" fmla="*/ 8819 w 76146"/>
                <a:gd name="connsiteY2" fmla="*/ 79682 h 84952"/>
                <a:gd name="connsiteX3" fmla="*/ 5264 w 76146"/>
                <a:gd name="connsiteY3" fmla="*/ 76126 h 84952"/>
                <a:gd name="connsiteX4" fmla="*/ 8 w 76146"/>
                <a:gd name="connsiteY4" fmla="*/ 12980 h 84952"/>
                <a:gd name="connsiteX5" fmla="*/ 858 w 76146"/>
                <a:gd name="connsiteY5" fmla="*/ 10275 h 84952"/>
                <a:gd name="connsiteX6" fmla="*/ 74361 w 76146"/>
                <a:gd name="connsiteY6" fmla="*/ 17308 h 84952"/>
                <a:gd name="connsiteX7" fmla="*/ 76139 w 76146"/>
                <a:gd name="connsiteY7" fmla="*/ 20709 h 84952"/>
                <a:gd name="connsiteX8" fmla="*/ 73511 w 76146"/>
                <a:gd name="connsiteY8" fmla="*/ 81228 h 84952"/>
                <a:gd name="connsiteX9" fmla="*/ 72197 w 76146"/>
                <a:gd name="connsiteY9" fmla="*/ 84010 h 84952"/>
                <a:gd name="connsiteX10" fmla="*/ 69338 w 76146"/>
                <a:gd name="connsiteY10" fmla="*/ 84938 h 84952"/>
                <a:gd name="connsiteX11" fmla="*/ 12374 w 76146"/>
                <a:gd name="connsiteY11" fmla="*/ 72262 h 84952"/>
                <a:gd name="connsiteX12" fmla="*/ 65628 w 76146"/>
                <a:gd name="connsiteY12" fmla="*/ 76899 h 84952"/>
                <a:gd name="connsiteX13" fmla="*/ 68024 w 76146"/>
                <a:gd name="connsiteY13" fmla="*/ 22796 h 84952"/>
                <a:gd name="connsiteX14" fmla="*/ 7582 w 76146"/>
                <a:gd name="connsiteY14" fmla="*/ 13985 h 8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46" h="84952">
                  <a:moveTo>
                    <a:pt x="69338" y="84938"/>
                  </a:moveTo>
                  <a:lnTo>
                    <a:pt x="69338" y="84938"/>
                  </a:lnTo>
                  <a:lnTo>
                    <a:pt x="8819" y="79682"/>
                  </a:lnTo>
                  <a:cubicBezTo>
                    <a:pt x="6933" y="79504"/>
                    <a:pt x="5441" y="78012"/>
                    <a:pt x="5264" y="76126"/>
                  </a:cubicBezTo>
                  <a:lnTo>
                    <a:pt x="8" y="12980"/>
                  </a:lnTo>
                  <a:cubicBezTo>
                    <a:pt x="-54" y="12006"/>
                    <a:pt x="247" y="11040"/>
                    <a:pt x="858" y="10275"/>
                  </a:cubicBezTo>
                  <a:cubicBezTo>
                    <a:pt x="21185" y="-15849"/>
                    <a:pt x="72197" y="15917"/>
                    <a:pt x="74361" y="17308"/>
                  </a:cubicBezTo>
                  <a:cubicBezTo>
                    <a:pt x="75536" y="18027"/>
                    <a:pt x="76224" y="19333"/>
                    <a:pt x="76139" y="20709"/>
                  </a:cubicBezTo>
                  <a:lnTo>
                    <a:pt x="73511" y="81228"/>
                  </a:lnTo>
                  <a:cubicBezTo>
                    <a:pt x="73449" y="82294"/>
                    <a:pt x="72978" y="83291"/>
                    <a:pt x="72197" y="84010"/>
                  </a:cubicBezTo>
                  <a:cubicBezTo>
                    <a:pt x="71409" y="84690"/>
                    <a:pt x="70373" y="85030"/>
                    <a:pt x="69338" y="84938"/>
                  </a:cubicBezTo>
                  <a:close/>
                  <a:moveTo>
                    <a:pt x="12374" y="72262"/>
                  </a:moveTo>
                  <a:lnTo>
                    <a:pt x="65628" y="76899"/>
                  </a:lnTo>
                  <a:lnTo>
                    <a:pt x="68024" y="22796"/>
                  </a:lnTo>
                  <a:cubicBezTo>
                    <a:pt x="59212" y="17695"/>
                    <a:pt x="22422" y="-2246"/>
                    <a:pt x="7582" y="13985"/>
                  </a:cubicBezTo>
                  <a:close/>
                </a:path>
              </a:pathLst>
            </a:custGeom>
            <a:solidFill>
              <a:srgbClr val="263238"/>
            </a:solidFill>
            <a:ln w="7715" cap="flat">
              <a:noFill/>
              <a:prstDash val="solid"/>
              <a:miter/>
            </a:ln>
          </p:spPr>
          <p:txBody>
            <a:bodyPr rtlCol="0" anchor="ctr"/>
            <a:lstStyle/>
            <a:p>
              <a:endParaRPr lang="en-US"/>
            </a:p>
          </p:txBody>
        </p:sp>
        <p:sp>
          <p:nvSpPr>
            <p:cNvPr id="4097" name="Freeform: Shape 4096">
              <a:extLst>
                <a:ext uri="{FF2B5EF4-FFF2-40B4-BE49-F238E27FC236}">
                  <a16:creationId xmlns:a16="http://schemas.microsoft.com/office/drawing/2014/main" id="{32225572-8608-4746-B688-E4CB490FF00B}"/>
                </a:ext>
              </a:extLst>
            </p:cNvPr>
            <p:cNvSpPr/>
            <p:nvPr/>
          </p:nvSpPr>
          <p:spPr>
            <a:xfrm>
              <a:off x="6958614" y="2655668"/>
              <a:ext cx="196477" cy="263569"/>
            </a:xfrm>
            <a:custGeom>
              <a:avLst/>
              <a:gdLst>
                <a:gd name="connsiteX0" fmla="*/ 77026 w 196477"/>
                <a:gd name="connsiteY0" fmla="*/ 86 h 263569"/>
                <a:gd name="connsiteX1" fmla="*/ 3368 w 196477"/>
                <a:gd name="connsiteY1" fmla="*/ 121123 h 263569"/>
                <a:gd name="connsiteX2" fmla="*/ 77644 w 196477"/>
                <a:gd name="connsiteY2" fmla="*/ 229330 h 263569"/>
                <a:gd name="connsiteX3" fmla="*/ 111652 w 196477"/>
                <a:gd name="connsiteY3" fmla="*/ 219900 h 263569"/>
                <a:gd name="connsiteX4" fmla="*/ 111652 w 196477"/>
                <a:gd name="connsiteY4" fmla="*/ 223920 h 263569"/>
                <a:gd name="connsiteX5" fmla="*/ 135303 w 196477"/>
                <a:gd name="connsiteY5" fmla="*/ 263415 h 263569"/>
                <a:gd name="connsiteX6" fmla="*/ 174798 w 196477"/>
                <a:gd name="connsiteY6" fmla="*/ 200269 h 263569"/>
                <a:gd name="connsiteX7" fmla="*/ 156403 w 196477"/>
                <a:gd name="connsiteY7" fmla="*/ 171285 h 263569"/>
                <a:gd name="connsiteX8" fmla="*/ 151148 w 196477"/>
                <a:gd name="connsiteY8" fmla="*/ 100255 h 263569"/>
                <a:gd name="connsiteX9" fmla="*/ 193194 w 196477"/>
                <a:gd name="connsiteY9" fmla="*/ 73976 h 263569"/>
                <a:gd name="connsiteX10" fmla="*/ 77026 w 196477"/>
                <a:gd name="connsiteY10" fmla="*/ 86 h 263569"/>
                <a:gd name="connsiteX11" fmla="*/ 132830 w 196477"/>
                <a:gd name="connsiteY11" fmla="*/ 199805 h 263569"/>
                <a:gd name="connsiteX12" fmla="*/ 134917 w 196477"/>
                <a:gd name="connsiteY12" fmla="*/ 184347 h 263569"/>
                <a:gd name="connsiteX13" fmla="*/ 121777 w 196477"/>
                <a:gd name="connsiteY13" fmla="*/ 134340 h 263569"/>
                <a:gd name="connsiteX14" fmla="*/ 147902 w 196477"/>
                <a:gd name="connsiteY14" fmla="*/ 149798 h 263569"/>
                <a:gd name="connsiteX15" fmla="*/ 142877 w 196477"/>
                <a:gd name="connsiteY15" fmla="*/ 189757 h 263569"/>
                <a:gd name="connsiteX16" fmla="*/ 132598 w 196477"/>
                <a:gd name="connsiteY16" fmla="*/ 199805 h 26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6477" h="263569">
                  <a:moveTo>
                    <a:pt x="77026" y="86"/>
                  </a:moveTo>
                  <a:cubicBezTo>
                    <a:pt x="29724" y="-2542"/>
                    <a:pt x="-12399" y="55349"/>
                    <a:pt x="3368" y="121123"/>
                  </a:cubicBezTo>
                  <a:cubicBezTo>
                    <a:pt x="12411" y="158686"/>
                    <a:pt x="34825" y="217968"/>
                    <a:pt x="77644" y="229330"/>
                  </a:cubicBezTo>
                  <a:cubicBezTo>
                    <a:pt x="88156" y="232112"/>
                    <a:pt x="100831" y="227243"/>
                    <a:pt x="111652" y="219900"/>
                  </a:cubicBezTo>
                  <a:cubicBezTo>
                    <a:pt x="111235" y="221207"/>
                    <a:pt x="111235" y="222613"/>
                    <a:pt x="111652" y="223920"/>
                  </a:cubicBezTo>
                  <a:cubicBezTo>
                    <a:pt x="114280" y="234431"/>
                    <a:pt x="111652" y="266043"/>
                    <a:pt x="135303" y="263415"/>
                  </a:cubicBezTo>
                  <a:cubicBezTo>
                    <a:pt x="158954" y="260787"/>
                    <a:pt x="174798" y="218664"/>
                    <a:pt x="174798" y="200269"/>
                  </a:cubicBezTo>
                  <a:cubicBezTo>
                    <a:pt x="174798" y="181873"/>
                    <a:pt x="156403" y="171285"/>
                    <a:pt x="156403" y="171285"/>
                  </a:cubicBezTo>
                  <a:lnTo>
                    <a:pt x="151148" y="100255"/>
                  </a:lnTo>
                  <a:cubicBezTo>
                    <a:pt x="151148" y="100255"/>
                    <a:pt x="172171" y="100255"/>
                    <a:pt x="193194" y="73976"/>
                  </a:cubicBezTo>
                  <a:cubicBezTo>
                    <a:pt x="214217" y="47697"/>
                    <a:pt x="129429" y="3023"/>
                    <a:pt x="77026" y="86"/>
                  </a:cubicBezTo>
                  <a:close/>
                  <a:moveTo>
                    <a:pt x="132830" y="199805"/>
                  </a:moveTo>
                  <a:cubicBezTo>
                    <a:pt x="138858" y="192076"/>
                    <a:pt x="140559" y="185042"/>
                    <a:pt x="134917" y="184347"/>
                  </a:cubicBezTo>
                  <a:cubicBezTo>
                    <a:pt x="116521" y="181719"/>
                    <a:pt x="113894" y="168502"/>
                    <a:pt x="121777" y="134340"/>
                  </a:cubicBezTo>
                  <a:cubicBezTo>
                    <a:pt x="129506" y="102032"/>
                    <a:pt x="146046" y="144697"/>
                    <a:pt x="147902" y="149798"/>
                  </a:cubicBezTo>
                  <a:cubicBezTo>
                    <a:pt x="147515" y="162242"/>
                    <a:pt x="146433" y="182646"/>
                    <a:pt x="142877" y="189757"/>
                  </a:cubicBezTo>
                  <a:cubicBezTo>
                    <a:pt x="140134" y="193737"/>
                    <a:pt x="136640" y="197154"/>
                    <a:pt x="132598" y="199805"/>
                  </a:cubicBezTo>
                  <a:close/>
                </a:path>
              </a:pathLst>
            </a:custGeom>
            <a:solidFill>
              <a:srgbClr val="263238"/>
            </a:solidFill>
            <a:ln w="7715" cap="flat">
              <a:noFill/>
              <a:prstDash val="solid"/>
              <a:miter/>
            </a:ln>
          </p:spPr>
          <p:txBody>
            <a:bodyPr rtlCol="0" anchor="ctr"/>
            <a:lstStyle/>
            <a:p>
              <a:endParaRPr lang="en-US"/>
            </a:p>
          </p:txBody>
        </p:sp>
        <p:sp>
          <p:nvSpPr>
            <p:cNvPr id="4098" name="Freeform: Shape 4097">
              <a:extLst>
                <a:ext uri="{FF2B5EF4-FFF2-40B4-BE49-F238E27FC236}">
                  <a16:creationId xmlns:a16="http://schemas.microsoft.com/office/drawing/2014/main" id="{918DBFF1-1076-4A6A-961B-0909F4B08953}"/>
                </a:ext>
              </a:extLst>
            </p:cNvPr>
            <p:cNvSpPr/>
            <p:nvPr/>
          </p:nvSpPr>
          <p:spPr>
            <a:xfrm>
              <a:off x="6954319" y="2651875"/>
              <a:ext cx="204103" cy="271004"/>
            </a:xfrm>
            <a:custGeom>
              <a:avLst/>
              <a:gdLst>
                <a:gd name="connsiteX0" fmla="*/ 136353 w 204103"/>
                <a:gd name="connsiteY0" fmla="*/ 270995 h 271004"/>
                <a:gd name="connsiteX1" fmla="*/ 123831 w 204103"/>
                <a:gd name="connsiteY1" fmla="*/ 266822 h 271004"/>
                <a:gd name="connsiteX2" fmla="*/ 112702 w 204103"/>
                <a:gd name="connsiteY2" fmla="*/ 236292 h 271004"/>
                <a:gd name="connsiteX3" fmla="*/ 111929 w 204103"/>
                <a:gd name="connsiteY3" fmla="*/ 230341 h 271004"/>
                <a:gd name="connsiteX4" fmla="*/ 81013 w 204103"/>
                <a:gd name="connsiteY4" fmla="*/ 236678 h 271004"/>
                <a:gd name="connsiteX5" fmla="*/ 3722 w 204103"/>
                <a:gd name="connsiteY5" fmla="*/ 125766 h 271004"/>
                <a:gd name="connsiteX6" fmla="*/ 24204 w 204103"/>
                <a:gd name="connsiteY6" fmla="*/ 27376 h 271004"/>
                <a:gd name="connsiteX7" fmla="*/ 81322 w 204103"/>
                <a:gd name="connsiteY7" fmla="*/ 15 h 271004"/>
                <a:gd name="connsiteX8" fmla="*/ 201972 w 204103"/>
                <a:gd name="connsiteY8" fmla="*/ 59528 h 271004"/>
                <a:gd name="connsiteX9" fmla="*/ 199885 w 204103"/>
                <a:gd name="connsiteY9" fmla="*/ 79933 h 271004"/>
                <a:gd name="connsiteX10" fmla="*/ 158921 w 204103"/>
                <a:gd name="connsiteY10" fmla="*/ 107294 h 271004"/>
                <a:gd name="connsiteX11" fmla="*/ 163791 w 204103"/>
                <a:gd name="connsiteY11" fmla="*/ 172682 h 271004"/>
                <a:gd name="connsiteX12" fmla="*/ 182340 w 204103"/>
                <a:gd name="connsiteY12" fmla="*/ 203598 h 271004"/>
                <a:gd name="connsiteX13" fmla="*/ 139444 w 204103"/>
                <a:gd name="connsiteY13" fmla="*/ 270609 h 271004"/>
                <a:gd name="connsiteX14" fmla="*/ 115716 w 204103"/>
                <a:gd name="connsiteY14" fmla="*/ 219597 h 271004"/>
                <a:gd name="connsiteX15" fmla="*/ 118112 w 204103"/>
                <a:gd name="connsiteY15" fmla="*/ 220447 h 271004"/>
                <a:gd name="connsiteX16" fmla="*/ 119349 w 204103"/>
                <a:gd name="connsiteY16" fmla="*/ 224853 h 271004"/>
                <a:gd name="connsiteX17" fmla="*/ 119349 w 204103"/>
                <a:gd name="connsiteY17" fmla="*/ 226553 h 271004"/>
                <a:gd name="connsiteX18" fmla="*/ 120663 w 204103"/>
                <a:gd name="connsiteY18" fmla="*/ 235519 h 271004"/>
                <a:gd name="connsiteX19" fmla="*/ 128933 w 204103"/>
                <a:gd name="connsiteY19" fmla="*/ 260793 h 271004"/>
                <a:gd name="connsiteX20" fmla="*/ 138903 w 204103"/>
                <a:gd name="connsiteY20" fmla="*/ 263112 h 271004"/>
                <a:gd name="connsiteX21" fmla="*/ 174920 w 204103"/>
                <a:gd name="connsiteY21" fmla="*/ 203830 h 271004"/>
                <a:gd name="connsiteX22" fmla="*/ 158458 w 204103"/>
                <a:gd name="connsiteY22" fmla="*/ 178247 h 271004"/>
                <a:gd name="connsiteX23" fmla="*/ 156525 w 204103"/>
                <a:gd name="connsiteY23" fmla="*/ 175155 h 271004"/>
                <a:gd name="connsiteX24" fmla="*/ 155675 w 204103"/>
                <a:gd name="connsiteY24" fmla="*/ 164180 h 271004"/>
                <a:gd name="connsiteX25" fmla="*/ 150651 w 204103"/>
                <a:gd name="connsiteY25" fmla="*/ 195096 h 271004"/>
                <a:gd name="connsiteX26" fmla="*/ 139599 w 204103"/>
                <a:gd name="connsiteY26" fmla="*/ 206690 h 271004"/>
                <a:gd name="connsiteX27" fmla="*/ 134575 w 204103"/>
                <a:gd name="connsiteY27" fmla="*/ 206690 h 271004"/>
                <a:gd name="connsiteX28" fmla="*/ 134111 w 204103"/>
                <a:gd name="connsiteY28" fmla="*/ 201588 h 271004"/>
                <a:gd name="connsiteX29" fmla="*/ 138903 w 204103"/>
                <a:gd name="connsiteY29" fmla="*/ 191927 h 271004"/>
                <a:gd name="connsiteX30" fmla="*/ 122208 w 204103"/>
                <a:gd name="connsiteY30" fmla="*/ 183271 h 271004"/>
                <a:gd name="connsiteX31" fmla="*/ 122208 w 204103"/>
                <a:gd name="connsiteY31" fmla="*/ 137515 h 271004"/>
                <a:gd name="connsiteX32" fmla="*/ 133106 w 204103"/>
                <a:gd name="connsiteY32" fmla="*/ 122520 h 271004"/>
                <a:gd name="connsiteX33" fmla="*/ 154361 w 204103"/>
                <a:gd name="connsiteY33" fmla="*/ 148799 h 271004"/>
                <a:gd name="connsiteX34" fmla="*/ 151115 w 204103"/>
                <a:gd name="connsiteY34" fmla="*/ 104434 h 271004"/>
                <a:gd name="connsiteX35" fmla="*/ 152120 w 204103"/>
                <a:gd name="connsiteY35" fmla="*/ 101497 h 271004"/>
                <a:gd name="connsiteX36" fmla="*/ 154980 w 204103"/>
                <a:gd name="connsiteY36" fmla="*/ 100261 h 271004"/>
                <a:gd name="connsiteX37" fmla="*/ 194011 w 204103"/>
                <a:gd name="connsiteY37" fmla="*/ 75450 h 271004"/>
                <a:gd name="connsiteX38" fmla="*/ 195093 w 204103"/>
                <a:gd name="connsiteY38" fmla="*/ 62929 h 271004"/>
                <a:gd name="connsiteX39" fmla="*/ 81090 w 204103"/>
                <a:gd name="connsiteY39" fmla="*/ 8053 h 271004"/>
                <a:gd name="connsiteX40" fmla="*/ 30233 w 204103"/>
                <a:gd name="connsiteY40" fmla="*/ 32631 h 271004"/>
                <a:gd name="connsiteX41" fmla="*/ 11374 w 204103"/>
                <a:gd name="connsiteY41" fmla="*/ 124298 h 271004"/>
                <a:gd name="connsiteX42" fmla="*/ 82867 w 204103"/>
                <a:gd name="connsiteY42" fmla="*/ 229490 h 271004"/>
                <a:gd name="connsiteX43" fmla="*/ 113784 w 204103"/>
                <a:gd name="connsiteY43" fmla="*/ 220525 h 271004"/>
                <a:gd name="connsiteX44" fmla="*/ 115716 w 204103"/>
                <a:gd name="connsiteY44" fmla="*/ 219597 h 271004"/>
                <a:gd name="connsiteX45" fmla="*/ 133493 w 204103"/>
                <a:gd name="connsiteY45" fmla="*/ 129940 h 271004"/>
                <a:gd name="connsiteX46" fmla="*/ 133493 w 204103"/>
                <a:gd name="connsiteY46" fmla="*/ 129940 h 271004"/>
                <a:gd name="connsiteX47" fmla="*/ 129628 w 204103"/>
                <a:gd name="connsiteY47" fmla="*/ 138906 h 271004"/>
                <a:gd name="connsiteX48" fmla="*/ 128314 w 204103"/>
                <a:gd name="connsiteY48" fmla="*/ 178556 h 271004"/>
                <a:gd name="connsiteX49" fmla="*/ 139521 w 204103"/>
                <a:gd name="connsiteY49" fmla="*/ 184198 h 271004"/>
                <a:gd name="connsiteX50" fmla="*/ 144932 w 204103"/>
                <a:gd name="connsiteY50" fmla="*/ 187212 h 271004"/>
                <a:gd name="connsiteX51" fmla="*/ 148101 w 204103"/>
                <a:gd name="connsiteY51" fmla="*/ 154055 h 271004"/>
                <a:gd name="connsiteX52" fmla="*/ 133493 w 204103"/>
                <a:gd name="connsiteY52" fmla="*/ 129940 h 27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04103" h="271004">
                  <a:moveTo>
                    <a:pt x="136353" y="270995"/>
                  </a:moveTo>
                  <a:cubicBezTo>
                    <a:pt x="131816" y="271134"/>
                    <a:pt x="127379" y="269658"/>
                    <a:pt x="123831" y="266822"/>
                  </a:cubicBezTo>
                  <a:cubicBezTo>
                    <a:pt x="115175" y="259943"/>
                    <a:pt x="113784" y="246262"/>
                    <a:pt x="112702" y="236292"/>
                  </a:cubicBezTo>
                  <a:cubicBezTo>
                    <a:pt x="112702" y="234050"/>
                    <a:pt x="112238" y="231964"/>
                    <a:pt x="111929" y="230341"/>
                  </a:cubicBezTo>
                  <a:cubicBezTo>
                    <a:pt x="102778" y="236230"/>
                    <a:pt x="91748" y="238495"/>
                    <a:pt x="81013" y="236678"/>
                  </a:cubicBezTo>
                  <a:cubicBezTo>
                    <a:pt x="32397" y="224003"/>
                    <a:pt x="10910" y="154905"/>
                    <a:pt x="3722" y="125766"/>
                  </a:cubicBezTo>
                  <a:cubicBezTo>
                    <a:pt x="-5298" y="91573"/>
                    <a:pt x="2284" y="55131"/>
                    <a:pt x="24204" y="27376"/>
                  </a:cubicBezTo>
                  <a:cubicBezTo>
                    <a:pt x="37830" y="9715"/>
                    <a:pt x="59023" y="-441"/>
                    <a:pt x="81322" y="15"/>
                  </a:cubicBezTo>
                  <a:cubicBezTo>
                    <a:pt x="123445" y="2333"/>
                    <a:pt x="189528" y="31627"/>
                    <a:pt x="201972" y="59528"/>
                  </a:cubicBezTo>
                  <a:cubicBezTo>
                    <a:pt x="205442" y="66129"/>
                    <a:pt x="204623" y="74167"/>
                    <a:pt x="199885" y="79933"/>
                  </a:cubicBezTo>
                  <a:cubicBezTo>
                    <a:pt x="190023" y="93745"/>
                    <a:pt x="175454" y="103476"/>
                    <a:pt x="158921" y="107294"/>
                  </a:cubicBezTo>
                  <a:lnTo>
                    <a:pt x="163791" y="172682"/>
                  </a:lnTo>
                  <a:cubicBezTo>
                    <a:pt x="174534" y="179452"/>
                    <a:pt x="181421" y="190930"/>
                    <a:pt x="182340" y="203598"/>
                  </a:cubicBezTo>
                  <a:cubicBezTo>
                    <a:pt x="182340" y="222611"/>
                    <a:pt x="166109" y="267594"/>
                    <a:pt x="139444" y="270609"/>
                  </a:cubicBezTo>
                  <a:close/>
                  <a:moveTo>
                    <a:pt x="115716" y="219597"/>
                  </a:moveTo>
                  <a:cubicBezTo>
                    <a:pt x="116597" y="219566"/>
                    <a:pt x="117447" y="219875"/>
                    <a:pt x="118112" y="220447"/>
                  </a:cubicBezTo>
                  <a:cubicBezTo>
                    <a:pt x="119441" y="221491"/>
                    <a:pt x="119944" y="223268"/>
                    <a:pt x="119349" y="224853"/>
                  </a:cubicBezTo>
                  <a:cubicBezTo>
                    <a:pt x="119179" y="225409"/>
                    <a:pt x="119179" y="225997"/>
                    <a:pt x="119349" y="226553"/>
                  </a:cubicBezTo>
                  <a:cubicBezTo>
                    <a:pt x="119982" y="229506"/>
                    <a:pt x="120423" y="232505"/>
                    <a:pt x="120663" y="235519"/>
                  </a:cubicBezTo>
                  <a:cubicBezTo>
                    <a:pt x="121590" y="244098"/>
                    <a:pt x="122827" y="255924"/>
                    <a:pt x="128933" y="260793"/>
                  </a:cubicBezTo>
                  <a:cubicBezTo>
                    <a:pt x="131769" y="262957"/>
                    <a:pt x="135402" y="263807"/>
                    <a:pt x="138903" y="263112"/>
                  </a:cubicBezTo>
                  <a:cubicBezTo>
                    <a:pt x="159308" y="260870"/>
                    <a:pt x="174920" y="222302"/>
                    <a:pt x="174920" y="203830"/>
                  </a:cubicBezTo>
                  <a:cubicBezTo>
                    <a:pt x="174920" y="187908"/>
                    <a:pt x="158612" y="178324"/>
                    <a:pt x="158458" y="178247"/>
                  </a:cubicBezTo>
                  <a:cubicBezTo>
                    <a:pt x="157314" y="177628"/>
                    <a:pt x="156587" y="176454"/>
                    <a:pt x="156525" y="175155"/>
                  </a:cubicBezTo>
                  <a:lnTo>
                    <a:pt x="155675" y="164180"/>
                  </a:lnTo>
                  <a:cubicBezTo>
                    <a:pt x="155753" y="174691"/>
                    <a:pt x="154060" y="185149"/>
                    <a:pt x="150651" y="195096"/>
                  </a:cubicBezTo>
                  <a:cubicBezTo>
                    <a:pt x="147815" y="199687"/>
                    <a:pt x="144051" y="203637"/>
                    <a:pt x="139599" y="206690"/>
                  </a:cubicBezTo>
                  <a:cubicBezTo>
                    <a:pt x="138177" y="207996"/>
                    <a:pt x="135997" y="207996"/>
                    <a:pt x="134575" y="206690"/>
                  </a:cubicBezTo>
                  <a:cubicBezTo>
                    <a:pt x="133153" y="205352"/>
                    <a:pt x="132952" y="203165"/>
                    <a:pt x="134111" y="201588"/>
                  </a:cubicBezTo>
                  <a:cubicBezTo>
                    <a:pt x="138517" y="195637"/>
                    <a:pt x="139058" y="192545"/>
                    <a:pt x="138903" y="191927"/>
                  </a:cubicBezTo>
                  <a:cubicBezTo>
                    <a:pt x="132318" y="191703"/>
                    <a:pt x="126189" y="188526"/>
                    <a:pt x="122208" y="183271"/>
                  </a:cubicBezTo>
                  <a:cubicBezTo>
                    <a:pt x="116721" y="175155"/>
                    <a:pt x="116721" y="161938"/>
                    <a:pt x="122208" y="137515"/>
                  </a:cubicBezTo>
                  <a:cubicBezTo>
                    <a:pt x="123677" y="131331"/>
                    <a:pt x="126382" y="122984"/>
                    <a:pt x="133106" y="122520"/>
                  </a:cubicBezTo>
                  <a:cubicBezTo>
                    <a:pt x="141454" y="121902"/>
                    <a:pt x="149105" y="135814"/>
                    <a:pt x="154361" y="148799"/>
                  </a:cubicBezTo>
                  <a:lnTo>
                    <a:pt x="151115" y="104434"/>
                  </a:lnTo>
                  <a:cubicBezTo>
                    <a:pt x="151015" y="103360"/>
                    <a:pt x="151378" y="102286"/>
                    <a:pt x="152120" y="101497"/>
                  </a:cubicBezTo>
                  <a:cubicBezTo>
                    <a:pt x="152862" y="100709"/>
                    <a:pt x="153898" y="100261"/>
                    <a:pt x="154980" y="100261"/>
                  </a:cubicBezTo>
                  <a:cubicBezTo>
                    <a:pt x="154980" y="100261"/>
                    <a:pt x="174534" y="99797"/>
                    <a:pt x="194011" y="75450"/>
                  </a:cubicBezTo>
                  <a:cubicBezTo>
                    <a:pt x="196917" y="71903"/>
                    <a:pt x="197350" y="66925"/>
                    <a:pt x="195093" y="62929"/>
                  </a:cubicBezTo>
                  <a:cubicBezTo>
                    <a:pt x="184891" y="39742"/>
                    <a:pt x="123059" y="10372"/>
                    <a:pt x="81090" y="8053"/>
                  </a:cubicBezTo>
                  <a:cubicBezTo>
                    <a:pt x="61203" y="7721"/>
                    <a:pt x="42329" y="16841"/>
                    <a:pt x="30233" y="32631"/>
                  </a:cubicBezTo>
                  <a:cubicBezTo>
                    <a:pt x="9928" y="58547"/>
                    <a:pt x="2949" y="92477"/>
                    <a:pt x="11374" y="124298"/>
                  </a:cubicBezTo>
                  <a:cubicBezTo>
                    <a:pt x="16552" y="145939"/>
                    <a:pt x="37112" y="217510"/>
                    <a:pt x="82867" y="229490"/>
                  </a:cubicBezTo>
                  <a:cubicBezTo>
                    <a:pt x="91060" y="231654"/>
                    <a:pt x="101958" y="228408"/>
                    <a:pt x="113784" y="220525"/>
                  </a:cubicBezTo>
                  <a:cubicBezTo>
                    <a:pt x="114340" y="220061"/>
                    <a:pt x="115005" y="219744"/>
                    <a:pt x="115716" y="219597"/>
                  </a:cubicBezTo>
                  <a:close/>
                  <a:moveTo>
                    <a:pt x="133493" y="129940"/>
                  </a:moveTo>
                  <a:lnTo>
                    <a:pt x="133493" y="129940"/>
                  </a:lnTo>
                  <a:cubicBezTo>
                    <a:pt x="133493" y="129940"/>
                    <a:pt x="131483" y="130790"/>
                    <a:pt x="129628" y="138906"/>
                  </a:cubicBezTo>
                  <a:cubicBezTo>
                    <a:pt x="124604" y="160702"/>
                    <a:pt x="124218" y="172604"/>
                    <a:pt x="128314" y="178556"/>
                  </a:cubicBezTo>
                  <a:cubicBezTo>
                    <a:pt x="131035" y="181995"/>
                    <a:pt x="135139" y="184059"/>
                    <a:pt x="139521" y="184198"/>
                  </a:cubicBezTo>
                  <a:cubicBezTo>
                    <a:pt x="141662" y="184407"/>
                    <a:pt x="143626" y="185497"/>
                    <a:pt x="144932" y="187212"/>
                  </a:cubicBezTo>
                  <a:cubicBezTo>
                    <a:pt x="146949" y="176276"/>
                    <a:pt x="148008" y="165177"/>
                    <a:pt x="148101" y="154055"/>
                  </a:cubicBezTo>
                  <a:cubicBezTo>
                    <a:pt x="142072" y="138519"/>
                    <a:pt x="135425" y="129940"/>
                    <a:pt x="133493" y="129940"/>
                  </a:cubicBezTo>
                  <a:close/>
                </a:path>
              </a:pathLst>
            </a:custGeom>
            <a:solidFill>
              <a:srgbClr val="263238"/>
            </a:solidFill>
            <a:ln w="7715" cap="flat">
              <a:noFill/>
              <a:prstDash val="solid"/>
              <a:miter/>
            </a:ln>
          </p:spPr>
          <p:txBody>
            <a:bodyPr rtlCol="0" anchor="ctr"/>
            <a:lstStyle/>
            <a:p>
              <a:endParaRPr lang="en-US"/>
            </a:p>
          </p:txBody>
        </p:sp>
        <p:sp>
          <p:nvSpPr>
            <p:cNvPr id="4099" name="Freeform: Shape 4098">
              <a:extLst>
                <a:ext uri="{FF2B5EF4-FFF2-40B4-BE49-F238E27FC236}">
                  <a16:creationId xmlns:a16="http://schemas.microsoft.com/office/drawing/2014/main" id="{9F233D81-615E-41BA-A691-1482119D5202}"/>
                </a:ext>
              </a:extLst>
            </p:cNvPr>
            <p:cNvSpPr/>
            <p:nvPr/>
          </p:nvSpPr>
          <p:spPr>
            <a:xfrm>
              <a:off x="6941114" y="2906369"/>
              <a:ext cx="220123" cy="46876"/>
            </a:xfrm>
            <a:custGeom>
              <a:avLst/>
              <a:gdLst>
                <a:gd name="connsiteX0" fmla="*/ 22337 w 220123"/>
                <a:gd name="connsiteY0" fmla="*/ 20521 h 46876"/>
                <a:gd name="connsiteX1" fmla="*/ 68016 w 220123"/>
                <a:gd name="connsiteY1" fmla="*/ 425 h 46876"/>
                <a:gd name="connsiteX2" fmla="*/ 196936 w 220123"/>
                <a:gd name="connsiteY2" fmla="*/ 22608 h 46876"/>
                <a:gd name="connsiteX3" fmla="*/ 220123 w 220123"/>
                <a:gd name="connsiteY3" fmla="*/ 46877 h 46876"/>
                <a:gd name="connsiteX4" fmla="*/ 0 w 220123"/>
                <a:gd name="connsiteY4" fmla="*/ 38452 h 4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23" h="46876">
                  <a:moveTo>
                    <a:pt x="22337" y="20521"/>
                  </a:moveTo>
                  <a:cubicBezTo>
                    <a:pt x="34526" y="8363"/>
                    <a:pt x="50818" y="1198"/>
                    <a:pt x="68016" y="425"/>
                  </a:cubicBezTo>
                  <a:cubicBezTo>
                    <a:pt x="99396" y="-2589"/>
                    <a:pt x="180010" y="11014"/>
                    <a:pt x="196936" y="22608"/>
                  </a:cubicBezTo>
                  <a:cubicBezTo>
                    <a:pt x="206404" y="28829"/>
                    <a:pt x="214334" y="37130"/>
                    <a:pt x="220123" y="46877"/>
                  </a:cubicBezTo>
                  <a:lnTo>
                    <a:pt x="0" y="38452"/>
                  </a:lnTo>
                  <a:close/>
                </a:path>
              </a:pathLst>
            </a:custGeom>
            <a:solidFill>
              <a:srgbClr val="FFFFFF"/>
            </a:solidFill>
            <a:ln w="7715" cap="flat">
              <a:noFill/>
              <a:prstDash val="solid"/>
              <a:miter/>
            </a:ln>
          </p:spPr>
          <p:txBody>
            <a:bodyPr rtlCol="0" anchor="ctr"/>
            <a:lstStyle/>
            <a:p>
              <a:endParaRPr lang="en-US"/>
            </a:p>
          </p:txBody>
        </p:sp>
        <p:sp>
          <p:nvSpPr>
            <p:cNvPr id="4100" name="Freeform: Shape 4099">
              <a:extLst>
                <a:ext uri="{FF2B5EF4-FFF2-40B4-BE49-F238E27FC236}">
                  <a16:creationId xmlns:a16="http://schemas.microsoft.com/office/drawing/2014/main" id="{2AC1577E-1D3B-4338-9A92-7A173E0533FA}"/>
                </a:ext>
              </a:extLst>
            </p:cNvPr>
            <p:cNvSpPr/>
            <p:nvPr/>
          </p:nvSpPr>
          <p:spPr>
            <a:xfrm>
              <a:off x="6937618" y="2902530"/>
              <a:ext cx="227851" cy="54602"/>
            </a:xfrm>
            <a:custGeom>
              <a:avLst/>
              <a:gdLst>
                <a:gd name="connsiteX0" fmla="*/ 223852 w 227851"/>
                <a:gd name="connsiteY0" fmla="*/ 54580 h 54602"/>
                <a:gd name="connsiteX1" fmla="*/ 223852 w 227851"/>
                <a:gd name="connsiteY1" fmla="*/ 54580 h 54602"/>
                <a:gd name="connsiteX2" fmla="*/ 3728 w 227851"/>
                <a:gd name="connsiteY2" fmla="*/ 46156 h 54602"/>
                <a:gd name="connsiteX3" fmla="*/ 173 w 227851"/>
                <a:gd name="connsiteY3" fmla="*/ 43528 h 54602"/>
                <a:gd name="connsiteX4" fmla="*/ 1410 w 227851"/>
                <a:gd name="connsiteY4" fmla="*/ 39354 h 54602"/>
                <a:gd name="connsiteX5" fmla="*/ 23283 w 227851"/>
                <a:gd name="connsiteY5" fmla="*/ 21577 h 54602"/>
                <a:gd name="connsiteX6" fmla="*/ 71280 w 227851"/>
                <a:gd name="connsiteY6" fmla="*/ 400 h 54602"/>
                <a:gd name="connsiteX7" fmla="*/ 202674 w 227851"/>
                <a:gd name="connsiteY7" fmla="*/ 23587 h 54602"/>
                <a:gd name="connsiteX8" fmla="*/ 227330 w 227851"/>
                <a:gd name="connsiteY8" fmla="*/ 49247 h 54602"/>
                <a:gd name="connsiteX9" fmla="*/ 227330 w 227851"/>
                <a:gd name="connsiteY9" fmla="*/ 53034 h 54602"/>
                <a:gd name="connsiteX10" fmla="*/ 223852 w 227851"/>
                <a:gd name="connsiteY10" fmla="*/ 54580 h 54602"/>
                <a:gd name="connsiteX11" fmla="*/ 14163 w 227851"/>
                <a:gd name="connsiteY11" fmla="*/ 39122 h 54602"/>
                <a:gd name="connsiteX12" fmla="*/ 216432 w 227851"/>
                <a:gd name="connsiteY12" fmla="*/ 46851 h 54602"/>
                <a:gd name="connsiteX13" fmla="*/ 198269 w 227851"/>
                <a:gd name="connsiteY13" fmla="*/ 29925 h 54602"/>
                <a:gd name="connsiteX14" fmla="*/ 71821 w 227851"/>
                <a:gd name="connsiteY14" fmla="*/ 8360 h 54602"/>
                <a:gd name="connsiteX15" fmla="*/ 28771 w 227851"/>
                <a:gd name="connsiteY15" fmla="*/ 27142 h 54602"/>
                <a:gd name="connsiteX16" fmla="*/ 28230 w 227851"/>
                <a:gd name="connsiteY16" fmla="*/ 27683 h 54602"/>
                <a:gd name="connsiteX17" fmla="*/ 25834 w 227851"/>
                <a:gd name="connsiteY17" fmla="*/ 24592 h 54602"/>
                <a:gd name="connsiteX18" fmla="*/ 25834 w 227851"/>
                <a:gd name="connsiteY18" fmla="*/ 24592 h 5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7851" h="54602">
                  <a:moveTo>
                    <a:pt x="223852" y="54580"/>
                  </a:moveTo>
                  <a:lnTo>
                    <a:pt x="223852" y="54580"/>
                  </a:lnTo>
                  <a:lnTo>
                    <a:pt x="3728" y="46156"/>
                  </a:lnTo>
                  <a:cubicBezTo>
                    <a:pt x="2105" y="46132"/>
                    <a:pt x="668" y="45073"/>
                    <a:pt x="173" y="43528"/>
                  </a:cubicBezTo>
                  <a:cubicBezTo>
                    <a:pt x="-291" y="42013"/>
                    <a:pt x="196" y="40374"/>
                    <a:pt x="1410" y="39354"/>
                  </a:cubicBezTo>
                  <a:lnTo>
                    <a:pt x="23283" y="21577"/>
                  </a:lnTo>
                  <a:cubicBezTo>
                    <a:pt x="36113" y="8832"/>
                    <a:pt x="53218" y="1288"/>
                    <a:pt x="71280" y="400"/>
                  </a:cubicBezTo>
                  <a:cubicBezTo>
                    <a:pt x="101810" y="-2460"/>
                    <a:pt x="184125" y="10525"/>
                    <a:pt x="202674" y="23587"/>
                  </a:cubicBezTo>
                  <a:cubicBezTo>
                    <a:pt x="212768" y="30118"/>
                    <a:pt x="221208" y="38906"/>
                    <a:pt x="227330" y="49247"/>
                  </a:cubicBezTo>
                  <a:cubicBezTo>
                    <a:pt x="228026" y="50414"/>
                    <a:pt x="228026" y="51867"/>
                    <a:pt x="227330" y="53034"/>
                  </a:cubicBezTo>
                  <a:cubicBezTo>
                    <a:pt x="226534" y="54140"/>
                    <a:pt x="225204" y="54727"/>
                    <a:pt x="223852" y="54580"/>
                  </a:cubicBezTo>
                  <a:close/>
                  <a:moveTo>
                    <a:pt x="14163" y="39122"/>
                  </a:moveTo>
                  <a:lnTo>
                    <a:pt x="216432" y="46851"/>
                  </a:lnTo>
                  <a:cubicBezTo>
                    <a:pt x="211269" y="40328"/>
                    <a:pt x="205140" y="34616"/>
                    <a:pt x="198269" y="29925"/>
                  </a:cubicBezTo>
                  <a:cubicBezTo>
                    <a:pt x="182192" y="18949"/>
                    <a:pt x="103047" y="5424"/>
                    <a:pt x="71821" y="8360"/>
                  </a:cubicBezTo>
                  <a:cubicBezTo>
                    <a:pt x="55660" y="9172"/>
                    <a:pt x="40356" y="15850"/>
                    <a:pt x="28771" y="27142"/>
                  </a:cubicBezTo>
                  <a:cubicBezTo>
                    <a:pt x="28631" y="27359"/>
                    <a:pt x="28446" y="27544"/>
                    <a:pt x="28230" y="27683"/>
                  </a:cubicBezTo>
                  <a:close/>
                  <a:moveTo>
                    <a:pt x="25834" y="24592"/>
                  </a:moveTo>
                  <a:lnTo>
                    <a:pt x="25834" y="24592"/>
                  </a:lnTo>
                  <a:close/>
                </a:path>
              </a:pathLst>
            </a:custGeom>
            <a:solidFill>
              <a:srgbClr val="263238"/>
            </a:solidFill>
            <a:ln w="7715" cap="flat">
              <a:noFill/>
              <a:prstDash val="solid"/>
              <a:miter/>
            </a:ln>
          </p:spPr>
          <p:txBody>
            <a:bodyPr rtlCol="0" anchor="ctr"/>
            <a:lstStyle/>
            <a:p>
              <a:endParaRPr lang="en-US"/>
            </a:p>
          </p:txBody>
        </p:sp>
        <p:sp>
          <p:nvSpPr>
            <p:cNvPr id="4101" name="Freeform: Shape 4100">
              <a:extLst>
                <a:ext uri="{FF2B5EF4-FFF2-40B4-BE49-F238E27FC236}">
                  <a16:creationId xmlns:a16="http://schemas.microsoft.com/office/drawing/2014/main" id="{2B86764F-896C-4B00-BD79-66FFFCCEEF48}"/>
                </a:ext>
              </a:extLst>
            </p:cNvPr>
            <p:cNvSpPr/>
            <p:nvPr/>
          </p:nvSpPr>
          <p:spPr>
            <a:xfrm>
              <a:off x="6711175" y="2915914"/>
              <a:ext cx="122969" cy="112380"/>
            </a:xfrm>
            <a:custGeom>
              <a:avLst/>
              <a:gdLst>
                <a:gd name="connsiteX0" fmla="*/ 15613 w 122969"/>
                <a:gd name="connsiteY0" fmla="*/ 112380 h 112380"/>
                <a:gd name="connsiteX1" fmla="*/ 0 w 122969"/>
                <a:gd name="connsiteY1" fmla="*/ 45524 h 112380"/>
                <a:gd name="connsiteX2" fmla="*/ 54181 w 122969"/>
                <a:gd name="connsiteY2" fmla="*/ 30298 h 112380"/>
                <a:gd name="connsiteX3" fmla="*/ 62914 w 122969"/>
                <a:gd name="connsiteY3" fmla="*/ 2164 h 112380"/>
                <a:gd name="connsiteX4" fmla="*/ 82392 w 122969"/>
                <a:gd name="connsiteY4" fmla="*/ 0 h 112380"/>
                <a:gd name="connsiteX5" fmla="*/ 95376 w 122969"/>
                <a:gd name="connsiteY5" fmla="*/ 28134 h 112380"/>
                <a:gd name="connsiteX6" fmla="*/ 86720 w 122969"/>
                <a:gd name="connsiteY6" fmla="*/ 36790 h 112380"/>
                <a:gd name="connsiteX7" fmla="*/ 80227 w 122969"/>
                <a:gd name="connsiteY7" fmla="*/ 28134 h 112380"/>
                <a:gd name="connsiteX8" fmla="*/ 75899 w 122969"/>
                <a:gd name="connsiteY8" fmla="*/ 65001 h 112380"/>
                <a:gd name="connsiteX9" fmla="*/ 114931 w 122969"/>
                <a:gd name="connsiteY9" fmla="*/ 41118 h 112380"/>
                <a:gd name="connsiteX10" fmla="*/ 122969 w 122969"/>
                <a:gd name="connsiteY10" fmla="*/ 47379 h 112380"/>
                <a:gd name="connsiteX11" fmla="*/ 84556 w 122969"/>
                <a:gd name="connsiteY11" fmla="*/ 88807 h 112380"/>
                <a:gd name="connsiteX12" fmla="*/ 64228 w 122969"/>
                <a:gd name="connsiteY12" fmla="*/ 109984 h 112380"/>
                <a:gd name="connsiteX13" fmla="*/ 15613 w 122969"/>
                <a:gd name="connsiteY13" fmla="*/ 112380 h 1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969" h="112380">
                  <a:moveTo>
                    <a:pt x="15613" y="112380"/>
                  </a:moveTo>
                  <a:lnTo>
                    <a:pt x="0" y="45524"/>
                  </a:lnTo>
                  <a:lnTo>
                    <a:pt x="54181" y="30298"/>
                  </a:lnTo>
                  <a:lnTo>
                    <a:pt x="62914" y="2164"/>
                  </a:lnTo>
                  <a:lnTo>
                    <a:pt x="82392" y="0"/>
                  </a:lnTo>
                  <a:lnTo>
                    <a:pt x="95376" y="28134"/>
                  </a:lnTo>
                  <a:lnTo>
                    <a:pt x="86720" y="36790"/>
                  </a:lnTo>
                  <a:lnTo>
                    <a:pt x="80227" y="28134"/>
                  </a:lnTo>
                  <a:lnTo>
                    <a:pt x="75899" y="65001"/>
                  </a:lnTo>
                  <a:lnTo>
                    <a:pt x="114931" y="41118"/>
                  </a:lnTo>
                  <a:lnTo>
                    <a:pt x="122969" y="47379"/>
                  </a:lnTo>
                  <a:lnTo>
                    <a:pt x="84556" y="88807"/>
                  </a:lnTo>
                  <a:lnTo>
                    <a:pt x="64228" y="109984"/>
                  </a:lnTo>
                  <a:lnTo>
                    <a:pt x="15613" y="112380"/>
                  </a:lnTo>
                  <a:close/>
                </a:path>
              </a:pathLst>
            </a:custGeom>
            <a:solidFill>
              <a:srgbClr val="FFFFFF"/>
            </a:solidFill>
            <a:ln w="7715" cap="flat">
              <a:noFill/>
              <a:prstDash val="solid"/>
              <a:miter/>
            </a:ln>
          </p:spPr>
          <p:txBody>
            <a:bodyPr rtlCol="0" anchor="ctr"/>
            <a:lstStyle/>
            <a:p>
              <a:endParaRPr lang="en-US"/>
            </a:p>
          </p:txBody>
        </p:sp>
        <p:sp>
          <p:nvSpPr>
            <p:cNvPr id="4102" name="Freeform: Shape 4101">
              <a:extLst>
                <a:ext uri="{FF2B5EF4-FFF2-40B4-BE49-F238E27FC236}">
                  <a16:creationId xmlns:a16="http://schemas.microsoft.com/office/drawing/2014/main" id="{352D914C-4673-4952-B719-23125C3C2A37}"/>
                </a:ext>
              </a:extLst>
            </p:cNvPr>
            <p:cNvSpPr/>
            <p:nvPr/>
          </p:nvSpPr>
          <p:spPr>
            <a:xfrm>
              <a:off x="6707213" y="2912029"/>
              <a:ext cx="130350" cy="120129"/>
            </a:xfrm>
            <a:custGeom>
              <a:avLst/>
              <a:gdLst>
                <a:gd name="connsiteX0" fmla="*/ 19266 w 130350"/>
                <a:gd name="connsiteY0" fmla="*/ 120130 h 120129"/>
                <a:gd name="connsiteX1" fmla="*/ 15556 w 130350"/>
                <a:gd name="connsiteY1" fmla="*/ 117116 h 120129"/>
                <a:gd name="connsiteX2" fmla="*/ 98 w 130350"/>
                <a:gd name="connsiteY2" fmla="*/ 50259 h 120129"/>
                <a:gd name="connsiteX3" fmla="*/ 2803 w 130350"/>
                <a:gd name="connsiteY3" fmla="*/ 45622 h 120129"/>
                <a:gd name="connsiteX4" fmla="*/ 54974 w 130350"/>
                <a:gd name="connsiteY4" fmla="*/ 31014 h 120129"/>
                <a:gd name="connsiteX5" fmla="*/ 62703 w 130350"/>
                <a:gd name="connsiteY5" fmla="*/ 4890 h 120129"/>
                <a:gd name="connsiteX6" fmla="*/ 65949 w 130350"/>
                <a:gd name="connsiteY6" fmla="*/ 2185 h 120129"/>
                <a:gd name="connsiteX7" fmla="*/ 85504 w 130350"/>
                <a:gd name="connsiteY7" fmla="*/ 20 h 120129"/>
                <a:gd name="connsiteX8" fmla="*/ 89368 w 130350"/>
                <a:gd name="connsiteY8" fmla="*/ 2262 h 120129"/>
                <a:gd name="connsiteX9" fmla="*/ 102430 w 130350"/>
                <a:gd name="connsiteY9" fmla="*/ 30396 h 120129"/>
                <a:gd name="connsiteX10" fmla="*/ 101657 w 130350"/>
                <a:gd name="connsiteY10" fmla="*/ 34724 h 120129"/>
                <a:gd name="connsiteX11" fmla="*/ 92923 w 130350"/>
                <a:gd name="connsiteY11" fmla="*/ 43458 h 120129"/>
                <a:gd name="connsiteX12" fmla="*/ 89986 w 130350"/>
                <a:gd name="connsiteY12" fmla="*/ 44540 h 120129"/>
                <a:gd name="connsiteX13" fmla="*/ 87127 w 130350"/>
                <a:gd name="connsiteY13" fmla="*/ 42994 h 120129"/>
                <a:gd name="connsiteX14" fmla="*/ 86431 w 130350"/>
                <a:gd name="connsiteY14" fmla="*/ 42066 h 120129"/>
                <a:gd name="connsiteX15" fmla="*/ 84190 w 130350"/>
                <a:gd name="connsiteY15" fmla="*/ 61466 h 120129"/>
                <a:gd name="connsiteX16" fmla="*/ 116420 w 130350"/>
                <a:gd name="connsiteY16" fmla="*/ 41757 h 120129"/>
                <a:gd name="connsiteX17" fmla="*/ 120748 w 130350"/>
                <a:gd name="connsiteY17" fmla="*/ 41757 h 120129"/>
                <a:gd name="connsiteX18" fmla="*/ 128864 w 130350"/>
                <a:gd name="connsiteY18" fmla="*/ 47941 h 120129"/>
                <a:gd name="connsiteX19" fmla="*/ 130332 w 130350"/>
                <a:gd name="connsiteY19" fmla="*/ 50646 h 120129"/>
                <a:gd name="connsiteX20" fmla="*/ 129327 w 130350"/>
                <a:gd name="connsiteY20" fmla="*/ 53583 h 120129"/>
                <a:gd name="connsiteX21" fmla="*/ 90682 w 130350"/>
                <a:gd name="connsiteY21" fmla="*/ 95088 h 120129"/>
                <a:gd name="connsiteX22" fmla="*/ 70277 w 130350"/>
                <a:gd name="connsiteY22" fmla="*/ 116265 h 120129"/>
                <a:gd name="connsiteX23" fmla="*/ 67649 w 130350"/>
                <a:gd name="connsiteY23" fmla="*/ 117502 h 120129"/>
                <a:gd name="connsiteX24" fmla="*/ 19111 w 130350"/>
                <a:gd name="connsiteY24" fmla="*/ 119898 h 120129"/>
                <a:gd name="connsiteX25" fmla="*/ 8290 w 130350"/>
                <a:gd name="connsiteY25" fmla="*/ 52114 h 120129"/>
                <a:gd name="connsiteX26" fmla="*/ 22357 w 130350"/>
                <a:gd name="connsiteY26" fmla="*/ 112246 h 120129"/>
                <a:gd name="connsiteX27" fmla="*/ 66104 w 130350"/>
                <a:gd name="connsiteY27" fmla="*/ 110082 h 120129"/>
                <a:gd name="connsiteX28" fmla="*/ 85426 w 130350"/>
                <a:gd name="connsiteY28" fmla="*/ 90064 h 120129"/>
                <a:gd name="connsiteX29" fmla="*/ 120903 w 130350"/>
                <a:gd name="connsiteY29" fmla="*/ 51419 h 120129"/>
                <a:gd name="connsiteX30" fmla="*/ 118352 w 130350"/>
                <a:gd name="connsiteY30" fmla="*/ 49409 h 120129"/>
                <a:gd name="connsiteX31" fmla="*/ 81562 w 130350"/>
                <a:gd name="connsiteY31" fmla="*/ 71901 h 120129"/>
                <a:gd name="connsiteX32" fmla="*/ 76190 w 130350"/>
                <a:gd name="connsiteY32" fmla="*/ 70424 h 120129"/>
                <a:gd name="connsiteX33" fmla="*/ 75688 w 130350"/>
                <a:gd name="connsiteY33" fmla="*/ 68113 h 120129"/>
                <a:gd name="connsiteX34" fmla="*/ 80016 w 130350"/>
                <a:gd name="connsiteY34" fmla="*/ 31246 h 120129"/>
                <a:gd name="connsiteX35" fmla="*/ 84290 w 130350"/>
                <a:gd name="connsiteY35" fmla="*/ 27837 h 120129"/>
                <a:gd name="connsiteX36" fmla="*/ 86972 w 130350"/>
                <a:gd name="connsiteY36" fmla="*/ 29391 h 120129"/>
                <a:gd name="connsiteX37" fmla="*/ 90837 w 130350"/>
                <a:gd name="connsiteY37" fmla="*/ 34492 h 120129"/>
                <a:gd name="connsiteX38" fmla="*/ 94392 w 130350"/>
                <a:gd name="connsiteY38" fmla="*/ 30859 h 120129"/>
                <a:gd name="connsiteX39" fmla="*/ 83726 w 130350"/>
                <a:gd name="connsiteY39" fmla="*/ 7672 h 120129"/>
                <a:gd name="connsiteX40" fmla="*/ 69504 w 130350"/>
                <a:gd name="connsiteY40" fmla="*/ 9295 h 120129"/>
                <a:gd name="connsiteX41" fmla="*/ 61775 w 130350"/>
                <a:gd name="connsiteY41" fmla="*/ 35033 h 120129"/>
                <a:gd name="connsiteX42" fmla="*/ 59148 w 130350"/>
                <a:gd name="connsiteY42" fmla="*/ 37584 h 120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0350" h="120129">
                  <a:moveTo>
                    <a:pt x="19266" y="120130"/>
                  </a:moveTo>
                  <a:cubicBezTo>
                    <a:pt x="17473" y="120130"/>
                    <a:pt x="15919" y="118870"/>
                    <a:pt x="15556" y="117116"/>
                  </a:cubicBezTo>
                  <a:lnTo>
                    <a:pt x="98" y="50259"/>
                  </a:lnTo>
                  <a:cubicBezTo>
                    <a:pt x="-358" y="48242"/>
                    <a:pt x="824" y="46217"/>
                    <a:pt x="2803" y="45622"/>
                  </a:cubicBezTo>
                  <a:lnTo>
                    <a:pt x="54974" y="31014"/>
                  </a:lnTo>
                  <a:lnTo>
                    <a:pt x="62703" y="4890"/>
                  </a:lnTo>
                  <a:cubicBezTo>
                    <a:pt x="63136" y="3413"/>
                    <a:pt x="64419" y="2339"/>
                    <a:pt x="65949" y="2185"/>
                  </a:cubicBezTo>
                  <a:lnTo>
                    <a:pt x="85504" y="20"/>
                  </a:lnTo>
                  <a:cubicBezTo>
                    <a:pt x="87142" y="-150"/>
                    <a:pt x="88703" y="755"/>
                    <a:pt x="89368" y="2262"/>
                  </a:cubicBezTo>
                  <a:lnTo>
                    <a:pt x="102430" y="30396"/>
                  </a:lnTo>
                  <a:cubicBezTo>
                    <a:pt x="103095" y="31856"/>
                    <a:pt x="102794" y="33580"/>
                    <a:pt x="101657" y="34724"/>
                  </a:cubicBezTo>
                  <a:lnTo>
                    <a:pt x="92923" y="43458"/>
                  </a:lnTo>
                  <a:cubicBezTo>
                    <a:pt x="92174" y="44262"/>
                    <a:pt x="91084" y="44663"/>
                    <a:pt x="89986" y="44540"/>
                  </a:cubicBezTo>
                  <a:cubicBezTo>
                    <a:pt x="88850" y="44478"/>
                    <a:pt x="87799" y="43914"/>
                    <a:pt x="87127" y="42994"/>
                  </a:cubicBezTo>
                  <a:lnTo>
                    <a:pt x="86431" y="42066"/>
                  </a:lnTo>
                  <a:lnTo>
                    <a:pt x="84190" y="61466"/>
                  </a:lnTo>
                  <a:lnTo>
                    <a:pt x="116420" y="41757"/>
                  </a:lnTo>
                  <a:cubicBezTo>
                    <a:pt x="117711" y="40830"/>
                    <a:pt x="119457" y="40830"/>
                    <a:pt x="120748" y="41757"/>
                  </a:cubicBezTo>
                  <a:lnTo>
                    <a:pt x="128864" y="47941"/>
                  </a:lnTo>
                  <a:cubicBezTo>
                    <a:pt x="129722" y="48590"/>
                    <a:pt x="130255" y="49571"/>
                    <a:pt x="130332" y="50646"/>
                  </a:cubicBezTo>
                  <a:cubicBezTo>
                    <a:pt x="130440" y="51728"/>
                    <a:pt x="130077" y="52794"/>
                    <a:pt x="129327" y="53583"/>
                  </a:cubicBezTo>
                  <a:lnTo>
                    <a:pt x="90682" y="95088"/>
                  </a:lnTo>
                  <a:lnTo>
                    <a:pt x="70277" y="116265"/>
                  </a:lnTo>
                  <a:cubicBezTo>
                    <a:pt x="69597" y="117007"/>
                    <a:pt x="68654" y="117448"/>
                    <a:pt x="67649" y="117502"/>
                  </a:cubicBezTo>
                  <a:lnTo>
                    <a:pt x="19111" y="119898"/>
                  </a:lnTo>
                  <a:close/>
                  <a:moveTo>
                    <a:pt x="8290" y="52114"/>
                  </a:moveTo>
                  <a:lnTo>
                    <a:pt x="22357" y="112246"/>
                  </a:lnTo>
                  <a:lnTo>
                    <a:pt x="66104" y="110082"/>
                  </a:lnTo>
                  <a:lnTo>
                    <a:pt x="85426" y="90064"/>
                  </a:lnTo>
                  <a:lnTo>
                    <a:pt x="120903" y="51419"/>
                  </a:lnTo>
                  <a:lnTo>
                    <a:pt x="118352" y="49409"/>
                  </a:lnTo>
                  <a:lnTo>
                    <a:pt x="81562" y="71901"/>
                  </a:lnTo>
                  <a:cubicBezTo>
                    <a:pt x="79668" y="72975"/>
                    <a:pt x="77264" y="72318"/>
                    <a:pt x="76190" y="70424"/>
                  </a:cubicBezTo>
                  <a:cubicBezTo>
                    <a:pt x="75788" y="69721"/>
                    <a:pt x="75610" y="68917"/>
                    <a:pt x="75688" y="68113"/>
                  </a:cubicBezTo>
                  <a:lnTo>
                    <a:pt x="80016" y="31246"/>
                  </a:lnTo>
                  <a:cubicBezTo>
                    <a:pt x="80256" y="29128"/>
                    <a:pt x="82165" y="27598"/>
                    <a:pt x="84290" y="27837"/>
                  </a:cubicBezTo>
                  <a:cubicBezTo>
                    <a:pt x="85357" y="27953"/>
                    <a:pt x="86331" y="28517"/>
                    <a:pt x="86972" y="29391"/>
                  </a:cubicBezTo>
                  <a:lnTo>
                    <a:pt x="90837" y="34492"/>
                  </a:lnTo>
                  <a:lnTo>
                    <a:pt x="94392" y="30859"/>
                  </a:lnTo>
                  <a:lnTo>
                    <a:pt x="83726" y="7672"/>
                  </a:lnTo>
                  <a:lnTo>
                    <a:pt x="69504" y="9295"/>
                  </a:lnTo>
                  <a:lnTo>
                    <a:pt x="61775" y="35033"/>
                  </a:lnTo>
                  <a:cubicBezTo>
                    <a:pt x="61397" y="36277"/>
                    <a:pt x="60407" y="37244"/>
                    <a:pt x="59148" y="37584"/>
                  </a:cubicBezTo>
                  <a:close/>
                </a:path>
              </a:pathLst>
            </a:custGeom>
            <a:solidFill>
              <a:srgbClr val="263238"/>
            </a:solidFill>
            <a:ln w="7715" cap="flat">
              <a:noFill/>
              <a:prstDash val="solid"/>
              <a:miter/>
            </a:ln>
          </p:spPr>
          <p:txBody>
            <a:bodyPr rtlCol="0" anchor="ctr"/>
            <a:lstStyle/>
            <a:p>
              <a:endParaRPr lang="en-US"/>
            </a:p>
          </p:txBody>
        </p:sp>
        <p:sp>
          <p:nvSpPr>
            <p:cNvPr id="4103" name="Freeform: Shape 4102">
              <a:extLst>
                <a:ext uri="{FF2B5EF4-FFF2-40B4-BE49-F238E27FC236}">
                  <a16:creationId xmlns:a16="http://schemas.microsoft.com/office/drawing/2014/main" id="{798458E9-C2F1-4BC7-9769-D42AE01ACAA8}"/>
                </a:ext>
              </a:extLst>
            </p:cNvPr>
            <p:cNvSpPr/>
            <p:nvPr/>
          </p:nvSpPr>
          <p:spPr>
            <a:xfrm>
              <a:off x="6683660" y="3025898"/>
              <a:ext cx="91434" cy="212596"/>
            </a:xfrm>
            <a:custGeom>
              <a:avLst/>
              <a:gdLst>
                <a:gd name="connsiteX0" fmla="*/ 0 w 91434"/>
                <a:gd name="connsiteY0" fmla="*/ 180164 h 212596"/>
                <a:gd name="connsiteX1" fmla="*/ 1546 w 91434"/>
                <a:gd name="connsiteY1" fmla="*/ 175140 h 212596"/>
                <a:gd name="connsiteX2" fmla="*/ 42819 w 91434"/>
                <a:gd name="connsiteY2" fmla="*/ 2396 h 212596"/>
                <a:gd name="connsiteX3" fmla="*/ 91435 w 91434"/>
                <a:gd name="connsiteY3" fmla="*/ 0 h 212596"/>
                <a:gd name="connsiteX4" fmla="*/ 87416 w 91434"/>
                <a:gd name="connsiteY4" fmla="*/ 206752 h 212596"/>
                <a:gd name="connsiteX5" fmla="*/ 0 w 91434"/>
                <a:gd name="connsiteY5" fmla="*/ 180164 h 21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34" h="212596">
                  <a:moveTo>
                    <a:pt x="0" y="180164"/>
                  </a:moveTo>
                  <a:lnTo>
                    <a:pt x="1546" y="175140"/>
                  </a:lnTo>
                  <a:lnTo>
                    <a:pt x="42819" y="2396"/>
                  </a:lnTo>
                  <a:lnTo>
                    <a:pt x="91435" y="0"/>
                  </a:lnTo>
                  <a:lnTo>
                    <a:pt x="87416" y="206752"/>
                  </a:lnTo>
                  <a:cubicBezTo>
                    <a:pt x="87416" y="206752"/>
                    <a:pt x="26665" y="231176"/>
                    <a:pt x="0" y="180164"/>
                  </a:cubicBezTo>
                  <a:close/>
                </a:path>
              </a:pathLst>
            </a:custGeom>
            <a:solidFill>
              <a:srgbClr val="263238"/>
            </a:solidFill>
            <a:ln w="7715" cap="flat">
              <a:noFill/>
              <a:prstDash val="solid"/>
              <a:miter/>
            </a:ln>
          </p:spPr>
          <p:txBody>
            <a:bodyPr rtlCol="0" anchor="ctr"/>
            <a:lstStyle/>
            <a:p>
              <a:endParaRPr lang="en-US"/>
            </a:p>
          </p:txBody>
        </p:sp>
        <p:sp>
          <p:nvSpPr>
            <p:cNvPr id="4104" name="Freeform: Shape 4103">
              <a:extLst>
                <a:ext uri="{FF2B5EF4-FFF2-40B4-BE49-F238E27FC236}">
                  <a16:creationId xmlns:a16="http://schemas.microsoft.com/office/drawing/2014/main" id="{45B4BB40-F524-481E-B4FE-979C47499716}"/>
                </a:ext>
              </a:extLst>
            </p:cNvPr>
            <p:cNvSpPr/>
            <p:nvPr/>
          </p:nvSpPr>
          <p:spPr>
            <a:xfrm>
              <a:off x="6679892" y="3022014"/>
              <a:ext cx="99608" cy="220371"/>
            </a:xfrm>
            <a:custGeom>
              <a:avLst/>
              <a:gdLst>
                <a:gd name="connsiteX0" fmla="*/ 58799 w 99608"/>
                <a:gd name="connsiteY0" fmla="*/ 220298 h 220371"/>
                <a:gd name="connsiteX1" fmla="*/ 290 w 99608"/>
                <a:gd name="connsiteY1" fmla="*/ 185826 h 220371"/>
                <a:gd name="connsiteX2" fmla="*/ 290 w 99608"/>
                <a:gd name="connsiteY2" fmla="*/ 182889 h 220371"/>
                <a:gd name="connsiteX3" fmla="*/ 1913 w 99608"/>
                <a:gd name="connsiteY3" fmla="*/ 177865 h 220371"/>
                <a:gd name="connsiteX4" fmla="*/ 43418 w 99608"/>
                <a:gd name="connsiteY4" fmla="*/ 5353 h 220371"/>
                <a:gd name="connsiteX5" fmla="*/ 46973 w 99608"/>
                <a:gd name="connsiteY5" fmla="*/ 2416 h 220371"/>
                <a:gd name="connsiteX6" fmla="*/ 95512 w 99608"/>
                <a:gd name="connsiteY6" fmla="*/ 20 h 220371"/>
                <a:gd name="connsiteX7" fmla="*/ 98371 w 99608"/>
                <a:gd name="connsiteY7" fmla="*/ 1102 h 220371"/>
                <a:gd name="connsiteX8" fmla="*/ 99608 w 99608"/>
                <a:gd name="connsiteY8" fmla="*/ 3962 h 220371"/>
                <a:gd name="connsiteX9" fmla="*/ 95048 w 99608"/>
                <a:gd name="connsiteY9" fmla="*/ 210636 h 220371"/>
                <a:gd name="connsiteX10" fmla="*/ 92575 w 99608"/>
                <a:gd name="connsiteY10" fmla="*/ 214115 h 220371"/>
                <a:gd name="connsiteX11" fmla="*/ 58799 w 99608"/>
                <a:gd name="connsiteY11" fmla="*/ 220298 h 220371"/>
                <a:gd name="connsiteX12" fmla="*/ 7942 w 99608"/>
                <a:gd name="connsiteY12" fmla="*/ 183662 h 220371"/>
                <a:gd name="connsiteX13" fmla="*/ 87319 w 99608"/>
                <a:gd name="connsiteY13" fmla="*/ 208009 h 220371"/>
                <a:gd name="connsiteX14" fmla="*/ 91493 w 99608"/>
                <a:gd name="connsiteY14" fmla="*/ 7903 h 220371"/>
                <a:gd name="connsiteX15" fmla="*/ 49988 w 99608"/>
                <a:gd name="connsiteY15" fmla="*/ 9990 h 22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608" h="220371">
                  <a:moveTo>
                    <a:pt x="58799" y="220298"/>
                  </a:moveTo>
                  <a:cubicBezTo>
                    <a:pt x="34166" y="221503"/>
                    <a:pt x="11172" y="207954"/>
                    <a:pt x="290" y="185826"/>
                  </a:cubicBezTo>
                  <a:cubicBezTo>
                    <a:pt x="-97" y="184883"/>
                    <a:pt x="-97" y="183832"/>
                    <a:pt x="290" y="182889"/>
                  </a:cubicBezTo>
                  <a:lnTo>
                    <a:pt x="1913" y="177865"/>
                  </a:lnTo>
                  <a:lnTo>
                    <a:pt x="43418" y="5353"/>
                  </a:lnTo>
                  <a:cubicBezTo>
                    <a:pt x="43828" y="3699"/>
                    <a:pt x="45273" y="2501"/>
                    <a:pt x="46973" y="2416"/>
                  </a:cubicBezTo>
                  <a:lnTo>
                    <a:pt x="95512" y="20"/>
                  </a:lnTo>
                  <a:cubicBezTo>
                    <a:pt x="96586" y="-96"/>
                    <a:pt x="97645" y="306"/>
                    <a:pt x="98371" y="1102"/>
                  </a:cubicBezTo>
                  <a:cubicBezTo>
                    <a:pt x="99152" y="1851"/>
                    <a:pt x="99600" y="2879"/>
                    <a:pt x="99608" y="3962"/>
                  </a:cubicBezTo>
                  <a:lnTo>
                    <a:pt x="95048" y="210636"/>
                  </a:lnTo>
                  <a:cubicBezTo>
                    <a:pt x="94994" y="212190"/>
                    <a:pt x="94020" y="213558"/>
                    <a:pt x="92575" y="214115"/>
                  </a:cubicBezTo>
                  <a:cubicBezTo>
                    <a:pt x="81754" y="218095"/>
                    <a:pt x="70331" y="220189"/>
                    <a:pt x="58799" y="220298"/>
                  </a:cubicBezTo>
                  <a:close/>
                  <a:moveTo>
                    <a:pt x="7942" y="183662"/>
                  </a:moveTo>
                  <a:cubicBezTo>
                    <a:pt x="30433" y="224394"/>
                    <a:pt x="76266" y="211796"/>
                    <a:pt x="87319" y="208009"/>
                  </a:cubicBezTo>
                  <a:lnTo>
                    <a:pt x="91493" y="7903"/>
                  </a:lnTo>
                  <a:lnTo>
                    <a:pt x="49988" y="9990"/>
                  </a:lnTo>
                  <a:close/>
                </a:path>
              </a:pathLst>
            </a:custGeom>
            <a:solidFill>
              <a:srgbClr val="263238"/>
            </a:solidFill>
            <a:ln w="7715" cap="flat">
              <a:noFill/>
              <a:prstDash val="solid"/>
              <a:miter/>
            </a:ln>
          </p:spPr>
          <p:txBody>
            <a:bodyPr rtlCol="0" anchor="ctr"/>
            <a:lstStyle/>
            <a:p>
              <a:endParaRPr lang="en-US"/>
            </a:p>
          </p:txBody>
        </p:sp>
        <p:sp>
          <p:nvSpPr>
            <p:cNvPr id="4105" name="Freeform: Shape 4104">
              <a:extLst>
                <a:ext uri="{FF2B5EF4-FFF2-40B4-BE49-F238E27FC236}">
                  <a16:creationId xmlns:a16="http://schemas.microsoft.com/office/drawing/2014/main" id="{39B8DD05-6E12-4A96-BE58-4BE39CFC347F}"/>
                </a:ext>
              </a:extLst>
            </p:cNvPr>
            <p:cNvSpPr/>
            <p:nvPr/>
          </p:nvSpPr>
          <p:spPr>
            <a:xfrm>
              <a:off x="6684876" y="2963216"/>
              <a:ext cx="180725" cy="281882"/>
            </a:xfrm>
            <a:custGeom>
              <a:avLst/>
              <a:gdLst>
                <a:gd name="connsiteX0" fmla="*/ 149268 w 180725"/>
                <a:gd name="connsiteY0" fmla="*/ 0 h 281882"/>
                <a:gd name="connsiteX1" fmla="*/ 1180 w 180725"/>
                <a:gd name="connsiteY1" fmla="*/ 233108 h 281882"/>
                <a:gd name="connsiteX2" fmla="*/ 27922 w 180725"/>
                <a:gd name="connsiteY2" fmla="*/ 276855 h 281882"/>
                <a:gd name="connsiteX3" fmla="*/ 86199 w 180725"/>
                <a:gd name="connsiteY3" fmla="*/ 269589 h 281882"/>
                <a:gd name="connsiteX4" fmla="*/ 180726 w 180725"/>
                <a:gd name="connsiteY4" fmla="*/ 184415 h 281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725" h="281882">
                  <a:moveTo>
                    <a:pt x="149268" y="0"/>
                  </a:moveTo>
                  <a:lnTo>
                    <a:pt x="1180" y="233108"/>
                  </a:lnTo>
                  <a:cubicBezTo>
                    <a:pt x="1180" y="233108"/>
                    <a:pt x="-8559" y="262247"/>
                    <a:pt x="27922" y="276855"/>
                  </a:cubicBezTo>
                  <a:cubicBezTo>
                    <a:pt x="64403" y="291463"/>
                    <a:pt x="86199" y="269589"/>
                    <a:pt x="86199" y="269589"/>
                  </a:cubicBezTo>
                  <a:lnTo>
                    <a:pt x="180726" y="184415"/>
                  </a:lnTo>
                  <a:close/>
                </a:path>
              </a:pathLst>
            </a:custGeom>
            <a:solidFill>
              <a:srgbClr val="263238"/>
            </a:solidFill>
            <a:ln w="7715" cap="flat">
              <a:noFill/>
              <a:prstDash val="solid"/>
              <a:miter/>
            </a:ln>
          </p:spPr>
          <p:txBody>
            <a:bodyPr rtlCol="0" anchor="ctr"/>
            <a:lstStyle/>
            <a:p>
              <a:endParaRPr lang="en-US"/>
            </a:p>
          </p:txBody>
        </p:sp>
        <p:sp>
          <p:nvSpPr>
            <p:cNvPr id="4106" name="Freeform: Shape 4105">
              <a:extLst>
                <a:ext uri="{FF2B5EF4-FFF2-40B4-BE49-F238E27FC236}">
                  <a16:creationId xmlns:a16="http://schemas.microsoft.com/office/drawing/2014/main" id="{E90368BB-00C0-4F41-8CE6-B411064DD4D2}"/>
                </a:ext>
              </a:extLst>
            </p:cNvPr>
            <p:cNvSpPr/>
            <p:nvPr/>
          </p:nvSpPr>
          <p:spPr>
            <a:xfrm>
              <a:off x="6681101" y="2959360"/>
              <a:ext cx="188114" cy="289601"/>
            </a:xfrm>
            <a:custGeom>
              <a:avLst/>
              <a:gdLst>
                <a:gd name="connsiteX0" fmla="*/ 56276 w 188114"/>
                <a:gd name="connsiteY0" fmla="*/ 289599 h 289601"/>
                <a:gd name="connsiteX1" fmla="*/ 30229 w 188114"/>
                <a:gd name="connsiteY1" fmla="*/ 284266 h 289601"/>
                <a:gd name="connsiteX2" fmla="*/ 1322 w 188114"/>
                <a:gd name="connsiteY2" fmla="*/ 235805 h 289601"/>
                <a:gd name="connsiteX3" fmla="*/ 1322 w 188114"/>
                <a:gd name="connsiteY3" fmla="*/ 234955 h 289601"/>
                <a:gd name="connsiteX4" fmla="*/ 149411 w 188114"/>
                <a:gd name="connsiteY4" fmla="*/ 1846 h 289601"/>
                <a:gd name="connsiteX5" fmla="*/ 153430 w 188114"/>
                <a:gd name="connsiteY5" fmla="*/ 69 h 289601"/>
                <a:gd name="connsiteX6" fmla="*/ 156522 w 188114"/>
                <a:gd name="connsiteY6" fmla="*/ 3237 h 289601"/>
                <a:gd name="connsiteX7" fmla="*/ 188056 w 188114"/>
                <a:gd name="connsiteY7" fmla="*/ 187807 h 289601"/>
                <a:gd name="connsiteX8" fmla="*/ 186819 w 188114"/>
                <a:gd name="connsiteY8" fmla="*/ 191285 h 289601"/>
                <a:gd name="connsiteX9" fmla="*/ 92138 w 188114"/>
                <a:gd name="connsiteY9" fmla="*/ 276305 h 289601"/>
                <a:gd name="connsiteX10" fmla="*/ 56276 w 188114"/>
                <a:gd name="connsiteY10" fmla="*/ 289599 h 289601"/>
                <a:gd name="connsiteX11" fmla="*/ 8510 w 188114"/>
                <a:gd name="connsiteY11" fmla="*/ 238587 h 289601"/>
                <a:gd name="connsiteX12" fmla="*/ 33089 w 188114"/>
                <a:gd name="connsiteY12" fmla="*/ 277232 h 289601"/>
                <a:gd name="connsiteX13" fmla="*/ 87192 w 188114"/>
                <a:gd name="connsiteY13" fmla="*/ 270817 h 289601"/>
                <a:gd name="connsiteX14" fmla="*/ 180481 w 188114"/>
                <a:gd name="connsiteY14" fmla="*/ 187112 h 289601"/>
                <a:gd name="connsiteX15" fmla="*/ 150957 w 188114"/>
                <a:gd name="connsiteY15" fmla="*/ 14599 h 28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8114" h="289601">
                  <a:moveTo>
                    <a:pt x="56276" y="289599"/>
                  </a:moveTo>
                  <a:cubicBezTo>
                    <a:pt x="47333" y="289514"/>
                    <a:pt x="38491" y="287705"/>
                    <a:pt x="30229" y="284266"/>
                  </a:cubicBezTo>
                  <a:cubicBezTo>
                    <a:pt x="-9112" y="268808"/>
                    <a:pt x="1168" y="236114"/>
                    <a:pt x="1322" y="235805"/>
                  </a:cubicBezTo>
                  <a:cubicBezTo>
                    <a:pt x="1283" y="235527"/>
                    <a:pt x="1283" y="235233"/>
                    <a:pt x="1322" y="234955"/>
                  </a:cubicBezTo>
                  <a:lnTo>
                    <a:pt x="149411" y="1846"/>
                  </a:lnTo>
                  <a:cubicBezTo>
                    <a:pt x="150253" y="478"/>
                    <a:pt x="151853" y="-233"/>
                    <a:pt x="153430" y="69"/>
                  </a:cubicBezTo>
                  <a:cubicBezTo>
                    <a:pt x="154983" y="447"/>
                    <a:pt x="156181" y="1676"/>
                    <a:pt x="156522" y="3237"/>
                  </a:cubicBezTo>
                  <a:lnTo>
                    <a:pt x="188056" y="187807"/>
                  </a:lnTo>
                  <a:cubicBezTo>
                    <a:pt x="188288" y="189106"/>
                    <a:pt x="187816" y="190427"/>
                    <a:pt x="186819" y="191285"/>
                  </a:cubicBezTo>
                  <a:lnTo>
                    <a:pt x="92138" y="276305"/>
                  </a:lnTo>
                  <a:cubicBezTo>
                    <a:pt x="82230" y="285000"/>
                    <a:pt x="69461" y="289730"/>
                    <a:pt x="56276" y="289599"/>
                  </a:cubicBezTo>
                  <a:close/>
                  <a:moveTo>
                    <a:pt x="8510" y="238587"/>
                  </a:moveTo>
                  <a:cubicBezTo>
                    <a:pt x="7505" y="242065"/>
                    <a:pt x="2481" y="264866"/>
                    <a:pt x="33089" y="277232"/>
                  </a:cubicBezTo>
                  <a:cubicBezTo>
                    <a:pt x="66555" y="290604"/>
                    <a:pt x="86419" y="271668"/>
                    <a:pt x="87192" y="270817"/>
                  </a:cubicBezTo>
                  <a:lnTo>
                    <a:pt x="180481" y="187112"/>
                  </a:lnTo>
                  <a:lnTo>
                    <a:pt x="150957" y="14599"/>
                  </a:lnTo>
                  <a:close/>
                </a:path>
              </a:pathLst>
            </a:custGeom>
            <a:solidFill>
              <a:srgbClr val="263238"/>
            </a:solidFill>
            <a:ln w="7715" cap="flat">
              <a:noFill/>
              <a:prstDash val="solid"/>
              <a:miter/>
            </a:ln>
          </p:spPr>
          <p:txBody>
            <a:bodyPr rtlCol="0" anchor="ctr"/>
            <a:lstStyle/>
            <a:p>
              <a:endParaRPr lang="en-US"/>
            </a:p>
          </p:txBody>
        </p:sp>
        <p:sp>
          <p:nvSpPr>
            <p:cNvPr id="4107" name="Freeform: Shape 4106">
              <a:extLst>
                <a:ext uri="{FF2B5EF4-FFF2-40B4-BE49-F238E27FC236}">
                  <a16:creationId xmlns:a16="http://schemas.microsoft.com/office/drawing/2014/main" id="{B8BF7B0F-B786-477A-8BF4-ECE10B5FD999}"/>
                </a:ext>
              </a:extLst>
            </p:cNvPr>
            <p:cNvSpPr/>
            <p:nvPr/>
          </p:nvSpPr>
          <p:spPr>
            <a:xfrm>
              <a:off x="7154281" y="2948685"/>
              <a:ext cx="507412" cy="261209"/>
            </a:xfrm>
            <a:custGeom>
              <a:avLst/>
              <a:gdLst>
                <a:gd name="connsiteX0" fmla="*/ 90043 w 507412"/>
                <a:gd name="connsiteY0" fmla="*/ 0 h 261209"/>
                <a:gd name="connsiteX1" fmla="*/ 271290 w 507412"/>
                <a:gd name="connsiteY1" fmla="*/ 171276 h 261209"/>
                <a:gd name="connsiteX2" fmla="*/ 489172 w 507412"/>
                <a:gd name="connsiteY2" fmla="*/ 95299 h 261209"/>
                <a:gd name="connsiteX3" fmla="*/ 507412 w 507412"/>
                <a:gd name="connsiteY3" fmla="*/ 129384 h 261209"/>
                <a:gd name="connsiteX4" fmla="*/ 263793 w 507412"/>
                <a:gd name="connsiteY4" fmla="*/ 253899 h 261209"/>
                <a:gd name="connsiteX5" fmla="*/ 199178 w 507412"/>
                <a:gd name="connsiteY5" fmla="*/ 251813 h 261209"/>
                <a:gd name="connsiteX6" fmla="*/ 0 w 507412"/>
                <a:gd name="connsiteY6" fmla="*/ 133172 h 26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12" h="261209">
                  <a:moveTo>
                    <a:pt x="90043" y="0"/>
                  </a:moveTo>
                  <a:lnTo>
                    <a:pt x="271290" y="171276"/>
                  </a:lnTo>
                  <a:lnTo>
                    <a:pt x="489172" y="95299"/>
                  </a:lnTo>
                  <a:lnTo>
                    <a:pt x="507412" y="129384"/>
                  </a:lnTo>
                  <a:lnTo>
                    <a:pt x="263793" y="253899"/>
                  </a:lnTo>
                  <a:cubicBezTo>
                    <a:pt x="243326" y="264341"/>
                    <a:pt x="218933" y="263553"/>
                    <a:pt x="199178" y="251813"/>
                  </a:cubicBezTo>
                  <a:lnTo>
                    <a:pt x="0" y="133172"/>
                  </a:lnTo>
                  <a:close/>
                </a:path>
              </a:pathLst>
            </a:custGeom>
            <a:solidFill>
              <a:srgbClr val="263238"/>
            </a:solidFill>
            <a:ln w="7715" cap="flat">
              <a:noFill/>
              <a:prstDash val="solid"/>
              <a:miter/>
            </a:ln>
          </p:spPr>
          <p:txBody>
            <a:bodyPr rtlCol="0" anchor="ctr"/>
            <a:lstStyle/>
            <a:p>
              <a:endParaRPr lang="en-US"/>
            </a:p>
          </p:txBody>
        </p:sp>
        <p:sp>
          <p:nvSpPr>
            <p:cNvPr id="4108" name="Freeform: Shape 4107">
              <a:extLst>
                <a:ext uri="{FF2B5EF4-FFF2-40B4-BE49-F238E27FC236}">
                  <a16:creationId xmlns:a16="http://schemas.microsoft.com/office/drawing/2014/main" id="{02B6F0CB-97C3-4076-B9FB-18C008F13E65}"/>
                </a:ext>
              </a:extLst>
            </p:cNvPr>
            <p:cNvSpPr/>
            <p:nvPr/>
          </p:nvSpPr>
          <p:spPr>
            <a:xfrm>
              <a:off x="7150739" y="2944967"/>
              <a:ext cx="515086" cy="269139"/>
            </a:xfrm>
            <a:custGeom>
              <a:avLst/>
              <a:gdLst>
                <a:gd name="connsiteX0" fmla="*/ 237192 w 515086"/>
                <a:gd name="connsiteY0" fmla="*/ 269134 h 269139"/>
                <a:gd name="connsiteX1" fmla="*/ 201097 w 515086"/>
                <a:gd name="connsiteY1" fmla="*/ 259086 h 269139"/>
                <a:gd name="connsiteX2" fmla="*/ 1920 w 515086"/>
                <a:gd name="connsiteY2" fmla="*/ 140831 h 269139"/>
                <a:gd name="connsiteX3" fmla="*/ 65 w 515086"/>
                <a:gd name="connsiteY3" fmla="*/ 138358 h 269139"/>
                <a:gd name="connsiteX4" fmla="*/ 683 w 515086"/>
                <a:gd name="connsiteY4" fmla="*/ 135421 h 269139"/>
                <a:gd name="connsiteX5" fmla="*/ 90572 w 515086"/>
                <a:gd name="connsiteY5" fmla="*/ 1708 h 269139"/>
                <a:gd name="connsiteX6" fmla="*/ 93354 w 515086"/>
                <a:gd name="connsiteY6" fmla="*/ 8 h 269139"/>
                <a:gd name="connsiteX7" fmla="*/ 96446 w 515086"/>
                <a:gd name="connsiteY7" fmla="*/ 1090 h 269139"/>
                <a:gd name="connsiteX8" fmla="*/ 275992 w 515086"/>
                <a:gd name="connsiteY8" fmla="*/ 171129 h 269139"/>
                <a:gd name="connsiteX9" fmla="*/ 491555 w 515086"/>
                <a:gd name="connsiteY9" fmla="*/ 95848 h 269139"/>
                <a:gd name="connsiteX10" fmla="*/ 496270 w 515086"/>
                <a:gd name="connsiteY10" fmla="*/ 97703 h 269139"/>
                <a:gd name="connsiteX11" fmla="*/ 514665 w 515086"/>
                <a:gd name="connsiteY11" fmla="*/ 132020 h 269139"/>
                <a:gd name="connsiteX12" fmla="*/ 512965 w 515086"/>
                <a:gd name="connsiteY12" fmla="*/ 137353 h 269139"/>
                <a:gd name="connsiteX13" fmla="*/ 269422 w 515086"/>
                <a:gd name="connsiteY13" fmla="*/ 261868 h 269139"/>
                <a:gd name="connsiteX14" fmla="*/ 237192 w 515086"/>
                <a:gd name="connsiteY14" fmla="*/ 269134 h 269139"/>
                <a:gd name="connsiteX15" fmla="*/ 9340 w 515086"/>
                <a:gd name="connsiteY15" fmla="*/ 135962 h 269139"/>
                <a:gd name="connsiteX16" fmla="*/ 205039 w 515086"/>
                <a:gd name="connsiteY16" fmla="*/ 252439 h 269139"/>
                <a:gd name="connsiteX17" fmla="*/ 265867 w 515086"/>
                <a:gd name="connsiteY17" fmla="*/ 254448 h 269139"/>
                <a:gd name="connsiteX18" fmla="*/ 505931 w 515086"/>
                <a:gd name="connsiteY18" fmla="*/ 131711 h 269139"/>
                <a:gd name="connsiteX19" fmla="*/ 491014 w 515086"/>
                <a:gd name="connsiteY19" fmla="*/ 103732 h 269139"/>
                <a:gd name="connsiteX20" fmla="*/ 276301 w 515086"/>
                <a:gd name="connsiteY20" fmla="*/ 178626 h 269139"/>
                <a:gd name="connsiteX21" fmla="*/ 272359 w 515086"/>
                <a:gd name="connsiteY21" fmla="*/ 177776 h 269139"/>
                <a:gd name="connsiteX22" fmla="*/ 94591 w 515086"/>
                <a:gd name="connsiteY22" fmla="*/ 9669 h 26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15086" h="269139">
                  <a:moveTo>
                    <a:pt x="237192" y="269134"/>
                  </a:moveTo>
                  <a:cubicBezTo>
                    <a:pt x="224478" y="269103"/>
                    <a:pt x="212003" y="265632"/>
                    <a:pt x="201097" y="259086"/>
                  </a:cubicBezTo>
                  <a:lnTo>
                    <a:pt x="1920" y="140831"/>
                  </a:lnTo>
                  <a:cubicBezTo>
                    <a:pt x="977" y="140306"/>
                    <a:pt x="304" y="139409"/>
                    <a:pt x="65" y="138358"/>
                  </a:cubicBezTo>
                  <a:cubicBezTo>
                    <a:pt x="-121" y="137338"/>
                    <a:pt x="95" y="136279"/>
                    <a:pt x="683" y="135421"/>
                  </a:cubicBezTo>
                  <a:lnTo>
                    <a:pt x="90572" y="1708"/>
                  </a:lnTo>
                  <a:cubicBezTo>
                    <a:pt x="91213" y="765"/>
                    <a:pt x="92226" y="147"/>
                    <a:pt x="93354" y="8"/>
                  </a:cubicBezTo>
                  <a:cubicBezTo>
                    <a:pt x="94490" y="-62"/>
                    <a:pt x="95603" y="333"/>
                    <a:pt x="96446" y="1090"/>
                  </a:cubicBezTo>
                  <a:lnTo>
                    <a:pt x="275992" y="171129"/>
                  </a:lnTo>
                  <a:lnTo>
                    <a:pt x="491555" y="95848"/>
                  </a:lnTo>
                  <a:cubicBezTo>
                    <a:pt x="493371" y="95207"/>
                    <a:pt x="495381" y="95995"/>
                    <a:pt x="496270" y="97703"/>
                  </a:cubicBezTo>
                  <a:lnTo>
                    <a:pt x="514665" y="132020"/>
                  </a:lnTo>
                  <a:cubicBezTo>
                    <a:pt x="515631" y="133968"/>
                    <a:pt x="514881" y="136325"/>
                    <a:pt x="512965" y="137353"/>
                  </a:cubicBezTo>
                  <a:lnTo>
                    <a:pt x="269422" y="261868"/>
                  </a:lnTo>
                  <a:cubicBezTo>
                    <a:pt x="259398" y="266784"/>
                    <a:pt x="248353" y="269273"/>
                    <a:pt x="237192" y="269134"/>
                  </a:cubicBezTo>
                  <a:close/>
                  <a:moveTo>
                    <a:pt x="9340" y="135962"/>
                  </a:moveTo>
                  <a:lnTo>
                    <a:pt x="205039" y="252439"/>
                  </a:lnTo>
                  <a:cubicBezTo>
                    <a:pt x="223604" y="263584"/>
                    <a:pt x="246606" y="264342"/>
                    <a:pt x="265867" y="254448"/>
                  </a:cubicBezTo>
                  <a:lnTo>
                    <a:pt x="505931" y="131711"/>
                  </a:lnTo>
                  <a:lnTo>
                    <a:pt x="491014" y="103732"/>
                  </a:lnTo>
                  <a:lnTo>
                    <a:pt x="276301" y="178626"/>
                  </a:lnTo>
                  <a:cubicBezTo>
                    <a:pt x="274933" y="179144"/>
                    <a:pt x="273395" y="178812"/>
                    <a:pt x="272359" y="177776"/>
                  </a:cubicBezTo>
                  <a:lnTo>
                    <a:pt x="94591" y="9669"/>
                  </a:lnTo>
                  <a:close/>
                </a:path>
              </a:pathLst>
            </a:custGeom>
            <a:solidFill>
              <a:srgbClr val="263238"/>
            </a:solidFill>
            <a:ln w="7715" cap="flat">
              <a:noFill/>
              <a:prstDash val="solid"/>
              <a:miter/>
            </a:ln>
          </p:spPr>
          <p:txBody>
            <a:bodyPr rtlCol="0" anchor="ctr"/>
            <a:lstStyle/>
            <a:p>
              <a:endParaRPr lang="en-US"/>
            </a:p>
          </p:txBody>
        </p:sp>
        <p:sp>
          <p:nvSpPr>
            <p:cNvPr id="4109" name="Freeform: Shape 4108">
              <a:extLst>
                <a:ext uri="{FF2B5EF4-FFF2-40B4-BE49-F238E27FC236}">
                  <a16:creationId xmlns:a16="http://schemas.microsoft.com/office/drawing/2014/main" id="{3709CF33-7136-431F-B983-FA2AA6827082}"/>
                </a:ext>
              </a:extLst>
            </p:cNvPr>
            <p:cNvSpPr/>
            <p:nvPr/>
          </p:nvSpPr>
          <p:spPr>
            <a:xfrm>
              <a:off x="7643376" y="2955500"/>
              <a:ext cx="138263" cy="124439"/>
            </a:xfrm>
            <a:custGeom>
              <a:avLst/>
              <a:gdLst>
                <a:gd name="connsiteX0" fmla="*/ 90353 w 138263"/>
                <a:gd name="connsiteY0" fmla="*/ 60737 h 124439"/>
                <a:gd name="connsiteX1" fmla="*/ 135490 w 138263"/>
                <a:gd name="connsiteY1" fmla="*/ 37550 h 124439"/>
                <a:gd name="connsiteX2" fmla="*/ 132321 w 138263"/>
                <a:gd name="connsiteY2" fmla="*/ 23715 h 124439"/>
                <a:gd name="connsiteX3" fmla="*/ 127143 w 138263"/>
                <a:gd name="connsiteY3" fmla="*/ 22942 h 124439"/>
                <a:gd name="connsiteX4" fmla="*/ 73039 w 138263"/>
                <a:gd name="connsiteY4" fmla="*/ 43733 h 124439"/>
                <a:gd name="connsiteX5" fmla="*/ 48538 w 138263"/>
                <a:gd name="connsiteY5" fmla="*/ 39405 h 124439"/>
                <a:gd name="connsiteX6" fmla="*/ 54413 w 138263"/>
                <a:gd name="connsiteY6" fmla="*/ 4083 h 124439"/>
                <a:gd name="connsiteX7" fmla="*/ 42007 w 138263"/>
                <a:gd name="connsiteY7" fmla="*/ 1447 h 124439"/>
                <a:gd name="connsiteX8" fmla="*/ 41659 w 138263"/>
                <a:gd name="connsiteY8" fmla="*/ 1687 h 124439"/>
                <a:gd name="connsiteX9" fmla="*/ 18472 w 138263"/>
                <a:gd name="connsiteY9" fmla="*/ 52622 h 124439"/>
                <a:gd name="connsiteX10" fmla="*/ 0 w 138263"/>
                <a:gd name="connsiteY10" fmla="*/ 88175 h 124439"/>
                <a:gd name="connsiteX11" fmla="*/ 18318 w 138263"/>
                <a:gd name="connsiteY11" fmla="*/ 122569 h 124439"/>
                <a:gd name="connsiteX12" fmla="*/ 51553 w 138263"/>
                <a:gd name="connsiteY12" fmla="*/ 123342 h 124439"/>
                <a:gd name="connsiteX13" fmla="*/ 77213 w 138263"/>
                <a:gd name="connsiteY13" fmla="*/ 108812 h 124439"/>
                <a:gd name="connsiteX14" fmla="*/ 84556 w 138263"/>
                <a:gd name="connsiteY14" fmla="*/ 97759 h 1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263" h="124439">
                  <a:moveTo>
                    <a:pt x="90353" y="60737"/>
                  </a:moveTo>
                  <a:cubicBezTo>
                    <a:pt x="90353" y="60737"/>
                    <a:pt x="117945" y="48216"/>
                    <a:pt x="135490" y="37550"/>
                  </a:cubicBezTo>
                  <a:cubicBezTo>
                    <a:pt x="142137" y="33531"/>
                    <a:pt x="135104" y="25956"/>
                    <a:pt x="132321" y="23715"/>
                  </a:cubicBezTo>
                  <a:cubicBezTo>
                    <a:pt x="130845" y="22586"/>
                    <a:pt x="128890" y="22293"/>
                    <a:pt x="127143" y="22942"/>
                  </a:cubicBezTo>
                  <a:lnTo>
                    <a:pt x="73039" y="43733"/>
                  </a:lnTo>
                  <a:lnTo>
                    <a:pt x="48538" y="39405"/>
                  </a:lnTo>
                  <a:cubicBezTo>
                    <a:pt x="51089" y="30130"/>
                    <a:pt x="58509" y="8952"/>
                    <a:pt x="54413" y="4083"/>
                  </a:cubicBezTo>
                  <a:cubicBezTo>
                    <a:pt x="51715" y="-68"/>
                    <a:pt x="46166" y="-1250"/>
                    <a:pt x="42007" y="1447"/>
                  </a:cubicBezTo>
                  <a:cubicBezTo>
                    <a:pt x="41891" y="1525"/>
                    <a:pt x="41776" y="1602"/>
                    <a:pt x="41659" y="1687"/>
                  </a:cubicBezTo>
                  <a:lnTo>
                    <a:pt x="18472" y="52622"/>
                  </a:lnTo>
                  <a:lnTo>
                    <a:pt x="0" y="88175"/>
                  </a:lnTo>
                  <a:lnTo>
                    <a:pt x="18318" y="122569"/>
                  </a:lnTo>
                  <a:cubicBezTo>
                    <a:pt x="18318" y="122569"/>
                    <a:pt x="44906" y="126202"/>
                    <a:pt x="51553" y="123342"/>
                  </a:cubicBezTo>
                  <a:cubicBezTo>
                    <a:pt x="56113" y="121410"/>
                    <a:pt x="69252" y="113604"/>
                    <a:pt x="77213" y="108812"/>
                  </a:cubicBezTo>
                  <a:cubicBezTo>
                    <a:pt x="81201" y="106416"/>
                    <a:pt x="83891" y="102358"/>
                    <a:pt x="84556" y="97759"/>
                  </a:cubicBezTo>
                  <a:close/>
                </a:path>
              </a:pathLst>
            </a:custGeom>
            <a:solidFill>
              <a:srgbClr val="FFFFFF"/>
            </a:solidFill>
            <a:ln w="7715" cap="flat">
              <a:noFill/>
              <a:prstDash val="solid"/>
              <a:miter/>
            </a:ln>
          </p:spPr>
          <p:txBody>
            <a:bodyPr rtlCol="0" anchor="ctr"/>
            <a:lstStyle/>
            <a:p>
              <a:endParaRPr lang="en-US"/>
            </a:p>
          </p:txBody>
        </p:sp>
        <p:sp>
          <p:nvSpPr>
            <p:cNvPr id="4110" name="Freeform: Shape 4109">
              <a:extLst>
                <a:ext uri="{FF2B5EF4-FFF2-40B4-BE49-F238E27FC236}">
                  <a16:creationId xmlns:a16="http://schemas.microsoft.com/office/drawing/2014/main" id="{70C2ED6E-9EC8-4E0B-9A7C-92617A127466}"/>
                </a:ext>
              </a:extLst>
            </p:cNvPr>
            <p:cNvSpPr/>
            <p:nvPr/>
          </p:nvSpPr>
          <p:spPr>
            <a:xfrm>
              <a:off x="7639772" y="2951933"/>
              <a:ext cx="145756" cy="132126"/>
            </a:xfrm>
            <a:custGeom>
              <a:avLst/>
              <a:gdLst>
                <a:gd name="connsiteX0" fmla="*/ 45727 w 145756"/>
                <a:gd name="connsiteY0" fmla="*/ 132088 h 132126"/>
                <a:gd name="connsiteX1" fmla="*/ 21690 w 145756"/>
                <a:gd name="connsiteY1" fmla="*/ 130233 h 132126"/>
                <a:gd name="connsiteX2" fmla="*/ 18830 w 145756"/>
                <a:gd name="connsiteY2" fmla="*/ 128223 h 132126"/>
                <a:gd name="connsiteX3" fmla="*/ 435 w 145756"/>
                <a:gd name="connsiteY3" fmla="*/ 93829 h 132126"/>
                <a:gd name="connsiteX4" fmla="*/ 435 w 145756"/>
                <a:gd name="connsiteY4" fmla="*/ 90196 h 132126"/>
                <a:gd name="connsiteX5" fmla="*/ 18985 w 145756"/>
                <a:gd name="connsiteY5" fmla="*/ 54720 h 132126"/>
                <a:gd name="connsiteX6" fmla="*/ 41708 w 145756"/>
                <a:gd name="connsiteY6" fmla="*/ 3940 h 132126"/>
                <a:gd name="connsiteX7" fmla="*/ 42867 w 145756"/>
                <a:gd name="connsiteY7" fmla="*/ 2471 h 132126"/>
                <a:gd name="connsiteX8" fmla="*/ 60799 w 145756"/>
                <a:gd name="connsiteY8" fmla="*/ 5262 h 132126"/>
                <a:gd name="connsiteX9" fmla="*/ 60953 w 145756"/>
                <a:gd name="connsiteY9" fmla="*/ 5486 h 132126"/>
                <a:gd name="connsiteX10" fmla="*/ 57552 w 145756"/>
                <a:gd name="connsiteY10" fmla="*/ 38721 h 132126"/>
                <a:gd name="connsiteX11" fmla="*/ 57089 w 145756"/>
                <a:gd name="connsiteY11" fmla="*/ 40267 h 132126"/>
                <a:gd name="connsiteX12" fmla="*/ 76257 w 145756"/>
                <a:gd name="connsiteY12" fmla="*/ 43590 h 132126"/>
                <a:gd name="connsiteX13" fmla="*/ 129433 w 145756"/>
                <a:gd name="connsiteY13" fmla="*/ 23263 h 132126"/>
                <a:gd name="connsiteX14" fmla="*/ 138398 w 145756"/>
                <a:gd name="connsiteY14" fmla="*/ 24576 h 132126"/>
                <a:gd name="connsiteX15" fmla="*/ 145741 w 145756"/>
                <a:gd name="connsiteY15" fmla="*/ 37639 h 132126"/>
                <a:gd name="connsiteX16" fmla="*/ 141104 w 145756"/>
                <a:gd name="connsiteY16" fmla="*/ 44749 h 132126"/>
                <a:gd name="connsiteX17" fmla="*/ 97589 w 145756"/>
                <a:gd name="connsiteY17" fmla="*/ 67164 h 132126"/>
                <a:gd name="connsiteX18" fmla="*/ 92411 w 145756"/>
                <a:gd name="connsiteY18" fmla="*/ 102099 h 132126"/>
                <a:gd name="connsiteX19" fmla="*/ 83213 w 145756"/>
                <a:gd name="connsiteY19" fmla="*/ 115934 h 132126"/>
                <a:gd name="connsiteX20" fmla="*/ 57089 w 145756"/>
                <a:gd name="connsiteY20" fmla="*/ 130696 h 132126"/>
                <a:gd name="connsiteX21" fmla="*/ 45727 w 145756"/>
                <a:gd name="connsiteY21" fmla="*/ 132088 h 132126"/>
                <a:gd name="connsiteX22" fmla="*/ 24704 w 145756"/>
                <a:gd name="connsiteY22" fmla="*/ 122813 h 132126"/>
                <a:gd name="connsiteX23" fmla="*/ 53920 w 145756"/>
                <a:gd name="connsiteY23" fmla="*/ 123586 h 132126"/>
                <a:gd name="connsiteX24" fmla="*/ 79117 w 145756"/>
                <a:gd name="connsiteY24" fmla="*/ 109287 h 132126"/>
                <a:gd name="connsiteX25" fmla="*/ 84681 w 145756"/>
                <a:gd name="connsiteY25" fmla="*/ 101017 h 132126"/>
                <a:gd name="connsiteX26" fmla="*/ 90169 w 145756"/>
                <a:gd name="connsiteY26" fmla="*/ 63995 h 132126"/>
                <a:gd name="connsiteX27" fmla="*/ 92333 w 145756"/>
                <a:gd name="connsiteY27" fmla="*/ 60980 h 132126"/>
                <a:gd name="connsiteX28" fmla="*/ 137084 w 145756"/>
                <a:gd name="connsiteY28" fmla="*/ 38180 h 132126"/>
                <a:gd name="connsiteX29" fmla="*/ 137935 w 145756"/>
                <a:gd name="connsiteY29" fmla="*/ 37098 h 132126"/>
                <a:gd name="connsiteX30" fmla="*/ 133452 w 145756"/>
                <a:gd name="connsiteY30" fmla="*/ 30605 h 132126"/>
                <a:gd name="connsiteX31" fmla="*/ 132138 w 145756"/>
                <a:gd name="connsiteY31" fmla="*/ 30605 h 132126"/>
                <a:gd name="connsiteX32" fmla="*/ 78035 w 145756"/>
                <a:gd name="connsiteY32" fmla="*/ 51319 h 132126"/>
                <a:gd name="connsiteX33" fmla="*/ 76025 w 145756"/>
                <a:gd name="connsiteY33" fmla="*/ 51319 h 132126"/>
                <a:gd name="connsiteX34" fmla="*/ 51524 w 145756"/>
                <a:gd name="connsiteY34" fmla="*/ 46991 h 132126"/>
                <a:gd name="connsiteX35" fmla="*/ 48896 w 145756"/>
                <a:gd name="connsiteY35" fmla="*/ 45290 h 132126"/>
                <a:gd name="connsiteX36" fmla="*/ 48432 w 145756"/>
                <a:gd name="connsiteY36" fmla="*/ 42199 h 132126"/>
                <a:gd name="connsiteX37" fmla="*/ 50133 w 145756"/>
                <a:gd name="connsiteY37" fmla="*/ 36402 h 132126"/>
                <a:gd name="connsiteX38" fmla="*/ 55002 w 145756"/>
                <a:gd name="connsiteY38" fmla="*/ 10278 h 132126"/>
                <a:gd name="connsiteX39" fmla="*/ 48278 w 145756"/>
                <a:gd name="connsiteY39" fmla="*/ 8114 h 132126"/>
                <a:gd name="connsiteX40" fmla="*/ 25941 w 145756"/>
                <a:gd name="connsiteY40" fmla="*/ 58043 h 132126"/>
                <a:gd name="connsiteX41" fmla="*/ 8241 w 145756"/>
                <a:gd name="connsiteY41" fmla="*/ 91897 h 13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45756" h="132126">
                  <a:moveTo>
                    <a:pt x="45727" y="132088"/>
                  </a:moveTo>
                  <a:cubicBezTo>
                    <a:pt x="37689" y="131925"/>
                    <a:pt x="29658" y="131299"/>
                    <a:pt x="21690" y="130233"/>
                  </a:cubicBezTo>
                  <a:cubicBezTo>
                    <a:pt x="20476" y="130047"/>
                    <a:pt x="19417" y="129305"/>
                    <a:pt x="18830" y="128223"/>
                  </a:cubicBezTo>
                  <a:lnTo>
                    <a:pt x="435" y="93829"/>
                  </a:lnTo>
                  <a:cubicBezTo>
                    <a:pt x="-145" y="92685"/>
                    <a:pt x="-145" y="91340"/>
                    <a:pt x="435" y="90196"/>
                  </a:cubicBezTo>
                  <a:lnTo>
                    <a:pt x="18985" y="54720"/>
                  </a:lnTo>
                  <a:lnTo>
                    <a:pt x="41708" y="3940"/>
                  </a:lnTo>
                  <a:cubicBezTo>
                    <a:pt x="41955" y="3353"/>
                    <a:pt x="42357" y="2842"/>
                    <a:pt x="42867" y="2471"/>
                  </a:cubicBezTo>
                  <a:cubicBezTo>
                    <a:pt x="48587" y="-1710"/>
                    <a:pt x="56617" y="-458"/>
                    <a:pt x="60799" y="5262"/>
                  </a:cubicBezTo>
                  <a:cubicBezTo>
                    <a:pt x="60845" y="5339"/>
                    <a:pt x="60899" y="5409"/>
                    <a:pt x="60953" y="5486"/>
                  </a:cubicBezTo>
                  <a:cubicBezTo>
                    <a:pt x="65359" y="10664"/>
                    <a:pt x="62345" y="22490"/>
                    <a:pt x="57552" y="38721"/>
                  </a:cubicBezTo>
                  <a:lnTo>
                    <a:pt x="57089" y="40267"/>
                  </a:lnTo>
                  <a:lnTo>
                    <a:pt x="76257" y="43590"/>
                  </a:lnTo>
                  <a:lnTo>
                    <a:pt x="129433" y="23263"/>
                  </a:lnTo>
                  <a:cubicBezTo>
                    <a:pt x="132439" y="22049"/>
                    <a:pt x="135871" y="22551"/>
                    <a:pt x="138398" y="24576"/>
                  </a:cubicBezTo>
                  <a:cubicBezTo>
                    <a:pt x="139171" y="25272"/>
                    <a:pt x="146128" y="31069"/>
                    <a:pt x="145741" y="37639"/>
                  </a:cubicBezTo>
                  <a:cubicBezTo>
                    <a:pt x="145540" y="40653"/>
                    <a:pt x="143786" y="43350"/>
                    <a:pt x="141104" y="44749"/>
                  </a:cubicBezTo>
                  <a:cubicBezTo>
                    <a:pt x="126109" y="53792"/>
                    <a:pt x="104159" y="64149"/>
                    <a:pt x="97589" y="67164"/>
                  </a:cubicBezTo>
                  <a:lnTo>
                    <a:pt x="92411" y="102099"/>
                  </a:lnTo>
                  <a:cubicBezTo>
                    <a:pt x="91560" y="107849"/>
                    <a:pt x="88191" y="112927"/>
                    <a:pt x="83213" y="115934"/>
                  </a:cubicBezTo>
                  <a:cubicBezTo>
                    <a:pt x="73783" y="121576"/>
                    <a:pt x="61572" y="128764"/>
                    <a:pt x="57089" y="130696"/>
                  </a:cubicBezTo>
                  <a:cubicBezTo>
                    <a:pt x="53410" y="131802"/>
                    <a:pt x="49568" y="132273"/>
                    <a:pt x="45727" y="132088"/>
                  </a:cubicBezTo>
                  <a:close/>
                  <a:moveTo>
                    <a:pt x="24704" y="122813"/>
                  </a:moveTo>
                  <a:cubicBezTo>
                    <a:pt x="34358" y="124451"/>
                    <a:pt x="44197" y="124714"/>
                    <a:pt x="53920" y="123586"/>
                  </a:cubicBezTo>
                  <a:cubicBezTo>
                    <a:pt x="57089" y="122272"/>
                    <a:pt x="66286" y="117016"/>
                    <a:pt x="79117" y="109287"/>
                  </a:cubicBezTo>
                  <a:cubicBezTo>
                    <a:pt x="82123" y="107509"/>
                    <a:pt x="84164" y="104472"/>
                    <a:pt x="84681" y="101017"/>
                  </a:cubicBezTo>
                  <a:lnTo>
                    <a:pt x="90169" y="63995"/>
                  </a:lnTo>
                  <a:cubicBezTo>
                    <a:pt x="90332" y="62688"/>
                    <a:pt x="91143" y="61552"/>
                    <a:pt x="92333" y="60980"/>
                  </a:cubicBezTo>
                  <a:cubicBezTo>
                    <a:pt x="92333" y="60980"/>
                    <a:pt x="120003" y="48459"/>
                    <a:pt x="137084" y="38180"/>
                  </a:cubicBezTo>
                  <a:cubicBezTo>
                    <a:pt x="137935" y="37639"/>
                    <a:pt x="137935" y="37252"/>
                    <a:pt x="137935" y="37098"/>
                  </a:cubicBezTo>
                  <a:cubicBezTo>
                    <a:pt x="137935" y="35552"/>
                    <a:pt x="135693" y="32383"/>
                    <a:pt x="133452" y="30605"/>
                  </a:cubicBezTo>
                  <a:cubicBezTo>
                    <a:pt x="133042" y="30373"/>
                    <a:pt x="132547" y="30373"/>
                    <a:pt x="132138" y="30605"/>
                  </a:cubicBezTo>
                  <a:lnTo>
                    <a:pt x="78035" y="51319"/>
                  </a:lnTo>
                  <a:cubicBezTo>
                    <a:pt x="77377" y="51505"/>
                    <a:pt x="76682" y="51505"/>
                    <a:pt x="76025" y="51319"/>
                  </a:cubicBezTo>
                  <a:lnTo>
                    <a:pt x="51524" y="46991"/>
                  </a:lnTo>
                  <a:cubicBezTo>
                    <a:pt x="50442" y="46829"/>
                    <a:pt x="49483" y="46210"/>
                    <a:pt x="48896" y="45290"/>
                  </a:cubicBezTo>
                  <a:cubicBezTo>
                    <a:pt x="48324" y="44371"/>
                    <a:pt x="48154" y="43250"/>
                    <a:pt x="48432" y="42199"/>
                  </a:cubicBezTo>
                  <a:cubicBezTo>
                    <a:pt x="48896" y="40576"/>
                    <a:pt x="49437" y="38643"/>
                    <a:pt x="50133" y="36402"/>
                  </a:cubicBezTo>
                  <a:cubicBezTo>
                    <a:pt x="51988" y="30141"/>
                    <a:pt x="56934" y="13215"/>
                    <a:pt x="55002" y="10278"/>
                  </a:cubicBezTo>
                  <a:cubicBezTo>
                    <a:pt x="53070" y="7341"/>
                    <a:pt x="49669" y="7418"/>
                    <a:pt x="48278" y="8114"/>
                  </a:cubicBezTo>
                  <a:lnTo>
                    <a:pt x="25941" y="58043"/>
                  </a:lnTo>
                  <a:lnTo>
                    <a:pt x="8241" y="91897"/>
                  </a:lnTo>
                  <a:close/>
                </a:path>
              </a:pathLst>
            </a:custGeom>
            <a:solidFill>
              <a:srgbClr val="263238"/>
            </a:solidFill>
            <a:ln w="7715" cap="flat">
              <a:noFill/>
              <a:prstDash val="solid"/>
              <a:miter/>
            </a:ln>
          </p:spPr>
          <p:txBody>
            <a:bodyPr rtlCol="0" anchor="ctr"/>
            <a:lstStyle/>
            <a:p>
              <a:endParaRPr lang="en-US"/>
            </a:p>
          </p:txBody>
        </p:sp>
        <p:sp>
          <p:nvSpPr>
            <p:cNvPr id="4111" name="Freeform: Shape 4110">
              <a:extLst>
                <a:ext uri="{FF2B5EF4-FFF2-40B4-BE49-F238E27FC236}">
                  <a16:creationId xmlns:a16="http://schemas.microsoft.com/office/drawing/2014/main" id="{1C9F1CAD-5FCC-472A-AB34-E726AB0D735D}"/>
                </a:ext>
              </a:extLst>
            </p:cNvPr>
            <p:cNvSpPr/>
            <p:nvPr/>
          </p:nvSpPr>
          <p:spPr>
            <a:xfrm>
              <a:off x="7713446" y="3012572"/>
              <a:ext cx="24150" cy="17113"/>
            </a:xfrm>
            <a:custGeom>
              <a:avLst/>
              <a:gdLst>
                <a:gd name="connsiteX0" fmla="*/ 3897 w 24150"/>
                <a:gd name="connsiteY0" fmla="*/ 17113 h 17113"/>
                <a:gd name="connsiteX1" fmla="*/ 496 w 24150"/>
                <a:gd name="connsiteY1" fmla="*/ 15104 h 17113"/>
                <a:gd name="connsiteX2" fmla="*/ 1964 w 24150"/>
                <a:gd name="connsiteY2" fmla="*/ 9848 h 17113"/>
                <a:gd name="connsiteX3" fmla="*/ 18350 w 24150"/>
                <a:gd name="connsiteY3" fmla="*/ 496 h 17113"/>
                <a:gd name="connsiteX4" fmla="*/ 23606 w 24150"/>
                <a:gd name="connsiteY4" fmla="*/ 1964 h 17113"/>
                <a:gd name="connsiteX5" fmla="*/ 22315 w 24150"/>
                <a:gd name="connsiteY5" fmla="*/ 7166 h 17113"/>
                <a:gd name="connsiteX6" fmla="*/ 22214 w 24150"/>
                <a:gd name="connsiteY6" fmla="*/ 7220 h 17113"/>
                <a:gd name="connsiteX7" fmla="*/ 5752 w 24150"/>
                <a:gd name="connsiteY7" fmla="*/ 16572 h 17113"/>
                <a:gd name="connsiteX8" fmla="*/ 3897 w 24150"/>
                <a:gd name="connsiteY8" fmla="*/ 17113 h 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50" h="17113">
                  <a:moveTo>
                    <a:pt x="3897" y="17113"/>
                  </a:moveTo>
                  <a:cubicBezTo>
                    <a:pt x="2482" y="17098"/>
                    <a:pt x="1191" y="16333"/>
                    <a:pt x="496" y="15104"/>
                  </a:cubicBezTo>
                  <a:cubicBezTo>
                    <a:pt x="-548" y="13249"/>
                    <a:pt x="109" y="10899"/>
                    <a:pt x="1964" y="9848"/>
                  </a:cubicBezTo>
                  <a:lnTo>
                    <a:pt x="18350" y="496"/>
                  </a:lnTo>
                  <a:cubicBezTo>
                    <a:pt x="20205" y="-548"/>
                    <a:pt x="22555" y="109"/>
                    <a:pt x="23606" y="1964"/>
                  </a:cubicBezTo>
                  <a:cubicBezTo>
                    <a:pt x="24688" y="3757"/>
                    <a:pt x="24108" y="6084"/>
                    <a:pt x="22315" y="7166"/>
                  </a:cubicBezTo>
                  <a:cubicBezTo>
                    <a:pt x="22284" y="7181"/>
                    <a:pt x="22245" y="7205"/>
                    <a:pt x="22214" y="7220"/>
                  </a:cubicBezTo>
                  <a:lnTo>
                    <a:pt x="5752" y="16572"/>
                  </a:lnTo>
                  <a:cubicBezTo>
                    <a:pt x="5180" y="16889"/>
                    <a:pt x="4546" y="17075"/>
                    <a:pt x="3897" y="17113"/>
                  </a:cubicBezTo>
                  <a:close/>
                </a:path>
              </a:pathLst>
            </a:custGeom>
            <a:solidFill>
              <a:srgbClr val="263238"/>
            </a:solidFill>
            <a:ln w="7715" cap="flat">
              <a:noFill/>
              <a:prstDash val="solid"/>
              <a:miter/>
            </a:ln>
          </p:spPr>
          <p:txBody>
            <a:bodyPr rtlCol="0" anchor="ctr"/>
            <a:lstStyle/>
            <a:p>
              <a:endParaRPr lang="en-US"/>
            </a:p>
          </p:txBody>
        </p:sp>
        <p:sp>
          <p:nvSpPr>
            <p:cNvPr id="4112" name="Freeform: Shape 4111">
              <a:extLst>
                <a:ext uri="{FF2B5EF4-FFF2-40B4-BE49-F238E27FC236}">
                  <a16:creationId xmlns:a16="http://schemas.microsoft.com/office/drawing/2014/main" id="{A91C317B-0876-4A9C-B33E-35F65A0C095F}"/>
                </a:ext>
              </a:extLst>
            </p:cNvPr>
            <p:cNvSpPr/>
            <p:nvPr/>
          </p:nvSpPr>
          <p:spPr>
            <a:xfrm>
              <a:off x="7716699" y="3026746"/>
              <a:ext cx="17053" cy="16390"/>
            </a:xfrm>
            <a:custGeom>
              <a:avLst/>
              <a:gdLst>
                <a:gd name="connsiteX0" fmla="*/ 3967 w 17053"/>
                <a:gd name="connsiteY0" fmla="*/ 16388 h 16390"/>
                <a:gd name="connsiteX1" fmla="*/ 1107 w 17053"/>
                <a:gd name="connsiteY1" fmla="*/ 15074 h 16390"/>
                <a:gd name="connsiteX2" fmla="*/ 1107 w 17053"/>
                <a:gd name="connsiteY2" fmla="*/ 9664 h 16390"/>
                <a:gd name="connsiteX3" fmla="*/ 10769 w 17053"/>
                <a:gd name="connsiteY3" fmla="*/ 853 h 16390"/>
                <a:gd name="connsiteX4" fmla="*/ 16202 w 17053"/>
                <a:gd name="connsiteY4" fmla="*/ 1448 h 16390"/>
                <a:gd name="connsiteX5" fmla="*/ 15947 w 17053"/>
                <a:gd name="connsiteY5" fmla="*/ 6572 h 16390"/>
                <a:gd name="connsiteX6" fmla="*/ 6827 w 17053"/>
                <a:gd name="connsiteY6" fmla="*/ 15383 h 16390"/>
                <a:gd name="connsiteX7" fmla="*/ 3967 w 17053"/>
                <a:gd name="connsiteY7" fmla="*/ 16388 h 1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53" h="16390">
                  <a:moveTo>
                    <a:pt x="3967" y="16388"/>
                  </a:moveTo>
                  <a:cubicBezTo>
                    <a:pt x="2869" y="16365"/>
                    <a:pt x="1834" y="15893"/>
                    <a:pt x="1107" y="15074"/>
                  </a:cubicBezTo>
                  <a:cubicBezTo>
                    <a:pt x="-369" y="13575"/>
                    <a:pt x="-369" y="11163"/>
                    <a:pt x="1107" y="9664"/>
                  </a:cubicBezTo>
                  <a:lnTo>
                    <a:pt x="10769" y="853"/>
                  </a:lnTo>
                  <a:cubicBezTo>
                    <a:pt x="12430" y="-484"/>
                    <a:pt x="14865" y="-222"/>
                    <a:pt x="16202" y="1448"/>
                  </a:cubicBezTo>
                  <a:cubicBezTo>
                    <a:pt x="17431" y="2970"/>
                    <a:pt x="17315" y="5173"/>
                    <a:pt x="15947" y="6572"/>
                  </a:cubicBezTo>
                  <a:lnTo>
                    <a:pt x="6827" y="15383"/>
                  </a:lnTo>
                  <a:cubicBezTo>
                    <a:pt x="6031" y="16056"/>
                    <a:pt x="5010" y="16419"/>
                    <a:pt x="3967" y="16388"/>
                  </a:cubicBezTo>
                  <a:close/>
                </a:path>
              </a:pathLst>
            </a:custGeom>
            <a:solidFill>
              <a:srgbClr val="263238"/>
            </a:solidFill>
            <a:ln w="7715" cap="flat">
              <a:noFill/>
              <a:prstDash val="solid"/>
              <a:miter/>
            </a:ln>
          </p:spPr>
          <p:txBody>
            <a:bodyPr rtlCol="0" anchor="ctr"/>
            <a:lstStyle/>
            <a:p>
              <a:endParaRPr lang="en-US"/>
            </a:p>
          </p:txBody>
        </p:sp>
        <p:sp>
          <p:nvSpPr>
            <p:cNvPr id="4113" name="Freeform: Shape 4112">
              <a:extLst>
                <a:ext uri="{FF2B5EF4-FFF2-40B4-BE49-F238E27FC236}">
                  <a16:creationId xmlns:a16="http://schemas.microsoft.com/office/drawing/2014/main" id="{44A843D8-7FF7-4CA5-A6F8-84312425BC34}"/>
                </a:ext>
              </a:extLst>
            </p:cNvPr>
            <p:cNvSpPr/>
            <p:nvPr/>
          </p:nvSpPr>
          <p:spPr>
            <a:xfrm>
              <a:off x="7716286" y="3043061"/>
              <a:ext cx="15635" cy="16785"/>
            </a:xfrm>
            <a:custGeom>
              <a:avLst/>
              <a:gdLst>
                <a:gd name="connsiteX0" fmla="*/ 3685 w 15635"/>
                <a:gd name="connsiteY0" fmla="*/ 16768 h 16785"/>
                <a:gd name="connsiteX1" fmla="*/ 1134 w 15635"/>
                <a:gd name="connsiteY1" fmla="*/ 15840 h 16785"/>
                <a:gd name="connsiteX2" fmla="*/ 1080 w 15635"/>
                <a:gd name="connsiteY2" fmla="*/ 10484 h 16785"/>
                <a:gd name="connsiteX3" fmla="*/ 1134 w 15635"/>
                <a:gd name="connsiteY3" fmla="*/ 10430 h 16785"/>
                <a:gd name="connsiteX4" fmla="*/ 8863 w 15635"/>
                <a:gd name="connsiteY4" fmla="*/ 1387 h 16785"/>
                <a:gd name="connsiteX5" fmla="*/ 14196 w 15635"/>
                <a:gd name="connsiteY5" fmla="*/ 854 h 16785"/>
                <a:gd name="connsiteX6" fmla="*/ 14274 w 15635"/>
                <a:gd name="connsiteY6" fmla="*/ 923 h 16785"/>
                <a:gd name="connsiteX7" fmla="*/ 14738 w 15635"/>
                <a:gd name="connsiteY7" fmla="*/ 6411 h 16785"/>
                <a:gd name="connsiteX8" fmla="*/ 7009 w 15635"/>
                <a:gd name="connsiteY8" fmla="*/ 15377 h 16785"/>
                <a:gd name="connsiteX9" fmla="*/ 3685 w 15635"/>
                <a:gd name="connsiteY9" fmla="*/ 16768 h 1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5" h="16785">
                  <a:moveTo>
                    <a:pt x="3685" y="16768"/>
                  </a:moveTo>
                  <a:cubicBezTo>
                    <a:pt x="2750" y="16760"/>
                    <a:pt x="1853" y="16435"/>
                    <a:pt x="1134" y="15840"/>
                  </a:cubicBezTo>
                  <a:cubicBezTo>
                    <a:pt x="-357" y="14380"/>
                    <a:pt x="-380" y="11976"/>
                    <a:pt x="1080" y="10484"/>
                  </a:cubicBezTo>
                  <a:cubicBezTo>
                    <a:pt x="1096" y="10469"/>
                    <a:pt x="1119" y="10445"/>
                    <a:pt x="1134" y="10430"/>
                  </a:cubicBezTo>
                  <a:lnTo>
                    <a:pt x="8863" y="1387"/>
                  </a:lnTo>
                  <a:cubicBezTo>
                    <a:pt x="10185" y="-228"/>
                    <a:pt x="12573" y="-468"/>
                    <a:pt x="14196" y="854"/>
                  </a:cubicBezTo>
                  <a:cubicBezTo>
                    <a:pt x="14220" y="877"/>
                    <a:pt x="14251" y="900"/>
                    <a:pt x="14274" y="923"/>
                  </a:cubicBezTo>
                  <a:cubicBezTo>
                    <a:pt x="15889" y="2322"/>
                    <a:pt x="16098" y="4757"/>
                    <a:pt x="14738" y="6411"/>
                  </a:cubicBezTo>
                  <a:lnTo>
                    <a:pt x="7009" y="15377"/>
                  </a:lnTo>
                  <a:cubicBezTo>
                    <a:pt x="6205" y="16374"/>
                    <a:pt x="4960" y="16892"/>
                    <a:pt x="3685" y="16768"/>
                  </a:cubicBezTo>
                  <a:close/>
                </a:path>
              </a:pathLst>
            </a:custGeom>
            <a:solidFill>
              <a:srgbClr val="263238"/>
            </a:solidFill>
            <a:ln w="7715" cap="flat">
              <a:noFill/>
              <a:prstDash val="solid"/>
              <a:miter/>
            </a:ln>
          </p:spPr>
          <p:txBody>
            <a:bodyPr rtlCol="0" anchor="ctr"/>
            <a:lstStyle/>
            <a:p>
              <a:endParaRPr lang="en-US"/>
            </a:p>
          </p:txBody>
        </p:sp>
        <p:sp>
          <p:nvSpPr>
            <p:cNvPr id="4114" name="Freeform: Shape 4113">
              <a:extLst>
                <a:ext uri="{FF2B5EF4-FFF2-40B4-BE49-F238E27FC236}">
                  <a16:creationId xmlns:a16="http://schemas.microsoft.com/office/drawing/2014/main" id="{5113D781-28FF-43C3-B853-26586BC60F36}"/>
                </a:ext>
              </a:extLst>
            </p:cNvPr>
            <p:cNvSpPr/>
            <p:nvPr/>
          </p:nvSpPr>
          <p:spPr>
            <a:xfrm>
              <a:off x="7674447" y="2991350"/>
              <a:ext cx="21254" cy="7729"/>
            </a:xfrm>
            <a:custGeom>
              <a:avLst/>
              <a:gdLst>
                <a:gd name="connsiteX0" fmla="*/ 17390 w 21254"/>
                <a:gd name="connsiteY0" fmla="*/ 7729 h 7729"/>
                <a:gd name="connsiteX1" fmla="*/ 17390 w 21254"/>
                <a:gd name="connsiteY1" fmla="*/ 7729 h 7729"/>
                <a:gd name="connsiteX2" fmla="*/ 3865 w 21254"/>
                <a:gd name="connsiteY2" fmla="*/ 7729 h 7729"/>
                <a:gd name="connsiteX3" fmla="*/ 0 w 21254"/>
                <a:gd name="connsiteY3" fmla="*/ 3865 h 7729"/>
                <a:gd name="connsiteX4" fmla="*/ 3865 w 21254"/>
                <a:gd name="connsiteY4" fmla="*/ 0 h 7729"/>
                <a:gd name="connsiteX5" fmla="*/ 3865 w 21254"/>
                <a:gd name="connsiteY5" fmla="*/ 0 h 7729"/>
                <a:gd name="connsiteX6" fmla="*/ 17390 w 21254"/>
                <a:gd name="connsiteY6" fmla="*/ 0 h 7729"/>
                <a:gd name="connsiteX7" fmla="*/ 21255 w 21254"/>
                <a:gd name="connsiteY7" fmla="*/ 3865 h 7729"/>
                <a:gd name="connsiteX8" fmla="*/ 17390 w 21254"/>
                <a:gd name="connsiteY8" fmla="*/ 7729 h 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54" h="7729">
                  <a:moveTo>
                    <a:pt x="17390" y="7729"/>
                  </a:moveTo>
                  <a:lnTo>
                    <a:pt x="17390" y="7729"/>
                  </a:lnTo>
                  <a:lnTo>
                    <a:pt x="3865" y="7729"/>
                  </a:lnTo>
                  <a:cubicBezTo>
                    <a:pt x="1731" y="7729"/>
                    <a:pt x="0" y="5998"/>
                    <a:pt x="0" y="3865"/>
                  </a:cubicBezTo>
                  <a:cubicBezTo>
                    <a:pt x="0" y="1731"/>
                    <a:pt x="1731" y="0"/>
                    <a:pt x="3865" y="0"/>
                  </a:cubicBezTo>
                  <a:lnTo>
                    <a:pt x="3865" y="0"/>
                  </a:lnTo>
                  <a:lnTo>
                    <a:pt x="17390" y="0"/>
                  </a:lnTo>
                  <a:cubicBezTo>
                    <a:pt x="19524" y="0"/>
                    <a:pt x="21255" y="1731"/>
                    <a:pt x="21255" y="3865"/>
                  </a:cubicBezTo>
                  <a:cubicBezTo>
                    <a:pt x="21255" y="5998"/>
                    <a:pt x="19524" y="7729"/>
                    <a:pt x="17390" y="7729"/>
                  </a:cubicBezTo>
                  <a:close/>
                </a:path>
              </a:pathLst>
            </a:custGeom>
            <a:solidFill>
              <a:srgbClr val="263238"/>
            </a:solidFill>
            <a:ln w="7715" cap="flat">
              <a:noFill/>
              <a:prstDash val="solid"/>
              <a:miter/>
            </a:ln>
          </p:spPr>
          <p:txBody>
            <a:bodyPr rtlCol="0" anchor="ctr"/>
            <a:lstStyle/>
            <a:p>
              <a:endParaRPr lang="en-US"/>
            </a:p>
          </p:txBody>
        </p:sp>
        <p:sp>
          <p:nvSpPr>
            <p:cNvPr id="4115" name="Freeform: Shape 4114">
              <a:extLst>
                <a:ext uri="{FF2B5EF4-FFF2-40B4-BE49-F238E27FC236}">
                  <a16:creationId xmlns:a16="http://schemas.microsoft.com/office/drawing/2014/main" id="{3E7A1A48-FF15-4D55-8517-8E29CE5C1C5A}"/>
                </a:ext>
              </a:extLst>
            </p:cNvPr>
            <p:cNvSpPr/>
            <p:nvPr/>
          </p:nvSpPr>
          <p:spPr>
            <a:xfrm>
              <a:off x="6834144" y="2934464"/>
              <a:ext cx="410180" cy="473017"/>
            </a:xfrm>
            <a:custGeom>
              <a:avLst/>
              <a:gdLst>
                <a:gd name="connsiteX0" fmla="*/ 361797 w 410180"/>
                <a:gd name="connsiteY0" fmla="*/ 12212 h 473017"/>
                <a:gd name="connsiteX1" fmla="*/ 165170 w 410180"/>
                <a:gd name="connsiteY1" fmla="*/ 0 h 473017"/>
                <a:gd name="connsiteX2" fmla="*/ 0 w 410180"/>
                <a:gd name="connsiteY2" fmla="*/ 29139 h 473017"/>
                <a:gd name="connsiteX3" fmla="*/ 53408 w 410180"/>
                <a:gd name="connsiteY3" fmla="*/ 473018 h 473017"/>
                <a:gd name="connsiteX4" fmla="*/ 354841 w 410180"/>
                <a:gd name="connsiteY4" fmla="*/ 473018 h 473017"/>
                <a:gd name="connsiteX5" fmla="*/ 410181 w 410180"/>
                <a:gd name="connsiteY5" fmla="*/ 14221 h 47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80" h="473017">
                  <a:moveTo>
                    <a:pt x="361797" y="12212"/>
                  </a:moveTo>
                  <a:cubicBezTo>
                    <a:pt x="361797" y="12212"/>
                    <a:pt x="235582" y="0"/>
                    <a:pt x="165170" y="0"/>
                  </a:cubicBezTo>
                  <a:cubicBezTo>
                    <a:pt x="94758" y="0"/>
                    <a:pt x="0" y="29139"/>
                    <a:pt x="0" y="29139"/>
                  </a:cubicBezTo>
                  <a:lnTo>
                    <a:pt x="53408" y="473018"/>
                  </a:lnTo>
                  <a:lnTo>
                    <a:pt x="354841" y="473018"/>
                  </a:lnTo>
                  <a:lnTo>
                    <a:pt x="410181" y="14221"/>
                  </a:lnTo>
                  <a:close/>
                </a:path>
              </a:pathLst>
            </a:custGeom>
            <a:solidFill>
              <a:srgbClr val="263238"/>
            </a:solidFill>
            <a:ln w="7715" cap="flat">
              <a:noFill/>
              <a:prstDash val="solid"/>
              <a:miter/>
            </a:ln>
          </p:spPr>
          <p:txBody>
            <a:bodyPr rtlCol="0" anchor="ctr"/>
            <a:lstStyle/>
            <a:p>
              <a:endParaRPr lang="en-US"/>
            </a:p>
          </p:txBody>
        </p:sp>
        <p:sp>
          <p:nvSpPr>
            <p:cNvPr id="4116" name="Freeform: Shape 4115">
              <a:extLst>
                <a:ext uri="{FF2B5EF4-FFF2-40B4-BE49-F238E27FC236}">
                  <a16:creationId xmlns:a16="http://schemas.microsoft.com/office/drawing/2014/main" id="{7FB9218C-F936-454C-9128-04FF5F8B5BEC}"/>
                </a:ext>
              </a:extLst>
            </p:cNvPr>
            <p:cNvSpPr/>
            <p:nvPr/>
          </p:nvSpPr>
          <p:spPr>
            <a:xfrm>
              <a:off x="6830011" y="2930290"/>
              <a:ext cx="418066" cy="480669"/>
            </a:xfrm>
            <a:custGeom>
              <a:avLst/>
              <a:gdLst>
                <a:gd name="connsiteX0" fmla="*/ 358665 w 418066"/>
                <a:gd name="connsiteY0" fmla="*/ 480670 h 480669"/>
                <a:gd name="connsiteX1" fmla="*/ 57232 w 418066"/>
                <a:gd name="connsiteY1" fmla="*/ 480670 h 480669"/>
                <a:gd name="connsiteX2" fmla="*/ 53445 w 418066"/>
                <a:gd name="connsiteY2" fmla="*/ 477269 h 480669"/>
                <a:gd name="connsiteX3" fmla="*/ 37 w 418066"/>
                <a:gd name="connsiteY3" fmla="*/ 33389 h 480669"/>
                <a:gd name="connsiteX4" fmla="*/ 2742 w 418066"/>
                <a:gd name="connsiteY4" fmla="*/ 29293 h 480669"/>
                <a:gd name="connsiteX5" fmla="*/ 168994 w 418066"/>
                <a:gd name="connsiteY5" fmla="*/ 0 h 480669"/>
                <a:gd name="connsiteX6" fmla="*/ 365930 w 418066"/>
                <a:gd name="connsiteY6" fmla="*/ 12135 h 480669"/>
                <a:gd name="connsiteX7" fmla="*/ 414392 w 418066"/>
                <a:gd name="connsiteY7" fmla="*/ 14531 h 480669"/>
                <a:gd name="connsiteX8" fmla="*/ 417174 w 418066"/>
                <a:gd name="connsiteY8" fmla="*/ 15922 h 480669"/>
                <a:gd name="connsiteX9" fmla="*/ 418024 w 418066"/>
                <a:gd name="connsiteY9" fmla="*/ 18859 h 480669"/>
                <a:gd name="connsiteX10" fmla="*/ 362221 w 418066"/>
                <a:gd name="connsiteY10" fmla="*/ 477269 h 480669"/>
                <a:gd name="connsiteX11" fmla="*/ 358665 w 418066"/>
                <a:gd name="connsiteY11" fmla="*/ 480670 h 480669"/>
                <a:gd name="connsiteX12" fmla="*/ 61019 w 418066"/>
                <a:gd name="connsiteY12" fmla="*/ 472941 h 480669"/>
                <a:gd name="connsiteX13" fmla="*/ 355264 w 418066"/>
                <a:gd name="connsiteY13" fmla="*/ 472941 h 480669"/>
                <a:gd name="connsiteX14" fmla="*/ 410141 w 418066"/>
                <a:gd name="connsiteY14" fmla="*/ 22028 h 480669"/>
                <a:gd name="connsiteX15" fmla="*/ 365776 w 418066"/>
                <a:gd name="connsiteY15" fmla="*/ 19786 h 480669"/>
                <a:gd name="connsiteX16" fmla="*/ 365776 w 418066"/>
                <a:gd name="connsiteY16" fmla="*/ 19786 h 480669"/>
                <a:gd name="connsiteX17" fmla="*/ 169535 w 418066"/>
                <a:gd name="connsiteY17" fmla="*/ 7729 h 480669"/>
                <a:gd name="connsiteX18" fmla="*/ 8616 w 418066"/>
                <a:gd name="connsiteY18" fmla="*/ 35708 h 48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8066" h="480669">
                  <a:moveTo>
                    <a:pt x="358665" y="480670"/>
                  </a:moveTo>
                  <a:lnTo>
                    <a:pt x="57232" y="480670"/>
                  </a:lnTo>
                  <a:cubicBezTo>
                    <a:pt x="55292" y="480646"/>
                    <a:pt x="53677" y="479193"/>
                    <a:pt x="53445" y="477269"/>
                  </a:cubicBezTo>
                  <a:lnTo>
                    <a:pt x="37" y="33389"/>
                  </a:lnTo>
                  <a:cubicBezTo>
                    <a:pt x="-226" y="31535"/>
                    <a:pt x="934" y="29780"/>
                    <a:pt x="2742" y="29293"/>
                  </a:cubicBezTo>
                  <a:cubicBezTo>
                    <a:pt x="3670" y="29293"/>
                    <a:pt x="98737" y="0"/>
                    <a:pt x="168994" y="0"/>
                  </a:cubicBezTo>
                  <a:cubicBezTo>
                    <a:pt x="237937" y="0"/>
                    <a:pt x="362221" y="11748"/>
                    <a:pt x="365930" y="12135"/>
                  </a:cubicBezTo>
                  <a:lnTo>
                    <a:pt x="414392" y="14531"/>
                  </a:lnTo>
                  <a:cubicBezTo>
                    <a:pt x="415474" y="14585"/>
                    <a:pt x="416486" y="15087"/>
                    <a:pt x="417174" y="15922"/>
                  </a:cubicBezTo>
                  <a:cubicBezTo>
                    <a:pt x="417877" y="16726"/>
                    <a:pt x="418187" y="17800"/>
                    <a:pt x="418024" y="18859"/>
                  </a:cubicBezTo>
                  <a:lnTo>
                    <a:pt x="362221" y="477269"/>
                  </a:lnTo>
                  <a:cubicBezTo>
                    <a:pt x="361973" y="479093"/>
                    <a:pt x="360497" y="480507"/>
                    <a:pt x="358665" y="480670"/>
                  </a:cubicBezTo>
                  <a:close/>
                  <a:moveTo>
                    <a:pt x="61019" y="472941"/>
                  </a:moveTo>
                  <a:lnTo>
                    <a:pt x="355264" y="472941"/>
                  </a:lnTo>
                  <a:lnTo>
                    <a:pt x="410141" y="22028"/>
                  </a:lnTo>
                  <a:lnTo>
                    <a:pt x="365776" y="19786"/>
                  </a:lnTo>
                  <a:lnTo>
                    <a:pt x="365776" y="19786"/>
                  </a:lnTo>
                  <a:cubicBezTo>
                    <a:pt x="364539" y="19786"/>
                    <a:pt x="238942" y="7729"/>
                    <a:pt x="169535" y="7729"/>
                  </a:cubicBezTo>
                  <a:cubicBezTo>
                    <a:pt x="107703" y="7729"/>
                    <a:pt x="25466" y="30916"/>
                    <a:pt x="8616" y="35708"/>
                  </a:cubicBezTo>
                  <a:close/>
                </a:path>
              </a:pathLst>
            </a:custGeom>
            <a:solidFill>
              <a:srgbClr val="263238"/>
            </a:solidFill>
            <a:ln w="7715" cap="flat">
              <a:noFill/>
              <a:prstDash val="solid"/>
              <a:miter/>
            </a:ln>
          </p:spPr>
          <p:txBody>
            <a:bodyPr rtlCol="0" anchor="ctr"/>
            <a:lstStyle/>
            <a:p>
              <a:endParaRPr lang="en-US"/>
            </a:p>
          </p:txBody>
        </p:sp>
        <p:sp>
          <p:nvSpPr>
            <p:cNvPr id="4117" name="Freeform: Shape 4116">
              <a:extLst>
                <a:ext uri="{FF2B5EF4-FFF2-40B4-BE49-F238E27FC236}">
                  <a16:creationId xmlns:a16="http://schemas.microsoft.com/office/drawing/2014/main" id="{6254E2D4-1F36-4737-B9AA-DBB0EF896A51}"/>
                </a:ext>
              </a:extLst>
            </p:cNvPr>
            <p:cNvSpPr/>
            <p:nvPr/>
          </p:nvSpPr>
          <p:spPr>
            <a:xfrm>
              <a:off x="6862829" y="3406863"/>
              <a:ext cx="362060" cy="221359"/>
            </a:xfrm>
            <a:custGeom>
              <a:avLst/>
              <a:gdLst>
                <a:gd name="connsiteX0" fmla="*/ 24723 w 362060"/>
                <a:gd name="connsiteY0" fmla="*/ 232 h 221359"/>
                <a:gd name="connsiteX1" fmla="*/ 2000 w 362060"/>
                <a:gd name="connsiteY1" fmla="*/ 91435 h 221359"/>
                <a:gd name="connsiteX2" fmla="*/ 7564 w 362060"/>
                <a:gd name="connsiteY2" fmla="*/ 138814 h 221359"/>
                <a:gd name="connsiteX3" fmla="*/ 50383 w 362060"/>
                <a:gd name="connsiteY3" fmla="*/ 221360 h 221359"/>
                <a:gd name="connsiteX4" fmla="*/ 311471 w 362060"/>
                <a:gd name="connsiteY4" fmla="*/ 221360 h 221359"/>
                <a:gd name="connsiteX5" fmla="*/ 352744 w 362060"/>
                <a:gd name="connsiteY5" fmla="*/ 144069 h 221359"/>
                <a:gd name="connsiteX6" fmla="*/ 356608 w 362060"/>
                <a:gd name="connsiteY6" fmla="*/ 78295 h 221359"/>
                <a:gd name="connsiteX7" fmla="*/ 325692 w 362060"/>
                <a:gd name="connsiteY7" fmla="*/ 0 h 22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60" h="221359">
                  <a:moveTo>
                    <a:pt x="24723" y="232"/>
                  </a:moveTo>
                  <a:lnTo>
                    <a:pt x="2000" y="91435"/>
                  </a:lnTo>
                  <a:cubicBezTo>
                    <a:pt x="-1965" y="107380"/>
                    <a:pt x="5" y="124221"/>
                    <a:pt x="7564" y="138814"/>
                  </a:cubicBezTo>
                  <a:lnTo>
                    <a:pt x="50383" y="221360"/>
                  </a:lnTo>
                  <a:lnTo>
                    <a:pt x="311471" y="221360"/>
                  </a:lnTo>
                  <a:lnTo>
                    <a:pt x="352744" y="144069"/>
                  </a:lnTo>
                  <a:cubicBezTo>
                    <a:pt x="363634" y="123781"/>
                    <a:pt x="365049" y="99720"/>
                    <a:pt x="356608" y="78295"/>
                  </a:cubicBezTo>
                  <a:lnTo>
                    <a:pt x="325692" y="0"/>
                  </a:lnTo>
                  <a:close/>
                </a:path>
              </a:pathLst>
            </a:custGeom>
            <a:solidFill>
              <a:srgbClr val="263238"/>
            </a:solidFill>
            <a:ln w="7715" cap="flat">
              <a:noFill/>
              <a:prstDash val="solid"/>
              <a:miter/>
            </a:ln>
          </p:spPr>
          <p:txBody>
            <a:bodyPr rtlCol="0" anchor="ctr"/>
            <a:lstStyle/>
            <a:p>
              <a:endParaRPr lang="en-US"/>
            </a:p>
          </p:txBody>
        </p:sp>
        <p:sp>
          <p:nvSpPr>
            <p:cNvPr id="4118" name="Freeform: Shape 4117">
              <a:extLst>
                <a:ext uri="{FF2B5EF4-FFF2-40B4-BE49-F238E27FC236}">
                  <a16:creationId xmlns:a16="http://schemas.microsoft.com/office/drawing/2014/main" id="{ACF7A33F-8692-45D0-8B51-E5D1D8ABCC97}"/>
                </a:ext>
              </a:extLst>
            </p:cNvPr>
            <p:cNvSpPr/>
            <p:nvPr/>
          </p:nvSpPr>
          <p:spPr>
            <a:xfrm>
              <a:off x="6858965" y="3403231"/>
              <a:ext cx="370181" cy="228879"/>
            </a:xfrm>
            <a:custGeom>
              <a:avLst/>
              <a:gdLst>
                <a:gd name="connsiteX0" fmla="*/ 315334 w 370181"/>
                <a:gd name="connsiteY0" fmla="*/ 228857 h 228879"/>
                <a:gd name="connsiteX1" fmla="*/ 54247 w 370181"/>
                <a:gd name="connsiteY1" fmla="*/ 228857 h 228879"/>
                <a:gd name="connsiteX2" fmla="*/ 50846 w 370181"/>
                <a:gd name="connsiteY2" fmla="*/ 226848 h 228879"/>
                <a:gd name="connsiteX3" fmla="*/ 8027 w 370181"/>
                <a:gd name="connsiteY3" fmla="*/ 144301 h 228879"/>
                <a:gd name="connsiteX4" fmla="*/ 2153 w 370181"/>
                <a:gd name="connsiteY4" fmla="*/ 94140 h 228879"/>
                <a:gd name="connsiteX5" fmla="*/ 24877 w 370181"/>
                <a:gd name="connsiteY5" fmla="*/ 2937 h 228879"/>
                <a:gd name="connsiteX6" fmla="*/ 28587 w 370181"/>
                <a:gd name="connsiteY6" fmla="*/ 0 h 228879"/>
                <a:gd name="connsiteX7" fmla="*/ 330020 w 370181"/>
                <a:gd name="connsiteY7" fmla="*/ 0 h 228879"/>
                <a:gd name="connsiteX8" fmla="*/ 333575 w 370181"/>
                <a:gd name="connsiteY8" fmla="*/ 2473 h 228879"/>
                <a:gd name="connsiteX9" fmla="*/ 364491 w 370181"/>
                <a:gd name="connsiteY9" fmla="*/ 80768 h 228879"/>
                <a:gd name="connsiteX10" fmla="*/ 360395 w 370181"/>
                <a:gd name="connsiteY10" fmla="*/ 149712 h 228879"/>
                <a:gd name="connsiteX11" fmla="*/ 319122 w 370181"/>
                <a:gd name="connsiteY11" fmla="*/ 227002 h 228879"/>
                <a:gd name="connsiteX12" fmla="*/ 315334 w 370181"/>
                <a:gd name="connsiteY12" fmla="*/ 228857 h 228879"/>
                <a:gd name="connsiteX13" fmla="*/ 56643 w 370181"/>
                <a:gd name="connsiteY13" fmla="*/ 221128 h 228879"/>
                <a:gd name="connsiteX14" fmla="*/ 313016 w 370181"/>
                <a:gd name="connsiteY14" fmla="*/ 221128 h 228879"/>
                <a:gd name="connsiteX15" fmla="*/ 353207 w 370181"/>
                <a:gd name="connsiteY15" fmla="*/ 146079 h 228879"/>
                <a:gd name="connsiteX16" fmla="*/ 356917 w 370181"/>
                <a:gd name="connsiteY16" fmla="*/ 83628 h 228879"/>
                <a:gd name="connsiteX17" fmla="*/ 327083 w 370181"/>
                <a:gd name="connsiteY17" fmla="*/ 7729 h 228879"/>
                <a:gd name="connsiteX18" fmla="*/ 31601 w 370181"/>
                <a:gd name="connsiteY18" fmla="*/ 7729 h 228879"/>
                <a:gd name="connsiteX19" fmla="*/ 9650 w 370181"/>
                <a:gd name="connsiteY19" fmla="*/ 95995 h 228879"/>
                <a:gd name="connsiteX20" fmla="*/ 14906 w 370181"/>
                <a:gd name="connsiteY20" fmla="*/ 140669 h 22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181" h="228879">
                  <a:moveTo>
                    <a:pt x="315334" y="228857"/>
                  </a:moveTo>
                  <a:lnTo>
                    <a:pt x="54247" y="228857"/>
                  </a:lnTo>
                  <a:cubicBezTo>
                    <a:pt x="52833" y="228857"/>
                    <a:pt x="51526" y="228092"/>
                    <a:pt x="50846" y="226848"/>
                  </a:cubicBezTo>
                  <a:lnTo>
                    <a:pt x="8027" y="144301"/>
                  </a:lnTo>
                  <a:cubicBezTo>
                    <a:pt x="-11" y="128867"/>
                    <a:pt x="-2098" y="111012"/>
                    <a:pt x="2153" y="94140"/>
                  </a:cubicBezTo>
                  <a:lnTo>
                    <a:pt x="24877" y="2937"/>
                  </a:lnTo>
                  <a:cubicBezTo>
                    <a:pt x="25271" y="1213"/>
                    <a:pt x="26817" y="-8"/>
                    <a:pt x="28587" y="0"/>
                  </a:cubicBezTo>
                  <a:lnTo>
                    <a:pt x="330020" y="0"/>
                  </a:lnTo>
                  <a:cubicBezTo>
                    <a:pt x="331596" y="23"/>
                    <a:pt x="333003" y="997"/>
                    <a:pt x="333575" y="2473"/>
                  </a:cubicBezTo>
                  <a:lnTo>
                    <a:pt x="364491" y="80768"/>
                  </a:lnTo>
                  <a:cubicBezTo>
                    <a:pt x="373318" y="103237"/>
                    <a:pt x="371818" y="128449"/>
                    <a:pt x="360395" y="149712"/>
                  </a:cubicBezTo>
                  <a:lnTo>
                    <a:pt x="319122" y="227002"/>
                  </a:lnTo>
                  <a:cubicBezTo>
                    <a:pt x="318326" y="228301"/>
                    <a:pt x="316849" y="229019"/>
                    <a:pt x="315334" y="228857"/>
                  </a:cubicBezTo>
                  <a:close/>
                  <a:moveTo>
                    <a:pt x="56643" y="221128"/>
                  </a:moveTo>
                  <a:lnTo>
                    <a:pt x="313016" y="221128"/>
                  </a:lnTo>
                  <a:lnTo>
                    <a:pt x="353207" y="146079"/>
                  </a:lnTo>
                  <a:cubicBezTo>
                    <a:pt x="363579" y="126826"/>
                    <a:pt x="364932" y="103979"/>
                    <a:pt x="356917" y="83628"/>
                  </a:cubicBezTo>
                  <a:lnTo>
                    <a:pt x="327083" y="7729"/>
                  </a:lnTo>
                  <a:lnTo>
                    <a:pt x="31601" y="7729"/>
                  </a:lnTo>
                  <a:lnTo>
                    <a:pt x="9650" y="95995"/>
                  </a:lnTo>
                  <a:cubicBezTo>
                    <a:pt x="5856" y="111028"/>
                    <a:pt x="7726" y="126927"/>
                    <a:pt x="14906" y="140669"/>
                  </a:cubicBezTo>
                  <a:close/>
                </a:path>
              </a:pathLst>
            </a:custGeom>
            <a:solidFill>
              <a:srgbClr val="263238"/>
            </a:solidFill>
            <a:ln w="7715" cap="flat">
              <a:noFill/>
              <a:prstDash val="solid"/>
              <a:miter/>
            </a:ln>
          </p:spPr>
          <p:txBody>
            <a:bodyPr rtlCol="0" anchor="ctr"/>
            <a:lstStyle/>
            <a:p>
              <a:endParaRPr lang="en-US"/>
            </a:p>
          </p:txBody>
        </p:sp>
        <p:sp>
          <p:nvSpPr>
            <p:cNvPr id="4119" name="Freeform: Shape 4118">
              <a:extLst>
                <a:ext uri="{FF2B5EF4-FFF2-40B4-BE49-F238E27FC236}">
                  <a16:creationId xmlns:a16="http://schemas.microsoft.com/office/drawing/2014/main" id="{218ACE1A-E093-497A-98D7-E1E7A660DAE5}"/>
                </a:ext>
              </a:extLst>
            </p:cNvPr>
            <p:cNvSpPr/>
            <p:nvPr/>
          </p:nvSpPr>
          <p:spPr>
            <a:xfrm>
              <a:off x="7023274" y="3570410"/>
              <a:ext cx="54644" cy="208375"/>
            </a:xfrm>
            <a:custGeom>
              <a:avLst/>
              <a:gdLst>
                <a:gd name="connsiteX0" fmla="*/ 0 w 54644"/>
                <a:gd name="connsiteY0" fmla="*/ 0 h 208375"/>
                <a:gd name="connsiteX1" fmla="*/ 54644 w 54644"/>
                <a:gd name="connsiteY1" fmla="*/ 0 h 208375"/>
                <a:gd name="connsiteX2" fmla="*/ 54644 w 54644"/>
                <a:gd name="connsiteY2" fmla="*/ 208375 h 208375"/>
                <a:gd name="connsiteX3" fmla="*/ 0 w 54644"/>
                <a:gd name="connsiteY3" fmla="*/ 208375 h 208375"/>
              </a:gdLst>
              <a:ahLst/>
              <a:cxnLst>
                <a:cxn ang="0">
                  <a:pos x="connsiteX0" y="connsiteY0"/>
                </a:cxn>
                <a:cxn ang="0">
                  <a:pos x="connsiteX1" y="connsiteY1"/>
                </a:cxn>
                <a:cxn ang="0">
                  <a:pos x="connsiteX2" y="connsiteY2"/>
                </a:cxn>
                <a:cxn ang="0">
                  <a:pos x="connsiteX3" y="connsiteY3"/>
                </a:cxn>
              </a:cxnLst>
              <a:rect l="l" t="t" r="r" b="b"/>
              <a:pathLst>
                <a:path w="54644" h="208375">
                  <a:moveTo>
                    <a:pt x="0" y="0"/>
                  </a:moveTo>
                  <a:lnTo>
                    <a:pt x="54644" y="0"/>
                  </a:lnTo>
                  <a:lnTo>
                    <a:pt x="54644" y="208375"/>
                  </a:lnTo>
                  <a:lnTo>
                    <a:pt x="0" y="208375"/>
                  </a:lnTo>
                  <a:close/>
                </a:path>
              </a:pathLst>
            </a:custGeom>
            <a:solidFill>
              <a:srgbClr val="263238"/>
            </a:solidFill>
            <a:ln w="7715" cap="flat">
              <a:noFill/>
              <a:prstDash val="solid"/>
              <a:miter/>
            </a:ln>
          </p:spPr>
          <p:txBody>
            <a:bodyPr rtlCol="0" anchor="ctr"/>
            <a:lstStyle/>
            <a:p>
              <a:endParaRPr lang="en-US"/>
            </a:p>
          </p:txBody>
        </p:sp>
        <p:sp>
          <p:nvSpPr>
            <p:cNvPr id="4120" name="Freeform: Shape 4119">
              <a:extLst>
                <a:ext uri="{FF2B5EF4-FFF2-40B4-BE49-F238E27FC236}">
                  <a16:creationId xmlns:a16="http://schemas.microsoft.com/office/drawing/2014/main" id="{E797C715-DE84-4152-8F3A-B46BC155EB0B}"/>
                </a:ext>
              </a:extLst>
            </p:cNvPr>
            <p:cNvSpPr/>
            <p:nvPr/>
          </p:nvSpPr>
          <p:spPr>
            <a:xfrm>
              <a:off x="7019409" y="3566236"/>
              <a:ext cx="62296" cy="216413"/>
            </a:xfrm>
            <a:custGeom>
              <a:avLst/>
              <a:gdLst>
                <a:gd name="connsiteX0" fmla="*/ 58432 w 62296"/>
                <a:gd name="connsiteY0" fmla="*/ 216413 h 216413"/>
                <a:gd name="connsiteX1" fmla="*/ 3865 w 62296"/>
                <a:gd name="connsiteY1" fmla="*/ 216413 h 216413"/>
                <a:gd name="connsiteX2" fmla="*/ 0 w 62296"/>
                <a:gd name="connsiteY2" fmla="*/ 212549 h 216413"/>
                <a:gd name="connsiteX3" fmla="*/ 0 w 62296"/>
                <a:gd name="connsiteY3" fmla="*/ 3865 h 216413"/>
                <a:gd name="connsiteX4" fmla="*/ 3865 w 62296"/>
                <a:gd name="connsiteY4" fmla="*/ 0 h 216413"/>
                <a:gd name="connsiteX5" fmla="*/ 58432 w 62296"/>
                <a:gd name="connsiteY5" fmla="*/ 0 h 216413"/>
                <a:gd name="connsiteX6" fmla="*/ 62296 w 62296"/>
                <a:gd name="connsiteY6" fmla="*/ 3865 h 216413"/>
                <a:gd name="connsiteX7" fmla="*/ 62296 w 62296"/>
                <a:gd name="connsiteY7" fmla="*/ 212549 h 216413"/>
                <a:gd name="connsiteX8" fmla="*/ 58432 w 62296"/>
                <a:gd name="connsiteY8" fmla="*/ 216413 h 216413"/>
                <a:gd name="connsiteX9" fmla="*/ 7729 w 62296"/>
                <a:gd name="connsiteY9" fmla="*/ 208684 h 216413"/>
                <a:gd name="connsiteX10" fmla="*/ 54876 w 62296"/>
                <a:gd name="connsiteY10" fmla="*/ 208684 h 216413"/>
                <a:gd name="connsiteX11" fmla="*/ 54876 w 62296"/>
                <a:gd name="connsiteY11" fmla="*/ 7729 h 216413"/>
                <a:gd name="connsiteX12" fmla="*/ 7729 w 62296"/>
                <a:gd name="connsiteY12" fmla="*/ 7729 h 21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296" h="216413">
                  <a:moveTo>
                    <a:pt x="58432" y="216413"/>
                  </a:moveTo>
                  <a:lnTo>
                    <a:pt x="3865" y="216413"/>
                  </a:lnTo>
                  <a:cubicBezTo>
                    <a:pt x="1731" y="216413"/>
                    <a:pt x="0" y="214682"/>
                    <a:pt x="0" y="212549"/>
                  </a:cubicBezTo>
                  <a:lnTo>
                    <a:pt x="0" y="3865"/>
                  </a:lnTo>
                  <a:cubicBezTo>
                    <a:pt x="0" y="1731"/>
                    <a:pt x="1731" y="0"/>
                    <a:pt x="3865" y="0"/>
                  </a:cubicBezTo>
                  <a:lnTo>
                    <a:pt x="58432" y="0"/>
                  </a:lnTo>
                  <a:cubicBezTo>
                    <a:pt x="60565" y="0"/>
                    <a:pt x="62296" y="1731"/>
                    <a:pt x="62296" y="3865"/>
                  </a:cubicBezTo>
                  <a:lnTo>
                    <a:pt x="62296" y="212549"/>
                  </a:lnTo>
                  <a:cubicBezTo>
                    <a:pt x="62296" y="214682"/>
                    <a:pt x="60565" y="216413"/>
                    <a:pt x="58432" y="216413"/>
                  </a:cubicBezTo>
                  <a:close/>
                  <a:moveTo>
                    <a:pt x="7729" y="208684"/>
                  </a:moveTo>
                  <a:lnTo>
                    <a:pt x="54876" y="208684"/>
                  </a:lnTo>
                  <a:lnTo>
                    <a:pt x="54876" y="7729"/>
                  </a:lnTo>
                  <a:lnTo>
                    <a:pt x="7729" y="7729"/>
                  </a:lnTo>
                  <a:close/>
                </a:path>
              </a:pathLst>
            </a:custGeom>
            <a:solidFill>
              <a:srgbClr val="263238"/>
            </a:solidFill>
            <a:ln w="7715" cap="flat">
              <a:noFill/>
              <a:prstDash val="solid"/>
              <a:miter/>
            </a:ln>
          </p:spPr>
          <p:txBody>
            <a:bodyPr rtlCol="0" anchor="ctr"/>
            <a:lstStyle/>
            <a:p>
              <a:endParaRPr lang="en-US"/>
            </a:p>
          </p:txBody>
        </p:sp>
        <p:sp>
          <p:nvSpPr>
            <p:cNvPr id="4121" name="Freeform: Shape 4120">
              <a:extLst>
                <a:ext uri="{FF2B5EF4-FFF2-40B4-BE49-F238E27FC236}">
                  <a16:creationId xmlns:a16="http://schemas.microsoft.com/office/drawing/2014/main" id="{E0645518-E186-4893-A82E-57F0E2029A11}"/>
                </a:ext>
              </a:extLst>
            </p:cNvPr>
            <p:cNvSpPr/>
            <p:nvPr/>
          </p:nvSpPr>
          <p:spPr>
            <a:xfrm>
              <a:off x="7009362" y="3746014"/>
              <a:ext cx="82314" cy="263483"/>
            </a:xfrm>
            <a:custGeom>
              <a:avLst/>
              <a:gdLst>
                <a:gd name="connsiteX0" fmla="*/ 0 w 82314"/>
                <a:gd name="connsiteY0" fmla="*/ 0 h 263483"/>
                <a:gd name="connsiteX1" fmla="*/ 82314 w 82314"/>
                <a:gd name="connsiteY1" fmla="*/ 0 h 263483"/>
                <a:gd name="connsiteX2" fmla="*/ 82314 w 82314"/>
                <a:gd name="connsiteY2" fmla="*/ 263483 h 263483"/>
                <a:gd name="connsiteX3" fmla="*/ 0 w 82314"/>
                <a:gd name="connsiteY3" fmla="*/ 263483 h 263483"/>
              </a:gdLst>
              <a:ahLst/>
              <a:cxnLst>
                <a:cxn ang="0">
                  <a:pos x="connsiteX0" y="connsiteY0"/>
                </a:cxn>
                <a:cxn ang="0">
                  <a:pos x="connsiteX1" y="connsiteY1"/>
                </a:cxn>
                <a:cxn ang="0">
                  <a:pos x="connsiteX2" y="connsiteY2"/>
                </a:cxn>
                <a:cxn ang="0">
                  <a:pos x="connsiteX3" y="connsiteY3"/>
                </a:cxn>
              </a:cxnLst>
              <a:rect l="l" t="t" r="r" b="b"/>
              <a:pathLst>
                <a:path w="82314" h="263483">
                  <a:moveTo>
                    <a:pt x="0" y="0"/>
                  </a:moveTo>
                  <a:lnTo>
                    <a:pt x="82314" y="0"/>
                  </a:lnTo>
                  <a:lnTo>
                    <a:pt x="82314" y="263483"/>
                  </a:lnTo>
                  <a:lnTo>
                    <a:pt x="0" y="263483"/>
                  </a:lnTo>
                  <a:close/>
                </a:path>
              </a:pathLst>
            </a:custGeom>
            <a:solidFill>
              <a:srgbClr val="263238"/>
            </a:solidFill>
            <a:ln w="7715" cap="flat">
              <a:noFill/>
              <a:prstDash val="solid"/>
              <a:miter/>
            </a:ln>
          </p:spPr>
          <p:txBody>
            <a:bodyPr rtlCol="0" anchor="ctr"/>
            <a:lstStyle/>
            <a:p>
              <a:endParaRPr lang="en-US"/>
            </a:p>
          </p:txBody>
        </p:sp>
        <p:sp>
          <p:nvSpPr>
            <p:cNvPr id="4122" name="Freeform: Shape 4121">
              <a:extLst>
                <a:ext uri="{FF2B5EF4-FFF2-40B4-BE49-F238E27FC236}">
                  <a16:creationId xmlns:a16="http://schemas.microsoft.com/office/drawing/2014/main" id="{12ECFCCB-BFC4-4CA1-921A-4A3A6BA64C9B}"/>
                </a:ext>
              </a:extLst>
            </p:cNvPr>
            <p:cNvSpPr/>
            <p:nvPr/>
          </p:nvSpPr>
          <p:spPr>
            <a:xfrm>
              <a:off x="7005497" y="3741995"/>
              <a:ext cx="90043" cy="271289"/>
            </a:xfrm>
            <a:custGeom>
              <a:avLst/>
              <a:gdLst>
                <a:gd name="connsiteX0" fmla="*/ 86179 w 90043"/>
                <a:gd name="connsiteY0" fmla="*/ 271290 h 271289"/>
                <a:gd name="connsiteX1" fmla="*/ 3865 w 90043"/>
                <a:gd name="connsiteY1" fmla="*/ 271290 h 271289"/>
                <a:gd name="connsiteX2" fmla="*/ 0 w 90043"/>
                <a:gd name="connsiteY2" fmla="*/ 267425 h 271289"/>
                <a:gd name="connsiteX3" fmla="*/ 0 w 90043"/>
                <a:gd name="connsiteY3" fmla="*/ 3865 h 271289"/>
                <a:gd name="connsiteX4" fmla="*/ 3865 w 90043"/>
                <a:gd name="connsiteY4" fmla="*/ 0 h 271289"/>
                <a:gd name="connsiteX5" fmla="*/ 86179 w 90043"/>
                <a:gd name="connsiteY5" fmla="*/ 0 h 271289"/>
                <a:gd name="connsiteX6" fmla="*/ 90043 w 90043"/>
                <a:gd name="connsiteY6" fmla="*/ 3865 h 271289"/>
                <a:gd name="connsiteX7" fmla="*/ 90043 w 90043"/>
                <a:gd name="connsiteY7" fmla="*/ 267425 h 271289"/>
                <a:gd name="connsiteX8" fmla="*/ 86179 w 90043"/>
                <a:gd name="connsiteY8" fmla="*/ 271290 h 271289"/>
                <a:gd name="connsiteX9" fmla="*/ 7729 w 90043"/>
                <a:gd name="connsiteY9" fmla="*/ 263561 h 271289"/>
                <a:gd name="connsiteX10" fmla="*/ 82314 w 90043"/>
                <a:gd name="connsiteY10" fmla="*/ 263561 h 271289"/>
                <a:gd name="connsiteX11" fmla="*/ 82314 w 90043"/>
                <a:gd name="connsiteY11" fmla="*/ 7729 h 271289"/>
                <a:gd name="connsiteX12" fmla="*/ 7729 w 90043"/>
                <a:gd name="connsiteY12" fmla="*/ 7729 h 27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43" h="271289">
                  <a:moveTo>
                    <a:pt x="86179" y="271290"/>
                  </a:moveTo>
                  <a:lnTo>
                    <a:pt x="3865" y="271290"/>
                  </a:lnTo>
                  <a:cubicBezTo>
                    <a:pt x="1731" y="271290"/>
                    <a:pt x="0" y="269558"/>
                    <a:pt x="0" y="267425"/>
                  </a:cubicBezTo>
                  <a:lnTo>
                    <a:pt x="0" y="3865"/>
                  </a:lnTo>
                  <a:cubicBezTo>
                    <a:pt x="0" y="1731"/>
                    <a:pt x="1731" y="0"/>
                    <a:pt x="3865" y="0"/>
                  </a:cubicBezTo>
                  <a:lnTo>
                    <a:pt x="86179" y="0"/>
                  </a:lnTo>
                  <a:cubicBezTo>
                    <a:pt x="88312" y="0"/>
                    <a:pt x="90043" y="1731"/>
                    <a:pt x="90043" y="3865"/>
                  </a:cubicBezTo>
                  <a:lnTo>
                    <a:pt x="90043" y="267425"/>
                  </a:lnTo>
                  <a:cubicBezTo>
                    <a:pt x="90043" y="269558"/>
                    <a:pt x="88312" y="271290"/>
                    <a:pt x="86179" y="271290"/>
                  </a:cubicBezTo>
                  <a:close/>
                  <a:moveTo>
                    <a:pt x="7729" y="263561"/>
                  </a:moveTo>
                  <a:lnTo>
                    <a:pt x="82314" y="263561"/>
                  </a:lnTo>
                  <a:lnTo>
                    <a:pt x="82314" y="7729"/>
                  </a:lnTo>
                  <a:lnTo>
                    <a:pt x="7729" y="7729"/>
                  </a:lnTo>
                  <a:close/>
                </a:path>
              </a:pathLst>
            </a:custGeom>
            <a:solidFill>
              <a:srgbClr val="263238"/>
            </a:solidFill>
            <a:ln w="7715" cap="flat">
              <a:noFill/>
              <a:prstDash val="solid"/>
              <a:miter/>
            </a:ln>
          </p:spPr>
          <p:txBody>
            <a:bodyPr rtlCol="0" anchor="ctr"/>
            <a:lstStyle/>
            <a:p>
              <a:endParaRPr lang="en-US"/>
            </a:p>
          </p:txBody>
        </p:sp>
        <p:sp>
          <p:nvSpPr>
            <p:cNvPr id="4123" name="Freeform: Shape 4122">
              <a:extLst>
                <a:ext uri="{FF2B5EF4-FFF2-40B4-BE49-F238E27FC236}">
                  <a16:creationId xmlns:a16="http://schemas.microsoft.com/office/drawing/2014/main" id="{DF4CBD76-32CB-415B-8CF6-D701BE172D19}"/>
                </a:ext>
              </a:extLst>
            </p:cNvPr>
            <p:cNvSpPr/>
            <p:nvPr/>
          </p:nvSpPr>
          <p:spPr>
            <a:xfrm>
              <a:off x="6746728" y="3990484"/>
              <a:ext cx="603329" cy="79763"/>
            </a:xfrm>
            <a:custGeom>
              <a:avLst/>
              <a:gdLst>
                <a:gd name="connsiteX0" fmla="*/ 343247 w 603329"/>
                <a:gd name="connsiteY0" fmla="*/ 12135 h 79763"/>
                <a:gd name="connsiteX1" fmla="*/ 305143 w 603329"/>
                <a:gd name="connsiteY1" fmla="*/ 1855 h 79763"/>
                <a:gd name="connsiteX2" fmla="*/ 305143 w 603329"/>
                <a:gd name="connsiteY2" fmla="*/ 0 h 79763"/>
                <a:gd name="connsiteX3" fmla="*/ 301665 w 603329"/>
                <a:gd name="connsiteY3" fmla="*/ 928 h 79763"/>
                <a:gd name="connsiteX4" fmla="*/ 298187 w 603329"/>
                <a:gd name="connsiteY4" fmla="*/ 0 h 79763"/>
                <a:gd name="connsiteX5" fmla="*/ 298187 w 603329"/>
                <a:gd name="connsiteY5" fmla="*/ 1855 h 79763"/>
                <a:gd name="connsiteX6" fmla="*/ 260005 w 603329"/>
                <a:gd name="connsiteY6" fmla="*/ 12135 h 79763"/>
                <a:gd name="connsiteX7" fmla="*/ 0 w 603329"/>
                <a:gd name="connsiteY7" fmla="*/ 60673 h 79763"/>
                <a:gd name="connsiteX8" fmla="*/ 0 w 603329"/>
                <a:gd name="connsiteY8" fmla="*/ 79764 h 79763"/>
                <a:gd name="connsiteX9" fmla="*/ 298187 w 603329"/>
                <a:gd name="connsiteY9" fmla="*/ 79764 h 79763"/>
                <a:gd name="connsiteX10" fmla="*/ 305143 w 603329"/>
                <a:gd name="connsiteY10" fmla="*/ 79764 h 79763"/>
                <a:gd name="connsiteX11" fmla="*/ 603330 w 603329"/>
                <a:gd name="connsiteY11" fmla="*/ 79764 h 79763"/>
                <a:gd name="connsiteX12" fmla="*/ 603330 w 603329"/>
                <a:gd name="connsiteY12" fmla="*/ 60673 h 79763"/>
                <a:gd name="connsiteX13" fmla="*/ 343247 w 603329"/>
                <a:gd name="connsiteY13" fmla="*/ 12135 h 7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3329" h="79763">
                  <a:moveTo>
                    <a:pt x="343247" y="12135"/>
                  </a:moveTo>
                  <a:lnTo>
                    <a:pt x="305143" y="1855"/>
                  </a:lnTo>
                  <a:lnTo>
                    <a:pt x="305143" y="0"/>
                  </a:lnTo>
                  <a:lnTo>
                    <a:pt x="301665" y="928"/>
                  </a:lnTo>
                  <a:lnTo>
                    <a:pt x="298187" y="0"/>
                  </a:lnTo>
                  <a:lnTo>
                    <a:pt x="298187" y="1855"/>
                  </a:lnTo>
                  <a:lnTo>
                    <a:pt x="260005" y="12135"/>
                  </a:lnTo>
                  <a:lnTo>
                    <a:pt x="0" y="60673"/>
                  </a:lnTo>
                  <a:lnTo>
                    <a:pt x="0" y="79764"/>
                  </a:lnTo>
                  <a:lnTo>
                    <a:pt x="298187" y="79764"/>
                  </a:lnTo>
                  <a:lnTo>
                    <a:pt x="305143" y="79764"/>
                  </a:lnTo>
                  <a:lnTo>
                    <a:pt x="603330" y="79764"/>
                  </a:lnTo>
                  <a:lnTo>
                    <a:pt x="603330" y="60673"/>
                  </a:lnTo>
                  <a:lnTo>
                    <a:pt x="343247" y="12135"/>
                  </a:lnTo>
                  <a:close/>
                </a:path>
              </a:pathLst>
            </a:custGeom>
            <a:solidFill>
              <a:srgbClr val="263238"/>
            </a:solidFill>
            <a:ln w="7715" cap="flat">
              <a:noFill/>
              <a:prstDash val="solid"/>
              <a:miter/>
            </a:ln>
          </p:spPr>
          <p:txBody>
            <a:bodyPr rtlCol="0" anchor="ctr"/>
            <a:lstStyle/>
            <a:p>
              <a:endParaRPr lang="en-US"/>
            </a:p>
          </p:txBody>
        </p:sp>
        <p:sp>
          <p:nvSpPr>
            <p:cNvPr id="4124" name="Freeform: Shape 4123">
              <a:extLst>
                <a:ext uri="{FF2B5EF4-FFF2-40B4-BE49-F238E27FC236}">
                  <a16:creationId xmlns:a16="http://schemas.microsoft.com/office/drawing/2014/main" id="{D1C6BA3F-BBA6-48B5-B32F-F3E28CFD0744}"/>
                </a:ext>
              </a:extLst>
            </p:cNvPr>
            <p:cNvSpPr/>
            <p:nvPr/>
          </p:nvSpPr>
          <p:spPr>
            <a:xfrm>
              <a:off x="6742864" y="3986635"/>
              <a:ext cx="610982" cy="87477"/>
            </a:xfrm>
            <a:custGeom>
              <a:avLst/>
              <a:gdLst>
                <a:gd name="connsiteX0" fmla="*/ 607118 w 610982"/>
                <a:gd name="connsiteY0" fmla="*/ 87477 h 87477"/>
                <a:gd name="connsiteX1" fmla="*/ 3865 w 610982"/>
                <a:gd name="connsiteY1" fmla="*/ 87477 h 87477"/>
                <a:gd name="connsiteX2" fmla="*/ 0 w 610982"/>
                <a:gd name="connsiteY2" fmla="*/ 83613 h 87477"/>
                <a:gd name="connsiteX3" fmla="*/ 0 w 610982"/>
                <a:gd name="connsiteY3" fmla="*/ 64522 h 87477"/>
                <a:gd name="connsiteX4" fmla="*/ 3169 w 610982"/>
                <a:gd name="connsiteY4" fmla="*/ 60735 h 87477"/>
                <a:gd name="connsiteX5" fmla="*/ 263175 w 610982"/>
                <a:gd name="connsiteY5" fmla="*/ 12197 h 87477"/>
                <a:gd name="connsiteX6" fmla="*/ 298342 w 610982"/>
                <a:gd name="connsiteY6" fmla="*/ 2690 h 87477"/>
                <a:gd name="connsiteX7" fmla="*/ 299733 w 610982"/>
                <a:gd name="connsiteY7" fmla="*/ 757 h 87477"/>
                <a:gd name="connsiteX8" fmla="*/ 303056 w 610982"/>
                <a:gd name="connsiteY8" fmla="*/ 139 h 87477"/>
                <a:gd name="connsiteX9" fmla="*/ 305530 w 610982"/>
                <a:gd name="connsiteY9" fmla="*/ 757 h 87477"/>
                <a:gd name="connsiteX10" fmla="*/ 308003 w 610982"/>
                <a:gd name="connsiteY10" fmla="*/ 139 h 87477"/>
                <a:gd name="connsiteX11" fmla="*/ 311327 w 610982"/>
                <a:gd name="connsiteY11" fmla="*/ 757 h 87477"/>
                <a:gd name="connsiteX12" fmla="*/ 312641 w 610982"/>
                <a:gd name="connsiteY12" fmla="*/ 2690 h 87477"/>
                <a:gd name="connsiteX13" fmla="*/ 347962 w 610982"/>
                <a:gd name="connsiteY13" fmla="*/ 12197 h 87477"/>
                <a:gd name="connsiteX14" fmla="*/ 607890 w 610982"/>
                <a:gd name="connsiteY14" fmla="*/ 60735 h 87477"/>
                <a:gd name="connsiteX15" fmla="*/ 610982 w 610982"/>
                <a:gd name="connsiteY15" fmla="*/ 64522 h 87477"/>
                <a:gd name="connsiteX16" fmla="*/ 610982 w 610982"/>
                <a:gd name="connsiteY16" fmla="*/ 83613 h 87477"/>
                <a:gd name="connsiteX17" fmla="*/ 607118 w 610982"/>
                <a:gd name="connsiteY17" fmla="*/ 87477 h 87477"/>
                <a:gd name="connsiteX18" fmla="*/ 7729 w 610982"/>
                <a:gd name="connsiteY18" fmla="*/ 79748 h 87477"/>
                <a:gd name="connsiteX19" fmla="*/ 603253 w 610982"/>
                <a:gd name="connsiteY19" fmla="*/ 79748 h 87477"/>
                <a:gd name="connsiteX20" fmla="*/ 603253 w 610982"/>
                <a:gd name="connsiteY20" fmla="*/ 67691 h 87477"/>
                <a:gd name="connsiteX21" fmla="*/ 346416 w 610982"/>
                <a:gd name="connsiteY21" fmla="*/ 19771 h 87477"/>
                <a:gd name="connsiteX22" fmla="*/ 346416 w 610982"/>
                <a:gd name="connsiteY22" fmla="*/ 19771 h 87477"/>
                <a:gd name="connsiteX23" fmla="*/ 308235 w 610982"/>
                <a:gd name="connsiteY23" fmla="*/ 9414 h 87477"/>
                <a:gd name="connsiteX24" fmla="*/ 306612 w 610982"/>
                <a:gd name="connsiteY24" fmla="*/ 8564 h 87477"/>
                <a:gd name="connsiteX25" fmla="*/ 304912 w 610982"/>
                <a:gd name="connsiteY25" fmla="*/ 8564 h 87477"/>
                <a:gd name="connsiteX26" fmla="*/ 303288 w 610982"/>
                <a:gd name="connsiteY26" fmla="*/ 9414 h 87477"/>
                <a:gd name="connsiteX27" fmla="*/ 265107 w 610982"/>
                <a:gd name="connsiteY27" fmla="*/ 19694 h 87477"/>
                <a:gd name="connsiteX28" fmla="*/ 7961 w 610982"/>
                <a:gd name="connsiteY28" fmla="*/ 67691 h 8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0982" h="87477">
                  <a:moveTo>
                    <a:pt x="607118" y="87477"/>
                  </a:moveTo>
                  <a:lnTo>
                    <a:pt x="3865" y="87477"/>
                  </a:lnTo>
                  <a:cubicBezTo>
                    <a:pt x="1732" y="87477"/>
                    <a:pt x="0" y="85746"/>
                    <a:pt x="0" y="83613"/>
                  </a:cubicBezTo>
                  <a:lnTo>
                    <a:pt x="0" y="64522"/>
                  </a:lnTo>
                  <a:cubicBezTo>
                    <a:pt x="-23" y="62652"/>
                    <a:pt x="1322" y="61044"/>
                    <a:pt x="3169" y="60735"/>
                  </a:cubicBezTo>
                  <a:lnTo>
                    <a:pt x="263175" y="12197"/>
                  </a:lnTo>
                  <a:lnTo>
                    <a:pt x="298342" y="2690"/>
                  </a:lnTo>
                  <a:cubicBezTo>
                    <a:pt x="298589" y="1909"/>
                    <a:pt x="299076" y="1237"/>
                    <a:pt x="299733" y="757"/>
                  </a:cubicBezTo>
                  <a:cubicBezTo>
                    <a:pt x="300684" y="54"/>
                    <a:pt x="301913" y="-178"/>
                    <a:pt x="303056" y="139"/>
                  </a:cubicBezTo>
                  <a:lnTo>
                    <a:pt x="305530" y="757"/>
                  </a:lnTo>
                  <a:lnTo>
                    <a:pt x="308003" y="139"/>
                  </a:lnTo>
                  <a:cubicBezTo>
                    <a:pt x="309147" y="-178"/>
                    <a:pt x="310376" y="54"/>
                    <a:pt x="311327" y="757"/>
                  </a:cubicBezTo>
                  <a:cubicBezTo>
                    <a:pt x="311945" y="1260"/>
                    <a:pt x="312401" y="1932"/>
                    <a:pt x="312641" y="2690"/>
                  </a:cubicBezTo>
                  <a:lnTo>
                    <a:pt x="347962" y="12197"/>
                  </a:lnTo>
                  <a:lnTo>
                    <a:pt x="607890" y="60735"/>
                  </a:lnTo>
                  <a:cubicBezTo>
                    <a:pt x="609707" y="61075"/>
                    <a:pt x="611013" y="62675"/>
                    <a:pt x="610982" y="64522"/>
                  </a:cubicBezTo>
                  <a:lnTo>
                    <a:pt x="610982" y="83613"/>
                  </a:lnTo>
                  <a:cubicBezTo>
                    <a:pt x="610982" y="85746"/>
                    <a:pt x="609251" y="87477"/>
                    <a:pt x="607118" y="87477"/>
                  </a:cubicBezTo>
                  <a:close/>
                  <a:moveTo>
                    <a:pt x="7729" y="79748"/>
                  </a:moveTo>
                  <a:lnTo>
                    <a:pt x="603253" y="79748"/>
                  </a:lnTo>
                  <a:lnTo>
                    <a:pt x="603253" y="67691"/>
                  </a:lnTo>
                  <a:lnTo>
                    <a:pt x="346416" y="19771"/>
                  </a:lnTo>
                  <a:lnTo>
                    <a:pt x="346416" y="19771"/>
                  </a:lnTo>
                  <a:lnTo>
                    <a:pt x="308235" y="9414"/>
                  </a:lnTo>
                  <a:cubicBezTo>
                    <a:pt x="307640" y="9259"/>
                    <a:pt x="307083" y="8966"/>
                    <a:pt x="306612" y="8564"/>
                  </a:cubicBezTo>
                  <a:lnTo>
                    <a:pt x="304912" y="8564"/>
                  </a:lnTo>
                  <a:cubicBezTo>
                    <a:pt x="304440" y="8966"/>
                    <a:pt x="303883" y="9259"/>
                    <a:pt x="303288" y="9414"/>
                  </a:cubicBezTo>
                  <a:lnTo>
                    <a:pt x="265107" y="19694"/>
                  </a:lnTo>
                  <a:lnTo>
                    <a:pt x="7961" y="67691"/>
                  </a:lnTo>
                  <a:close/>
                </a:path>
              </a:pathLst>
            </a:custGeom>
            <a:solidFill>
              <a:srgbClr val="263238"/>
            </a:solidFill>
            <a:ln w="7715" cap="flat">
              <a:noFill/>
              <a:prstDash val="solid"/>
              <a:miter/>
            </a:ln>
          </p:spPr>
          <p:txBody>
            <a:bodyPr rtlCol="0" anchor="ctr"/>
            <a:lstStyle/>
            <a:p>
              <a:endParaRPr lang="en-US"/>
            </a:p>
          </p:txBody>
        </p:sp>
        <p:sp>
          <p:nvSpPr>
            <p:cNvPr id="4125" name="Freeform: Shape 4124">
              <a:extLst>
                <a:ext uri="{FF2B5EF4-FFF2-40B4-BE49-F238E27FC236}">
                  <a16:creationId xmlns:a16="http://schemas.microsoft.com/office/drawing/2014/main" id="{B5D255AF-C10D-4985-8595-B46443AEF7FB}"/>
                </a:ext>
              </a:extLst>
            </p:cNvPr>
            <p:cNvSpPr/>
            <p:nvPr/>
          </p:nvSpPr>
          <p:spPr>
            <a:xfrm>
              <a:off x="6751057" y="4064142"/>
              <a:ext cx="36481" cy="36481"/>
            </a:xfrm>
            <a:custGeom>
              <a:avLst/>
              <a:gdLst>
                <a:gd name="connsiteX0" fmla="*/ 36481 w 36481"/>
                <a:gd name="connsiteY0" fmla="*/ 18241 h 36481"/>
                <a:gd name="connsiteX1" fmla="*/ 18241 w 36481"/>
                <a:gd name="connsiteY1" fmla="*/ 36481 h 36481"/>
                <a:gd name="connsiteX2" fmla="*/ 0 w 36481"/>
                <a:gd name="connsiteY2" fmla="*/ 18241 h 36481"/>
                <a:gd name="connsiteX3" fmla="*/ 18241 w 36481"/>
                <a:gd name="connsiteY3" fmla="*/ 0 h 36481"/>
                <a:gd name="connsiteX4" fmla="*/ 36481 w 36481"/>
                <a:gd name="connsiteY4" fmla="*/ 18241 h 36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1" h="36481">
                  <a:moveTo>
                    <a:pt x="36481" y="18241"/>
                  </a:moveTo>
                  <a:cubicBezTo>
                    <a:pt x="36481" y="28315"/>
                    <a:pt x="28314" y="36481"/>
                    <a:pt x="18241" y="36481"/>
                  </a:cubicBezTo>
                  <a:cubicBezTo>
                    <a:pt x="8167" y="36481"/>
                    <a:pt x="0" y="28314"/>
                    <a:pt x="0" y="18241"/>
                  </a:cubicBezTo>
                  <a:cubicBezTo>
                    <a:pt x="0" y="8166"/>
                    <a:pt x="8167" y="0"/>
                    <a:pt x="18241" y="0"/>
                  </a:cubicBezTo>
                  <a:cubicBezTo>
                    <a:pt x="28314" y="0"/>
                    <a:pt x="36481" y="8167"/>
                    <a:pt x="36481" y="18241"/>
                  </a:cubicBezTo>
                  <a:close/>
                </a:path>
              </a:pathLst>
            </a:custGeom>
            <a:solidFill>
              <a:srgbClr val="263238"/>
            </a:solidFill>
            <a:ln w="7715" cap="flat">
              <a:noFill/>
              <a:prstDash val="solid"/>
              <a:miter/>
            </a:ln>
          </p:spPr>
          <p:txBody>
            <a:bodyPr rtlCol="0" anchor="ctr"/>
            <a:lstStyle/>
            <a:p>
              <a:endParaRPr lang="en-US"/>
            </a:p>
          </p:txBody>
        </p:sp>
        <p:sp>
          <p:nvSpPr>
            <p:cNvPr id="4126" name="Freeform: Shape 4125">
              <a:extLst>
                <a:ext uri="{FF2B5EF4-FFF2-40B4-BE49-F238E27FC236}">
                  <a16:creationId xmlns:a16="http://schemas.microsoft.com/office/drawing/2014/main" id="{F937214E-81D9-4B18-BCD8-EF198846D2CC}"/>
                </a:ext>
              </a:extLst>
            </p:cNvPr>
            <p:cNvSpPr/>
            <p:nvPr/>
          </p:nvSpPr>
          <p:spPr>
            <a:xfrm>
              <a:off x="6747115" y="4060200"/>
              <a:ext cx="44210" cy="44210"/>
            </a:xfrm>
            <a:custGeom>
              <a:avLst/>
              <a:gdLst>
                <a:gd name="connsiteX0" fmla="*/ 22182 w 44210"/>
                <a:gd name="connsiteY0" fmla="*/ 44210 h 44210"/>
                <a:gd name="connsiteX1" fmla="*/ 0 w 44210"/>
                <a:gd name="connsiteY1" fmla="*/ 22182 h 44210"/>
                <a:gd name="connsiteX2" fmla="*/ 22028 w 44210"/>
                <a:gd name="connsiteY2" fmla="*/ 0 h 44210"/>
                <a:gd name="connsiteX3" fmla="*/ 44210 w 44210"/>
                <a:gd name="connsiteY3" fmla="*/ 22028 h 44210"/>
                <a:gd name="connsiteX4" fmla="*/ 44210 w 44210"/>
                <a:gd name="connsiteY4" fmla="*/ 22182 h 44210"/>
                <a:gd name="connsiteX5" fmla="*/ 22182 w 44210"/>
                <a:gd name="connsiteY5" fmla="*/ 44210 h 44210"/>
                <a:gd name="connsiteX6" fmla="*/ 22182 w 44210"/>
                <a:gd name="connsiteY6" fmla="*/ 7806 h 44210"/>
                <a:gd name="connsiteX7" fmla="*/ 7729 w 44210"/>
                <a:gd name="connsiteY7" fmla="*/ 22105 h 44210"/>
                <a:gd name="connsiteX8" fmla="*/ 22028 w 44210"/>
                <a:gd name="connsiteY8" fmla="*/ 36558 h 44210"/>
                <a:gd name="connsiteX9" fmla="*/ 36481 w 44210"/>
                <a:gd name="connsiteY9" fmla="*/ 22260 h 44210"/>
                <a:gd name="connsiteX10" fmla="*/ 36481 w 44210"/>
                <a:gd name="connsiteY10" fmla="*/ 22182 h 44210"/>
                <a:gd name="connsiteX11" fmla="*/ 22182 w 44210"/>
                <a:gd name="connsiteY11" fmla="*/ 7806 h 4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10" h="44210">
                  <a:moveTo>
                    <a:pt x="22182" y="44210"/>
                  </a:moveTo>
                  <a:cubicBezTo>
                    <a:pt x="9971" y="44257"/>
                    <a:pt x="46" y="34394"/>
                    <a:pt x="0" y="22182"/>
                  </a:cubicBezTo>
                  <a:cubicBezTo>
                    <a:pt x="-39" y="9970"/>
                    <a:pt x="9824" y="46"/>
                    <a:pt x="22028" y="0"/>
                  </a:cubicBezTo>
                  <a:cubicBezTo>
                    <a:pt x="34240" y="-39"/>
                    <a:pt x="44164" y="9824"/>
                    <a:pt x="44210" y="22028"/>
                  </a:cubicBezTo>
                  <a:cubicBezTo>
                    <a:pt x="44210" y="22082"/>
                    <a:pt x="44210" y="22128"/>
                    <a:pt x="44210" y="22182"/>
                  </a:cubicBezTo>
                  <a:cubicBezTo>
                    <a:pt x="44172" y="34332"/>
                    <a:pt x="34333" y="44172"/>
                    <a:pt x="22182" y="44210"/>
                  </a:cubicBezTo>
                  <a:close/>
                  <a:moveTo>
                    <a:pt x="22182" y="7806"/>
                  </a:moveTo>
                  <a:cubicBezTo>
                    <a:pt x="14245" y="7760"/>
                    <a:pt x="7776" y="14168"/>
                    <a:pt x="7729" y="22105"/>
                  </a:cubicBezTo>
                  <a:cubicBezTo>
                    <a:pt x="7683" y="30043"/>
                    <a:pt x="14090" y="36512"/>
                    <a:pt x="22028" y="36558"/>
                  </a:cubicBezTo>
                  <a:cubicBezTo>
                    <a:pt x="29966" y="36597"/>
                    <a:pt x="36435" y="30197"/>
                    <a:pt x="36481" y="22260"/>
                  </a:cubicBezTo>
                  <a:cubicBezTo>
                    <a:pt x="36481" y="22236"/>
                    <a:pt x="36481" y="22206"/>
                    <a:pt x="36481" y="22182"/>
                  </a:cubicBezTo>
                  <a:cubicBezTo>
                    <a:pt x="36481" y="14276"/>
                    <a:pt x="30089" y="7845"/>
                    <a:pt x="22182" y="7806"/>
                  </a:cubicBezTo>
                  <a:close/>
                </a:path>
              </a:pathLst>
            </a:custGeom>
            <a:solidFill>
              <a:srgbClr val="263238"/>
            </a:solidFill>
            <a:ln w="7715" cap="flat">
              <a:noFill/>
              <a:prstDash val="solid"/>
              <a:miter/>
            </a:ln>
          </p:spPr>
          <p:txBody>
            <a:bodyPr rtlCol="0" anchor="ctr"/>
            <a:lstStyle/>
            <a:p>
              <a:endParaRPr lang="en-US"/>
            </a:p>
          </p:txBody>
        </p:sp>
        <p:sp>
          <p:nvSpPr>
            <p:cNvPr id="4127" name="Freeform: Shape 4126">
              <a:extLst>
                <a:ext uri="{FF2B5EF4-FFF2-40B4-BE49-F238E27FC236}">
                  <a16:creationId xmlns:a16="http://schemas.microsoft.com/office/drawing/2014/main" id="{625DAF05-60D6-42AE-9AEC-7202639C7F38}"/>
                </a:ext>
              </a:extLst>
            </p:cNvPr>
            <p:cNvSpPr/>
            <p:nvPr/>
          </p:nvSpPr>
          <p:spPr>
            <a:xfrm>
              <a:off x="7030153" y="4064142"/>
              <a:ext cx="36481" cy="36481"/>
            </a:xfrm>
            <a:custGeom>
              <a:avLst/>
              <a:gdLst>
                <a:gd name="connsiteX0" fmla="*/ 36481 w 36481"/>
                <a:gd name="connsiteY0" fmla="*/ 18241 h 36481"/>
                <a:gd name="connsiteX1" fmla="*/ 18241 w 36481"/>
                <a:gd name="connsiteY1" fmla="*/ 36481 h 36481"/>
                <a:gd name="connsiteX2" fmla="*/ 0 w 36481"/>
                <a:gd name="connsiteY2" fmla="*/ 18241 h 36481"/>
                <a:gd name="connsiteX3" fmla="*/ 18241 w 36481"/>
                <a:gd name="connsiteY3" fmla="*/ 0 h 36481"/>
                <a:gd name="connsiteX4" fmla="*/ 36481 w 36481"/>
                <a:gd name="connsiteY4" fmla="*/ 18241 h 36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1" h="36481">
                  <a:moveTo>
                    <a:pt x="36481" y="18241"/>
                  </a:moveTo>
                  <a:cubicBezTo>
                    <a:pt x="36481" y="28315"/>
                    <a:pt x="28314" y="36481"/>
                    <a:pt x="18241" y="36481"/>
                  </a:cubicBezTo>
                  <a:cubicBezTo>
                    <a:pt x="8167" y="36481"/>
                    <a:pt x="0" y="28314"/>
                    <a:pt x="0" y="18241"/>
                  </a:cubicBezTo>
                  <a:cubicBezTo>
                    <a:pt x="0" y="8166"/>
                    <a:pt x="8167" y="0"/>
                    <a:pt x="18241" y="0"/>
                  </a:cubicBezTo>
                  <a:cubicBezTo>
                    <a:pt x="28314" y="0"/>
                    <a:pt x="36481" y="8167"/>
                    <a:pt x="36481" y="18241"/>
                  </a:cubicBezTo>
                  <a:close/>
                </a:path>
              </a:pathLst>
            </a:custGeom>
            <a:solidFill>
              <a:srgbClr val="263238"/>
            </a:solidFill>
            <a:ln w="7715" cap="flat">
              <a:noFill/>
              <a:prstDash val="solid"/>
              <a:miter/>
            </a:ln>
          </p:spPr>
          <p:txBody>
            <a:bodyPr rtlCol="0" anchor="ctr"/>
            <a:lstStyle/>
            <a:p>
              <a:endParaRPr lang="en-US"/>
            </a:p>
          </p:txBody>
        </p:sp>
        <p:sp>
          <p:nvSpPr>
            <p:cNvPr id="4128" name="Freeform: Shape 4127">
              <a:extLst>
                <a:ext uri="{FF2B5EF4-FFF2-40B4-BE49-F238E27FC236}">
                  <a16:creationId xmlns:a16="http://schemas.microsoft.com/office/drawing/2014/main" id="{22CFF250-A163-403B-850E-747CAA9ED579}"/>
                </a:ext>
              </a:extLst>
            </p:cNvPr>
            <p:cNvSpPr/>
            <p:nvPr/>
          </p:nvSpPr>
          <p:spPr>
            <a:xfrm>
              <a:off x="7026211" y="4060200"/>
              <a:ext cx="44210" cy="44210"/>
            </a:xfrm>
            <a:custGeom>
              <a:avLst/>
              <a:gdLst>
                <a:gd name="connsiteX0" fmla="*/ 22182 w 44210"/>
                <a:gd name="connsiteY0" fmla="*/ 44210 h 44210"/>
                <a:gd name="connsiteX1" fmla="*/ 0 w 44210"/>
                <a:gd name="connsiteY1" fmla="*/ 22182 h 44210"/>
                <a:gd name="connsiteX2" fmla="*/ 22028 w 44210"/>
                <a:gd name="connsiteY2" fmla="*/ 0 h 44210"/>
                <a:gd name="connsiteX3" fmla="*/ 44210 w 44210"/>
                <a:gd name="connsiteY3" fmla="*/ 22028 h 44210"/>
                <a:gd name="connsiteX4" fmla="*/ 44210 w 44210"/>
                <a:gd name="connsiteY4" fmla="*/ 22182 h 44210"/>
                <a:gd name="connsiteX5" fmla="*/ 22182 w 44210"/>
                <a:gd name="connsiteY5" fmla="*/ 44210 h 44210"/>
                <a:gd name="connsiteX6" fmla="*/ 22182 w 44210"/>
                <a:gd name="connsiteY6" fmla="*/ 7806 h 44210"/>
                <a:gd name="connsiteX7" fmla="*/ 7729 w 44210"/>
                <a:gd name="connsiteY7" fmla="*/ 22105 h 44210"/>
                <a:gd name="connsiteX8" fmla="*/ 22028 w 44210"/>
                <a:gd name="connsiteY8" fmla="*/ 36558 h 44210"/>
                <a:gd name="connsiteX9" fmla="*/ 36481 w 44210"/>
                <a:gd name="connsiteY9" fmla="*/ 22260 h 44210"/>
                <a:gd name="connsiteX10" fmla="*/ 36481 w 44210"/>
                <a:gd name="connsiteY10" fmla="*/ 22182 h 44210"/>
                <a:gd name="connsiteX11" fmla="*/ 22182 w 44210"/>
                <a:gd name="connsiteY11" fmla="*/ 7806 h 4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10" h="44210">
                  <a:moveTo>
                    <a:pt x="22182" y="44210"/>
                  </a:moveTo>
                  <a:cubicBezTo>
                    <a:pt x="9971" y="44257"/>
                    <a:pt x="46" y="34394"/>
                    <a:pt x="0" y="22182"/>
                  </a:cubicBezTo>
                  <a:cubicBezTo>
                    <a:pt x="-39" y="9970"/>
                    <a:pt x="9824" y="46"/>
                    <a:pt x="22028" y="0"/>
                  </a:cubicBezTo>
                  <a:cubicBezTo>
                    <a:pt x="34240" y="-39"/>
                    <a:pt x="44164" y="9824"/>
                    <a:pt x="44210" y="22028"/>
                  </a:cubicBezTo>
                  <a:cubicBezTo>
                    <a:pt x="44210" y="22082"/>
                    <a:pt x="44210" y="22128"/>
                    <a:pt x="44210" y="22182"/>
                  </a:cubicBezTo>
                  <a:cubicBezTo>
                    <a:pt x="44172" y="34332"/>
                    <a:pt x="34333" y="44172"/>
                    <a:pt x="22182" y="44210"/>
                  </a:cubicBezTo>
                  <a:close/>
                  <a:moveTo>
                    <a:pt x="22182" y="7806"/>
                  </a:moveTo>
                  <a:cubicBezTo>
                    <a:pt x="14245" y="7760"/>
                    <a:pt x="7776" y="14168"/>
                    <a:pt x="7729" y="22105"/>
                  </a:cubicBezTo>
                  <a:cubicBezTo>
                    <a:pt x="7683" y="30043"/>
                    <a:pt x="14090" y="36512"/>
                    <a:pt x="22028" y="36558"/>
                  </a:cubicBezTo>
                  <a:cubicBezTo>
                    <a:pt x="29966" y="36597"/>
                    <a:pt x="36435" y="30197"/>
                    <a:pt x="36481" y="22260"/>
                  </a:cubicBezTo>
                  <a:cubicBezTo>
                    <a:pt x="36481" y="22236"/>
                    <a:pt x="36481" y="22206"/>
                    <a:pt x="36481" y="22182"/>
                  </a:cubicBezTo>
                  <a:cubicBezTo>
                    <a:pt x="36481" y="14276"/>
                    <a:pt x="30089" y="7845"/>
                    <a:pt x="22182" y="7806"/>
                  </a:cubicBezTo>
                  <a:close/>
                </a:path>
              </a:pathLst>
            </a:custGeom>
            <a:solidFill>
              <a:srgbClr val="263238"/>
            </a:solidFill>
            <a:ln w="7715" cap="flat">
              <a:noFill/>
              <a:prstDash val="solid"/>
              <a:miter/>
            </a:ln>
          </p:spPr>
          <p:txBody>
            <a:bodyPr rtlCol="0" anchor="ctr"/>
            <a:lstStyle/>
            <a:p>
              <a:endParaRPr lang="en-US"/>
            </a:p>
          </p:txBody>
        </p:sp>
        <p:sp>
          <p:nvSpPr>
            <p:cNvPr id="4129" name="Freeform: Shape 4128">
              <a:extLst>
                <a:ext uri="{FF2B5EF4-FFF2-40B4-BE49-F238E27FC236}">
                  <a16:creationId xmlns:a16="http://schemas.microsoft.com/office/drawing/2014/main" id="{574A2B27-9B3C-4788-843F-F2DEE68EA3F4}"/>
                </a:ext>
              </a:extLst>
            </p:cNvPr>
            <p:cNvSpPr/>
            <p:nvPr/>
          </p:nvSpPr>
          <p:spPr>
            <a:xfrm>
              <a:off x="7310949" y="4064142"/>
              <a:ext cx="36481" cy="36481"/>
            </a:xfrm>
            <a:custGeom>
              <a:avLst/>
              <a:gdLst>
                <a:gd name="connsiteX0" fmla="*/ 36481 w 36481"/>
                <a:gd name="connsiteY0" fmla="*/ 18241 h 36481"/>
                <a:gd name="connsiteX1" fmla="*/ 18241 w 36481"/>
                <a:gd name="connsiteY1" fmla="*/ 36481 h 36481"/>
                <a:gd name="connsiteX2" fmla="*/ 0 w 36481"/>
                <a:gd name="connsiteY2" fmla="*/ 18241 h 36481"/>
                <a:gd name="connsiteX3" fmla="*/ 18241 w 36481"/>
                <a:gd name="connsiteY3" fmla="*/ 0 h 36481"/>
                <a:gd name="connsiteX4" fmla="*/ 36481 w 36481"/>
                <a:gd name="connsiteY4" fmla="*/ 18241 h 36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81" h="36481">
                  <a:moveTo>
                    <a:pt x="36481" y="18241"/>
                  </a:moveTo>
                  <a:cubicBezTo>
                    <a:pt x="36481" y="28315"/>
                    <a:pt x="28315" y="36481"/>
                    <a:pt x="18241" y="36481"/>
                  </a:cubicBezTo>
                  <a:cubicBezTo>
                    <a:pt x="8167" y="36481"/>
                    <a:pt x="0" y="28314"/>
                    <a:pt x="0" y="18241"/>
                  </a:cubicBezTo>
                  <a:cubicBezTo>
                    <a:pt x="0" y="8166"/>
                    <a:pt x="8167" y="0"/>
                    <a:pt x="18241" y="0"/>
                  </a:cubicBezTo>
                  <a:cubicBezTo>
                    <a:pt x="28315" y="0"/>
                    <a:pt x="36481" y="8167"/>
                    <a:pt x="36481" y="18241"/>
                  </a:cubicBezTo>
                  <a:close/>
                </a:path>
              </a:pathLst>
            </a:custGeom>
            <a:solidFill>
              <a:srgbClr val="263238"/>
            </a:solidFill>
            <a:ln w="7715" cap="flat">
              <a:noFill/>
              <a:prstDash val="solid"/>
              <a:miter/>
            </a:ln>
          </p:spPr>
          <p:txBody>
            <a:bodyPr rtlCol="0" anchor="ctr"/>
            <a:lstStyle/>
            <a:p>
              <a:endParaRPr lang="en-US"/>
            </a:p>
          </p:txBody>
        </p:sp>
        <p:sp>
          <p:nvSpPr>
            <p:cNvPr id="4130" name="Freeform: Shape 4129">
              <a:extLst>
                <a:ext uri="{FF2B5EF4-FFF2-40B4-BE49-F238E27FC236}">
                  <a16:creationId xmlns:a16="http://schemas.microsoft.com/office/drawing/2014/main" id="{093A9D8E-62EC-4F0A-8F94-AEA5082AB779}"/>
                </a:ext>
              </a:extLst>
            </p:cNvPr>
            <p:cNvSpPr/>
            <p:nvPr/>
          </p:nvSpPr>
          <p:spPr>
            <a:xfrm>
              <a:off x="7307240" y="4060200"/>
              <a:ext cx="44209" cy="44210"/>
            </a:xfrm>
            <a:custGeom>
              <a:avLst/>
              <a:gdLst>
                <a:gd name="connsiteX0" fmla="*/ 22105 w 44209"/>
                <a:gd name="connsiteY0" fmla="*/ 44210 h 44210"/>
                <a:gd name="connsiteX1" fmla="*/ 0 w 44209"/>
                <a:gd name="connsiteY1" fmla="*/ 22105 h 44210"/>
                <a:gd name="connsiteX2" fmla="*/ 22105 w 44209"/>
                <a:gd name="connsiteY2" fmla="*/ 0 h 44210"/>
                <a:gd name="connsiteX3" fmla="*/ 44210 w 44209"/>
                <a:gd name="connsiteY3" fmla="*/ 22105 h 44210"/>
                <a:gd name="connsiteX4" fmla="*/ 44210 w 44209"/>
                <a:gd name="connsiteY4" fmla="*/ 22182 h 44210"/>
                <a:gd name="connsiteX5" fmla="*/ 22105 w 44209"/>
                <a:gd name="connsiteY5" fmla="*/ 44210 h 44210"/>
                <a:gd name="connsiteX6" fmla="*/ 22105 w 44209"/>
                <a:gd name="connsiteY6" fmla="*/ 7806 h 44210"/>
                <a:gd name="connsiteX7" fmla="*/ 7729 w 44209"/>
                <a:gd name="connsiteY7" fmla="*/ 22182 h 44210"/>
                <a:gd name="connsiteX8" fmla="*/ 22105 w 44209"/>
                <a:gd name="connsiteY8" fmla="*/ 36558 h 44210"/>
                <a:gd name="connsiteX9" fmla="*/ 36481 w 44209"/>
                <a:gd name="connsiteY9" fmla="*/ 22182 h 44210"/>
                <a:gd name="connsiteX10" fmla="*/ 22259 w 44209"/>
                <a:gd name="connsiteY10" fmla="*/ 7806 h 44210"/>
                <a:gd name="connsiteX11" fmla="*/ 22105 w 44209"/>
                <a:gd name="connsiteY11" fmla="*/ 7806 h 4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209" h="44210">
                  <a:moveTo>
                    <a:pt x="22105" y="44210"/>
                  </a:moveTo>
                  <a:cubicBezTo>
                    <a:pt x="9893" y="44210"/>
                    <a:pt x="0" y="34317"/>
                    <a:pt x="0" y="22105"/>
                  </a:cubicBezTo>
                  <a:cubicBezTo>
                    <a:pt x="0" y="9893"/>
                    <a:pt x="9901" y="0"/>
                    <a:pt x="22105" y="0"/>
                  </a:cubicBezTo>
                  <a:cubicBezTo>
                    <a:pt x="34317" y="0"/>
                    <a:pt x="44210" y="9893"/>
                    <a:pt x="44210" y="22105"/>
                  </a:cubicBezTo>
                  <a:cubicBezTo>
                    <a:pt x="44210" y="22128"/>
                    <a:pt x="44210" y="22159"/>
                    <a:pt x="44210" y="22182"/>
                  </a:cubicBezTo>
                  <a:cubicBezTo>
                    <a:pt x="44164" y="34363"/>
                    <a:pt x="34286" y="44210"/>
                    <a:pt x="22105" y="44210"/>
                  </a:cubicBezTo>
                  <a:close/>
                  <a:moveTo>
                    <a:pt x="22105" y="7806"/>
                  </a:moveTo>
                  <a:cubicBezTo>
                    <a:pt x="14167" y="7806"/>
                    <a:pt x="7729" y="14245"/>
                    <a:pt x="7729" y="22182"/>
                  </a:cubicBezTo>
                  <a:cubicBezTo>
                    <a:pt x="7729" y="30120"/>
                    <a:pt x="14167" y="36558"/>
                    <a:pt x="22105" y="36558"/>
                  </a:cubicBezTo>
                  <a:cubicBezTo>
                    <a:pt x="30043" y="36558"/>
                    <a:pt x="36481" y="30120"/>
                    <a:pt x="36481" y="22182"/>
                  </a:cubicBezTo>
                  <a:cubicBezTo>
                    <a:pt x="36527" y="14283"/>
                    <a:pt x="30159" y="7853"/>
                    <a:pt x="22259" y="7806"/>
                  </a:cubicBezTo>
                  <a:cubicBezTo>
                    <a:pt x="22205" y="7806"/>
                    <a:pt x="22159" y="7806"/>
                    <a:pt x="22105" y="7806"/>
                  </a:cubicBezTo>
                  <a:close/>
                </a:path>
              </a:pathLst>
            </a:custGeom>
            <a:solidFill>
              <a:srgbClr val="263238"/>
            </a:solidFill>
            <a:ln w="7715" cap="flat">
              <a:noFill/>
              <a:prstDash val="solid"/>
              <a:miter/>
            </a:ln>
          </p:spPr>
          <p:txBody>
            <a:bodyPr rtlCol="0" anchor="ctr"/>
            <a:lstStyle/>
            <a:p>
              <a:endParaRPr lang="en-US"/>
            </a:p>
          </p:txBody>
        </p:sp>
        <p:sp>
          <p:nvSpPr>
            <p:cNvPr id="4131" name="Freeform: Shape 4130">
              <a:extLst>
                <a:ext uri="{FF2B5EF4-FFF2-40B4-BE49-F238E27FC236}">
                  <a16:creationId xmlns:a16="http://schemas.microsoft.com/office/drawing/2014/main" id="{364B136D-FFD8-4F3C-A368-52C0D5B489A7}"/>
                </a:ext>
              </a:extLst>
            </p:cNvPr>
            <p:cNvSpPr/>
            <p:nvPr/>
          </p:nvSpPr>
          <p:spPr>
            <a:xfrm>
              <a:off x="6787074" y="3370614"/>
              <a:ext cx="54103" cy="234190"/>
            </a:xfrm>
            <a:custGeom>
              <a:avLst/>
              <a:gdLst>
                <a:gd name="connsiteX0" fmla="*/ 0 w 54103"/>
                <a:gd name="connsiteY0" fmla="*/ 77 h 234190"/>
                <a:gd name="connsiteX1" fmla="*/ 54103 w 54103"/>
                <a:gd name="connsiteY1" fmla="*/ 77 h 234190"/>
                <a:gd name="connsiteX2" fmla="*/ 54103 w 54103"/>
                <a:gd name="connsiteY2" fmla="*/ 77 h 234190"/>
                <a:gd name="connsiteX3" fmla="*/ 54103 w 54103"/>
                <a:gd name="connsiteY3" fmla="*/ 234190 h 234190"/>
                <a:gd name="connsiteX4" fmla="*/ 54103 w 54103"/>
                <a:gd name="connsiteY4" fmla="*/ 234190 h 234190"/>
                <a:gd name="connsiteX5" fmla="*/ 54103 w 54103"/>
                <a:gd name="connsiteY5" fmla="*/ 234190 h 234190"/>
                <a:gd name="connsiteX6" fmla="*/ 0 w 54103"/>
                <a:gd name="connsiteY6" fmla="*/ 180087 h 234190"/>
                <a:gd name="connsiteX7" fmla="*/ 0 w 54103"/>
                <a:gd name="connsiteY7" fmla="*/ 0 h 234190"/>
                <a:gd name="connsiteX8" fmla="*/ 0 w 54103"/>
                <a:gd name="connsiteY8" fmla="*/ 77 h 23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03" h="234190">
                  <a:moveTo>
                    <a:pt x="0" y="77"/>
                  </a:moveTo>
                  <a:lnTo>
                    <a:pt x="54103" y="77"/>
                  </a:lnTo>
                  <a:lnTo>
                    <a:pt x="54103" y="77"/>
                  </a:lnTo>
                  <a:lnTo>
                    <a:pt x="54103" y="234190"/>
                  </a:lnTo>
                  <a:lnTo>
                    <a:pt x="54103" y="234190"/>
                  </a:lnTo>
                  <a:lnTo>
                    <a:pt x="54103" y="234190"/>
                  </a:lnTo>
                  <a:cubicBezTo>
                    <a:pt x="24223" y="234190"/>
                    <a:pt x="0" y="209967"/>
                    <a:pt x="0" y="180087"/>
                  </a:cubicBezTo>
                  <a:lnTo>
                    <a:pt x="0" y="0"/>
                  </a:lnTo>
                  <a:lnTo>
                    <a:pt x="0" y="77"/>
                  </a:lnTo>
                  <a:close/>
                </a:path>
              </a:pathLst>
            </a:custGeom>
            <a:solidFill>
              <a:srgbClr val="008D8A"/>
            </a:solidFill>
            <a:ln w="7715" cap="flat">
              <a:noFill/>
              <a:prstDash val="solid"/>
              <a:miter/>
            </a:ln>
          </p:spPr>
          <p:txBody>
            <a:bodyPr rtlCol="0" anchor="ctr"/>
            <a:lstStyle/>
            <a:p>
              <a:endParaRPr lang="en-US"/>
            </a:p>
          </p:txBody>
        </p:sp>
        <p:sp>
          <p:nvSpPr>
            <p:cNvPr id="4132" name="Freeform: Shape 4131">
              <a:extLst>
                <a:ext uri="{FF2B5EF4-FFF2-40B4-BE49-F238E27FC236}">
                  <a16:creationId xmlns:a16="http://schemas.microsoft.com/office/drawing/2014/main" id="{44B1660B-ED9E-4F17-80E3-734211B82CDB}"/>
                </a:ext>
              </a:extLst>
            </p:cNvPr>
            <p:cNvSpPr/>
            <p:nvPr/>
          </p:nvSpPr>
          <p:spPr>
            <a:xfrm>
              <a:off x="6783210" y="3366827"/>
              <a:ext cx="61832" cy="241842"/>
            </a:xfrm>
            <a:custGeom>
              <a:avLst/>
              <a:gdLst>
                <a:gd name="connsiteX0" fmla="*/ 57891 w 61832"/>
                <a:gd name="connsiteY0" fmla="*/ 241842 h 241842"/>
                <a:gd name="connsiteX1" fmla="*/ 0 w 61832"/>
                <a:gd name="connsiteY1" fmla="*/ 183952 h 241842"/>
                <a:gd name="connsiteX2" fmla="*/ 0 w 61832"/>
                <a:gd name="connsiteY2" fmla="*/ 3865 h 241842"/>
                <a:gd name="connsiteX3" fmla="*/ 3865 w 61832"/>
                <a:gd name="connsiteY3" fmla="*/ 0 h 241842"/>
                <a:gd name="connsiteX4" fmla="*/ 57968 w 61832"/>
                <a:gd name="connsiteY4" fmla="*/ 0 h 241842"/>
                <a:gd name="connsiteX5" fmla="*/ 61832 w 61832"/>
                <a:gd name="connsiteY5" fmla="*/ 3865 h 241842"/>
                <a:gd name="connsiteX6" fmla="*/ 61832 w 61832"/>
                <a:gd name="connsiteY6" fmla="*/ 237978 h 241842"/>
                <a:gd name="connsiteX7" fmla="*/ 57968 w 61832"/>
                <a:gd name="connsiteY7" fmla="*/ 241842 h 241842"/>
                <a:gd name="connsiteX8" fmla="*/ 57891 w 61832"/>
                <a:gd name="connsiteY8" fmla="*/ 241842 h 241842"/>
                <a:gd name="connsiteX9" fmla="*/ 7729 w 61832"/>
                <a:gd name="connsiteY9" fmla="*/ 7729 h 241842"/>
                <a:gd name="connsiteX10" fmla="*/ 7729 w 61832"/>
                <a:gd name="connsiteY10" fmla="*/ 183952 h 241842"/>
                <a:gd name="connsiteX11" fmla="*/ 54103 w 61832"/>
                <a:gd name="connsiteY11" fmla="*/ 233959 h 241842"/>
                <a:gd name="connsiteX12" fmla="*/ 54103 w 61832"/>
                <a:gd name="connsiteY12" fmla="*/ 7729 h 24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32" h="241842">
                  <a:moveTo>
                    <a:pt x="57891" y="241842"/>
                  </a:moveTo>
                  <a:cubicBezTo>
                    <a:pt x="25939" y="241796"/>
                    <a:pt x="46" y="215904"/>
                    <a:pt x="0" y="183952"/>
                  </a:cubicBezTo>
                  <a:lnTo>
                    <a:pt x="0" y="3865"/>
                  </a:lnTo>
                  <a:cubicBezTo>
                    <a:pt x="0" y="1732"/>
                    <a:pt x="1731" y="0"/>
                    <a:pt x="3865" y="0"/>
                  </a:cubicBezTo>
                  <a:lnTo>
                    <a:pt x="57968" y="0"/>
                  </a:lnTo>
                  <a:cubicBezTo>
                    <a:pt x="60101" y="0"/>
                    <a:pt x="61832" y="1732"/>
                    <a:pt x="61832" y="3865"/>
                  </a:cubicBezTo>
                  <a:lnTo>
                    <a:pt x="61832" y="237978"/>
                  </a:lnTo>
                  <a:cubicBezTo>
                    <a:pt x="61832" y="240111"/>
                    <a:pt x="60101" y="241842"/>
                    <a:pt x="57968" y="241842"/>
                  </a:cubicBezTo>
                  <a:cubicBezTo>
                    <a:pt x="57945" y="241842"/>
                    <a:pt x="57914" y="241842"/>
                    <a:pt x="57891" y="241842"/>
                  </a:cubicBezTo>
                  <a:close/>
                  <a:moveTo>
                    <a:pt x="7729" y="7729"/>
                  </a:moveTo>
                  <a:lnTo>
                    <a:pt x="7729" y="183952"/>
                  </a:lnTo>
                  <a:cubicBezTo>
                    <a:pt x="7806" y="210153"/>
                    <a:pt x="27979" y="231903"/>
                    <a:pt x="54103" y="233959"/>
                  </a:cubicBezTo>
                  <a:lnTo>
                    <a:pt x="54103" y="7729"/>
                  </a:lnTo>
                  <a:close/>
                </a:path>
              </a:pathLst>
            </a:custGeom>
            <a:solidFill>
              <a:srgbClr val="263238"/>
            </a:solidFill>
            <a:ln w="7715" cap="flat">
              <a:noFill/>
              <a:prstDash val="solid"/>
              <a:miter/>
            </a:ln>
          </p:spPr>
          <p:txBody>
            <a:bodyPr rtlCol="0" anchor="ctr"/>
            <a:lstStyle/>
            <a:p>
              <a:endParaRPr lang="en-US"/>
            </a:p>
          </p:txBody>
        </p:sp>
        <p:sp>
          <p:nvSpPr>
            <p:cNvPr id="4133" name="Freeform: Shape 4132">
              <a:extLst>
                <a:ext uri="{FF2B5EF4-FFF2-40B4-BE49-F238E27FC236}">
                  <a16:creationId xmlns:a16="http://schemas.microsoft.com/office/drawing/2014/main" id="{8CB3233A-F018-4F27-A998-C0C33757D126}"/>
                </a:ext>
              </a:extLst>
            </p:cNvPr>
            <p:cNvSpPr/>
            <p:nvPr/>
          </p:nvSpPr>
          <p:spPr>
            <a:xfrm>
              <a:off x="6756235" y="3321844"/>
              <a:ext cx="84864" cy="43746"/>
            </a:xfrm>
            <a:custGeom>
              <a:avLst/>
              <a:gdLst>
                <a:gd name="connsiteX0" fmla="*/ 0 w 84864"/>
                <a:gd name="connsiteY0" fmla="*/ 0 h 43746"/>
                <a:gd name="connsiteX1" fmla="*/ 84865 w 84864"/>
                <a:gd name="connsiteY1" fmla="*/ 0 h 43746"/>
                <a:gd name="connsiteX2" fmla="*/ 84865 w 84864"/>
                <a:gd name="connsiteY2" fmla="*/ 43747 h 43746"/>
                <a:gd name="connsiteX3" fmla="*/ 0 w 84864"/>
                <a:gd name="connsiteY3" fmla="*/ 43747 h 43746"/>
              </a:gdLst>
              <a:ahLst/>
              <a:cxnLst>
                <a:cxn ang="0">
                  <a:pos x="connsiteX0" y="connsiteY0"/>
                </a:cxn>
                <a:cxn ang="0">
                  <a:pos x="connsiteX1" y="connsiteY1"/>
                </a:cxn>
                <a:cxn ang="0">
                  <a:pos x="connsiteX2" y="connsiteY2"/>
                </a:cxn>
                <a:cxn ang="0">
                  <a:pos x="connsiteX3" y="connsiteY3"/>
                </a:cxn>
              </a:cxnLst>
              <a:rect l="l" t="t" r="r" b="b"/>
              <a:pathLst>
                <a:path w="84864" h="43746">
                  <a:moveTo>
                    <a:pt x="0" y="0"/>
                  </a:moveTo>
                  <a:lnTo>
                    <a:pt x="84865" y="0"/>
                  </a:lnTo>
                  <a:lnTo>
                    <a:pt x="84865" y="43747"/>
                  </a:lnTo>
                  <a:lnTo>
                    <a:pt x="0" y="43747"/>
                  </a:lnTo>
                  <a:close/>
                </a:path>
              </a:pathLst>
            </a:custGeom>
            <a:solidFill>
              <a:srgbClr val="008D8A"/>
            </a:solidFill>
            <a:ln w="7715" cap="flat">
              <a:noFill/>
              <a:prstDash val="solid"/>
              <a:miter/>
            </a:ln>
          </p:spPr>
          <p:txBody>
            <a:bodyPr rtlCol="0" anchor="ctr"/>
            <a:lstStyle/>
            <a:p>
              <a:endParaRPr lang="en-US"/>
            </a:p>
          </p:txBody>
        </p:sp>
        <p:sp>
          <p:nvSpPr>
            <p:cNvPr id="4134" name="Freeform: Shape 4133">
              <a:extLst>
                <a:ext uri="{FF2B5EF4-FFF2-40B4-BE49-F238E27FC236}">
                  <a16:creationId xmlns:a16="http://schemas.microsoft.com/office/drawing/2014/main" id="{EF2C421C-E99B-4754-A7C5-9EA8067B8479}"/>
                </a:ext>
              </a:extLst>
            </p:cNvPr>
            <p:cNvSpPr/>
            <p:nvPr/>
          </p:nvSpPr>
          <p:spPr>
            <a:xfrm>
              <a:off x="6752216" y="3317979"/>
              <a:ext cx="92748" cy="51398"/>
            </a:xfrm>
            <a:custGeom>
              <a:avLst/>
              <a:gdLst>
                <a:gd name="connsiteX0" fmla="*/ 88884 w 92748"/>
                <a:gd name="connsiteY0" fmla="*/ 51398 h 51398"/>
                <a:gd name="connsiteX1" fmla="*/ 3865 w 92748"/>
                <a:gd name="connsiteY1" fmla="*/ 51398 h 51398"/>
                <a:gd name="connsiteX2" fmla="*/ 0 w 92748"/>
                <a:gd name="connsiteY2" fmla="*/ 47534 h 51398"/>
                <a:gd name="connsiteX3" fmla="*/ 0 w 92748"/>
                <a:gd name="connsiteY3" fmla="*/ 3865 h 51398"/>
                <a:gd name="connsiteX4" fmla="*/ 3865 w 92748"/>
                <a:gd name="connsiteY4" fmla="*/ 0 h 51398"/>
                <a:gd name="connsiteX5" fmla="*/ 88884 w 92748"/>
                <a:gd name="connsiteY5" fmla="*/ 0 h 51398"/>
                <a:gd name="connsiteX6" fmla="*/ 92749 w 92748"/>
                <a:gd name="connsiteY6" fmla="*/ 3865 h 51398"/>
                <a:gd name="connsiteX7" fmla="*/ 92749 w 92748"/>
                <a:gd name="connsiteY7" fmla="*/ 47534 h 51398"/>
                <a:gd name="connsiteX8" fmla="*/ 88884 w 92748"/>
                <a:gd name="connsiteY8" fmla="*/ 51398 h 51398"/>
                <a:gd name="connsiteX9" fmla="*/ 7884 w 92748"/>
                <a:gd name="connsiteY9" fmla="*/ 43669 h 51398"/>
                <a:gd name="connsiteX10" fmla="*/ 85174 w 92748"/>
                <a:gd name="connsiteY10" fmla="*/ 43669 h 51398"/>
                <a:gd name="connsiteX11" fmla="*/ 85174 w 92748"/>
                <a:gd name="connsiteY11" fmla="*/ 7420 h 51398"/>
                <a:gd name="connsiteX12" fmla="*/ 7884 w 92748"/>
                <a:gd name="connsiteY12" fmla="*/ 7420 h 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48" h="51398">
                  <a:moveTo>
                    <a:pt x="88884" y="51398"/>
                  </a:moveTo>
                  <a:lnTo>
                    <a:pt x="3865" y="51398"/>
                  </a:lnTo>
                  <a:cubicBezTo>
                    <a:pt x="1731" y="51398"/>
                    <a:pt x="0" y="49667"/>
                    <a:pt x="0" y="47534"/>
                  </a:cubicBezTo>
                  <a:lnTo>
                    <a:pt x="0" y="3865"/>
                  </a:lnTo>
                  <a:cubicBezTo>
                    <a:pt x="0" y="1731"/>
                    <a:pt x="1731" y="0"/>
                    <a:pt x="3865" y="0"/>
                  </a:cubicBezTo>
                  <a:lnTo>
                    <a:pt x="88884" y="0"/>
                  </a:lnTo>
                  <a:cubicBezTo>
                    <a:pt x="91017" y="0"/>
                    <a:pt x="92749" y="1731"/>
                    <a:pt x="92749" y="3865"/>
                  </a:cubicBezTo>
                  <a:lnTo>
                    <a:pt x="92749" y="47534"/>
                  </a:lnTo>
                  <a:cubicBezTo>
                    <a:pt x="92749" y="49667"/>
                    <a:pt x="91017" y="51398"/>
                    <a:pt x="88884" y="51398"/>
                  </a:cubicBezTo>
                  <a:close/>
                  <a:moveTo>
                    <a:pt x="7884" y="43669"/>
                  </a:moveTo>
                  <a:lnTo>
                    <a:pt x="85174" y="43669"/>
                  </a:lnTo>
                  <a:lnTo>
                    <a:pt x="85174" y="7420"/>
                  </a:lnTo>
                  <a:lnTo>
                    <a:pt x="7884" y="7420"/>
                  </a:lnTo>
                  <a:close/>
                </a:path>
              </a:pathLst>
            </a:custGeom>
            <a:solidFill>
              <a:srgbClr val="263238"/>
            </a:solidFill>
            <a:ln w="7715" cap="flat">
              <a:noFill/>
              <a:prstDash val="solid"/>
              <a:miter/>
            </a:ln>
          </p:spPr>
          <p:txBody>
            <a:bodyPr rtlCol="0" anchor="ctr"/>
            <a:lstStyle/>
            <a:p>
              <a:endParaRPr lang="en-US"/>
            </a:p>
          </p:txBody>
        </p:sp>
        <p:sp>
          <p:nvSpPr>
            <p:cNvPr id="4135" name="Freeform: Shape 4134">
              <a:extLst>
                <a:ext uri="{FF2B5EF4-FFF2-40B4-BE49-F238E27FC236}">
                  <a16:creationId xmlns:a16="http://schemas.microsoft.com/office/drawing/2014/main" id="{8BDAF9D2-31CA-4DEE-8BDD-3F538A255169}"/>
                </a:ext>
              </a:extLst>
            </p:cNvPr>
            <p:cNvSpPr/>
            <p:nvPr/>
          </p:nvSpPr>
          <p:spPr>
            <a:xfrm>
              <a:off x="7261870" y="3370614"/>
              <a:ext cx="54103" cy="234190"/>
            </a:xfrm>
            <a:custGeom>
              <a:avLst/>
              <a:gdLst>
                <a:gd name="connsiteX0" fmla="*/ 0 w 54103"/>
                <a:gd name="connsiteY0" fmla="*/ 234190 h 234190"/>
                <a:gd name="connsiteX1" fmla="*/ 0 w 54103"/>
                <a:gd name="connsiteY1" fmla="*/ 234190 h 234190"/>
                <a:gd name="connsiteX2" fmla="*/ 54103 w 54103"/>
                <a:gd name="connsiteY2" fmla="*/ 180087 h 234190"/>
                <a:gd name="connsiteX3" fmla="*/ 54103 w 54103"/>
                <a:gd name="connsiteY3" fmla="*/ 0 h 234190"/>
                <a:gd name="connsiteX4" fmla="*/ 0 w 54103"/>
                <a:gd name="connsiteY4" fmla="*/ 0 h 23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03" h="234190">
                  <a:moveTo>
                    <a:pt x="0" y="234190"/>
                  </a:moveTo>
                  <a:lnTo>
                    <a:pt x="0" y="234190"/>
                  </a:lnTo>
                  <a:cubicBezTo>
                    <a:pt x="29880" y="234190"/>
                    <a:pt x="54103" y="209967"/>
                    <a:pt x="54103" y="180087"/>
                  </a:cubicBezTo>
                  <a:lnTo>
                    <a:pt x="54103" y="0"/>
                  </a:lnTo>
                  <a:lnTo>
                    <a:pt x="0" y="0"/>
                  </a:lnTo>
                  <a:close/>
                </a:path>
              </a:pathLst>
            </a:custGeom>
            <a:solidFill>
              <a:srgbClr val="008D8A"/>
            </a:solidFill>
            <a:ln w="7715" cap="flat">
              <a:noFill/>
              <a:prstDash val="solid"/>
              <a:miter/>
            </a:ln>
          </p:spPr>
          <p:txBody>
            <a:bodyPr rtlCol="0" anchor="ctr"/>
            <a:lstStyle/>
            <a:p>
              <a:endParaRPr lang="en-US"/>
            </a:p>
          </p:txBody>
        </p:sp>
        <p:sp>
          <p:nvSpPr>
            <p:cNvPr id="4136" name="Freeform: Shape 4135">
              <a:extLst>
                <a:ext uri="{FF2B5EF4-FFF2-40B4-BE49-F238E27FC236}">
                  <a16:creationId xmlns:a16="http://schemas.microsoft.com/office/drawing/2014/main" id="{B0F3CF89-BD9F-496C-AF67-A9A9734204B9}"/>
                </a:ext>
              </a:extLst>
            </p:cNvPr>
            <p:cNvSpPr/>
            <p:nvPr/>
          </p:nvSpPr>
          <p:spPr>
            <a:xfrm>
              <a:off x="7258005" y="3366827"/>
              <a:ext cx="61832" cy="241842"/>
            </a:xfrm>
            <a:custGeom>
              <a:avLst/>
              <a:gdLst>
                <a:gd name="connsiteX0" fmla="*/ 3865 w 61832"/>
                <a:gd name="connsiteY0" fmla="*/ 241842 h 241842"/>
                <a:gd name="connsiteX1" fmla="*/ 0 w 61832"/>
                <a:gd name="connsiteY1" fmla="*/ 237978 h 241842"/>
                <a:gd name="connsiteX2" fmla="*/ 0 w 61832"/>
                <a:gd name="connsiteY2" fmla="*/ 3865 h 241842"/>
                <a:gd name="connsiteX3" fmla="*/ 3865 w 61832"/>
                <a:gd name="connsiteY3" fmla="*/ 0 h 241842"/>
                <a:gd name="connsiteX4" fmla="*/ 57968 w 61832"/>
                <a:gd name="connsiteY4" fmla="*/ 0 h 241842"/>
                <a:gd name="connsiteX5" fmla="*/ 61832 w 61832"/>
                <a:gd name="connsiteY5" fmla="*/ 3865 h 241842"/>
                <a:gd name="connsiteX6" fmla="*/ 61832 w 61832"/>
                <a:gd name="connsiteY6" fmla="*/ 183952 h 241842"/>
                <a:gd name="connsiteX7" fmla="*/ 3865 w 61832"/>
                <a:gd name="connsiteY7" fmla="*/ 241842 h 241842"/>
                <a:gd name="connsiteX8" fmla="*/ 7729 w 61832"/>
                <a:gd name="connsiteY8" fmla="*/ 7729 h 241842"/>
                <a:gd name="connsiteX9" fmla="*/ 7729 w 61832"/>
                <a:gd name="connsiteY9" fmla="*/ 233959 h 241842"/>
                <a:gd name="connsiteX10" fmla="*/ 54103 w 61832"/>
                <a:gd name="connsiteY10" fmla="*/ 183952 h 241842"/>
                <a:gd name="connsiteX11" fmla="*/ 54103 w 61832"/>
                <a:gd name="connsiteY11" fmla="*/ 7729 h 24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832" h="241842">
                  <a:moveTo>
                    <a:pt x="3865" y="241842"/>
                  </a:moveTo>
                  <a:cubicBezTo>
                    <a:pt x="1731" y="241842"/>
                    <a:pt x="0" y="240111"/>
                    <a:pt x="0" y="237978"/>
                  </a:cubicBezTo>
                  <a:lnTo>
                    <a:pt x="0" y="3865"/>
                  </a:lnTo>
                  <a:cubicBezTo>
                    <a:pt x="0" y="1732"/>
                    <a:pt x="1731" y="0"/>
                    <a:pt x="3865" y="0"/>
                  </a:cubicBezTo>
                  <a:lnTo>
                    <a:pt x="57968" y="0"/>
                  </a:lnTo>
                  <a:cubicBezTo>
                    <a:pt x="60101" y="0"/>
                    <a:pt x="61832" y="1732"/>
                    <a:pt x="61832" y="3865"/>
                  </a:cubicBezTo>
                  <a:lnTo>
                    <a:pt x="61832" y="183952"/>
                  </a:lnTo>
                  <a:cubicBezTo>
                    <a:pt x="61786" y="215934"/>
                    <a:pt x="35847" y="241842"/>
                    <a:pt x="3865" y="241842"/>
                  </a:cubicBezTo>
                  <a:close/>
                  <a:moveTo>
                    <a:pt x="7729" y="7729"/>
                  </a:moveTo>
                  <a:lnTo>
                    <a:pt x="7729" y="233959"/>
                  </a:lnTo>
                  <a:cubicBezTo>
                    <a:pt x="33846" y="231903"/>
                    <a:pt x="54026" y="210153"/>
                    <a:pt x="54103" y="183952"/>
                  </a:cubicBezTo>
                  <a:lnTo>
                    <a:pt x="54103" y="7729"/>
                  </a:lnTo>
                  <a:close/>
                </a:path>
              </a:pathLst>
            </a:custGeom>
            <a:solidFill>
              <a:srgbClr val="263238"/>
            </a:solidFill>
            <a:ln w="7715" cap="flat">
              <a:noFill/>
              <a:prstDash val="solid"/>
              <a:miter/>
            </a:ln>
          </p:spPr>
          <p:txBody>
            <a:bodyPr rtlCol="0" anchor="ctr"/>
            <a:lstStyle/>
            <a:p>
              <a:endParaRPr lang="en-US"/>
            </a:p>
          </p:txBody>
        </p:sp>
        <p:sp>
          <p:nvSpPr>
            <p:cNvPr id="4137" name="Freeform: Shape 4136">
              <a:extLst>
                <a:ext uri="{FF2B5EF4-FFF2-40B4-BE49-F238E27FC236}">
                  <a16:creationId xmlns:a16="http://schemas.microsoft.com/office/drawing/2014/main" id="{624231A6-F25A-4295-9C8F-28E6D7E01837}"/>
                </a:ext>
              </a:extLst>
            </p:cNvPr>
            <p:cNvSpPr/>
            <p:nvPr/>
          </p:nvSpPr>
          <p:spPr>
            <a:xfrm rot="10800000">
              <a:off x="7261870" y="3321767"/>
              <a:ext cx="84864" cy="43746"/>
            </a:xfrm>
            <a:custGeom>
              <a:avLst/>
              <a:gdLst>
                <a:gd name="connsiteX0" fmla="*/ 0 w 84864"/>
                <a:gd name="connsiteY0" fmla="*/ 0 h 43746"/>
                <a:gd name="connsiteX1" fmla="*/ 84865 w 84864"/>
                <a:gd name="connsiteY1" fmla="*/ 0 h 43746"/>
                <a:gd name="connsiteX2" fmla="*/ 84865 w 84864"/>
                <a:gd name="connsiteY2" fmla="*/ 43747 h 43746"/>
                <a:gd name="connsiteX3" fmla="*/ 0 w 84864"/>
                <a:gd name="connsiteY3" fmla="*/ 43747 h 43746"/>
              </a:gdLst>
              <a:ahLst/>
              <a:cxnLst>
                <a:cxn ang="0">
                  <a:pos x="connsiteX0" y="connsiteY0"/>
                </a:cxn>
                <a:cxn ang="0">
                  <a:pos x="connsiteX1" y="connsiteY1"/>
                </a:cxn>
                <a:cxn ang="0">
                  <a:pos x="connsiteX2" y="connsiteY2"/>
                </a:cxn>
                <a:cxn ang="0">
                  <a:pos x="connsiteX3" y="connsiteY3"/>
                </a:cxn>
              </a:cxnLst>
              <a:rect l="l" t="t" r="r" b="b"/>
              <a:pathLst>
                <a:path w="84864" h="43746">
                  <a:moveTo>
                    <a:pt x="0" y="0"/>
                  </a:moveTo>
                  <a:lnTo>
                    <a:pt x="84865" y="0"/>
                  </a:lnTo>
                  <a:lnTo>
                    <a:pt x="84865" y="43747"/>
                  </a:lnTo>
                  <a:lnTo>
                    <a:pt x="0" y="43747"/>
                  </a:lnTo>
                  <a:close/>
                </a:path>
              </a:pathLst>
            </a:custGeom>
            <a:solidFill>
              <a:srgbClr val="008D8A"/>
            </a:solidFill>
            <a:ln w="7715" cap="flat">
              <a:noFill/>
              <a:prstDash val="solid"/>
              <a:miter/>
            </a:ln>
          </p:spPr>
          <p:txBody>
            <a:bodyPr rtlCol="0" anchor="ctr"/>
            <a:lstStyle/>
            <a:p>
              <a:endParaRPr lang="en-US"/>
            </a:p>
          </p:txBody>
        </p:sp>
        <p:sp>
          <p:nvSpPr>
            <p:cNvPr id="4138" name="Freeform: Shape 4137">
              <a:extLst>
                <a:ext uri="{FF2B5EF4-FFF2-40B4-BE49-F238E27FC236}">
                  <a16:creationId xmlns:a16="http://schemas.microsoft.com/office/drawing/2014/main" id="{17CC709B-A2E4-4D04-B8A9-40E3FAC74FD7}"/>
                </a:ext>
              </a:extLst>
            </p:cNvPr>
            <p:cNvSpPr/>
            <p:nvPr/>
          </p:nvSpPr>
          <p:spPr>
            <a:xfrm>
              <a:off x="7257851" y="3317979"/>
              <a:ext cx="92748" cy="51398"/>
            </a:xfrm>
            <a:custGeom>
              <a:avLst/>
              <a:gdLst>
                <a:gd name="connsiteX0" fmla="*/ 88884 w 92748"/>
                <a:gd name="connsiteY0" fmla="*/ 51398 h 51398"/>
                <a:gd name="connsiteX1" fmla="*/ 3865 w 92748"/>
                <a:gd name="connsiteY1" fmla="*/ 51398 h 51398"/>
                <a:gd name="connsiteX2" fmla="*/ 0 w 92748"/>
                <a:gd name="connsiteY2" fmla="*/ 47534 h 51398"/>
                <a:gd name="connsiteX3" fmla="*/ 0 w 92748"/>
                <a:gd name="connsiteY3" fmla="*/ 3865 h 51398"/>
                <a:gd name="connsiteX4" fmla="*/ 3865 w 92748"/>
                <a:gd name="connsiteY4" fmla="*/ 0 h 51398"/>
                <a:gd name="connsiteX5" fmla="*/ 88884 w 92748"/>
                <a:gd name="connsiteY5" fmla="*/ 0 h 51398"/>
                <a:gd name="connsiteX6" fmla="*/ 92749 w 92748"/>
                <a:gd name="connsiteY6" fmla="*/ 3865 h 51398"/>
                <a:gd name="connsiteX7" fmla="*/ 92749 w 92748"/>
                <a:gd name="connsiteY7" fmla="*/ 47534 h 51398"/>
                <a:gd name="connsiteX8" fmla="*/ 88884 w 92748"/>
                <a:gd name="connsiteY8" fmla="*/ 51398 h 51398"/>
                <a:gd name="connsiteX9" fmla="*/ 7884 w 92748"/>
                <a:gd name="connsiteY9" fmla="*/ 43669 h 51398"/>
                <a:gd name="connsiteX10" fmla="*/ 85174 w 92748"/>
                <a:gd name="connsiteY10" fmla="*/ 43669 h 51398"/>
                <a:gd name="connsiteX11" fmla="*/ 85174 w 92748"/>
                <a:gd name="connsiteY11" fmla="*/ 7420 h 51398"/>
                <a:gd name="connsiteX12" fmla="*/ 7884 w 92748"/>
                <a:gd name="connsiteY12" fmla="*/ 7420 h 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748" h="51398">
                  <a:moveTo>
                    <a:pt x="88884" y="51398"/>
                  </a:moveTo>
                  <a:lnTo>
                    <a:pt x="3865" y="51398"/>
                  </a:lnTo>
                  <a:cubicBezTo>
                    <a:pt x="1731" y="51398"/>
                    <a:pt x="0" y="49667"/>
                    <a:pt x="0" y="47534"/>
                  </a:cubicBezTo>
                  <a:lnTo>
                    <a:pt x="0" y="3865"/>
                  </a:lnTo>
                  <a:cubicBezTo>
                    <a:pt x="0" y="1731"/>
                    <a:pt x="1731" y="0"/>
                    <a:pt x="3865" y="0"/>
                  </a:cubicBezTo>
                  <a:lnTo>
                    <a:pt x="88884" y="0"/>
                  </a:lnTo>
                  <a:cubicBezTo>
                    <a:pt x="91017" y="0"/>
                    <a:pt x="92749" y="1731"/>
                    <a:pt x="92749" y="3865"/>
                  </a:cubicBezTo>
                  <a:lnTo>
                    <a:pt x="92749" y="47534"/>
                  </a:lnTo>
                  <a:cubicBezTo>
                    <a:pt x="92749" y="49667"/>
                    <a:pt x="91017" y="51398"/>
                    <a:pt x="88884" y="51398"/>
                  </a:cubicBezTo>
                  <a:close/>
                  <a:moveTo>
                    <a:pt x="7884" y="43669"/>
                  </a:moveTo>
                  <a:lnTo>
                    <a:pt x="85174" y="43669"/>
                  </a:lnTo>
                  <a:lnTo>
                    <a:pt x="85174" y="7420"/>
                  </a:lnTo>
                  <a:lnTo>
                    <a:pt x="7884" y="7420"/>
                  </a:lnTo>
                  <a:close/>
                </a:path>
              </a:pathLst>
            </a:custGeom>
            <a:solidFill>
              <a:srgbClr val="263238"/>
            </a:solidFill>
            <a:ln w="7715" cap="flat">
              <a:noFill/>
              <a:prstDash val="solid"/>
              <a:miter/>
            </a:ln>
          </p:spPr>
          <p:txBody>
            <a:bodyPr rtlCol="0" anchor="ctr"/>
            <a:lstStyle/>
            <a:p>
              <a:endParaRPr lang="en-US"/>
            </a:p>
          </p:txBody>
        </p:sp>
        <p:sp>
          <p:nvSpPr>
            <p:cNvPr id="4139" name="Freeform: Shape 4138">
              <a:extLst>
                <a:ext uri="{FF2B5EF4-FFF2-40B4-BE49-F238E27FC236}">
                  <a16:creationId xmlns:a16="http://schemas.microsoft.com/office/drawing/2014/main" id="{80FC9A0F-8B86-4A07-87BC-4DEA9CDEA0C3}"/>
                </a:ext>
              </a:extLst>
            </p:cNvPr>
            <p:cNvSpPr/>
            <p:nvPr/>
          </p:nvSpPr>
          <p:spPr>
            <a:xfrm>
              <a:off x="6812348" y="3006112"/>
              <a:ext cx="476573" cy="630227"/>
            </a:xfrm>
            <a:custGeom>
              <a:avLst/>
              <a:gdLst>
                <a:gd name="connsiteX0" fmla="*/ 405543 w 476573"/>
                <a:gd name="connsiteY0" fmla="*/ 630227 h 630227"/>
                <a:gd name="connsiteX1" fmla="*/ 70875 w 476573"/>
                <a:gd name="connsiteY1" fmla="*/ 630227 h 630227"/>
                <a:gd name="connsiteX2" fmla="*/ 0 w 476573"/>
                <a:gd name="connsiteY2" fmla="*/ 559352 h 630227"/>
                <a:gd name="connsiteX3" fmla="*/ 39727 w 476573"/>
                <a:gd name="connsiteY3" fmla="*/ 58973 h 630227"/>
                <a:gd name="connsiteX4" fmla="*/ 98700 w 476573"/>
                <a:gd name="connsiteY4" fmla="*/ 0 h 630227"/>
                <a:gd name="connsiteX5" fmla="*/ 98777 w 476573"/>
                <a:gd name="connsiteY5" fmla="*/ 0 h 630227"/>
                <a:gd name="connsiteX6" fmla="*/ 377873 w 476573"/>
                <a:gd name="connsiteY6" fmla="*/ 0 h 630227"/>
                <a:gd name="connsiteX7" fmla="*/ 436923 w 476573"/>
                <a:gd name="connsiteY7" fmla="*/ 58895 h 630227"/>
                <a:gd name="connsiteX8" fmla="*/ 436923 w 476573"/>
                <a:gd name="connsiteY8" fmla="*/ 58973 h 630227"/>
                <a:gd name="connsiteX9" fmla="*/ 476573 w 476573"/>
                <a:gd name="connsiteY9" fmla="*/ 559352 h 630227"/>
                <a:gd name="connsiteX10" fmla="*/ 405698 w 476573"/>
                <a:gd name="connsiteY10" fmla="*/ 630227 h 630227"/>
                <a:gd name="connsiteX11" fmla="*/ 405543 w 476573"/>
                <a:gd name="connsiteY11" fmla="*/ 630227 h 63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573" h="630227">
                  <a:moveTo>
                    <a:pt x="405543" y="630227"/>
                  </a:moveTo>
                  <a:lnTo>
                    <a:pt x="70875" y="630227"/>
                  </a:lnTo>
                  <a:cubicBezTo>
                    <a:pt x="31751" y="630181"/>
                    <a:pt x="46" y="598476"/>
                    <a:pt x="0" y="559352"/>
                  </a:cubicBezTo>
                  <a:lnTo>
                    <a:pt x="39727" y="58973"/>
                  </a:lnTo>
                  <a:cubicBezTo>
                    <a:pt x="39727" y="26402"/>
                    <a:pt x="66130" y="0"/>
                    <a:pt x="98700" y="0"/>
                  </a:cubicBezTo>
                  <a:cubicBezTo>
                    <a:pt x="98723" y="0"/>
                    <a:pt x="98754" y="0"/>
                    <a:pt x="98777" y="0"/>
                  </a:cubicBezTo>
                  <a:lnTo>
                    <a:pt x="377873" y="0"/>
                  </a:lnTo>
                  <a:cubicBezTo>
                    <a:pt x="410444" y="-46"/>
                    <a:pt x="436877" y="26325"/>
                    <a:pt x="436923" y="58895"/>
                  </a:cubicBezTo>
                  <a:cubicBezTo>
                    <a:pt x="436923" y="58919"/>
                    <a:pt x="436923" y="58949"/>
                    <a:pt x="436923" y="58973"/>
                  </a:cubicBezTo>
                  <a:lnTo>
                    <a:pt x="476573" y="559352"/>
                  </a:lnTo>
                  <a:cubicBezTo>
                    <a:pt x="476573" y="598491"/>
                    <a:pt x="444838" y="630227"/>
                    <a:pt x="405698" y="630227"/>
                  </a:cubicBezTo>
                  <a:cubicBezTo>
                    <a:pt x="405644" y="630227"/>
                    <a:pt x="405598" y="630227"/>
                    <a:pt x="405543" y="630227"/>
                  </a:cubicBezTo>
                  <a:close/>
                </a:path>
              </a:pathLst>
            </a:custGeom>
            <a:solidFill>
              <a:srgbClr val="263238"/>
            </a:solidFill>
            <a:ln w="7715" cap="flat">
              <a:noFill/>
              <a:prstDash val="solid"/>
              <a:miter/>
            </a:ln>
          </p:spPr>
          <p:txBody>
            <a:bodyPr rtlCol="0" anchor="ctr"/>
            <a:lstStyle/>
            <a:p>
              <a:endParaRPr lang="en-US"/>
            </a:p>
          </p:txBody>
        </p:sp>
        <p:sp>
          <p:nvSpPr>
            <p:cNvPr id="4140" name="Freeform: Shape 4139">
              <a:extLst>
                <a:ext uri="{FF2B5EF4-FFF2-40B4-BE49-F238E27FC236}">
                  <a16:creationId xmlns:a16="http://schemas.microsoft.com/office/drawing/2014/main" id="{291B864C-1376-428C-8CAD-4F22ED6753EF}"/>
                </a:ext>
              </a:extLst>
            </p:cNvPr>
            <p:cNvSpPr/>
            <p:nvPr/>
          </p:nvSpPr>
          <p:spPr>
            <a:xfrm>
              <a:off x="6808484" y="3002248"/>
              <a:ext cx="484302" cy="637956"/>
            </a:xfrm>
            <a:custGeom>
              <a:avLst/>
              <a:gdLst>
                <a:gd name="connsiteX0" fmla="*/ 409408 w 484302"/>
                <a:gd name="connsiteY0" fmla="*/ 637956 h 637956"/>
                <a:gd name="connsiteX1" fmla="*/ 74740 w 484302"/>
                <a:gd name="connsiteY1" fmla="*/ 637956 h 637956"/>
                <a:gd name="connsiteX2" fmla="*/ 0 w 484302"/>
                <a:gd name="connsiteY2" fmla="*/ 563216 h 637956"/>
                <a:gd name="connsiteX3" fmla="*/ 39727 w 484302"/>
                <a:gd name="connsiteY3" fmla="*/ 62528 h 637956"/>
                <a:gd name="connsiteX4" fmla="*/ 102642 w 484302"/>
                <a:gd name="connsiteY4" fmla="*/ 0 h 637956"/>
                <a:gd name="connsiteX5" fmla="*/ 381738 w 484302"/>
                <a:gd name="connsiteY5" fmla="*/ 0 h 637956"/>
                <a:gd name="connsiteX6" fmla="*/ 444652 w 484302"/>
                <a:gd name="connsiteY6" fmla="*/ 62837 h 637956"/>
                <a:gd name="connsiteX7" fmla="*/ 484302 w 484302"/>
                <a:gd name="connsiteY7" fmla="*/ 562907 h 637956"/>
                <a:gd name="connsiteX8" fmla="*/ 409717 w 484302"/>
                <a:gd name="connsiteY8" fmla="*/ 637956 h 637956"/>
                <a:gd name="connsiteX9" fmla="*/ 409408 w 484302"/>
                <a:gd name="connsiteY9" fmla="*/ 637956 h 637956"/>
                <a:gd name="connsiteX10" fmla="*/ 102642 w 484302"/>
                <a:gd name="connsiteY10" fmla="*/ 7729 h 637956"/>
                <a:gd name="connsiteX11" fmla="*/ 47456 w 484302"/>
                <a:gd name="connsiteY11" fmla="*/ 62837 h 637956"/>
                <a:gd name="connsiteX12" fmla="*/ 7729 w 484302"/>
                <a:gd name="connsiteY12" fmla="*/ 563525 h 637956"/>
                <a:gd name="connsiteX13" fmla="*/ 74740 w 484302"/>
                <a:gd name="connsiteY13" fmla="*/ 630227 h 637956"/>
                <a:gd name="connsiteX14" fmla="*/ 409408 w 484302"/>
                <a:gd name="connsiteY14" fmla="*/ 630227 h 637956"/>
                <a:gd name="connsiteX15" fmla="*/ 476341 w 484302"/>
                <a:gd name="connsiteY15" fmla="*/ 563216 h 637956"/>
                <a:gd name="connsiteX16" fmla="*/ 436691 w 484302"/>
                <a:gd name="connsiteY16" fmla="*/ 63146 h 637956"/>
                <a:gd name="connsiteX17" fmla="*/ 381583 w 484302"/>
                <a:gd name="connsiteY17" fmla="*/ 7729 h 637956"/>
                <a:gd name="connsiteX18" fmla="*/ 381506 w 484302"/>
                <a:gd name="connsiteY18" fmla="*/ 7729 h 63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4302" h="637956">
                  <a:moveTo>
                    <a:pt x="409408" y="637956"/>
                  </a:moveTo>
                  <a:lnTo>
                    <a:pt x="74740" y="637956"/>
                  </a:lnTo>
                  <a:cubicBezTo>
                    <a:pt x="33482" y="637910"/>
                    <a:pt x="46" y="604474"/>
                    <a:pt x="0" y="563216"/>
                  </a:cubicBezTo>
                  <a:lnTo>
                    <a:pt x="39727" y="62528"/>
                  </a:lnTo>
                  <a:cubicBezTo>
                    <a:pt x="39936" y="27933"/>
                    <a:pt x="68047" y="0"/>
                    <a:pt x="102642" y="0"/>
                  </a:cubicBezTo>
                  <a:lnTo>
                    <a:pt x="381738" y="0"/>
                  </a:lnTo>
                  <a:cubicBezTo>
                    <a:pt x="416434" y="39"/>
                    <a:pt x="444567" y="28141"/>
                    <a:pt x="444652" y="62837"/>
                  </a:cubicBezTo>
                  <a:lnTo>
                    <a:pt x="484302" y="562907"/>
                  </a:lnTo>
                  <a:cubicBezTo>
                    <a:pt x="484434" y="604226"/>
                    <a:pt x="451037" y="637825"/>
                    <a:pt x="409717" y="637956"/>
                  </a:cubicBezTo>
                  <a:cubicBezTo>
                    <a:pt x="409617" y="637956"/>
                    <a:pt x="409508" y="637956"/>
                    <a:pt x="409408" y="637956"/>
                  </a:cubicBezTo>
                  <a:close/>
                  <a:moveTo>
                    <a:pt x="102642" y="7729"/>
                  </a:moveTo>
                  <a:cubicBezTo>
                    <a:pt x="72197" y="7729"/>
                    <a:pt x="47503" y="32393"/>
                    <a:pt x="47456" y="62837"/>
                  </a:cubicBezTo>
                  <a:lnTo>
                    <a:pt x="7729" y="563525"/>
                  </a:lnTo>
                  <a:cubicBezTo>
                    <a:pt x="7899" y="600416"/>
                    <a:pt x="37849" y="630227"/>
                    <a:pt x="74740" y="630227"/>
                  </a:cubicBezTo>
                  <a:lnTo>
                    <a:pt x="409408" y="630227"/>
                  </a:lnTo>
                  <a:cubicBezTo>
                    <a:pt x="446384" y="630181"/>
                    <a:pt x="476341" y="600192"/>
                    <a:pt x="476341" y="563216"/>
                  </a:cubicBezTo>
                  <a:lnTo>
                    <a:pt x="436691" y="63146"/>
                  </a:lnTo>
                  <a:cubicBezTo>
                    <a:pt x="436776" y="32624"/>
                    <a:pt x="412105" y="7814"/>
                    <a:pt x="381583" y="7729"/>
                  </a:cubicBezTo>
                  <a:cubicBezTo>
                    <a:pt x="381560" y="7729"/>
                    <a:pt x="381529" y="7729"/>
                    <a:pt x="381506" y="7729"/>
                  </a:cubicBezTo>
                  <a:close/>
                </a:path>
              </a:pathLst>
            </a:custGeom>
            <a:solidFill>
              <a:srgbClr val="263238"/>
            </a:solidFill>
            <a:ln w="7715" cap="flat">
              <a:noFill/>
              <a:prstDash val="solid"/>
              <a:miter/>
            </a:ln>
          </p:spPr>
          <p:txBody>
            <a:bodyPr rtlCol="0" anchor="ctr"/>
            <a:lstStyle/>
            <a:p>
              <a:endParaRPr lang="en-US"/>
            </a:p>
          </p:txBody>
        </p:sp>
        <p:sp>
          <p:nvSpPr>
            <p:cNvPr id="4141" name="Freeform: Shape 4140">
              <a:extLst>
                <a:ext uri="{FF2B5EF4-FFF2-40B4-BE49-F238E27FC236}">
                  <a16:creationId xmlns:a16="http://schemas.microsoft.com/office/drawing/2014/main" id="{87AD894A-276B-40E5-9E23-B1E9AF012AB4}"/>
                </a:ext>
              </a:extLst>
            </p:cNvPr>
            <p:cNvSpPr/>
            <p:nvPr/>
          </p:nvSpPr>
          <p:spPr>
            <a:xfrm>
              <a:off x="6812348" y="3032391"/>
              <a:ext cx="476573" cy="630226"/>
            </a:xfrm>
            <a:custGeom>
              <a:avLst/>
              <a:gdLst>
                <a:gd name="connsiteX0" fmla="*/ 405543 w 476573"/>
                <a:gd name="connsiteY0" fmla="*/ 630227 h 630226"/>
                <a:gd name="connsiteX1" fmla="*/ 70875 w 476573"/>
                <a:gd name="connsiteY1" fmla="*/ 630227 h 630226"/>
                <a:gd name="connsiteX2" fmla="*/ 0 w 476573"/>
                <a:gd name="connsiteY2" fmla="*/ 559429 h 630226"/>
                <a:gd name="connsiteX3" fmla="*/ 39727 w 476573"/>
                <a:gd name="connsiteY3" fmla="*/ 59050 h 630226"/>
                <a:gd name="connsiteX4" fmla="*/ 98777 w 476573"/>
                <a:gd name="connsiteY4" fmla="*/ 0 h 630226"/>
                <a:gd name="connsiteX5" fmla="*/ 377873 w 476573"/>
                <a:gd name="connsiteY5" fmla="*/ 0 h 630226"/>
                <a:gd name="connsiteX6" fmla="*/ 436923 w 476573"/>
                <a:gd name="connsiteY6" fmla="*/ 59050 h 630226"/>
                <a:gd name="connsiteX7" fmla="*/ 476573 w 476573"/>
                <a:gd name="connsiteY7" fmla="*/ 559429 h 630226"/>
                <a:gd name="connsiteX8" fmla="*/ 405775 w 476573"/>
                <a:gd name="connsiteY8" fmla="*/ 630227 h 630226"/>
                <a:gd name="connsiteX9" fmla="*/ 405543 w 476573"/>
                <a:gd name="connsiteY9" fmla="*/ 630227 h 63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573" h="630226">
                  <a:moveTo>
                    <a:pt x="405543" y="630227"/>
                  </a:moveTo>
                  <a:lnTo>
                    <a:pt x="70875" y="630227"/>
                  </a:lnTo>
                  <a:cubicBezTo>
                    <a:pt x="31759" y="630227"/>
                    <a:pt x="46" y="598546"/>
                    <a:pt x="0" y="559429"/>
                  </a:cubicBezTo>
                  <a:lnTo>
                    <a:pt x="39727" y="59050"/>
                  </a:lnTo>
                  <a:cubicBezTo>
                    <a:pt x="39727" y="26441"/>
                    <a:pt x="66168" y="0"/>
                    <a:pt x="98777" y="0"/>
                  </a:cubicBezTo>
                  <a:lnTo>
                    <a:pt x="377873" y="0"/>
                  </a:lnTo>
                  <a:cubicBezTo>
                    <a:pt x="410482" y="0"/>
                    <a:pt x="436923" y="26441"/>
                    <a:pt x="436923" y="59050"/>
                  </a:cubicBezTo>
                  <a:lnTo>
                    <a:pt x="476573" y="559429"/>
                  </a:lnTo>
                  <a:cubicBezTo>
                    <a:pt x="476573" y="598530"/>
                    <a:pt x="444877" y="630227"/>
                    <a:pt x="405775" y="630227"/>
                  </a:cubicBezTo>
                  <a:cubicBezTo>
                    <a:pt x="405698" y="630227"/>
                    <a:pt x="405621" y="630227"/>
                    <a:pt x="405543" y="630227"/>
                  </a:cubicBezTo>
                  <a:close/>
                </a:path>
              </a:pathLst>
            </a:custGeom>
            <a:solidFill>
              <a:srgbClr val="008D8A"/>
            </a:solidFill>
            <a:ln w="7715" cap="flat">
              <a:noFill/>
              <a:prstDash val="solid"/>
              <a:miter/>
            </a:ln>
          </p:spPr>
          <p:txBody>
            <a:bodyPr rtlCol="0" anchor="ctr"/>
            <a:lstStyle/>
            <a:p>
              <a:endParaRPr lang="en-US"/>
            </a:p>
          </p:txBody>
        </p:sp>
        <p:sp>
          <p:nvSpPr>
            <p:cNvPr id="4142" name="Freeform: Shape 4141">
              <a:extLst>
                <a:ext uri="{FF2B5EF4-FFF2-40B4-BE49-F238E27FC236}">
                  <a16:creationId xmlns:a16="http://schemas.microsoft.com/office/drawing/2014/main" id="{3524C7D4-2A48-44CB-8D5C-6CFEEDF84309}"/>
                </a:ext>
              </a:extLst>
            </p:cNvPr>
            <p:cNvSpPr/>
            <p:nvPr/>
          </p:nvSpPr>
          <p:spPr>
            <a:xfrm>
              <a:off x="6808484" y="3028526"/>
              <a:ext cx="484302" cy="637956"/>
            </a:xfrm>
            <a:custGeom>
              <a:avLst/>
              <a:gdLst>
                <a:gd name="connsiteX0" fmla="*/ 409408 w 484302"/>
                <a:gd name="connsiteY0" fmla="*/ 637956 h 637956"/>
                <a:gd name="connsiteX1" fmla="*/ 74740 w 484302"/>
                <a:gd name="connsiteY1" fmla="*/ 637956 h 637956"/>
                <a:gd name="connsiteX2" fmla="*/ 0 w 484302"/>
                <a:gd name="connsiteY2" fmla="*/ 563293 h 637956"/>
                <a:gd name="connsiteX3" fmla="*/ 39727 w 484302"/>
                <a:gd name="connsiteY3" fmla="*/ 62605 h 637956"/>
                <a:gd name="connsiteX4" fmla="*/ 102642 w 484302"/>
                <a:gd name="connsiteY4" fmla="*/ 0 h 637956"/>
                <a:gd name="connsiteX5" fmla="*/ 381738 w 484302"/>
                <a:gd name="connsiteY5" fmla="*/ 0 h 637956"/>
                <a:gd name="connsiteX6" fmla="*/ 444652 w 484302"/>
                <a:gd name="connsiteY6" fmla="*/ 62915 h 637956"/>
                <a:gd name="connsiteX7" fmla="*/ 484302 w 484302"/>
                <a:gd name="connsiteY7" fmla="*/ 562984 h 637956"/>
                <a:gd name="connsiteX8" fmla="*/ 409640 w 484302"/>
                <a:gd name="connsiteY8" fmla="*/ 637956 h 637956"/>
                <a:gd name="connsiteX9" fmla="*/ 409408 w 484302"/>
                <a:gd name="connsiteY9" fmla="*/ 637956 h 637956"/>
                <a:gd name="connsiteX10" fmla="*/ 102642 w 484302"/>
                <a:gd name="connsiteY10" fmla="*/ 7729 h 637956"/>
                <a:gd name="connsiteX11" fmla="*/ 47456 w 484302"/>
                <a:gd name="connsiteY11" fmla="*/ 62915 h 637956"/>
                <a:gd name="connsiteX12" fmla="*/ 7729 w 484302"/>
                <a:gd name="connsiteY12" fmla="*/ 563603 h 637956"/>
                <a:gd name="connsiteX13" fmla="*/ 74740 w 484302"/>
                <a:gd name="connsiteY13" fmla="*/ 630227 h 637956"/>
                <a:gd name="connsiteX14" fmla="*/ 409408 w 484302"/>
                <a:gd name="connsiteY14" fmla="*/ 630227 h 637956"/>
                <a:gd name="connsiteX15" fmla="*/ 476341 w 484302"/>
                <a:gd name="connsiteY15" fmla="*/ 563293 h 637956"/>
                <a:gd name="connsiteX16" fmla="*/ 436691 w 484302"/>
                <a:gd name="connsiteY16" fmla="*/ 63224 h 637956"/>
                <a:gd name="connsiteX17" fmla="*/ 381661 w 484302"/>
                <a:gd name="connsiteY17" fmla="*/ 7729 h 637956"/>
                <a:gd name="connsiteX18" fmla="*/ 381506 w 484302"/>
                <a:gd name="connsiteY18" fmla="*/ 7729 h 63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4302" h="637956">
                  <a:moveTo>
                    <a:pt x="409408" y="637956"/>
                  </a:moveTo>
                  <a:lnTo>
                    <a:pt x="74740" y="637956"/>
                  </a:lnTo>
                  <a:cubicBezTo>
                    <a:pt x="33513" y="637917"/>
                    <a:pt x="85" y="604520"/>
                    <a:pt x="0" y="563293"/>
                  </a:cubicBezTo>
                  <a:lnTo>
                    <a:pt x="39727" y="62605"/>
                  </a:lnTo>
                  <a:cubicBezTo>
                    <a:pt x="39897" y="27979"/>
                    <a:pt x="68016" y="0"/>
                    <a:pt x="102642" y="0"/>
                  </a:cubicBezTo>
                  <a:lnTo>
                    <a:pt x="381738" y="0"/>
                  </a:lnTo>
                  <a:cubicBezTo>
                    <a:pt x="416465" y="46"/>
                    <a:pt x="444606" y="28188"/>
                    <a:pt x="444652" y="62915"/>
                  </a:cubicBezTo>
                  <a:lnTo>
                    <a:pt x="484302" y="562984"/>
                  </a:lnTo>
                  <a:cubicBezTo>
                    <a:pt x="484387" y="604304"/>
                    <a:pt x="450959" y="637871"/>
                    <a:pt x="409640" y="637956"/>
                  </a:cubicBezTo>
                  <a:cubicBezTo>
                    <a:pt x="409563" y="637956"/>
                    <a:pt x="409485" y="637956"/>
                    <a:pt x="409408" y="637956"/>
                  </a:cubicBezTo>
                  <a:close/>
                  <a:moveTo>
                    <a:pt x="102642" y="7729"/>
                  </a:moveTo>
                  <a:cubicBezTo>
                    <a:pt x="72166" y="7729"/>
                    <a:pt x="47456" y="32439"/>
                    <a:pt x="47456" y="62915"/>
                  </a:cubicBezTo>
                  <a:lnTo>
                    <a:pt x="7729" y="563603"/>
                  </a:lnTo>
                  <a:cubicBezTo>
                    <a:pt x="7899" y="600478"/>
                    <a:pt x="37865" y="630273"/>
                    <a:pt x="74740" y="630227"/>
                  </a:cubicBezTo>
                  <a:lnTo>
                    <a:pt x="409408" y="630227"/>
                  </a:lnTo>
                  <a:cubicBezTo>
                    <a:pt x="446376" y="630227"/>
                    <a:pt x="476341" y="600261"/>
                    <a:pt x="476341" y="563293"/>
                  </a:cubicBezTo>
                  <a:lnTo>
                    <a:pt x="436691" y="63224"/>
                  </a:lnTo>
                  <a:cubicBezTo>
                    <a:pt x="436823" y="32702"/>
                    <a:pt x="412183" y="7860"/>
                    <a:pt x="381661" y="7729"/>
                  </a:cubicBezTo>
                  <a:cubicBezTo>
                    <a:pt x="381607" y="7729"/>
                    <a:pt x="381560" y="7729"/>
                    <a:pt x="381506" y="7729"/>
                  </a:cubicBezTo>
                  <a:close/>
                </a:path>
              </a:pathLst>
            </a:custGeom>
            <a:solidFill>
              <a:srgbClr val="263238"/>
            </a:solidFill>
            <a:ln w="7715" cap="flat">
              <a:noFill/>
              <a:prstDash val="solid"/>
              <a:miter/>
            </a:ln>
          </p:spPr>
          <p:txBody>
            <a:bodyPr rtlCol="0" anchor="ctr"/>
            <a:lstStyle/>
            <a:p>
              <a:endParaRPr lang="en-US"/>
            </a:p>
          </p:txBody>
        </p:sp>
      </p:grpSp>
      <p:sp>
        <p:nvSpPr>
          <p:cNvPr id="36" name="TextBox 35">
            <a:extLst>
              <a:ext uri="{FF2B5EF4-FFF2-40B4-BE49-F238E27FC236}">
                <a16:creationId xmlns:a16="http://schemas.microsoft.com/office/drawing/2014/main" id="{321907A8-00CE-419C-BFC5-DB40FA9201BA}"/>
              </a:ext>
            </a:extLst>
          </p:cNvPr>
          <p:cNvSpPr txBox="1"/>
          <p:nvPr/>
        </p:nvSpPr>
        <p:spPr>
          <a:xfrm>
            <a:off x="395436" y="1563824"/>
            <a:ext cx="324128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64949"/>
              </a:buClr>
              <a:buSzPts val="1600"/>
              <a:buFont typeface="Fira Sans Condensed Medium"/>
              <a:buNone/>
              <a:tabLst/>
              <a:defRPr/>
            </a:pP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Yêu</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cầu</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phía</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máy</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chủ</a:t>
            </a:r>
            <a:endPar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endParaRPr>
          </a:p>
        </p:txBody>
      </p:sp>
      <p:sp>
        <p:nvSpPr>
          <p:cNvPr id="18" name="TextBox 17">
            <a:extLst>
              <a:ext uri="{FF2B5EF4-FFF2-40B4-BE49-F238E27FC236}">
                <a16:creationId xmlns:a16="http://schemas.microsoft.com/office/drawing/2014/main" id="{6E7CED7A-3294-461F-893A-389DBD8FB4FE}"/>
              </a:ext>
            </a:extLst>
          </p:cNvPr>
          <p:cNvSpPr txBox="1"/>
          <p:nvPr/>
        </p:nvSpPr>
        <p:spPr>
          <a:xfrm>
            <a:off x="311871" y="2232233"/>
            <a:ext cx="1858201" cy="339517"/>
          </a:xfrm>
          <a:prstGeom prst="rect">
            <a:avLst/>
          </a:prstGeom>
          <a:noFill/>
        </p:spPr>
        <p:txBody>
          <a:bodyPr wrap="none" rtlCol="0">
            <a:spAutoFit/>
          </a:bodyPr>
          <a:lstStyle/>
          <a:p>
            <a:pPr marL="742950" marR="0" lvl="1" indent="-285750">
              <a:lnSpc>
                <a:spcPct val="150000"/>
              </a:lnSpc>
              <a:spcBef>
                <a:spcPts val="0"/>
              </a:spcBef>
              <a:spcAft>
                <a:spcPts val="1000"/>
              </a:spcAft>
              <a:buFont typeface="Courier New" panose="02070309020205020404" pitchFamily="49" charset="0"/>
              <a:buChar char="o"/>
            </a:pPr>
            <a:r>
              <a:rPr lang="en-US" sz="1200" dirty="0">
                <a:solidFill>
                  <a:schemeClr val="accent5">
                    <a:lumMod val="50000"/>
                  </a:schemeClr>
                </a:solidFill>
                <a:effectLst/>
                <a:latin typeface="Arial" panose="020B0604020202020204" pitchFamily="34" charset="0"/>
                <a:ea typeface="Times New Roman" panose="02020603050405020304" pitchFamily="18" charset="0"/>
              </a:rPr>
              <a:t>PHP &gt;= 7.2.5</a:t>
            </a:r>
            <a:endParaRPr lang="en-US" sz="1200" dirty="0">
              <a:solidFill>
                <a:schemeClr val="accent5">
                  <a:lumMod val="50000"/>
                </a:schemeClr>
              </a:solidFill>
              <a:effectLst/>
              <a:latin typeface="Calibri" panose="020F0502020204030204" pitchFamily="34" charset="0"/>
              <a:ea typeface="Times New Roman" panose="02020603050405020304" pitchFamily="18" charset="0"/>
            </a:endParaRPr>
          </a:p>
        </p:txBody>
      </p:sp>
      <p:sp>
        <p:nvSpPr>
          <p:cNvPr id="38" name="TextBox 37">
            <a:extLst>
              <a:ext uri="{FF2B5EF4-FFF2-40B4-BE49-F238E27FC236}">
                <a16:creationId xmlns:a16="http://schemas.microsoft.com/office/drawing/2014/main" id="{79674434-8288-49A8-8474-46087E980F21}"/>
              </a:ext>
            </a:extLst>
          </p:cNvPr>
          <p:cNvSpPr txBox="1"/>
          <p:nvPr/>
        </p:nvSpPr>
        <p:spPr>
          <a:xfrm>
            <a:off x="549583" y="2849959"/>
            <a:ext cx="349104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64949"/>
              </a:buClr>
              <a:buSzPts val="1600"/>
              <a:buFont typeface="Fira Sans Condensed Medium"/>
              <a:buNone/>
              <a:tabLst/>
              <a:defRPr/>
            </a:pP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Yêu</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cầu</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phía</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máy</a:t>
            </a:r>
            <a:r>
              <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rPr>
              <a:t> </a:t>
            </a:r>
            <a:r>
              <a:rPr kumimoji="0" lang="en-US" sz="2400" b="1" i="0" u="none" strike="noStrike" kern="0" cap="none" spc="0" normalizeH="0" baseline="0" noProof="0" dirty="0" err="1">
                <a:ln>
                  <a:noFill/>
                </a:ln>
                <a:solidFill>
                  <a:srgbClr val="064949"/>
                </a:solidFill>
                <a:effectLst/>
                <a:uLnTx/>
                <a:uFillTx/>
                <a:latin typeface="Dosis ExtraBold" pitchFamily="2" charset="0"/>
                <a:ea typeface="Red Hat Display"/>
                <a:cs typeface="Red Hat Display"/>
                <a:sym typeface="Red Hat Display"/>
              </a:rPr>
              <a:t>khách</a:t>
            </a:r>
            <a:endParaRPr kumimoji="0" lang="en-US" sz="2400" b="1" i="0" u="none" strike="noStrike" kern="0" cap="none" spc="0" normalizeH="0" baseline="0" noProof="0" dirty="0">
              <a:ln>
                <a:noFill/>
              </a:ln>
              <a:solidFill>
                <a:srgbClr val="064949"/>
              </a:solidFill>
              <a:effectLst/>
              <a:uLnTx/>
              <a:uFillTx/>
              <a:latin typeface="Dosis ExtraBold" pitchFamily="2" charset="0"/>
              <a:ea typeface="Red Hat Display"/>
              <a:cs typeface="Red Hat Display"/>
              <a:sym typeface="Red Hat Display"/>
            </a:endParaRPr>
          </a:p>
        </p:txBody>
      </p:sp>
      <p:sp>
        <p:nvSpPr>
          <p:cNvPr id="19" name="TextBox 18">
            <a:extLst>
              <a:ext uri="{FF2B5EF4-FFF2-40B4-BE49-F238E27FC236}">
                <a16:creationId xmlns:a16="http://schemas.microsoft.com/office/drawing/2014/main" id="{42A44D1C-D3E3-4130-8F23-E5E654783452}"/>
              </a:ext>
            </a:extLst>
          </p:cNvPr>
          <p:cNvSpPr txBox="1"/>
          <p:nvPr/>
        </p:nvSpPr>
        <p:spPr>
          <a:xfrm>
            <a:off x="311871" y="3507659"/>
            <a:ext cx="4120039" cy="713016"/>
          </a:xfrm>
          <a:prstGeom prst="rect">
            <a:avLst/>
          </a:prstGeom>
          <a:noFill/>
        </p:spPr>
        <p:txBody>
          <a:bodyPr wrap="square" rtlCol="0">
            <a:spAutoFit/>
          </a:bodyPr>
          <a:lstStyle/>
          <a:p>
            <a:pPr marL="742950" marR="0" lvl="1" indent="-285750">
              <a:lnSpc>
                <a:spcPct val="150000"/>
              </a:lnSpc>
              <a:spcBef>
                <a:spcPts val="0"/>
              </a:spcBef>
              <a:spcAft>
                <a:spcPts val="1000"/>
              </a:spcAft>
              <a:buFont typeface="Courier New" panose="02070309020205020404" pitchFamily="49" charset="0"/>
              <a:buChar char="o"/>
            </a:pPr>
            <a:r>
              <a:rPr lang="en-US" sz="1200" dirty="0" err="1">
                <a:solidFill>
                  <a:schemeClr val="accent5">
                    <a:lumMod val="50000"/>
                  </a:schemeClr>
                </a:solidFill>
                <a:effectLst/>
                <a:latin typeface="Arial" panose="020B0604020202020204" pitchFamily="34" charset="0"/>
                <a:ea typeface="Times New Roman" panose="02020603050405020304" pitchFamily="18" charset="0"/>
              </a:rPr>
              <a:t>Thiết</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bị</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có</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hỗ</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trợ</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trình</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duyệt</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và</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kết</a:t>
            </a:r>
            <a:r>
              <a:rPr lang="en-US" sz="1200" dirty="0">
                <a:solidFill>
                  <a:schemeClr val="accent5">
                    <a:lumMod val="50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50000"/>
                  </a:schemeClr>
                </a:solidFill>
                <a:effectLst/>
                <a:latin typeface="Arial" panose="020B0604020202020204" pitchFamily="34" charset="0"/>
                <a:ea typeface="Times New Roman" panose="02020603050405020304" pitchFamily="18" charset="0"/>
              </a:rPr>
              <a:t>nối</a:t>
            </a:r>
            <a:r>
              <a:rPr lang="en-US" sz="1200" dirty="0">
                <a:solidFill>
                  <a:schemeClr val="accent5">
                    <a:lumMod val="50000"/>
                  </a:schemeClr>
                </a:solidFill>
                <a:effectLst/>
                <a:latin typeface="Arial" panose="020B0604020202020204" pitchFamily="34" charset="0"/>
                <a:ea typeface="Times New Roman" panose="02020603050405020304" pitchFamily="18" charset="0"/>
              </a:rPr>
              <a:t> internet</a:t>
            </a:r>
            <a:endParaRPr lang="en-US" sz="1200" dirty="0">
              <a:solidFill>
                <a:schemeClr val="accent5">
                  <a:lumMod val="50000"/>
                </a:schemeClr>
              </a:solidFill>
              <a:effectLst/>
              <a:latin typeface="Calibri" panose="020F0502020204030204" pitchFamily="34" charset="0"/>
              <a:ea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958"/>
                                            </p:tgtEl>
                                            <p:attrNameLst>
                                              <p:attrName>style.visibility</p:attrName>
                                            </p:attrNameLst>
                                          </p:cBhvr>
                                          <p:to>
                                            <p:strVal val="visible"/>
                                          </p:to>
                                        </p:set>
                                        <p:anim calcmode="lin" valueType="num">
                                          <p:cBhvr additive="base">
                                            <p:cTn id="7" dur="1000" fill="hold"/>
                                            <p:tgtEl>
                                              <p:spTgt spid="3958"/>
                                            </p:tgtEl>
                                            <p:attrNameLst>
                                              <p:attrName>ppt_x</p:attrName>
                                            </p:attrNameLst>
                                          </p:cBhvr>
                                          <p:tavLst>
                                            <p:tav tm="0">
                                              <p:val>
                                                <p:strVal val="0-#ppt_w/2"/>
                                              </p:val>
                                            </p:tav>
                                            <p:tav tm="100000">
                                              <p:val>
                                                <p:strVal val="#ppt_x"/>
                                              </p:val>
                                            </p:tav>
                                          </p:tavLst>
                                        </p:anim>
                                        <p:anim calcmode="lin" valueType="num">
                                          <p:cBhvr additive="base">
                                            <p:cTn id="8" dur="1000" fill="hold"/>
                                            <p:tgtEl>
                                              <p:spTgt spid="395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951"/>
                                            </p:tgtEl>
                                            <p:attrNameLst>
                                              <p:attrName>style.visibility</p:attrName>
                                            </p:attrNameLst>
                                          </p:cBhvr>
                                          <p:to>
                                            <p:strVal val="visible"/>
                                          </p:to>
                                        </p:set>
                                        <p:anim calcmode="lin" valueType="num">
                                          <p:cBhvr additive="base">
                                            <p:cTn id="11" dur="1000" fill="hold"/>
                                            <p:tgtEl>
                                              <p:spTgt spid="3951"/>
                                            </p:tgtEl>
                                            <p:attrNameLst>
                                              <p:attrName>ppt_x</p:attrName>
                                            </p:attrNameLst>
                                          </p:cBhvr>
                                          <p:tavLst>
                                            <p:tav tm="0">
                                              <p:val>
                                                <p:strVal val="0-#ppt_w/2"/>
                                              </p:val>
                                            </p:tav>
                                            <p:tav tm="100000">
                                              <p:val>
                                                <p:strVal val="#ppt_x"/>
                                              </p:val>
                                            </p:tav>
                                          </p:tavLst>
                                        </p:anim>
                                        <p:anim calcmode="lin" valueType="num">
                                          <p:cBhvr additive="base">
                                            <p:cTn id="12" dur="1000" fill="hold"/>
                                            <p:tgtEl>
                                              <p:spTgt spid="3951"/>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1000"/>
                                            <p:tgtEl>
                                              <p:spTgt spid="36"/>
                                            </p:tgtEl>
                                          </p:cBhvr>
                                        </p:animEffect>
                                      </p:childTnLst>
                                    </p:cTn>
                                  </p:par>
                                  <p:par>
                                    <p:cTn id="16" presetID="22" presetClass="entr" presetSubtype="1" fill="hold" grpId="0" nodeType="withEffect">
                                      <p:stCondLst>
                                        <p:cond delay="10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1000"/>
                                            <p:tgtEl>
                                              <p:spTgt spid="18"/>
                                            </p:tgtEl>
                                          </p:cBhvr>
                                        </p:animEffect>
                                      </p:childTnLst>
                                    </p:cTn>
                                  </p:par>
                                  <p:par>
                                    <p:cTn id="19" presetID="22" presetClass="entr" presetSubtype="1" fill="hold" grpId="0" nodeType="withEffect">
                                      <p:stCondLst>
                                        <p:cond delay="2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par>
                                    <p:cTn id="22" presetID="22" presetClass="entr" presetSubtype="1" fill="hold" grpId="0" nodeType="withEffect">
                                      <p:stCondLst>
                                        <p:cond delay="30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1000"/>
                                            <p:tgtEl>
                                              <p:spTgt spid="19"/>
                                            </p:tgtEl>
                                          </p:cBhvr>
                                        </p:animEffect>
                                      </p:childTnLst>
                                    </p:cTn>
                                  </p:par>
                                  <p:par>
                                    <p:cTn id="25" presetID="2" presetClass="entr" presetSubtype="1" fill="hold" nodeType="withEffect" p14:presetBounceEnd="50000">
                                      <p:stCondLst>
                                        <p:cond delay="300"/>
                                      </p:stCondLst>
                                      <p:childTnLst>
                                        <p:set>
                                          <p:cBhvr>
                                            <p:cTn id="26" dur="1" fill="hold">
                                              <p:stCondLst>
                                                <p:cond delay="0"/>
                                              </p:stCondLst>
                                            </p:cTn>
                                            <p:tgtEl>
                                              <p:spTgt spid="4080"/>
                                            </p:tgtEl>
                                            <p:attrNameLst>
                                              <p:attrName>style.visibility</p:attrName>
                                            </p:attrNameLst>
                                          </p:cBhvr>
                                          <p:to>
                                            <p:strVal val="visible"/>
                                          </p:to>
                                        </p:set>
                                        <p:anim calcmode="lin" valueType="num" p14:bounceEnd="50000">
                                          <p:cBhvr additive="base">
                                            <p:cTn id="27" dur="1000" fill="hold"/>
                                            <p:tgtEl>
                                              <p:spTgt spid="4080"/>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4080"/>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50000">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14:bounceEnd="50000">
                                          <p:cBhvr additive="base">
                                            <p:cTn id="31" dur="10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50000">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14:bounceEnd="50000">
                                          <p:cBhvr additive="base">
                                            <p:cTn id="3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36" dur="1000" fill="hold"/>
                                            <p:tgtEl>
                                              <p:spTgt spid="6"/>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50000">
                                      <p:stCondLst>
                                        <p:cond delay="100"/>
                                      </p:stCondLst>
                                      <p:childTnLst>
                                        <p:set>
                                          <p:cBhvr>
                                            <p:cTn id="38" dur="1" fill="hold">
                                              <p:stCondLst>
                                                <p:cond delay="0"/>
                                              </p:stCondLst>
                                            </p:cTn>
                                            <p:tgtEl>
                                              <p:spTgt spid="3"/>
                                            </p:tgtEl>
                                            <p:attrNameLst>
                                              <p:attrName>style.visibility</p:attrName>
                                            </p:attrNameLst>
                                          </p:cBhvr>
                                          <p:to>
                                            <p:strVal val="visible"/>
                                          </p:to>
                                        </p:set>
                                        <p:anim calcmode="lin" valueType="num" p14:bounceEnd="50000">
                                          <p:cBhvr additive="base">
                                            <p:cTn id="39"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40"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1" grpId="0"/>
          <p:bldP spid="3958" grpId="0" animBg="1"/>
          <p:bldP spid="36" grpId="0"/>
          <p:bldP spid="18" grpId="0"/>
          <p:bldP spid="3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958"/>
                                            </p:tgtEl>
                                            <p:attrNameLst>
                                              <p:attrName>style.visibility</p:attrName>
                                            </p:attrNameLst>
                                          </p:cBhvr>
                                          <p:to>
                                            <p:strVal val="visible"/>
                                          </p:to>
                                        </p:set>
                                        <p:anim calcmode="lin" valueType="num">
                                          <p:cBhvr additive="base">
                                            <p:cTn id="7" dur="1000" fill="hold"/>
                                            <p:tgtEl>
                                              <p:spTgt spid="3958"/>
                                            </p:tgtEl>
                                            <p:attrNameLst>
                                              <p:attrName>ppt_x</p:attrName>
                                            </p:attrNameLst>
                                          </p:cBhvr>
                                          <p:tavLst>
                                            <p:tav tm="0">
                                              <p:val>
                                                <p:strVal val="0-#ppt_w/2"/>
                                              </p:val>
                                            </p:tav>
                                            <p:tav tm="100000">
                                              <p:val>
                                                <p:strVal val="#ppt_x"/>
                                              </p:val>
                                            </p:tav>
                                          </p:tavLst>
                                        </p:anim>
                                        <p:anim calcmode="lin" valueType="num">
                                          <p:cBhvr additive="base">
                                            <p:cTn id="8" dur="1000" fill="hold"/>
                                            <p:tgtEl>
                                              <p:spTgt spid="395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951"/>
                                            </p:tgtEl>
                                            <p:attrNameLst>
                                              <p:attrName>style.visibility</p:attrName>
                                            </p:attrNameLst>
                                          </p:cBhvr>
                                          <p:to>
                                            <p:strVal val="visible"/>
                                          </p:to>
                                        </p:set>
                                        <p:anim calcmode="lin" valueType="num">
                                          <p:cBhvr additive="base">
                                            <p:cTn id="11" dur="1000" fill="hold"/>
                                            <p:tgtEl>
                                              <p:spTgt spid="3951"/>
                                            </p:tgtEl>
                                            <p:attrNameLst>
                                              <p:attrName>ppt_x</p:attrName>
                                            </p:attrNameLst>
                                          </p:cBhvr>
                                          <p:tavLst>
                                            <p:tav tm="0">
                                              <p:val>
                                                <p:strVal val="0-#ppt_w/2"/>
                                              </p:val>
                                            </p:tav>
                                            <p:tav tm="100000">
                                              <p:val>
                                                <p:strVal val="#ppt_x"/>
                                              </p:val>
                                            </p:tav>
                                          </p:tavLst>
                                        </p:anim>
                                        <p:anim calcmode="lin" valueType="num">
                                          <p:cBhvr additive="base">
                                            <p:cTn id="12" dur="1000" fill="hold"/>
                                            <p:tgtEl>
                                              <p:spTgt spid="3951"/>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1000"/>
                                            <p:tgtEl>
                                              <p:spTgt spid="36"/>
                                            </p:tgtEl>
                                          </p:cBhvr>
                                        </p:animEffect>
                                      </p:childTnLst>
                                    </p:cTn>
                                  </p:par>
                                  <p:par>
                                    <p:cTn id="16" presetID="22" presetClass="entr" presetSubtype="1" fill="hold" grpId="0" nodeType="withEffect">
                                      <p:stCondLst>
                                        <p:cond delay="10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1000"/>
                                            <p:tgtEl>
                                              <p:spTgt spid="18"/>
                                            </p:tgtEl>
                                          </p:cBhvr>
                                        </p:animEffect>
                                      </p:childTnLst>
                                    </p:cTn>
                                  </p:par>
                                  <p:par>
                                    <p:cTn id="19" presetID="22" presetClass="entr" presetSubtype="1" fill="hold" grpId="0" nodeType="withEffect">
                                      <p:stCondLst>
                                        <p:cond delay="2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par>
                                    <p:cTn id="22" presetID="22" presetClass="entr" presetSubtype="1" fill="hold" grpId="0" nodeType="withEffect">
                                      <p:stCondLst>
                                        <p:cond delay="30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1000"/>
                                            <p:tgtEl>
                                              <p:spTgt spid="19"/>
                                            </p:tgtEl>
                                          </p:cBhvr>
                                        </p:animEffect>
                                      </p:childTnLst>
                                    </p:cTn>
                                  </p:par>
                                  <p:par>
                                    <p:cTn id="25" presetID="2" presetClass="entr" presetSubtype="1" fill="hold" nodeType="withEffect">
                                      <p:stCondLst>
                                        <p:cond delay="300"/>
                                      </p:stCondLst>
                                      <p:childTnLst>
                                        <p:set>
                                          <p:cBhvr>
                                            <p:cTn id="26" dur="1" fill="hold">
                                              <p:stCondLst>
                                                <p:cond delay="0"/>
                                              </p:stCondLst>
                                            </p:cTn>
                                            <p:tgtEl>
                                              <p:spTgt spid="4080"/>
                                            </p:tgtEl>
                                            <p:attrNameLst>
                                              <p:attrName>style.visibility</p:attrName>
                                            </p:attrNameLst>
                                          </p:cBhvr>
                                          <p:to>
                                            <p:strVal val="visible"/>
                                          </p:to>
                                        </p:set>
                                        <p:anim calcmode="lin" valueType="num">
                                          <p:cBhvr additive="base">
                                            <p:cTn id="27" dur="1000" fill="hold"/>
                                            <p:tgtEl>
                                              <p:spTgt spid="4080"/>
                                            </p:tgtEl>
                                            <p:attrNameLst>
                                              <p:attrName>ppt_x</p:attrName>
                                            </p:attrNameLst>
                                          </p:cBhvr>
                                          <p:tavLst>
                                            <p:tav tm="0">
                                              <p:val>
                                                <p:strVal val="#ppt_x"/>
                                              </p:val>
                                            </p:tav>
                                            <p:tav tm="100000">
                                              <p:val>
                                                <p:strVal val="#ppt_x"/>
                                              </p:val>
                                            </p:tav>
                                          </p:tavLst>
                                        </p:anim>
                                        <p:anim calcmode="lin" valueType="num">
                                          <p:cBhvr additive="base">
                                            <p:cTn id="28" dur="1000" fill="hold"/>
                                            <p:tgtEl>
                                              <p:spTgt spid="4080"/>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2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ppt_x"/>
                                              </p:val>
                                            </p:tav>
                                            <p:tav tm="100000">
                                              <p:val>
                                                <p:strVal val="#ppt_x"/>
                                              </p:val>
                                            </p:tav>
                                          </p:tavLst>
                                        </p:anim>
                                        <p:anim calcmode="lin" valueType="num">
                                          <p:cBhvr additive="base">
                                            <p:cTn id="32" dur="10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1000" fill="hold"/>
                                            <p:tgtEl>
                                              <p:spTgt spid="6"/>
                                            </p:tgtEl>
                                            <p:attrNameLst>
                                              <p:attrName>ppt_x</p:attrName>
                                            </p:attrNameLst>
                                          </p:cBhvr>
                                          <p:tavLst>
                                            <p:tav tm="0">
                                              <p:val>
                                                <p:strVal val="#ppt_x"/>
                                              </p:val>
                                            </p:tav>
                                            <p:tav tm="100000">
                                              <p:val>
                                                <p:strVal val="#ppt_x"/>
                                              </p:val>
                                            </p:tav>
                                          </p:tavLst>
                                        </p:anim>
                                        <p:anim calcmode="lin" valueType="num">
                                          <p:cBhvr additive="base">
                                            <p:cTn id="36" dur="1000" fill="hold"/>
                                            <p:tgtEl>
                                              <p:spTgt spid="6"/>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0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1000" fill="hold"/>
                                            <p:tgtEl>
                                              <p:spTgt spid="3"/>
                                            </p:tgtEl>
                                            <p:attrNameLst>
                                              <p:attrName>ppt_x</p:attrName>
                                            </p:attrNameLst>
                                          </p:cBhvr>
                                          <p:tavLst>
                                            <p:tav tm="0">
                                              <p:val>
                                                <p:strVal val="#ppt_x"/>
                                              </p:val>
                                            </p:tav>
                                            <p:tav tm="100000">
                                              <p:val>
                                                <p:strVal val="#ppt_x"/>
                                              </p:val>
                                            </p:tav>
                                          </p:tavLst>
                                        </p:anim>
                                        <p:anim calcmode="lin" valueType="num">
                                          <p:cBhvr additive="base">
                                            <p:cTn id="40"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1" grpId="0"/>
          <p:bldP spid="3958" grpId="0" animBg="1"/>
          <p:bldP spid="36" grpId="0"/>
          <p:bldP spid="18" grpId="0"/>
          <p:bldP spid="38" grpId="0"/>
          <p:bldP spid="19"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grpSp>
        <p:nvGrpSpPr>
          <p:cNvPr id="1983" name="Google Shape;1983;p34"/>
          <p:cNvGrpSpPr/>
          <p:nvPr/>
        </p:nvGrpSpPr>
        <p:grpSpPr>
          <a:xfrm flipH="1">
            <a:off x="484400" y="647492"/>
            <a:ext cx="4223974" cy="3785488"/>
            <a:chOff x="4177618" y="768600"/>
            <a:chExt cx="3053107" cy="2025300"/>
          </a:xfrm>
        </p:grpSpPr>
        <p:sp>
          <p:nvSpPr>
            <p:cNvPr id="1984" name="Google Shape;1984;p34"/>
            <p:cNvSpPr/>
            <p:nvPr/>
          </p:nvSpPr>
          <p:spPr>
            <a:xfrm>
              <a:off x="4861325" y="768600"/>
              <a:ext cx="2369400" cy="20253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rot="10800000">
              <a:off x="4177618" y="2286676"/>
              <a:ext cx="683700" cy="3090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34"/>
          <p:cNvSpPr txBox="1">
            <a:spLocks noGrp="1"/>
          </p:cNvSpPr>
          <p:nvPr>
            <p:ph type="ctrTitle"/>
          </p:nvPr>
        </p:nvSpPr>
        <p:spPr>
          <a:xfrm flipH="1">
            <a:off x="5044375" y="655647"/>
            <a:ext cx="4099625" cy="3508195"/>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latin typeface="Dosis ExtraBold" pitchFamily="2" charset="0"/>
              </a:rPr>
              <a:t>KẾT LUẬN</a:t>
            </a:r>
            <a:endParaRPr dirty="0">
              <a:latin typeface="Dosis ExtraBold" pitchFamily="2" charset="0"/>
            </a:endParaRPr>
          </a:p>
        </p:txBody>
      </p:sp>
      <p:sp>
        <p:nvSpPr>
          <p:cNvPr id="1988" name="Google Shape;1988;p34"/>
          <p:cNvSpPr txBox="1">
            <a:spLocks noGrp="1"/>
          </p:cNvSpPr>
          <p:nvPr>
            <p:ph type="title" idx="2"/>
          </p:nvPr>
        </p:nvSpPr>
        <p:spPr>
          <a:xfrm flipH="1">
            <a:off x="989423" y="2155338"/>
            <a:ext cx="22683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0" dirty="0" smtClean="0"/>
              <a:t>06</a:t>
            </a:r>
            <a:endParaRPr sz="12000" dirty="0"/>
          </a:p>
        </p:txBody>
      </p:sp>
    </p:spTree>
    <p:extLst>
      <p:ext uri="{BB962C8B-B14F-4D97-AF65-F5344CB8AC3E}">
        <p14:creationId xmlns:p14="http://schemas.microsoft.com/office/powerpoint/2010/main" val="29829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983"/>
                                        </p:tgtEl>
                                        <p:attrNameLst>
                                          <p:attrName>style.visibility</p:attrName>
                                        </p:attrNameLst>
                                      </p:cBhvr>
                                      <p:to>
                                        <p:strVal val="visible"/>
                                      </p:to>
                                    </p:set>
                                    <p:animEffect transition="in" filter="fade">
                                      <p:cBhvr>
                                        <p:cTn id="7" dur="500"/>
                                        <p:tgtEl>
                                          <p:spTgt spid="1983"/>
                                        </p:tgtEl>
                                      </p:cBhvr>
                                    </p:animEffect>
                                    <p:anim calcmode="lin" valueType="num">
                                      <p:cBhvr>
                                        <p:cTn id="8" dur="500" fill="hold"/>
                                        <p:tgtEl>
                                          <p:spTgt spid="1983"/>
                                        </p:tgtEl>
                                        <p:attrNameLst>
                                          <p:attrName>ppt_x</p:attrName>
                                        </p:attrNameLst>
                                      </p:cBhvr>
                                      <p:tavLst>
                                        <p:tav tm="0">
                                          <p:val>
                                            <p:strVal val="#ppt_x"/>
                                          </p:val>
                                        </p:tav>
                                        <p:tav tm="100000">
                                          <p:val>
                                            <p:strVal val="#ppt_x"/>
                                          </p:val>
                                        </p:tav>
                                      </p:tavLst>
                                    </p:anim>
                                    <p:anim calcmode="lin" valueType="num">
                                      <p:cBhvr>
                                        <p:cTn id="9" dur="500" fill="hold"/>
                                        <p:tgtEl>
                                          <p:spTgt spid="198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988"/>
                                        </p:tgtEl>
                                        <p:attrNameLst>
                                          <p:attrName>style.visibility</p:attrName>
                                        </p:attrNameLst>
                                      </p:cBhvr>
                                      <p:to>
                                        <p:strVal val="visible"/>
                                      </p:to>
                                    </p:set>
                                    <p:animEffect transition="in" filter="barn(inVertical)">
                                      <p:cBhvr>
                                        <p:cTn id="12" dur="1000"/>
                                        <p:tgtEl>
                                          <p:spTgt spid="1988"/>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1986"/>
                                        </p:tgtEl>
                                        <p:attrNameLst>
                                          <p:attrName>style.visibility</p:attrName>
                                        </p:attrNameLst>
                                      </p:cBhvr>
                                      <p:to>
                                        <p:strVal val="visible"/>
                                      </p:to>
                                    </p:set>
                                    <p:animEffect transition="in" filter="wipe(up)">
                                      <p:cBhvr>
                                        <p:cTn id="15" dur="1000"/>
                                        <p:tgtEl>
                                          <p:spTgt spid="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 grpId="0"/>
      <p:bldP spid="19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4200" name="Google Shape;4200;p41"/>
          <p:cNvSpPr txBox="1">
            <a:spLocks noGrp="1"/>
          </p:cNvSpPr>
          <p:nvPr>
            <p:ph type="title"/>
          </p:nvPr>
        </p:nvSpPr>
        <p:spPr>
          <a:xfrm>
            <a:off x="640779" y="297583"/>
            <a:ext cx="782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MỨC ĐỘ HOÀN THÀNH DỰ ÁN</a:t>
            </a:r>
            <a:endParaRPr dirty="0">
              <a:latin typeface="Dosis ExtraBold" pitchFamily="2" charset="0"/>
            </a:endParaRPr>
          </a:p>
        </p:txBody>
      </p:sp>
      <p:sp>
        <p:nvSpPr>
          <p:cNvPr id="4205" name="Google Shape;4205;p41"/>
          <p:cNvSpPr txBox="1">
            <a:spLocks noGrp="1"/>
          </p:cNvSpPr>
          <p:nvPr>
            <p:ph type="subTitle" idx="4294967295"/>
          </p:nvPr>
        </p:nvSpPr>
        <p:spPr>
          <a:xfrm>
            <a:off x="699699" y="1205218"/>
            <a:ext cx="4519071" cy="712792"/>
          </a:xfrm>
          <a:prstGeom prst="rect">
            <a:avLst/>
          </a:prstGeom>
        </p:spPr>
        <p:txBody>
          <a:bodyPr spcFirstLastPara="1" wrap="square" lIns="91425" tIns="91425" rIns="91425" bIns="91425" anchor="t" anchorCtr="0">
            <a:noAutofit/>
          </a:bodyPr>
          <a:lstStyle/>
          <a:p>
            <a:pPr marL="342900" marR="0" lvl="0" indent="-342900">
              <a:lnSpc>
                <a:spcPct val="115000"/>
              </a:lnSpc>
              <a:spcBef>
                <a:spcPts val="0"/>
              </a:spcBef>
              <a:spcAft>
                <a:spcPts val="1000"/>
              </a:spcAft>
              <a:buFont typeface="Arial" panose="020B0604020202020204" pitchFamily="34" charset="0"/>
              <a:buChar char="-"/>
            </a:pPr>
            <a:r>
              <a:rPr lang="en-US" sz="1400" dirty="0">
                <a:effectLst/>
                <a:latin typeface="Arial" panose="020B0604020202020204" pitchFamily="34" charset="0"/>
                <a:ea typeface="Times New Roman" panose="02020603050405020304" pitchFamily="18" charset="0"/>
              </a:rPr>
              <a:t>So </a:t>
            </a:r>
            <a:r>
              <a:rPr lang="en-US" sz="1400" dirty="0" err="1">
                <a:effectLst/>
                <a:latin typeface="Arial" panose="020B0604020202020204" pitchFamily="34" charset="0"/>
                <a:ea typeface="Times New Roman" panose="02020603050405020304" pitchFamily="18" charset="0"/>
              </a:rPr>
              <a:t>với</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mục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tiêu</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đặt</a:t>
            </a:r>
            <a:r>
              <a:rPr lang="en-US" sz="1400" dirty="0">
                <a:effectLst/>
                <a:latin typeface="Arial" panose="020B0604020202020204" pitchFamily="34" charset="0"/>
                <a:ea typeface="Times New Roman" panose="02020603050405020304" pitchFamily="18" charset="0"/>
              </a:rPr>
              <a:t> ra </a:t>
            </a:r>
            <a:r>
              <a:rPr lang="en-US" sz="1400" dirty="0" err="1">
                <a:effectLst/>
                <a:latin typeface="Arial" panose="020B0604020202020204" pitchFamily="34" charset="0"/>
                <a:ea typeface="Times New Roman" panose="02020603050405020304" pitchFamily="18" charset="0"/>
              </a:rPr>
              <a:t>đầu</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tiên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của</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nhóm</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thì</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mức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độ</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hoàn</a:t>
            </a:r>
            <a:r>
              <a:rPr lang="en-US" sz="1400" dirty="0">
                <a:effectLst/>
                <a:latin typeface="Arial" panose="020B0604020202020204" pitchFamily="34" charset="0"/>
                <a:ea typeface="Times New Roman" panose="02020603050405020304" pitchFamily="18" charset="0"/>
              </a:rPr>
              <a:t> </a:t>
            </a:r>
            <a:r>
              <a:rPr lang="en-US" sz="1400" dirty="0" err="1" smtClean="0">
                <a:effectLst/>
                <a:latin typeface="Arial" panose="020B0604020202020204" pitchFamily="34" charset="0"/>
                <a:ea typeface="Times New Roman" panose="02020603050405020304" pitchFamily="18" charset="0"/>
              </a:rPr>
              <a:t>thành</a:t>
            </a:r>
            <a:r>
              <a:rPr lang="en-US" sz="1400" dirty="0">
                <a:latin typeface="Arial" panose="020B0604020202020204" pitchFamily="34" charset="0"/>
                <a:ea typeface="Times New Roman" panose="02020603050405020304" pitchFamily="18" charset="0"/>
              </a:rPr>
              <a:t> </a:t>
            </a:r>
            <a:r>
              <a:rPr lang="en-US" sz="1400" dirty="0" err="1" smtClean="0">
                <a:effectLst/>
                <a:latin typeface="Arial" panose="020B0604020202020204" pitchFamily="34" charset="0"/>
                <a:ea typeface="Times New Roman" panose="02020603050405020304" pitchFamily="18" charset="0"/>
              </a:rPr>
              <a:t>em</a:t>
            </a:r>
            <a:r>
              <a:rPr lang="en-US" sz="1400" dirty="0" smtClean="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đã</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đạt</a:t>
            </a:r>
            <a:r>
              <a:rPr lang="en-US" sz="1400" dirty="0">
                <a:effectLst/>
                <a:latin typeface="Arial" panose="020B0604020202020204" pitchFamily="34" charset="0"/>
                <a:ea typeface="Times New Roman" panose="02020603050405020304" pitchFamily="18" charset="0"/>
              </a:rPr>
              <a:t> 90%</a:t>
            </a:r>
            <a:endParaRPr lang="en-US" sz="1200" dirty="0">
              <a:effectLst/>
              <a:latin typeface="Calibri" panose="020F0502020204030204" pitchFamily="34" charset="0"/>
              <a:ea typeface="Times New Roman" panose="02020603050405020304" pitchFamily="18" charset="0"/>
            </a:endParaRPr>
          </a:p>
        </p:txBody>
      </p:sp>
      <p:sp>
        <p:nvSpPr>
          <p:cNvPr id="4209" name="Google Shape;4209;p41"/>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aphic 2">
            <a:extLst>
              <a:ext uri="{FF2B5EF4-FFF2-40B4-BE49-F238E27FC236}">
                <a16:creationId xmlns:a16="http://schemas.microsoft.com/office/drawing/2014/main" id="{D33AE6E1-125D-42BC-A2CD-8A68E39DB042}"/>
              </a:ext>
            </a:extLst>
          </p:cNvPr>
          <p:cNvGrpSpPr/>
          <p:nvPr/>
        </p:nvGrpSpPr>
        <p:grpSpPr>
          <a:xfrm>
            <a:off x="5316613" y="1245303"/>
            <a:ext cx="3284086" cy="2778861"/>
            <a:chOff x="5316613" y="1245303"/>
            <a:chExt cx="3284086" cy="2778861"/>
          </a:xfrm>
        </p:grpSpPr>
        <p:sp>
          <p:nvSpPr>
            <p:cNvPr id="5" name="Freeform: Shape 4">
              <a:extLst>
                <a:ext uri="{FF2B5EF4-FFF2-40B4-BE49-F238E27FC236}">
                  <a16:creationId xmlns:a16="http://schemas.microsoft.com/office/drawing/2014/main" id="{EA90A97B-9B39-4D72-9891-C9EE05B9FB51}"/>
                </a:ext>
              </a:extLst>
            </p:cNvPr>
            <p:cNvSpPr/>
            <p:nvPr/>
          </p:nvSpPr>
          <p:spPr>
            <a:xfrm>
              <a:off x="5316613" y="1245303"/>
              <a:ext cx="3284086" cy="2778861"/>
            </a:xfrm>
            <a:custGeom>
              <a:avLst/>
              <a:gdLst>
                <a:gd name="connsiteX0" fmla="*/ 2537134 w 3284086"/>
                <a:gd name="connsiteY0" fmla="*/ 24931 h 2778861"/>
                <a:gd name="connsiteX1" fmla="*/ 2201080 w 3284086"/>
                <a:gd name="connsiteY1" fmla="*/ 11268 h 2778861"/>
                <a:gd name="connsiteX2" fmla="*/ 1431945 w 3284086"/>
                <a:gd name="connsiteY2" fmla="*/ 459224 h 2778861"/>
                <a:gd name="connsiteX3" fmla="*/ 896559 w 3284086"/>
                <a:gd name="connsiteY3" fmla="*/ 697644 h 2778861"/>
                <a:gd name="connsiteX4" fmla="*/ 314994 w 3284086"/>
                <a:gd name="connsiteY4" fmla="*/ 893949 h 2778861"/>
                <a:gd name="connsiteX5" fmla="*/ 34892 w 3284086"/>
                <a:gd name="connsiteY5" fmla="*/ 1347613 h 2778861"/>
                <a:gd name="connsiteX6" fmla="*/ 78996 w 3284086"/>
                <a:gd name="connsiteY6" fmla="*/ 1996630 h 2778861"/>
                <a:gd name="connsiteX7" fmla="*/ 571920 w 3284086"/>
                <a:gd name="connsiteY7" fmla="*/ 2495522 h 2778861"/>
                <a:gd name="connsiteX8" fmla="*/ 1709885 w 3284086"/>
                <a:gd name="connsiteY8" fmla="*/ 2761788 h 2778861"/>
                <a:gd name="connsiteX9" fmla="*/ 2341175 w 3284086"/>
                <a:gd name="connsiteY9" fmla="*/ 2495955 h 2778861"/>
                <a:gd name="connsiteX10" fmla="*/ 3132276 w 3284086"/>
                <a:gd name="connsiteY10" fmla="*/ 1488831 h 2778861"/>
                <a:gd name="connsiteX11" fmla="*/ 3283786 w 3284086"/>
                <a:gd name="connsiteY11" fmla="*/ 900781 h 2778861"/>
                <a:gd name="connsiteX12" fmla="*/ 3090334 w 3284086"/>
                <a:gd name="connsiteY12" fmla="*/ 392809 h 2778861"/>
                <a:gd name="connsiteX13" fmla="*/ 2537134 w 3284086"/>
                <a:gd name="connsiteY13" fmla="*/ 24931 h 277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84086" h="2778861">
                  <a:moveTo>
                    <a:pt x="2537134" y="24931"/>
                  </a:moveTo>
                  <a:cubicBezTo>
                    <a:pt x="2427307" y="-1012"/>
                    <a:pt x="2312291" y="-8622"/>
                    <a:pt x="2201080" y="11268"/>
                  </a:cubicBezTo>
                  <a:cubicBezTo>
                    <a:pt x="1906450" y="64106"/>
                    <a:pt x="1682212" y="295348"/>
                    <a:pt x="1431945" y="459224"/>
                  </a:cubicBezTo>
                  <a:cubicBezTo>
                    <a:pt x="1267377" y="566811"/>
                    <a:pt x="1086620" y="647305"/>
                    <a:pt x="896559" y="697644"/>
                  </a:cubicBezTo>
                  <a:cubicBezTo>
                    <a:pt x="697659" y="750395"/>
                    <a:pt x="481464" y="772793"/>
                    <a:pt x="314994" y="893949"/>
                  </a:cubicBezTo>
                  <a:cubicBezTo>
                    <a:pt x="167981" y="1000576"/>
                    <a:pt x="79601" y="1171803"/>
                    <a:pt x="34892" y="1347613"/>
                  </a:cubicBezTo>
                  <a:cubicBezTo>
                    <a:pt x="-19676" y="1561905"/>
                    <a:pt x="-14055" y="1796001"/>
                    <a:pt x="78996" y="1996630"/>
                  </a:cubicBezTo>
                  <a:cubicBezTo>
                    <a:pt x="178791" y="2211874"/>
                    <a:pt x="369302" y="2372118"/>
                    <a:pt x="571920" y="2495522"/>
                  </a:cubicBezTo>
                  <a:cubicBezTo>
                    <a:pt x="911866" y="2702378"/>
                    <a:pt x="1317188" y="2826128"/>
                    <a:pt x="1709885" y="2761788"/>
                  </a:cubicBezTo>
                  <a:cubicBezTo>
                    <a:pt x="1937063" y="2724689"/>
                    <a:pt x="2151442" y="2626191"/>
                    <a:pt x="2341175" y="2495955"/>
                  </a:cubicBezTo>
                  <a:cubicBezTo>
                    <a:pt x="2699453" y="2250271"/>
                    <a:pt x="2969697" y="1889657"/>
                    <a:pt x="3132276" y="1488831"/>
                  </a:cubicBezTo>
                  <a:cubicBezTo>
                    <a:pt x="3203361" y="1313368"/>
                    <a:pt x="3289839" y="1092849"/>
                    <a:pt x="3283786" y="900781"/>
                  </a:cubicBezTo>
                  <a:cubicBezTo>
                    <a:pt x="3278251" y="724279"/>
                    <a:pt x="3194713" y="532038"/>
                    <a:pt x="3090334" y="392809"/>
                  </a:cubicBezTo>
                  <a:cubicBezTo>
                    <a:pt x="2955169" y="212070"/>
                    <a:pt x="2757048" y="76991"/>
                    <a:pt x="2537134" y="24931"/>
                  </a:cubicBezTo>
                  <a:close/>
                </a:path>
              </a:pathLst>
            </a:custGeom>
            <a:solidFill>
              <a:srgbClr val="008D8A"/>
            </a:solidFill>
            <a:ln w="863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7003B23-2923-435F-97EB-3BA6E3745FE4}"/>
                </a:ext>
              </a:extLst>
            </p:cNvPr>
            <p:cNvSpPr/>
            <p:nvPr/>
          </p:nvSpPr>
          <p:spPr>
            <a:xfrm>
              <a:off x="5316613" y="1245303"/>
              <a:ext cx="3284086" cy="2778861"/>
            </a:xfrm>
            <a:custGeom>
              <a:avLst/>
              <a:gdLst>
                <a:gd name="connsiteX0" fmla="*/ 2537134 w 3284086"/>
                <a:gd name="connsiteY0" fmla="*/ 24931 h 2778861"/>
                <a:gd name="connsiteX1" fmla="*/ 2201080 w 3284086"/>
                <a:gd name="connsiteY1" fmla="*/ 11268 h 2778861"/>
                <a:gd name="connsiteX2" fmla="*/ 1431945 w 3284086"/>
                <a:gd name="connsiteY2" fmla="*/ 459224 h 2778861"/>
                <a:gd name="connsiteX3" fmla="*/ 896559 w 3284086"/>
                <a:gd name="connsiteY3" fmla="*/ 697644 h 2778861"/>
                <a:gd name="connsiteX4" fmla="*/ 314994 w 3284086"/>
                <a:gd name="connsiteY4" fmla="*/ 893949 h 2778861"/>
                <a:gd name="connsiteX5" fmla="*/ 34892 w 3284086"/>
                <a:gd name="connsiteY5" fmla="*/ 1347613 h 2778861"/>
                <a:gd name="connsiteX6" fmla="*/ 78996 w 3284086"/>
                <a:gd name="connsiteY6" fmla="*/ 1996630 h 2778861"/>
                <a:gd name="connsiteX7" fmla="*/ 571920 w 3284086"/>
                <a:gd name="connsiteY7" fmla="*/ 2495522 h 2778861"/>
                <a:gd name="connsiteX8" fmla="*/ 1709885 w 3284086"/>
                <a:gd name="connsiteY8" fmla="*/ 2761788 h 2778861"/>
                <a:gd name="connsiteX9" fmla="*/ 2341175 w 3284086"/>
                <a:gd name="connsiteY9" fmla="*/ 2495955 h 2778861"/>
                <a:gd name="connsiteX10" fmla="*/ 3132276 w 3284086"/>
                <a:gd name="connsiteY10" fmla="*/ 1488831 h 2778861"/>
                <a:gd name="connsiteX11" fmla="*/ 3283786 w 3284086"/>
                <a:gd name="connsiteY11" fmla="*/ 900781 h 2778861"/>
                <a:gd name="connsiteX12" fmla="*/ 3090334 w 3284086"/>
                <a:gd name="connsiteY12" fmla="*/ 392809 h 2778861"/>
                <a:gd name="connsiteX13" fmla="*/ 2537134 w 3284086"/>
                <a:gd name="connsiteY13" fmla="*/ 24931 h 277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84086" h="2778861">
                  <a:moveTo>
                    <a:pt x="2537134" y="24931"/>
                  </a:moveTo>
                  <a:cubicBezTo>
                    <a:pt x="2427307" y="-1012"/>
                    <a:pt x="2312291" y="-8622"/>
                    <a:pt x="2201080" y="11268"/>
                  </a:cubicBezTo>
                  <a:cubicBezTo>
                    <a:pt x="1906450" y="64106"/>
                    <a:pt x="1682212" y="295348"/>
                    <a:pt x="1431945" y="459224"/>
                  </a:cubicBezTo>
                  <a:cubicBezTo>
                    <a:pt x="1267377" y="566811"/>
                    <a:pt x="1086620" y="647305"/>
                    <a:pt x="896559" y="697644"/>
                  </a:cubicBezTo>
                  <a:cubicBezTo>
                    <a:pt x="697659" y="750395"/>
                    <a:pt x="481464" y="772793"/>
                    <a:pt x="314994" y="893949"/>
                  </a:cubicBezTo>
                  <a:cubicBezTo>
                    <a:pt x="167981" y="1000576"/>
                    <a:pt x="79601" y="1171803"/>
                    <a:pt x="34892" y="1347613"/>
                  </a:cubicBezTo>
                  <a:cubicBezTo>
                    <a:pt x="-19676" y="1561905"/>
                    <a:pt x="-14055" y="1796001"/>
                    <a:pt x="78996" y="1996630"/>
                  </a:cubicBezTo>
                  <a:cubicBezTo>
                    <a:pt x="178791" y="2211874"/>
                    <a:pt x="369302" y="2372118"/>
                    <a:pt x="571920" y="2495522"/>
                  </a:cubicBezTo>
                  <a:cubicBezTo>
                    <a:pt x="911866" y="2702378"/>
                    <a:pt x="1317188" y="2826128"/>
                    <a:pt x="1709885" y="2761788"/>
                  </a:cubicBezTo>
                  <a:cubicBezTo>
                    <a:pt x="1937063" y="2724689"/>
                    <a:pt x="2151442" y="2626191"/>
                    <a:pt x="2341175" y="2495955"/>
                  </a:cubicBezTo>
                  <a:cubicBezTo>
                    <a:pt x="2699453" y="2250271"/>
                    <a:pt x="2969697" y="1889657"/>
                    <a:pt x="3132276" y="1488831"/>
                  </a:cubicBezTo>
                  <a:cubicBezTo>
                    <a:pt x="3203361" y="1313368"/>
                    <a:pt x="3289839" y="1092849"/>
                    <a:pt x="3283786" y="900781"/>
                  </a:cubicBezTo>
                  <a:cubicBezTo>
                    <a:pt x="3278251" y="724279"/>
                    <a:pt x="3194713" y="532038"/>
                    <a:pt x="3090334" y="392809"/>
                  </a:cubicBezTo>
                  <a:cubicBezTo>
                    <a:pt x="2955169" y="212070"/>
                    <a:pt x="2757048" y="76991"/>
                    <a:pt x="2537134" y="24931"/>
                  </a:cubicBezTo>
                  <a:close/>
                </a:path>
              </a:pathLst>
            </a:custGeom>
            <a:solidFill>
              <a:srgbClr val="FFFFFF">
                <a:alpha val="70000"/>
              </a:srgbClr>
            </a:solidFill>
            <a:ln w="8630" cap="flat">
              <a:noFill/>
              <a:prstDash val="solid"/>
              <a:miter/>
            </a:ln>
          </p:spPr>
          <p:txBody>
            <a:bodyPr rtlCol="0" anchor="ctr"/>
            <a:lstStyle/>
            <a:p>
              <a:endParaRPr lang="en-US"/>
            </a:p>
          </p:txBody>
        </p:sp>
      </p:grpSp>
      <p:grpSp>
        <p:nvGrpSpPr>
          <p:cNvPr id="7" name="Graphic 2">
            <a:extLst>
              <a:ext uri="{FF2B5EF4-FFF2-40B4-BE49-F238E27FC236}">
                <a16:creationId xmlns:a16="http://schemas.microsoft.com/office/drawing/2014/main" id="{C51BCC4E-FE9A-4727-8A6F-669725F4F9C6}"/>
              </a:ext>
            </a:extLst>
          </p:cNvPr>
          <p:cNvGrpSpPr/>
          <p:nvPr/>
        </p:nvGrpSpPr>
        <p:grpSpPr>
          <a:xfrm>
            <a:off x="5529823" y="4346691"/>
            <a:ext cx="2935064" cy="400047"/>
            <a:chOff x="5529823" y="4346691"/>
            <a:chExt cx="2935064" cy="400047"/>
          </a:xfrm>
        </p:grpSpPr>
        <p:sp>
          <p:nvSpPr>
            <p:cNvPr id="8" name="Freeform: Shape 7">
              <a:extLst>
                <a:ext uri="{FF2B5EF4-FFF2-40B4-BE49-F238E27FC236}">
                  <a16:creationId xmlns:a16="http://schemas.microsoft.com/office/drawing/2014/main" id="{2A1E5F70-6D32-4F7B-911D-971329D2C46B}"/>
                </a:ext>
              </a:extLst>
            </p:cNvPr>
            <p:cNvSpPr/>
            <p:nvPr/>
          </p:nvSpPr>
          <p:spPr>
            <a:xfrm>
              <a:off x="5529823" y="4346691"/>
              <a:ext cx="2935064" cy="400047"/>
            </a:xfrm>
            <a:custGeom>
              <a:avLst/>
              <a:gdLst>
                <a:gd name="connsiteX0" fmla="*/ 2935065 w 2935064"/>
                <a:gd name="connsiteY0" fmla="*/ 200024 h 400047"/>
                <a:gd name="connsiteX1" fmla="*/ 1467532 w 2935064"/>
                <a:gd name="connsiteY1" fmla="*/ 400047 h 400047"/>
                <a:gd name="connsiteX2" fmla="*/ 0 w 2935064"/>
                <a:gd name="connsiteY2" fmla="*/ 200024 h 400047"/>
                <a:gd name="connsiteX3" fmla="*/ 1467532 w 2935064"/>
                <a:gd name="connsiteY3" fmla="*/ 0 h 400047"/>
                <a:gd name="connsiteX4" fmla="*/ 2935065 w 2935064"/>
                <a:gd name="connsiteY4" fmla="*/ 200024 h 400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5064" h="400047">
                  <a:moveTo>
                    <a:pt x="2935065" y="200024"/>
                  </a:moveTo>
                  <a:cubicBezTo>
                    <a:pt x="2935065" y="310494"/>
                    <a:pt x="2278028" y="400047"/>
                    <a:pt x="1467532" y="400047"/>
                  </a:cubicBezTo>
                  <a:cubicBezTo>
                    <a:pt x="657037" y="400047"/>
                    <a:pt x="0" y="310494"/>
                    <a:pt x="0" y="200024"/>
                  </a:cubicBezTo>
                  <a:cubicBezTo>
                    <a:pt x="0" y="89554"/>
                    <a:pt x="657037" y="0"/>
                    <a:pt x="1467532" y="0"/>
                  </a:cubicBezTo>
                  <a:cubicBezTo>
                    <a:pt x="2278028" y="0"/>
                    <a:pt x="2935065" y="89554"/>
                    <a:pt x="2935065" y="200024"/>
                  </a:cubicBezTo>
                  <a:close/>
                </a:path>
              </a:pathLst>
            </a:custGeom>
            <a:solidFill>
              <a:srgbClr val="008D8A"/>
            </a:solidFill>
            <a:ln w="863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26593AB-72DE-44CE-9EBB-93F7DB1E2F95}"/>
                </a:ext>
              </a:extLst>
            </p:cNvPr>
            <p:cNvSpPr/>
            <p:nvPr/>
          </p:nvSpPr>
          <p:spPr>
            <a:xfrm>
              <a:off x="5529823" y="4346691"/>
              <a:ext cx="2935064" cy="400047"/>
            </a:xfrm>
            <a:custGeom>
              <a:avLst/>
              <a:gdLst>
                <a:gd name="connsiteX0" fmla="*/ 2935065 w 2935064"/>
                <a:gd name="connsiteY0" fmla="*/ 200024 h 400047"/>
                <a:gd name="connsiteX1" fmla="*/ 1467532 w 2935064"/>
                <a:gd name="connsiteY1" fmla="*/ 400047 h 400047"/>
                <a:gd name="connsiteX2" fmla="*/ 0 w 2935064"/>
                <a:gd name="connsiteY2" fmla="*/ 200024 h 400047"/>
                <a:gd name="connsiteX3" fmla="*/ 1467532 w 2935064"/>
                <a:gd name="connsiteY3" fmla="*/ 0 h 400047"/>
                <a:gd name="connsiteX4" fmla="*/ 2935065 w 2935064"/>
                <a:gd name="connsiteY4" fmla="*/ 200024 h 400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5064" h="400047">
                  <a:moveTo>
                    <a:pt x="2935065" y="200024"/>
                  </a:moveTo>
                  <a:cubicBezTo>
                    <a:pt x="2935065" y="310494"/>
                    <a:pt x="2278028" y="400047"/>
                    <a:pt x="1467532" y="400047"/>
                  </a:cubicBezTo>
                  <a:cubicBezTo>
                    <a:pt x="657037" y="400047"/>
                    <a:pt x="0" y="310494"/>
                    <a:pt x="0" y="200024"/>
                  </a:cubicBezTo>
                  <a:cubicBezTo>
                    <a:pt x="0" y="89554"/>
                    <a:pt x="657037" y="0"/>
                    <a:pt x="1467532" y="0"/>
                  </a:cubicBezTo>
                  <a:cubicBezTo>
                    <a:pt x="2278028" y="0"/>
                    <a:pt x="2935065" y="89554"/>
                    <a:pt x="2935065" y="200024"/>
                  </a:cubicBezTo>
                  <a:close/>
                </a:path>
              </a:pathLst>
            </a:custGeom>
            <a:solidFill>
              <a:srgbClr val="FFFFFF">
                <a:alpha val="50000"/>
              </a:srgbClr>
            </a:solidFill>
            <a:ln w="8630" cap="flat">
              <a:noFill/>
              <a:prstDash val="solid"/>
              <a:miter/>
            </a:ln>
          </p:spPr>
          <p:txBody>
            <a:bodyPr rtlCol="0" anchor="ctr"/>
            <a:lstStyle/>
            <a:p>
              <a:endParaRPr lang="en-US"/>
            </a:p>
          </p:txBody>
        </p:sp>
      </p:grpSp>
      <p:grpSp>
        <p:nvGrpSpPr>
          <p:cNvPr id="10" name="Graphic 2">
            <a:extLst>
              <a:ext uri="{FF2B5EF4-FFF2-40B4-BE49-F238E27FC236}">
                <a16:creationId xmlns:a16="http://schemas.microsoft.com/office/drawing/2014/main" id="{3760586B-EAF1-4995-8062-0085A5D63B00}"/>
              </a:ext>
            </a:extLst>
          </p:cNvPr>
          <p:cNvGrpSpPr/>
          <p:nvPr/>
        </p:nvGrpSpPr>
        <p:grpSpPr>
          <a:xfrm>
            <a:off x="5529600" y="2275023"/>
            <a:ext cx="2558415" cy="2011825"/>
            <a:chOff x="5529600" y="2275023"/>
            <a:chExt cx="2558415" cy="2011825"/>
          </a:xfrm>
        </p:grpSpPr>
        <p:sp>
          <p:nvSpPr>
            <p:cNvPr id="11" name="Freeform: Shape 10">
              <a:extLst>
                <a:ext uri="{FF2B5EF4-FFF2-40B4-BE49-F238E27FC236}">
                  <a16:creationId xmlns:a16="http://schemas.microsoft.com/office/drawing/2014/main" id="{5D7C9338-B42D-4469-B578-3C67E1C3ED68}"/>
                </a:ext>
              </a:extLst>
            </p:cNvPr>
            <p:cNvSpPr/>
            <p:nvPr/>
          </p:nvSpPr>
          <p:spPr>
            <a:xfrm>
              <a:off x="6882599" y="4158515"/>
              <a:ext cx="1205417" cy="8647"/>
            </a:xfrm>
            <a:custGeom>
              <a:avLst/>
              <a:gdLst>
                <a:gd name="connsiteX0" fmla="*/ 0 w 1205417"/>
                <a:gd name="connsiteY0" fmla="*/ 0 h 8647"/>
                <a:gd name="connsiteX1" fmla="*/ 1205418 w 1205417"/>
                <a:gd name="connsiteY1" fmla="*/ 0 h 8647"/>
              </a:gdLst>
              <a:ahLst/>
              <a:cxnLst>
                <a:cxn ang="0">
                  <a:pos x="connsiteX0" y="connsiteY0"/>
                </a:cxn>
                <a:cxn ang="0">
                  <a:pos x="connsiteX1" y="connsiteY1"/>
                </a:cxn>
              </a:cxnLst>
              <a:rect l="l" t="t" r="r" b="b"/>
              <a:pathLst>
                <a:path w="1205417" h="8647">
                  <a:moveTo>
                    <a:pt x="0" y="0"/>
                  </a:moveTo>
                  <a:lnTo>
                    <a:pt x="1205418" y="0"/>
                  </a:lnTo>
                </a:path>
              </a:pathLst>
            </a:custGeom>
            <a:ln w="8630" cap="rnd">
              <a:solidFill>
                <a:srgbClr val="263238"/>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26A7737F-7481-4665-BE5A-E2A3A067BB3D}"/>
                </a:ext>
              </a:extLst>
            </p:cNvPr>
            <p:cNvSpPr/>
            <p:nvPr/>
          </p:nvSpPr>
          <p:spPr>
            <a:xfrm>
              <a:off x="5781560" y="4158515"/>
              <a:ext cx="941313" cy="8647"/>
            </a:xfrm>
            <a:custGeom>
              <a:avLst/>
              <a:gdLst>
                <a:gd name="connsiteX0" fmla="*/ 0 w 941313"/>
                <a:gd name="connsiteY0" fmla="*/ 0 h 8647"/>
                <a:gd name="connsiteX1" fmla="*/ 941313 w 941313"/>
                <a:gd name="connsiteY1" fmla="*/ 0 h 8647"/>
              </a:gdLst>
              <a:ahLst/>
              <a:cxnLst>
                <a:cxn ang="0">
                  <a:pos x="connsiteX0" y="connsiteY0"/>
                </a:cxn>
                <a:cxn ang="0">
                  <a:pos x="connsiteX1" y="connsiteY1"/>
                </a:cxn>
              </a:cxnLst>
              <a:rect l="l" t="t" r="r" b="b"/>
              <a:pathLst>
                <a:path w="941313" h="8647">
                  <a:moveTo>
                    <a:pt x="0" y="0"/>
                  </a:moveTo>
                  <a:lnTo>
                    <a:pt x="941313" y="0"/>
                  </a:lnTo>
                </a:path>
              </a:pathLst>
            </a:custGeom>
            <a:ln w="8630" cap="rnd">
              <a:solidFill>
                <a:srgbClr val="263238"/>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F0687990-4216-4FEF-87F7-D55EB8734095}"/>
                </a:ext>
              </a:extLst>
            </p:cNvPr>
            <p:cNvSpPr/>
            <p:nvPr/>
          </p:nvSpPr>
          <p:spPr>
            <a:xfrm>
              <a:off x="7105712" y="3240031"/>
              <a:ext cx="782453" cy="979017"/>
            </a:xfrm>
            <a:custGeom>
              <a:avLst/>
              <a:gdLst>
                <a:gd name="connsiteX0" fmla="*/ 0 w 782453"/>
                <a:gd name="connsiteY0" fmla="*/ 0 h 979017"/>
                <a:gd name="connsiteX1" fmla="*/ 782453 w 782453"/>
                <a:gd name="connsiteY1" fmla="*/ 0 h 979017"/>
                <a:gd name="connsiteX2" fmla="*/ 782453 w 782453"/>
                <a:gd name="connsiteY2" fmla="*/ 979018 h 979017"/>
                <a:gd name="connsiteX3" fmla="*/ 0 w 782453"/>
                <a:gd name="connsiteY3" fmla="*/ 979018 h 979017"/>
              </a:gdLst>
              <a:ahLst/>
              <a:cxnLst>
                <a:cxn ang="0">
                  <a:pos x="connsiteX0" y="connsiteY0"/>
                </a:cxn>
                <a:cxn ang="0">
                  <a:pos x="connsiteX1" y="connsiteY1"/>
                </a:cxn>
                <a:cxn ang="0">
                  <a:pos x="connsiteX2" y="connsiteY2"/>
                </a:cxn>
                <a:cxn ang="0">
                  <a:pos x="connsiteX3" y="connsiteY3"/>
                </a:cxn>
              </a:cxnLst>
              <a:rect l="l" t="t" r="r" b="b"/>
              <a:pathLst>
                <a:path w="782453" h="979017">
                  <a:moveTo>
                    <a:pt x="0" y="0"/>
                  </a:moveTo>
                  <a:lnTo>
                    <a:pt x="782453" y="0"/>
                  </a:lnTo>
                  <a:lnTo>
                    <a:pt x="782453" y="979018"/>
                  </a:lnTo>
                  <a:lnTo>
                    <a:pt x="0" y="979018"/>
                  </a:lnTo>
                  <a:close/>
                </a:path>
              </a:pathLst>
            </a:custGeom>
            <a:solidFill>
              <a:srgbClr val="263238"/>
            </a:solidFill>
            <a:ln w="8630" cap="rnd">
              <a:solidFill>
                <a:srgbClr val="263238"/>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A89B3FB7-4740-4382-8B63-72AD0E4AE78F}"/>
                </a:ext>
              </a:extLst>
            </p:cNvPr>
            <p:cNvSpPr/>
            <p:nvPr/>
          </p:nvSpPr>
          <p:spPr>
            <a:xfrm>
              <a:off x="7307206" y="3240031"/>
              <a:ext cx="611399" cy="979017"/>
            </a:xfrm>
            <a:custGeom>
              <a:avLst/>
              <a:gdLst>
                <a:gd name="connsiteX0" fmla="*/ 0 w 611399"/>
                <a:gd name="connsiteY0" fmla="*/ 0 h 979017"/>
                <a:gd name="connsiteX1" fmla="*/ 611400 w 611399"/>
                <a:gd name="connsiteY1" fmla="*/ 0 h 979017"/>
                <a:gd name="connsiteX2" fmla="*/ 611400 w 611399"/>
                <a:gd name="connsiteY2" fmla="*/ 979018 h 979017"/>
                <a:gd name="connsiteX3" fmla="*/ 0 w 611399"/>
                <a:gd name="connsiteY3" fmla="*/ 979018 h 979017"/>
              </a:gdLst>
              <a:ahLst/>
              <a:cxnLst>
                <a:cxn ang="0">
                  <a:pos x="connsiteX0" y="connsiteY0"/>
                </a:cxn>
                <a:cxn ang="0">
                  <a:pos x="connsiteX1" y="connsiteY1"/>
                </a:cxn>
                <a:cxn ang="0">
                  <a:pos x="connsiteX2" y="connsiteY2"/>
                </a:cxn>
                <a:cxn ang="0">
                  <a:pos x="connsiteX3" y="connsiteY3"/>
                </a:cxn>
              </a:cxnLst>
              <a:rect l="l" t="t" r="r" b="b"/>
              <a:pathLst>
                <a:path w="611399" h="979017">
                  <a:moveTo>
                    <a:pt x="0" y="0"/>
                  </a:moveTo>
                  <a:lnTo>
                    <a:pt x="611400" y="0"/>
                  </a:lnTo>
                  <a:lnTo>
                    <a:pt x="611400" y="979018"/>
                  </a:lnTo>
                  <a:lnTo>
                    <a:pt x="0" y="979018"/>
                  </a:lnTo>
                  <a:close/>
                </a:path>
              </a:pathLst>
            </a:custGeom>
            <a:solidFill>
              <a:srgbClr val="FFFFFF"/>
            </a:solidFill>
            <a:ln w="8630" cap="rnd">
              <a:solidFill>
                <a:srgbClr val="263238"/>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6907D266-A73F-441C-BEA7-4411F876BC07}"/>
                </a:ext>
              </a:extLst>
            </p:cNvPr>
            <p:cNvSpPr/>
            <p:nvPr/>
          </p:nvSpPr>
          <p:spPr>
            <a:xfrm>
              <a:off x="7377858" y="3301777"/>
              <a:ext cx="480731" cy="306910"/>
            </a:xfrm>
            <a:custGeom>
              <a:avLst/>
              <a:gdLst>
                <a:gd name="connsiteX0" fmla="*/ 0 w 480731"/>
                <a:gd name="connsiteY0" fmla="*/ 0 h 306910"/>
                <a:gd name="connsiteX1" fmla="*/ 480731 w 480731"/>
                <a:gd name="connsiteY1" fmla="*/ 0 h 306910"/>
                <a:gd name="connsiteX2" fmla="*/ 480731 w 480731"/>
                <a:gd name="connsiteY2" fmla="*/ 306910 h 306910"/>
                <a:gd name="connsiteX3" fmla="*/ 0 w 480731"/>
                <a:gd name="connsiteY3" fmla="*/ 306910 h 306910"/>
              </a:gdLst>
              <a:ahLst/>
              <a:cxnLst>
                <a:cxn ang="0">
                  <a:pos x="connsiteX0" y="connsiteY0"/>
                </a:cxn>
                <a:cxn ang="0">
                  <a:pos x="connsiteX1" y="connsiteY1"/>
                </a:cxn>
                <a:cxn ang="0">
                  <a:pos x="connsiteX2" y="connsiteY2"/>
                </a:cxn>
                <a:cxn ang="0">
                  <a:pos x="connsiteX3" y="connsiteY3"/>
                </a:cxn>
              </a:cxnLst>
              <a:rect l="l" t="t" r="r" b="b"/>
              <a:pathLst>
                <a:path w="480731" h="306910">
                  <a:moveTo>
                    <a:pt x="0" y="0"/>
                  </a:moveTo>
                  <a:lnTo>
                    <a:pt x="480731" y="0"/>
                  </a:lnTo>
                  <a:lnTo>
                    <a:pt x="480731" y="306910"/>
                  </a:lnTo>
                  <a:lnTo>
                    <a:pt x="0" y="306910"/>
                  </a:lnTo>
                  <a:close/>
                </a:path>
              </a:pathLst>
            </a:custGeom>
            <a:solidFill>
              <a:srgbClr val="FFFFFF"/>
            </a:solidFill>
            <a:ln w="8630" cap="rnd">
              <a:solidFill>
                <a:srgbClr val="263238"/>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19507EE5-4655-4DEC-9BC5-9DD2DB21B132}"/>
                </a:ext>
              </a:extLst>
            </p:cNvPr>
            <p:cNvSpPr/>
            <p:nvPr/>
          </p:nvSpPr>
          <p:spPr>
            <a:xfrm>
              <a:off x="7496333" y="3425786"/>
              <a:ext cx="244041" cy="58718"/>
            </a:xfrm>
            <a:custGeom>
              <a:avLst/>
              <a:gdLst>
                <a:gd name="connsiteX0" fmla="*/ 0 w 244041"/>
                <a:gd name="connsiteY0" fmla="*/ 0 h 58718"/>
                <a:gd name="connsiteX1" fmla="*/ 244041 w 244041"/>
                <a:gd name="connsiteY1" fmla="*/ 0 h 58718"/>
                <a:gd name="connsiteX2" fmla="*/ 244041 w 244041"/>
                <a:gd name="connsiteY2" fmla="*/ 58719 h 58718"/>
                <a:gd name="connsiteX3" fmla="*/ 0 w 244041"/>
                <a:gd name="connsiteY3" fmla="*/ 58719 h 58718"/>
              </a:gdLst>
              <a:ahLst/>
              <a:cxnLst>
                <a:cxn ang="0">
                  <a:pos x="connsiteX0" y="connsiteY0"/>
                </a:cxn>
                <a:cxn ang="0">
                  <a:pos x="connsiteX1" y="connsiteY1"/>
                </a:cxn>
                <a:cxn ang="0">
                  <a:pos x="connsiteX2" y="connsiteY2"/>
                </a:cxn>
                <a:cxn ang="0">
                  <a:pos x="connsiteX3" y="connsiteY3"/>
                </a:cxn>
              </a:cxnLst>
              <a:rect l="l" t="t" r="r" b="b"/>
              <a:pathLst>
                <a:path w="244041" h="58718">
                  <a:moveTo>
                    <a:pt x="0" y="0"/>
                  </a:moveTo>
                  <a:lnTo>
                    <a:pt x="244041" y="0"/>
                  </a:lnTo>
                  <a:lnTo>
                    <a:pt x="244041" y="58719"/>
                  </a:lnTo>
                  <a:lnTo>
                    <a:pt x="0" y="58719"/>
                  </a:lnTo>
                  <a:close/>
                </a:path>
              </a:pathLst>
            </a:custGeom>
            <a:solidFill>
              <a:srgbClr val="263238"/>
            </a:solidFill>
            <a:ln w="8630" cap="rnd">
              <a:solidFill>
                <a:srgbClr val="263238"/>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CA9199D7-A893-477E-8739-784088A86642}"/>
                </a:ext>
              </a:extLst>
            </p:cNvPr>
            <p:cNvSpPr/>
            <p:nvPr/>
          </p:nvSpPr>
          <p:spPr>
            <a:xfrm>
              <a:off x="7377858" y="3722925"/>
              <a:ext cx="480731" cy="306910"/>
            </a:xfrm>
            <a:custGeom>
              <a:avLst/>
              <a:gdLst>
                <a:gd name="connsiteX0" fmla="*/ 0 w 480731"/>
                <a:gd name="connsiteY0" fmla="*/ 0 h 306910"/>
                <a:gd name="connsiteX1" fmla="*/ 480731 w 480731"/>
                <a:gd name="connsiteY1" fmla="*/ 0 h 306910"/>
                <a:gd name="connsiteX2" fmla="*/ 480731 w 480731"/>
                <a:gd name="connsiteY2" fmla="*/ 306911 h 306910"/>
                <a:gd name="connsiteX3" fmla="*/ 0 w 480731"/>
                <a:gd name="connsiteY3" fmla="*/ 306911 h 306910"/>
              </a:gdLst>
              <a:ahLst/>
              <a:cxnLst>
                <a:cxn ang="0">
                  <a:pos x="connsiteX0" y="connsiteY0"/>
                </a:cxn>
                <a:cxn ang="0">
                  <a:pos x="connsiteX1" y="connsiteY1"/>
                </a:cxn>
                <a:cxn ang="0">
                  <a:pos x="connsiteX2" y="connsiteY2"/>
                </a:cxn>
                <a:cxn ang="0">
                  <a:pos x="connsiteX3" y="connsiteY3"/>
                </a:cxn>
              </a:cxnLst>
              <a:rect l="l" t="t" r="r" b="b"/>
              <a:pathLst>
                <a:path w="480731" h="306910">
                  <a:moveTo>
                    <a:pt x="0" y="0"/>
                  </a:moveTo>
                  <a:lnTo>
                    <a:pt x="480731" y="0"/>
                  </a:lnTo>
                  <a:lnTo>
                    <a:pt x="480731" y="306911"/>
                  </a:lnTo>
                  <a:lnTo>
                    <a:pt x="0" y="306911"/>
                  </a:lnTo>
                  <a:close/>
                </a:path>
              </a:pathLst>
            </a:custGeom>
            <a:solidFill>
              <a:srgbClr val="FFFFFF"/>
            </a:solidFill>
            <a:ln w="8630" cap="rnd">
              <a:solidFill>
                <a:srgbClr val="263238"/>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C32BBF8A-083E-4D7C-BD4F-9574DE7862E6}"/>
                </a:ext>
              </a:extLst>
            </p:cNvPr>
            <p:cNvSpPr/>
            <p:nvPr/>
          </p:nvSpPr>
          <p:spPr>
            <a:xfrm>
              <a:off x="7496333" y="3846934"/>
              <a:ext cx="244041" cy="58718"/>
            </a:xfrm>
            <a:custGeom>
              <a:avLst/>
              <a:gdLst>
                <a:gd name="connsiteX0" fmla="*/ 0 w 244041"/>
                <a:gd name="connsiteY0" fmla="*/ 0 h 58718"/>
                <a:gd name="connsiteX1" fmla="*/ 244041 w 244041"/>
                <a:gd name="connsiteY1" fmla="*/ 0 h 58718"/>
                <a:gd name="connsiteX2" fmla="*/ 244041 w 244041"/>
                <a:gd name="connsiteY2" fmla="*/ 58719 h 58718"/>
                <a:gd name="connsiteX3" fmla="*/ 0 w 244041"/>
                <a:gd name="connsiteY3" fmla="*/ 58719 h 58718"/>
              </a:gdLst>
              <a:ahLst/>
              <a:cxnLst>
                <a:cxn ang="0">
                  <a:pos x="connsiteX0" y="connsiteY0"/>
                </a:cxn>
                <a:cxn ang="0">
                  <a:pos x="connsiteX1" y="connsiteY1"/>
                </a:cxn>
                <a:cxn ang="0">
                  <a:pos x="connsiteX2" y="connsiteY2"/>
                </a:cxn>
                <a:cxn ang="0">
                  <a:pos x="connsiteX3" y="connsiteY3"/>
                </a:cxn>
              </a:cxnLst>
              <a:rect l="l" t="t" r="r" b="b"/>
              <a:pathLst>
                <a:path w="244041" h="58718">
                  <a:moveTo>
                    <a:pt x="0" y="0"/>
                  </a:moveTo>
                  <a:lnTo>
                    <a:pt x="244041" y="0"/>
                  </a:lnTo>
                  <a:lnTo>
                    <a:pt x="244041" y="58719"/>
                  </a:lnTo>
                  <a:lnTo>
                    <a:pt x="0" y="58719"/>
                  </a:lnTo>
                  <a:close/>
                </a:path>
              </a:pathLst>
            </a:custGeom>
            <a:solidFill>
              <a:srgbClr val="263238"/>
            </a:solidFill>
            <a:ln w="8630" cap="rnd">
              <a:solidFill>
                <a:srgbClr val="263238"/>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34628F25-A758-4BB2-8446-40BC0727D69A}"/>
                </a:ext>
              </a:extLst>
            </p:cNvPr>
            <p:cNvSpPr/>
            <p:nvPr/>
          </p:nvSpPr>
          <p:spPr>
            <a:xfrm>
              <a:off x="5625381" y="4223546"/>
              <a:ext cx="417515" cy="63301"/>
            </a:xfrm>
            <a:custGeom>
              <a:avLst/>
              <a:gdLst>
                <a:gd name="connsiteX0" fmla="*/ 417516 w 417515"/>
                <a:gd name="connsiteY0" fmla="*/ 31651 h 63301"/>
                <a:gd name="connsiteX1" fmla="*/ 208758 w 417515"/>
                <a:gd name="connsiteY1" fmla="*/ 63302 h 63301"/>
                <a:gd name="connsiteX2" fmla="*/ 0 w 417515"/>
                <a:gd name="connsiteY2" fmla="*/ 31651 h 63301"/>
                <a:gd name="connsiteX3" fmla="*/ 208758 w 417515"/>
                <a:gd name="connsiteY3" fmla="*/ 0 h 63301"/>
                <a:gd name="connsiteX4" fmla="*/ 417516 w 417515"/>
                <a:gd name="connsiteY4" fmla="*/ 31651 h 63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515" h="63301">
                  <a:moveTo>
                    <a:pt x="417516" y="31651"/>
                  </a:moveTo>
                  <a:cubicBezTo>
                    <a:pt x="417516" y="48947"/>
                    <a:pt x="324033" y="63302"/>
                    <a:pt x="208758" y="63302"/>
                  </a:cubicBezTo>
                  <a:cubicBezTo>
                    <a:pt x="93483" y="63302"/>
                    <a:pt x="0" y="49119"/>
                    <a:pt x="0" y="31651"/>
                  </a:cubicBezTo>
                  <a:cubicBezTo>
                    <a:pt x="0" y="14183"/>
                    <a:pt x="93483" y="0"/>
                    <a:pt x="208758" y="0"/>
                  </a:cubicBezTo>
                  <a:cubicBezTo>
                    <a:pt x="324033" y="0"/>
                    <a:pt x="417516" y="14183"/>
                    <a:pt x="417516" y="31651"/>
                  </a:cubicBezTo>
                  <a:close/>
                </a:path>
              </a:pathLst>
            </a:custGeom>
            <a:solidFill>
              <a:srgbClr val="263238"/>
            </a:solidFill>
            <a:ln w="863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E488E0A-D4E3-459D-95AF-4E5592C67454}"/>
                </a:ext>
              </a:extLst>
            </p:cNvPr>
            <p:cNvSpPr/>
            <p:nvPr/>
          </p:nvSpPr>
          <p:spPr>
            <a:xfrm>
              <a:off x="5565625" y="3992217"/>
              <a:ext cx="537028" cy="262979"/>
            </a:xfrm>
            <a:custGeom>
              <a:avLst/>
              <a:gdLst>
                <a:gd name="connsiteX0" fmla="*/ 59756 w 537028"/>
                <a:gd name="connsiteY0" fmla="*/ 262980 h 262979"/>
                <a:gd name="connsiteX1" fmla="*/ 0 w 537028"/>
                <a:gd name="connsiteY1" fmla="*/ 0 h 262979"/>
                <a:gd name="connsiteX2" fmla="*/ 537029 w 537028"/>
                <a:gd name="connsiteY2" fmla="*/ 0 h 262979"/>
                <a:gd name="connsiteX3" fmla="*/ 477272 w 537028"/>
                <a:gd name="connsiteY3" fmla="*/ 262980 h 262979"/>
                <a:gd name="connsiteX4" fmla="*/ 59756 w 537028"/>
                <a:gd name="connsiteY4" fmla="*/ 262980 h 26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028" h="262979">
                  <a:moveTo>
                    <a:pt x="59756" y="262980"/>
                  </a:moveTo>
                  <a:lnTo>
                    <a:pt x="0" y="0"/>
                  </a:lnTo>
                  <a:lnTo>
                    <a:pt x="537029" y="0"/>
                  </a:lnTo>
                  <a:lnTo>
                    <a:pt x="477272" y="262980"/>
                  </a:lnTo>
                  <a:lnTo>
                    <a:pt x="59756" y="262980"/>
                  </a:lnTo>
                  <a:close/>
                </a:path>
              </a:pathLst>
            </a:custGeom>
            <a:solidFill>
              <a:srgbClr val="263238"/>
            </a:solidFill>
            <a:ln w="863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5F77238-8AFC-4F9C-8EC0-901F741FA938}"/>
                </a:ext>
              </a:extLst>
            </p:cNvPr>
            <p:cNvSpPr/>
            <p:nvPr/>
          </p:nvSpPr>
          <p:spPr>
            <a:xfrm>
              <a:off x="5566057" y="3951486"/>
              <a:ext cx="536596" cy="81462"/>
            </a:xfrm>
            <a:custGeom>
              <a:avLst/>
              <a:gdLst>
                <a:gd name="connsiteX0" fmla="*/ 536596 w 536596"/>
                <a:gd name="connsiteY0" fmla="*/ 40731 h 81462"/>
                <a:gd name="connsiteX1" fmla="*/ 268514 w 536596"/>
                <a:gd name="connsiteY1" fmla="*/ 81462 h 81462"/>
                <a:gd name="connsiteX2" fmla="*/ 0 w 536596"/>
                <a:gd name="connsiteY2" fmla="*/ 40731 h 81462"/>
                <a:gd name="connsiteX3" fmla="*/ 268514 w 536596"/>
                <a:gd name="connsiteY3" fmla="*/ 0 h 81462"/>
                <a:gd name="connsiteX4" fmla="*/ 536596 w 536596"/>
                <a:gd name="connsiteY4" fmla="*/ 40731 h 8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96" h="81462">
                  <a:moveTo>
                    <a:pt x="536596" y="40731"/>
                  </a:moveTo>
                  <a:cubicBezTo>
                    <a:pt x="536596" y="63215"/>
                    <a:pt x="416392" y="81462"/>
                    <a:pt x="268514" y="81462"/>
                  </a:cubicBezTo>
                  <a:cubicBezTo>
                    <a:pt x="120637" y="81462"/>
                    <a:pt x="0" y="63215"/>
                    <a:pt x="0" y="40731"/>
                  </a:cubicBezTo>
                  <a:cubicBezTo>
                    <a:pt x="0" y="18247"/>
                    <a:pt x="120204" y="0"/>
                    <a:pt x="268514" y="0"/>
                  </a:cubicBezTo>
                  <a:cubicBezTo>
                    <a:pt x="416824" y="0"/>
                    <a:pt x="536596" y="18247"/>
                    <a:pt x="536596" y="40731"/>
                  </a:cubicBezTo>
                  <a:close/>
                </a:path>
              </a:pathLst>
            </a:custGeom>
            <a:solidFill>
              <a:srgbClr val="263238"/>
            </a:solidFill>
            <a:ln w="863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C35990E-3B70-4C47-AA53-6E2AA5DE82C9}"/>
                </a:ext>
              </a:extLst>
            </p:cNvPr>
            <p:cNvSpPr/>
            <p:nvPr/>
          </p:nvSpPr>
          <p:spPr>
            <a:xfrm>
              <a:off x="5617339" y="3967052"/>
              <a:ext cx="433600" cy="46960"/>
            </a:xfrm>
            <a:custGeom>
              <a:avLst/>
              <a:gdLst>
                <a:gd name="connsiteX0" fmla="*/ 433601 w 433600"/>
                <a:gd name="connsiteY0" fmla="*/ 23436 h 46960"/>
                <a:gd name="connsiteX1" fmla="*/ 386384 w 433600"/>
                <a:gd name="connsiteY1" fmla="*/ 38223 h 46960"/>
                <a:gd name="connsiteX2" fmla="*/ 216800 w 433600"/>
                <a:gd name="connsiteY2" fmla="*/ 46871 h 46960"/>
                <a:gd name="connsiteX3" fmla="*/ 47217 w 433600"/>
                <a:gd name="connsiteY3" fmla="*/ 38223 h 46960"/>
                <a:gd name="connsiteX4" fmla="*/ 0 w 433600"/>
                <a:gd name="connsiteY4" fmla="*/ 23522 h 46960"/>
                <a:gd name="connsiteX5" fmla="*/ 216800 w 433600"/>
                <a:gd name="connsiteY5" fmla="*/ 0 h 46960"/>
                <a:gd name="connsiteX6" fmla="*/ 433601 w 433600"/>
                <a:gd name="connsiteY6" fmla="*/ 23436 h 4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600" h="46960">
                  <a:moveTo>
                    <a:pt x="433601" y="23436"/>
                  </a:moveTo>
                  <a:cubicBezTo>
                    <a:pt x="433601" y="29057"/>
                    <a:pt x="416305" y="34159"/>
                    <a:pt x="386384" y="38223"/>
                  </a:cubicBezTo>
                  <a:cubicBezTo>
                    <a:pt x="330087" y="44588"/>
                    <a:pt x="273452" y="47468"/>
                    <a:pt x="216800" y="46871"/>
                  </a:cubicBezTo>
                  <a:cubicBezTo>
                    <a:pt x="160149" y="47520"/>
                    <a:pt x="103506" y="44631"/>
                    <a:pt x="47217" y="38223"/>
                  </a:cubicBezTo>
                  <a:cubicBezTo>
                    <a:pt x="17728" y="34245"/>
                    <a:pt x="0" y="29143"/>
                    <a:pt x="0" y="23522"/>
                  </a:cubicBezTo>
                  <a:cubicBezTo>
                    <a:pt x="0" y="10550"/>
                    <a:pt x="97115" y="0"/>
                    <a:pt x="216800" y="0"/>
                  </a:cubicBezTo>
                  <a:cubicBezTo>
                    <a:pt x="336486" y="0"/>
                    <a:pt x="433601" y="10464"/>
                    <a:pt x="433601" y="23436"/>
                  </a:cubicBezTo>
                  <a:close/>
                </a:path>
              </a:pathLst>
            </a:custGeom>
            <a:solidFill>
              <a:srgbClr val="FFFFFF"/>
            </a:solidFill>
            <a:ln w="863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2BEE1D4-29A1-43B6-B457-F12C7B300416}"/>
                </a:ext>
              </a:extLst>
            </p:cNvPr>
            <p:cNvSpPr/>
            <p:nvPr/>
          </p:nvSpPr>
          <p:spPr>
            <a:xfrm>
              <a:off x="5664556" y="3990574"/>
              <a:ext cx="339166" cy="23438"/>
            </a:xfrm>
            <a:custGeom>
              <a:avLst/>
              <a:gdLst>
                <a:gd name="connsiteX0" fmla="*/ 339167 w 339166"/>
                <a:gd name="connsiteY0" fmla="*/ 14701 h 23438"/>
                <a:gd name="connsiteX1" fmla="*/ 169583 w 339166"/>
                <a:gd name="connsiteY1" fmla="*/ 23349 h 23438"/>
                <a:gd name="connsiteX2" fmla="*/ 0 w 339166"/>
                <a:gd name="connsiteY2" fmla="*/ 14701 h 23438"/>
                <a:gd name="connsiteX3" fmla="*/ 169583 w 339166"/>
                <a:gd name="connsiteY3" fmla="*/ 0 h 23438"/>
                <a:gd name="connsiteX4" fmla="*/ 339167 w 339166"/>
                <a:gd name="connsiteY4" fmla="*/ 14701 h 2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166" h="23438">
                  <a:moveTo>
                    <a:pt x="339167" y="14701"/>
                  </a:moveTo>
                  <a:cubicBezTo>
                    <a:pt x="282870" y="21066"/>
                    <a:pt x="226235" y="23946"/>
                    <a:pt x="169583" y="23349"/>
                  </a:cubicBezTo>
                  <a:cubicBezTo>
                    <a:pt x="112932" y="23998"/>
                    <a:pt x="56289" y="21109"/>
                    <a:pt x="0" y="14701"/>
                  </a:cubicBezTo>
                  <a:cubicBezTo>
                    <a:pt x="17296" y="6054"/>
                    <a:pt x="86478" y="0"/>
                    <a:pt x="169583" y="0"/>
                  </a:cubicBezTo>
                  <a:cubicBezTo>
                    <a:pt x="252689" y="0"/>
                    <a:pt x="321785" y="6140"/>
                    <a:pt x="339167" y="14701"/>
                  </a:cubicBezTo>
                  <a:close/>
                </a:path>
              </a:pathLst>
            </a:custGeom>
            <a:solidFill>
              <a:srgbClr val="008D8A"/>
            </a:solidFill>
            <a:ln w="863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9672B32-4C95-4906-997A-BEB7236E4CB7}"/>
                </a:ext>
              </a:extLst>
            </p:cNvPr>
            <p:cNvSpPr/>
            <p:nvPr/>
          </p:nvSpPr>
          <p:spPr>
            <a:xfrm>
              <a:off x="6020845" y="4064081"/>
              <a:ext cx="65463" cy="13923"/>
            </a:xfrm>
            <a:custGeom>
              <a:avLst/>
              <a:gdLst>
                <a:gd name="connsiteX0" fmla="*/ 0 w 65463"/>
                <a:gd name="connsiteY0" fmla="*/ 13923 h 13923"/>
                <a:gd name="connsiteX1" fmla="*/ 65464 w 65463"/>
                <a:gd name="connsiteY1" fmla="*/ 0 h 13923"/>
              </a:gdLst>
              <a:ahLst/>
              <a:cxnLst>
                <a:cxn ang="0">
                  <a:pos x="connsiteX0" y="connsiteY0"/>
                </a:cxn>
                <a:cxn ang="0">
                  <a:pos x="connsiteX1" y="connsiteY1"/>
                </a:cxn>
              </a:cxnLst>
              <a:rect l="l" t="t" r="r" b="b"/>
              <a:pathLst>
                <a:path w="65463" h="13923">
                  <a:moveTo>
                    <a:pt x="0" y="13923"/>
                  </a:moveTo>
                  <a:cubicBezTo>
                    <a:pt x="21706" y="10118"/>
                    <a:pt x="43671" y="5275"/>
                    <a:pt x="65464" y="0"/>
                  </a:cubicBezTo>
                </a:path>
              </a:pathLst>
            </a:custGeom>
            <a:noFill/>
            <a:ln w="8630" cap="rnd">
              <a:solidFill>
                <a:srgbClr val="FFFFFF"/>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6E142E79-A1FD-48D0-8742-29A761981190}"/>
                </a:ext>
              </a:extLst>
            </p:cNvPr>
            <p:cNvSpPr/>
            <p:nvPr/>
          </p:nvSpPr>
          <p:spPr>
            <a:xfrm>
              <a:off x="5675625" y="4083625"/>
              <a:ext cx="261509" cy="9607"/>
            </a:xfrm>
            <a:custGeom>
              <a:avLst/>
              <a:gdLst>
                <a:gd name="connsiteX0" fmla="*/ 0 w 261509"/>
                <a:gd name="connsiteY0" fmla="*/ 0 h 9607"/>
                <a:gd name="connsiteX1" fmla="*/ 261510 w 261509"/>
                <a:gd name="connsiteY1" fmla="*/ 5275 h 9607"/>
              </a:gdLst>
              <a:ahLst/>
              <a:cxnLst>
                <a:cxn ang="0">
                  <a:pos x="connsiteX0" y="connsiteY0"/>
                </a:cxn>
                <a:cxn ang="0">
                  <a:pos x="connsiteX1" y="connsiteY1"/>
                </a:cxn>
              </a:cxnLst>
              <a:rect l="l" t="t" r="r" b="b"/>
              <a:pathLst>
                <a:path w="261509" h="9607">
                  <a:moveTo>
                    <a:pt x="0" y="0"/>
                  </a:moveTo>
                  <a:cubicBezTo>
                    <a:pt x="86763" y="10697"/>
                    <a:pt x="174392" y="12470"/>
                    <a:pt x="261510" y="5275"/>
                  </a:cubicBezTo>
                </a:path>
              </a:pathLst>
            </a:custGeom>
            <a:noFill/>
            <a:ln w="8630" cap="rnd">
              <a:solidFill>
                <a:srgbClr val="FFFFFF"/>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9534553F-338A-44C4-9C37-1E7EA65B8285}"/>
                </a:ext>
              </a:extLst>
            </p:cNvPr>
            <p:cNvSpPr/>
            <p:nvPr/>
          </p:nvSpPr>
          <p:spPr>
            <a:xfrm>
              <a:off x="5583007" y="4068578"/>
              <a:ext cx="65809" cy="11588"/>
            </a:xfrm>
            <a:custGeom>
              <a:avLst/>
              <a:gdLst>
                <a:gd name="connsiteX0" fmla="*/ 0 w 65809"/>
                <a:gd name="connsiteY0" fmla="*/ 0 h 11588"/>
                <a:gd name="connsiteX1" fmla="*/ 65810 w 65809"/>
                <a:gd name="connsiteY1" fmla="*/ 11588 h 11588"/>
              </a:gdLst>
              <a:ahLst/>
              <a:cxnLst>
                <a:cxn ang="0">
                  <a:pos x="connsiteX0" y="connsiteY0"/>
                </a:cxn>
                <a:cxn ang="0">
                  <a:pos x="connsiteX1" y="connsiteY1"/>
                </a:cxn>
              </a:cxnLst>
              <a:rect l="l" t="t" r="r" b="b"/>
              <a:pathLst>
                <a:path w="65809" h="11588">
                  <a:moveTo>
                    <a:pt x="0" y="0"/>
                  </a:moveTo>
                  <a:cubicBezTo>
                    <a:pt x="0" y="0"/>
                    <a:pt x="24560" y="5621"/>
                    <a:pt x="65810" y="11588"/>
                  </a:cubicBezTo>
                </a:path>
              </a:pathLst>
            </a:custGeom>
            <a:noFill/>
            <a:ln w="8630" cap="rnd">
              <a:solidFill>
                <a:srgbClr val="FFFFFF"/>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40FE3CD3-A76F-48A0-87EF-F6A9972D456F}"/>
                </a:ext>
              </a:extLst>
            </p:cNvPr>
            <p:cNvSpPr/>
            <p:nvPr/>
          </p:nvSpPr>
          <p:spPr>
            <a:xfrm>
              <a:off x="5713243" y="2275023"/>
              <a:ext cx="172231" cy="283907"/>
            </a:xfrm>
            <a:custGeom>
              <a:avLst/>
              <a:gdLst>
                <a:gd name="connsiteX0" fmla="*/ 0 w 172231"/>
                <a:gd name="connsiteY0" fmla="*/ 283907 h 283907"/>
                <a:gd name="connsiteX1" fmla="*/ 137327 w 172231"/>
                <a:gd name="connsiteY1" fmla="*/ 164308 h 283907"/>
                <a:gd name="connsiteX2" fmla="*/ 163876 w 172231"/>
                <a:gd name="connsiteY2" fmla="*/ 0 h 283907"/>
                <a:gd name="connsiteX3" fmla="*/ 62005 w 172231"/>
                <a:gd name="connsiteY3" fmla="*/ 97374 h 283907"/>
                <a:gd name="connsiteX4" fmla="*/ 0 w 172231"/>
                <a:gd name="connsiteY4" fmla="*/ 203656 h 283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31" h="283907">
                  <a:moveTo>
                    <a:pt x="0" y="283907"/>
                  </a:moveTo>
                  <a:cubicBezTo>
                    <a:pt x="49033" y="247941"/>
                    <a:pt x="94970" y="207936"/>
                    <a:pt x="137327" y="164308"/>
                  </a:cubicBezTo>
                  <a:cubicBezTo>
                    <a:pt x="194922" y="101785"/>
                    <a:pt x="163876" y="0"/>
                    <a:pt x="163876" y="0"/>
                  </a:cubicBezTo>
                  <a:cubicBezTo>
                    <a:pt x="163876" y="0"/>
                    <a:pt x="124010" y="35456"/>
                    <a:pt x="62005" y="97374"/>
                  </a:cubicBezTo>
                  <a:cubicBezTo>
                    <a:pt x="0" y="159293"/>
                    <a:pt x="0" y="203656"/>
                    <a:pt x="0" y="203656"/>
                  </a:cubicBezTo>
                  <a:close/>
                </a:path>
              </a:pathLst>
            </a:custGeom>
            <a:solidFill>
              <a:srgbClr val="008D8A"/>
            </a:solidFill>
            <a:ln w="863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3E6675C-DAC2-4CCC-BFFE-62147C09E0A7}"/>
                </a:ext>
              </a:extLst>
            </p:cNvPr>
            <p:cNvSpPr/>
            <p:nvPr/>
          </p:nvSpPr>
          <p:spPr>
            <a:xfrm>
              <a:off x="5803266" y="2551753"/>
              <a:ext cx="172197" cy="283388"/>
            </a:xfrm>
            <a:custGeom>
              <a:avLst/>
              <a:gdLst>
                <a:gd name="connsiteX0" fmla="*/ 0 w 172197"/>
                <a:gd name="connsiteY0" fmla="*/ 283389 h 283388"/>
                <a:gd name="connsiteX1" fmla="*/ 137327 w 172197"/>
                <a:gd name="connsiteY1" fmla="*/ 163789 h 283388"/>
                <a:gd name="connsiteX2" fmla="*/ 163876 w 172197"/>
                <a:gd name="connsiteY2" fmla="*/ 0 h 283388"/>
                <a:gd name="connsiteX3" fmla="*/ 62005 w 172197"/>
                <a:gd name="connsiteY3" fmla="*/ 97374 h 283388"/>
                <a:gd name="connsiteX4" fmla="*/ 0 w 172197"/>
                <a:gd name="connsiteY4" fmla="*/ 203656 h 283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97" h="283388">
                  <a:moveTo>
                    <a:pt x="0" y="283389"/>
                  </a:moveTo>
                  <a:cubicBezTo>
                    <a:pt x="49076" y="247474"/>
                    <a:pt x="95013" y="207469"/>
                    <a:pt x="137327" y="163789"/>
                  </a:cubicBezTo>
                  <a:cubicBezTo>
                    <a:pt x="194835" y="101785"/>
                    <a:pt x="163876" y="0"/>
                    <a:pt x="163876" y="0"/>
                  </a:cubicBezTo>
                  <a:cubicBezTo>
                    <a:pt x="163876" y="0"/>
                    <a:pt x="124009" y="35369"/>
                    <a:pt x="62005" y="97374"/>
                  </a:cubicBezTo>
                  <a:cubicBezTo>
                    <a:pt x="0" y="159379"/>
                    <a:pt x="0" y="203656"/>
                    <a:pt x="0" y="203656"/>
                  </a:cubicBezTo>
                  <a:close/>
                </a:path>
              </a:pathLst>
            </a:custGeom>
            <a:solidFill>
              <a:srgbClr val="008D8A"/>
            </a:solidFill>
            <a:ln w="863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CDCC869-A650-43E0-A283-F41A5D96858D}"/>
                </a:ext>
              </a:extLst>
            </p:cNvPr>
            <p:cNvSpPr/>
            <p:nvPr/>
          </p:nvSpPr>
          <p:spPr>
            <a:xfrm>
              <a:off x="5529600" y="2368506"/>
              <a:ext cx="195922" cy="264709"/>
            </a:xfrm>
            <a:custGeom>
              <a:avLst/>
              <a:gdLst>
                <a:gd name="connsiteX0" fmla="*/ 195922 w 195922"/>
                <a:gd name="connsiteY0" fmla="*/ 264709 h 264709"/>
                <a:gd name="connsiteX1" fmla="*/ 46748 w 195922"/>
                <a:gd name="connsiteY1" fmla="*/ 160244 h 264709"/>
                <a:gd name="connsiteX2" fmla="*/ 2990 w 195922"/>
                <a:gd name="connsiteY2" fmla="*/ 0 h 264709"/>
                <a:gd name="connsiteX3" fmla="*/ 114633 w 195922"/>
                <a:gd name="connsiteY3" fmla="*/ 86478 h 264709"/>
                <a:gd name="connsiteX4" fmla="*/ 187534 w 195922"/>
                <a:gd name="connsiteY4" fmla="*/ 185755 h 26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22" h="264709">
                  <a:moveTo>
                    <a:pt x="195922" y="264709"/>
                  </a:moveTo>
                  <a:cubicBezTo>
                    <a:pt x="143394" y="234070"/>
                    <a:pt x="93498" y="199133"/>
                    <a:pt x="46748" y="160244"/>
                  </a:cubicBezTo>
                  <a:cubicBezTo>
                    <a:pt x="-17073" y="104552"/>
                    <a:pt x="2990" y="0"/>
                    <a:pt x="2990" y="0"/>
                  </a:cubicBezTo>
                  <a:cubicBezTo>
                    <a:pt x="2990" y="0"/>
                    <a:pt x="46229" y="31392"/>
                    <a:pt x="114633" y="86478"/>
                  </a:cubicBezTo>
                  <a:cubicBezTo>
                    <a:pt x="183037" y="141565"/>
                    <a:pt x="187534" y="185755"/>
                    <a:pt x="187534" y="185755"/>
                  </a:cubicBezTo>
                  <a:close/>
                </a:path>
              </a:pathLst>
            </a:custGeom>
            <a:solidFill>
              <a:srgbClr val="008D8A"/>
            </a:solidFill>
            <a:ln w="863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CC1B13-C898-48C6-BDCD-9893A925BEB1}"/>
                </a:ext>
              </a:extLst>
            </p:cNvPr>
            <p:cNvSpPr/>
            <p:nvPr/>
          </p:nvSpPr>
          <p:spPr>
            <a:xfrm>
              <a:off x="5622527" y="2716061"/>
              <a:ext cx="220173" cy="242830"/>
            </a:xfrm>
            <a:custGeom>
              <a:avLst/>
              <a:gdLst>
                <a:gd name="connsiteX0" fmla="*/ 220173 w 220173"/>
                <a:gd name="connsiteY0" fmla="*/ 242830 h 242830"/>
                <a:gd name="connsiteX1" fmla="*/ 60881 w 220173"/>
                <a:gd name="connsiteY1" fmla="*/ 154709 h 242830"/>
                <a:gd name="connsiteX2" fmla="*/ 346 w 220173"/>
                <a:gd name="connsiteY2" fmla="*/ 0 h 242830"/>
                <a:gd name="connsiteX3" fmla="*/ 120377 w 220173"/>
                <a:gd name="connsiteY3" fmla="*/ 73939 h 242830"/>
                <a:gd name="connsiteX4" fmla="*/ 203310 w 220173"/>
                <a:gd name="connsiteY4" fmla="*/ 164827 h 24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3" h="242830">
                  <a:moveTo>
                    <a:pt x="220173" y="242830"/>
                  </a:moveTo>
                  <a:cubicBezTo>
                    <a:pt x="164732" y="217907"/>
                    <a:pt x="111453" y="188436"/>
                    <a:pt x="60881" y="154709"/>
                  </a:cubicBezTo>
                  <a:cubicBezTo>
                    <a:pt x="-8302" y="106022"/>
                    <a:pt x="346" y="0"/>
                    <a:pt x="346" y="0"/>
                  </a:cubicBezTo>
                  <a:cubicBezTo>
                    <a:pt x="346" y="0"/>
                    <a:pt x="46698" y="25943"/>
                    <a:pt x="120377" y="73939"/>
                  </a:cubicBezTo>
                  <a:cubicBezTo>
                    <a:pt x="194057" y="121934"/>
                    <a:pt x="203310" y="164827"/>
                    <a:pt x="203310" y="164827"/>
                  </a:cubicBezTo>
                  <a:close/>
                </a:path>
              </a:pathLst>
            </a:custGeom>
            <a:solidFill>
              <a:srgbClr val="008D8A"/>
            </a:solidFill>
            <a:ln w="863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3704CA8-C71A-4D68-8664-2972A6837EAD}"/>
                </a:ext>
              </a:extLst>
            </p:cNvPr>
            <p:cNvSpPr/>
            <p:nvPr/>
          </p:nvSpPr>
          <p:spPr>
            <a:xfrm>
              <a:off x="5633238" y="3033435"/>
              <a:ext cx="172277" cy="283820"/>
            </a:xfrm>
            <a:custGeom>
              <a:avLst/>
              <a:gdLst>
                <a:gd name="connsiteX0" fmla="*/ 172191 w 172277"/>
                <a:gd name="connsiteY0" fmla="*/ 283821 h 283820"/>
                <a:gd name="connsiteX1" fmla="*/ 34864 w 172277"/>
                <a:gd name="connsiteY1" fmla="*/ 164308 h 283820"/>
                <a:gd name="connsiteX2" fmla="*/ 8401 w 172277"/>
                <a:gd name="connsiteY2" fmla="*/ 0 h 283820"/>
                <a:gd name="connsiteX3" fmla="*/ 110272 w 172277"/>
                <a:gd name="connsiteY3" fmla="*/ 97374 h 283820"/>
                <a:gd name="connsiteX4" fmla="*/ 172277 w 172277"/>
                <a:gd name="connsiteY4" fmla="*/ 203829 h 28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77" h="283820">
                  <a:moveTo>
                    <a:pt x="172191" y="283821"/>
                  </a:moveTo>
                  <a:cubicBezTo>
                    <a:pt x="123192" y="247846"/>
                    <a:pt x="77264" y="207867"/>
                    <a:pt x="34864" y="164308"/>
                  </a:cubicBezTo>
                  <a:cubicBezTo>
                    <a:pt x="-22731" y="101871"/>
                    <a:pt x="8401" y="0"/>
                    <a:pt x="8401" y="0"/>
                  </a:cubicBezTo>
                  <a:cubicBezTo>
                    <a:pt x="8401" y="0"/>
                    <a:pt x="48268" y="35369"/>
                    <a:pt x="110272" y="97374"/>
                  </a:cubicBezTo>
                  <a:cubicBezTo>
                    <a:pt x="172277" y="159379"/>
                    <a:pt x="172277" y="203829"/>
                    <a:pt x="172277" y="203829"/>
                  </a:cubicBezTo>
                  <a:close/>
                </a:path>
              </a:pathLst>
            </a:custGeom>
            <a:solidFill>
              <a:srgbClr val="008D8A"/>
            </a:solidFill>
            <a:ln w="8630"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971E73B-522E-4859-B6BF-41E42FE36F6E}"/>
                </a:ext>
              </a:extLst>
            </p:cNvPr>
            <p:cNvSpPr/>
            <p:nvPr/>
          </p:nvSpPr>
          <p:spPr>
            <a:xfrm>
              <a:off x="5806245" y="3098640"/>
              <a:ext cx="152679" cy="304402"/>
            </a:xfrm>
            <a:custGeom>
              <a:avLst/>
              <a:gdLst>
                <a:gd name="connsiteX0" fmla="*/ 11463 w 152679"/>
                <a:gd name="connsiteY0" fmla="*/ 304403 h 304402"/>
                <a:gd name="connsiteX1" fmla="*/ 130457 w 152679"/>
                <a:gd name="connsiteY1" fmla="*/ 166038 h 304402"/>
                <a:gd name="connsiteX2" fmla="*/ 133484 w 152679"/>
                <a:gd name="connsiteY2" fmla="*/ 0 h 304402"/>
                <a:gd name="connsiteX3" fmla="*/ 46487 w 152679"/>
                <a:gd name="connsiteY3" fmla="*/ 111038 h 304402"/>
                <a:gd name="connsiteX4" fmla="*/ 221 w 152679"/>
                <a:gd name="connsiteY4" fmla="*/ 225016 h 30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79" h="304402">
                  <a:moveTo>
                    <a:pt x="11463" y="304403"/>
                  </a:moveTo>
                  <a:cubicBezTo>
                    <a:pt x="54953" y="261709"/>
                    <a:pt x="94759" y="215425"/>
                    <a:pt x="130457" y="166038"/>
                  </a:cubicBezTo>
                  <a:cubicBezTo>
                    <a:pt x="178626" y="96855"/>
                    <a:pt x="133484" y="0"/>
                    <a:pt x="133484" y="0"/>
                  </a:cubicBezTo>
                  <a:cubicBezTo>
                    <a:pt x="133484" y="0"/>
                    <a:pt x="98893" y="40818"/>
                    <a:pt x="46487" y="111038"/>
                  </a:cubicBezTo>
                  <a:cubicBezTo>
                    <a:pt x="-5919" y="181258"/>
                    <a:pt x="221" y="225016"/>
                    <a:pt x="221" y="225016"/>
                  </a:cubicBezTo>
                  <a:close/>
                </a:path>
              </a:pathLst>
            </a:custGeom>
            <a:solidFill>
              <a:srgbClr val="008D8A"/>
            </a:solidFill>
            <a:ln w="8630"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66518BC-DB2B-4209-B348-ACCE3D357E4F}"/>
                </a:ext>
              </a:extLst>
            </p:cNvPr>
            <p:cNvSpPr/>
            <p:nvPr/>
          </p:nvSpPr>
          <p:spPr>
            <a:xfrm>
              <a:off x="5695375" y="3377618"/>
              <a:ext cx="172231" cy="283907"/>
            </a:xfrm>
            <a:custGeom>
              <a:avLst/>
              <a:gdLst>
                <a:gd name="connsiteX0" fmla="*/ 172231 w 172231"/>
                <a:gd name="connsiteY0" fmla="*/ 283908 h 283907"/>
                <a:gd name="connsiteX1" fmla="*/ 34904 w 172231"/>
                <a:gd name="connsiteY1" fmla="*/ 164308 h 283907"/>
                <a:gd name="connsiteX2" fmla="*/ 8356 w 172231"/>
                <a:gd name="connsiteY2" fmla="*/ 0 h 283907"/>
                <a:gd name="connsiteX3" fmla="*/ 110227 w 172231"/>
                <a:gd name="connsiteY3" fmla="*/ 97374 h 283907"/>
                <a:gd name="connsiteX4" fmla="*/ 172231 w 172231"/>
                <a:gd name="connsiteY4" fmla="*/ 203829 h 283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31" h="283907">
                  <a:moveTo>
                    <a:pt x="172231" y="283908"/>
                  </a:moveTo>
                  <a:cubicBezTo>
                    <a:pt x="123233" y="247898"/>
                    <a:pt x="77296" y="207902"/>
                    <a:pt x="34904" y="164308"/>
                  </a:cubicBezTo>
                  <a:cubicBezTo>
                    <a:pt x="-22690" y="102304"/>
                    <a:pt x="8356" y="0"/>
                    <a:pt x="8356" y="0"/>
                  </a:cubicBezTo>
                  <a:cubicBezTo>
                    <a:pt x="8356" y="0"/>
                    <a:pt x="48222" y="35283"/>
                    <a:pt x="110227" y="97374"/>
                  </a:cubicBezTo>
                  <a:cubicBezTo>
                    <a:pt x="172231" y="159466"/>
                    <a:pt x="172231" y="203829"/>
                    <a:pt x="172231" y="203829"/>
                  </a:cubicBezTo>
                  <a:close/>
                </a:path>
              </a:pathLst>
            </a:custGeom>
            <a:solidFill>
              <a:srgbClr val="008D8A"/>
            </a:solidFill>
            <a:ln w="8630"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F2D3A4C-91D7-417A-AB7A-43A2DBDD9BE1}"/>
                </a:ext>
              </a:extLst>
            </p:cNvPr>
            <p:cNvSpPr/>
            <p:nvPr/>
          </p:nvSpPr>
          <p:spPr>
            <a:xfrm>
              <a:off x="5689091" y="3576777"/>
              <a:ext cx="138453" cy="315385"/>
            </a:xfrm>
            <a:custGeom>
              <a:avLst/>
              <a:gdLst>
                <a:gd name="connsiteX0" fmla="*/ 116856 w 138453"/>
                <a:gd name="connsiteY0" fmla="*/ 315385 h 315385"/>
                <a:gd name="connsiteX1" fmla="*/ 14466 w 138453"/>
                <a:gd name="connsiteY1" fmla="*/ 165173 h 315385"/>
                <a:gd name="connsiteX2" fmla="*/ 30205 w 138453"/>
                <a:gd name="connsiteY2" fmla="*/ 0 h 315385"/>
                <a:gd name="connsiteX3" fmla="*/ 104144 w 138453"/>
                <a:gd name="connsiteY3" fmla="*/ 119945 h 315385"/>
                <a:gd name="connsiteX4" fmla="*/ 137178 w 138453"/>
                <a:gd name="connsiteY4" fmla="*/ 238593 h 315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453" h="315385">
                  <a:moveTo>
                    <a:pt x="116856" y="315385"/>
                  </a:moveTo>
                  <a:cubicBezTo>
                    <a:pt x="78624" y="268238"/>
                    <a:pt x="44379" y="217994"/>
                    <a:pt x="14466" y="165173"/>
                  </a:cubicBezTo>
                  <a:cubicBezTo>
                    <a:pt x="-25573" y="90716"/>
                    <a:pt x="30205" y="0"/>
                    <a:pt x="30205" y="0"/>
                  </a:cubicBezTo>
                  <a:cubicBezTo>
                    <a:pt x="30205" y="0"/>
                    <a:pt x="59867" y="44190"/>
                    <a:pt x="104144" y="119945"/>
                  </a:cubicBezTo>
                  <a:cubicBezTo>
                    <a:pt x="148421" y="195700"/>
                    <a:pt x="137178" y="238593"/>
                    <a:pt x="137178" y="238593"/>
                  </a:cubicBezTo>
                  <a:close/>
                </a:path>
              </a:pathLst>
            </a:custGeom>
            <a:solidFill>
              <a:srgbClr val="008D8A"/>
            </a:solidFill>
            <a:ln w="8630"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1A3E2BA9-B63F-4A7D-8CD1-0700F06E91D7}"/>
                </a:ext>
              </a:extLst>
            </p:cNvPr>
            <p:cNvSpPr/>
            <p:nvPr/>
          </p:nvSpPr>
          <p:spPr>
            <a:xfrm>
              <a:off x="5707622" y="2467782"/>
              <a:ext cx="163233" cy="1558939"/>
            </a:xfrm>
            <a:custGeom>
              <a:avLst/>
              <a:gdLst>
                <a:gd name="connsiteX0" fmla="*/ 58200 w 163233"/>
                <a:gd name="connsiteY0" fmla="*/ 1558940 h 1558939"/>
                <a:gd name="connsiteX1" fmla="*/ 160330 w 163233"/>
                <a:gd name="connsiteY1" fmla="*/ 1195732 h 1558939"/>
                <a:gd name="connsiteX2" fmla="*/ 100660 w 163233"/>
                <a:gd name="connsiteY2" fmla="*/ 868931 h 1558939"/>
                <a:gd name="connsiteX3" fmla="*/ 127642 w 163233"/>
                <a:gd name="connsiteY3" fmla="*/ 460236 h 1558939"/>
                <a:gd name="connsiteX4" fmla="*/ 17296 w 163233"/>
                <a:gd name="connsiteY4" fmla="*/ 137414 h 1558939"/>
                <a:gd name="connsiteX5" fmla="*/ 0 w 163233"/>
                <a:gd name="connsiteY5" fmla="*/ 0 h 155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233" h="1558939">
                  <a:moveTo>
                    <a:pt x="58200" y="1558940"/>
                  </a:moveTo>
                  <a:cubicBezTo>
                    <a:pt x="58200" y="1558940"/>
                    <a:pt x="143986" y="1293452"/>
                    <a:pt x="160330" y="1195732"/>
                  </a:cubicBezTo>
                  <a:cubicBezTo>
                    <a:pt x="176675" y="1098012"/>
                    <a:pt x="119513" y="1015858"/>
                    <a:pt x="100660" y="868931"/>
                  </a:cubicBezTo>
                  <a:cubicBezTo>
                    <a:pt x="81808" y="722005"/>
                    <a:pt x="152547" y="574906"/>
                    <a:pt x="127642" y="460236"/>
                  </a:cubicBezTo>
                  <a:cubicBezTo>
                    <a:pt x="102736" y="345566"/>
                    <a:pt x="41855" y="264190"/>
                    <a:pt x="17296" y="137414"/>
                  </a:cubicBezTo>
                  <a:cubicBezTo>
                    <a:pt x="9063" y="91952"/>
                    <a:pt x="3295" y="46084"/>
                    <a:pt x="0" y="0"/>
                  </a:cubicBezTo>
                </a:path>
              </a:pathLst>
            </a:custGeom>
            <a:noFill/>
            <a:ln w="8630" cap="rnd">
              <a:solidFill>
                <a:srgbClr val="263238"/>
              </a:solidFill>
              <a:prstDash val="solid"/>
              <a:round/>
            </a:ln>
          </p:spPr>
          <p:txBody>
            <a:bodyPr rtlCol="0" anchor="ctr"/>
            <a:lstStyle/>
            <a:p>
              <a:endParaRPr lang="en-US"/>
            </a:p>
          </p:txBody>
        </p:sp>
        <p:sp>
          <p:nvSpPr>
            <p:cNvPr id="228" name="Freeform: Shape 227">
              <a:extLst>
                <a:ext uri="{FF2B5EF4-FFF2-40B4-BE49-F238E27FC236}">
                  <a16:creationId xmlns:a16="http://schemas.microsoft.com/office/drawing/2014/main" id="{8908EB74-42C2-4654-9754-658EF4D91A40}"/>
                </a:ext>
              </a:extLst>
            </p:cNvPr>
            <p:cNvSpPr/>
            <p:nvPr/>
          </p:nvSpPr>
          <p:spPr>
            <a:xfrm>
              <a:off x="5650892" y="2532382"/>
              <a:ext cx="66847" cy="51194"/>
            </a:xfrm>
            <a:custGeom>
              <a:avLst/>
              <a:gdLst>
                <a:gd name="connsiteX0" fmla="*/ 0 w 66847"/>
                <a:gd name="connsiteY0" fmla="*/ 0 h 51194"/>
                <a:gd name="connsiteX1" fmla="*/ 66848 w 66847"/>
                <a:gd name="connsiteY1" fmla="*/ 51195 h 51194"/>
              </a:gdLst>
              <a:ahLst/>
              <a:cxnLst>
                <a:cxn ang="0">
                  <a:pos x="connsiteX0" y="connsiteY0"/>
                </a:cxn>
                <a:cxn ang="0">
                  <a:pos x="connsiteX1" y="connsiteY1"/>
                </a:cxn>
              </a:cxnLst>
              <a:rect l="l" t="t" r="r" b="b"/>
              <a:pathLst>
                <a:path w="66847" h="51194">
                  <a:moveTo>
                    <a:pt x="0" y="0"/>
                  </a:moveTo>
                  <a:lnTo>
                    <a:pt x="66848" y="51195"/>
                  </a:lnTo>
                </a:path>
              </a:pathLst>
            </a:custGeom>
            <a:ln w="8630" cap="rnd">
              <a:solidFill>
                <a:srgbClr val="263238"/>
              </a:solidFill>
              <a:prstDash val="solid"/>
              <a:round/>
            </a:ln>
          </p:spPr>
          <p:txBody>
            <a:bodyPr rtlCol="0" anchor="ctr"/>
            <a:lstStyle/>
            <a:p>
              <a:endParaRPr lang="en-US"/>
            </a:p>
          </p:txBody>
        </p:sp>
        <p:sp>
          <p:nvSpPr>
            <p:cNvPr id="229" name="Freeform: Shape 228">
              <a:extLst>
                <a:ext uri="{FF2B5EF4-FFF2-40B4-BE49-F238E27FC236}">
                  <a16:creationId xmlns:a16="http://schemas.microsoft.com/office/drawing/2014/main" id="{4CBF096E-0937-4016-9A79-690B4CD9DC76}"/>
                </a:ext>
              </a:extLst>
            </p:cNvPr>
            <p:cNvSpPr/>
            <p:nvPr/>
          </p:nvSpPr>
          <p:spPr>
            <a:xfrm>
              <a:off x="5714626" y="2474787"/>
              <a:ext cx="28018" cy="49724"/>
            </a:xfrm>
            <a:custGeom>
              <a:avLst/>
              <a:gdLst>
                <a:gd name="connsiteX0" fmla="*/ 28019 w 28018"/>
                <a:gd name="connsiteY0" fmla="*/ 0 h 49724"/>
                <a:gd name="connsiteX1" fmla="*/ 0 w 28018"/>
                <a:gd name="connsiteY1" fmla="*/ 49725 h 49724"/>
              </a:gdLst>
              <a:ahLst/>
              <a:cxnLst>
                <a:cxn ang="0">
                  <a:pos x="connsiteX0" y="connsiteY0"/>
                </a:cxn>
                <a:cxn ang="0">
                  <a:pos x="connsiteX1" y="connsiteY1"/>
                </a:cxn>
              </a:cxnLst>
              <a:rect l="l" t="t" r="r" b="b"/>
              <a:pathLst>
                <a:path w="28018" h="49724">
                  <a:moveTo>
                    <a:pt x="28019" y="0"/>
                  </a:moveTo>
                  <a:lnTo>
                    <a:pt x="0" y="49725"/>
                  </a:lnTo>
                </a:path>
              </a:pathLst>
            </a:custGeom>
            <a:ln w="8630" cap="rnd">
              <a:solidFill>
                <a:srgbClr val="263238"/>
              </a:solidFill>
              <a:prstDash val="solid"/>
              <a:round/>
            </a:ln>
          </p:spPr>
          <p:txBody>
            <a:bodyPr rtlCol="0" anchor="ctr"/>
            <a:lstStyle/>
            <a:p>
              <a:endParaRPr lang="en-US"/>
            </a:p>
          </p:txBody>
        </p:sp>
        <p:sp>
          <p:nvSpPr>
            <p:cNvPr id="230" name="Freeform: Shape 229">
              <a:extLst>
                <a:ext uri="{FF2B5EF4-FFF2-40B4-BE49-F238E27FC236}">
                  <a16:creationId xmlns:a16="http://schemas.microsoft.com/office/drawing/2014/main" id="{6A08F96B-DDA4-4780-B8DC-4DC71C0C9E99}"/>
                </a:ext>
              </a:extLst>
            </p:cNvPr>
            <p:cNvSpPr/>
            <p:nvPr/>
          </p:nvSpPr>
          <p:spPr>
            <a:xfrm>
              <a:off x="5717740" y="2838600"/>
              <a:ext cx="113459" cy="83797"/>
            </a:xfrm>
            <a:custGeom>
              <a:avLst/>
              <a:gdLst>
                <a:gd name="connsiteX0" fmla="*/ 0 w 113459"/>
                <a:gd name="connsiteY0" fmla="*/ 0 h 83797"/>
                <a:gd name="connsiteX1" fmla="*/ 113459 w 113459"/>
                <a:gd name="connsiteY1" fmla="*/ 83797 h 83797"/>
              </a:gdLst>
              <a:ahLst/>
              <a:cxnLst>
                <a:cxn ang="0">
                  <a:pos x="connsiteX0" y="connsiteY0"/>
                </a:cxn>
                <a:cxn ang="0">
                  <a:pos x="connsiteX1" y="connsiteY1"/>
                </a:cxn>
              </a:cxnLst>
              <a:rect l="l" t="t" r="r" b="b"/>
              <a:pathLst>
                <a:path w="113459" h="83797">
                  <a:moveTo>
                    <a:pt x="0" y="0"/>
                  </a:moveTo>
                  <a:cubicBezTo>
                    <a:pt x="57508" y="41855"/>
                    <a:pt x="113459" y="83797"/>
                    <a:pt x="113459" y="83797"/>
                  </a:cubicBezTo>
                </a:path>
              </a:pathLst>
            </a:custGeom>
            <a:noFill/>
            <a:ln w="8630" cap="rnd">
              <a:solidFill>
                <a:srgbClr val="263238"/>
              </a:solidFill>
              <a:prstDash val="solid"/>
              <a:round/>
            </a:ln>
          </p:spPr>
          <p:txBody>
            <a:bodyPr rtlCol="0" anchor="ctr"/>
            <a:lstStyle/>
            <a:p>
              <a:endParaRPr lang="en-US"/>
            </a:p>
          </p:txBody>
        </p:sp>
        <p:sp>
          <p:nvSpPr>
            <p:cNvPr id="231" name="Freeform: Shape 230">
              <a:extLst>
                <a:ext uri="{FF2B5EF4-FFF2-40B4-BE49-F238E27FC236}">
                  <a16:creationId xmlns:a16="http://schemas.microsoft.com/office/drawing/2014/main" id="{37E5496A-8C12-45F3-80B9-98A0CBA92672}"/>
                </a:ext>
              </a:extLst>
            </p:cNvPr>
            <p:cNvSpPr/>
            <p:nvPr/>
          </p:nvSpPr>
          <p:spPr>
            <a:xfrm>
              <a:off x="5803266" y="2683026"/>
              <a:ext cx="99449" cy="152028"/>
            </a:xfrm>
            <a:custGeom>
              <a:avLst/>
              <a:gdLst>
                <a:gd name="connsiteX0" fmla="*/ 99450 w 99449"/>
                <a:gd name="connsiteY0" fmla="*/ 0 h 152028"/>
                <a:gd name="connsiteX1" fmla="*/ 0 w 99449"/>
                <a:gd name="connsiteY1" fmla="*/ 152028 h 152028"/>
              </a:gdLst>
              <a:ahLst/>
              <a:cxnLst>
                <a:cxn ang="0">
                  <a:pos x="connsiteX0" y="connsiteY0"/>
                </a:cxn>
                <a:cxn ang="0">
                  <a:pos x="connsiteX1" y="connsiteY1"/>
                </a:cxn>
              </a:cxnLst>
              <a:rect l="l" t="t" r="r" b="b"/>
              <a:pathLst>
                <a:path w="99449" h="152028">
                  <a:moveTo>
                    <a:pt x="99450" y="0"/>
                  </a:moveTo>
                  <a:cubicBezTo>
                    <a:pt x="46612" y="60535"/>
                    <a:pt x="0" y="152028"/>
                    <a:pt x="0" y="152028"/>
                  </a:cubicBezTo>
                </a:path>
              </a:pathLst>
            </a:custGeom>
            <a:noFill/>
            <a:ln w="8630" cap="rnd">
              <a:solidFill>
                <a:srgbClr val="263238"/>
              </a:solidFill>
              <a:prstDash val="solid"/>
              <a:round/>
            </a:ln>
          </p:spPr>
          <p:txBody>
            <a:bodyPr rtlCol="0" anchor="ctr"/>
            <a:lstStyle/>
            <a:p>
              <a:endParaRPr lang="en-US"/>
            </a:p>
          </p:txBody>
        </p:sp>
        <p:sp>
          <p:nvSpPr>
            <p:cNvPr id="232" name="Freeform: Shape 231">
              <a:extLst>
                <a:ext uri="{FF2B5EF4-FFF2-40B4-BE49-F238E27FC236}">
                  <a16:creationId xmlns:a16="http://schemas.microsoft.com/office/drawing/2014/main" id="{E32ACCC8-AED9-40D7-B0E3-84158D4AB0DB}"/>
                </a:ext>
              </a:extLst>
            </p:cNvPr>
            <p:cNvSpPr/>
            <p:nvPr/>
          </p:nvSpPr>
          <p:spPr>
            <a:xfrm>
              <a:off x="5683581" y="3139803"/>
              <a:ext cx="119599" cy="160243"/>
            </a:xfrm>
            <a:custGeom>
              <a:avLst/>
              <a:gdLst>
                <a:gd name="connsiteX0" fmla="*/ 0 w 119599"/>
                <a:gd name="connsiteY0" fmla="*/ 0 h 160243"/>
                <a:gd name="connsiteX1" fmla="*/ 119599 w 119599"/>
                <a:gd name="connsiteY1" fmla="*/ 160244 h 160243"/>
              </a:gdLst>
              <a:ahLst/>
              <a:cxnLst>
                <a:cxn ang="0">
                  <a:pos x="connsiteX0" y="connsiteY0"/>
                </a:cxn>
                <a:cxn ang="0">
                  <a:pos x="connsiteX1" y="connsiteY1"/>
                </a:cxn>
              </a:cxnLst>
              <a:rect l="l" t="t" r="r" b="b"/>
              <a:pathLst>
                <a:path w="119599" h="160243">
                  <a:moveTo>
                    <a:pt x="0" y="0"/>
                  </a:moveTo>
                  <a:cubicBezTo>
                    <a:pt x="47433" y="47330"/>
                    <a:pt x="87723" y="101309"/>
                    <a:pt x="119599" y="160244"/>
                  </a:cubicBezTo>
                </a:path>
              </a:pathLst>
            </a:custGeom>
            <a:noFill/>
            <a:ln w="8630" cap="rnd">
              <a:solidFill>
                <a:srgbClr val="263238"/>
              </a:solidFill>
              <a:prstDash val="solid"/>
              <a:round/>
            </a:ln>
          </p:spPr>
          <p:txBody>
            <a:bodyPr rtlCol="0" anchor="ctr"/>
            <a:lstStyle/>
            <a:p>
              <a:endParaRPr lang="en-US"/>
            </a:p>
          </p:txBody>
        </p:sp>
        <p:sp>
          <p:nvSpPr>
            <p:cNvPr id="233" name="Freeform: Shape 232">
              <a:extLst>
                <a:ext uri="{FF2B5EF4-FFF2-40B4-BE49-F238E27FC236}">
                  <a16:creationId xmlns:a16="http://schemas.microsoft.com/office/drawing/2014/main" id="{F7741044-D8E2-45DA-A15A-8916765C8ECF}"/>
                </a:ext>
              </a:extLst>
            </p:cNvPr>
            <p:cNvSpPr/>
            <p:nvPr/>
          </p:nvSpPr>
          <p:spPr>
            <a:xfrm>
              <a:off x="5814076" y="3192814"/>
              <a:ext cx="97893" cy="169410"/>
            </a:xfrm>
            <a:custGeom>
              <a:avLst/>
              <a:gdLst>
                <a:gd name="connsiteX0" fmla="*/ 97893 w 97893"/>
                <a:gd name="connsiteY0" fmla="*/ 0 h 169410"/>
                <a:gd name="connsiteX1" fmla="*/ 60535 w 97893"/>
                <a:gd name="connsiteY1" fmla="*/ 54481 h 169410"/>
                <a:gd name="connsiteX2" fmla="*/ 0 w 97893"/>
                <a:gd name="connsiteY2" fmla="*/ 169410 h 169410"/>
              </a:gdLst>
              <a:ahLst/>
              <a:cxnLst>
                <a:cxn ang="0">
                  <a:pos x="connsiteX0" y="connsiteY0"/>
                </a:cxn>
                <a:cxn ang="0">
                  <a:pos x="connsiteX1" y="connsiteY1"/>
                </a:cxn>
                <a:cxn ang="0">
                  <a:pos x="connsiteX2" y="connsiteY2"/>
                </a:cxn>
              </a:cxnLst>
              <a:rect l="l" t="t" r="r" b="b"/>
              <a:pathLst>
                <a:path w="97893" h="169410">
                  <a:moveTo>
                    <a:pt x="97893" y="0"/>
                  </a:moveTo>
                  <a:cubicBezTo>
                    <a:pt x="97893" y="0"/>
                    <a:pt x="93223" y="6313"/>
                    <a:pt x="60535" y="54481"/>
                  </a:cubicBezTo>
                  <a:cubicBezTo>
                    <a:pt x="37272" y="91087"/>
                    <a:pt x="17027" y="129527"/>
                    <a:pt x="0" y="169410"/>
                  </a:cubicBezTo>
                </a:path>
              </a:pathLst>
            </a:custGeom>
            <a:noFill/>
            <a:ln w="8630" cap="rnd">
              <a:solidFill>
                <a:srgbClr val="263238"/>
              </a:solidFill>
              <a:prstDash val="solid"/>
              <a:round/>
            </a:ln>
          </p:spPr>
          <p:txBody>
            <a:bodyPr rtlCol="0" anchor="ctr"/>
            <a:lstStyle/>
            <a:p>
              <a:endParaRPr lang="en-US"/>
            </a:p>
          </p:txBody>
        </p:sp>
        <p:sp>
          <p:nvSpPr>
            <p:cNvPr id="234" name="Freeform: Shape 233">
              <a:extLst>
                <a:ext uri="{FF2B5EF4-FFF2-40B4-BE49-F238E27FC236}">
                  <a16:creationId xmlns:a16="http://schemas.microsoft.com/office/drawing/2014/main" id="{B53FCC3F-C026-4C56-BC9C-7F5504D06340}"/>
                </a:ext>
              </a:extLst>
            </p:cNvPr>
            <p:cNvSpPr/>
            <p:nvPr/>
          </p:nvSpPr>
          <p:spPr>
            <a:xfrm>
              <a:off x="5751898" y="3475770"/>
              <a:ext cx="115707" cy="187138"/>
            </a:xfrm>
            <a:custGeom>
              <a:avLst/>
              <a:gdLst>
                <a:gd name="connsiteX0" fmla="*/ 0 w 115707"/>
                <a:gd name="connsiteY0" fmla="*/ 0 h 187138"/>
                <a:gd name="connsiteX1" fmla="*/ 65291 w 115707"/>
                <a:gd name="connsiteY1" fmla="*/ 85181 h 187138"/>
                <a:gd name="connsiteX2" fmla="*/ 115708 w 115707"/>
                <a:gd name="connsiteY2" fmla="*/ 187139 h 187138"/>
              </a:gdLst>
              <a:ahLst/>
              <a:cxnLst>
                <a:cxn ang="0">
                  <a:pos x="connsiteX0" y="connsiteY0"/>
                </a:cxn>
                <a:cxn ang="0">
                  <a:pos x="connsiteX1" y="connsiteY1"/>
                </a:cxn>
                <a:cxn ang="0">
                  <a:pos x="connsiteX2" y="connsiteY2"/>
                </a:cxn>
              </a:cxnLst>
              <a:rect l="l" t="t" r="r" b="b"/>
              <a:pathLst>
                <a:path w="115707" h="187138">
                  <a:moveTo>
                    <a:pt x="0" y="0"/>
                  </a:moveTo>
                  <a:cubicBezTo>
                    <a:pt x="24101" y="26523"/>
                    <a:pt x="45937" y="55017"/>
                    <a:pt x="65291" y="85181"/>
                  </a:cubicBezTo>
                  <a:cubicBezTo>
                    <a:pt x="84740" y="117792"/>
                    <a:pt x="101594" y="151882"/>
                    <a:pt x="115708" y="187139"/>
                  </a:cubicBezTo>
                </a:path>
              </a:pathLst>
            </a:custGeom>
            <a:noFill/>
            <a:ln w="8630" cap="rnd">
              <a:solidFill>
                <a:srgbClr val="263238"/>
              </a:solidFill>
              <a:prstDash val="solid"/>
              <a:round/>
            </a:ln>
          </p:spPr>
          <p:txBody>
            <a:bodyPr rtlCol="0" anchor="ctr"/>
            <a:lstStyle/>
            <a:p>
              <a:endParaRPr lang="en-US"/>
            </a:p>
          </p:txBody>
        </p:sp>
        <p:sp>
          <p:nvSpPr>
            <p:cNvPr id="235" name="Freeform: Shape 234">
              <a:extLst>
                <a:ext uri="{FF2B5EF4-FFF2-40B4-BE49-F238E27FC236}">
                  <a16:creationId xmlns:a16="http://schemas.microsoft.com/office/drawing/2014/main" id="{8F12FE36-2AF6-495C-AA76-DC1A43C3B62E}"/>
                </a:ext>
              </a:extLst>
            </p:cNvPr>
            <p:cNvSpPr/>
            <p:nvPr/>
          </p:nvSpPr>
          <p:spPr>
            <a:xfrm>
              <a:off x="5728722" y="3666628"/>
              <a:ext cx="78131" cy="225534"/>
            </a:xfrm>
            <a:custGeom>
              <a:avLst/>
              <a:gdLst>
                <a:gd name="connsiteX0" fmla="*/ 0 w 78131"/>
                <a:gd name="connsiteY0" fmla="*/ 0 h 225534"/>
                <a:gd name="connsiteX1" fmla="*/ 60535 w 78131"/>
                <a:gd name="connsiteY1" fmla="*/ 127382 h 225534"/>
                <a:gd name="connsiteX2" fmla="*/ 77225 w 78131"/>
                <a:gd name="connsiteY2" fmla="*/ 225535 h 225534"/>
              </a:gdLst>
              <a:ahLst/>
              <a:cxnLst>
                <a:cxn ang="0">
                  <a:pos x="connsiteX0" y="connsiteY0"/>
                </a:cxn>
                <a:cxn ang="0">
                  <a:pos x="connsiteX1" y="connsiteY1"/>
                </a:cxn>
                <a:cxn ang="0">
                  <a:pos x="connsiteX2" y="connsiteY2"/>
                </a:cxn>
              </a:cxnLst>
              <a:rect l="l" t="t" r="r" b="b"/>
              <a:pathLst>
                <a:path w="78131" h="225534">
                  <a:moveTo>
                    <a:pt x="0" y="0"/>
                  </a:moveTo>
                  <a:cubicBezTo>
                    <a:pt x="10810" y="23609"/>
                    <a:pt x="37186" y="82327"/>
                    <a:pt x="60535" y="127382"/>
                  </a:cubicBezTo>
                  <a:cubicBezTo>
                    <a:pt x="74769" y="158021"/>
                    <a:pt x="80528" y="191912"/>
                    <a:pt x="77225" y="225535"/>
                  </a:cubicBezTo>
                </a:path>
              </a:pathLst>
            </a:custGeom>
            <a:noFill/>
            <a:ln w="8630" cap="rnd">
              <a:solidFill>
                <a:srgbClr val="263238"/>
              </a:solidFill>
              <a:prstDash val="solid"/>
              <a:round/>
            </a:ln>
          </p:spPr>
          <p:txBody>
            <a:bodyPr rtlCol="0" anchor="ctr"/>
            <a:lstStyle/>
            <a:p>
              <a:endParaRPr lang="en-US"/>
            </a:p>
          </p:txBody>
        </p:sp>
        <p:sp>
          <p:nvSpPr>
            <p:cNvPr id="236" name="Freeform: Shape 235">
              <a:extLst>
                <a:ext uri="{FF2B5EF4-FFF2-40B4-BE49-F238E27FC236}">
                  <a16:creationId xmlns:a16="http://schemas.microsoft.com/office/drawing/2014/main" id="{DECB2AC0-3A0D-4B36-883D-1AA9572F8B89}"/>
                </a:ext>
              </a:extLst>
            </p:cNvPr>
            <p:cNvSpPr/>
            <p:nvPr/>
          </p:nvSpPr>
          <p:spPr>
            <a:xfrm>
              <a:off x="6024753" y="2925078"/>
              <a:ext cx="94839" cy="195526"/>
            </a:xfrm>
            <a:custGeom>
              <a:avLst/>
              <a:gdLst>
                <a:gd name="connsiteX0" fmla="*/ 85943 w 94839"/>
                <a:gd name="connsiteY0" fmla="*/ 195527 h 195526"/>
                <a:gd name="connsiteX1" fmla="*/ 12783 w 94839"/>
                <a:gd name="connsiteY1" fmla="*/ 105590 h 195526"/>
                <a:gd name="connsiteX2" fmla="*/ 13907 w 94839"/>
                <a:gd name="connsiteY2" fmla="*/ 0 h 195526"/>
                <a:gd name="connsiteX3" fmla="*/ 67264 w 94839"/>
                <a:gd name="connsiteY3" fmla="*/ 72209 h 195526"/>
                <a:gd name="connsiteX4" fmla="*/ 94591 w 94839"/>
                <a:gd name="connsiteY4" fmla="*/ 145542 h 195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39" h="195526">
                  <a:moveTo>
                    <a:pt x="85943" y="195527"/>
                  </a:moveTo>
                  <a:cubicBezTo>
                    <a:pt x="59117" y="167612"/>
                    <a:pt x="34653" y="137535"/>
                    <a:pt x="12783" y="105590"/>
                  </a:cubicBezTo>
                  <a:cubicBezTo>
                    <a:pt x="-16620" y="60535"/>
                    <a:pt x="13907" y="0"/>
                    <a:pt x="13907" y="0"/>
                  </a:cubicBezTo>
                  <a:cubicBezTo>
                    <a:pt x="13907" y="0"/>
                    <a:pt x="35180" y="26635"/>
                    <a:pt x="67264" y="72209"/>
                  </a:cubicBezTo>
                  <a:cubicBezTo>
                    <a:pt x="99347" y="117783"/>
                    <a:pt x="94591" y="145542"/>
                    <a:pt x="94591" y="145542"/>
                  </a:cubicBezTo>
                  <a:close/>
                </a:path>
              </a:pathLst>
            </a:custGeom>
            <a:solidFill>
              <a:srgbClr val="008D8A"/>
            </a:solidFill>
            <a:ln w="8630"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7F5EFE6-07A4-47BB-8E0B-9AA92A925938}"/>
                </a:ext>
              </a:extLst>
            </p:cNvPr>
            <p:cNvSpPr/>
            <p:nvPr/>
          </p:nvSpPr>
          <p:spPr>
            <a:xfrm>
              <a:off x="5938275" y="3088695"/>
              <a:ext cx="94850" cy="195526"/>
            </a:xfrm>
            <a:custGeom>
              <a:avLst/>
              <a:gdLst>
                <a:gd name="connsiteX0" fmla="*/ 85943 w 94850"/>
                <a:gd name="connsiteY0" fmla="*/ 195527 h 195526"/>
                <a:gd name="connsiteX1" fmla="*/ 12783 w 94850"/>
                <a:gd name="connsiteY1" fmla="*/ 105590 h 195526"/>
                <a:gd name="connsiteX2" fmla="*/ 13907 w 94850"/>
                <a:gd name="connsiteY2" fmla="*/ 0 h 195526"/>
                <a:gd name="connsiteX3" fmla="*/ 67264 w 94850"/>
                <a:gd name="connsiteY3" fmla="*/ 72209 h 195526"/>
                <a:gd name="connsiteX4" fmla="*/ 94591 w 94850"/>
                <a:gd name="connsiteY4" fmla="*/ 145542 h 195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50" h="195526">
                  <a:moveTo>
                    <a:pt x="85943" y="195527"/>
                  </a:moveTo>
                  <a:cubicBezTo>
                    <a:pt x="59100" y="167629"/>
                    <a:pt x="34627" y="137552"/>
                    <a:pt x="12783" y="105590"/>
                  </a:cubicBezTo>
                  <a:cubicBezTo>
                    <a:pt x="-16620" y="60535"/>
                    <a:pt x="13907" y="0"/>
                    <a:pt x="13907" y="0"/>
                  </a:cubicBezTo>
                  <a:cubicBezTo>
                    <a:pt x="13907" y="0"/>
                    <a:pt x="35094" y="26635"/>
                    <a:pt x="67264" y="72209"/>
                  </a:cubicBezTo>
                  <a:cubicBezTo>
                    <a:pt x="99434" y="117783"/>
                    <a:pt x="94591" y="145542"/>
                    <a:pt x="94591" y="145542"/>
                  </a:cubicBezTo>
                  <a:close/>
                </a:path>
              </a:pathLst>
            </a:custGeom>
            <a:solidFill>
              <a:srgbClr val="008D8A"/>
            </a:solidFill>
            <a:ln w="8630"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BF582D8-A7FF-4592-8B7C-9509DCF90E18}"/>
                </a:ext>
              </a:extLst>
            </p:cNvPr>
            <p:cNvSpPr/>
            <p:nvPr/>
          </p:nvSpPr>
          <p:spPr>
            <a:xfrm>
              <a:off x="6094438" y="3021155"/>
              <a:ext cx="150043" cy="145023"/>
            </a:xfrm>
            <a:custGeom>
              <a:avLst/>
              <a:gdLst>
                <a:gd name="connsiteX0" fmla="*/ 0 w 150043"/>
                <a:gd name="connsiteY0" fmla="*/ 145024 h 145023"/>
                <a:gd name="connsiteX1" fmla="*/ 105244 w 150043"/>
                <a:gd name="connsiteY1" fmla="*/ 95818 h 145023"/>
                <a:gd name="connsiteX2" fmla="*/ 150039 w 150043"/>
                <a:gd name="connsiteY2" fmla="*/ 0 h 145023"/>
                <a:gd name="connsiteX3" fmla="*/ 70739 w 150043"/>
                <a:gd name="connsiteY3" fmla="*/ 41942 h 145023"/>
                <a:gd name="connsiteX4" fmla="*/ 14269 w 150043"/>
                <a:gd name="connsiteY4" fmla="*/ 96337 h 145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43" h="145023">
                  <a:moveTo>
                    <a:pt x="0" y="145024"/>
                  </a:moveTo>
                  <a:cubicBezTo>
                    <a:pt x="36399" y="131611"/>
                    <a:pt x="71613" y="115154"/>
                    <a:pt x="105244" y="95818"/>
                  </a:cubicBezTo>
                  <a:cubicBezTo>
                    <a:pt x="151337" y="67799"/>
                    <a:pt x="150039" y="0"/>
                    <a:pt x="150039" y="0"/>
                  </a:cubicBezTo>
                  <a:cubicBezTo>
                    <a:pt x="150039" y="0"/>
                    <a:pt x="119513" y="14874"/>
                    <a:pt x="70739" y="41942"/>
                  </a:cubicBezTo>
                  <a:cubicBezTo>
                    <a:pt x="21965" y="69009"/>
                    <a:pt x="14269" y="96337"/>
                    <a:pt x="14269" y="96337"/>
                  </a:cubicBezTo>
                  <a:close/>
                </a:path>
              </a:pathLst>
            </a:custGeom>
            <a:solidFill>
              <a:srgbClr val="008D8A"/>
            </a:solidFill>
            <a:ln w="8630"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BFE9BC1-6465-46E2-9752-33FB8D0314AC}"/>
                </a:ext>
              </a:extLst>
            </p:cNvPr>
            <p:cNvSpPr/>
            <p:nvPr/>
          </p:nvSpPr>
          <p:spPr>
            <a:xfrm>
              <a:off x="5986081" y="3229135"/>
              <a:ext cx="164135" cy="128419"/>
            </a:xfrm>
            <a:custGeom>
              <a:avLst/>
              <a:gdLst>
                <a:gd name="connsiteX0" fmla="*/ 0 w 164135"/>
                <a:gd name="connsiteY0" fmla="*/ 128420 h 128419"/>
                <a:gd name="connsiteX1" fmla="*/ 109481 w 164135"/>
                <a:gd name="connsiteY1" fmla="*/ 90369 h 128419"/>
                <a:gd name="connsiteX2" fmla="*/ 164135 w 164135"/>
                <a:gd name="connsiteY2" fmla="*/ 0 h 128419"/>
                <a:gd name="connsiteX3" fmla="*/ 80857 w 164135"/>
                <a:gd name="connsiteY3" fmla="*/ 33380 h 128419"/>
                <a:gd name="connsiteX4" fmla="*/ 18766 w 164135"/>
                <a:gd name="connsiteY4" fmla="*/ 81030 h 12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35" h="128419">
                  <a:moveTo>
                    <a:pt x="0" y="128420"/>
                  </a:moveTo>
                  <a:cubicBezTo>
                    <a:pt x="37497" y="118829"/>
                    <a:pt x="74120" y="106108"/>
                    <a:pt x="109481" y="90369"/>
                  </a:cubicBezTo>
                  <a:cubicBezTo>
                    <a:pt x="158255" y="67453"/>
                    <a:pt x="164135" y="0"/>
                    <a:pt x="164135" y="0"/>
                  </a:cubicBezTo>
                  <a:cubicBezTo>
                    <a:pt x="164135" y="0"/>
                    <a:pt x="132225" y="11242"/>
                    <a:pt x="80857" y="33380"/>
                  </a:cubicBezTo>
                  <a:cubicBezTo>
                    <a:pt x="29489" y="55519"/>
                    <a:pt x="18766" y="81030"/>
                    <a:pt x="18766" y="81030"/>
                  </a:cubicBezTo>
                  <a:close/>
                </a:path>
              </a:pathLst>
            </a:custGeom>
            <a:solidFill>
              <a:srgbClr val="008D8A"/>
            </a:solidFill>
            <a:ln w="8630"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913BA03-AB21-4748-AA57-74F2FBA17A44}"/>
                </a:ext>
              </a:extLst>
            </p:cNvPr>
            <p:cNvSpPr/>
            <p:nvPr/>
          </p:nvSpPr>
          <p:spPr>
            <a:xfrm>
              <a:off x="5970255" y="3425786"/>
              <a:ext cx="134401" cy="160330"/>
            </a:xfrm>
            <a:custGeom>
              <a:avLst/>
              <a:gdLst>
                <a:gd name="connsiteX0" fmla="*/ 0 w 134401"/>
                <a:gd name="connsiteY0" fmla="*/ 160330 h 160330"/>
                <a:gd name="connsiteX1" fmla="*/ 99104 w 134401"/>
                <a:gd name="connsiteY1" fmla="*/ 99796 h 160330"/>
                <a:gd name="connsiteX2" fmla="*/ 133695 w 134401"/>
                <a:gd name="connsiteY2" fmla="*/ 0 h 160330"/>
                <a:gd name="connsiteX3" fmla="*/ 59151 w 134401"/>
                <a:gd name="connsiteY3" fmla="*/ 49984 h 160330"/>
                <a:gd name="connsiteX4" fmla="*/ 8734 w 134401"/>
                <a:gd name="connsiteY4" fmla="*/ 110000 h 160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01" h="160330">
                  <a:moveTo>
                    <a:pt x="0" y="160330"/>
                  </a:moveTo>
                  <a:cubicBezTo>
                    <a:pt x="34669" y="142966"/>
                    <a:pt x="67825" y="122712"/>
                    <a:pt x="99104" y="99796"/>
                  </a:cubicBezTo>
                  <a:cubicBezTo>
                    <a:pt x="142343" y="67194"/>
                    <a:pt x="133695" y="0"/>
                    <a:pt x="133695" y="0"/>
                  </a:cubicBezTo>
                  <a:cubicBezTo>
                    <a:pt x="133695" y="0"/>
                    <a:pt x="104725" y="17901"/>
                    <a:pt x="59151" y="49984"/>
                  </a:cubicBezTo>
                  <a:cubicBezTo>
                    <a:pt x="13577" y="82068"/>
                    <a:pt x="8734" y="110000"/>
                    <a:pt x="8734" y="110000"/>
                  </a:cubicBezTo>
                  <a:close/>
                </a:path>
              </a:pathLst>
            </a:custGeom>
            <a:solidFill>
              <a:srgbClr val="008D8A"/>
            </a:solidFill>
            <a:ln w="8630"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D9845BA-F768-4D91-93B6-E3B7A3E035AA}"/>
                </a:ext>
              </a:extLst>
            </p:cNvPr>
            <p:cNvSpPr/>
            <p:nvPr/>
          </p:nvSpPr>
          <p:spPr>
            <a:xfrm>
              <a:off x="5886711" y="3434867"/>
              <a:ext cx="83793" cy="203915"/>
            </a:xfrm>
            <a:custGeom>
              <a:avLst/>
              <a:gdLst>
                <a:gd name="connsiteX0" fmla="*/ 66682 w 83793"/>
                <a:gd name="connsiteY0" fmla="*/ 203915 h 203915"/>
                <a:gd name="connsiteX1" fmla="*/ 7098 w 83793"/>
                <a:gd name="connsiteY1" fmla="*/ 104465 h 203915"/>
                <a:gd name="connsiteX2" fmla="*/ 23270 w 83793"/>
                <a:gd name="connsiteY2" fmla="*/ 0 h 203915"/>
                <a:gd name="connsiteX3" fmla="*/ 65730 w 83793"/>
                <a:gd name="connsiteY3" fmla="*/ 79127 h 203915"/>
                <a:gd name="connsiteX4" fmla="*/ 82421 w 83793"/>
                <a:gd name="connsiteY4" fmla="*/ 155660 h 203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93" h="203915">
                  <a:moveTo>
                    <a:pt x="66682" y="203915"/>
                  </a:moveTo>
                  <a:cubicBezTo>
                    <a:pt x="44128" y="172454"/>
                    <a:pt x="24195" y="139195"/>
                    <a:pt x="7098" y="104465"/>
                  </a:cubicBezTo>
                  <a:cubicBezTo>
                    <a:pt x="-15559" y="55605"/>
                    <a:pt x="23270" y="0"/>
                    <a:pt x="23270" y="0"/>
                  </a:cubicBezTo>
                  <a:cubicBezTo>
                    <a:pt x="23270" y="0"/>
                    <a:pt x="40565" y="29402"/>
                    <a:pt x="65730" y="79127"/>
                  </a:cubicBezTo>
                  <a:cubicBezTo>
                    <a:pt x="90895" y="128852"/>
                    <a:pt x="82421" y="155660"/>
                    <a:pt x="82421" y="155660"/>
                  </a:cubicBezTo>
                  <a:close/>
                </a:path>
              </a:pathLst>
            </a:custGeom>
            <a:solidFill>
              <a:srgbClr val="008D8A"/>
            </a:solidFill>
            <a:ln w="8630"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FB3CE4E-6693-4D53-846D-C30F9A7DC811}"/>
                </a:ext>
              </a:extLst>
            </p:cNvPr>
            <p:cNvSpPr/>
            <p:nvPr/>
          </p:nvSpPr>
          <p:spPr>
            <a:xfrm>
              <a:off x="5771125" y="3697327"/>
              <a:ext cx="125970" cy="167421"/>
            </a:xfrm>
            <a:custGeom>
              <a:avLst/>
              <a:gdLst>
                <a:gd name="connsiteX0" fmla="*/ 125970 w 125970"/>
                <a:gd name="connsiteY0" fmla="*/ 167422 h 167421"/>
                <a:gd name="connsiteX1" fmla="*/ 30412 w 125970"/>
                <a:gd name="connsiteY1" fmla="*/ 101698 h 167421"/>
                <a:gd name="connsiteX2" fmla="*/ 1701 w 125970"/>
                <a:gd name="connsiteY2" fmla="*/ 0 h 167421"/>
                <a:gd name="connsiteX3" fmla="*/ 73218 w 125970"/>
                <a:gd name="connsiteY3" fmla="*/ 54308 h 167421"/>
                <a:gd name="connsiteX4" fmla="*/ 120176 w 125970"/>
                <a:gd name="connsiteY4" fmla="*/ 117005 h 167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70" h="167421">
                  <a:moveTo>
                    <a:pt x="125970" y="167422"/>
                  </a:moveTo>
                  <a:cubicBezTo>
                    <a:pt x="92347" y="148198"/>
                    <a:pt x="60385" y="126215"/>
                    <a:pt x="30412" y="101698"/>
                  </a:cubicBezTo>
                  <a:cubicBezTo>
                    <a:pt x="-10492" y="67107"/>
                    <a:pt x="1701" y="0"/>
                    <a:pt x="1701" y="0"/>
                  </a:cubicBezTo>
                  <a:cubicBezTo>
                    <a:pt x="1701" y="0"/>
                    <a:pt x="29547" y="19544"/>
                    <a:pt x="73218" y="54308"/>
                  </a:cubicBezTo>
                  <a:cubicBezTo>
                    <a:pt x="116890" y="89073"/>
                    <a:pt x="120176" y="117005"/>
                    <a:pt x="120176" y="117005"/>
                  </a:cubicBezTo>
                  <a:close/>
                </a:path>
              </a:pathLst>
            </a:custGeom>
            <a:solidFill>
              <a:srgbClr val="008D8A"/>
            </a:solidFill>
            <a:ln w="8630"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AC13B66-2FAF-4BDA-8850-6550B7F05150}"/>
                </a:ext>
              </a:extLst>
            </p:cNvPr>
            <p:cNvSpPr/>
            <p:nvPr/>
          </p:nvSpPr>
          <p:spPr>
            <a:xfrm>
              <a:off x="5893982" y="3635149"/>
              <a:ext cx="134400" cy="159984"/>
            </a:xfrm>
            <a:custGeom>
              <a:avLst/>
              <a:gdLst>
                <a:gd name="connsiteX0" fmla="*/ 0 w 134400"/>
                <a:gd name="connsiteY0" fmla="*/ 159984 h 159984"/>
                <a:gd name="connsiteX1" fmla="*/ 99104 w 134400"/>
                <a:gd name="connsiteY1" fmla="*/ 99882 h 159984"/>
                <a:gd name="connsiteX2" fmla="*/ 133695 w 134400"/>
                <a:gd name="connsiteY2" fmla="*/ 0 h 159984"/>
                <a:gd name="connsiteX3" fmla="*/ 59237 w 134400"/>
                <a:gd name="connsiteY3" fmla="*/ 49984 h 159984"/>
                <a:gd name="connsiteX4" fmla="*/ 8821 w 134400"/>
                <a:gd name="connsiteY4" fmla="*/ 110000 h 15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00" h="159984">
                  <a:moveTo>
                    <a:pt x="0" y="159984"/>
                  </a:moveTo>
                  <a:cubicBezTo>
                    <a:pt x="34617" y="142689"/>
                    <a:pt x="67764" y="122591"/>
                    <a:pt x="99104" y="99882"/>
                  </a:cubicBezTo>
                  <a:cubicBezTo>
                    <a:pt x="142343" y="67194"/>
                    <a:pt x="133695" y="0"/>
                    <a:pt x="133695" y="0"/>
                  </a:cubicBezTo>
                  <a:cubicBezTo>
                    <a:pt x="133695" y="0"/>
                    <a:pt x="104898" y="17988"/>
                    <a:pt x="59237" y="49984"/>
                  </a:cubicBezTo>
                  <a:cubicBezTo>
                    <a:pt x="13577" y="81981"/>
                    <a:pt x="8821" y="110000"/>
                    <a:pt x="8821" y="110000"/>
                  </a:cubicBezTo>
                  <a:close/>
                </a:path>
              </a:pathLst>
            </a:custGeom>
            <a:solidFill>
              <a:srgbClr val="008D8A"/>
            </a:solidFill>
            <a:ln w="8630"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63CC1A-4238-4A6A-845B-4AED31582E50}"/>
                </a:ext>
              </a:extLst>
            </p:cNvPr>
            <p:cNvSpPr/>
            <p:nvPr/>
          </p:nvSpPr>
          <p:spPr>
            <a:xfrm>
              <a:off x="5903374" y="3758381"/>
              <a:ext cx="102132" cy="188608"/>
            </a:xfrm>
            <a:custGeom>
              <a:avLst/>
              <a:gdLst>
                <a:gd name="connsiteX0" fmla="*/ 4272 w 102132"/>
                <a:gd name="connsiteY0" fmla="*/ 188609 h 188608"/>
                <a:gd name="connsiteX1" fmla="*/ 84956 w 102132"/>
                <a:gd name="connsiteY1" fmla="*/ 105330 h 188608"/>
                <a:gd name="connsiteX2" fmla="*/ 92998 w 102132"/>
                <a:gd name="connsiteY2" fmla="*/ 0 h 188608"/>
                <a:gd name="connsiteX3" fmla="*/ 33588 w 102132"/>
                <a:gd name="connsiteY3" fmla="*/ 67280 h 188608"/>
                <a:gd name="connsiteX4" fmla="*/ 34 w 102132"/>
                <a:gd name="connsiteY4" fmla="*/ 138105 h 18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2" h="188608">
                  <a:moveTo>
                    <a:pt x="4272" y="188609"/>
                  </a:moveTo>
                  <a:cubicBezTo>
                    <a:pt x="33493" y="163201"/>
                    <a:pt x="60482" y="135338"/>
                    <a:pt x="84956" y="105330"/>
                  </a:cubicBezTo>
                  <a:cubicBezTo>
                    <a:pt x="118163" y="62870"/>
                    <a:pt x="92998" y="0"/>
                    <a:pt x="92998" y="0"/>
                  </a:cubicBezTo>
                  <a:cubicBezTo>
                    <a:pt x="92998" y="0"/>
                    <a:pt x="69562" y="24646"/>
                    <a:pt x="33588" y="67280"/>
                  </a:cubicBezTo>
                  <a:cubicBezTo>
                    <a:pt x="-2387" y="109914"/>
                    <a:pt x="34" y="138105"/>
                    <a:pt x="34" y="138105"/>
                  </a:cubicBezTo>
                  <a:close/>
                </a:path>
              </a:pathLst>
            </a:custGeom>
            <a:solidFill>
              <a:srgbClr val="008D8A"/>
            </a:solidFill>
            <a:ln w="8630"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E32E59B-1FC0-4F15-BFCA-EC8A7AF62471}"/>
                </a:ext>
              </a:extLst>
            </p:cNvPr>
            <p:cNvSpPr/>
            <p:nvPr/>
          </p:nvSpPr>
          <p:spPr>
            <a:xfrm>
              <a:off x="5893805" y="3063962"/>
              <a:ext cx="230035" cy="971667"/>
            </a:xfrm>
            <a:custGeom>
              <a:avLst/>
              <a:gdLst>
                <a:gd name="connsiteX0" fmla="*/ 24563 w 230035"/>
                <a:gd name="connsiteY0" fmla="*/ 971667 h 971667"/>
                <a:gd name="connsiteX1" fmla="*/ 4 w 230035"/>
                <a:gd name="connsiteY1" fmla="*/ 732555 h 971667"/>
                <a:gd name="connsiteX2" fmla="*/ 72904 w 230035"/>
                <a:gd name="connsiteY2" fmla="*/ 534175 h 971667"/>
                <a:gd name="connsiteX3" fmla="*/ 100318 w 230035"/>
                <a:gd name="connsiteY3" fmla="*/ 274741 h 971667"/>
                <a:gd name="connsiteX4" fmla="*/ 204092 w 230035"/>
                <a:gd name="connsiteY4" fmla="*/ 84489 h 971667"/>
                <a:gd name="connsiteX5" fmla="*/ 230035 w 230035"/>
                <a:gd name="connsiteY5" fmla="*/ 0 h 97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035" h="971667">
                  <a:moveTo>
                    <a:pt x="24563" y="971667"/>
                  </a:moveTo>
                  <a:cubicBezTo>
                    <a:pt x="24563" y="971667"/>
                    <a:pt x="-342" y="795857"/>
                    <a:pt x="4" y="732555"/>
                  </a:cubicBezTo>
                  <a:cubicBezTo>
                    <a:pt x="349" y="669254"/>
                    <a:pt x="45491" y="624458"/>
                    <a:pt x="72904" y="534175"/>
                  </a:cubicBezTo>
                  <a:cubicBezTo>
                    <a:pt x="100318" y="443892"/>
                    <a:pt x="72904" y="343923"/>
                    <a:pt x="100318" y="274741"/>
                  </a:cubicBezTo>
                  <a:cubicBezTo>
                    <a:pt x="127732" y="205558"/>
                    <a:pt x="174949" y="161195"/>
                    <a:pt x="204092" y="84489"/>
                  </a:cubicBezTo>
                  <a:cubicBezTo>
                    <a:pt x="214331" y="56842"/>
                    <a:pt x="222987" y="28633"/>
                    <a:pt x="230035" y="0"/>
                  </a:cubicBezTo>
                </a:path>
              </a:pathLst>
            </a:custGeom>
            <a:noFill/>
            <a:ln w="8630" cap="rnd">
              <a:solidFill>
                <a:srgbClr val="263238"/>
              </a:solidFill>
              <a:prstDash val="solid"/>
              <a:round/>
            </a:ln>
          </p:spPr>
          <p:txBody>
            <a:bodyPr rtlCol="0" anchor="ctr"/>
            <a:lstStyle/>
            <a:p>
              <a:endParaRPr lang="en-US"/>
            </a:p>
          </p:txBody>
        </p:sp>
        <p:sp>
          <p:nvSpPr>
            <p:cNvPr id="247" name="Freeform: Shape 246">
              <a:extLst>
                <a:ext uri="{FF2B5EF4-FFF2-40B4-BE49-F238E27FC236}">
                  <a16:creationId xmlns:a16="http://schemas.microsoft.com/office/drawing/2014/main" id="{D22061E5-20E9-47E4-BB76-B7C747A657B1}"/>
                </a:ext>
              </a:extLst>
            </p:cNvPr>
            <p:cNvSpPr/>
            <p:nvPr/>
          </p:nvSpPr>
          <p:spPr>
            <a:xfrm>
              <a:off x="6105075" y="3110833"/>
              <a:ext cx="47476" cy="24905"/>
            </a:xfrm>
            <a:custGeom>
              <a:avLst/>
              <a:gdLst>
                <a:gd name="connsiteX0" fmla="*/ 47476 w 47476"/>
                <a:gd name="connsiteY0" fmla="*/ 0 h 24905"/>
                <a:gd name="connsiteX1" fmla="*/ 0 w 47476"/>
                <a:gd name="connsiteY1" fmla="*/ 24906 h 24905"/>
              </a:gdLst>
              <a:ahLst/>
              <a:cxnLst>
                <a:cxn ang="0">
                  <a:pos x="connsiteX0" y="connsiteY0"/>
                </a:cxn>
                <a:cxn ang="0">
                  <a:pos x="connsiteX1" y="connsiteY1"/>
                </a:cxn>
              </a:cxnLst>
              <a:rect l="l" t="t" r="r" b="b"/>
              <a:pathLst>
                <a:path w="47476" h="24905">
                  <a:moveTo>
                    <a:pt x="47476" y="0"/>
                  </a:moveTo>
                  <a:lnTo>
                    <a:pt x="0" y="24906"/>
                  </a:lnTo>
                </a:path>
              </a:pathLst>
            </a:custGeom>
            <a:ln w="8630" cap="rnd">
              <a:solidFill>
                <a:srgbClr val="263238"/>
              </a:solidFill>
              <a:prstDash val="solid"/>
              <a:round/>
            </a:ln>
          </p:spPr>
          <p:txBody>
            <a:bodyPr rtlCol="0" anchor="ctr"/>
            <a:lstStyle/>
            <a:p>
              <a:endParaRPr lang="en-US"/>
            </a:p>
          </p:txBody>
        </p:sp>
        <p:sp>
          <p:nvSpPr>
            <p:cNvPr id="248" name="Freeform: Shape 247">
              <a:extLst>
                <a:ext uri="{FF2B5EF4-FFF2-40B4-BE49-F238E27FC236}">
                  <a16:creationId xmlns:a16="http://schemas.microsoft.com/office/drawing/2014/main" id="{619F19A9-EA28-4D06-99A8-996D44B474B9}"/>
                </a:ext>
              </a:extLst>
            </p:cNvPr>
            <p:cNvSpPr/>
            <p:nvPr/>
          </p:nvSpPr>
          <p:spPr>
            <a:xfrm>
              <a:off x="6101356" y="3064913"/>
              <a:ext cx="12106" cy="34158"/>
            </a:xfrm>
            <a:custGeom>
              <a:avLst/>
              <a:gdLst>
                <a:gd name="connsiteX0" fmla="*/ 0 w 12106"/>
                <a:gd name="connsiteY0" fmla="*/ 0 h 34158"/>
                <a:gd name="connsiteX1" fmla="*/ 12107 w 12106"/>
                <a:gd name="connsiteY1" fmla="*/ 34159 h 34158"/>
              </a:gdLst>
              <a:ahLst/>
              <a:cxnLst>
                <a:cxn ang="0">
                  <a:pos x="connsiteX0" y="connsiteY0"/>
                </a:cxn>
                <a:cxn ang="0">
                  <a:pos x="connsiteX1" y="connsiteY1"/>
                </a:cxn>
              </a:cxnLst>
              <a:rect l="l" t="t" r="r" b="b"/>
              <a:pathLst>
                <a:path w="12106" h="34158">
                  <a:moveTo>
                    <a:pt x="0" y="0"/>
                  </a:moveTo>
                  <a:lnTo>
                    <a:pt x="12107" y="34159"/>
                  </a:lnTo>
                </a:path>
              </a:pathLst>
            </a:custGeom>
            <a:ln w="8630" cap="rnd">
              <a:solidFill>
                <a:srgbClr val="263238"/>
              </a:solidFill>
              <a:prstDash val="solid"/>
              <a:round/>
            </a:ln>
          </p:spPr>
          <p:txBody>
            <a:bodyPr rtlCol="0" anchor="ctr"/>
            <a:lstStyle/>
            <a:p>
              <a:endParaRPr lang="en-US"/>
            </a:p>
          </p:txBody>
        </p:sp>
        <p:sp>
          <p:nvSpPr>
            <p:cNvPr id="249" name="Freeform: Shape 248">
              <a:extLst>
                <a:ext uri="{FF2B5EF4-FFF2-40B4-BE49-F238E27FC236}">
                  <a16:creationId xmlns:a16="http://schemas.microsoft.com/office/drawing/2014/main" id="{A2E541B0-9AB6-41D0-81B0-21FFF660D041}"/>
                </a:ext>
              </a:extLst>
            </p:cNvPr>
            <p:cNvSpPr/>
            <p:nvPr/>
          </p:nvSpPr>
          <p:spPr>
            <a:xfrm>
              <a:off x="5997150" y="3295464"/>
              <a:ext cx="79992" cy="40558"/>
            </a:xfrm>
            <a:custGeom>
              <a:avLst/>
              <a:gdLst>
                <a:gd name="connsiteX0" fmla="*/ 79992 w 79992"/>
                <a:gd name="connsiteY0" fmla="*/ 0 h 40558"/>
                <a:gd name="connsiteX1" fmla="*/ 0 w 79992"/>
                <a:gd name="connsiteY1" fmla="*/ 40558 h 40558"/>
              </a:gdLst>
              <a:ahLst/>
              <a:cxnLst>
                <a:cxn ang="0">
                  <a:pos x="connsiteX0" y="connsiteY0"/>
                </a:cxn>
                <a:cxn ang="0">
                  <a:pos x="connsiteX1" y="connsiteY1"/>
                </a:cxn>
              </a:cxnLst>
              <a:rect l="l" t="t" r="r" b="b"/>
              <a:pathLst>
                <a:path w="79992" h="40558">
                  <a:moveTo>
                    <a:pt x="79992" y="0"/>
                  </a:moveTo>
                  <a:cubicBezTo>
                    <a:pt x="39693" y="20322"/>
                    <a:pt x="0" y="40558"/>
                    <a:pt x="0" y="40558"/>
                  </a:cubicBezTo>
                </a:path>
              </a:pathLst>
            </a:custGeom>
            <a:noFill/>
            <a:ln w="8630" cap="rnd">
              <a:solidFill>
                <a:srgbClr val="263238"/>
              </a:solidFill>
              <a:prstDash val="solid"/>
              <a:round/>
            </a:ln>
          </p:spPr>
          <p:txBody>
            <a:bodyPr rtlCol="0" anchor="ctr"/>
            <a:lstStyle/>
            <a:p>
              <a:endParaRPr lang="en-US"/>
            </a:p>
          </p:txBody>
        </p:sp>
        <p:sp>
          <p:nvSpPr>
            <p:cNvPr id="250" name="Freeform: Shape 249">
              <a:extLst>
                <a:ext uri="{FF2B5EF4-FFF2-40B4-BE49-F238E27FC236}">
                  <a16:creationId xmlns:a16="http://schemas.microsoft.com/office/drawing/2014/main" id="{2EA064CA-6073-43EE-A9DF-632BEC30D463}"/>
                </a:ext>
              </a:extLst>
            </p:cNvPr>
            <p:cNvSpPr/>
            <p:nvPr/>
          </p:nvSpPr>
          <p:spPr>
            <a:xfrm>
              <a:off x="5978298" y="3178113"/>
              <a:ext cx="45919" cy="106108"/>
            </a:xfrm>
            <a:custGeom>
              <a:avLst/>
              <a:gdLst>
                <a:gd name="connsiteX0" fmla="*/ 0 w 45919"/>
                <a:gd name="connsiteY0" fmla="*/ 0 h 106108"/>
                <a:gd name="connsiteX1" fmla="*/ 45920 w 45919"/>
                <a:gd name="connsiteY1" fmla="*/ 106108 h 106108"/>
              </a:gdLst>
              <a:ahLst/>
              <a:cxnLst>
                <a:cxn ang="0">
                  <a:pos x="connsiteX0" y="connsiteY0"/>
                </a:cxn>
                <a:cxn ang="0">
                  <a:pos x="connsiteX1" y="connsiteY1"/>
                </a:cxn>
              </a:cxnLst>
              <a:rect l="l" t="t" r="r" b="b"/>
              <a:pathLst>
                <a:path w="45919" h="106108">
                  <a:moveTo>
                    <a:pt x="0" y="0"/>
                  </a:moveTo>
                  <a:cubicBezTo>
                    <a:pt x="18930" y="33692"/>
                    <a:pt x="34315" y="69252"/>
                    <a:pt x="45920" y="106108"/>
                  </a:cubicBezTo>
                </a:path>
              </a:pathLst>
            </a:custGeom>
            <a:noFill/>
            <a:ln w="8630" cap="rnd">
              <a:solidFill>
                <a:srgbClr val="263238"/>
              </a:solidFill>
              <a:prstDash val="solid"/>
              <a:round/>
            </a:ln>
          </p:spPr>
          <p:txBody>
            <a:bodyPr rtlCol="0" anchor="ctr"/>
            <a:lstStyle/>
            <a:p>
              <a:endParaRPr lang="en-US"/>
            </a:p>
          </p:txBody>
        </p:sp>
        <p:sp>
          <p:nvSpPr>
            <p:cNvPr id="251" name="Freeform: Shape 250">
              <a:extLst>
                <a:ext uri="{FF2B5EF4-FFF2-40B4-BE49-F238E27FC236}">
                  <a16:creationId xmlns:a16="http://schemas.microsoft.com/office/drawing/2014/main" id="{026DE275-09C9-4637-9B2F-DA327C4D671B}"/>
                </a:ext>
              </a:extLst>
            </p:cNvPr>
            <p:cNvSpPr/>
            <p:nvPr/>
          </p:nvSpPr>
          <p:spPr>
            <a:xfrm>
              <a:off x="5973369" y="3488396"/>
              <a:ext cx="92445" cy="87429"/>
            </a:xfrm>
            <a:custGeom>
              <a:avLst/>
              <a:gdLst>
                <a:gd name="connsiteX0" fmla="*/ 92445 w 92445"/>
                <a:gd name="connsiteY0" fmla="*/ 0 h 87429"/>
                <a:gd name="connsiteX1" fmla="*/ 0 w 92445"/>
                <a:gd name="connsiteY1" fmla="*/ 87429 h 87429"/>
              </a:gdLst>
              <a:ahLst/>
              <a:cxnLst>
                <a:cxn ang="0">
                  <a:pos x="connsiteX0" y="connsiteY0"/>
                </a:cxn>
                <a:cxn ang="0">
                  <a:pos x="connsiteX1" y="connsiteY1"/>
                </a:cxn>
              </a:cxnLst>
              <a:rect l="l" t="t" r="r" b="b"/>
              <a:pathLst>
                <a:path w="92445" h="87429">
                  <a:moveTo>
                    <a:pt x="92445" y="0"/>
                  </a:moveTo>
                  <a:cubicBezTo>
                    <a:pt x="57586" y="24543"/>
                    <a:pt x="26454" y="53997"/>
                    <a:pt x="0" y="87429"/>
                  </a:cubicBezTo>
                </a:path>
              </a:pathLst>
            </a:custGeom>
            <a:noFill/>
            <a:ln w="8630" cap="rnd">
              <a:solidFill>
                <a:srgbClr val="263238"/>
              </a:solidFill>
              <a:prstDash val="solid"/>
              <a:round/>
            </a:ln>
          </p:spPr>
          <p:txBody>
            <a:bodyPr rtlCol="0" anchor="ctr"/>
            <a:lstStyle/>
            <a:p>
              <a:endParaRPr lang="en-US"/>
            </a:p>
          </p:txBody>
        </p:sp>
        <p:sp>
          <p:nvSpPr>
            <p:cNvPr id="252" name="Freeform: Shape 251">
              <a:extLst>
                <a:ext uri="{FF2B5EF4-FFF2-40B4-BE49-F238E27FC236}">
                  <a16:creationId xmlns:a16="http://schemas.microsoft.com/office/drawing/2014/main" id="{DEDE50C0-95C8-4839-9EB2-F327BFDED04F}"/>
                </a:ext>
              </a:extLst>
            </p:cNvPr>
            <p:cNvSpPr/>
            <p:nvPr/>
          </p:nvSpPr>
          <p:spPr>
            <a:xfrm>
              <a:off x="5916898" y="3496785"/>
              <a:ext cx="43239" cy="116831"/>
            </a:xfrm>
            <a:custGeom>
              <a:avLst/>
              <a:gdLst>
                <a:gd name="connsiteX0" fmla="*/ 0 w 43239"/>
                <a:gd name="connsiteY0" fmla="*/ 0 h 116831"/>
                <a:gd name="connsiteX1" fmla="*/ 17296 w 43239"/>
                <a:gd name="connsiteY1" fmla="*/ 38223 h 116831"/>
                <a:gd name="connsiteX2" fmla="*/ 43239 w 43239"/>
                <a:gd name="connsiteY2" fmla="*/ 116832 h 116831"/>
              </a:gdLst>
              <a:ahLst/>
              <a:cxnLst>
                <a:cxn ang="0">
                  <a:pos x="connsiteX0" y="connsiteY0"/>
                </a:cxn>
                <a:cxn ang="0">
                  <a:pos x="connsiteX1" y="connsiteY1"/>
                </a:cxn>
                <a:cxn ang="0">
                  <a:pos x="connsiteX2" y="connsiteY2"/>
                </a:cxn>
              </a:cxnLst>
              <a:rect l="l" t="t" r="r" b="b"/>
              <a:pathLst>
                <a:path w="43239" h="116831">
                  <a:moveTo>
                    <a:pt x="0" y="0"/>
                  </a:moveTo>
                  <a:cubicBezTo>
                    <a:pt x="0" y="0"/>
                    <a:pt x="2075" y="4324"/>
                    <a:pt x="17296" y="38223"/>
                  </a:cubicBezTo>
                  <a:cubicBezTo>
                    <a:pt x="28175" y="63639"/>
                    <a:pt x="36857" y="89937"/>
                    <a:pt x="43239" y="116832"/>
                  </a:cubicBezTo>
                </a:path>
              </a:pathLst>
            </a:custGeom>
            <a:noFill/>
            <a:ln w="8630" cap="rnd">
              <a:solidFill>
                <a:srgbClr val="263238"/>
              </a:solidFill>
              <a:prstDash val="solid"/>
              <a:round/>
            </a:ln>
          </p:spPr>
          <p:txBody>
            <a:bodyPr rtlCol="0" anchor="ctr"/>
            <a:lstStyle/>
            <a:p>
              <a:endParaRPr lang="en-US"/>
            </a:p>
          </p:txBody>
        </p:sp>
        <p:sp>
          <p:nvSpPr>
            <p:cNvPr id="253" name="Freeform: Shape 252">
              <a:extLst>
                <a:ext uri="{FF2B5EF4-FFF2-40B4-BE49-F238E27FC236}">
                  <a16:creationId xmlns:a16="http://schemas.microsoft.com/office/drawing/2014/main" id="{6BF0A288-03F3-4EB1-9C50-532DE482656B}"/>
                </a:ext>
              </a:extLst>
            </p:cNvPr>
            <p:cNvSpPr/>
            <p:nvPr/>
          </p:nvSpPr>
          <p:spPr>
            <a:xfrm>
              <a:off x="5811914" y="3762705"/>
              <a:ext cx="84229" cy="81721"/>
            </a:xfrm>
            <a:custGeom>
              <a:avLst/>
              <a:gdLst>
                <a:gd name="connsiteX0" fmla="*/ 0 w 84229"/>
                <a:gd name="connsiteY0" fmla="*/ 0 h 81721"/>
                <a:gd name="connsiteX1" fmla="*/ 33121 w 84229"/>
                <a:gd name="connsiteY1" fmla="*/ 28797 h 81721"/>
                <a:gd name="connsiteX2" fmla="*/ 84230 w 84229"/>
                <a:gd name="connsiteY2" fmla="*/ 81722 h 81721"/>
              </a:gdLst>
              <a:ahLst/>
              <a:cxnLst>
                <a:cxn ang="0">
                  <a:pos x="connsiteX0" y="connsiteY0"/>
                </a:cxn>
                <a:cxn ang="0">
                  <a:pos x="connsiteX1" y="connsiteY1"/>
                </a:cxn>
                <a:cxn ang="0">
                  <a:pos x="connsiteX2" y="connsiteY2"/>
                </a:cxn>
              </a:cxnLst>
              <a:rect l="l" t="t" r="r" b="b"/>
              <a:pathLst>
                <a:path w="84229" h="81721">
                  <a:moveTo>
                    <a:pt x="0" y="0"/>
                  </a:moveTo>
                  <a:cubicBezTo>
                    <a:pt x="10299" y="10421"/>
                    <a:pt x="21377" y="20046"/>
                    <a:pt x="33121" y="28797"/>
                  </a:cubicBezTo>
                  <a:cubicBezTo>
                    <a:pt x="51705" y="44874"/>
                    <a:pt x="68811" y="62584"/>
                    <a:pt x="84230" y="81722"/>
                  </a:cubicBezTo>
                </a:path>
              </a:pathLst>
            </a:custGeom>
            <a:noFill/>
            <a:ln w="8630" cap="rnd">
              <a:solidFill>
                <a:srgbClr val="263238"/>
              </a:solidFill>
              <a:prstDash val="solid"/>
              <a:round/>
            </a:ln>
          </p:spPr>
          <p:txBody>
            <a:bodyPr rtlCol="0" anchor="ctr"/>
            <a:lstStyle/>
            <a:p>
              <a:endParaRPr lang="en-US"/>
            </a:p>
          </p:txBody>
        </p:sp>
        <p:sp>
          <p:nvSpPr>
            <p:cNvPr id="254" name="Freeform: Shape 253">
              <a:extLst>
                <a:ext uri="{FF2B5EF4-FFF2-40B4-BE49-F238E27FC236}">
                  <a16:creationId xmlns:a16="http://schemas.microsoft.com/office/drawing/2014/main" id="{C9FE24CE-2C68-42D1-B709-0DE7EE1A3779}"/>
                </a:ext>
              </a:extLst>
            </p:cNvPr>
            <p:cNvSpPr/>
            <p:nvPr/>
          </p:nvSpPr>
          <p:spPr>
            <a:xfrm>
              <a:off x="5893982" y="3691447"/>
              <a:ext cx="92877" cy="105070"/>
            </a:xfrm>
            <a:custGeom>
              <a:avLst/>
              <a:gdLst>
                <a:gd name="connsiteX0" fmla="*/ 92877 w 92877"/>
                <a:gd name="connsiteY0" fmla="*/ 0 h 105070"/>
                <a:gd name="connsiteX1" fmla="*/ 42634 w 92877"/>
                <a:gd name="connsiteY1" fmla="*/ 46612 h 105070"/>
                <a:gd name="connsiteX2" fmla="*/ 0 w 92877"/>
                <a:gd name="connsiteY2" fmla="*/ 105071 h 105070"/>
              </a:gdLst>
              <a:ahLst/>
              <a:cxnLst>
                <a:cxn ang="0">
                  <a:pos x="connsiteX0" y="connsiteY0"/>
                </a:cxn>
                <a:cxn ang="0">
                  <a:pos x="connsiteX1" y="connsiteY1"/>
                </a:cxn>
                <a:cxn ang="0">
                  <a:pos x="connsiteX2" y="connsiteY2"/>
                </a:cxn>
              </a:cxnLst>
              <a:rect l="l" t="t" r="r" b="b"/>
              <a:pathLst>
                <a:path w="92877" h="105070">
                  <a:moveTo>
                    <a:pt x="92877" y="0"/>
                  </a:moveTo>
                  <a:cubicBezTo>
                    <a:pt x="74907" y="14165"/>
                    <a:pt x="58105" y="29757"/>
                    <a:pt x="42634" y="46612"/>
                  </a:cubicBezTo>
                  <a:cubicBezTo>
                    <a:pt x="26947" y="64980"/>
                    <a:pt x="12695" y="84524"/>
                    <a:pt x="0" y="105071"/>
                  </a:cubicBezTo>
                </a:path>
              </a:pathLst>
            </a:custGeom>
            <a:noFill/>
            <a:ln w="8630" cap="rnd">
              <a:solidFill>
                <a:srgbClr val="263238"/>
              </a:solidFill>
              <a:prstDash val="solid"/>
              <a:round/>
            </a:ln>
          </p:spPr>
          <p:txBody>
            <a:bodyPr rtlCol="0" anchor="ctr"/>
            <a:lstStyle/>
            <a:p>
              <a:endParaRPr lang="en-US"/>
            </a:p>
          </p:txBody>
        </p:sp>
        <p:sp>
          <p:nvSpPr>
            <p:cNvPr id="255" name="Freeform: Shape 254">
              <a:extLst>
                <a:ext uri="{FF2B5EF4-FFF2-40B4-BE49-F238E27FC236}">
                  <a16:creationId xmlns:a16="http://schemas.microsoft.com/office/drawing/2014/main" id="{9D8D42F8-4BA9-4D13-B502-47D81BEB55A2}"/>
                </a:ext>
              </a:extLst>
            </p:cNvPr>
            <p:cNvSpPr/>
            <p:nvPr/>
          </p:nvSpPr>
          <p:spPr>
            <a:xfrm>
              <a:off x="5907645" y="3813900"/>
              <a:ext cx="73073" cy="133089"/>
            </a:xfrm>
            <a:custGeom>
              <a:avLst/>
              <a:gdLst>
                <a:gd name="connsiteX0" fmla="*/ 73074 w 73073"/>
                <a:gd name="connsiteY0" fmla="*/ 0 h 133089"/>
                <a:gd name="connsiteX1" fmla="*/ 21187 w 73073"/>
                <a:gd name="connsiteY1" fmla="*/ 73420 h 133089"/>
                <a:gd name="connsiteX2" fmla="*/ 0 w 73073"/>
                <a:gd name="connsiteY2" fmla="*/ 133090 h 133089"/>
              </a:gdLst>
              <a:ahLst/>
              <a:cxnLst>
                <a:cxn ang="0">
                  <a:pos x="connsiteX0" y="connsiteY0"/>
                </a:cxn>
                <a:cxn ang="0">
                  <a:pos x="connsiteX1" y="connsiteY1"/>
                </a:cxn>
                <a:cxn ang="0">
                  <a:pos x="connsiteX2" y="connsiteY2"/>
                </a:cxn>
              </a:cxnLst>
              <a:rect l="l" t="t" r="r" b="b"/>
              <a:pathLst>
                <a:path w="73073" h="133089">
                  <a:moveTo>
                    <a:pt x="73074" y="0"/>
                  </a:moveTo>
                  <a:cubicBezTo>
                    <a:pt x="63734" y="13491"/>
                    <a:pt x="40731" y="47476"/>
                    <a:pt x="21187" y="73420"/>
                  </a:cubicBezTo>
                  <a:cubicBezTo>
                    <a:pt x="9002" y="91105"/>
                    <a:pt x="1695" y="111686"/>
                    <a:pt x="0" y="133090"/>
                  </a:cubicBezTo>
                </a:path>
              </a:pathLst>
            </a:custGeom>
            <a:noFill/>
            <a:ln w="8630" cap="rnd">
              <a:solidFill>
                <a:srgbClr val="263238"/>
              </a:solidFill>
              <a:prstDash val="solid"/>
              <a:round/>
            </a:ln>
          </p:spPr>
          <p:txBody>
            <a:bodyPr rtlCol="0" anchor="ctr"/>
            <a:lstStyle/>
            <a:p>
              <a:endParaRPr lang="en-US"/>
            </a:p>
          </p:txBody>
        </p:sp>
        <p:sp>
          <p:nvSpPr>
            <p:cNvPr id="4192" name="Freeform: Shape 4191">
              <a:extLst>
                <a:ext uri="{FF2B5EF4-FFF2-40B4-BE49-F238E27FC236}">
                  <a16:creationId xmlns:a16="http://schemas.microsoft.com/office/drawing/2014/main" id="{485C3099-F222-4385-8D4E-18FB03160463}"/>
                </a:ext>
              </a:extLst>
            </p:cNvPr>
            <p:cNvSpPr/>
            <p:nvPr/>
          </p:nvSpPr>
          <p:spPr>
            <a:xfrm>
              <a:off x="5713243" y="2275023"/>
              <a:ext cx="172231" cy="283907"/>
            </a:xfrm>
            <a:custGeom>
              <a:avLst/>
              <a:gdLst>
                <a:gd name="connsiteX0" fmla="*/ 0 w 172231"/>
                <a:gd name="connsiteY0" fmla="*/ 283907 h 283907"/>
                <a:gd name="connsiteX1" fmla="*/ 137327 w 172231"/>
                <a:gd name="connsiteY1" fmla="*/ 164308 h 283907"/>
                <a:gd name="connsiteX2" fmla="*/ 163876 w 172231"/>
                <a:gd name="connsiteY2" fmla="*/ 0 h 283907"/>
                <a:gd name="connsiteX3" fmla="*/ 62005 w 172231"/>
                <a:gd name="connsiteY3" fmla="*/ 97374 h 283907"/>
                <a:gd name="connsiteX4" fmla="*/ 0 w 172231"/>
                <a:gd name="connsiteY4" fmla="*/ 203656 h 283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31" h="283907">
                  <a:moveTo>
                    <a:pt x="0" y="283907"/>
                  </a:moveTo>
                  <a:cubicBezTo>
                    <a:pt x="49033" y="247941"/>
                    <a:pt x="94970" y="207936"/>
                    <a:pt x="137327" y="164308"/>
                  </a:cubicBezTo>
                  <a:cubicBezTo>
                    <a:pt x="194922" y="101785"/>
                    <a:pt x="163876" y="0"/>
                    <a:pt x="163876" y="0"/>
                  </a:cubicBezTo>
                  <a:cubicBezTo>
                    <a:pt x="163876" y="0"/>
                    <a:pt x="124010" y="35456"/>
                    <a:pt x="62005" y="97374"/>
                  </a:cubicBezTo>
                  <a:cubicBezTo>
                    <a:pt x="0" y="159293"/>
                    <a:pt x="0" y="203656"/>
                    <a:pt x="0" y="203656"/>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3" name="Freeform: Shape 4192">
              <a:extLst>
                <a:ext uri="{FF2B5EF4-FFF2-40B4-BE49-F238E27FC236}">
                  <a16:creationId xmlns:a16="http://schemas.microsoft.com/office/drawing/2014/main" id="{9EC4534A-5952-46D7-845E-317CBAB51953}"/>
                </a:ext>
              </a:extLst>
            </p:cNvPr>
            <p:cNvSpPr/>
            <p:nvPr/>
          </p:nvSpPr>
          <p:spPr>
            <a:xfrm>
              <a:off x="5803266" y="2551753"/>
              <a:ext cx="172197" cy="283388"/>
            </a:xfrm>
            <a:custGeom>
              <a:avLst/>
              <a:gdLst>
                <a:gd name="connsiteX0" fmla="*/ 0 w 172197"/>
                <a:gd name="connsiteY0" fmla="*/ 283389 h 283388"/>
                <a:gd name="connsiteX1" fmla="*/ 137327 w 172197"/>
                <a:gd name="connsiteY1" fmla="*/ 163789 h 283388"/>
                <a:gd name="connsiteX2" fmla="*/ 163876 w 172197"/>
                <a:gd name="connsiteY2" fmla="*/ 0 h 283388"/>
                <a:gd name="connsiteX3" fmla="*/ 62005 w 172197"/>
                <a:gd name="connsiteY3" fmla="*/ 97374 h 283388"/>
                <a:gd name="connsiteX4" fmla="*/ 0 w 172197"/>
                <a:gd name="connsiteY4" fmla="*/ 203656 h 283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97" h="283388">
                  <a:moveTo>
                    <a:pt x="0" y="283389"/>
                  </a:moveTo>
                  <a:cubicBezTo>
                    <a:pt x="49076" y="247474"/>
                    <a:pt x="95013" y="207469"/>
                    <a:pt x="137327" y="163789"/>
                  </a:cubicBezTo>
                  <a:cubicBezTo>
                    <a:pt x="194835" y="101785"/>
                    <a:pt x="163876" y="0"/>
                    <a:pt x="163876" y="0"/>
                  </a:cubicBezTo>
                  <a:cubicBezTo>
                    <a:pt x="163876" y="0"/>
                    <a:pt x="124009" y="35369"/>
                    <a:pt x="62005" y="97374"/>
                  </a:cubicBezTo>
                  <a:cubicBezTo>
                    <a:pt x="0" y="159379"/>
                    <a:pt x="0" y="203656"/>
                    <a:pt x="0" y="203656"/>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4" name="Freeform: Shape 4193">
              <a:extLst>
                <a:ext uri="{FF2B5EF4-FFF2-40B4-BE49-F238E27FC236}">
                  <a16:creationId xmlns:a16="http://schemas.microsoft.com/office/drawing/2014/main" id="{413E8E12-CC86-48B7-8070-6F93D968BD06}"/>
                </a:ext>
              </a:extLst>
            </p:cNvPr>
            <p:cNvSpPr/>
            <p:nvPr/>
          </p:nvSpPr>
          <p:spPr>
            <a:xfrm>
              <a:off x="5529600" y="2368506"/>
              <a:ext cx="195922" cy="264709"/>
            </a:xfrm>
            <a:custGeom>
              <a:avLst/>
              <a:gdLst>
                <a:gd name="connsiteX0" fmla="*/ 195922 w 195922"/>
                <a:gd name="connsiteY0" fmla="*/ 264709 h 264709"/>
                <a:gd name="connsiteX1" fmla="*/ 46748 w 195922"/>
                <a:gd name="connsiteY1" fmla="*/ 160244 h 264709"/>
                <a:gd name="connsiteX2" fmla="*/ 2990 w 195922"/>
                <a:gd name="connsiteY2" fmla="*/ 0 h 264709"/>
                <a:gd name="connsiteX3" fmla="*/ 114633 w 195922"/>
                <a:gd name="connsiteY3" fmla="*/ 86478 h 264709"/>
                <a:gd name="connsiteX4" fmla="*/ 187534 w 195922"/>
                <a:gd name="connsiteY4" fmla="*/ 185755 h 26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22" h="264709">
                  <a:moveTo>
                    <a:pt x="195922" y="264709"/>
                  </a:moveTo>
                  <a:cubicBezTo>
                    <a:pt x="143394" y="234070"/>
                    <a:pt x="93498" y="199133"/>
                    <a:pt x="46748" y="160244"/>
                  </a:cubicBezTo>
                  <a:cubicBezTo>
                    <a:pt x="-17073" y="104552"/>
                    <a:pt x="2990" y="0"/>
                    <a:pt x="2990" y="0"/>
                  </a:cubicBezTo>
                  <a:cubicBezTo>
                    <a:pt x="2990" y="0"/>
                    <a:pt x="46229" y="31392"/>
                    <a:pt x="114633" y="86478"/>
                  </a:cubicBezTo>
                  <a:cubicBezTo>
                    <a:pt x="183037" y="141565"/>
                    <a:pt x="187534" y="185755"/>
                    <a:pt x="187534" y="185755"/>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5" name="Freeform: Shape 4194">
              <a:extLst>
                <a:ext uri="{FF2B5EF4-FFF2-40B4-BE49-F238E27FC236}">
                  <a16:creationId xmlns:a16="http://schemas.microsoft.com/office/drawing/2014/main" id="{5AFFA4B9-0BA4-4FFD-8B0B-069A6F7366B3}"/>
                </a:ext>
              </a:extLst>
            </p:cNvPr>
            <p:cNvSpPr/>
            <p:nvPr/>
          </p:nvSpPr>
          <p:spPr>
            <a:xfrm>
              <a:off x="5622527" y="2716061"/>
              <a:ext cx="220173" cy="242830"/>
            </a:xfrm>
            <a:custGeom>
              <a:avLst/>
              <a:gdLst>
                <a:gd name="connsiteX0" fmla="*/ 220173 w 220173"/>
                <a:gd name="connsiteY0" fmla="*/ 242830 h 242830"/>
                <a:gd name="connsiteX1" fmla="*/ 60881 w 220173"/>
                <a:gd name="connsiteY1" fmla="*/ 154709 h 242830"/>
                <a:gd name="connsiteX2" fmla="*/ 346 w 220173"/>
                <a:gd name="connsiteY2" fmla="*/ 0 h 242830"/>
                <a:gd name="connsiteX3" fmla="*/ 120377 w 220173"/>
                <a:gd name="connsiteY3" fmla="*/ 73939 h 242830"/>
                <a:gd name="connsiteX4" fmla="*/ 203310 w 220173"/>
                <a:gd name="connsiteY4" fmla="*/ 164827 h 24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173" h="242830">
                  <a:moveTo>
                    <a:pt x="220173" y="242830"/>
                  </a:moveTo>
                  <a:cubicBezTo>
                    <a:pt x="164732" y="217907"/>
                    <a:pt x="111453" y="188436"/>
                    <a:pt x="60881" y="154709"/>
                  </a:cubicBezTo>
                  <a:cubicBezTo>
                    <a:pt x="-8302" y="106022"/>
                    <a:pt x="346" y="0"/>
                    <a:pt x="346" y="0"/>
                  </a:cubicBezTo>
                  <a:cubicBezTo>
                    <a:pt x="346" y="0"/>
                    <a:pt x="46698" y="25943"/>
                    <a:pt x="120377" y="73939"/>
                  </a:cubicBezTo>
                  <a:cubicBezTo>
                    <a:pt x="194057" y="121934"/>
                    <a:pt x="203310" y="164827"/>
                    <a:pt x="203310" y="164827"/>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6" name="Freeform: Shape 4195">
              <a:extLst>
                <a:ext uri="{FF2B5EF4-FFF2-40B4-BE49-F238E27FC236}">
                  <a16:creationId xmlns:a16="http://schemas.microsoft.com/office/drawing/2014/main" id="{2471234A-A559-4DDA-8DDB-82D63E8C7A73}"/>
                </a:ext>
              </a:extLst>
            </p:cNvPr>
            <p:cNvSpPr/>
            <p:nvPr/>
          </p:nvSpPr>
          <p:spPr>
            <a:xfrm>
              <a:off x="5633238" y="3033435"/>
              <a:ext cx="172277" cy="283820"/>
            </a:xfrm>
            <a:custGeom>
              <a:avLst/>
              <a:gdLst>
                <a:gd name="connsiteX0" fmla="*/ 172191 w 172277"/>
                <a:gd name="connsiteY0" fmla="*/ 283821 h 283820"/>
                <a:gd name="connsiteX1" fmla="*/ 34864 w 172277"/>
                <a:gd name="connsiteY1" fmla="*/ 164308 h 283820"/>
                <a:gd name="connsiteX2" fmla="*/ 8401 w 172277"/>
                <a:gd name="connsiteY2" fmla="*/ 0 h 283820"/>
                <a:gd name="connsiteX3" fmla="*/ 110272 w 172277"/>
                <a:gd name="connsiteY3" fmla="*/ 97374 h 283820"/>
                <a:gd name="connsiteX4" fmla="*/ 172277 w 172277"/>
                <a:gd name="connsiteY4" fmla="*/ 203829 h 283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77" h="283820">
                  <a:moveTo>
                    <a:pt x="172191" y="283821"/>
                  </a:moveTo>
                  <a:cubicBezTo>
                    <a:pt x="123192" y="247846"/>
                    <a:pt x="77264" y="207867"/>
                    <a:pt x="34864" y="164308"/>
                  </a:cubicBezTo>
                  <a:cubicBezTo>
                    <a:pt x="-22731" y="101871"/>
                    <a:pt x="8401" y="0"/>
                    <a:pt x="8401" y="0"/>
                  </a:cubicBezTo>
                  <a:cubicBezTo>
                    <a:pt x="8401" y="0"/>
                    <a:pt x="48268" y="35369"/>
                    <a:pt x="110272" y="97374"/>
                  </a:cubicBezTo>
                  <a:cubicBezTo>
                    <a:pt x="172277" y="159379"/>
                    <a:pt x="172277" y="203829"/>
                    <a:pt x="172277" y="203829"/>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7" name="Freeform: Shape 4196">
              <a:extLst>
                <a:ext uri="{FF2B5EF4-FFF2-40B4-BE49-F238E27FC236}">
                  <a16:creationId xmlns:a16="http://schemas.microsoft.com/office/drawing/2014/main" id="{5B968D1E-F53F-4A4B-8471-B5C38B0E1ED6}"/>
                </a:ext>
              </a:extLst>
            </p:cNvPr>
            <p:cNvSpPr/>
            <p:nvPr/>
          </p:nvSpPr>
          <p:spPr>
            <a:xfrm>
              <a:off x="5695375" y="3377618"/>
              <a:ext cx="172231" cy="283907"/>
            </a:xfrm>
            <a:custGeom>
              <a:avLst/>
              <a:gdLst>
                <a:gd name="connsiteX0" fmla="*/ 172231 w 172231"/>
                <a:gd name="connsiteY0" fmla="*/ 283908 h 283907"/>
                <a:gd name="connsiteX1" fmla="*/ 34904 w 172231"/>
                <a:gd name="connsiteY1" fmla="*/ 164308 h 283907"/>
                <a:gd name="connsiteX2" fmla="*/ 8356 w 172231"/>
                <a:gd name="connsiteY2" fmla="*/ 0 h 283907"/>
                <a:gd name="connsiteX3" fmla="*/ 110227 w 172231"/>
                <a:gd name="connsiteY3" fmla="*/ 97374 h 283907"/>
                <a:gd name="connsiteX4" fmla="*/ 172231 w 172231"/>
                <a:gd name="connsiteY4" fmla="*/ 203829 h 283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231" h="283907">
                  <a:moveTo>
                    <a:pt x="172231" y="283908"/>
                  </a:moveTo>
                  <a:cubicBezTo>
                    <a:pt x="123233" y="247898"/>
                    <a:pt x="77296" y="207902"/>
                    <a:pt x="34904" y="164308"/>
                  </a:cubicBezTo>
                  <a:cubicBezTo>
                    <a:pt x="-22690" y="102304"/>
                    <a:pt x="8356" y="0"/>
                    <a:pt x="8356" y="0"/>
                  </a:cubicBezTo>
                  <a:cubicBezTo>
                    <a:pt x="8356" y="0"/>
                    <a:pt x="48222" y="35283"/>
                    <a:pt x="110227" y="97374"/>
                  </a:cubicBezTo>
                  <a:cubicBezTo>
                    <a:pt x="172231" y="159466"/>
                    <a:pt x="172231" y="203829"/>
                    <a:pt x="172231" y="203829"/>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8" name="Freeform: Shape 4197">
              <a:extLst>
                <a:ext uri="{FF2B5EF4-FFF2-40B4-BE49-F238E27FC236}">
                  <a16:creationId xmlns:a16="http://schemas.microsoft.com/office/drawing/2014/main" id="{BB234A55-1437-413E-B703-691A89601614}"/>
                </a:ext>
              </a:extLst>
            </p:cNvPr>
            <p:cNvSpPr/>
            <p:nvPr/>
          </p:nvSpPr>
          <p:spPr>
            <a:xfrm>
              <a:off x="6024753" y="2925078"/>
              <a:ext cx="94839" cy="195526"/>
            </a:xfrm>
            <a:custGeom>
              <a:avLst/>
              <a:gdLst>
                <a:gd name="connsiteX0" fmla="*/ 85943 w 94839"/>
                <a:gd name="connsiteY0" fmla="*/ 195527 h 195526"/>
                <a:gd name="connsiteX1" fmla="*/ 12783 w 94839"/>
                <a:gd name="connsiteY1" fmla="*/ 105590 h 195526"/>
                <a:gd name="connsiteX2" fmla="*/ 13907 w 94839"/>
                <a:gd name="connsiteY2" fmla="*/ 0 h 195526"/>
                <a:gd name="connsiteX3" fmla="*/ 67264 w 94839"/>
                <a:gd name="connsiteY3" fmla="*/ 72209 h 195526"/>
                <a:gd name="connsiteX4" fmla="*/ 94591 w 94839"/>
                <a:gd name="connsiteY4" fmla="*/ 145542 h 195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39" h="195526">
                  <a:moveTo>
                    <a:pt x="85943" y="195527"/>
                  </a:moveTo>
                  <a:cubicBezTo>
                    <a:pt x="59117" y="167612"/>
                    <a:pt x="34653" y="137535"/>
                    <a:pt x="12783" y="105590"/>
                  </a:cubicBezTo>
                  <a:cubicBezTo>
                    <a:pt x="-16620" y="60535"/>
                    <a:pt x="13907" y="0"/>
                    <a:pt x="13907" y="0"/>
                  </a:cubicBezTo>
                  <a:cubicBezTo>
                    <a:pt x="13907" y="0"/>
                    <a:pt x="35180" y="26635"/>
                    <a:pt x="67264" y="72209"/>
                  </a:cubicBezTo>
                  <a:cubicBezTo>
                    <a:pt x="99347" y="117783"/>
                    <a:pt x="94591" y="145542"/>
                    <a:pt x="94591" y="145542"/>
                  </a:cubicBezTo>
                  <a:close/>
                </a:path>
              </a:pathLst>
            </a:custGeom>
            <a:solidFill>
              <a:srgbClr val="000000">
                <a:alpha val="20000"/>
              </a:srgbClr>
            </a:solidFill>
            <a:ln w="8630" cap="flat">
              <a:noFill/>
              <a:prstDash val="solid"/>
              <a:miter/>
            </a:ln>
          </p:spPr>
          <p:txBody>
            <a:bodyPr rtlCol="0" anchor="ctr"/>
            <a:lstStyle/>
            <a:p>
              <a:endParaRPr lang="en-US"/>
            </a:p>
          </p:txBody>
        </p:sp>
        <p:sp>
          <p:nvSpPr>
            <p:cNvPr id="4199" name="Freeform: Shape 4198">
              <a:extLst>
                <a:ext uri="{FF2B5EF4-FFF2-40B4-BE49-F238E27FC236}">
                  <a16:creationId xmlns:a16="http://schemas.microsoft.com/office/drawing/2014/main" id="{36F976AC-C667-4A3D-BB41-E1B428CAF5D4}"/>
                </a:ext>
              </a:extLst>
            </p:cNvPr>
            <p:cNvSpPr/>
            <p:nvPr/>
          </p:nvSpPr>
          <p:spPr>
            <a:xfrm>
              <a:off x="5806245" y="3088695"/>
              <a:ext cx="226880" cy="314347"/>
            </a:xfrm>
            <a:custGeom>
              <a:avLst/>
              <a:gdLst>
                <a:gd name="connsiteX0" fmla="*/ 199294 w 226880"/>
                <a:gd name="connsiteY0" fmla="*/ 72209 h 314347"/>
                <a:gd name="connsiteX1" fmla="*/ 145937 w 226880"/>
                <a:gd name="connsiteY1" fmla="*/ 0 h 314347"/>
                <a:gd name="connsiteX2" fmla="*/ 137981 w 226880"/>
                <a:gd name="connsiteY2" fmla="*/ 21274 h 314347"/>
                <a:gd name="connsiteX3" fmla="*/ 133484 w 226880"/>
                <a:gd name="connsiteY3" fmla="*/ 10291 h 314347"/>
                <a:gd name="connsiteX4" fmla="*/ 46487 w 226880"/>
                <a:gd name="connsiteY4" fmla="*/ 121329 h 314347"/>
                <a:gd name="connsiteX5" fmla="*/ 221 w 226880"/>
                <a:gd name="connsiteY5" fmla="*/ 235307 h 314347"/>
                <a:gd name="connsiteX6" fmla="*/ 11463 w 226880"/>
                <a:gd name="connsiteY6" fmla="*/ 314347 h 314347"/>
                <a:gd name="connsiteX7" fmla="*/ 130457 w 226880"/>
                <a:gd name="connsiteY7" fmla="*/ 175983 h 314347"/>
                <a:gd name="connsiteX8" fmla="*/ 151904 w 226880"/>
                <a:gd name="connsiteY8" fmla="*/ 115448 h 314347"/>
                <a:gd name="connsiteX9" fmla="*/ 217973 w 226880"/>
                <a:gd name="connsiteY9" fmla="*/ 195440 h 314347"/>
                <a:gd name="connsiteX10" fmla="*/ 226621 w 226880"/>
                <a:gd name="connsiteY10" fmla="*/ 145456 h 314347"/>
                <a:gd name="connsiteX11" fmla="*/ 199294 w 226880"/>
                <a:gd name="connsiteY11" fmla="*/ 72209 h 3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80" h="314347">
                  <a:moveTo>
                    <a:pt x="199294" y="72209"/>
                  </a:moveTo>
                  <a:cubicBezTo>
                    <a:pt x="167124" y="26635"/>
                    <a:pt x="145937" y="0"/>
                    <a:pt x="145937" y="0"/>
                  </a:cubicBezTo>
                  <a:cubicBezTo>
                    <a:pt x="142694" y="6858"/>
                    <a:pt x="140030" y="13975"/>
                    <a:pt x="137981" y="21274"/>
                  </a:cubicBezTo>
                  <a:cubicBezTo>
                    <a:pt x="135387" y="14355"/>
                    <a:pt x="133484" y="10291"/>
                    <a:pt x="133484" y="10291"/>
                  </a:cubicBezTo>
                  <a:cubicBezTo>
                    <a:pt x="133484" y="10291"/>
                    <a:pt x="98893" y="51108"/>
                    <a:pt x="46487" y="121329"/>
                  </a:cubicBezTo>
                  <a:cubicBezTo>
                    <a:pt x="-5919" y="191549"/>
                    <a:pt x="221" y="235307"/>
                    <a:pt x="221" y="235307"/>
                  </a:cubicBezTo>
                  <a:lnTo>
                    <a:pt x="11463" y="314347"/>
                  </a:lnTo>
                  <a:cubicBezTo>
                    <a:pt x="54953" y="271653"/>
                    <a:pt x="94759" y="225370"/>
                    <a:pt x="130457" y="175983"/>
                  </a:cubicBezTo>
                  <a:cubicBezTo>
                    <a:pt x="142694" y="157987"/>
                    <a:pt x="150079" y="137137"/>
                    <a:pt x="151904" y="115448"/>
                  </a:cubicBezTo>
                  <a:cubicBezTo>
                    <a:pt x="171889" y="143735"/>
                    <a:pt x="193967" y="170474"/>
                    <a:pt x="217973" y="195440"/>
                  </a:cubicBezTo>
                  <a:lnTo>
                    <a:pt x="226621" y="145456"/>
                  </a:lnTo>
                  <a:cubicBezTo>
                    <a:pt x="226621" y="145456"/>
                    <a:pt x="231464" y="117696"/>
                    <a:pt x="199294" y="72209"/>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1" name="Freeform: Shape 4200">
              <a:extLst>
                <a:ext uri="{FF2B5EF4-FFF2-40B4-BE49-F238E27FC236}">
                  <a16:creationId xmlns:a16="http://schemas.microsoft.com/office/drawing/2014/main" id="{E02C1735-6439-4299-93EE-1AD6DC1E5444}"/>
                </a:ext>
              </a:extLst>
            </p:cNvPr>
            <p:cNvSpPr/>
            <p:nvPr/>
          </p:nvSpPr>
          <p:spPr>
            <a:xfrm>
              <a:off x="6094438" y="3021155"/>
              <a:ext cx="150043" cy="145023"/>
            </a:xfrm>
            <a:custGeom>
              <a:avLst/>
              <a:gdLst>
                <a:gd name="connsiteX0" fmla="*/ 0 w 150043"/>
                <a:gd name="connsiteY0" fmla="*/ 145024 h 145023"/>
                <a:gd name="connsiteX1" fmla="*/ 105244 w 150043"/>
                <a:gd name="connsiteY1" fmla="*/ 95818 h 145023"/>
                <a:gd name="connsiteX2" fmla="*/ 150039 w 150043"/>
                <a:gd name="connsiteY2" fmla="*/ 0 h 145023"/>
                <a:gd name="connsiteX3" fmla="*/ 70739 w 150043"/>
                <a:gd name="connsiteY3" fmla="*/ 41942 h 145023"/>
                <a:gd name="connsiteX4" fmla="*/ 14269 w 150043"/>
                <a:gd name="connsiteY4" fmla="*/ 96337 h 145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43" h="145023">
                  <a:moveTo>
                    <a:pt x="0" y="145024"/>
                  </a:moveTo>
                  <a:cubicBezTo>
                    <a:pt x="36399" y="131611"/>
                    <a:pt x="71613" y="115154"/>
                    <a:pt x="105244" y="95818"/>
                  </a:cubicBezTo>
                  <a:cubicBezTo>
                    <a:pt x="151337" y="67799"/>
                    <a:pt x="150039" y="0"/>
                    <a:pt x="150039" y="0"/>
                  </a:cubicBezTo>
                  <a:cubicBezTo>
                    <a:pt x="150039" y="0"/>
                    <a:pt x="119513" y="14874"/>
                    <a:pt x="70739" y="41942"/>
                  </a:cubicBezTo>
                  <a:cubicBezTo>
                    <a:pt x="21965" y="69009"/>
                    <a:pt x="14269" y="96337"/>
                    <a:pt x="14269" y="96337"/>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2" name="Freeform: Shape 4201">
              <a:extLst>
                <a:ext uri="{FF2B5EF4-FFF2-40B4-BE49-F238E27FC236}">
                  <a16:creationId xmlns:a16="http://schemas.microsoft.com/office/drawing/2014/main" id="{D74DE5AD-A781-467A-9318-88D1741A99FA}"/>
                </a:ext>
              </a:extLst>
            </p:cNvPr>
            <p:cNvSpPr/>
            <p:nvPr/>
          </p:nvSpPr>
          <p:spPr>
            <a:xfrm>
              <a:off x="5986081" y="3229135"/>
              <a:ext cx="164135" cy="128419"/>
            </a:xfrm>
            <a:custGeom>
              <a:avLst/>
              <a:gdLst>
                <a:gd name="connsiteX0" fmla="*/ 0 w 164135"/>
                <a:gd name="connsiteY0" fmla="*/ 128420 h 128419"/>
                <a:gd name="connsiteX1" fmla="*/ 109481 w 164135"/>
                <a:gd name="connsiteY1" fmla="*/ 90369 h 128419"/>
                <a:gd name="connsiteX2" fmla="*/ 164135 w 164135"/>
                <a:gd name="connsiteY2" fmla="*/ 0 h 128419"/>
                <a:gd name="connsiteX3" fmla="*/ 80857 w 164135"/>
                <a:gd name="connsiteY3" fmla="*/ 33380 h 128419"/>
                <a:gd name="connsiteX4" fmla="*/ 18766 w 164135"/>
                <a:gd name="connsiteY4" fmla="*/ 81030 h 12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35" h="128419">
                  <a:moveTo>
                    <a:pt x="0" y="128420"/>
                  </a:moveTo>
                  <a:cubicBezTo>
                    <a:pt x="37497" y="118829"/>
                    <a:pt x="74120" y="106108"/>
                    <a:pt x="109481" y="90369"/>
                  </a:cubicBezTo>
                  <a:cubicBezTo>
                    <a:pt x="158255" y="67453"/>
                    <a:pt x="164135" y="0"/>
                    <a:pt x="164135" y="0"/>
                  </a:cubicBezTo>
                  <a:cubicBezTo>
                    <a:pt x="164135" y="0"/>
                    <a:pt x="132225" y="11242"/>
                    <a:pt x="80857" y="33380"/>
                  </a:cubicBezTo>
                  <a:cubicBezTo>
                    <a:pt x="29489" y="55519"/>
                    <a:pt x="18766" y="81030"/>
                    <a:pt x="18766" y="81030"/>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3" name="Freeform: Shape 4202">
              <a:extLst>
                <a:ext uri="{FF2B5EF4-FFF2-40B4-BE49-F238E27FC236}">
                  <a16:creationId xmlns:a16="http://schemas.microsoft.com/office/drawing/2014/main" id="{A2085619-2950-44EF-94BF-5E0347402013}"/>
                </a:ext>
              </a:extLst>
            </p:cNvPr>
            <p:cNvSpPr/>
            <p:nvPr/>
          </p:nvSpPr>
          <p:spPr>
            <a:xfrm>
              <a:off x="5970255" y="3425786"/>
              <a:ext cx="134401" cy="160330"/>
            </a:xfrm>
            <a:custGeom>
              <a:avLst/>
              <a:gdLst>
                <a:gd name="connsiteX0" fmla="*/ 0 w 134401"/>
                <a:gd name="connsiteY0" fmla="*/ 160330 h 160330"/>
                <a:gd name="connsiteX1" fmla="*/ 99104 w 134401"/>
                <a:gd name="connsiteY1" fmla="*/ 99796 h 160330"/>
                <a:gd name="connsiteX2" fmla="*/ 133695 w 134401"/>
                <a:gd name="connsiteY2" fmla="*/ 0 h 160330"/>
                <a:gd name="connsiteX3" fmla="*/ 59151 w 134401"/>
                <a:gd name="connsiteY3" fmla="*/ 49984 h 160330"/>
                <a:gd name="connsiteX4" fmla="*/ 8734 w 134401"/>
                <a:gd name="connsiteY4" fmla="*/ 110000 h 160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01" h="160330">
                  <a:moveTo>
                    <a:pt x="0" y="160330"/>
                  </a:moveTo>
                  <a:cubicBezTo>
                    <a:pt x="34669" y="142966"/>
                    <a:pt x="67825" y="122712"/>
                    <a:pt x="99104" y="99796"/>
                  </a:cubicBezTo>
                  <a:cubicBezTo>
                    <a:pt x="142343" y="67194"/>
                    <a:pt x="133695" y="0"/>
                    <a:pt x="133695" y="0"/>
                  </a:cubicBezTo>
                  <a:cubicBezTo>
                    <a:pt x="133695" y="0"/>
                    <a:pt x="104725" y="17901"/>
                    <a:pt x="59151" y="49984"/>
                  </a:cubicBezTo>
                  <a:cubicBezTo>
                    <a:pt x="13577" y="82068"/>
                    <a:pt x="8734" y="110000"/>
                    <a:pt x="8734" y="110000"/>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4" name="Freeform: Shape 4203">
              <a:extLst>
                <a:ext uri="{FF2B5EF4-FFF2-40B4-BE49-F238E27FC236}">
                  <a16:creationId xmlns:a16="http://schemas.microsoft.com/office/drawing/2014/main" id="{05779781-23BA-46FA-944C-B90BB8F67128}"/>
                </a:ext>
              </a:extLst>
            </p:cNvPr>
            <p:cNvSpPr/>
            <p:nvPr/>
          </p:nvSpPr>
          <p:spPr>
            <a:xfrm>
              <a:off x="5886711" y="3434867"/>
              <a:ext cx="83793" cy="203915"/>
            </a:xfrm>
            <a:custGeom>
              <a:avLst/>
              <a:gdLst>
                <a:gd name="connsiteX0" fmla="*/ 66682 w 83793"/>
                <a:gd name="connsiteY0" fmla="*/ 203915 h 203915"/>
                <a:gd name="connsiteX1" fmla="*/ 7098 w 83793"/>
                <a:gd name="connsiteY1" fmla="*/ 104465 h 203915"/>
                <a:gd name="connsiteX2" fmla="*/ 23270 w 83793"/>
                <a:gd name="connsiteY2" fmla="*/ 0 h 203915"/>
                <a:gd name="connsiteX3" fmla="*/ 65730 w 83793"/>
                <a:gd name="connsiteY3" fmla="*/ 79127 h 203915"/>
                <a:gd name="connsiteX4" fmla="*/ 82421 w 83793"/>
                <a:gd name="connsiteY4" fmla="*/ 155660 h 203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93" h="203915">
                  <a:moveTo>
                    <a:pt x="66682" y="203915"/>
                  </a:moveTo>
                  <a:cubicBezTo>
                    <a:pt x="44128" y="172454"/>
                    <a:pt x="24195" y="139195"/>
                    <a:pt x="7098" y="104465"/>
                  </a:cubicBezTo>
                  <a:cubicBezTo>
                    <a:pt x="-15559" y="55605"/>
                    <a:pt x="23270" y="0"/>
                    <a:pt x="23270" y="0"/>
                  </a:cubicBezTo>
                  <a:cubicBezTo>
                    <a:pt x="23270" y="0"/>
                    <a:pt x="40565" y="29402"/>
                    <a:pt x="65730" y="79127"/>
                  </a:cubicBezTo>
                  <a:cubicBezTo>
                    <a:pt x="90895" y="128852"/>
                    <a:pt x="82421" y="155660"/>
                    <a:pt x="82421" y="155660"/>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6" name="Freeform: Shape 4205">
              <a:extLst>
                <a:ext uri="{FF2B5EF4-FFF2-40B4-BE49-F238E27FC236}">
                  <a16:creationId xmlns:a16="http://schemas.microsoft.com/office/drawing/2014/main" id="{1FBD5428-F893-4EC1-BF76-CB193794383D}"/>
                </a:ext>
              </a:extLst>
            </p:cNvPr>
            <p:cNvSpPr/>
            <p:nvPr/>
          </p:nvSpPr>
          <p:spPr>
            <a:xfrm>
              <a:off x="5689264" y="3576777"/>
              <a:ext cx="207831" cy="315385"/>
            </a:xfrm>
            <a:custGeom>
              <a:avLst/>
              <a:gdLst>
                <a:gd name="connsiteX0" fmla="*/ 207831 w 207831"/>
                <a:gd name="connsiteY0" fmla="*/ 287972 h 315385"/>
                <a:gd name="connsiteX1" fmla="*/ 202037 w 207831"/>
                <a:gd name="connsiteY1" fmla="*/ 237555 h 315385"/>
                <a:gd name="connsiteX2" fmla="*/ 155079 w 207831"/>
                <a:gd name="connsiteY2" fmla="*/ 174859 h 315385"/>
                <a:gd name="connsiteX3" fmla="*/ 117721 w 207831"/>
                <a:gd name="connsiteY3" fmla="*/ 145716 h 315385"/>
                <a:gd name="connsiteX4" fmla="*/ 104057 w 207831"/>
                <a:gd name="connsiteY4" fmla="*/ 119772 h 315385"/>
                <a:gd name="connsiteX5" fmla="*/ 30205 w 207831"/>
                <a:gd name="connsiteY5" fmla="*/ 0 h 315385"/>
                <a:gd name="connsiteX6" fmla="*/ 14466 w 207831"/>
                <a:gd name="connsiteY6" fmla="*/ 165173 h 315385"/>
                <a:gd name="connsiteX7" fmla="*/ 116683 w 207831"/>
                <a:gd name="connsiteY7" fmla="*/ 315385 h 315385"/>
                <a:gd name="connsiteX8" fmla="*/ 136400 w 207831"/>
                <a:gd name="connsiteY8" fmla="*/ 241101 h 315385"/>
                <a:gd name="connsiteX9" fmla="*/ 207831 w 207831"/>
                <a:gd name="connsiteY9" fmla="*/ 287972 h 31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831" h="315385">
                  <a:moveTo>
                    <a:pt x="207831" y="287972"/>
                  </a:moveTo>
                  <a:lnTo>
                    <a:pt x="202037" y="237555"/>
                  </a:lnTo>
                  <a:cubicBezTo>
                    <a:pt x="202037" y="237555"/>
                    <a:pt x="198751" y="209536"/>
                    <a:pt x="155079" y="174859"/>
                  </a:cubicBezTo>
                  <a:cubicBezTo>
                    <a:pt x="140811" y="163444"/>
                    <a:pt x="128185" y="153672"/>
                    <a:pt x="117721" y="145716"/>
                  </a:cubicBezTo>
                  <a:cubicBezTo>
                    <a:pt x="113829" y="137673"/>
                    <a:pt x="109073" y="129025"/>
                    <a:pt x="104057" y="119772"/>
                  </a:cubicBezTo>
                  <a:cubicBezTo>
                    <a:pt x="59781" y="44709"/>
                    <a:pt x="30205" y="0"/>
                    <a:pt x="30205" y="0"/>
                  </a:cubicBezTo>
                  <a:cubicBezTo>
                    <a:pt x="30205" y="0"/>
                    <a:pt x="-25573" y="90716"/>
                    <a:pt x="14466" y="165173"/>
                  </a:cubicBezTo>
                  <a:cubicBezTo>
                    <a:pt x="44318" y="217985"/>
                    <a:pt x="78512" y="268229"/>
                    <a:pt x="116683" y="315385"/>
                  </a:cubicBezTo>
                  <a:lnTo>
                    <a:pt x="136400" y="241101"/>
                  </a:lnTo>
                  <a:cubicBezTo>
                    <a:pt x="159230" y="258163"/>
                    <a:pt x="183090" y="273816"/>
                    <a:pt x="207831" y="287972"/>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7" name="Freeform: Shape 4206">
              <a:extLst>
                <a:ext uri="{FF2B5EF4-FFF2-40B4-BE49-F238E27FC236}">
                  <a16:creationId xmlns:a16="http://schemas.microsoft.com/office/drawing/2014/main" id="{8FC86FF7-C8C4-49FF-B269-1802BEED72D0}"/>
                </a:ext>
              </a:extLst>
            </p:cNvPr>
            <p:cNvSpPr/>
            <p:nvPr/>
          </p:nvSpPr>
          <p:spPr>
            <a:xfrm>
              <a:off x="5893982" y="3635149"/>
              <a:ext cx="134400" cy="159984"/>
            </a:xfrm>
            <a:custGeom>
              <a:avLst/>
              <a:gdLst>
                <a:gd name="connsiteX0" fmla="*/ 0 w 134400"/>
                <a:gd name="connsiteY0" fmla="*/ 159984 h 159984"/>
                <a:gd name="connsiteX1" fmla="*/ 99104 w 134400"/>
                <a:gd name="connsiteY1" fmla="*/ 99882 h 159984"/>
                <a:gd name="connsiteX2" fmla="*/ 133695 w 134400"/>
                <a:gd name="connsiteY2" fmla="*/ 0 h 159984"/>
                <a:gd name="connsiteX3" fmla="*/ 59237 w 134400"/>
                <a:gd name="connsiteY3" fmla="*/ 49984 h 159984"/>
                <a:gd name="connsiteX4" fmla="*/ 8821 w 134400"/>
                <a:gd name="connsiteY4" fmla="*/ 110000 h 159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00" h="159984">
                  <a:moveTo>
                    <a:pt x="0" y="159984"/>
                  </a:moveTo>
                  <a:cubicBezTo>
                    <a:pt x="34617" y="142689"/>
                    <a:pt x="67764" y="122591"/>
                    <a:pt x="99104" y="99882"/>
                  </a:cubicBezTo>
                  <a:cubicBezTo>
                    <a:pt x="142343" y="67194"/>
                    <a:pt x="133695" y="0"/>
                    <a:pt x="133695" y="0"/>
                  </a:cubicBezTo>
                  <a:cubicBezTo>
                    <a:pt x="133695" y="0"/>
                    <a:pt x="104898" y="17988"/>
                    <a:pt x="59237" y="49984"/>
                  </a:cubicBezTo>
                  <a:cubicBezTo>
                    <a:pt x="13577" y="81981"/>
                    <a:pt x="8821" y="110000"/>
                    <a:pt x="8821" y="110000"/>
                  </a:cubicBezTo>
                  <a:close/>
                </a:path>
              </a:pathLst>
            </a:custGeom>
            <a:solidFill>
              <a:srgbClr val="000000">
                <a:alpha val="20000"/>
              </a:srgbClr>
            </a:solidFill>
            <a:ln w="8630" cap="flat">
              <a:noFill/>
              <a:prstDash val="solid"/>
              <a:miter/>
            </a:ln>
          </p:spPr>
          <p:txBody>
            <a:bodyPr rtlCol="0" anchor="ctr"/>
            <a:lstStyle/>
            <a:p>
              <a:endParaRPr lang="en-US"/>
            </a:p>
          </p:txBody>
        </p:sp>
        <p:sp>
          <p:nvSpPr>
            <p:cNvPr id="4208" name="Freeform: Shape 4207">
              <a:extLst>
                <a:ext uri="{FF2B5EF4-FFF2-40B4-BE49-F238E27FC236}">
                  <a16:creationId xmlns:a16="http://schemas.microsoft.com/office/drawing/2014/main" id="{CDBBA859-7715-49A0-BC7A-8EB4272FC39C}"/>
                </a:ext>
              </a:extLst>
            </p:cNvPr>
            <p:cNvSpPr/>
            <p:nvPr/>
          </p:nvSpPr>
          <p:spPr>
            <a:xfrm>
              <a:off x="5903374" y="3758381"/>
              <a:ext cx="102132" cy="188608"/>
            </a:xfrm>
            <a:custGeom>
              <a:avLst/>
              <a:gdLst>
                <a:gd name="connsiteX0" fmla="*/ 4272 w 102132"/>
                <a:gd name="connsiteY0" fmla="*/ 188609 h 188608"/>
                <a:gd name="connsiteX1" fmla="*/ 84956 w 102132"/>
                <a:gd name="connsiteY1" fmla="*/ 105330 h 188608"/>
                <a:gd name="connsiteX2" fmla="*/ 92998 w 102132"/>
                <a:gd name="connsiteY2" fmla="*/ 0 h 188608"/>
                <a:gd name="connsiteX3" fmla="*/ 33588 w 102132"/>
                <a:gd name="connsiteY3" fmla="*/ 67280 h 188608"/>
                <a:gd name="connsiteX4" fmla="*/ 34 w 102132"/>
                <a:gd name="connsiteY4" fmla="*/ 138105 h 18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2" h="188608">
                  <a:moveTo>
                    <a:pt x="4272" y="188609"/>
                  </a:moveTo>
                  <a:cubicBezTo>
                    <a:pt x="33493" y="163201"/>
                    <a:pt x="60482" y="135338"/>
                    <a:pt x="84956" y="105330"/>
                  </a:cubicBezTo>
                  <a:cubicBezTo>
                    <a:pt x="118163" y="62870"/>
                    <a:pt x="92998" y="0"/>
                    <a:pt x="92998" y="0"/>
                  </a:cubicBezTo>
                  <a:cubicBezTo>
                    <a:pt x="92998" y="0"/>
                    <a:pt x="69562" y="24646"/>
                    <a:pt x="33588" y="67280"/>
                  </a:cubicBezTo>
                  <a:cubicBezTo>
                    <a:pt x="-2387" y="109914"/>
                    <a:pt x="34" y="138105"/>
                    <a:pt x="34" y="138105"/>
                  </a:cubicBezTo>
                  <a:close/>
                </a:path>
              </a:pathLst>
            </a:custGeom>
            <a:solidFill>
              <a:srgbClr val="000000">
                <a:alpha val="20000"/>
              </a:srgbClr>
            </a:solidFill>
            <a:ln w="8630" cap="flat">
              <a:noFill/>
              <a:prstDash val="solid"/>
              <a:miter/>
            </a:ln>
          </p:spPr>
          <p:txBody>
            <a:bodyPr rtlCol="0" anchor="ctr"/>
            <a:lstStyle/>
            <a:p>
              <a:endParaRPr lang="en-US"/>
            </a:p>
          </p:txBody>
        </p:sp>
      </p:grpSp>
      <p:grpSp>
        <p:nvGrpSpPr>
          <p:cNvPr id="4210" name="Graphic 2">
            <a:extLst>
              <a:ext uri="{FF2B5EF4-FFF2-40B4-BE49-F238E27FC236}">
                <a16:creationId xmlns:a16="http://schemas.microsoft.com/office/drawing/2014/main" id="{AA02CE29-6860-4E37-BC80-8A64E0D827A6}"/>
              </a:ext>
            </a:extLst>
          </p:cNvPr>
          <p:cNvGrpSpPr/>
          <p:nvPr/>
        </p:nvGrpSpPr>
        <p:grpSpPr>
          <a:xfrm>
            <a:off x="5688337" y="1393639"/>
            <a:ext cx="2618036" cy="1401809"/>
            <a:chOff x="5688337" y="1393639"/>
            <a:chExt cx="2618036" cy="1401809"/>
          </a:xfrm>
        </p:grpSpPr>
        <p:sp>
          <p:nvSpPr>
            <p:cNvPr id="4211" name="Freeform: Shape 4210">
              <a:extLst>
                <a:ext uri="{FF2B5EF4-FFF2-40B4-BE49-F238E27FC236}">
                  <a16:creationId xmlns:a16="http://schemas.microsoft.com/office/drawing/2014/main" id="{0B2E52A1-EB8E-41BD-95D6-B63B5EF03AF5}"/>
                </a:ext>
              </a:extLst>
            </p:cNvPr>
            <p:cNvSpPr/>
            <p:nvPr/>
          </p:nvSpPr>
          <p:spPr>
            <a:xfrm>
              <a:off x="5688337" y="1393639"/>
              <a:ext cx="2617949" cy="1401809"/>
            </a:xfrm>
            <a:custGeom>
              <a:avLst/>
              <a:gdLst>
                <a:gd name="connsiteX0" fmla="*/ 0 w 2617949"/>
                <a:gd name="connsiteY0" fmla="*/ 0 h 1401809"/>
                <a:gd name="connsiteX1" fmla="*/ 2617950 w 2617949"/>
                <a:gd name="connsiteY1" fmla="*/ 0 h 1401809"/>
                <a:gd name="connsiteX2" fmla="*/ 2617950 w 2617949"/>
                <a:gd name="connsiteY2" fmla="*/ 1401809 h 1401809"/>
                <a:gd name="connsiteX3" fmla="*/ 0 w 2617949"/>
                <a:gd name="connsiteY3" fmla="*/ 1401809 h 1401809"/>
              </a:gdLst>
              <a:ahLst/>
              <a:cxnLst>
                <a:cxn ang="0">
                  <a:pos x="connsiteX0" y="connsiteY0"/>
                </a:cxn>
                <a:cxn ang="0">
                  <a:pos x="connsiteX1" y="connsiteY1"/>
                </a:cxn>
                <a:cxn ang="0">
                  <a:pos x="connsiteX2" y="connsiteY2"/>
                </a:cxn>
                <a:cxn ang="0">
                  <a:pos x="connsiteX3" y="connsiteY3"/>
                </a:cxn>
              </a:cxnLst>
              <a:rect l="l" t="t" r="r" b="b"/>
              <a:pathLst>
                <a:path w="2617949" h="1401809">
                  <a:moveTo>
                    <a:pt x="0" y="0"/>
                  </a:moveTo>
                  <a:lnTo>
                    <a:pt x="2617950" y="0"/>
                  </a:lnTo>
                  <a:lnTo>
                    <a:pt x="2617950" y="1401809"/>
                  </a:lnTo>
                  <a:lnTo>
                    <a:pt x="0" y="1401809"/>
                  </a:lnTo>
                  <a:close/>
                </a:path>
              </a:pathLst>
            </a:custGeom>
            <a:solidFill>
              <a:srgbClr val="263238"/>
            </a:solidFill>
            <a:ln w="8630" cap="flat">
              <a:noFill/>
              <a:prstDash val="solid"/>
              <a:miter/>
            </a:ln>
          </p:spPr>
          <p:txBody>
            <a:bodyPr rtlCol="0" anchor="ctr"/>
            <a:lstStyle/>
            <a:p>
              <a:endParaRPr lang="en-US"/>
            </a:p>
          </p:txBody>
        </p:sp>
        <p:sp>
          <p:nvSpPr>
            <p:cNvPr id="4212" name="Freeform: Shape 4211">
              <a:extLst>
                <a:ext uri="{FF2B5EF4-FFF2-40B4-BE49-F238E27FC236}">
                  <a16:creationId xmlns:a16="http://schemas.microsoft.com/office/drawing/2014/main" id="{454BC499-4B8E-4671-9545-EEDB37788B24}"/>
                </a:ext>
              </a:extLst>
            </p:cNvPr>
            <p:cNvSpPr/>
            <p:nvPr/>
          </p:nvSpPr>
          <p:spPr>
            <a:xfrm>
              <a:off x="5759422" y="1468442"/>
              <a:ext cx="2478028" cy="1258514"/>
            </a:xfrm>
            <a:custGeom>
              <a:avLst/>
              <a:gdLst>
                <a:gd name="connsiteX0" fmla="*/ 0 w 2478028"/>
                <a:gd name="connsiteY0" fmla="*/ 0 h 1258514"/>
                <a:gd name="connsiteX1" fmla="*/ 2478028 w 2478028"/>
                <a:gd name="connsiteY1" fmla="*/ 0 h 1258514"/>
                <a:gd name="connsiteX2" fmla="*/ 2478028 w 2478028"/>
                <a:gd name="connsiteY2" fmla="*/ 1258515 h 1258514"/>
                <a:gd name="connsiteX3" fmla="*/ 0 w 2478028"/>
                <a:gd name="connsiteY3" fmla="*/ 1258515 h 1258514"/>
              </a:gdLst>
              <a:ahLst/>
              <a:cxnLst>
                <a:cxn ang="0">
                  <a:pos x="connsiteX0" y="connsiteY0"/>
                </a:cxn>
                <a:cxn ang="0">
                  <a:pos x="connsiteX1" y="connsiteY1"/>
                </a:cxn>
                <a:cxn ang="0">
                  <a:pos x="connsiteX2" y="connsiteY2"/>
                </a:cxn>
                <a:cxn ang="0">
                  <a:pos x="connsiteX3" y="connsiteY3"/>
                </a:cxn>
              </a:cxnLst>
              <a:rect l="l" t="t" r="r" b="b"/>
              <a:pathLst>
                <a:path w="2478028" h="1258514">
                  <a:moveTo>
                    <a:pt x="0" y="0"/>
                  </a:moveTo>
                  <a:lnTo>
                    <a:pt x="2478028" y="0"/>
                  </a:lnTo>
                  <a:lnTo>
                    <a:pt x="2478028" y="1258515"/>
                  </a:lnTo>
                  <a:lnTo>
                    <a:pt x="0" y="1258515"/>
                  </a:lnTo>
                  <a:close/>
                </a:path>
              </a:pathLst>
            </a:custGeom>
            <a:solidFill>
              <a:srgbClr val="FFFFFF"/>
            </a:solidFill>
            <a:ln w="8630" cap="flat">
              <a:noFill/>
              <a:prstDash val="solid"/>
              <a:miter/>
            </a:ln>
          </p:spPr>
          <p:txBody>
            <a:bodyPr rtlCol="0" anchor="ctr"/>
            <a:lstStyle/>
            <a:p>
              <a:endParaRPr lang="en-US"/>
            </a:p>
          </p:txBody>
        </p:sp>
        <p:sp>
          <p:nvSpPr>
            <p:cNvPr id="4213" name="Freeform: Shape 4212">
              <a:extLst>
                <a:ext uri="{FF2B5EF4-FFF2-40B4-BE49-F238E27FC236}">
                  <a16:creationId xmlns:a16="http://schemas.microsoft.com/office/drawing/2014/main" id="{7C10F226-F278-4B04-A7CA-B0DDFA315FA2}"/>
                </a:ext>
              </a:extLst>
            </p:cNvPr>
            <p:cNvSpPr/>
            <p:nvPr/>
          </p:nvSpPr>
          <p:spPr>
            <a:xfrm>
              <a:off x="6506938" y="1554661"/>
              <a:ext cx="8647" cy="998129"/>
            </a:xfrm>
            <a:custGeom>
              <a:avLst/>
              <a:gdLst>
                <a:gd name="connsiteX0" fmla="*/ 0 w 8647"/>
                <a:gd name="connsiteY0" fmla="*/ 0 h 998129"/>
                <a:gd name="connsiteX1" fmla="*/ 0 w 8647"/>
                <a:gd name="connsiteY1" fmla="*/ 998130 h 998129"/>
              </a:gdLst>
              <a:ahLst/>
              <a:cxnLst>
                <a:cxn ang="0">
                  <a:pos x="connsiteX0" y="connsiteY0"/>
                </a:cxn>
                <a:cxn ang="0">
                  <a:pos x="connsiteX1" y="connsiteY1"/>
                </a:cxn>
              </a:cxnLst>
              <a:rect l="l" t="t" r="r" b="b"/>
              <a:pathLst>
                <a:path w="8647" h="998129">
                  <a:moveTo>
                    <a:pt x="0" y="0"/>
                  </a:moveTo>
                  <a:lnTo>
                    <a:pt x="0" y="998130"/>
                  </a:lnTo>
                </a:path>
              </a:pathLst>
            </a:custGeom>
            <a:ln w="8630" cap="rnd">
              <a:solidFill>
                <a:srgbClr val="263238"/>
              </a:solidFill>
              <a:prstDash val="solid"/>
              <a:round/>
            </a:ln>
          </p:spPr>
          <p:txBody>
            <a:bodyPr rtlCol="0" anchor="ctr"/>
            <a:lstStyle/>
            <a:p>
              <a:endParaRPr lang="en-US"/>
            </a:p>
          </p:txBody>
        </p:sp>
        <p:sp>
          <p:nvSpPr>
            <p:cNvPr id="4214" name="Freeform: Shape 4213">
              <a:extLst>
                <a:ext uri="{FF2B5EF4-FFF2-40B4-BE49-F238E27FC236}">
                  <a16:creationId xmlns:a16="http://schemas.microsoft.com/office/drawing/2014/main" id="{D10A653E-5EF2-40FA-8689-1D6A7F4C3587}"/>
                </a:ext>
              </a:extLst>
            </p:cNvPr>
            <p:cNvSpPr/>
            <p:nvPr/>
          </p:nvSpPr>
          <p:spPr>
            <a:xfrm>
              <a:off x="7350445" y="1554661"/>
              <a:ext cx="8647" cy="1032288"/>
            </a:xfrm>
            <a:custGeom>
              <a:avLst/>
              <a:gdLst>
                <a:gd name="connsiteX0" fmla="*/ 0 w 8647"/>
                <a:gd name="connsiteY0" fmla="*/ 0 h 1032288"/>
                <a:gd name="connsiteX1" fmla="*/ 0 w 8647"/>
                <a:gd name="connsiteY1" fmla="*/ 1032288 h 1032288"/>
              </a:gdLst>
              <a:ahLst/>
              <a:cxnLst>
                <a:cxn ang="0">
                  <a:pos x="connsiteX0" y="connsiteY0"/>
                </a:cxn>
                <a:cxn ang="0">
                  <a:pos x="connsiteX1" y="connsiteY1"/>
                </a:cxn>
              </a:cxnLst>
              <a:rect l="l" t="t" r="r" b="b"/>
              <a:pathLst>
                <a:path w="8647" h="1032288">
                  <a:moveTo>
                    <a:pt x="0" y="0"/>
                  </a:moveTo>
                  <a:lnTo>
                    <a:pt x="0" y="1032288"/>
                  </a:lnTo>
                </a:path>
              </a:pathLst>
            </a:custGeom>
            <a:ln w="8630" cap="rnd">
              <a:solidFill>
                <a:srgbClr val="263238"/>
              </a:solidFill>
              <a:prstDash val="solid"/>
              <a:round/>
            </a:ln>
          </p:spPr>
          <p:txBody>
            <a:bodyPr rtlCol="0" anchor="ctr"/>
            <a:lstStyle/>
            <a:p>
              <a:endParaRPr lang="en-US"/>
            </a:p>
          </p:txBody>
        </p:sp>
        <p:sp>
          <p:nvSpPr>
            <p:cNvPr id="4215" name="Freeform: Shape 4214">
              <a:extLst>
                <a:ext uri="{FF2B5EF4-FFF2-40B4-BE49-F238E27FC236}">
                  <a16:creationId xmlns:a16="http://schemas.microsoft.com/office/drawing/2014/main" id="{8A295A31-F5E3-4D36-9E82-41BBCC41D77A}"/>
                </a:ext>
              </a:extLst>
            </p:cNvPr>
            <p:cNvSpPr/>
            <p:nvPr/>
          </p:nvSpPr>
          <p:spPr>
            <a:xfrm>
              <a:off x="5975790" y="1757452"/>
              <a:ext cx="1966683" cy="8647"/>
            </a:xfrm>
            <a:custGeom>
              <a:avLst/>
              <a:gdLst>
                <a:gd name="connsiteX0" fmla="*/ 0 w 1966683"/>
                <a:gd name="connsiteY0" fmla="*/ 0 h 8647"/>
                <a:gd name="connsiteX1" fmla="*/ 1966684 w 1966683"/>
                <a:gd name="connsiteY1" fmla="*/ 0 h 8647"/>
              </a:gdLst>
              <a:ahLst/>
              <a:cxnLst>
                <a:cxn ang="0">
                  <a:pos x="connsiteX0" y="connsiteY0"/>
                </a:cxn>
                <a:cxn ang="0">
                  <a:pos x="connsiteX1" y="connsiteY1"/>
                </a:cxn>
              </a:cxnLst>
              <a:rect l="l" t="t" r="r" b="b"/>
              <a:pathLst>
                <a:path w="1966683" h="8647">
                  <a:moveTo>
                    <a:pt x="0" y="0"/>
                  </a:moveTo>
                  <a:lnTo>
                    <a:pt x="1966684" y="0"/>
                  </a:lnTo>
                </a:path>
              </a:pathLst>
            </a:custGeom>
            <a:ln w="8630" cap="rnd">
              <a:solidFill>
                <a:srgbClr val="263238"/>
              </a:solidFill>
              <a:prstDash val="solid"/>
              <a:round/>
            </a:ln>
          </p:spPr>
          <p:txBody>
            <a:bodyPr rtlCol="0" anchor="ctr"/>
            <a:lstStyle/>
            <a:p>
              <a:endParaRPr lang="en-US"/>
            </a:p>
          </p:txBody>
        </p:sp>
        <p:sp>
          <p:nvSpPr>
            <p:cNvPr id="4216" name="Freeform: Shape 4215">
              <a:extLst>
                <a:ext uri="{FF2B5EF4-FFF2-40B4-BE49-F238E27FC236}">
                  <a16:creationId xmlns:a16="http://schemas.microsoft.com/office/drawing/2014/main" id="{79A5649F-DD00-4F4F-A197-0C4A105CCF62}"/>
                </a:ext>
              </a:extLst>
            </p:cNvPr>
            <p:cNvSpPr/>
            <p:nvPr/>
          </p:nvSpPr>
          <p:spPr>
            <a:xfrm>
              <a:off x="6072991" y="1592452"/>
              <a:ext cx="71171" cy="83797"/>
            </a:xfrm>
            <a:custGeom>
              <a:avLst/>
              <a:gdLst>
                <a:gd name="connsiteX0" fmla="*/ 27846 w 71171"/>
                <a:gd name="connsiteY0" fmla="*/ 13145 h 83797"/>
                <a:gd name="connsiteX1" fmla="*/ 0 w 71171"/>
                <a:gd name="connsiteY1" fmla="*/ 13145 h 83797"/>
                <a:gd name="connsiteX2" fmla="*/ 0 w 71171"/>
                <a:gd name="connsiteY2" fmla="*/ 0 h 83797"/>
                <a:gd name="connsiteX3" fmla="*/ 71171 w 71171"/>
                <a:gd name="connsiteY3" fmla="*/ 0 h 83797"/>
                <a:gd name="connsiteX4" fmla="*/ 71171 w 71171"/>
                <a:gd name="connsiteY4" fmla="*/ 13145 h 83797"/>
                <a:gd name="connsiteX5" fmla="*/ 43412 w 71171"/>
                <a:gd name="connsiteY5" fmla="*/ 13145 h 83797"/>
                <a:gd name="connsiteX6" fmla="*/ 43412 w 71171"/>
                <a:gd name="connsiteY6" fmla="*/ 83797 h 83797"/>
                <a:gd name="connsiteX7" fmla="*/ 27846 w 71171"/>
                <a:gd name="connsiteY7" fmla="*/ 83797 h 8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171" h="83797">
                  <a:moveTo>
                    <a:pt x="27846" y="13145"/>
                  </a:moveTo>
                  <a:lnTo>
                    <a:pt x="0" y="13145"/>
                  </a:lnTo>
                  <a:lnTo>
                    <a:pt x="0" y="0"/>
                  </a:lnTo>
                  <a:lnTo>
                    <a:pt x="71171" y="0"/>
                  </a:lnTo>
                  <a:lnTo>
                    <a:pt x="71171" y="13145"/>
                  </a:lnTo>
                  <a:lnTo>
                    <a:pt x="43412" y="13145"/>
                  </a:lnTo>
                  <a:lnTo>
                    <a:pt x="43412" y="83797"/>
                  </a:lnTo>
                  <a:lnTo>
                    <a:pt x="27846" y="83797"/>
                  </a:lnTo>
                  <a:close/>
                </a:path>
              </a:pathLst>
            </a:custGeom>
            <a:solidFill>
              <a:srgbClr val="263238"/>
            </a:solidFill>
            <a:ln w="8630" cap="flat">
              <a:noFill/>
              <a:prstDash val="solid"/>
              <a:miter/>
            </a:ln>
          </p:spPr>
          <p:txBody>
            <a:bodyPr rtlCol="0" anchor="ctr"/>
            <a:lstStyle/>
            <a:p>
              <a:endParaRPr lang="en-US"/>
            </a:p>
          </p:txBody>
        </p:sp>
        <p:sp>
          <p:nvSpPr>
            <p:cNvPr id="4217" name="Freeform: Shape 4216">
              <a:extLst>
                <a:ext uri="{FF2B5EF4-FFF2-40B4-BE49-F238E27FC236}">
                  <a16:creationId xmlns:a16="http://schemas.microsoft.com/office/drawing/2014/main" id="{3A6C7D43-3487-44E2-994E-E774F30909B6}"/>
                </a:ext>
              </a:extLst>
            </p:cNvPr>
            <p:cNvSpPr/>
            <p:nvPr/>
          </p:nvSpPr>
          <p:spPr>
            <a:xfrm>
              <a:off x="6142667" y="1608969"/>
              <a:ext cx="68143" cy="68192"/>
            </a:xfrm>
            <a:custGeom>
              <a:avLst/>
              <a:gdLst>
                <a:gd name="connsiteX0" fmla="*/ 25 w 68143"/>
                <a:gd name="connsiteY0" fmla="*/ 35370 h 68192"/>
                <a:gd name="connsiteX1" fmla="*/ 32775 w 68143"/>
                <a:gd name="connsiteY1" fmla="*/ 25 h 68192"/>
                <a:gd name="connsiteX2" fmla="*/ 68118 w 68143"/>
                <a:gd name="connsiteY2" fmla="*/ 32775 h 68192"/>
                <a:gd name="connsiteX3" fmla="*/ 35369 w 68143"/>
                <a:gd name="connsiteY3" fmla="*/ 68121 h 68192"/>
                <a:gd name="connsiteX4" fmla="*/ 34011 w 68143"/>
                <a:gd name="connsiteY4" fmla="*/ 68145 h 68192"/>
                <a:gd name="connsiteX5" fmla="*/ 69 w 68143"/>
                <a:gd name="connsiteY5" fmla="*/ 37670 h 68192"/>
                <a:gd name="connsiteX6" fmla="*/ 25 w 68143"/>
                <a:gd name="connsiteY6" fmla="*/ 35370 h 68192"/>
                <a:gd name="connsiteX7" fmla="*/ 53123 w 68143"/>
                <a:gd name="connsiteY7" fmla="*/ 35370 h 68192"/>
                <a:gd name="connsiteX8" fmla="*/ 33172 w 68143"/>
                <a:gd name="connsiteY8" fmla="*/ 17320 h 68192"/>
                <a:gd name="connsiteX9" fmla="*/ 15124 w 68143"/>
                <a:gd name="connsiteY9" fmla="*/ 37273 h 68192"/>
                <a:gd name="connsiteX10" fmla="*/ 34011 w 68143"/>
                <a:gd name="connsiteY10" fmla="*/ 55346 h 68192"/>
                <a:gd name="connsiteX11" fmla="*/ 53166 w 68143"/>
                <a:gd name="connsiteY11" fmla="*/ 37151 h 68192"/>
                <a:gd name="connsiteX12" fmla="*/ 53123 w 68143"/>
                <a:gd name="connsiteY12" fmla="*/ 35370 h 6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143" h="68192">
                  <a:moveTo>
                    <a:pt x="25" y="35370"/>
                  </a:moveTo>
                  <a:cubicBezTo>
                    <a:pt x="-693" y="16566"/>
                    <a:pt x="13974" y="741"/>
                    <a:pt x="32775" y="25"/>
                  </a:cubicBezTo>
                  <a:cubicBezTo>
                    <a:pt x="51583" y="-692"/>
                    <a:pt x="67400" y="13972"/>
                    <a:pt x="68118" y="32775"/>
                  </a:cubicBezTo>
                  <a:cubicBezTo>
                    <a:pt x="68836" y="51579"/>
                    <a:pt x="54178" y="67404"/>
                    <a:pt x="35369" y="68121"/>
                  </a:cubicBezTo>
                  <a:cubicBezTo>
                    <a:pt x="34919" y="68137"/>
                    <a:pt x="34461" y="68146"/>
                    <a:pt x="34011" y="68145"/>
                  </a:cubicBezTo>
                  <a:cubicBezTo>
                    <a:pt x="16223" y="69103"/>
                    <a:pt x="1028" y="55459"/>
                    <a:pt x="69" y="37670"/>
                  </a:cubicBezTo>
                  <a:cubicBezTo>
                    <a:pt x="25" y="36904"/>
                    <a:pt x="8" y="36137"/>
                    <a:pt x="25" y="35370"/>
                  </a:cubicBezTo>
                  <a:close/>
                  <a:moveTo>
                    <a:pt x="53123" y="35370"/>
                  </a:moveTo>
                  <a:cubicBezTo>
                    <a:pt x="52595" y="24876"/>
                    <a:pt x="43662" y="16794"/>
                    <a:pt x="33172" y="17320"/>
                  </a:cubicBezTo>
                  <a:cubicBezTo>
                    <a:pt x="22674" y="17846"/>
                    <a:pt x="14597" y="26779"/>
                    <a:pt x="15124" y="37273"/>
                  </a:cubicBezTo>
                  <a:cubicBezTo>
                    <a:pt x="15626" y="47355"/>
                    <a:pt x="23919" y="55287"/>
                    <a:pt x="34011" y="55346"/>
                  </a:cubicBezTo>
                  <a:cubicBezTo>
                    <a:pt x="44328" y="55610"/>
                    <a:pt x="52898" y="47464"/>
                    <a:pt x="53166" y="37151"/>
                  </a:cubicBezTo>
                  <a:cubicBezTo>
                    <a:pt x="53175" y="36557"/>
                    <a:pt x="53166" y="35962"/>
                    <a:pt x="53123" y="35370"/>
                  </a:cubicBezTo>
                  <a:close/>
                </a:path>
              </a:pathLst>
            </a:custGeom>
            <a:solidFill>
              <a:srgbClr val="263238"/>
            </a:solidFill>
            <a:ln w="8630" cap="flat">
              <a:noFill/>
              <a:prstDash val="solid"/>
              <a:miter/>
            </a:ln>
          </p:spPr>
          <p:txBody>
            <a:bodyPr rtlCol="0" anchor="ctr"/>
            <a:lstStyle/>
            <a:p>
              <a:endParaRPr lang="en-US"/>
            </a:p>
          </p:txBody>
        </p:sp>
        <p:sp>
          <p:nvSpPr>
            <p:cNvPr id="4218" name="Freeform: Shape 4217">
              <a:extLst>
                <a:ext uri="{FF2B5EF4-FFF2-40B4-BE49-F238E27FC236}">
                  <a16:creationId xmlns:a16="http://schemas.microsoft.com/office/drawing/2014/main" id="{571D1CEA-464A-4C34-9602-61297FAB9EBD}"/>
                </a:ext>
              </a:extLst>
            </p:cNvPr>
            <p:cNvSpPr/>
            <p:nvPr/>
          </p:nvSpPr>
          <p:spPr>
            <a:xfrm>
              <a:off x="6252693" y="1586485"/>
              <a:ext cx="68317" cy="89826"/>
            </a:xfrm>
            <a:custGeom>
              <a:avLst/>
              <a:gdLst>
                <a:gd name="connsiteX0" fmla="*/ 68318 w 68317"/>
                <a:gd name="connsiteY0" fmla="*/ 865 h 89826"/>
                <a:gd name="connsiteX1" fmla="*/ 68318 w 68317"/>
                <a:gd name="connsiteY1" fmla="*/ 89764 h 89826"/>
                <a:gd name="connsiteX2" fmla="*/ 53962 w 68317"/>
                <a:gd name="connsiteY2" fmla="*/ 89764 h 89826"/>
                <a:gd name="connsiteX3" fmla="*/ 53962 w 68317"/>
                <a:gd name="connsiteY3" fmla="*/ 81116 h 89826"/>
                <a:gd name="connsiteX4" fmla="*/ 32775 w 68317"/>
                <a:gd name="connsiteY4" fmla="*/ 89764 h 89826"/>
                <a:gd name="connsiteX5" fmla="*/ 0 w 68317"/>
                <a:gd name="connsiteY5" fmla="*/ 56989 h 89826"/>
                <a:gd name="connsiteX6" fmla="*/ 32775 w 68317"/>
                <a:gd name="connsiteY6" fmla="*/ 24214 h 89826"/>
                <a:gd name="connsiteX7" fmla="*/ 53357 w 68317"/>
                <a:gd name="connsiteY7" fmla="*/ 32862 h 89826"/>
                <a:gd name="connsiteX8" fmla="*/ 53357 w 68317"/>
                <a:gd name="connsiteY8" fmla="*/ 0 h 89826"/>
                <a:gd name="connsiteX9" fmla="*/ 53616 w 68317"/>
                <a:gd name="connsiteY9" fmla="*/ 57854 h 89826"/>
                <a:gd name="connsiteX10" fmla="*/ 33657 w 68317"/>
                <a:gd name="connsiteY10" fmla="*/ 39627 h 89826"/>
                <a:gd name="connsiteX11" fmla="*/ 15436 w 68317"/>
                <a:gd name="connsiteY11" fmla="*/ 59583 h 89826"/>
                <a:gd name="connsiteX12" fmla="*/ 34505 w 68317"/>
                <a:gd name="connsiteY12" fmla="*/ 77830 h 89826"/>
                <a:gd name="connsiteX13" fmla="*/ 53651 w 68317"/>
                <a:gd name="connsiteY13" fmla="*/ 59454 h 89826"/>
                <a:gd name="connsiteX14" fmla="*/ 53616 w 68317"/>
                <a:gd name="connsiteY14" fmla="*/ 57854 h 8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317" h="89826">
                  <a:moveTo>
                    <a:pt x="68318" y="865"/>
                  </a:moveTo>
                  <a:lnTo>
                    <a:pt x="68318" y="89764"/>
                  </a:lnTo>
                  <a:lnTo>
                    <a:pt x="53962" y="89764"/>
                  </a:lnTo>
                  <a:lnTo>
                    <a:pt x="53962" y="81116"/>
                  </a:lnTo>
                  <a:cubicBezTo>
                    <a:pt x="48618" y="87127"/>
                    <a:pt x="40800" y="90320"/>
                    <a:pt x="32775" y="89764"/>
                  </a:cubicBezTo>
                  <a:cubicBezTo>
                    <a:pt x="14675" y="89764"/>
                    <a:pt x="0" y="75091"/>
                    <a:pt x="0" y="56989"/>
                  </a:cubicBezTo>
                  <a:cubicBezTo>
                    <a:pt x="0" y="38887"/>
                    <a:pt x="14675" y="24214"/>
                    <a:pt x="32775" y="24214"/>
                  </a:cubicBezTo>
                  <a:cubicBezTo>
                    <a:pt x="40593" y="23846"/>
                    <a:pt x="48151" y="27024"/>
                    <a:pt x="53357" y="32862"/>
                  </a:cubicBezTo>
                  <a:lnTo>
                    <a:pt x="53357" y="0"/>
                  </a:lnTo>
                  <a:close/>
                  <a:moveTo>
                    <a:pt x="53616" y="57854"/>
                  </a:moveTo>
                  <a:cubicBezTo>
                    <a:pt x="53141" y="47310"/>
                    <a:pt x="44208" y="39149"/>
                    <a:pt x="33657" y="39627"/>
                  </a:cubicBezTo>
                  <a:cubicBezTo>
                    <a:pt x="23115" y="40104"/>
                    <a:pt x="14952" y="49039"/>
                    <a:pt x="15436" y="59583"/>
                  </a:cubicBezTo>
                  <a:cubicBezTo>
                    <a:pt x="15895" y="69784"/>
                    <a:pt x="24292" y="77820"/>
                    <a:pt x="34505" y="77830"/>
                  </a:cubicBezTo>
                  <a:cubicBezTo>
                    <a:pt x="44865" y="78043"/>
                    <a:pt x="53435" y="69815"/>
                    <a:pt x="53651" y="59454"/>
                  </a:cubicBezTo>
                  <a:cubicBezTo>
                    <a:pt x="53660" y="58920"/>
                    <a:pt x="53651" y="58387"/>
                    <a:pt x="53616" y="57854"/>
                  </a:cubicBezTo>
                  <a:close/>
                </a:path>
              </a:pathLst>
            </a:custGeom>
            <a:solidFill>
              <a:srgbClr val="263238"/>
            </a:solidFill>
            <a:ln w="8630" cap="flat">
              <a:noFill/>
              <a:prstDash val="solid"/>
              <a:miter/>
            </a:ln>
          </p:spPr>
          <p:txBody>
            <a:bodyPr rtlCol="0" anchor="ctr"/>
            <a:lstStyle/>
            <a:p>
              <a:endParaRPr lang="en-US"/>
            </a:p>
          </p:txBody>
        </p:sp>
        <p:sp>
          <p:nvSpPr>
            <p:cNvPr id="4219" name="Freeform: Shape 4218">
              <a:extLst>
                <a:ext uri="{FF2B5EF4-FFF2-40B4-BE49-F238E27FC236}">
                  <a16:creationId xmlns:a16="http://schemas.microsoft.com/office/drawing/2014/main" id="{E01A8631-F761-4A51-894D-236E8FF505F9}"/>
                </a:ext>
              </a:extLst>
            </p:cNvPr>
            <p:cNvSpPr/>
            <p:nvPr/>
          </p:nvSpPr>
          <p:spPr>
            <a:xfrm>
              <a:off x="6335427" y="1608969"/>
              <a:ext cx="68143" cy="68192"/>
            </a:xfrm>
            <a:custGeom>
              <a:avLst/>
              <a:gdLst>
                <a:gd name="connsiteX0" fmla="*/ 25 w 68143"/>
                <a:gd name="connsiteY0" fmla="*/ 35370 h 68192"/>
                <a:gd name="connsiteX1" fmla="*/ 32775 w 68143"/>
                <a:gd name="connsiteY1" fmla="*/ 25 h 68192"/>
                <a:gd name="connsiteX2" fmla="*/ 68118 w 68143"/>
                <a:gd name="connsiteY2" fmla="*/ 32775 h 68192"/>
                <a:gd name="connsiteX3" fmla="*/ 35369 w 68143"/>
                <a:gd name="connsiteY3" fmla="*/ 68121 h 68192"/>
                <a:gd name="connsiteX4" fmla="*/ 34011 w 68143"/>
                <a:gd name="connsiteY4" fmla="*/ 68145 h 68192"/>
                <a:gd name="connsiteX5" fmla="*/ 69 w 68143"/>
                <a:gd name="connsiteY5" fmla="*/ 37670 h 68192"/>
                <a:gd name="connsiteX6" fmla="*/ 25 w 68143"/>
                <a:gd name="connsiteY6" fmla="*/ 35370 h 68192"/>
                <a:gd name="connsiteX7" fmla="*/ 53123 w 68143"/>
                <a:gd name="connsiteY7" fmla="*/ 35370 h 68192"/>
                <a:gd name="connsiteX8" fmla="*/ 33172 w 68143"/>
                <a:gd name="connsiteY8" fmla="*/ 17320 h 68192"/>
                <a:gd name="connsiteX9" fmla="*/ 15124 w 68143"/>
                <a:gd name="connsiteY9" fmla="*/ 37273 h 68192"/>
                <a:gd name="connsiteX10" fmla="*/ 34011 w 68143"/>
                <a:gd name="connsiteY10" fmla="*/ 55346 h 68192"/>
                <a:gd name="connsiteX11" fmla="*/ 53166 w 68143"/>
                <a:gd name="connsiteY11" fmla="*/ 37151 h 68192"/>
                <a:gd name="connsiteX12" fmla="*/ 53123 w 68143"/>
                <a:gd name="connsiteY12" fmla="*/ 35370 h 6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143" h="68192">
                  <a:moveTo>
                    <a:pt x="25" y="35370"/>
                  </a:moveTo>
                  <a:cubicBezTo>
                    <a:pt x="-692" y="16566"/>
                    <a:pt x="13974" y="741"/>
                    <a:pt x="32775" y="25"/>
                  </a:cubicBezTo>
                  <a:cubicBezTo>
                    <a:pt x="51584" y="-692"/>
                    <a:pt x="67400" y="13972"/>
                    <a:pt x="68118" y="32775"/>
                  </a:cubicBezTo>
                  <a:cubicBezTo>
                    <a:pt x="68836" y="51579"/>
                    <a:pt x="54178" y="67404"/>
                    <a:pt x="35369" y="68121"/>
                  </a:cubicBezTo>
                  <a:cubicBezTo>
                    <a:pt x="34919" y="68137"/>
                    <a:pt x="34461" y="68146"/>
                    <a:pt x="34011" y="68145"/>
                  </a:cubicBezTo>
                  <a:cubicBezTo>
                    <a:pt x="16223" y="69103"/>
                    <a:pt x="1028" y="55459"/>
                    <a:pt x="69" y="37670"/>
                  </a:cubicBezTo>
                  <a:cubicBezTo>
                    <a:pt x="25" y="36904"/>
                    <a:pt x="8" y="36137"/>
                    <a:pt x="25" y="35370"/>
                  </a:cubicBezTo>
                  <a:close/>
                  <a:moveTo>
                    <a:pt x="53123" y="35370"/>
                  </a:moveTo>
                  <a:cubicBezTo>
                    <a:pt x="52595" y="24876"/>
                    <a:pt x="43662" y="16794"/>
                    <a:pt x="33172" y="17320"/>
                  </a:cubicBezTo>
                  <a:cubicBezTo>
                    <a:pt x="22674" y="17846"/>
                    <a:pt x="14597" y="26779"/>
                    <a:pt x="15124" y="37273"/>
                  </a:cubicBezTo>
                  <a:cubicBezTo>
                    <a:pt x="15626" y="47355"/>
                    <a:pt x="23919" y="55287"/>
                    <a:pt x="34011" y="55346"/>
                  </a:cubicBezTo>
                  <a:cubicBezTo>
                    <a:pt x="44328" y="55610"/>
                    <a:pt x="52898" y="47464"/>
                    <a:pt x="53166" y="37151"/>
                  </a:cubicBezTo>
                  <a:cubicBezTo>
                    <a:pt x="53175" y="36557"/>
                    <a:pt x="53166" y="35962"/>
                    <a:pt x="53123" y="35370"/>
                  </a:cubicBezTo>
                  <a:close/>
                </a:path>
              </a:pathLst>
            </a:custGeom>
            <a:solidFill>
              <a:srgbClr val="263238"/>
            </a:solidFill>
            <a:ln w="8630" cap="flat">
              <a:noFill/>
              <a:prstDash val="solid"/>
              <a:miter/>
            </a:ln>
          </p:spPr>
          <p:txBody>
            <a:bodyPr rtlCol="0" anchor="ctr"/>
            <a:lstStyle/>
            <a:p>
              <a:endParaRPr lang="en-US"/>
            </a:p>
          </p:txBody>
        </p:sp>
        <p:sp>
          <p:nvSpPr>
            <p:cNvPr id="4220" name="Freeform: Shape 4219">
              <a:extLst>
                <a:ext uri="{FF2B5EF4-FFF2-40B4-BE49-F238E27FC236}">
                  <a16:creationId xmlns:a16="http://schemas.microsoft.com/office/drawing/2014/main" id="{726E51B6-FD30-425C-B73A-D368D1811B33}"/>
                </a:ext>
              </a:extLst>
            </p:cNvPr>
            <p:cNvSpPr/>
            <p:nvPr/>
          </p:nvSpPr>
          <p:spPr>
            <a:xfrm>
              <a:off x="6755476" y="1592452"/>
              <a:ext cx="82154" cy="83797"/>
            </a:xfrm>
            <a:custGeom>
              <a:avLst/>
              <a:gdLst>
                <a:gd name="connsiteX0" fmla="*/ 0 w 82154"/>
                <a:gd name="connsiteY0" fmla="*/ 0 h 83797"/>
                <a:gd name="connsiteX1" fmla="*/ 36321 w 82154"/>
                <a:gd name="connsiteY1" fmla="*/ 0 h 83797"/>
                <a:gd name="connsiteX2" fmla="*/ 82154 w 82154"/>
                <a:gd name="connsiteY2" fmla="*/ 41942 h 83797"/>
                <a:gd name="connsiteX3" fmla="*/ 36321 w 82154"/>
                <a:gd name="connsiteY3" fmla="*/ 83797 h 83797"/>
                <a:gd name="connsiteX4" fmla="*/ 0 w 82154"/>
                <a:gd name="connsiteY4" fmla="*/ 83797 h 83797"/>
                <a:gd name="connsiteX5" fmla="*/ 36321 w 82154"/>
                <a:gd name="connsiteY5" fmla="*/ 70653 h 83797"/>
                <a:gd name="connsiteX6" fmla="*/ 66649 w 82154"/>
                <a:gd name="connsiteY6" fmla="*/ 43476 h 83797"/>
                <a:gd name="connsiteX7" fmla="*/ 39477 w 82154"/>
                <a:gd name="connsiteY7" fmla="*/ 13145 h 83797"/>
                <a:gd name="connsiteX8" fmla="*/ 36321 w 82154"/>
                <a:gd name="connsiteY8" fmla="*/ 13145 h 83797"/>
                <a:gd name="connsiteX9" fmla="*/ 15998 w 82154"/>
                <a:gd name="connsiteY9" fmla="*/ 13145 h 83797"/>
                <a:gd name="connsiteX10" fmla="*/ 15998 w 82154"/>
                <a:gd name="connsiteY10" fmla="*/ 70653 h 8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154" h="83797">
                  <a:moveTo>
                    <a:pt x="0" y="0"/>
                  </a:moveTo>
                  <a:lnTo>
                    <a:pt x="36321" y="0"/>
                  </a:lnTo>
                  <a:cubicBezTo>
                    <a:pt x="63561" y="0"/>
                    <a:pt x="82154" y="16777"/>
                    <a:pt x="82154" y="41942"/>
                  </a:cubicBezTo>
                  <a:cubicBezTo>
                    <a:pt x="82154" y="67107"/>
                    <a:pt x="63561" y="83797"/>
                    <a:pt x="36321" y="83797"/>
                  </a:cubicBezTo>
                  <a:lnTo>
                    <a:pt x="0" y="83797"/>
                  </a:lnTo>
                  <a:close/>
                  <a:moveTo>
                    <a:pt x="36321" y="70653"/>
                  </a:moveTo>
                  <a:cubicBezTo>
                    <a:pt x="52198" y="71523"/>
                    <a:pt x="65784" y="59357"/>
                    <a:pt x="66649" y="43476"/>
                  </a:cubicBezTo>
                  <a:cubicBezTo>
                    <a:pt x="67522" y="27596"/>
                    <a:pt x="55355" y="14015"/>
                    <a:pt x="39477" y="13145"/>
                  </a:cubicBezTo>
                  <a:cubicBezTo>
                    <a:pt x="38422" y="13087"/>
                    <a:pt x="37376" y="13087"/>
                    <a:pt x="36321" y="13145"/>
                  </a:cubicBezTo>
                  <a:lnTo>
                    <a:pt x="15998" y="13145"/>
                  </a:lnTo>
                  <a:lnTo>
                    <a:pt x="15998" y="70653"/>
                  </a:lnTo>
                  <a:close/>
                </a:path>
              </a:pathLst>
            </a:custGeom>
            <a:solidFill>
              <a:srgbClr val="263238"/>
            </a:solidFill>
            <a:ln w="8630" cap="flat">
              <a:noFill/>
              <a:prstDash val="solid"/>
              <a:miter/>
            </a:ln>
          </p:spPr>
          <p:txBody>
            <a:bodyPr rtlCol="0" anchor="ctr"/>
            <a:lstStyle/>
            <a:p>
              <a:endParaRPr lang="en-US"/>
            </a:p>
          </p:txBody>
        </p:sp>
        <p:sp>
          <p:nvSpPr>
            <p:cNvPr id="4221" name="Freeform: Shape 4220">
              <a:extLst>
                <a:ext uri="{FF2B5EF4-FFF2-40B4-BE49-F238E27FC236}">
                  <a16:creationId xmlns:a16="http://schemas.microsoft.com/office/drawing/2014/main" id="{BCD6D349-2E86-434E-B12F-20CC9353560C}"/>
                </a:ext>
              </a:extLst>
            </p:cNvPr>
            <p:cNvSpPr/>
            <p:nvPr/>
          </p:nvSpPr>
          <p:spPr>
            <a:xfrm>
              <a:off x="6847809" y="1608969"/>
              <a:ext cx="68143" cy="68197"/>
            </a:xfrm>
            <a:custGeom>
              <a:avLst/>
              <a:gdLst>
                <a:gd name="connsiteX0" fmla="*/ 25 w 68143"/>
                <a:gd name="connsiteY0" fmla="*/ 35370 h 68197"/>
                <a:gd name="connsiteX1" fmla="*/ 32775 w 68143"/>
                <a:gd name="connsiteY1" fmla="*/ 25 h 68197"/>
                <a:gd name="connsiteX2" fmla="*/ 68118 w 68143"/>
                <a:gd name="connsiteY2" fmla="*/ 32775 h 68197"/>
                <a:gd name="connsiteX3" fmla="*/ 35369 w 68143"/>
                <a:gd name="connsiteY3" fmla="*/ 68121 h 68197"/>
                <a:gd name="connsiteX4" fmla="*/ 34098 w 68143"/>
                <a:gd name="connsiteY4" fmla="*/ 68145 h 68197"/>
                <a:gd name="connsiteX5" fmla="*/ 69 w 68143"/>
                <a:gd name="connsiteY5" fmla="*/ 37761 h 68197"/>
                <a:gd name="connsiteX6" fmla="*/ 25 w 68143"/>
                <a:gd name="connsiteY6" fmla="*/ 35370 h 68197"/>
                <a:gd name="connsiteX7" fmla="*/ 53123 w 68143"/>
                <a:gd name="connsiteY7" fmla="*/ 35370 h 68197"/>
                <a:gd name="connsiteX8" fmla="*/ 33172 w 68143"/>
                <a:gd name="connsiteY8" fmla="*/ 17320 h 68197"/>
                <a:gd name="connsiteX9" fmla="*/ 15116 w 68143"/>
                <a:gd name="connsiteY9" fmla="*/ 37272 h 68197"/>
                <a:gd name="connsiteX10" fmla="*/ 34098 w 68143"/>
                <a:gd name="connsiteY10" fmla="*/ 55346 h 68197"/>
                <a:gd name="connsiteX11" fmla="*/ 53166 w 68143"/>
                <a:gd name="connsiteY11" fmla="*/ 37244 h 68197"/>
                <a:gd name="connsiteX12" fmla="*/ 53123 w 68143"/>
                <a:gd name="connsiteY12" fmla="*/ 35370 h 6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143" h="68197">
                  <a:moveTo>
                    <a:pt x="25" y="35370"/>
                  </a:moveTo>
                  <a:cubicBezTo>
                    <a:pt x="-692" y="16566"/>
                    <a:pt x="13974" y="741"/>
                    <a:pt x="32775" y="25"/>
                  </a:cubicBezTo>
                  <a:cubicBezTo>
                    <a:pt x="51584" y="-692"/>
                    <a:pt x="67400" y="13972"/>
                    <a:pt x="68118" y="32775"/>
                  </a:cubicBezTo>
                  <a:cubicBezTo>
                    <a:pt x="68836" y="51579"/>
                    <a:pt x="54178" y="67404"/>
                    <a:pt x="35369" y="68121"/>
                  </a:cubicBezTo>
                  <a:cubicBezTo>
                    <a:pt x="34945" y="68136"/>
                    <a:pt x="34521" y="68145"/>
                    <a:pt x="34098" y="68145"/>
                  </a:cubicBezTo>
                  <a:cubicBezTo>
                    <a:pt x="16309" y="69151"/>
                    <a:pt x="1080" y="55548"/>
                    <a:pt x="69" y="37761"/>
                  </a:cubicBezTo>
                  <a:cubicBezTo>
                    <a:pt x="25" y="36965"/>
                    <a:pt x="8" y="36167"/>
                    <a:pt x="25" y="35370"/>
                  </a:cubicBezTo>
                  <a:close/>
                  <a:moveTo>
                    <a:pt x="53123" y="35370"/>
                  </a:moveTo>
                  <a:cubicBezTo>
                    <a:pt x="52595" y="24876"/>
                    <a:pt x="43662" y="16794"/>
                    <a:pt x="33172" y="17320"/>
                  </a:cubicBezTo>
                  <a:cubicBezTo>
                    <a:pt x="22674" y="17845"/>
                    <a:pt x="14597" y="26778"/>
                    <a:pt x="15116" y="37272"/>
                  </a:cubicBezTo>
                  <a:cubicBezTo>
                    <a:pt x="15626" y="47387"/>
                    <a:pt x="23971" y="55333"/>
                    <a:pt x="34098" y="55346"/>
                  </a:cubicBezTo>
                  <a:cubicBezTo>
                    <a:pt x="44363" y="55613"/>
                    <a:pt x="52898" y="47509"/>
                    <a:pt x="53166" y="37244"/>
                  </a:cubicBezTo>
                  <a:cubicBezTo>
                    <a:pt x="53183" y="36619"/>
                    <a:pt x="53166" y="35993"/>
                    <a:pt x="53123" y="35370"/>
                  </a:cubicBezTo>
                  <a:close/>
                </a:path>
              </a:pathLst>
            </a:custGeom>
            <a:solidFill>
              <a:srgbClr val="263238"/>
            </a:solidFill>
            <a:ln w="8630" cap="flat">
              <a:noFill/>
              <a:prstDash val="solid"/>
              <a:miter/>
            </a:ln>
          </p:spPr>
          <p:txBody>
            <a:bodyPr rtlCol="0" anchor="ctr"/>
            <a:lstStyle/>
            <a:p>
              <a:endParaRPr lang="en-US"/>
            </a:p>
          </p:txBody>
        </p:sp>
        <p:sp>
          <p:nvSpPr>
            <p:cNvPr id="4222" name="Freeform: Shape 4221">
              <a:extLst>
                <a:ext uri="{FF2B5EF4-FFF2-40B4-BE49-F238E27FC236}">
                  <a16:creationId xmlns:a16="http://schemas.microsoft.com/office/drawing/2014/main" id="{6006B859-3A05-404F-8BE8-C7B226F5E41A}"/>
                </a:ext>
              </a:extLst>
            </p:cNvPr>
            <p:cNvSpPr/>
            <p:nvPr/>
          </p:nvSpPr>
          <p:spPr>
            <a:xfrm>
              <a:off x="6928432" y="1584097"/>
              <a:ext cx="19111" cy="92152"/>
            </a:xfrm>
            <a:custGeom>
              <a:avLst/>
              <a:gdLst>
                <a:gd name="connsiteX0" fmla="*/ 0 w 19111"/>
                <a:gd name="connsiteY0" fmla="*/ 8701 h 92152"/>
                <a:gd name="connsiteX1" fmla="*/ 8605 w 19111"/>
                <a:gd name="connsiteY1" fmla="*/ 10 h 92152"/>
                <a:gd name="connsiteX2" fmla="*/ 9513 w 19111"/>
                <a:gd name="connsiteY2" fmla="*/ 53 h 92152"/>
                <a:gd name="connsiteX3" fmla="*/ 19060 w 19111"/>
                <a:gd name="connsiteY3" fmla="*/ 7697 h 92152"/>
                <a:gd name="connsiteX4" fmla="*/ 19112 w 19111"/>
                <a:gd name="connsiteY4" fmla="*/ 8701 h 92152"/>
                <a:gd name="connsiteX5" fmla="*/ 8648 w 19111"/>
                <a:gd name="connsiteY5" fmla="*/ 17347 h 92152"/>
                <a:gd name="connsiteX6" fmla="*/ 0 w 19111"/>
                <a:gd name="connsiteY6" fmla="*/ 8701 h 92152"/>
                <a:gd name="connsiteX7" fmla="*/ 1989 w 19111"/>
                <a:gd name="connsiteY7" fmla="*/ 28245 h 92152"/>
                <a:gd name="connsiteX8" fmla="*/ 16950 w 19111"/>
                <a:gd name="connsiteY8" fmla="*/ 28245 h 92152"/>
                <a:gd name="connsiteX9" fmla="*/ 16950 w 19111"/>
                <a:gd name="connsiteY9" fmla="*/ 92152 h 92152"/>
                <a:gd name="connsiteX10" fmla="*/ 1730 w 19111"/>
                <a:gd name="connsiteY10" fmla="*/ 92152 h 9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11" h="92152">
                  <a:moveTo>
                    <a:pt x="0" y="8701"/>
                  </a:moveTo>
                  <a:cubicBezTo>
                    <a:pt x="-26" y="3925"/>
                    <a:pt x="3831" y="34"/>
                    <a:pt x="8605" y="10"/>
                  </a:cubicBezTo>
                  <a:cubicBezTo>
                    <a:pt x="8907" y="8"/>
                    <a:pt x="9210" y="23"/>
                    <a:pt x="9513" y="53"/>
                  </a:cubicBezTo>
                  <a:cubicBezTo>
                    <a:pt x="14260" y="-473"/>
                    <a:pt x="18532" y="2950"/>
                    <a:pt x="19060" y="7697"/>
                  </a:cubicBezTo>
                  <a:cubicBezTo>
                    <a:pt x="19094" y="8031"/>
                    <a:pt x="19112" y="8366"/>
                    <a:pt x="19112" y="8701"/>
                  </a:cubicBezTo>
                  <a:cubicBezTo>
                    <a:pt x="18610" y="13979"/>
                    <a:pt x="13923" y="17850"/>
                    <a:pt x="8648" y="17347"/>
                  </a:cubicBezTo>
                  <a:cubicBezTo>
                    <a:pt x="4065" y="16910"/>
                    <a:pt x="433" y="13283"/>
                    <a:pt x="0" y="8701"/>
                  </a:cubicBezTo>
                  <a:close/>
                  <a:moveTo>
                    <a:pt x="1989" y="28245"/>
                  </a:moveTo>
                  <a:lnTo>
                    <a:pt x="16950" y="28245"/>
                  </a:lnTo>
                  <a:lnTo>
                    <a:pt x="16950" y="92152"/>
                  </a:lnTo>
                  <a:lnTo>
                    <a:pt x="1730" y="92152"/>
                  </a:lnTo>
                  <a:close/>
                </a:path>
              </a:pathLst>
            </a:custGeom>
            <a:solidFill>
              <a:srgbClr val="263238"/>
            </a:solidFill>
            <a:ln w="8630" cap="flat">
              <a:noFill/>
              <a:prstDash val="solid"/>
              <a:miter/>
            </a:ln>
          </p:spPr>
          <p:txBody>
            <a:bodyPr rtlCol="0" anchor="ctr"/>
            <a:lstStyle/>
            <a:p>
              <a:endParaRPr lang="en-US"/>
            </a:p>
          </p:txBody>
        </p:sp>
        <p:sp>
          <p:nvSpPr>
            <p:cNvPr id="4223" name="Freeform: Shape 4222">
              <a:extLst>
                <a:ext uri="{FF2B5EF4-FFF2-40B4-BE49-F238E27FC236}">
                  <a16:creationId xmlns:a16="http://schemas.microsoft.com/office/drawing/2014/main" id="{F5DD1CEB-1CC8-44C9-BC2C-FC4CA89EBBA6}"/>
                </a:ext>
              </a:extLst>
            </p:cNvPr>
            <p:cNvSpPr/>
            <p:nvPr/>
          </p:nvSpPr>
          <p:spPr>
            <a:xfrm>
              <a:off x="6964753" y="1612244"/>
              <a:ext cx="63497" cy="64004"/>
            </a:xfrm>
            <a:custGeom>
              <a:avLst/>
              <a:gdLst>
                <a:gd name="connsiteX0" fmla="*/ 63388 w 63497"/>
                <a:gd name="connsiteY0" fmla="*/ 27338 h 64004"/>
                <a:gd name="connsiteX1" fmla="*/ 63388 w 63497"/>
                <a:gd name="connsiteY1" fmla="*/ 64005 h 64004"/>
                <a:gd name="connsiteX2" fmla="*/ 48341 w 63497"/>
                <a:gd name="connsiteY2" fmla="*/ 64005 h 64004"/>
                <a:gd name="connsiteX3" fmla="*/ 48341 w 63497"/>
                <a:gd name="connsiteY3" fmla="*/ 29413 h 64004"/>
                <a:gd name="connsiteX4" fmla="*/ 33121 w 63497"/>
                <a:gd name="connsiteY4" fmla="*/ 12118 h 64004"/>
                <a:gd name="connsiteX5" fmla="*/ 15203 w 63497"/>
                <a:gd name="connsiteY5" fmla="*/ 28766 h 64004"/>
                <a:gd name="connsiteX6" fmla="*/ 15307 w 63497"/>
                <a:gd name="connsiteY6" fmla="*/ 31402 h 64004"/>
                <a:gd name="connsiteX7" fmla="*/ 15307 w 63497"/>
                <a:gd name="connsiteY7" fmla="*/ 63745 h 64004"/>
                <a:gd name="connsiteX8" fmla="*/ 0 w 63497"/>
                <a:gd name="connsiteY8" fmla="*/ 63745 h 64004"/>
                <a:gd name="connsiteX9" fmla="*/ 0 w 63497"/>
                <a:gd name="connsiteY9" fmla="*/ 97 h 64004"/>
                <a:gd name="connsiteX10" fmla="*/ 14269 w 63497"/>
                <a:gd name="connsiteY10" fmla="*/ 97 h 64004"/>
                <a:gd name="connsiteX11" fmla="*/ 14269 w 63497"/>
                <a:gd name="connsiteY11" fmla="*/ 8745 h 64004"/>
                <a:gd name="connsiteX12" fmla="*/ 36321 w 63497"/>
                <a:gd name="connsiteY12" fmla="*/ 97 h 64004"/>
                <a:gd name="connsiteX13" fmla="*/ 63406 w 63497"/>
                <a:gd name="connsiteY13" fmla="*/ 22808 h 64004"/>
                <a:gd name="connsiteX14" fmla="*/ 63388 w 63497"/>
                <a:gd name="connsiteY14" fmla="*/ 27338 h 6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497" h="64004">
                  <a:moveTo>
                    <a:pt x="63388" y="27338"/>
                  </a:moveTo>
                  <a:lnTo>
                    <a:pt x="63388" y="64005"/>
                  </a:lnTo>
                  <a:lnTo>
                    <a:pt x="48341" y="64005"/>
                  </a:lnTo>
                  <a:lnTo>
                    <a:pt x="48341" y="29413"/>
                  </a:lnTo>
                  <a:cubicBezTo>
                    <a:pt x="48341" y="17998"/>
                    <a:pt x="42720" y="12118"/>
                    <a:pt x="33121" y="12118"/>
                  </a:cubicBezTo>
                  <a:cubicBezTo>
                    <a:pt x="23574" y="11767"/>
                    <a:pt x="15549" y="19221"/>
                    <a:pt x="15203" y="28766"/>
                  </a:cubicBezTo>
                  <a:cubicBezTo>
                    <a:pt x="15168" y="29647"/>
                    <a:pt x="15203" y="30528"/>
                    <a:pt x="15307" y="31402"/>
                  </a:cubicBezTo>
                  <a:lnTo>
                    <a:pt x="15307" y="63745"/>
                  </a:lnTo>
                  <a:lnTo>
                    <a:pt x="0" y="63745"/>
                  </a:lnTo>
                  <a:lnTo>
                    <a:pt x="0" y="97"/>
                  </a:lnTo>
                  <a:lnTo>
                    <a:pt x="14269" y="97"/>
                  </a:lnTo>
                  <a:lnTo>
                    <a:pt x="14269" y="8745"/>
                  </a:lnTo>
                  <a:cubicBezTo>
                    <a:pt x="19959" y="2713"/>
                    <a:pt x="28045" y="-458"/>
                    <a:pt x="36321" y="97"/>
                  </a:cubicBezTo>
                  <a:cubicBezTo>
                    <a:pt x="50071" y="-1110"/>
                    <a:pt x="62195" y="9058"/>
                    <a:pt x="63406" y="22808"/>
                  </a:cubicBezTo>
                  <a:cubicBezTo>
                    <a:pt x="63535" y="24315"/>
                    <a:pt x="63527" y="25831"/>
                    <a:pt x="63388" y="27338"/>
                  </a:cubicBezTo>
                  <a:close/>
                </a:path>
              </a:pathLst>
            </a:custGeom>
            <a:solidFill>
              <a:srgbClr val="263238"/>
            </a:solidFill>
            <a:ln w="8630" cap="flat">
              <a:noFill/>
              <a:prstDash val="solid"/>
              <a:miter/>
            </a:ln>
          </p:spPr>
          <p:txBody>
            <a:bodyPr rtlCol="0" anchor="ctr"/>
            <a:lstStyle/>
            <a:p>
              <a:endParaRPr lang="en-US"/>
            </a:p>
          </p:txBody>
        </p:sp>
        <p:sp>
          <p:nvSpPr>
            <p:cNvPr id="4224" name="Freeform: Shape 4223">
              <a:extLst>
                <a:ext uri="{FF2B5EF4-FFF2-40B4-BE49-F238E27FC236}">
                  <a16:creationId xmlns:a16="http://schemas.microsoft.com/office/drawing/2014/main" id="{82154049-035D-4BDD-9077-32B56C68726B}"/>
                </a:ext>
              </a:extLst>
            </p:cNvPr>
            <p:cNvSpPr/>
            <p:nvPr/>
          </p:nvSpPr>
          <p:spPr>
            <a:xfrm>
              <a:off x="7042591" y="1612125"/>
              <a:ext cx="69174" cy="88319"/>
            </a:xfrm>
            <a:custGeom>
              <a:avLst/>
              <a:gdLst>
                <a:gd name="connsiteX0" fmla="*/ 69175 w 69174"/>
                <a:gd name="connsiteY0" fmla="*/ 216 h 88319"/>
                <a:gd name="connsiteX1" fmla="*/ 69175 w 69174"/>
                <a:gd name="connsiteY1" fmla="*/ 54438 h 88319"/>
                <a:gd name="connsiteX2" fmla="*/ 34584 w 69174"/>
                <a:gd name="connsiteY2" fmla="*/ 88251 h 88319"/>
                <a:gd name="connsiteX3" fmla="*/ 3365 w 69174"/>
                <a:gd name="connsiteY3" fmla="*/ 79603 h 88319"/>
                <a:gd name="connsiteX4" fmla="*/ 10111 w 69174"/>
                <a:gd name="connsiteY4" fmla="*/ 68275 h 88319"/>
                <a:gd name="connsiteX5" fmla="*/ 33719 w 69174"/>
                <a:gd name="connsiteY5" fmla="*/ 75971 h 88319"/>
                <a:gd name="connsiteX6" fmla="*/ 54041 w 69174"/>
                <a:gd name="connsiteY6" fmla="*/ 56600 h 88319"/>
                <a:gd name="connsiteX7" fmla="*/ 54041 w 69174"/>
                <a:gd name="connsiteY7" fmla="*/ 53227 h 88319"/>
                <a:gd name="connsiteX8" fmla="*/ 32595 w 69174"/>
                <a:gd name="connsiteY8" fmla="*/ 61875 h 88319"/>
                <a:gd name="connsiteX9" fmla="*/ 44 w 69174"/>
                <a:gd name="connsiteY9" fmla="*/ 32595 h 88319"/>
                <a:gd name="connsiteX10" fmla="*/ 29326 w 69174"/>
                <a:gd name="connsiteY10" fmla="*/ 43 h 88319"/>
                <a:gd name="connsiteX11" fmla="*/ 32595 w 69174"/>
                <a:gd name="connsiteY11" fmla="*/ 43 h 88319"/>
                <a:gd name="connsiteX12" fmla="*/ 54820 w 69174"/>
                <a:gd name="connsiteY12" fmla="*/ 9297 h 88319"/>
                <a:gd name="connsiteX13" fmla="*/ 54820 w 69174"/>
                <a:gd name="connsiteY13" fmla="*/ 649 h 88319"/>
                <a:gd name="connsiteX14" fmla="*/ 54387 w 69174"/>
                <a:gd name="connsiteY14" fmla="*/ 30224 h 88319"/>
                <a:gd name="connsiteX15" fmla="*/ 36080 w 69174"/>
                <a:gd name="connsiteY15" fmla="*/ 9679 h 88319"/>
                <a:gd name="connsiteX16" fmla="*/ 15533 w 69174"/>
                <a:gd name="connsiteY16" fmla="*/ 27984 h 88319"/>
                <a:gd name="connsiteX17" fmla="*/ 33840 w 69174"/>
                <a:gd name="connsiteY17" fmla="*/ 48529 h 88319"/>
                <a:gd name="connsiteX18" fmla="*/ 34584 w 69174"/>
                <a:gd name="connsiteY18" fmla="*/ 48558 h 88319"/>
                <a:gd name="connsiteX19" fmla="*/ 53903 w 69174"/>
                <a:gd name="connsiteY19" fmla="*/ 32012 h 88319"/>
                <a:gd name="connsiteX20" fmla="*/ 53955 w 69174"/>
                <a:gd name="connsiteY20" fmla="*/ 30224 h 8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174" h="88319">
                  <a:moveTo>
                    <a:pt x="69175" y="216"/>
                  </a:moveTo>
                  <a:lnTo>
                    <a:pt x="69175" y="54438"/>
                  </a:lnTo>
                  <a:cubicBezTo>
                    <a:pt x="69175" y="77701"/>
                    <a:pt x="57068" y="88251"/>
                    <a:pt x="34584" y="88251"/>
                  </a:cubicBezTo>
                  <a:cubicBezTo>
                    <a:pt x="23515" y="88822"/>
                    <a:pt x="12558" y="85786"/>
                    <a:pt x="3365" y="79603"/>
                  </a:cubicBezTo>
                  <a:lnTo>
                    <a:pt x="10111" y="68275"/>
                  </a:lnTo>
                  <a:cubicBezTo>
                    <a:pt x="16916" y="73377"/>
                    <a:pt x="25218" y="76075"/>
                    <a:pt x="33719" y="75971"/>
                  </a:cubicBezTo>
                  <a:cubicBezTo>
                    <a:pt x="47815" y="75971"/>
                    <a:pt x="54041" y="69485"/>
                    <a:pt x="54041" y="56600"/>
                  </a:cubicBezTo>
                  <a:lnTo>
                    <a:pt x="54041" y="53227"/>
                  </a:lnTo>
                  <a:cubicBezTo>
                    <a:pt x="48464" y="59053"/>
                    <a:pt x="40654" y="62203"/>
                    <a:pt x="32595" y="61875"/>
                  </a:cubicBezTo>
                  <a:cubicBezTo>
                    <a:pt x="15524" y="62779"/>
                    <a:pt x="944" y="49670"/>
                    <a:pt x="44" y="32595"/>
                  </a:cubicBezTo>
                  <a:cubicBezTo>
                    <a:pt x="-864" y="15520"/>
                    <a:pt x="12246" y="947"/>
                    <a:pt x="29326" y="43"/>
                  </a:cubicBezTo>
                  <a:cubicBezTo>
                    <a:pt x="30416" y="-14"/>
                    <a:pt x="31505" y="-14"/>
                    <a:pt x="32595" y="43"/>
                  </a:cubicBezTo>
                  <a:cubicBezTo>
                    <a:pt x="41018" y="-386"/>
                    <a:pt x="49190" y="3014"/>
                    <a:pt x="54820" y="9297"/>
                  </a:cubicBezTo>
                  <a:lnTo>
                    <a:pt x="54820" y="649"/>
                  </a:lnTo>
                  <a:close/>
                  <a:moveTo>
                    <a:pt x="54387" y="30224"/>
                  </a:moveTo>
                  <a:cubicBezTo>
                    <a:pt x="55010" y="19496"/>
                    <a:pt x="46812" y="10297"/>
                    <a:pt x="36080" y="9679"/>
                  </a:cubicBezTo>
                  <a:cubicBezTo>
                    <a:pt x="25357" y="9060"/>
                    <a:pt x="16155" y="17255"/>
                    <a:pt x="15533" y="27984"/>
                  </a:cubicBezTo>
                  <a:cubicBezTo>
                    <a:pt x="14919" y="38711"/>
                    <a:pt x="23117" y="47910"/>
                    <a:pt x="33840" y="48529"/>
                  </a:cubicBezTo>
                  <a:cubicBezTo>
                    <a:pt x="34091" y="48543"/>
                    <a:pt x="34333" y="48552"/>
                    <a:pt x="34584" y="48558"/>
                  </a:cubicBezTo>
                  <a:cubicBezTo>
                    <a:pt x="44485" y="49324"/>
                    <a:pt x="53142" y="41916"/>
                    <a:pt x="53903" y="32012"/>
                  </a:cubicBezTo>
                  <a:cubicBezTo>
                    <a:pt x="53955" y="31417"/>
                    <a:pt x="53972" y="30821"/>
                    <a:pt x="53955" y="30224"/>
                  </a:cubicBezTo>
                  <a:close/>
                </a:path>
              </a:pathLst>
            </a:custGeom>
            <a:solidFill>
              <a:srgbClr val="263238"/>
            </a:solidFill>
            <a:ln w="8630" cap="flat">
              <a:noFill/>
              <a:prstDash val="solid"/>
              <a:miter/>
            </a:ln>
          </p:spPr>
          <p:txBody>
            <a:bodyPr rtlCol="0" anchor="ctr"/>
            <a:lstStyle/>
            <a:p>
              <a:endParaRPr lang="en-US"/>
            </a:p>
          </p:txBody>
        </p:sp>
        <p:sp>
          <p:nvSpPr>
            <p:cNvPr id="4225" name="Freeform: Shape 4224">
              <a:extLst>
                <a:ext uri="{FF2B5EF4-FFF2-40B4-BE49-F238E27FC236}">
                  <a16:creationId xmlns:a16="http://schemas.microsoft.com/office/drawing/2014/main" id="{56F55C94-0759-47D5-9186-0E2B6FB3B5ED}"/>
                </a:ext>
              </a:extLst>
            </p:cNvPr>
            <p:cNvSpPr/>
            <p:nvPr/>
          </p:nvSpPr>
          <p:spPr>
            <a:xfrm>
              <a:off x="7551593" y="1592452"/>
              <a:ext cx="82413" cy="83797"/>
            </a:xfrm>
            <a:custGeom>
              <a:avLst/>
              <a:gdLst>
                <a:gd name="connsiteX0" fmla="*/ 0 w 82413"/>
                <a:gd name="connsiteY0" fmla="*/ 0 h 83797"/>
                <a:gd name="connsiteX1" fmla="*/ 36667 w 82413"/>
                <a:gd name="connsiteY1" fmla="*/ 0 h 83797"/>
                <a:gd name="connsiteX2" fmla="*/ 82414 w 82413"/>
                <a:gd name="connsiteY2" fmla="*/ 41942 h 83797"/>
                <a:gd name="connsiteX3" fmla="*/ 36667 w 82413"/>
                <a:gd name="connsiteY3" fmla="*/ 83797 h 83797"/>
                <a:gd name="connsiteX4" fmla="*/ 0 w 82413"/>
                <a:gd name="connsiteY4" fmla="*/ 83797 h 83797"/>
                <a:gd name="connsiteX5" fmla="*/ 35802 w 82413"/>
                <a:gd name="connsiteY5" fmla="*/ 70653 h 83797"/>
                <a:gd name="connsiteX6" fmla="*/ 66130 w 82413"/>
                <a:gd name="connsiteY6" fmla="*/ 43476 h 83797"/>
                <a:gd name="connsiteX7" fmla="*/ 38958 w 82413"/>
                <a:gd name="connsiteY7" fmla="*/ 13145 h 83797"/>
                <a:gd name="connsiteX8" fmla="*/ 35802 w 82413"/>
                <a:gd name="connsiteY8" fmla="*/ 13145 h 83797"/>
                <a:gd name="connsiteX9" fmla="*/ 15480 w 82413"/>
                <a:gd name="connsiteY9" fmla="*/ 13145 h 83797"/>
                <a:gd name="connsiteX10" fmla="*/ 15480 w 82413"/>
                <a:gd name="connsiteY10" fmla="*/ 70653 h 8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413" h="83797">
                  <a:moveTo>
                    <a:pt x="0" y="0"/>
                  </a:moveTo>
                  <a:lnTo>
                    <a:pt x="36667" y="0"/>
                  </a:lnTo>
                  <a:cubicBezTo>
                    <a:pt x="63821" y="0"/>
                    <a:pt x="82414" y="16777"/>
                    <a:pt x="82414" y="41942"/>
                  </a:cubicBezTo>
                  <a:cubicBezTo>
                    <a:pt x="82414" y="67107"/>
                    <a:pt x="63821" y="83797"/>
                    <a:pt x="36667" y="83797"/>
                  </a:cubicBezTo>
                  <a:lnTo>
                    <a:pt x="0" y="83797"/>
                  </a:lnTo>
                  <a:close/>
                  <a:moveTo>
                    <a:pt x="35802" y="70653"/>
                  </a:moveTo>
                  <a:cubicBezTo>
                    <a:pt x="51679" y="71523"/>
                    <a:pt x="65265" y="59357"/>
                    <a:pt x="66130" y="43476"/>
                  </a:cubicBezTo>
                  <a:cubicBezTo>
                    <a:pt x="67003" y="27596"/>
                    <a:pt x="54836" y="14015"/>
                    <a:pt x="38958" y="13145"/>
                  </a:cubicBezTo>
                  <a:cubicBezTo>
                    <a:pt x="37904" y="13087"/>
                    <a:pt x="36857" y="13087"/>
                    <a:pt x="35802" y="13145"/>
                  </a:cubicBezTo>
                  <a:lnTo>
                    <a:pt x="15480" y="13145"/>
                  </a:lnTo>
                  <a:lnTo>
                    <a:pt x="15480" y="70653"/>
                  </a:lnTo>
                  <a:close/>
                </a:path>
              </a:pathLst>
            </a:custGeom>
            <a:solidFill>
              <a:srgbClr val="263238"/>
            </a:solidFill>
            <a:ln w="8630" cap="flat">
              <a:noFill/>
              <a:prstDash val="solid"/>
              <a:miter/>
            </a:ln>
          </p:spPr>
          <p:txBody>
            <a:bodyPr rtlCol="0" anchor="ctr"/>
            <a:lstStyle/>
            <a:p>
              <a:endParaRPr lang="en-US"/>
            </a:p>
          </p:txBody>
        </p:sp>
        <p:sp>
          <p:nvSpPr>
            <p:cNvPr id="4226" name="Freeform: Shape 4225">
              <a:extLst>
                <a:ext uri="{FF2B5EF4-FFF2-40B4-BE49-F238E27FC236}">
                  <a16:creationId xmlns:a16="http://schemas.microsoft.com/office/drawing/2014/main" id="{21A3A2E5-A321-4082-A32B-8FED660A4A79}"/>
                </a:ext>
              </a:extLst>
            </p:cNvPr>
            <p:cNvSpPr/>
            <p:nvPr/>
          </p:nvSpPr>
          <p:spPr>
            <a:xfrm>
              <a:off x="7643837" y="1608796"/>
              <a:ext cx="68322" cy="68370"/>
            </a:xfrm>
            <a:custGeom>
              <a:avLst/>
              <a:gdLst>
                <a:gd name="connsiteX0" fmla="*/ 28 w 68322"/>
                <a:gd name="connsiteY0" fmla="*/ 35543 h 68370"/>
                <a:gd name="connsiteX1" fmla="*/ 32777 w 68322"/>
                <a:gd name="connsiteY1" fmla="*/ 29 h 68370"/>
                <a:gd name="connsiteX2" fmla="*/ 68294 w 68322"/>
                <a:gd name="connsiteY2" fmla="*/ 32775 h 68370"/>
                <a:gd name="connsiteX3" fmla="*/ 35545 w 68322"/>
                <a:gd name="connsiteY3" fmla="*/ 68290 h 68370"/>
                <a:gd name="connsiteX4" fmla="*/ 34101 w 68322"/>
                <a:gd name="connsiteY4" fmla="*/ 68318 h 68370"/>
                <a:gd name="connsiteX5" fmla="*/ 72 w 68322"/>
                <a:gd name="connsiteY5" fmla="*/ 37934 h 68370"/>
                <a:gd name="connsiteX6" fmla="*/ 28 w 68322"/>
                <a:gd name="connsiteY6" fmla="*/ 35543 h 68370"/>
                <a:gd name="connsiteX7" fmla="*/ 53126 w 68322"/>
                <a:gd name="connsiteY7" fmla="*/ 35543 h 68370"/>
                <a:gd name="connsiteX8" fmla="*/ 33175 w 68322"/>
                <a:gd name="connsiteY8" fmla="*/ 17493 h 68370"/>
                <a:gd name="connsiteX9" fmla="*/ 15127 w 68322"/>
                <a:gd name="connsiteY9" fmla="*/ 37445 h 68370"/>
                <a:gd name="connsiteX10" fmla="*/ 34101 w 68322"/>
                <a:gd name="connsiteY10" fmla="*/ 55519 h 68370"/>
                <a:gd name="connsiteX11" fmla="*/ 53169 w 68322"/>
                <a:gd name="connsiteY11" fmla="*/ 37417 h 68370"/>
                <a:gd name="connsiteX12" fmla="*/ 53126 w 68322"/>
                <a:gd name="connsiteY12" fmla="*/ 35543 h 6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322" h="68370">
                  <a:moveTo>
                    <a:pt x="28" y="35543"/>
                  </a:moveTo>
                  <a:cubicBezTo>
                    <a:pt x="-733" y="16693"/>
                    <a:pt x="13925" y="792"/>
                    <a:pt x="32777" y="29"/>
                  </a:cubicBezTo>
                  <a:cubicBezTo>
                    <a:pt x="51630" y="-736"/>
                    <a:pt x="67524" y="13926"/>
                    <a:pt x="68294" y="32775"/>
                  </a:cubicBezTo>
                  <a:cubicBezTo>
                    <a:pt x="69055" y="51626"/>
                    <a:pt x="54389" y="67526"/>
                    <a:pt x="35545" y="68290"/>
                  </a:cubicBezTo>
                  <a:cubicBezTo>
                    <a:pt x="35061" y="68309"/>
                    <a:pt x="34585" y="68319"/>
                    <a:pt x="34101" y="68318"/>
                  </a:cubicBezTo>
                  <a:cubicBezTo>
                    <a:pt x="16312" y="69323"/>
                    <a:pt x="1083" y="55720"/>
                    <a:pt x="72" y="37934"/>
                  </a:cubicBezTo>
                  <a:cubicBezTo>
                    <a:pt x="28" y="37138"/>
                    <a:pt x="11" y="36340"/>
                    <a:pt x="28" y="35543"/>
                  </a:cubicBezTo>
                  <a:close/>
                  <a:moveTo>
                    <a:pt x="53126" y="35543"/>
                  </a:moveTo>
                  <a:cubicBezTo>
                    <a:pt x="52598" y="25048"/>
                    <a:pt x="43665" y="16967"/>
                    <a:pt x="33175" y="17493"/>
                  </a:cubicBezTo>
                  <a:cubicBezTo>
                    <a:pt x="22677" y="18018"/>
                    <a:pt x="14600" y="26951"/>
                    <a:pt x="15127" y="37445"/>
                  </a:cubicBezTo>
                  <a:cubicBezTo>
                    <a:pt x="15629" y="47560"/>
                    <a:pt x="23974" y="55506"/>
                    <a:pt x="34101" y="55519"/>
                  </a:cubicBezTo>
                  <a:cubicBezTo>
                    <a:pt x="44366" y="55786"/>
                    <a:pt x="52901" y="47682"/>
                    <a:pt x="53169" y="37417"/>
                  </a:cubicBezTo>
                  <a:cubicBezTo>
                    <a:pt x="53186" y="36792"/>
                    <a:pt x="53169" y="36166"/>
                    <a:pt x="53126" y="35543"/>
                  </a:cubicBezTo>
                  <a:close/>
                </a:path>
              </a:pathLst>
            </a:custGeom>
            <a:solidFill>
              <a:srgbClr val="263238"/>
            </a:solidFill>
            <a:ln w="8630" cap="flat">
              <a:noFill/>
              <a:prstDash val="solid"/>
              <a:miter/>
            </a:ln>
          </p:spPr>
          <p:txBody>
            <a:bodyPr rtlCol="0" anchor="ctr"/>
            <a:lstStyle/>
            <a:p>
              <a:endParaRPr lang="en-US"/>
            </a:p>
          </p:txBody>
        </p:sp>
        <p:sp>
          <p:nvSpPr>
            <p:cNvPr id="4227" name="Freeform: Shape 4226">
              <a:extLst>
                <a:ext uri="{FF2B5EF4-FFF2-40B4-BE49-F238E27FC236}">
                  <a16:creationId xmlns:a16="http://schemas.microsoft.com/office/drawing/2014/main" id="{0174DC4A-AD97-458B-A77E-F103433767C1}"/>
                </a:ext>
              </a:extLst>
            </p:cNvPr>
            <p:cNvSpPr/>
            <p:nvPr/>
          </p:nvSpPr>
          <p:spPr>
            <a:xfrm>
              <a:off x="7726451" y="1612273"/>
              <a:ext cx="63149" cy="63975"/>
            </a:xfrm>
            <a:custGeom>
              <a:avLst/>
              <a:gdLst>
                <a:gd name="connsiteX0" fmla="*/ 63043 w 63149"/>
                <a:gd name="connsiteY0" fmla="*/ 27309 h 63975"/>
                <a:gd name="connsiteX1" fmla="*/ 63043 w 63149"/>
                <a:gd name="connsiteY1" fmla="*/ 63976 h 63975"/>
                <a:gd name="connsiteX2" fmla="*/ 48082 w 63149"/>
                <a:gd name="connsiteY2" fmla="*/ 63976 h 63975"/>
                <a:gd name="connsiteX3" fmla="*/ 48082 w 63149"/>
                <a:gd name="connsiteY3" fmla="*/ 29385 h 63975"/>
                <a:gd name="connsiteX4" fmla="*/ 32862 w 63149"/>
                <a:gd name="connsiteY4" fmla="*/ 12089 h 63975"/>
                <a:gd name="connsiteX5" fmla="*/ 14857 w 63149"/>
                <a:gd name="connsiteY5" fmla="*/ 28648 h 63975"/>
                <a:gd name="connsiteX6" fmla="*/ 14961 w 63149"/>
                <a:gd name="connsiteY6" fmla="*/ 31374 h 63975"/>
                <a:gd name="connsiteX7" fmla="*/ 14961 w 63149"/>
                <a:gd name="connsiteY7" fmla="*/ 63717 h 63975"/>
                <a:gd name="connsiteX8" fmla="*/ 0 w 63149"/>
                <a:gd name="connsiteY8" fmla="*/ 63717 h 63975"/>
                <a:gd name="connsiteX9" fmla="*/ 0 w 63149"/>
                <a:gd name="connsiteY9" fmla="*/ 69 h 63975"/>
                <a:gd name="connsiteX10" fmla="*/ 14269 w 63149"/>
                <a:gd name="connsiteY10" fmla="*/ 69 h 63975"/>
                <a:gd name="connsiteX11" fmla="*/ 14269 w 63149"/>
                <a:gd name="connsiteY11" fmla="*/ 8717 h 63975"/>
                <a:gd name="connsiteX12" fmla="*/ 36321 w 63149"/>
                <a:gd name="connsiteY12" fmla="*/ 69 h 63975"/>
                <a:gd name="connsiteX13" fmla="*/ 63086 w 63149"/>
                <a:gd name="connsiteY13" fmla="*/ 23156 h 63975"/>
                <a:gd name="connsiteX14" fmla="*/ 63043 w 63149"/>
                <a:gd name="connsiteY14" fmla="*/ 27309 h 6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149" h="63975">
                  <a:moveTo>
                    <a:pt x="63043" y="27309"/>
                  </a:moveTo>
                  <a:lnTo>
                    <a:pt x="63043" y="63976"/>
                  </a:lnTo>
                  <a:lnTo>
                    <a:pt x="48082" y="63976"/>
                  </a:lnTo>
                  <a:lnTo>
                    <a:pt x="48082" y="29385"/>
                  </a:lnTo>
                  <a:cubicBezTo>
                    <a:pt x="48082" y="17970"/>
                    <a:pt x="42461" y="12089"/>
                    <a:pt x="32862" y="12089"/>
                  </a:cubicBezTo>
                  <a:cubicBezTo>
                    <a:pt x="23315" y="11691"/>
                    <a:pt x="15255" y="19104"/>
                    <a:pt x="14857" y="28648"/>
                  </a:cubicBezTo>
                  <a:cubicBezTo>
                    <a:pt x="14823" y="29558"/>
                    <a:pt x="14857" y="30469"/>
                    <a:pt x="14961" y="31374"/>
                  </a:cubicBezTo>
                  <a:lnTo>
                    <a:pt x="14961" y="63717"/>
                  </a:lnTo>
                  <a:lnTo>
                    <a:pt x="0" y="63717"/>
                  </a:lnTo>
                  <a:lnTo>
                    <a:pt x="0" y="69"/>
                  </a:lnTo>
                  <a:lnTo>
                    <a:pt x="14269" y="69"/>
                  </a:lnTo>
                  <a:lnTo>
                    <a:pt x="14269" y="8717"/>
                  </a:lnTo>
                  <a:cubicBezTo>
                    <a:pt x="19968" y="2695"/>
                    <a:pt x="28054" y="-474"/>
                    <a:pt x="36321" y="69"/>
                  </a:cubicBezTo>
                  <a:cubicBezTo>
                    <a:pt x="50088" y="-946"/>
                    <a:pt x="62065" y="9391"/>
                    <a:pt x="63086" y="23156"/>
                  </a:cubicBezTo>
                  <a:cubicBezTo>
                    <a:pt x="63181" y="24539"/>
                    <a:pt x="63172" y="25928"/>
                    <a:pt x="63043" y="27309"/>
                  </a:cubicBezTo>
                  <a:close/>
                </a:path>
              </a:pathLst>
            </a:custGeom>
            <a:solidFill>
              <a:srgbClr val="263238"/>
            </a:solidFill>
            <a:ln w="8630" cap="flat">
              <a:noFill/>
              <a:prstDash val="solid"/>
              <a:miter/>
            </a:ln>
          </p:spPr>
          <p:txBody>
            <a:bodyPr rtlCol="0" anchor="ctr"/>
            <a:lstStyle/>
            <a:p>
              <a:endParaRPr lang="en-US"/>
            </a:p>
          </p:txBody>
        </p:sp>
        <p:sp>
          <p:nvSpPr>
            <p:cNvPr id="4228" name="Freeform: Shape 4227">
              <a:extLst>
                <a:ext uri="{FF2B5EF4-FFF2-40B4-BE49-F238E27FC236}">
                  <a16:creationId xmlns:a16="http://schemas.microsoft.com/office/drawing/2014/main" id="{CBEB4410-5F9F-4108-BFCC-59441E861548}"/>
                </a:ext>
              </a:extLst>
            </p:cNvPr>
            <p:cNvSpPr/>
            <p:nvPr/>
          </p:nvSpPr>
          <p:spPr>
            <a:xfrm>
              <a:off x="7803575" y="1611540"/>
              <a:ext cx="65642" cy="65840"/>
            </a:xfrm>
            <a:custGeom>
              <a:avLst/>
              <a:gdLst>
                <a:gd name="connsiteX0" fmla="*/ 65565 w 65642"/>
                <a:gd name="connsiteY0" fmla="*/ 37555 h 65840"/>
                <a:gd name="connsiteX1" fmla="*/ 15322 w 65642"/>
                <a:gd name="connsiteY1" fmla="*/ 37555 h 65840"/>
                <a:gd name="connsiteX2" fmla="*/ 36077 w 65642"/>
                <a:gd name="connsiteY2" fmla="*/ 52862 h 65840"/>
                <a:gd name="connsiteX3" fmla="*/ 53372 w 65642"/>
                <a:gd name="connsiteY3" fmla="*/ 45944 h 65840"/>
                <a:gd name="connsiteX4" fmla="*/ 61415 w 65642"/>
                <a:gd name="connsiteY4" fmla="*/ 55197 h 65840"/>
                <a:gd name="connsiteX5" fmla="*/ 10540 w 65642"/>
                <a:gd name="connsiteY5" fmla="*/ 55409 h 65840"/>
                <a:gd name="connsiteX6" fmla="*/ 15 w 65642"/>
                <a:gd name="connsiteY6" fmla="*/ 32799 h 65840"/>
                <a:gd name="connsiteX7" fmla="*/ 30853 w 65642"/>
                <a:gd name="connsiteY7" fmla="*/ 15 h 65840"/>
                <a:gd name="connsiteX8" fmla="*/ 33050 w 65642"/>
                <a:gd name="connsiteY8" fmla="*/ 24 h 65840"/>
                <a:gd name="connsiteX9" fmla="*/ 65427 w 65642"/>
                <a:gd name="connsiteY9" fmla="*/ 30036 h 65840"/>
                <a:gd name="connsiteX10" fmla="*/ 65392 w 65642"/>
                <a:gd name="connsiteY10" fmla="*/ 33145 h 65840"/>
                <a:gd name="connsiteX11" fmla="*/ 65565 w 65642"/>
                <a:gd name="connsiteY11" fmla="*/ 37555 h 65840"/>
                <a:gd name="connsiteX12" fmla="*/ 15235 w 65642"/>
                <a:gd name="connsiteY12" fmla="*/ 27610 h 65840"/>
                <a:gd name="connsiteX13" fmla="*/ 51902 w 65642"/>
                <a:gd name="connsiteY13" fmla="*/ 27610 h 65840"/>
                <a:gd name="connsiteX14" fmla="*/ 31225 w 65642"/>
                <a:gd name="connsiteY14" fmla="*/ 11962 h 65840"/>
                <a:gd name="connsiteX15" fmla="*/ 15581 w 65642"/>
                <a:gd name="connsiteY15" fmla="*/ 27610 h 6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642" h="65840">
                  <a:moveTo>
                    <a:pt x="65565" y="37555"/>
                  </a:moveTo>
                  <a:lnTo>
                    <a:pt x="15322" y="37555"/>
                  </a:lnTo>
                  <a:cubicBezTo>
                    <a:pt x="17345" y="47191"/>
                    <a:pt x="26270" y="53775"/>
                    <a:pt x="36077" y="52862"/>
                  </a:cubicBezTo>
                  <a:cubicBezTo>
                    <a:pt x="42562" y="53098"/>
                    <a:pt x="48841" y="50585"/>
                    <a:pt x="53372" y="45944"/>
                  </a:cubicBezTo>
                  <a:lnTo>
                    <a:pt x="61415" y="55197"/>
                  </a:lnTo>
                  <a:cubicBezTo>
                    <a:pt x="47422" y="69305"/>
                    <a:pt x="24644" y="69400"/>
                    <a:pt x="10540" y="55409"/>
                  </a:cubicBezTo>
                  <a:cubicBezTo>
                    <a:pt x="4443" y="49369"/>
                    <a:pt x="716" y="41350"/>
                    <a:pt x="15" y="32799"/>
                  </a:cubicBezTo>
                  <a:cubicBezTo>
                    <a:pt x="-521" y="15231"/>
                    <a:pt x="13281" y="554"/>
                    <a:pt x="30853" y="15"/>
                  </a:cubicBezTo>
                  <a:cubicBezTo>
                    <a:pt x="31580" y="-7"/>
                    <a:pt x="32315" y="-5"/>
                    <a:pt x="33050" y="24"/>
                  </a:cubicBezTo>
                  <a:cubicBezTo>
                    <a:pt x="50276" y="-630"/>
                    <a:pt x="64779" y="12807"/>
                    <a:pt x="65427" y="30036"/>
                  </a:cubicBezTo>
                  <a:cubicBezTo>
                    <a:pt x="65470" y="31072"/>
                    <a:pt x="65453" y="32110"/>
                    <a:pt x="65392" y="33145"/>
                  </a:cubicBezTo>
                  <a:cubicBezTo>
                    <a:pt x="65738" y="34355"/>
                    <a:pt x="65652" y="36085"/>
                    <a:pt x="65565" y="37555"/>
                  </a:cubicBezTo>
                  <a:close/>
                  <a:moveTo>
                    <a:pt x="15235" y="27610"/>
                  </a:moveTo>
                  <a:lnTo>
                    <a:pt x="51902" y="27610"/>
                  </a:lnTo>
                  <a:cubicBezTo>
                    <a:pt x="50518" y="17580"/>
                    <a:pt x="41257" y="10575"/>
                    <a:pt x="31225" y="11962"/>
                  </a:cubicBezTo>
                  <a:cubicBezTo>
                    <a:pt x="23096" y="13087"/>
                    <a:pt x="16705" y="19480"/>
                    <a:pt x="15581" y="27610"/>
                  </a:cubicBezTo>
                  <a:close/>
                </a:path>
              </a:pathLst>
            </a:custGeom>
            <a:solidFill>
              <a:srgbClr val="263238"/>
            </a:solidFill>
            <a:ln w="8630" cap="flat">
              <a:noFill/>
              <a:prstDash val="solid"/>
              <a:miter/>
            </a:ln>
          </p:spPr>
          <p:txBody>
            <a:bodyPr rtlCol="0" anchor="ctr"/>
            <a:lstStyle/>
            <a:p>
              <a:endParaRPr lang="en-US"/>
            </a:p>
          </p:txBody>
        </p:sp>
        <p:sp>
          <p:nvSpPr>
            <p:cNvPr id="4229" name="Freeform: Shape 4228">
              <a:extLst>
                <a:ext uri="{FF2B5EF4-FFF2-40B4-BE49-F238E27FC236}">
                  <a16:creationId xmlns:a16="http://schemas.microsoft.com/office/drawing/2014/main" id="{FC76B9E9-C074-4421-A525-7B5BBAA21A2B}"/>
                </a:ext>
              </a:extLst>
            </p:cNvPr>
            <p:cNvSpPr/>
            <p:nvPr/>
          </p:nvSpPr>
          <p:spPr>
            <a:xfrm>
              <a:off x="5994983" y="1875235"/>
              <a:ext cx="110783" cy="126690"/>
            </a:xfrm>
            <a:custGeom>
              <a:avLst/>
              <a:gdLst>
                <a:gd name="connsiteX0" fmla="*/ 8047 w 110783"/>
                <a:gd name="connsiteY0" fmla="*/ 12453 h 126690"/>
                <a:gd name="connsiteX1" fmla="*/ 19030 w 110783"/>
                <a:gd name="connsiteY1" fmla="*/ 126690 h 126690"/>
                <a:gd name="connsiteX2" fmla="*/ 110783 w 110783"/>
                <a:gd name="connsiteY2" fmla="*/ 116140 h 126690"/>
                <a:gd name="connsiteX3" fmla="*/ 96601 w 110783"/>
                <a:gd name="connsiteY3" fmla="*/ 0 h 126690"/>
              </a:gdLst>
              <a:ahLst/>
              <a:cxnLst>
                <a:cxn ang="0">
                  <a:pos x="connsiteX0" y="connsiteY0"/>
                </a:cxn>
                <a:cxn ang="0">
                  <a:pos x="connsiteX1" y="connsiteY1"/>
                </a:cxn>
                <a:cxn ang="0">
                  <a:pos x="connsiteX2" y="connsiteY2"/>
                </a:cxn>
                <a:cxn ang="0">
                  <a:pos x="connsiteX3" y="connsiteY3"/>
                </a:cxn>
              </a:cxnLst>
              <a:rect l="l" t="t" r="r" b="b"/>
              <a:pathLst>
                <a:path w="110783" h="126690">
                  <a:moveTo>
                    <a:pt x="8047" y="12453"/>
                  </a:moveTo>
                  <a:cubicBezTo>
                    <a:pt x="8047" y="12453"/>
                    <a:pt x="-15994" y="63821"/>
                    <a:pt x="19030" y="126690"/>
                  </a:cubicBezTo>
                  <a:lnTo>
                    <a:pt x="110783" y="116140"/>
                  </a:lnTo>
                  <a:cubicBezTo>
                    <a:pt x="110783" y="116140"/>
                    <a:pt x="95823" y="31651"/>
                    <a:pt x="96601" y="0"/>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30" name="Freeform: Shape 4229">
              <a:extLst>
                <a:ext uri="{FF2B5EF4-FFF2-40B4-BE49-F238E27FC236}">
                  <a16:creationId xmlns:a16="http://schemas.microsoft.com/office/drawing/2014/main" id="{1D9BDF2B-0489-4F24-A093-9070B39ECC7A}"/>
                </a:ext>
              </a:extLst>
            </p:cNvPr>
            <p:cNvSpPr/>
            <p:nvPr/>
          </p:nvSpPr>
          <p:spPr>
            <a:xfrm>
              <a:off x="6003031" y="1875235"/>
              <a:ext cx="110778" cy="101265"/>
            </a:xfrm>
            <a:custGeom>
              <a:avLst/>
              <a:gdLst>
                <a:gd name="connsiteX0" fmla="*/ 0 w 110778"/>
                <a:gd name="connsiteY0" fmla="*/ 7091 h 101265"/>
                <a:gd name="connsiteX1" fmla="*/ 88554 w 110778"/>
                <a:gd name="connsiteY1" fmla="*/ 0 h 101265"/>
                <a:gd name="connsiteX2" fmla="*/ 110778 w 110778"/>
                <a:gd name="connsiteY2" fmla="*/ 90024 h 101265"/>
                <a:gd name="connsiteX3" fmla="*/ 21101 w 110778"/>
                <a:gd name="connsiteY3" fmla="*/ 101266 h 101265"/>
                <a:gd name="connsiteX4" fmla="*/ 0 w 110778"/>
                <a:gd name="connsiteY4" fmla="*/ 7091 h 10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1265">
                  <a:moveTo>
                    <a:pt x="0" y="7091"/>
                  </a:moveTo>
                  <a:lnTo>
                    <a:pt x="88554" y="0"/>
                  </a:lnTo>
                  <a:cubicBezTo>
                    <a:pt x="92454" y="30769"/>
                    <a:pt x="99908" y="60976"/>
                    <a:pt x="110778" y="90024"/>
                  </a:cubicBezTo>
                  <a:lnTo>
                    <a:pt x="21101" y="101266"/>
                  </a:lnTo>
                  <a:cubicBezTo>
                    <a:pt x="10144" y="70886"/>
                    <a:pt x="3053" y="39244"/>
                    <a:pt x="0" y="7091"/>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31" name="Freeform: Shape 4230">
              <a:extLst>
                <a:ext uri="{FF2B5EF4-FFF2-40B4-BE49-F238E27FC236}">
                  <a16:creationId xmlns:a16="http://schemas.microsoft.com/office/drawing/2014/main" id="{957699A3-8B79-4229-9EFD-AB8B5C059443}"/>
                </a:ext>
              </a:extLst>
            </p:cNvPr>
            <p:cNvSpPr/>
            <p:nvPr/>
          </p:nvSpPr>
          <p:spPr>
            <a:xfrm>
              <a:off x="6132748" y="2041792"/>
              <a:ext cx="110778" cy="100919"/>
            </a:xfrm>
            <a:custGeom>
              <a:avLst/>
              <a:gdLst>
                <a:gd name="connsiteX0" fmla="*/ 0 w 110778"/>
                <a:gd name="connsiteY0" fmla="*/ 7005 h 100919"/>
                <a:gd name="connsiteX1" fmla="*/ 88554 w 110778"/>
                <a:gd name="connsiteY1" fmla="*/ 0 h 100919"/>
                <a:gd name="connsiteX2" fmla="*/ 110778 w 110778"/>
                <a:gd name="connsiteY2" fmla="*/ 89937 h 100919"/>
                <a:gd name="connsiteX3" fmla="*/ 21101 w 110778"/>
                <a:gd name="connsiteY3" fmla="*/ 100920 h 100919"/>
                <a:gd name="connsiteX4" fmla="*/ 0 w 110778"/>
                <a:gd name="connsiteY4" fmla="*/ 7005 h 100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0919">
                  <a:moveTo>
                    <a:pt x="0" y="7005"/>
                  </a:moveTo>
                  <a:lnTo>
                    <a:pt x="88554" y="0"/>
                  </a:lnTo>
                  <a:cubicBezTo>
                    <a:pt x="92454" y="30734"/>
                    <a:pt x="99917" y="60924"/>
                    <a:pt x="110778" y="89937"/>
                  </a:cubicBezTo>
                  <a:lnTo>
                    <a:pt x="21101" y="100920"/>
                  </a:lnTo>
                  <a:cubicBezTo>
                    <a:pt x="10204" y="70609"/>
                    <a:pt x="3122" y="39062"/>
                    <a:pt x="0" y="7005"/>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32" name="Freeform: Shape 4231">
              <a:extLst>
                <a:ext uri="{FF2B5EF4-FFF2-40B4-BE49-F238E27FC236}">
                  <a16:creationId xmlns:a16="http://schemas.microsoft.com/office/drawing/2014/main" id="{138B73E9-C374-4541-ACC8-791ED77E554A}"/>
                </a:ext>
              </a:extLst>
            </p:cNvPr>
            <p:cNvSpPr/>
            <p:nvPr/>
          </p:nvSpPr>
          <p:spPr>
            <a:xfrm>
              <a:off x="6157394" y="2215872"/>
              <a:ext cx="110778" cy="101179"/>
            </a:xfrm>
            <a:custGeom>
              <a:avLst/>
              <a:gdLst>
                <a:gd name="connsiteX0" fmla="*/ 0 w 110778"/>
                <a:gd name="connsiteY0" fmla="*/ 7005 h 101179"/>
                <a:gd name="connsiteX1" fmla="*/ 88640 w 110778"/>
                <a:gd name="connsiteY1" fmla="*/ 0 h 101179"/>
                <a:gd name="connsiteX2" fmla="*/ 110778 w 110778"/>
                <a:gd name="connsiteY2" fmla="*/ 89937 h 101179"/>
                <a:gd name="connsiteX3" fmla="*/ 21101 w 110778"/>
                <a:gd name="connsiteY3" fmla="*/ 101179 h 101179"/>
                <a:gd name="connsiteX4" fmla="*/ 0 w 110778"/>
                <a:gd name="connsiteY4" fmla="*/ 7005 h 101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1179">
                  <a:moveTo>
                    <a:pt x="0" y="7005"/>
                  </a:moveTo>
                  <a:lnTo>
                    <a:pt x="88640" y="0"/>
                  </a:lnTo>
                  <a:cubicBezTo>
                    <a:pt x="92488" y="30743"/>
                    <a:pt x="99925" y="60924"/>
                    <a:pt x="110778" y="89937"/>
                  </a:cubicBezTo>
                  <a:lnTo>
                    <a:pt x="21101" y="101179"/>
                  </a:lnTo>
                  <a:cubicBezTo>
                    <a:pt x="10187" y="70782"/>
                    <a:pt x="3096" y="39149"/>
                    <a:pt x="0" y="7005"/>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33" name="Freeform: Shape 4232">
              <a:extLst>
                <a:ext uri="{FF2B5EF4-FFF2-40B4-BE49-F238E27FC236}">
                  <a16:creationId xmlns:a16="http://schemas.microsoft.com/office/drawing/2014/main" id="{FEDD24E2-D896-43E7-9CDC-668C1F6E3E40}"/>
                </a:ext>
              </a:extLst>
            </p:cNvPr>
            <p:cNvSpPr/>
            <p:nvPr/>
          </p:nvSpPr>
          <p:spPr>
            <a:xfrm>
              <a:off x="6253471" y="1875235"/>
              <a:ext cx="116053" cy="117177"/>
            </a:xfrm>
            <a:custGeom>
              <a:avLst/>
              <a:gdLst>
                <a:gd name="connsiteX0" fmla="*/ 0 w 116053"/>
                <a:gd name="connsiteY0" fmla="*/ 6399 h 117177"/>
                <a:gd name="connsiteX1" fmla="*/ 99190 w 116053"/>
                <a:gd name="connsiteY1" fmla="*/ 0 h 117177"/>
                <a:gd name="connsiteX2" fmla="*/ 116054 w 116053"/>
                <a:gd name="connsiteY2" fmla="*/ 105763 h 117177"/>
                <a:gd name="connsiteX3" fmla="*/ 17814 w 116053"/>
                <a:gd name="connsiteY3" fmla="*/ 117178 h 117177"/>
                <a:gd name="connsiteX4" fmla="*/ 0 w 116053"/>
                <a:gd name="connsiteY4" fmla="*/ 6399 h 11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53" h="117177">
                  <a:moveTo>
                    <a:pt x="0" y="6399"/>
                  </a:moveTo>
                  <a:lnTo>
                    <a:pt x="99190" y="0"/>
                  </a:lnTo>
                  <a:cubicBezTo>
                    <a:pt x="98542" y="35975"/>
                    <a:pt x="104249" y="71777"/>
                    <a:pt x="116054" y="105763"/>
                  </a:cubicBezTo>
                  <a:lnTo>
                    <a:pt x="17814" y="117178"/>
                  </a:lnTo>
                  <a:cubicBezTo>
                    <a:pt x="17814" y="117178"/>
                    <a:pt x="0" y="90283"/>
                    <a:pt x="0" y="6399"/>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34" name="Freeform: Shape 4233">
              <a:extLst>
                <a:ext uri="{FF2B5EF4-FFF2-40B4-BE49-F238E27FC236}">
                  <a16:creationId xmlns:a16="http://schemas.microsoft.com/office/drawing/2014/main" id="{C630CF6D-1E91-4E24-B0FF-7DE8909D1F4D}"/>
                </a:ext>
              </a:extLst>
            </p:cNvPr>
            <p:cNvSpPr/>
            <p:nvPr/>
          </p:nvSpPr>
          <p:spPr>
            <a:xfrm>
              <a:off x="6268172" y="1859669"/>
              <a:ext cx="116485" cy="117177"/>
            </a:xfrm>
            <a:custGeom>
              <a:avLst/>
              <a:gdLst>
                <a:gd name="connsiteX0" fmla="*/ 0 w 116485"/>
                <a:gd name="connsiteY0" fmla="*/ 6313 h 117177"/>
                <a:gd name="connsiteX1" fmla="*/ 99190 w 116485"/>
                <a:gd name="connsiteY1" fmla="*/ 0 h 117177"/>
                <a:gd name="connsiteX2" fmla="*/ 116486 w 116485"/>
                <a:gd name="connsiteY2" fmla="*/ 105763 h 117177"/>
                <a:gd name="connsiteX3" fmla="*/ 18247 w 116485"/>
                <a:gd name="connsiteY3" fmla="*/ 117178 h 117177"/>
                <a:gd name="connsiteX4" fmla="*/ 0 w 116485"/>
                <a:gd name="connsiteY4" fmla="*/ 6313 h 11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85" h="117177">
                  <a:moveTo>
                    <a:pt x="0" y="6313"/>
                  </a:moveTo>
                  <a:lnTo>
                    <a:pt x="99190" y="0"/>
                  </a:lnTo>
                  <a:cubicBezTo>
                    <a:pt x="98680" y="36001"/>
                    <a:pt x="104535" y="71803"/>
                    <a:pt x="116486" y="105763"/>
                  </a:cubicBezTo>
                  <a:lnTo>
                    <a:pt x="18247" y="117178"/>
                  </a:lnTo>
                  <a:cubicBezTo>
                    <a:pt x="18247" y="117178"/>
                    <a:pt x="0" y="89937"/>
                    <a:pt x="0" y="6313"/>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35" name="Freeform: Shape 4234">
              <a:extLst>
                <a:ext uri="{FF2B5EF4-FFF2-40B4-BE49-F238E27FC236}">
                  <a16:creationId xmlns:a16="http://schemas.microsoft.com/office/drawing/2014/main" id="{92AC6A77-D697-4753-B833-C1375779A9D6}"/>
                </a:ext>
              </a:extLst>
            </p:cNvPr>
            <p:cNvSpPr/>
            <p:nvPr/>
          </p:nvSpPr>
          <p:spPr>
            <a:xfrm>
              <a:off x="6334847" y="1882586"/>
              <a:ext cx="11502" cy="11502"/>
            </a:xfrm>
            <a:custGeom>
              <a:avLst/>
              <a:gdLst>
                <a:gd name="connsiteX0" fmla="*/ 11502 w 11502"/>
                <a:gd name="connsiteY0" fmla="*/ 5794 h 11502"/>
                <a:gd name="connsiteX1" fmla="*/ 5967 w 11502"/>
                <a:gd name="connsiteY1" fmla="*/ 11502 h 11502"/>
                <a:gd name="connsiteX2" fmla="*/ 5794 w 11502"/>
                <a:gd name="connsiteY2" fmla="*/ 11502 h 11502"/>
                <a:gd name="connsiteX3" fmla="*/ 0 w 11502"/>
                <a:gd name="connsiteY3" fmla="*/ 5881 h 11502"/>
                <a:gd name="connsiteX4" fmla="*/ 0 w 11502"/>
                <a:gd name="connsiteY4" fmla="*/ 5794 h 11502"/>
                <a:gd name="connsiteX5" fmla="*/ 5794 w 11502"/>
                <a:gd name="connsiteY5" fmla="*/ 0 h 11502"/>
                <a:gd name="connsiteX6" fmla="*/ 11502 w 11502"/>
                <a:gd name="connsiteY6" fmla="*/ 5708 h 11502"/>
                <a:gd name="connsiteX7" fmla="*/ 11502 w 11502"/>
                <a:gd name="connsiteY7" fmla="*/ 5794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94"/>
                  </a:moveTo>
                  <a:cubicBezTo>
                    <a:pt x="11553" y="8899"/>
                    <a:pt x="9072" y="11450"/>
                    <a:pt x="5967" y="11502"/>
                  </a:cubicBezTo>
                  <a:cubicBezTo>
                    <a:pt x="5906" y="11502"/>
                    <a:pt x="5855" y="11502"/>
                    <a:pt x="5794" y="11502"/>
                  </a:cubicBezTo>
                  <a:cubicBezTo>
                    <a:pt x="2646" y="11553"/>
                    <a:pt x="52" y="9037"/>
                    <a:pt x="0" y="5881"/>
                  </a:cubicBezTo>
                  <a:cubicBezTo>
                    <a:pt x="0" y="5855"/>
                    <a:pt x="0" y="5820"/>
                    <a:pt x="0" y="5794"/>
                  </a:cubicBezTo>
                  <a:cubicBezTo>
                    <a:pt x="0" y="2594"/>
                    <a:pt x="2594" y="0"/>
                    <a:pt x="5794" y="0"/>
                  </a:cubicBezTo>
                  <a:cubicBezTo>
                    <a:pt x="8951" y="0"/>
                    <a:pt x="11502" y="2551"/>
                    <a:pt x="11502" y="5708"/>
                  </a:cubicBezTo>
                  <a:cubicBezTo>
                    <a:pt x="11502" y="5734"/>
                    <a:pt x="11502" y="5768"/>
                    <a:pt x="11502" y="5794"/>
                  </a:cubicBezTo>
                  <a:close/>
                </a:path>
              </a:pathLst>
            </a:custGeom>
            <a:solidFill>
              <a:srgbClr val="263238"/>
            </a:solidFill>
            <a:ln w="8630" cap="flat">
              <a:noFill/>
              <a:prstDash val="solid"/>
              <a:miter/>
            </a:ln>
          </p:spPr>
          <p:txBody>
            <a:bodyPr rtlCol="0" anchor="ctr"/>
            <a:lstStyle/>
            <a:p>
              <a:endParaRPr lang="en-US"/>
            </a:p>
          </p:txBody>
        </p:sp>
        <p:sp>
          <p:nvSpPr>
            <p:cNvPr id="4236" name="Freeform: Shape 4235">
              <a:extLst>
                <a:ext uri="{FF2B5EF4-FFF2-40B4-BE49-F238E27FC236}">
                  <a16:creationId xmlns:a16="http://schemas.microsoft.com/office/drawing/2014/main" id="{62009AD0-12DA-4A52-B63B-9244F3A9D8B8}"/>
                </a:ext>
              </a:extLst>
            </p:cNvPr>
            <p:cNvSpPr/>
            <p:nvPr/>
          </p:nvSpPr>
          <p:spPr>
            <a:xfrm>
              <a:off x="6062527" y="1894087"/>
              <a:ext cx="11502" cy="11502"/>
            </a:xfrm>
            <a:custGeom>
              <a:avLst/>
              <a:gdLst>
                <a:gd name="connsiteX0" fmla="*/ 11502 w 11502"/>
                <a:gd name="connsiteY0" fmla="*/ 5794 h 11502"/>
                <a:gd name="connsiteX1" fmla="*/ 5967 w 11502"/>
                <a:gd name="connsiteY1" fmla="*/ 11502 h 11502"/>
                <a:gd name="connsiteX2" fmla="*/ 5794 w 11502"/>
                <a:gd name="connsiteY2" fmla="*/ 11502 h 11502"/>
                <a:gd name="connsiteX3" fmla="*/ 0 w 11502"/>
                <a:gd name="connsiteY3" fmla="*/ 5881 h 11502"/>
                <a:gd name="connsiteX4" fmla="*/ 0 w 11502"/>
                <a:gd name="connsiteY4" fmla="*/ 5794 h 11502"/>
                <a:gd name="connsiteX5" fmla="*/ 5794 w 11502"/>
                <a:gd name="connsiteY5" fmla="*/ 0 h 11502"/>
                <a:gd name="connsiteX6" fmla="*/ 11502 w 11502"/>
                <a:gd name="connsiteY6" fmla="*/ 5708 h 11502"/>
                <a:gd name="connsiteX7" fmla="*/ 11502 w 11502"/>
                <a:gd name="connsiteY7" fmla="*/ 5794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94"/>
                  </a:moveTo>
                  <a:cubicBezTo>
                    <a:pt x="11553" y="8899"/>
                    <a:pt x="9072" y="11450"/>
                    <a:pt x="5967" y="11502"/>
                  </a:cubicBezTo>
                  <a:cubicBezTo>
                    <a:pt x="5906" y="11502"/>
                    <a:pt x="5855" y="11502"/>
                    <a:pt x="5794" y="11502"/>
                  </a:cubicBezTo>
                  <a:cubicBezTo>
                    <a:pt x="2646" y="11553"/>
                    <a:pt x="52" y="9037"/>
                    <a:pt x="0" y="5881"/>
                  </a:cubicBezTo>
                  <a:cubicBezTo>
                    <a:pt x="0" y="5855"/>
                    <a:pt x="0" y="5820"/>
                    <a:pt x="0" y="5794"/>
                  </a:cubicBezTo>
                  <a:cubicBezTo>
                    <a:pt x="0" y="2594"/>
                    <a:pt x="2594" y="0"/>
                    <a:pt x="5794" y="0"/>
                  </a:cubicBezTo>
                  <a:cubicBezTo>
                    <a:pt x="8942" y="0"/>
                    <a:pt x="11502" y="2551"/>
                    <a:pt x="11502" y="5708"/>
                  </a:cubicBezTo>
                  <a:cubicBezTo>
                    <a:pt x="11502" y="5734"/>
                    <a:pt x="11502" y="5768"/>
                    <a:pt x="11502" y="5794"/>
                  </a:cubicBezTo>
                  <a:close/>
                </a:path>
              </a:pathLst>
            </a:custGeom>
            <a:solidFill>
              <a:srgbClr val="263238"/>
            </a:solidFill>
            <a:ln w="8630" cap="flat">
              <a:noFill/>
              <a:prstDash val="solid"/>
              <a:miter/>
            </a:ln>
          </p:spPr>
          <p:txBody>
            <a:bodyPr rtlCol="0" anchor="ctr"/>
            <a:lstStyle/>
            <a:p>
              <a:endParaRPr lang="en-US"/>
            </a:p>
          </p:txBody>
        </p:sp>
        <p:sp>
          <p:nvSpPr>
            <p:cNvPr id="4237" name="Freeform: Shape 4236">
              <a:extLst>
                <a:ext uri="{FF2B5EF4-FFF2-40B4-BE49-F238E27FC236}">
                  <a16:creationId xmlns:a16="http://schemas.microsoft.com/office/drawing/2014/main" id="{91E7A653-B731-495F-B2DD-1C082E84E683}"/>
                </a:ext>
              </a:extLst>
            </p:cNvPr>
            <p:cNvSpPr/>
            <p:nvPr/>
          </p:nvSpPr>
          <p:spPr>
            <a:xfrm>
              <a:off x="6170366" y="2058309"/>
              <a:ext cx="11588" cy="11588"/>
            </a:xfrm>
            <a:custGeom>
              <a:avLst/>
              <a:gdLst>
                <a:gd name="connsiteX0" fmla="*/ 11588 w 11588"/>
                <a:gd name="connsiteY0" fmla="*/ 5794 h 11588"/>
                <a:gd name="connsiteX1" fmla="*/ 5794 w 11588"/>
                <a:gd name="connsiteY1" fmla="*/ 11588 h 11588"/>
                <a:gd name="connsiteX2" fmla="*/ 0 w 11588"/>
                <a:gd name="connsiteY2" fmla="*/ 5794 h 11588"/>
                <a:gd name="connsiteX3" fmla="*/ 5794 w 11588"/>
                <a:gd name="connsiteY3" fmla="*/ 0 h 11588"/>
                <a:gd name="connsiteX4" fmla="*/ 11588 w 11588"/>
                <a:gd name="connsiteY4" fmla="*/ 5794 h 1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 h="11588">
                  <a:moveTo>
                    <a:pt x="11588" y="5794"/>
                  </a:moveTo>
                  <a:cubicBezTo>
                    <a:pt x="11588" y="8994"/>
                    <a:pt x="8994" y="11588"/>
                    <a:pt x="5794" y="11588"/>
                  </a:cubicBezTo>
                  <a:cubicBezTo>
                    <a:pt x="2594" y="11588"/>
                    <a:pt x="0" y="8994"/>
                    <a:pt x="0" y="5794"/>
                  </a:cubicBezTo>
                  <a:cubicBezTo>
                    <a:pt x="0" y="2594"/>
                    <a:pt x="2594" y="0"/>
                    <a:pt x="5794" y="0"/>
                  </a:cubicBezTo>
                  <a:cubicBezTo>
                    <a:pt x="8994" y="0"/>
                    <a:pt x="11588" y="2594"/>
                    <a:pt x="11588" y="5794"/>
                  </a:cubicBezTo>
                  <a:close/>
                </a:path>
              </a:pathLst>
            </a:custGeom>
            <a:solidFill>
              <a:srgbClr val="263238"/>
            </a:solidFill>
            <a:ln w="8630" cap="flat">
              <a:noFill/>
              <a:prstDash val="solid"/>
              <a:miter/>
            </a:ln>
          </p:spPr>
          <p:txBody>
            <a:bodyPr rtlCol="0" anchor="ctr"/>
            <a:lstStyle/>
            <a:p>
              <a:endParaRPr lang="en-US"/>
            </a:p>
          </p:txBody>
        </p:sp>
        <p:sp>
          <p:nvSpPr>
            <p:cNvPr id="4238" name="Freeform: Shape 4237">
              <a:extLst>
                <a:ext uri="{FF2B5EF4-FFF2-40B4-BE49-F238E27FC236}">
                  <a16:creationId xmlns:a16="http://schemas.microsoft.com/office/drawing/2014/main" id="{B64E1EA6-775C-4B43-B68C-E9D40293CEBE}"/>
                </a:ext>
              </a:extLst>
            </p:cNvPr>
            <p:cNvSpPr/>
            <p:nvPr/>
          </p:nvSpPr>
          <p:spPr>
            <a:xfrm>
              <a:off x="6311441" y="2070156"/>
              <a:ext cx="101668" cy="121155"/>
            </a:xfrm>
            <a:custGeom>
              <a:avLst/>
              <a:gdLst>
                <a:gd name="connsiteX0" fmla="*/ 57 w 101668"/>
                <a:gd name="connsiteY0" fmla="*/ 8648 h 121155"/>
                <a:gd name="connsiteX1" fmla="*/ 84979 w 101668"/>
                <a:gd name="connsiteY1" fmla="*/ 0 h 121155"/>
                <a:gd name="connsiteX2" fmla="*/ 101669 w 101668"/>
                <a:gd name="connsiteY2" fmla="*/ 113459 h 121155"/>
                <a:gd name="connsiteX3" fmla="*/ 14758 w 101668"/>
                <a:gd name="connsiteY3" fmla="*/ 121156 h 121155"/>
                <a:gd name="connsiteX4" fmla="*/ 57 w 101668"/>
                <a:gd name="connsiteY4" fmla="*/ 8648 h 12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68" h="121155">
                  <a:moveTo>
                    <a:pt x="57" y="8648"/>
                  </a:moveTo>
                  <a:lnTo>
                    <a:pt x="84979" y="0"/>
                  </a:lnTo>
                  <a:cubicBezTo>
                    <a:pt x="85740" y="38370"/>
                    <a:pt x="91352" y="76490"/>
                    <a:pt x="101669" y="113459"/>
                  </a:cubicBezTo>
                  <a:lnTo>
                    <a:pt x="14758" y="121156"/>
                  </a:lnTo>
                  <a:cubicBezTo>
                    <a:pt x="14758" y="121156"/>
                    <a:pt x="-1067" y="81203"/>
                    <a:pt x="57" y="8648"/>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39" name="Freeform: Shape 4238">
              <a:extLst>
                <a:ext uri="{FF2B5EF4-FFF2-40B4-BE49-F238E27FC236}">
                  <a16:creationId xmlns:a16="http://schemas.microsoft.com/office/drawing/2014/main" id="{23B8BC40-26BF-42C8-8896-D45E314AF7FC}"/>
                </a:ext>
              </a:extLst>
            </p:cNvPr>
            <p:cNvSpPr/>
            <p:nvPr/>
          </p:nvSpPr>
          <p:spPr>
            <a:xfrm>
              <a:off x="5928866" y="2097743"/>
              <a:ext cx="111610" cy="145196"/>
            </a:xfrm>
            <a:custGeom>
              <a:avLst/>
              <a:gdLst>
                <a:gd name="connsiteX0" fmla="*/ 16138 w 111610"/>
                <a:gd name="connsiteY0" fmla="*/ 4497 h 145196"/>
                <a:gd name="connsiteX1" fmla="*/ 21413 w 111610"/>
                <a:gd name="connsiteY1" fmla="*/ 145197 h 145196"/>
                <a:gd name="connsiteX2" fmla="*/ 111610 w 111610"/>
                <a:gd name="connsiteY2" fmla="*/ 134646 h 145196"/>
                <a:gd name="connsiteX3" fmla="*/ 101665 w 111610"/>
                <a:gd name="connsiteY3" fmla="*/ 0 h 145196"/>
              </a:gdLst>
              <a:ahLst/>
              <a:cxnLst>
                <a:cxn ang="0">
                  <a:pos x="connsiteX0" y="connsiteY0"/>
                </a:cxn>
                <a:cxn ang="0">
                  <a:pos x="connsiteX1" y="connsiteY1"/>
                </a:cxn>
                <a:cxn ang="0">
                  <a:pos x="connsiteX2" y="connsiteY2"/>
                </a:cxn>
                <a:cxn ang="0">
                  <a:pos x="connsiteX3" y="connsiteY3"/>
                </a:cxn>
              </a:cxnLst>
              <a:rect l="l" t="t" r="r" b="b"/>
              <a:pathLst>
                <a:path w="111610" h="145196">
                  <a:moveTo>
                    <a:pt x="16138" y="4497"/>
                  </a:moveTo>
                  <a:cubicBezTo>
                    <a:pt x="16138" y="4497"/>
                    <a:pt x="-23469" y="74198"/>
                    <a:pt x="21413" y="145197"/>
                  </a:cubicBezTo>
                  <a:lnTo>
                    <a:pt x="111610" y="134646"/>
                  </a:lnTo>
                  <a:cubicBezTo>
                    <a:pt x="111610" y="134646"/>
                    <a:pt x="88347" y="52665"/>
                    <a:pt x="101665" y="0"/>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40" name="Freeform: Shape 4239">
              <a:extLst>
                <a:ext uri="{FF2B5EF4-FFF2-40B4-BE49-F238E27FC236}">
                  <a16:creationId xmlns:a16="http://schemas.microsoft.com/office/drawing/2014/main" id="{3D5C46AD-0147-4B64-8768-F04C384AD4CC}"/>
                </a:ext>
              </a:extLst>
            </p:cNvPr>
            <p:cNvSpPr/>
            <p:nvPr/>
          </p:nvSpPr>
          <p:spPr>
            <a:xfrm>
              <a:off x="5942891" y="2097743"/>
              <a:ext cx="101389" cy="118129"/>
            </a:xfrm>
            <a:custGeom>
              <a:avLst/>
              <a:gdLst>
                <a:gd name="connsiteX0" fmla="*/ 2113 w 101389"/>
                <a:gd name="connsiteY0" fmla="*/ 4497 h 118129"/>
                <a:gd name="connsiteX1" fmla="*/ 87640 w 101389"/>
                <a:gd name="connsiteY1" fmla="*/ 0 h 118129"/>
                <a:gd name="connsiteX2" fmla="*/ 101390 w 101389"/>
                <a:gd name="connsiteY2" fmla="*/ 106454 h 118129"/>
                <a:gd name="connsiteX3" fmla="*/ 15344 w 101389"/>
                <a:gd name="connsiteY3" fmla="*/ 118129 h 118129"/>
                <a:gd name="connsiteX4" fmla="*/ 2113 w 101389"/>
                <a:gd name="connsiteY4" fmla="*/ 4497 h 118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89" h="118129">
                  <a:moveTo>
                    <a:pt x="2113" y="4497"/>
                  </a:moveTo>
                  <a:lnTo>
                    <a:pt x="87640" y="0"/>
                  </a:lnTo>
                  <a:cubicBezTo>
                    <a:pt x="87752" y="35923"/>
                    <a:pt x="92370" y="71682"/>
                    <a:pt x="101390" y="106454"/>
                  </a:cubicBezTo>
                  <a:lnTo>
                    <a:pt x="15344" y="118129"/>
                  </a:lnTo>
                  <a:cubicBezTo>
                    <a:pt x="15344" y="118129"/>
                    <a:pt x="-6794" y="91148"/>
                    <a:pt x="2113" y="4497"/>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41" name="Freeform: Shape 4240">
              <a:extLst>
                <a:ext uri="{FF2B5EF4-FFF2-40B4-BE49-F238E27FC236}">
                  <a16:creationId xmlns:a16="http://schemas.microsoft.com/office/drawing/2014/main" id="{493CA474-DD58-4180-AC81-EA9DB7C49CAE}"/>
                </a:ext>
              </a:extLst>
            </p:cNvPr>
            <p:cNvSpPr/>
            <p:nvPr/>
          </p:nvSpPr>
          <p:spPr>
            <a:xfrm>
              <a:off x="5989107" y="2111925"/>
              <a:ext cx="11589" cy="11588"/>
            </a:xfrm>
            <a:custGeom>
              <a:avLst/>
              <a:gdLst>
                <a:gd name="connsiteX0" fmla="*/ 11589 w 11589"/>
                <a:gd name="connsiteY0" fmla="*/ 5708 h 11588"/>
                <a:gd name="connsiteX1" fmla="*/ 5881 w 11589"/>
                <a:gd name="connsiteY1" fmla="*/ 11588 h 11588"/>
                <a:gd name="connsiteX2" fmla="*/ 1 w 11589"/>
                <a:gd name="connsiteY2" fmla="*/ 5880 h 11588"/>
                <a:gd name="connsiteX3" fmla="*/ 5708 w 11589"/>
                <a:gd name="connsiteY3" fmla="*/ 0 h 11588"/>
                <a:gd name="connsiteX4" fmla="*/ 5881 w 11589"/>
                <a:gd name="connsiteY4" fmla="*/ 0 h 11588"/>
                <a:gd name="connsiteX5" fmla="*/ 11589 w 11589"/>
                <a:gd name="connsiteY5" fmla="*/ 5708 h 1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9" h="11588">
                  <a:moveTo>
                    <a:pt x="11589" y="5708"/>
                  </a:moveTo>
                  <a:cubicBezTo>
                    <a:pt x="11632" y="8907"/>
                    <a:pt x="9081" y="11536"/>
                    <a:pt x="5881" y="11588"/>
                  </a:cubicBezTo>
                  <a:cubicBezTo>
                    <a:pt x="2681" y="11631"/>
                    <a:pt x="53" y="9080"/>
                    <a:pt x="1" y="5880"/>
                  </a:cubicBezTo>
                  <a:cubicBezTo>
                    <a:pt x="-43" y="2681"/>
                    <a:pt x="2508" y="43"/>
                    <a:pt x="5708" y="0"/>
                  </a:cubicBezTo>
                  <a:cubicBezTo>
                    <a:pt x="5769" y="0"/>
                    <a:pt x="5821" y="0"/>
                    <a:pt x="5881" y="0"/>
                  </a:cubicBezTo>
                  <a:cubicBezTo>
                    <a:pt x="9038" y="0"/>
                    <a:pt x="11589" y="2551"/>
                    <a:pt x="11589" y="5708"/>
                  </a:cubicBezTo>
                  <a:close/>
                </a:path>
              </a:pathLst>
            </a:custGeom>
            <a:solidFill>
              <a:srgbClr val="263238"/>
            </a:solidFill>
            <a:ln w="8630" cap="flat">
              <a:noFill/>
              <a:prstDash val="solid"/>
              <a:miter/>
            </a:ln>
          </p:spPr>
          <p:txBody>
            <a:bodyPr rtlCol="0" anchor="ctr"/>
            <a:lstStyle/>
            <a:p>
              <a:endParaRPr lang="en-US"/>
            </a:p>
          </p:txBody>
        </p:sp>
        <p:sp>
          <p:nvSpPr>
            <p:cNvPr id="4242" name="Freeform: Shape 4241">
              <a:extLst>
                <a:ext uri="{FF2B5EF4-FFF2-40B4-BE49-F238E27FC236}">
                  <a16:creationId xmlns:a16="http://schemas.microsoft.com/office/drawing/2014/main" id="{A4542006-D316-4DAB-8960-706B4FFACDB3}"/>
                </a:ext>
              </a:extLst>
            </p:cNvPr>
            <p:cNvSpPr/>
            <p:nvPr/>
          </p:nvSpPr>
          <p:spPr>
            <a:xfrm>
              <a:off x="6369524" y="2086673"/>
              <a:ext cx="11502" cy="11502"/>
            </a:xfrm>
            <a:custGeom>
              <a:avLst/>
              <a:gdLst>
                <a:gd name="connsiteX0" fmla="*/ 11502 w 11502"/>
                <a:gd name="connsiteY0" fmla="*/ 5708 h 11502"/>
                <a:gd name="connsiteX1" fmla="*/ 5708 w 11502"/>
                <a:gd name="connsiteY1" fmla="*/ 11502 h 11502"/>
                <a:gd name="connsiteX2" fmla="*/ 1 w 11502"/>
                <a:gd name="connsiteY2" fmla="*/ 5795 h 11502"/>
                <a:gd name="connsiteX3" fmla="*/ 1 w 11502"/>
                <a:gd name="connsiteY3" fmla="*/ 5708 h 11502"/>
                <a:gd name="connsiteX4" fmla="*/ 5535 w 11502"/>
                <a:gd name="connsiteY4" fmla="*/ 1 h 11502"/>
                <a:gd name="connsiteX5" fmla="*/ 5708 w 11502"/>
                <a:gd name="connsiteY5" fmla="*/ 1 h 11502"/>
                <a:gd name="connsiteX6" fmla="*/ 11502 w 11502"/>
                <a:gd name="connsiteY6" fmla="*/ 5622 h 11502"/>
                <a:gd name="connsiteX7" fmla="*/ 11502 w 11502"/>
                <a:gd name="connsiteY7" fmla="*/ 5708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08"/>
                  </a:moveTo>
                  <a:cubicBezTo>
                    <a:pt x="11502" y="8908"/>
                    <a:pt x="8908" y="11502"/>
                    <a:pt x="5708" y="11502"/>
                  </a:cubicBezTo>
                  <a:cubicBezTo>
                    <a:pt x="2552" y="11502"/>
                    <a:pt x="1" y="8951"/>
                    <a:pt x="1" y="5795"/>
                  </a:cubicBezTo>
                  <a:cubicBezTo>
                    <a:pt x="1" y="5769"/>
                    <a:pt x="1" y="5734"/>
                    <a:pt x="1" y="5708"/>
                  </a:cubicBezTo>
                  <a:cubicBezTo>
                    <a:pt x="-51" y="2604"/>
                    <a:pt x="2431" y="53"/>
                    <a:pt x="5535" y="1"/>
                  </a:cubicBezTo>
                  <a:cubicBezTo>
                    <a:pt x="5596" y="1"/>
                    <a:pt x="5648" y="1"/>
                    <a:pt x="5708" y="1"/>
                  </a:cubicBezTo>
                  <a:cubicBezTo>
                    <a:pt x="8856" y="-51"/>
                    <a:pt x="11451" y="2465"/>
                    <a:pt x="11502" y="5622"/>
                  </a:cubicBezTo>
                  <a:cubicBezTo>
                    <a:pt x="11502" y="5648"/>
                    <a:pt x="11502" y="5682"/>
                    <a:pt x="11502" y="5708"/>
                  </a:cubicBezTo>
                  <a:close/>
                </a:path>
              </a:pathLst>
            </a:custGeom>
            <a:solidFill>
              <a:srgbClr val="263238"/>
            </a:solidFill>
            <a:ln w="8630" cap="flat">
              <a:noFill/>
              <a:prstDash val="solid"/>
              <a:miter/>
            </a:ln>
          </p:spPr>
          <p:txBody>
            <a:bodyPr rtlCol="0" anchor="ctr"/>
            <a:lstStyle/>
            <a:p>
              <a:endParaRPr lang="en-US"/>
            </a:p>
          </p:txBody>
        </p:sp>
        <p:sp>
          <p:nvSpPr>
            <p:cNvPr id="4243" name="Freeform: Shape 4242">
              <a:extLst>
                <a:ext uri="{FF2B5EF4-FFF2-40B4-BE49-F238E27FC236}">
                  <a16:creationId xmlns:a16="http://schemas.microsoft.com/office/drawing/2014/main" id="{AC82C328-CBB0-479A-A477-552D6FB7CC39}"/>
                </a:ext>
              </a:extLst>
            </p:cNvPr>
            <p:cNvSpPr/>
            <p:nvPr/>
          </p:nvSpPr>
          <p:spPr>
            <a:xfrm>
              <a:off x="6223245" y="2232060"/>
              <a:ext cx="11590" cy="11588"/>
            </a:xfrm>
            <a:custGeom>
              <a:avLst/>
              <a:gdLst>
                <a:gd name="connsiteX0" fmla="*/ 11547 w 11590"/>
                <a:gd name="connsiteY0" fmla="*/ 5085 h 11588"/>
                <a:gd name="connsiteX1" fmla="*/ 6505 w 11590"/>
                <a:gd name="connsiteY1" fmla="*/ 11545 h 11588"/>
                <a:gd name="connsiteX2" fmla="*/ 45 w 11590"/>
                <a:gd name="connsiteY2" fmla="*/ 6495 h 11588"/>
                <a:gd name="connsiteX3" fmla="*/ 45 w 11590"/>
                <a:gd name="connsiteY3" fmla="*/ 5085 h 11588"/>
                <a:gd name="connsiteX4" fmla="*/ 6505 w 11590"/>
                <a:gd name="connsiteY4" fmla="*/ 44 h 11588"/>
                <a:gd name="connsiteX5" fmla="*/ 11547 w 11590"/>
                <a:gd name="connsiteY5" fmla="*/ 5085 h 1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0" h="11588">
                  <a:moveTo>
                    <a:pt x="11547" y="5085"/>
                  </a:moveTo>
                  <a:cubicBezTo>
                    <a:pt x="11936" y="8259"/>
                    <a:pt x="9679" y="11156"/>
                    <a:pt x="6505" y="11545"/>
                  </a:cubicBezTo>
                  <a:cubicBezTo>
                    <a:pt x="3323" y="11934"/>
                    <a:pt x="434" y="9677"/>
                    <a:pt x="45" y="6495"/>
                  </a:cubicBezTo>
                  <a:cubicBezTo>
                    <a:pt x="-15" y="6028"/>
                    <a:pt x="-15" y="5552"/>
                    <a:pt x="45" y="5085"/>
                  </a:cubicBezTo>
                  <a:cubicBezTo>
                    <a:pt x="434" y="1911"/>
                    <a:pt x="3323" y="-346"/>
                    <a:pt x="6505" y="44"/>
                  </a:cubicBezTo>
                  <a:cubicBezTo>
                    <a:pt x="9143" y="363"/>
                    <a:pt x="11218" y="2448"/>
                    <a:pt x="11547" y="5085"/>
                  </a:cubicBezTo>
                  <a:close/>
                </a:path>
              </a:pathLst>
            </a:custGeom>
            <a:solidFill>
              <a:srgbClr val="263238"/>
            </a:solidFill>
            <a:ln w="8630" cap="flat">
              <a:noFill/>
              <a:prstDash val="solid"/>
              <a:miter/>
            </a:ln>
          </p:spPr>
          <p:txBody>
            <a:bodyPr rtlCol="0" anchor="ctr"/>
            <a:lstStyle/>
            <a:p>
              <a:endParaRPr lang="en-US"/>
            </a:p>
          </p:txBody>
        </p:sp>
        <p:sp>
          <p:nvSpPr>
            <p:cNvPr id="4244" name="Freeform: Shape 4243">
              <a:extLst>
                <a:ext uri="{FF2B5EF4-FFF2-40B4-BE49-F238E27FC236}">
                  <a16:creationId xmlns:a16="http://schemas.microsoft.com/office/drawing/2014/main" id="{66D8D67A-5255-4921-A3AA-A71FD9BFE00B}"/>
                </a:ext>
              </a:extLst>
            </p:cNvPr>
            <p:cNvSpPr/>
            <p:nvPr/>
          </p:nvSpPr>
          <p:spPr>
            <a:xfrm>
              <a:off x="6667701" y="2130432"/>
              <a:ext cx="110864" cy="101265"/>
            </a:xfrm>
            <a:custGeom>
              <a:avLst/>
              <a:gdLst>
                <a:gd name="connsiteX0" fmla="*/ 0 w 110864"/>
                <a:gd name="connsiteY0" fmla="*/ 7005 h 101265"/>
                <a:gd name="connsiteX1" fmla="*/ 88640 w 110864"/>
                <a:gd name="connsiteY1" fmla="*/ 0 h 101265"/>
                <a:gd name="connsiteX2" fmla="*/ 110865 w 110864"/>
                <a:gd name="connsiteY2" fmla="*/ 89937 h 101265"/>
                <a:gd name="connsiteX3" fmla="*/ 21101 w 110864"/>
                <a:gd name="connsiteY3" fmla="*/ 101266 h 101265"/>
                <a:gd name="connsiteX4" fmla="*/ 0 w 110864"/>
                <a:gd name="connsiteY4" fmla="*/ 7005 h 10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4" h="101265">
                  <a:moveTo>
                    <a:pt x="0" y="7005"/>
                  </a:moveTo>
                  <a:lnTo>
                    <a:pt x="88640" y="0"/>
                  </a:lnTo>
                  <a:cubicBezTo>
                    <a:pt x="92497" y="30743"/>
                    <a:pt x="99951" y="60932"/>
                    <a:pt x="110865" y="89937"/>
                  </a:cubicBezTo>
                  <a:lnTo>
                    <a:pt x="21101" y="101266"/>
                  </a:lnTo>
                  <a:cubicBezTo>
                    <a:pt x="10196" y="70843"/>
                    <a:pt x="3105" y="39175"/>
                    <a:pt x="0" y="7005"/>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45" name="Freeform: Shape 4244">
              <a:extLst>
                <a:ext uri="{FF2B5EF4-FFF2-40B4-BE49-F238E27FC236}">
                  <a16:creationId xmlns:a16="http://schemas.microsoft.com/office/drawing/2014/main" id="{2B40BD54-31EB-478D-86BB-56101E9AB440}"/>
                </a:ext>
              </a:extLst>
            </p:cNvPr>
            <p:cNvSpPr/>
            <p:nvPr/>
          </p:nvSpPr>
          <p:spPr>
            <a:xfrm>
              <a:off x="6690358" y="2338757"/>
              <a:ext cx="110778" cy="101179"/>
            </a:xfrm>
            <a:custGeom>
              <a:avLst/>
              <a:gdLst>
                <a:gd name="connsiteX0" fmla="*/ 0 w 110778"/>
                <a:gd name="connsiteY0" fmla="*/ 7005 h 101179"/>
                <a:gd name="connsiteX1" fmla="*/ 88553 w 110778"/>
                <a:gd name="connsiteY1" fmla="*/ 0 h 101179"/>
                <a:gd name="connsiteX2" fmla="*/ 110778 w 110778"/>
                <a:gd name="connsiteY2" fmla="*/ 89937 h 101179"/>
                <a:gd name="connsiteX3" fmla="*/ 21101 w 110778"/>
                <a:gd name="connsiteY3" fmla="*/ 101179 h 101179"/>
                <a:gd name="connsiteX4" fmla="*/ 0 w 110778"/>
                <a:gd name="connsiteY4" fmla="*/ 7005 h 101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1179">
                  <a:moveTo>
                    <a:pt x="0" y="7005"/>
                  </a:moveTo>
                  <a:lnTo>
                    <a:pt x="88553" y="0"/>
                  </a:lnTo>
                  <a:cubicBezTo>
                    <a:pt x="92454" y="30734"/>
                    <a:pt x="99917" y="60924"/>
                    <a:pt x="110778" y="89937"/>
                  </a:cubicBezTo>
                  <a:lnTo>
                    <a:pt x="21101" y="101179"/>
                  </a:lnTo>
                  <a:cubicBezTo>
                    <a:pt x="10144" y="70800"/>
                    <a:pt x="3053" y="39157"/>
                    <a:pt x="0" y="7005"/>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46" name="Freeform: Shape 4245">
              <a:extLst>
                <a:ext uri="{FF2B5EF4-FFF2-40B4-BE49-F238E27FC236}">
                  <a16:creationId xmlns:a16="http://schemas.microsoft.com/office/drawing/2014/main" id="{F2255774-763D-4FA5-B8A1-FC409CCB61B1}"/>
                </a:ext>
              </a:extLst>
            </p:cNvPr>
            <p:cNvSpPr/>
            <p:nvPr/>
          </p:nvSpPr>
          <p:spPr>
            <a:xfrm>
              <a:off x="6998479" y="1875235"/>
              <a:ext cx="116053" cy="117177"/>
            </a:xfrm>
            <a:custGeom>
              <a:avLst/>
              <a:gdLst>
                <a:gd name="connsiteX0" fmla="*/ 0 w 116053"/>
                <a:gd name="connsiteY0" fmla="*/ 6399 h 117177"/>
                <a:gd name="connsiteX1" fmla="*/ 99190 w 116053"/>
                <a:gd name="connsiteY1" fmla="*/ 0 h 117177"/>
                <a:gd name="connsiteX2" fmla="*/ 116054 w 116053"/>
                <a:gd name="connsiteY2" fmla="*/ 105763 h 117177"/>
                <a:gd name="connsiteX3" fmla="*/ 18160 w 116053"/>
                <a:gd name="connsiteY3" fmla="*/ 117178 h 117177"/>
                <a:gd name="connsiteX4" fmla="*/ 0 w 116053"/>
                <a:gd name="connsiteY4" fmla="*/ 6399 h 11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053" h="117177">
                  <a:moveTo>
                    <a:pt x="0" y="6399"/>
                  </a:moveTo>
                  <a:lnTo>
                    <a:pt x="99190" y="0"/>
                  </a:lnTo>
                  <a:cubicBezTo>
                    <a:pt x="98542" y="35975"/>
                    <a:pt x="104249" y="71777"/>
                    <a:pt x="116054" y="105763"/>
                  </a:cubicBezTo>
                  <a:lnTo>
                    <a:pt x="18160" y="117178"/>
                  </a:lnTo>
                  <a:cubicBezTo>
                    <a:pt x="18160" y="117178"/>
                    <a:pt x="0" y="90283"/>
                    <a:pt x="0" y="6399"/>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47" name="Freeform: Shape 4246">
              <a:extLst>
                <a:ext uri="{FF2B5EF4-FFF2-40B4-BE49-F238E27FC236}">
                  <a16:creationId xmlns:a16="http://schemas.microsoft.com/office/drawing/2014/main" id="{1BCEB0D1-D822-4D0A-9AAE-29CF795E9D17}"/>
                </a:ext>
              </a:extLst>
            </p:cNvPr>
            <p:cNvSpPr/>
            <p:nvPr/>
          </p:nvSpPr>
          <p:spPr>
            <a:xfrm>
              <a:off x="7013181" y="1859669"/>
              <a:ext cx="115880" cy="116831"/>
            </a:xfrm>
            <a:custGeom>
              <a:avLst/>
              <a:gdLst>
                <a:gd name="connsiteX0" fmla="*/ 0 w 115880"/>
                <a:gd name="connsiteY0" fmla="*/ 6313 h 116831"/>
                <a:gd name="connsiteX1" fmla="*/ 99190 w 115880"/>
                <a:gd name="connsiteY1" fmla="*/ 0 h 116831"/>
                <a:gd name="connsiteX2" fmla="*/ 115881 w 115880"/>
                <a:gd name="connsiteY2" fmla="*/ 105417 h 116831"/>
                <a:gd name="connsiteX3" fmla="*/ 17641 w 115880"/>
                <a:gd name="connsiteY3" fmla="*/ 116832 h 116831"/>
                <a:gd name="connsiteX4" fmla="*/ 0 w 115880"/>
                <a:gd name="connsiteY4" fmla="*/ 6313 h 116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0" h="116831">
                  <a:moveTo>
                    <a:pt x="0" y="6313"/>
                  </a:moveTo>
                  <a:lnTo>
                    <a:pt x="99190" y="0"/>
                  </a:lnTo>
                  <a:cubicBezTo>
                    <a:pt x="98524" y="35845"/>
                    <a:pt x="104180" y="71526"/>
                    <a:pt x="115881" y="105417"/>
                  </a:cubicBezTo>
                  <a:lnTo>
                    <a:pt x="17641" y="116832"/>
                  </a:lnTo>
                  <a:cubicBezTo>
                    <a:pt x="17641" y="116832"/>
                    <a:pt x="0" y="89937"/>
                    <a:pt x="0" y="6313"/>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48" name="Freeform: Shape 4247">
              <a:extLst>
                <a:ext uri="{FF2B5EF4-FFF2-40B4-BE49-F238E27FC236}">
                  <a16:creationId xmlns:a16="http://schemas.microsoft.com/office/drawing/2014/main" id="{CFAA4B8B-D502-411E-BE62-8AAD0D9A533B}"/>
                </a:ext>
              </a:extLst>
            </p:cNvPr>
            <p:cNvSpPr/>
            <p:nvPr/>
          </p:nvSpPr>
          <p:spPr>
            <a:xfrm>
              <a:off x="7079855" y="1882586"/>
              <a:ext cx="11588" cy="11588"/>
            </a:xfrm>
            <a:custGeom>
              <a:avLst/>
              <a:gdLst>
                <a:gd name="connsiteX0" fmla="*/ 11588 w 11588"/>
                <a:gd name="connsiteY0" fmla="*/ 5794 h 11588"/>
                <a:gd name="connsiteX1" fmla="*/ 5794 w 11588"/>
                <a:gd name="connsiteY1" fmla="*/ 11588 h 11588"/>
                <a:gd name="connsiteX2" fmla="*/ 0 w 11588"/>
                <a:gd name="connsiteY2" fmla="*/ 5794 h 11588"/>
                <a:gd name="connsiteX3" fmla="*/ 5794 w 11588"/>
                <a:gd name="connsiteY3" fmla="*/ 0 h 11588"/>
                <a:gd name="connsiteX4" fmla="*/ 11588 w 11588"/>
                <a:gd name="connsiteY4" fmla="*/ 5794 h 1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 h="11588">
                  <a:moveTo>
                    <a:pt x="11588" y="5794"/>
                  </a:moveTo>
                  <a:cubicBezTo>
                    <a:pt x="11588" y="8994"/>
                    <a:pt x="8994" y="11588"/>
                    <a:pt x="5794" y="11588"/>
                  </a:cubicBezTo>
                  <a:cubicBezTo>
                    <a:pt x="2594" y="11588"/>
                    <a:pt x="0" y="8994"/>
                    <a:pt x="0" y="5794"/>
                  </a:cubicBezTo>
                  <a:cubicBezTo>
                    <a:pt x="0" y="2594"/>
                    <a:pt x="2594" y="0"/>
                    <a:pt x="5794" y="0"/>
                  </a:cubicBezTo>
                  <a:cubicBezTo>
                    <a:pt x="8994" y="0"/>
                    <a:pt x="11588" y="2594"/>
                    <a:pt x="11588" y="5794"/>
                  </a:cubicBezTo>
                  <a:close/>
                </a:path>
              </a:pathLst>
            </a:custGeom>
            <a:solidFill>
              <a:srgbClr val="263238"/>
            </a:solidFill>
            <a:ln w="8630" cap="flat">
              <a:noFill/>
              <a:prstDash val="solid"/>
              <a:miter/>
            </a:ln>
          </p:spPr>
          <p:txBody>
            <a:bodyPr rtlCol="0" anchor="ctr"/>
            <a:lstStyle/>
            <a:p>
              <a:endParaRPr lang="en-US"/>
            </a:p>
          </p:txBody>
        </p:sp>
        <p:sp>
          <p:nvSpPr>
            <p:cNvPr id="4249" name="Freeform: Shape 4248">
              <a:extLst>
                <a:ext uri="{FF2B5EF4-FFF2-40B4-BE49-F238E27FC236}">
                  <a16:creationId xmlns:a16="http://schemas.microsoft.com/office/drawing/2014/main" id="{F1CD2FE1-F2A5-4E40-A244-2E238194D94D}"/>
                </a:ext>
              </a:extLst>
            </p:cNvPr>
            <p:cNvSpPr/>
            <p:nvPr/>
          </p:nvSpPr>
          <p:spPr>
            <a:xfrm>
              <a:off x="6705405" y="2146949"/>
              <a:ext cx="11502" cy="11502"/>
            </a:xfrm>
            <a:custGeom>
              <a:avLst/>
              <a:gdLst>
                <a:gd name="connsiteX0" fmla="*/ 11502 w 11502"/>
                <a:gd name="connsiteY0" fmla="*/ 5794 h 11502"/>
                <a:gd name="connsiteX1" fmla="*/ 5967 w 11502"/>
                <a:gd name="connsiteY1" fmla="*/ 11502 h 11502"/>
                <a:gd name="connsiteX2" fmla="*/ 5794 w 11502"/>
                <a:gd name="connsiteY2" fmla="*/ 11502 h 11502"/>
                <a:gd name="connsiteX3" fmla="*/ 0 w 11502"/>
                <a:gd name="connsiteY3" fmla="*/ 5880 h 11502"/>
                <a:gd name="connsiteX4" fmla="*/ 0 w 11502"/>
                <a:gd name="connsiteY4" fmla="*/ 5794 h 11502"/>
                <a:gd name="connsiteX5" fmla="*/ 5794 w 11502"/>
                <a:gd name="connsiteY5" fmla="*/ 0 h 11502"/>
                <a:gd name="connsiteX6" fmla="*/ 11502 w 11502"/>
                <a:gd name="connsiteY6" fmla="*/ 5707 h 11502"/>
                <a:gd name="connsiteX7" fmla="*/ 11502 w 11502"/>
                <a:gd name="connsiteY7" fmla="*/ 5794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94"/>
                  </a:moveTo>
                  <a:cubicBezTo>
                    <a:pt x="11553" y="8899"/>
                    <a:pt x="9072" y="11450"/>
                    <a:pt x="5967" y="11502"/>
                  </a:cubicBezTo>
                  <a:cubicBezTo>
                    <a:pt x="5906" y="11502"/>
                    <a:pt x="5855" y="11502"/>
                    <a:pt x="5794" y="11502"/>
                  </a:cubicBezTo>
                  <a:cubicBezTo>
                    <a:pt x="2646" y="11553"/>
                    <a:pt x="52" y="9037"/>
                    <a:pt x="0" y="5880"/>
                  </a:cubicBezTo>
                  <a:cubicBezTo>
                    <a:pt x="0" y="5855"/>
                    <a:pt x="0" y="5820"/>
                    <a:pt x="0" y="5794"/>
                  </a:cubicBezTo>
                  <a:cubicBezTo>
                    <a:pt x="0" y="2594"/>
                    <a:pt x="2594" y="0"/>
                    <a:pt x="5794" y="0"/>
                  </a:cubicBezTo>
                  <a:cubicBezTo>
                    <a:pt x="8942" y="0"/>
                    <a:pt x="11502" y="2551"/>
                    <a:pt x="11502" y="5707"/>
                  </a:cubicBezTo>
                  <a:cubicBezTo>
                    <a:pt x="11502" y="5733"/>
                    <a:pt x="11502" y="5768"/>
                    <a:pt x="11502" y="5794"/>
                  </a:cubicBezTo>
                  <a:close/>
                </a:path>
              </a:pathLst>
            </a:custGeom>
            <a:solidFill>
              <a:srgbClr val="263238"/>
            </a:solidFill>
            <a:ln w="8630" cap="flat">
              <a:noFill/>
              <a:prstDash val="solid"/>
              <a:miter/>
            </a:ln>
          </p:spPr>
          <p:txBody>
            <a:bodyPr rtlCol="0" anchor="ctr"/>
            <a:lstStyle/>
            <a:p>
              <a:endParaRPr lang="en-US"/>
            </a:p>
          </p:txBody>
        </p:sp>
        <p:sp>
          <p:nvSpPr>
            <p:cNvPr id="4250" name="Freeform: Shape 4249">
              <a:extLst>
                <a:ext uri="{FF2B5EF4-FFF2-40B4-BE49-F238E27FC236}">
                  <a16:creationId xmlns:a16="http://schemas.microsoft.com/office/drawing/2014/main" id="{242DC5C9-DC28-4ED9-82D7-81B75569740D}"/>
                </a:ext>
              </a:extLst>
            </p:cNvPr>
            <p:cNvSpPr/>
            <p:nvPr/>
          </p:nvSpPr>
          <p:spPr>
            <a:xfrm>
              <a:off x="6865160" y="2110109"/>
              <a:ext cx="101755" cy="121155"/>
            </a:xfrm>
            <a:custGeom>
              <a:avLst/>
              <a:gdLst>
                <a:gd name="connsiteX0" fmla="*/ 57 w 101755"/>
                <a:gd name="connsiteY0" fmla="*/ 8648 h 121155"/>
                <a:gd name="connsiteX1" fmla="*/ 84979 w 101755"/>
                <a:gd name="connsiteY1" fmla="*/ 0 h 121155"/>
                <a:gd name="connsiteX2" fmla="*/ 101755 w 101755"/>
                <a:gd name="connsiteY2" fmla="*/ 113373 h 121155"/>
                <a:gd name="connsiteX3" fmla="*/ 14758 w 101755"/>
                <a:gd name="connsiteY3" fmla="*/ 121156 h 121155"/>
                <a:gd name="connsiteX4" fmla="*/ 57 w 101755"/>
                <a:gd name="connsiteY4" fmla="*/ 8648 h 12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5" h="121155">
                  <a:moveTo>
                    <a:pt x="57" y="8648"/>
                  </a:moveTo>
                  <a:lnTo>
                    <a:pt x="84979" y="0"/>
                  </a:lnTo>
                  <a:cubicBezTo>
                    <a:pt x="85757" y="38344"/>
                    <a:pt x="91395" y="76447"/>
                    <a:pt x="101755" y="113373"/>
                  </a:cubicBezTo>
                  <a:lnTo>
                    <a:pt x="14758" y="121156"/>
                  </a:lnTo>
                  <a:cubicBezTo>
                    <a:pt x="14758" y="121156"/>
                    <a:pt x="-1067" y="80857"/>
                    <a:pt x="57" y="8648"/>
                  </a:cubicBezTo>
                  <a:close/>
                </a:path>
              </a:pathLst>
            </a:custGeom>
            <a:solidFill>
              <a:srgbClr val="FFFFFF"/>
            </a:solidFill>
            <a:ln w="8630" cap="flat">
              <a:solidFill>
                <a:srgbClr val="263238"/>
              </a:solidFill>
              <a:prstDash val="solid"/>
              <a:miter/>
            </a:ln>
          </p:spPr>
          <p:txBody>
            <a:bodyPr rtlCol="0" anchor="ctr"/>
            <a:lstStyle/>
            <a:p>
              <a:endParaRPr lang="en-US"/>
            </a:p>
          </p:txBody>
        </p:sp>
        <p:sp>
          <p:nvSpPr>
            <p:cNvPr id="4251" name="Freeform: Shape 4250">
              <a:extLst>
                <a:ext uri="{FF2B5EF4-FFF2-40B4-BE49-F238E27FC236}">
                  <a16:creationId xmlns:a16="http://schemas.microsoft.com/office/drawing/2014/main" id="{6E9B9276-48E5-4FC1-8DCC-27B69DB00304}"/>
                </a:ext>
              </a:extLst>
            </p:cNvPr>
            <p:cNvSpPr/>
            <p:nvPr/>
          </p:nvSpPr>
          <p:spPr>
            <a:xfrm>
              <a:off x="6923157" y="2126454"/>
              <a:ext cx="11588" cy="11588"/>
            </a:xfrm>
            <a:custGeom>
              <a:avLst/>
              <a:gdLst>
                <a:gd name="connsiteX0" fmla="*/ 11588 w 11588"/>
                <a:gd name="connsiteY0" fmla="*/ 5794 h 11588"/>
                <a:gd name="connsiteX1" fmla="*/ 5794 w 11588"/>
                <a:gd name="connsiteY1" fmla="*/ 11588 h 11588"/>
                <a:gd name="connsiteX2" fmla="*/ 0 w 11588"/>
                <a:gd name="connsiteY2" fmla="*/ 5794 h 11588"/>
                <a:gd name="connsiteX3" fmla="*/ 5794 w 11588"/>
                <a:gd name="connsiteY3" fmla="*/ 0 h 11588"/>
                <a:gd name="connsiteX4" fmla="*/ 11588 w 11588"/>
                <a:gd name="connsiteY4" fmla="*/ 5794 h 1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 h="11588">
                  <a:moveTo>
                    <a:pt x="11588" y="5794"/>
                  </a:moveTo>
                  <a:cubicBezTo>
                    <a:pt x="11588" y="8994"/>
                    <a:pt x="8994" y="11588"/>
                    <a:pt x="5794" y="11588"/>
                  </a:cubicBezTo>
                  <a:cubicBezTo>
                    <a:pt x="2594" y="11588"/>
                    <a:pt x="0" y="8994"/>
                    <a:pt x="0" y="5794"/>
                  </a:cubicBezTo>
                  <a:cubicBezTo>
                    <a:pt x="0" y="2594"/>
                    <a:pt x="2594" y="0"/>
                    <a:pt x="5794" y="0"/>
                  </a:cubicBezTo>
                  <a:cubicBezTo>
                    <a:pt x="8994" y="0"/>
                    <a:pt x="11588" y="2594"/>
                    <a:pt x="11588" y="5794"/>
                  </a:cubicBezTo>
                  <a:close/>
                </a:path>
              </a:pathLst>
            </a:custGeom>
            <a:solidFill>
              <a:srgbClr val="263238"/>
            </a:solidFill>
            <a:ln w="8630" cap="flat">
              <a:noFill/>
              <a:prstDash val="solid"/>
              <a:miter/>
            </a:ln>
          </p:spPr>
          <p:txBody>
            <a:bodyPr rtlCol="0" anchor="ctr"/>
            <a:lstStyle/>
            <a:p>
              <a:endParaRPr lang="en-US"/>
            </a:p>
          </p:txBody>
        </p:sp>
        <p:sp>
          <p:nvSpPr>
            <p:cNvPr id="4252" name="Freeform: Shape 4251">
              <a:extLst>
                <a:ext uri="{FF2B5EF4-FFF2-40B4-BE49-F238E27FC236}">
                  <a16:creationId xmlns:a16="http://schemas.microsoft.com/office/drawing/2014/main" id="{66CC664B-E1FC-4F40-900F-F43CBBA8E72D}"/>
                </a:ext>
              </a:extLst>
            </p:cNvPr>
            <p:cNvSpPr/>
            <p:nvPr/>
          </p:nvSpPr>
          <p:spPr>
            <a:xfrm>
              <a:off x="6739951" y="2355983"/>
              <a:ext cx="11590" cy="11588"/>
            </a:xfrm>
            <a:custGeom>
              <a:avLst/>
              <a:gdLst>
                <a:gd name="connsiteX0" fmla="*/ 11547 w 11590"/>
                <a:gd name="connsiteY0" fmla="*/ 5085 h 11588"/>
                <a:gd name="connsiteX1" fmla="*/ 6505 w 11590"/>
                <a:gd name="connsiteY1" fmla="*/ 11545 h 11588"/>
                <a:gd name="connsiteX2" fmla="*/ 45 w 11590"/>
                <a:gd name="connsiteY2" fmla="*/ 6495 h 11588"/>
                <a:gd name="connsiteX3" fmla="*/ 45 w 11590"/>
                <a:gd name="connsiteY3" fmla="*/ 5085 h 11588"/>
                <a:gd name="connsiteX4" fmla="*/ 6505 w 11590"/>
                <a:gd name="connsiteY4" fmla="*/ 44 h 11588"/>
                <a:gd name="connsiteX5" fmla="*/ 11547 w 11590"/>
                <a:gd name="connsiteY5" fmla="*/ 5085 h 1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0" h="11588">
                  <a:moveTo>
                    <a:pt x="11547" y="5085"/>
                  </a:moveTo>
                  <a:cubicBezTo>
                    <a:pt x="11936" y="8259"/>
                    <a:pt x="9679" y="11156"/>
                    <a:pt x="6505" y="11545"/>
                  </a:cubicBezTo>
                  <a:cubicBezTo>
                    <a:pt x="3323" y="11934"/>
                    <a:pt x="434" y="9677"/>
                    <a:pt x="45" y="6495"/>
                  </a:cubicBezTo>
                  <a:cubicBezTo>
                    <a:pt x="-15" y="6028"/>
                    <a:pt x="-15" y="5552"/>
                    <a:pt x="45" y="5085"/>
                  </a:cubicBezTo>
                  <a:cubicBezTo>
                    <a:pt x="434" y="1911"/>
                    <a:pt x="3323" y="-346"/>
                    <a:pt x="6505" y="44"/>
                  </a:cubicBezTo>
                  <a:cubicBezTo>
                    <a:pt x="9143" y="364"/>
                    <a:pt x="11218" y="2448"/>
                    <a:pt x="11547" y="5085"/>
                  </a:cubicBezTo>
                  <a:close/>
                </a:path>
              </a:pathLst>
            </a:custGeom>
            <a:solidFill>
              <a:srgbClr val="263238"/>
            </a:solidFill>
            <a:ln w="8630" cap="flat">
              <a:noFill/>
              <a:prstDash val="solid"/>
              <a:miter/>
            </a:ln>
          </p:spPr>
          <p:txBody>
            <a:bodyPr rtlCol="0" anchor="ctr"/>
            <a:lstStyle/>
            <a:p>
              <a:endParaRPr lang="en-US"/>
            </a:p>
          </p:txBody>
        </p:sp>
        <p:sp>
          <p:nvSpPr>
            <p:cNvPr id="4253" name="Freeform: Shape 4252">
              <a:extLst>
                <a:ext uri="{FF2B5EF4-FFF2-40B4-BE49-F238E27FC236}">
                  <a16:creationId xmlns:a16="http://schemas.microsoft.com/office/drawing/2014/main" id="{143A04E0-6989-470E-A7A5-E0C70AE06C00}"/>
                </a:ext>
              </a:extLst>
            </p:cNvPr>
            <p:cNvSpPr/>
            <p:nvPr/>
          </p:nvSpPr>
          <p:spPr>
            <a:xfrm>
              <a:off x="7544156" y="1875235"/>
              <a:ext cx="110778" cy="101265"/>
            </a:xfrm>
            <a:custGeom>
              <a:avLst/>
              <a:gdLst>
                <a:gd name="connsiteX0" fmla="*/ 0 w 110778"/>
                <a:gd name="connsiteY0" fmla="*/ 7091 h 101265"/>
                <a:gd name="connsiteX1" fmla="*/ 88553 w 110778"/>
                <a:gd name="connsiteY1" fmla="*/ 0 h 101265"/>
                <a:gd name="connsiteX2" fmla="*/ 110778 w 110778"/>
                <a:gd name="connsiteY2" fmla="*/ 90024 h 101265"/>
                <a:gd name="connsiteX3" fmla="*/ 21101 w 110778"/>
                <a:gd name="connsiteY3" fmla="*/ 101266 h 101265"/>
                <a:gd name="connsiteX4" fmla="*/ 0 w 110778"/>
                <a:gd name="connsiteY4" fmla="*/ 7091 h 10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1265">
                  <a:moveTo>
                    <a:pt x="0" y="7091"/>
                  </a:moveTo>
                  <a:lnTo>
                    <a:pt x="88553" y="0"/>
                  </a:lnTo>
                  <a:cubicBezTo>
                    <a:pt x="92454" y="30769"/>
                    <a:pt x="99908" y="60976"/>
                    <a:pt x="110778" y="90024"/>
                  </a:cubicBezTo>
                  <a:lnTo>
                    <a:pt x="21101" y="101266"/>
                  </a:lnTo>
                  <a:cubicBezTo>
                    <a:pt x="10144" y="70886"/>
                    <a:pt x="3053" y="39244"/>
                    <a:pt x="0" y="7091"/>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54" name="Freeform: Shape 4253">
              <a:extLst>
                <a:ext uri="{FF2B5EF4-FFF2-40B4-BE49-F238E27FC236}">
                  <a16:creationId xmlns:a16="http://schemas.microsoft.com/office/drawing/2014/main" id="{25B7038B-8506-49C2-9E26-205750782802}"/>
                </a:ext>
              </a:extLst>
            </p:cNvPr>
            <p:cNvSpPr/>
            <p:nvPr/>
          </p:nvSpPr>
          <p:spPr>
            <a:xfrm>
              <a:off x="7698433" y="2215872"/>
              <a:ext cx="110864" cy="101179"/>
            </a:xfrm>
            <a:custGeom>
              <a:avLst/>
              <a:gdLst>
                <a:gd name="connsiteX0" fmla="*/ 0 w 110864"/>
                <a:gd name="connsiteY0" fmla="*/ 7005 h 101179"/>
                <a:gd name="connsiteX1" fmla="*/ 88640 w 110864"/>
                <a:gd name="connsiteY1" fmla="*/ 0 h 101179"/>
                <a:gd name="connsiteX2" fmla="*/ 110865 w 110864"/>
                <a:gd name="connsiteY2" fmla="*/ 89937 h 101179"/>
                <a:gd name="connsiteX3" fmla="*/ 21101 w 110864"/>
                <a:gd name="connsiteY3" fmla="*/ 101179 h 101179"/>
                <a:gd name="connsiteX4" fmla="*/ 0 w 110864"/>
                <a:gd name="connsiteY4" fmla="*/ 7005 h 101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4" h="101179">
                  <a:moveTo>
                    <a:pt x="0" y="7005"/>
                  </a:moveTo>
                  <a:lnTo>
                    <a:pt x="88640" y="0"/>
                  </a:lnTo>
                  <a:cubicBezTo>
                    <a:pt x="92497" y="30752"/>
                    <a:pt x="99951" y="60932"/>
                    <a:pt x="110865" y="89937"/>
                  </a:cubicBezTo>
                  <a:lnTo>
                    <a:pt x="21101" y="101179"/>
                  </a:lnTo>
                  <a:cubicBezTo>
                    <a:pt x="10187" y="70782"/>
                    <a:pt x="3096" y="39149"/>
                    <a:pt x="0" y="7005"/>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55" name="Freeform: Shape 4254">
              <a:extLst>
                <a:ext uri="{FF2B5EF4-FFF2-40B4-BE49-F238E27FC236}">
                  <a16:creationId xmlns:a16="http://schemas.microsoft.com/office/drawing/2014/main" id="{8B86DCF7-5B7B-4BC3-A67F-C571B28790C6}"/>
                </a:ext>
              </a:extLst>
            </p:cNvPr>
            <p:cNvSpPr/>
            <p:nvPr/>
          </p:nvSpPr>
          <p:spPr>
            <a:xfrm>
              <a:off x="7809297" y="1859669"/>
              <a:ext cx="115967" cy="117177"/>
            </a:xfrm>
            <a:custGeom>
              <a:avLst/>
              <a:gdLst>
                <a:gd name="connsiteX0" fmla="*/ 0 w 115967"/>
                <a:gd name="connsiteY0" fmla="*/ 6313 h 117177"/>
                <a:gd name="connsiteX1" fmla="*/ 99190 w 115967"/>
                <a:gd name="connsiteY1" fmla="*/ 0 h 117177"/>
                <a:gd name="connsiteX2" fmla="*/ 115967 w 115967"/>
                <a:gd name="connsiteY2" fmla="*/ 105763 h 117177"/>
                <a:gd name="connsiteX3" fmla="*/ 17728 w 115967"/>
                <a:gd name="connsiteY3" fmla="*/ 117178 h 117177"/>
                <a:gd name="connsiteX4" fmla="*/ 0 w 115967"/>
                <a:gd name="connsiteY4" fmla="*/ 6313 h 11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67" h="117177">
                  <a:moveTo>
                    <a:pt x="0" y="6313"/>
                  </a:moveTo>
                  <a:lnTo>
                    <a:pt x="99190" y="0"/>
                  </a:lnTo>
                  <a:cubicBezTo>
                    <a:pt x="98542" y="35966"/>
                    <a:pt x="104215" y="71768"/>
                    <a:pt x="115967" y="105763"/>
                  </a:cubicBezTo>
                  <a:lnTo>
                    <a:pt x="17728" y="117178"/>
                  </a:lnTo>
                  <a:cubicBezTo>
                    <a:pt x="17728" y="117178"/>
                    <a:pt x="0" y="89937"/>
                    <a:pt x="0" y="6313"/>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56" name="Freeform: Shape 4255">
              <a:extLst>
                <a:ext uri="{FF2B5EF4-FFF2-40B4-BE49-F238E27FC236}">
                  <a16:creationId xmlns:a16="http://schemas.microsoft.com/office/drawing/2014/main" id="{A8856E71-DDD3-4DE5-9567-42E6A417B5D5}"/>
                </a:ext>
              </a:extLst>
            </p:cNvPr>
            <p:cNvSpPr/>
            <p:nvPr/>
          </p:nvSpPr>
          <p:spPr>
            <a:xfrm>
              <a:off x="7875971" y="1882586"/>
              <a:ext cx="11502" cy="11502"/>
            </a:xfrm>
            <a:custGeom>
              <a:avLst/>
              <a:gdLst>
                <a:gd name="connsiteX0" fmla="*/ 11502 w 11502"/>
                <a:gd name="connsiteY0" fmla="*/ 5794 h 11502"/>
                <a:gd name="connsiteX1" fmla="*/ 5795 w 11502"/>
                <a:gd name="connsiteY1" fmla="*/ 11502 h 11502"/>
                <a:gd name="connsiteX2" fmla="*/ 5708 w 11502"/>
                <a:gd name="connsiteY2" fmla="*/ 11502 h 11502"/>
                <a:gd name="connsiteX3" fmla="*/ 1 w 11502"/>
                <a:gd name="connsiteY3" fmla="*/ 5967 h 11502"/>
                <a:gd name="connsiteX4" fmla="*/ 1 w 11502"/>
                <a:gd name="connsiteY4" fmla="*/ 5794 h 11502"/>
                <a:gd name="connsiteX5" fmla="*/ 5622 w 11502"/>
                <a:gd name="connsiteY5" fmla="*/ 0 h 11502"/>
                <a:gd name="connsiteX6" fmla="*/ 5708 w 11502"/>
                <a:gd name="connsiteY6" fmla="*/ 0 h 11502"/>
                <a:gd name="connsiteX7" fmla="*/ 11502 w 11502"/>
                <a:gd name="connsiteY7" fmla="*/ 5794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94"/>
                  </a:moveTo>
                  <a:cubicBezTo>
                    <a:pt x="11502" y="8951"/>
                    <a:pt x="8951" y="11502"/>
                    <a:pt x="5795" y="11502"/>
                  </a:cubicBezTo>
                  <a:cubicBezTo>
                    <a:pt x="5769" y="11502"/>
                    <a:pt x="5734" y="11502"/>
                    <a:pt x="5708" y="11502"/>
                  </a:cubicBezTo>
                  <a:cubicBezTo>
                    <a:pt x="2603" y="11553"/>
                    <a:pt x="53" y="9072"/>
                    <a:pt x="1" y="5967"/>
                  </a:cubicBezTo>
                  <a:cubicBezTo>
                    <a:pt x="1" y="5906"/>
                    <a:pt x="1" y="5855"/>
                    <a:pt x="1" y="5794"/>
                  </a:cubicBezTo>
                  <a:cubicBezTo>
                    <a:pt x="-43" y="2646"/>
                    <a:pt x="2465" y="52"/>
                    <a:pt x="5622" y="0"/>
                  </a:cubicBezTo>
                  <a:cubicBezTo>
                    <a:pt x="5648" y="0"/>
                    <a:pt x="5682" y="0"/>
                    <a:pt x="5708" y="0"/>
                  </a:cubicBezTo>
                  <a:cubicBezTo>
                    <a:pt x="8908" y="0"/>
                    <a:pt x="11502" y="2594"/>
                    <a:pt x="11502" y="5794"/>
                  </a:cubicBezTo>
                  <a:close/>
                </a:path>
              </a:pathLst>
            </a:custGeom>
            <a:solidFill>
              <a:srgbClr val="263238"/>
            </a:solidFill>
            <a:ln w="8630" cap="flat">
              <a:noFill/>
              <a:prstDash val="solid"/>
              <a:miter/>
            </a:ln>
          </p:spPr>
          <p:txBody>
            <a:bodyPr rtlCol="0" anchor="ctr"/>
            <a:lstStyle/>
            <a:p>
              <a:endParaRPr lang="en-US"/>
            </a:p>
          </p:txBody>
        </p:sp>
        <p:sp>
          <p:nvSpPr>
            <p:cNvPr id="4257" name="Freeform: Shape 4256">
              <a:extLst>
                <a:ext uri="{FF2B5EF4-FFF2-40B4-BE49-F238E27FC236}">
                  <a16:creationId xmlns:a16="http://schemas.microsoft.com/office/drawing/2014/main" id="{47FAAFC6-526F-48F0-A221-CB2336C2291F}"/>
                </a:ext>
              </a:extLst>
            </p:cNvPr>
            <p:cNvSpPr/>
            <p:nvPr/>
          </p:nvSpPr>
          <p:spPr>
            <a:xfrm>
              <a:off x="7603480" y="1894087"/>
              <a:ext cx="11588" cy="11588"/>
            </a:xfrm>
            <a:custGeom>
              <a:avLst/>
              <a:gdLst>
                <a:gd name="connsiteX0" fmla="*/ 11588 w 11588"/>
                <a:gd name="connsiteY0" fmla="*/ 5794 h 11588"/>
                <a:gd name="connsiteX1" fmla="*/ 5794 w 11588"/>
                <a:gd name="connsiteY1" fmla="*/ 11588 h 11588"/>
                <a:gd name="connsiteX2" fmla="*/ 0 w 11588"/>
                <a:gd name="connsiteY2" fmla="*/ 5794 h 11588"/>
                <a:gd name="connsiteX3" fmla="*/ 5794 w 11588"/>
                <a:gd name="connsiteY3" fmla="*/ 0 h 11588"/>
                <a:gd name="connsiteX4" fmla="*/ 11588 w 11588"/>
                <a:gd name="connsiteY4" fmla="*/ 5794 h 11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8" h="11588">
                  <a:moveTo>
                    <a:pt x="11588" y="5794"/>
                  </a:moveTo>
                  <a:cubicBezTo>
                    <a:pt x="11588" y="8994"/>
                    <a:pt x="8994" y="11588"/>
                    <a:pt x="5794" y="11588"/>
                  </a:cubicBezTo>
                  <a:cubicBezTo>
                    <a:pt x="2594" y="11588"/>
                    <a:pt x="0" y="8994"/>
                    <a:pt x="0" y="5794"/>
                  </a:cubicBezTo>
                  <a:cubicBezTo>
                    <a:pt x="0" y="2594"/>
                    <a:pt x="2594" y="0"/>
                    <a:pt x="5794" y="0"/>
                  </a:cubicBezTo>
                  <a:cubicBezTo>
                    <a:pt x="8994" y="0"/>
                    <a:pt x="11588" y="2594"/>
                    <a:pt x="11588" y="5794"/>
                  </a:cubicBezTo>
                  <a:close/>
                </a:path>
              </a:pathLst>
            </a:custGeom>
            <a:solidFill>
              <a:srgbClr val="263238"/>
            </a:solidFill>
            <a:ln w="8630" cap="flat">
              <a:noFill/>
              <a:prstDash val="solid"/>
              <a:miter/>
            </a:ln>
          </p:spPr>
          <p:txBody>
            <a:bodyPr rtlCol="0" anchor="ctr"/>
            <a:lstStyle/>
            <a:p>
              <a:endParaRPr lang="en-US"/>
            </a:p>
          </p:txBody>
        </p:sp>
        <p:sp>
          <p:nvSpPr>
            <p:cNvPr id="4258" name="Freeform: Shape 4257">
              <a:extLst>
                <a:ext uri="{FF2B5EF4-FFF2-40B4-BE49-F238E27FC236}">
                  <a16:creationId xmlns:a16="http://schemas.microsoft.com/office/drawing/2014/main" id="{4BA7E97A-2E51-418A-AAD7-0B9AA7893145}"/>
                </a:ext>
              </a:extLst>
            </p:cNvPr>
            <p:cNvSpPr/>
            <p:nvPr/>
          </p:nvSpPr>
          <p:spPr>
            <a:xfrm>
              <a:off x="7483930" y="2097743"/>
              <a:ext cx="101389" cy="118129"/>
            </a:xfrm>
            <a:custGeom>
              <a:avLst/>
              <a:gdLst>
                <a:gd name="connsiteX0" fmla="*/ 2113 w 101389"/>
                <a:gd name="connsiteY0" fmla="*/ 4497 h 118129"/>
                <a:gd name="connsiteX1" fmla="*/ 87640 w 101389"/>
                <a:gd name="connsiteY1" fmla="*/ 0 h 118129"/>
                <a:gd name="connsiteX2" fmla="*/ 101390 w 101389"/>
                <a:gd name="connsiteY2" fmla="*/ 106454 h 118129"/>
                <a:gd name="connsiteX3" fmla="*/ 15344 w 101389"/>
                <a:gd name="connsiteY3" fmla="*/ 118129 h 118129"/>
                <a:gd name="connsiteX4" fmla="*/ 2113 w 101389"/>
                <a:gd name="connsiteY4" fmla="*/ 4497 h 118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89" h="118129">
                  <a:moveTo>
                    <a:pt x="2113" y="4497"/>
                  </a:moveTo>
                  <a:lnTo>
                    <a:pt x="87640" y="0"/>
                  </a:lnTo>
                  <a:cubicBezTo>
                    <a:pt x="87752" y="35923"/>
                    <a:pt x="92370" y="71682"/>
                    <a:pt x="101390" y="106454"/>
                  </a:cubicBezTo>
                  <a:lnTo>
                    <a:pt x="15344" y="118129"/>
                  </a:lnTo>
                  <a:cubicBezTo>
                    <a:pt x="15344" y="118129"/>
                    <a:pt x="-6794" y="91148"/>
                    <a:pt x="2113" y="4497"/>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59" name="Freeform: Shape 4258">
              <a:extLst>
                <a:ext uri="{FF2B5EF4-FFF2-40B4-BE49-F238E27FC236}">
                  <a16:creationId xmlns:a16="http://schemas.microsoft.com/office/drawing/2014/main" id="{5796149E-A914-49C0-B372-29DF4D50F2F3}"/>
                </a:ext>
              </a:extLst>
            </p:cNvPr>
            <p:cNvSpPr/>
            <p:nvPr/>
          </p:nvSpPr>
          <p:spPr>
            <a:xfrm>
              <a:off x="7530233" y="2111925"/>
              <a:ext cx="11502" cy="11502"/>
            </a:xfrm>
            <a:custGeom>
              <a:avLst/>
              <a:gdLst>
                <a:gd name="connsiteX0" fmla="*/ 11501 w 11502"/>
                <a:gd name="connsiteY0" fmla="*/ 5708 h 11502"/>
                <a:gd name="connsiteX1" fmla="*/ 5880 w 11502"/>
                <a:gd name="connsiteY1" fmla="*/ 11502 h 11502"/>
                <a:gd name="connsiteX2" fmla="*/ 5794 w 11502"/>
                <a:gd name="connsiteY2" fmla="*/ 11502 h 11502"/>
                <a:gd name="connsiteX3" fmla="*/ 0 w 11502"/>
                <a:gd name="connsiteY3" fmla="*/ 5708 h 11502"/>
                <a:gd name="connsiteX4" fmla="*/ 5707 w 11502"/>
                <a:gd name="connsiteY4" fmla="*/ 1 h 11502"/>
                <a:gd name="connsiteX5" fmla="*/ 5794 w 11502"/>
                <a:gd name="connsiteY5" fmla="*/ 1 h 11502"/>
                <a:gd name="connsiteX6" fmla="*/ 11501 w 11502"/>
                <a:gd name="connsiteY6" fmla="*/ 5535 h 11502"/>
                <a:gd name="connsiteX7" fmla="*/ 11501 w 11502"/>
                <a:gd name="connsiteY7" fmla="*/ 5708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1" y="5708"/>
                  </a:moveTo>
                  <a:cubicBezTo>
                    <a:pt x="11553" y="8856"/>
                    <a:pt x="9037" y="11451"/>
                    <a:pt x="5880" y="11502"/>
                  </a:cubicBezTo>
                  <a:cubicBezTo>
                    <a:pt x="5854" y="11502"/>
                    <a:pt x="5820" y="11502"/>
                    <a:pt x="5794" y="11502"/>
                  </a:cubicBezTo>
                  <a:cubicBezTo>
                    <a:pt x="2594" y="11502"/>
                    <a:pt x="0" y="8908"/>
                    <a:pt x="0" y="5708"/>
                  </a:cubicBezTo>
                  <a:cubicBezTo>
                    <a:pt x="0" y="2560"/>
                    <a:pt x="2551" y="1"/>
                    <a:pt x="5707" y="1"/>
                  </a:cubicBezTo>
                  <a:cubicBezTo>
                    <a:pt x="5733" y="1"/>
                    <a:pt x="5768" y="1"/>
                    <a:pt x="5794" y="1"/>
                  </a:cubicBezTo>
                  <a:cubicBezTo>
                    <a:pt x="8899" y="-51"/>
                    <a:pt x="11449" y="2431"/>
                    <a:pt x="11501" y="5535"/>
                  </a:cubicBezTo>
                  <a:cubicBezTo>
                    <a:pt x="11501" y="5596"/>
                    <a:pt x="11501" y="5648"/>
                    <a:pt x="11501" y="5708"/>
                  </a:cubicBezTo>
                  <a:close/>
                </a:path>
              </a:pathLst>
            </a:custGeom>
            <a:solidFill>
              <a:srgbClr val="263238"/>
            </a:solidFill>
            <a:ln w="8630" cap="flat">
              <a:noFill/>
              <a:prstDash val="solid"/>
              <a:miter/>
            </a:ln>
          </p:spPr>
          <p:txBody>
            <a:bodyPr rtlCol="0" anchor="ctr"/>
            <a:lstStyle/>
            <a:p>
              <a:endParaRPr lang="en-US"/>
            </a:p>
          </p:txBody>
        </p:sp>
        <p:sp>
          <p:nvSpPr>
            <p:cNvPr id="4260" name="Freeform: Shape 4259">
              <a:extLst>
                <a:ext uri="{FF2B5EF4-FFF2-40B4-BE49-F238E27FC236}">
                  <a16:creationId xmlns:a16="http://schemas.microsoft.com/office/drawing/2014/main" id="{0AA016D7-52C4-4B5E-8225-7D9DAE42A739}"/>
                </a:ext>
              </a:extLst>
            </p:cNvPr>
            <p:cNvSpPr/>
            <p:nvPr/>
          </p:nvSpPr>
          <p:spPr>
            <a:xfrm>
              <a:off x="7764242" y="2231438"/>
              <a:ext cx="11589" cy="11588"/>
            </a:xfrm>
            <a:custGeom>
              <a:avLst/>
              <a:gdLst>
                <a:gd name="connsiteX0" fmla="*/ 11589 w 11589"/>
                <a:gd name="connsiteY0" fmla="*/ 5708 h 11588"/>
                <a:gd name="connsiteX1" fmla="*/ 5881 w 11589"/>
                <a:gd name="connsiteY1" fmla="*/ 11588 h 11588"/>
                <a:gd name="connsiteX2" fmla="*/ 1 w 11589"/>
                <a:gd name="connsiteY2" fmla="*/ 5881 h 11588"/>
                <a:gd name="connsiteX3" fmla="*/ 5708 w 11589"/>
                <a:gd name="connsiteY3" fmla="*/ 0 h 11588"/>
                <a:gd name="connsiteX4" fmla="*/ 5881 w 11589"/>
                <a:gd name="connsiteY4" fmla="*/ 0 h 11588"/>
                <a:gd name="connsiteX5" fmla="*/ 11589 w 11589"/>
                <a:gd name="connsiteY5" fmla="*/ 5708 h 1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9" h="11588">
                  <a:moveTo>
                    <a:pt x="11589" y="5708"/>
                  </a:moveTo>
                  <a:cubicBezTo>
                    <a:pt x="11640" y="8907"/>
                    <a:pt x="9081" y="11536"/>
                    <a:pt x="5881" y="11588"/>
                  </a:cubicBezTo>
                  <a:cubicBezTo>
                    <a:pt x="2681" y="11631"/>
                    <a:pt x="52" y="9080"/>
                    <a:pt x="1" y="5881"/>
                  </a:cubicBezTo>
                  <a:cubicBezTo>
                    <a:pt x="-43" y="2681"/>
                    <a:pt x="2508" y="43"/>
                    <a:pt x="5708" y="0"/>
                  </a:cubicBezTo>
                  <a:cubicBezTo>
                    <a:pt x="5769" y="0"/>
                    <a:pt x="5820" y="0"/>
                    <a:pt x="5881" y="0"/>
                  </a:cubicBezTo>
                  <a:cubicBezTo>
                    <a:pt x="9037" y="0"/>
                    <a:pt x="11589" y="2551"/>
                    <a:pt x="11589" y="5708"/>
                  </a:cubicBezTo>
                  <a:close/>
                </a:path>
              </a:pathLst>
            </a:custGeom>
            <a:solidFill>
              <a:srgbClr val="263238"/>
            </a:solidFill>
            <a:ln w="8630" cap="flat">
              <a:noFill/>
              <a:prstDash val="solid"/>
              <a:miter/>
            </a:ln>
          </p:spPr>
          <p:txBody>
            <a:bodyPr rtlCol="0" anchor="ctr"/>
            <a:lstStyle/>
            <a:p>
              <a:endParaRPr lang="en-US"/>
            </a:p>
          </p:txBody>
        </p:sp>
        <p:sp>
          <p:nvSpPr>
            <p:cNvPr id="4261" name="Freeform: Shape 4260">
              <a:extLst>
                <a:ext uri="{FF2B5EF4-FFF2-40B4-BE49-F238E27FC236}">
                  <a16:creationId xmlns:a16="http://schemas.microsoft.com/office/drawing/2014/main" id="{60AA17C2-30D9-4537-A4F3-2F850D3E36BB}"/>
                </a:ext>
              </a:extLst>
            </p:cNvPr>
            <p:cNvSpPr/>
            <p:nvPr/>
          </p:nvSpPr>
          <p:spPr>
            <a:xfrm>
              <a:off x="5688337" y="1400989"/>
              <a:ext cx="71171" cy="1394458"/>
            </a:xfrm>
            <a:custGeom>
              <a:avLst/>
              <a:gdLst>
                <a:gd name="connsiteX0" fmla="*/ 0 w 71171"/>
                <a:gd name="connsiteY0" fmla="*/ 0 h 1394458"/>
                <a:gd name="connsiteX1" fmla="*/ 71171 w 71171"/>
                <a:gd name="connsiteY1" fmla="*/ 67453 h 1394458"/>
                <a:gd name="connsiteX2" fmla="*/ 71171 w 71171"/>
                <a:gd name="connsiteY2" fmla="*/ 1325968 h 1394458"/>
                <a:gd name="connsiteX3" fmla="*/ 0 w 71171"/>
                <a:gd name="connsiteY3" fmla="*/ 1394458 h 1394458"/>
                <a:gd name="connsiteX4" fmla="*/ 0 w 71171"/>
                <a:gd name="connsiteY4" fmla="*/ 0 h 1394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71" h="1394458">
                  <a:moveTo>
                    <a:pt x="0" y="0"/>
                  </a:moveTo>
                  <a:lnTo>
                    <a:pt x="71171" y="67453"/>
                  </a:lnTo>
                  <a:lnTo>
                    <a:pt x="71171" y="1325968"/>
                  </a:lnTo>
                  <a:lnTo>
                    <a:pt x="0" y="1394458"/>
                  </a:lnTo>
                  <a:lnTo>
                    <a:pt x="0" y="0"/>
                  </a:lnTo>
                  <a:close/>
                </a:path>
              </a:pathLst>
            </a:custGeom>
            <a:solidFill>
              <a:srgbClr val="000000">
                <a:alpha val="20000"/>
              </a:srgbClr>
            </a:solidFill>
            <a:ln w="8630" cap="flat">
              <a:noFill/>
              <a:prstDash val="solid"/>
              <a:miter/>
            </a:ln>
          </p:spPr>
          <p:txBody>
            <a:bodyPr rtlCol="0" anchor="ctr"/>
            <a:lstStyle/>
            <a:p>
              <a:endParaRPr lang="en-US"/>
            </a:p>
          </p:txBody>
        </p:sp>
        <p:sp>
          <p:nvSpPr>
            <p:cNvPr id="4262" name="Freeform: Shape 4261">
              <a:extLst>
                <a:ext uri="{FF2B5EF4-FFF2-40B4-BE49-F238E27FC236}">
                  <a16:creationId xmlns:a16="http://schemas.microsoft.com/office/drawing/2014/main" id="{6975F6C0-83DB-4C11-9C0C-B47FBD7DD368}"/>
                </a:ext>
              </a:extLst>
            </p:cNvPr>
            <p:cNvSpPr/>
            <p:nvPr/>
          </p:nvSpPr>
          <p:spPr>
            <a:xfrm>
              <a:off x="8237537" y="1393639"/>
              <a:ext cx="68836" cy="1395409"/>
            </a:xfrm>
            <a:custGeom>
              <a:avLst/>
              <a:gdLst>
                <a:gd name="connsiteX0" fmla="*/ 68837 w 68836"/>
                <a:gd name="connsiteY0" fmla="*/ 0 h 1395409"/>
                <a:gd name="connsiteX1" fmla="*/ 68837 w 68836"/>
                <a:gd name="connsiteY1" fmla="*/ 1395410 h 1395409"/>
                <a:gd name="connsiteX2" fmla="*/ 0 w 68836"/>
                <a:gd name="connsiteY2" fmla="*/ 1333318 h 1395409"/>
                <a:gd name="connsiteX3" fmla="*/ 0 w 68836"/>
                <a:gd name="connsiteY3" fmla="*/ 74804 h 1395409"/>
                <a:gd name="connsiteX4" fmla="*/ 68837 w 68836"/>
                <a:gd name="connsiteY4" fmla="*/ 0 h 1395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36" h="1395409">
                  <a:moveTo>
                    <a:pt x="68837" y="0"/>
                  </a:moveTo>
                  <a:lnTo>
                    <a:pt x="68837" y="1395410"/>
                  </a:lnTo>
                  <a:lnTo>
                    <a:pt x="0" y="1333318"/>
                  </a:lnTo>
                  <a:lnTo>
                    <a:pt x="0" y="74804"/>
                  </a:lnTo>
                  <a:lnTo>
                    <a:pt x="68837" y="0"/>
                  </a:lnTo>
                  <a:close/>
                </a:path>
              </a:pathLst>
            </a:custGeom>
            <a:solidFill>
              <a:srgbClr val="000000">
                <a:alpha val="20000"/>
              </a:srgbClr>
            </a:solidFill>
            <a:ln w="8630" cap="flat">
              <a:noFill/>
              <a:prstDash val="solid"/>
              <a:miter/>
            </a:ln>
          </p:spPr>
          <p:txBody>
            <a:bodyPr rtlCol="0" anchor="ctr"/>
            <a:lstStyle/>
            <a:p>
              <a:endParaRPr lang="en-US"/>
            </a:p>
          </p:txBody>
        </p:sp>
        <p:sp>
          <p:nvSpPr>
            <p:cNvPr id="4263" name="Freeform: Shape 4262">
              <a:extLst>
                <a:ext uri="{FF2B5EF4-FFF2-40B4-BE49-F238E27FC236}">
                  <a16:creationId xmlns:a16="http://schemas.microsoft.com/office/drawing/2014/main" id="{ED0EDF54-90FE-428C-A7D9-CA019F8C1718}"/>
                </a:ext>
              </a:extLst>
            </p:cNvPr>
            <p:cNvSpPr/>
            <p:nvPr/>
          </p:nvSpPr>
          <p:spPr>
            <a:xfrm>
              <a:off x="6610279" y="1859323"/>
              <a:ext cx="186360" cy="13231"/>
            </a:xfrm>
            <a:custGeom>
              <a:avLst/>
              <a:gdLst>
                <a:gd name="connsiteX0" fmla="*/ 0 w 186360"/>
                <a:gd name="connsiteY0" fmla="*/ 13231 h 13231"/>
                <a:gd name="connsiteX1" fmla="*/ 186360 w 186360"/>
                <a:gd name="connsiteY1" fmla="*/ 0 h 13231"/>
              </a:gdLst>
              <a:ahLst/>
              <a:cxnLst>
                <a:cxn ang="0">
                  <a:pos x="connsiteX0" y="connsiteY0"/>
                </a:cxn>
                <a:cxn ang="0">
                  <a:pos x="connsiteX1" y="connsiteY1"/>
                </a:cxn>
              </a:cxnLst>
              <a:rect l="l" t="t" r="r" b="b"/>
              <a:pathLst>
                <a:path w="186360" h="13231">
                  <a:moveTo>
                    <a:pt x="0" y="13231"/>
                  </a:moveTo>
                  <a:lnTo>
                    <a:pt x="186360" y="0"/>
                  </a:lnTo>
                </a:path>
              </a:pathLst>
            </a:custGeom>
            <a:ln w="8630" cap="rnd">
              <a:solidFill>
                <a:srgbClr val="263238"/>
              </a:solidFill>
              <a:prstDash val="solid"/>
              <a:round/>
            </a:ln>
          </p:spPr>
          <p:txBody>
            <a:bodyPr rtlCol="0" anchor="ctr"/>
            <a:lstStyle/>
            <a:p>
              <a:endParaRPr lang="en-US"/>
            </a:p>
          </p:txBody>
        </p:sp>
        <p:sp>
          <p:nvSpPr>
            <p:cNvPr id="4264" name="Freeform: Shape 4263">
              <a:extLst>
                <a:ext uri="{FF2B5EF4-FFF2-40B4-BE49-F238E27FC236}">
                  <a16:creationId xmlns:a16="http://schemas.microsoft.com/office/drawing/2014/main" id="{6B57CFE4-DA48-4325-AF58-237E67F86723}"/>
                </a:ext>
              </a:extLst>
            </p:cNvPr>
            <p:cNvSpPr/>
            <p:nvPr/>
          </p:nvSpPr>
          <p:spPr>
            <a:xfrm>
              <a:off x="6610279" y="1893222"/>
              <a:ext cx="186360" cy="13231"/>
            </a:xfrm>
            <a:custGeom>
              <a:avLst/>
              <a:gdLst>
                <a:gd name="connsiteX0" fmla="*/ 0 w 186360"/>
                <a:gd name="connsiteY0" fmla="*/ 13231 h 13231"/>
                <a:gd name="connsiteX1" fmla="*/ 186360 w 186360"/>
                <a:gd name="connsiteY1" fmla="*/ 0 h 13231"/>
              </a:gdLst>
              <a:ahLst/>
              <a:cxnLst>
                <a:cxn ang="0">
                  <a:pos x="connsiteX0" y="connsiteY0"/>
                </a:cxn>
                <a:cxn ang="0">
                  <a:pos x="connsiteX1" y="connsiteY1"/>
                </a:cxn>
              </a:cxnLst>
              <a:rect l="l" t="t" r="r" b="b"/>
              <a:pathLst>
                <a:path w="186360" h="13231">
                  <a:moveTo>
                    <a:pt x="0" y="13231"/>
                  </a:moveTo>
                  <a:lnTo>
                    <a:pt x="186360" y="0"/>
                  </a:lnTo>
                </a:path>
              </a:pathLst>
            </a:custGeom>
            <a:ln w="8630" cap="rnd">
              <a:solidFill>
                <a:srgbClr val="263238"/>
              </a:solidFill>
              <a:prstDash val="solid"/>
              <a:round/>
            </a:ln>
          </p:spPr>
          <p:txBody>
            <a:bodyPr rtlCol="0" anchor="ctr"/>
            <a:lstStyle/>
            <a:p>
              <a:endParaRPr lang="en-US"/>
            </a:p>
          </p:txBody>
        </p:sp>
        <p:sp>
          <p:nvSpPr>
            <p:cNvPr id="4265" name="Freeform: Shape 4264">
              <a:extLst>
                <a:ext uri="{FF2B5EF4-FFF2-40B4-BE49-F238E27FC236}">
                  <a16:creationId xmlns:a16="http://schemas.microsoft.com/office/drawing/2014/main" id="{2C91D391-326C-41BB-9FAC-6B017E02CED4}"/>
                </a:ext>
              </a:extLst>
            </p:cNvPr>
            <p:cNvSpPr/>
            <p:nvPr/>
          </p:nvSpPr>
          <p:spPr>
            <a:xfrm>
              <a:off x="6610279" y="1927208"/>
              <a:ext cx="186360" cy="13231"/>
            </a:xfrm>
            <a:custGeom>
              <a:avLst/>
              <a:gdLst>
                <a:gd name="connsiteX0" fmla="*/ 0 w 186360"/>
                <a:gd name="connsiteY0" fmla="*/ 13231 h 13231"/>
                <a:gd name="connsiteX1" fmla="*/ 186360 w 186360"/>
                <a:gd name="connsiteY1" fmla="*/ 0 h 13231"/>
              </a:gdLst>
              <a:ahLst/>
              <a:cxnLst>
                <a:cxn ang="0">
                  <a:pos x="connsiteX0" y="connsiteY0"/>
                </a:cxn>
                <a:cxn ang="0">
                  <a:pos x="connsiteX1" y="connsiteY1"/>
                </a:cxn>
              </a:cxnLst>
              <a:rect l="l" t="t" r="r" b="b"/>
              <a:pathLst>
                <a:path w="186360" h="13231">
                  <a:moveTo>
                    <a:pt x="0" y="13231"/>
                  </a:moveTo>
                  <a:lnTo>
                    <a:pt x="186360" y="0"/>
                  </a:lnTo>
                </a:path>
              </a:pathLst>
            </a:custGeom>
            <a:ln w="8630" cap="rnd">
              <a:solidFill>
                <a:srgbClr val="263238"/>
              </a:solidFill>
              <a:prstDash val="solid"/>
              <a:round/>
            </a:ln>
          </p:spPr>
          <p:txBody>
            <a:bodyPr rtlCol="0" anchor="ctr"/>
            <a:lstStyle/>
            <a:p>
              <a:endParaRPr lang="en-US"/>
            </a:p>
          </p:txBody>
        </p:sp>
        <p:sp>
          <p:nvSpPr>
            <p:cNvPr id="4266" name="Freeform: Shape 4265">
              <a:extLst>
                <a:ext uri="{FF2B5EF4-FFF2-40B4-BE49-F238E27FC236}">
                  <a16:creationId xmlns:a16="http://schemas.microsoft.com/office/drawing/2014/main" id="{F6ADBFD8-D0A4-4616-8D03-7DEA42B7CFB7}"/>
                </a:ext>
              </a:extLst>
            </p:cNvPr>
            <p:cNvSpPr/>
            <p:nvPr/>
          </p:nvSpPr>
          <p:spPr>
            <a:xfrm>
              <a:off x="7068527" y="2136946"/>
              <a:ext cx="223101" cy="237778"/>
            </a:xfrm>
            <a:custGeom>
              <a:avLst/>
              <a:gdLst>
                <a:gd name="connsiteX0" fmla="*/ 0 w 223101"/>
                <a:gd name="connsiteY0" fmla="*/ 73997 h 237778"/>
                <a:gd name="connsiteX1" fmla="*/ 67193 w 223101"/>
                <a:gd name="connsiteY1" fmla="*/ 8879 h 237778"/>
                <a:gd name="connsiteX2" fmla="*/ 214206 w 223101"/>
                <a:gd name="connsiteY2" fmla="*/ 74170 h 237778"/>
                <a:gd name="connsiteX3" fmla="*/ 183593 w 223101"/>
                <a:gd name="connsiteY3" fmla="*/ 212535 h 237778"/>
                <a:gd name="connsiteX4" fmla="*/ 56211 w 223101"/>
                <a:gd name="connsiteY4" fmla="*/ 231214 h 237778"/>
                <a:gd name="connsiteX5" fmla="*/ 605 w 223101"/>
                <a:gd name="connsiteY5" fmla="*/ 155892 h 23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101" h="237778">
                  <a:moveTo>
                    <a:pt x="0" y="73997"/>
                  </a:moveTo>
                  <a:cubicBezTo>
                    <a:pt x="8648" y="42865"/>
                    <a:pt x="37013" y="20467"/>
                    <a:pt x="67193" y="8879"/>
                  </a:cubicBezTo>
                  <a:cubicBezTo>
                    <a:pt x="129285" y="-14989"/>
                    <a:pt x="191895" y="10090"/>
                    <a:pt x="214206" y="74170"/>
                  </a:cubicBezTo>
                  <a:cubicBezTo>
                    <a:pt x="230464" y="120868"/>
                    <a:pt x="226745" y="181921"/>
                    <a:pt x="183593" y="212535"/>
                  </a:cubicBezTo>
                  <a:cubicBezTo>
                    <a:pt x="146070" y="237527"/>
                    <a:pt x="99329" y="244385"/>
                    <a:pt x="56211" y="231214"/>
                  </a:cubicBezTo>
                  <a:cubicBezTo>
                    <a:pt x="24214" y="220664"/>
                    <a:pt x="-2854" y="189445"/>
                    <a:pt x="605" y="155892"/>
                  </a:cubicBezTo>
                </a:path>
              </a:pathLst>
            </a:custGeom>
            <a:noFill/>
            <a:ln w="8630" cap="rnd">
              <a:solidFill>
                <a:srgbClr val="263238"/>
              </a:solidFill>
              <a:prstDash val="solid"/>
              <a:round/>
            </a:ln>
          </p:spPr>
          <p:txBody>
            <a:bodyPr rtlCol="0" anchor="ctr"/>
            <a:lstStyle/>
            <a:p>
              <a:endParaRPr lang="en-US"/>
            </a:p>
          </p:txBody>
        </p:sp>
        <p:sp>
          <p:nvSpPr>
            <p:cNvPr id="4267" name="Freeform: Shape 4266">
              <a:extLst>
                <a:ext uri="{FF2B5EF4-FFF2-40B4-BE49-F238E27FC236}">
                  <a16:creationId xmlns:a16="http://schemas.microsoft.com/office/drawing/2014/main" id="{AF2584F1-0050-4723-9CA0-3CC5D8643F93}"/>
                </a:ext>
              </a:extLst>
            </p:cNvPr>
            <p:cNvSpPr/>
            <p:nvPr/>
          </p:nvSpPr>
          <p:spPr>
            <a:xfrm>
              <a:off x="7220641" y="1992067"/>
              <a:ext cx="32861" cy="134559"/>
            </a:xfrm>
            <a:custGeom>
              <a:avLst/>
              <a:gdLst>
                <a:gd name="connsiteX0" fmla="*/ 32862 w 32861"/>
                <a:gd name="connsiteY0" fmla="*/ 0 h 134559"/>
                <a:gd name="connsiteX1" fmla="*/ 0 w 32861"/>
                <a:gd name="connsiteY1" fmla="*/ 134560 h 134559"/>
              </a:gdLst>
              <a:ahLst/>
              <a:cxnLst>
                <a:cxn ang="0">
                  <a:pos x="connsiteX0" y="connsiteY0"/>
                </a:cxn>
                <a:cxn ang="0">
                  <a:pos x="connsiteX1" y="connsiteY1"/>
                </a:cxn>
              </a:cxnLst>
              <a:rect l="l" t="t" r="r" b="b"/>
              <a:pathLst>
                <a:path w="32861" h="134559">
                  <a:moveTo>
                    <a:pt x="32862" y="0"/>
                  </a:moveTo>
                  <a:cubicBezTo>
                    <a:pt x="21334" y="44796"/>
                    <a:pt x="10377" y="89652"/>
                    <a:pt x="0" y="134560"/>
                  </a:cubicBezTo>
                </a:path>
              </a:pathLst>
            </a:custGeom>
            <a:noFill/>
            <a:ln w="8630" cap="rnd">
              <a:solidFill>
                <a:srgbClr val="263238"/>
              </a:solidFill>
              <a:prstDash val="solid"/>
              <a:round/>
            </a:ln>
          </p:spPr>
          <p:txBody>
            <a:bodyPr rtlCol="0" anchor="ctr"/>
            <a:lstStyle/>
            <a:p>
              <a:endParaRPr lang="en-US"/>
            </a:p>
          </p:txBody>
        </p:sp>
        <p:sp>
          <p:nvSpPr>
            <p:cNvPr id="4268" name="Freeform: Shape 4267">
              <a:extLst>
                <a:ext uri="{FF2B5EF4-FFF2-40B4-BE49-F238E27FC236}">
                  <a16:creationId xmlns:a16="http://schemas.microsoft.com/office/drawing/2014/main" id="{36ADEB92-4175-46B4-89B4-475F16A77E6F}"/>
                </a:ext>
              </a:extLst>
            </p:cNvPr>
            <p:cNvSpPr/>
            <p:nvPr/>
          </p:nvSpPr>
          <p:spPr>
            <a:xfrm>
              <a:off x="7190461" y="2077680"/>
              <a:ext cx="69095" cy="52751"/>
            </a:xfrm>
            <a:custGeom>
              <a:avLst/>
              <a:gdLst>
                <a:gd name="connsiteX0" fmla="*/ 0 w 69095"/>
                <a:gd name="connsiteY0" fmla="*/ 0 h 52751"/>
                <a:gd name="connsiteX1" fmla="*/ 25251 w 69095"/>
                <a:gd name="connsiteY1" fmla="*/ 52752 h 52751"/>
                <a:gd name="connsiteX2" fmla="*/ 69096 w 69095"/>
                <a:gd name="connsiteY2" fmla="*/ 17296 h 52751"/>
              </a:gdLst>
              <a:ahLst/>
              <a:cxnLst>
                <a:cxn ang="0">
                  <a:pos x="connsiteX0" y="connsiteY0"/>
                </a:cxn>
                <a:cxn ang="0">
                  <a:pos x="connsiteX1" y="connsiteY1"/>
                </a:cxn>
                <a:cxn ang="0">
                  <a:pos x="connsiteX2" y="connsiteY2"/>
                </a:cxn>
              </a:cxnLst>
              <a:rect l="l" t="t" r="r" b="b"/>
              <a:pathLst>
                <a:path w="69095" h="52751">
                  <a:moveTo>
                    <a:pt x="0" y="0"/>
                  </a:moveTo>
                  <a:cubicBezTo>
                    <a:pt x="6002" y="18636"/>
                    <a:pt x="14502" y="36381"/>
                    <a:pt x="25251" y="52752"/>
                  </a:cubicBezTo>
                  <a:cubicBezTo>
                    <a:pt x="43248" y="45868"/>
                    <a:pt x="58598" y="33450"/>
                    <a:pt x="69096" y="17296"/>
                  </a:cubicBezTo>
                </a:path>
              </a:pathLst>
            </a:custGeom>
            <a:noFill/>
            <a:ln w="8630" cap="rnd">
              <a:solidFill>
                <a:srgbClr val="263238"/>
              </a:solidFill>
              <a:prstDash val="solid"/>
              <a:round/>
            </a:ln>
          </p:spPr>
          <p:txBody>
            <a:bodyPr rtlCol="0" anchor="ctr"/>
            <a:lstStyle/>
            <a:p>
              <a:endParaRPr lang="en-US"/>
            </a:p>
          </p:txBody>
        </p:sp>
        <p:sp>
          <p:nvSpPr>
            <p:cNvPr id="4269" name="Freeform: Shape 4268">
              <a:extLst>
                <a:ext uri="{FF2B5EF4-FFF2-40B4-BE49-F238E27FC236}">
                  <a16:creationId xmlns:a16="http://schemas.microsoft.com/office/drawing/2014/main" id="{D4AA94F1-B3D0-4A15-B76E-68AA8E07ADFA}"/>
                </a:ext>
              </a:extLst>
            </p:cNvPr>
            <p:cNvSpPr/>
            <p:nvPr/>
          </p:nvSpPr>
          <p:spPr>
            <a:xfrm>
              <a:off x="7124564" y="2212586"/>
              <a:ext cx="110778" cy="101265"/>
            </a:xfrm>
            <a:custGeom>
              <a:avLst/>
              <a:gdLst>
                <a:gd name="connsiteX0" fmla="*/ 0 w 110778"/>
                <a:gd name="connsiteY0" fmla="*/ 7005 h 101265"/>
                <a:gd name="connsiteX1" fmla="*/ 88553 w 110778"/>
                <a:gd name="connsiteY1" fmla="*/ 0 h 101265"/>
                <a:gd name="connsiteX2" fmla="*/ 110778 w 110778"/>
                <a:gd name="connsiteY2" fmla="*/ 89937 h 101265"/>
                <a:gd name="connsiteX3" fmla="*/ 21101 w 110778"/>
                <a:gd name="connsiteY3" fmla="*/ 101266 h 101265"/>
                <a:gd name="connsiteX4" fmla="*/ 0 w 110778"/>
                <a:gd name="connsiteY4" fmla="*/ 7005 h 101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78" h="101265">
                  <a:moveTo>
                    <a:pt x="0" y="7005"/>
                  </a:moveTo>
                  <a:lnTo>
                    <a:pt x="88553" y="0"/>
                  </a:lnTo>
                  <a:cubicBezTo>
                    <a:pt x="92453" y="30734"/>
                    <a:pt x="99917" y="60924"/>
                    <a:pt x="110778" y="89937"/>
                  </a:cubicBezTo>
                  <a:lnTo>
                    <a:pt x="21101" y="101266"/>
                  </a:lnTo>
                  <a:cubicBezTo>
                    <a:pt x="10152" y="70851"/>
                    <a:pt x="3061" y="39183"/>
                    <a:pt x="0" y="7005"/>
                  </a:cubicBezTo>
                  <a:close/>
                </a:path>
              </a:pathLst>
            </a:custGeom>
            <a:solidFill>
              <a:srgbClr val="008D8A"/>
            </a:solidFill>
            <a:ln w="8630" cap="flat">
              <a:solidFill>
                <a:srgbClr val="263238"/>
              </a:solidFill>
              <a:prstDash val="solid"/>
              <a:miter/>
            </a:ln>
          </p:spPr>
          <p:txBody>
            <a:bodyPr rtlCol="0" anchor="ctr"/>
            <a:lstStyle/>
            <a:p>
              <a:endParaRPr lang="en-US"/>
            </a:p>
          </p:txBody>
        </p:sp>
        <p:sp>
          <p:nvSpPr>
            <p:cNvPr id="4270" name="Freeform: Shape 4269">
              <a:extLst>
                <a:ext uri="{FF2B5EF4-FFF2-40B4-BE49-F238E27FC236}">
                  <a16:creationId xmlns:a16="http://schemas.microsoft.com/office/drawing/2014/main" id="{CA65B9C5-34FA-4E1E-AA71-3CFE0209076E}"/>
                </a:ext>
              </a:extLst>
            </p:cNvPr>
            <p:cNvSpPr/>
            <p:nvPr/>
          </p:nvSpPr>
          <p:spPr>
            <a:xfrm>
              <a:off x="7162268" y="2229103"/>
              <a:ext cx="11502" cy="11502"/>
            </a:xfrm>
            <a:custGeom>
              <a:avLst/>
              <a:gdLst>
                <a:gd name="connsiteX0" fmla="*/ 11502 w 11502"/>
                <a:gd name="connsiteY0" fmla="*/ 5794 h 11502"/>
                <a:gd name="connsiteX1" fmla="*/ 5795 w 11502"/>
                <a:gd name="connsiteY1" fmla="*/ 11502 h 11502"/>
                <a:gd name="connsiteX2" fmla="*/ 5708 w 11502"/>
                <a:gd name="connsiteY2" fmla="*/ 11502 h 11502"/>
                <a:gd name="connsiteX3" fmla="*/ 1 w 11502"/>
                <a:gd name="connsiteY3" fmla="*/ 5967 h 11502"/>
                <a:gd name="connsiteX4" fmla="*/ 1 w 11502"/>
                <a:gd name="connsiteY4" fmla="*/ 5794 h 11502"/>
                <a:gd name="connsiteX5" fmla="*/ 5622 w 11502"/>
                <a:gd name="connsiteY5" fmla="*/ 0 h 11502"/>
                <a:gd name="connsiteX6" fmla="*/ 5708 w 11502"/>
                <a:gd name="connsiteY6" fmla="*/ 0 h 11502"/>
                <a:gd name="connsiteX7" fmla="*/ 11502 w 11502"/>
                <a:gd name="connsiteY7" fmla="*/ 5794 h 11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2" h="11502">
                  <a:moveTo>
                    <a:pt x="11502" y="5794"/>
                  </a:moveTo>
                  <a:cubicBezTo>
                    <a:pt x="11502" y="8950"/>
                    <a:pt x="8951" y="11502"/>
                    <a:pt x="5795" y="11502"/>
                  </a:cubicBezTo>
                  <a:cubicBezTo>
                    <a:pt x="5769" y="11502"/>
                    <a:pt x="5734" y="11502"/>
                    <a:pt x="5708" y="11502"/>
                  </a:cubicBezTo>
                  <a:cubicBezTo>
                    <a:pt x="2603" y="11553"/>
                    <a:pt x="53" y="9072"/>
                    <a:pt x="1" y="5967"/>
                  </a:cubicBezTo>
                  <a:cubicBezTo>
                    <a:pt x="1" y="5906"/>
                    <a:pt x="1" y="5855"/>
                    <a:pt x="1" y="5794"/>
                  </a:cubicBezTo>
                  <a:cubicBezTo>
                    <a:pt x="-43" y="2646"/>
                    <a:pt x="2465" y="52"/>
                    <a:pt x="5622" y="0"/>
                  </a:cubicBezTo>
                  <a:cubicBezTo>
                    <a:pt x="5648" y="0"/>
                    <a:pt x="5682" y="0"/>
                    <a:pt x="5708" y="0"/>
                  </a:cubicBezTo>
                  <a:cubicBezTo>
                    <a:pt x="8908" y="0"/>
                    <a:pt x="11502" y="2594"/>
                    <a:pt x="11502" y="5794"/>
                  </a:cubicBezTo>
                  <a:close/>
                </a:path>
              </a:pathLst>
            </a:custGeom>
            <a:solidFill>
              <a:srgbClr val="263238"/>
            </a:solidFill>
            <a:ln w="8630" cap="flat">
              <a:noFill/>
              <a:prstDash val="solid"/>
              <a:miter/>
            </a:ln>
          </p:spPr>
          <p:txBody>
            <a:bodyPr rtlCol="0" anchor="ctr"/>
            <a:lstStyle/>
            <a:p>
              <a:endParaRPr lang="en-US"/>
            </a:p>
          </p:txBody>
        </p:sp>
      </p:grpSp>
      <p:grpSp>
        <p:nvGrpSpPr>
          <p:cNvPr id="4271" name="Graphic 2">
            <a:extLst>
              <a:ext uri="{FF2B5EF4-FFF2-40B4-BE49-F238E27FC236}">
                <a16:creationId xmlns:a16="http://schemas.microsoft.com/office/drawing/2014/main" id="{38F0018A-6DB3-4A75-A5D9-D5BBD8231920}"/>
              </a:ext>
            </a:extLst>
          </p:cNvPr>
          <p:cNvGrpSpPr/>
          <p:nvPr/>
        </p:nvGrpSpPr>
        <p:grpSpPr>
          <a:xfrm>
            <a:off x="5897200" y="2041792"/>
            <a:ext cx="1381986" cy="2613165"/>
            <a:chOff x="5897200" y="2041792"/>
            <a:chExt cx="1381986" cy="2613165"/>
          </a:xfrm>
        </p:grpSpPr>
        <p:sp>
          <p:nvSpPr>
            <p:cNvPr id="4272" name="Freeform: Shape 4271">
              <a:extLst>
                <a:ext uri="{FF2B5EF4-FFF2-40B4-BE49-F238E27FC236}">
                  <a16:creationId xmlns:a16="http://schemas.microsoft.com/office/drawing/2014/main" id="{1976A46F-51B1-4440-9837-D5E1612ACA30}"/>
                </a:ext>
              </a:extLst>
            </p:cNvPr>
            <p:cNvSpPr/>
            <p:nvPr/>
          </p:nvSpPr>
          <p:spPr>
            <a:xfrm>
              <a:off x="6445171" y="4494061"/>
              <a:ext cx="316227" cy="156511"/>
            </a:xfrm>
            <a:custGeom>
              <a:avLst/>
              <a:gdLst>
                <a:gd name="connsiteX0" fmla="*/ 6594 w 316227"/>
                <a:gd name="connsiteY0" fmla="*/ 126246 h 156511"/>
                <a:gd name="connsiteX1" fmla="*/ 25792 w 316227"/>
                <a:gd name="connsiteY1" fmla="*/ 151758 h 156511"/>
                <a:gd name="connsiteX2" fmla="*/ 166838 w 316227"/>
                <a:gd name="connsiteY2" fmla="*/ 132127 h 156511"/>
                <a:gd name="connsiteX3" fmla="*/ 315234 w 316227"/>
                <a:gd name="connsiteY3" fmla="*/ 51184 h 156511"/>
                <a:gd name="connsiteX4" fmla="*/ 314542 w 316227"/>
                <a:gd name="connsiteY4" fmla="*/ 34666 h 156511"/>
                <a:gd name="connsiteX5" fmla="*/ 246570 w 316227"/>
                <a:gd name="connsiteY5" fmla="*/ 16938 h 156511"/>
                <a:gd name="connsiteX6" fmla="*/ 129998 w 316227"/>
                <a:gd name="connsiteY6" fmla="*/ 940 h 156511"/>
                <a:gd name="connsiteX7" fmla="*/ 1319 w 316227"/>
                <a:gd name="connsiteY7" fmla="*/ 45130 h 156511"/>
                <a:gd name="connsiteX8" fmla="*/ 6594 w 316227"/>
                <a:gd name="connsiteY8" fmla="*/ 126246 h 15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27" h="156511">
                  <a:moveTo>
                    <a:pt x="6594" y="126246"/>
                  </a:moveTo>
                  <a:cubicBezTo>
                    <a:pt x="9033" y="137117"/>
                    <a:pt x="16020" y="146404"/>
                    <a:pt x="25792" y="151758"/>
                  </a:cubicBezTo>
                  <a:cubicBezTo>
                    <a:pt x="60383" y="166545"/>
                    <a:pt x="122647" y="143110"/>
                    <a:pt x="166838" y="132127"/>
                  </a:cubicBezTo>
                  <a:cubicBezTo>
                    <a:pt x="211028" y="121144"/>
                    <a:pt x="306586" y="88023"/>
                    <a:pt x="315234" y="51184"/>
                  </a:cubicBezTo>
                  <a:cubicBezTo>
                    <a:pt x="316765" y="45744"/>
                    <a:pt x="316523" y="39959"/>
                    <a:pt x="314542" y="34666"/>
                  </a:cubicBezTo>
                  <a:cubicBezTo>
                    <a:pt x="306413" y="15295"/>
                    <a:pt x="269574" y="16938"/>
                    <a:pt x="246570" y="16938"/>
                  </a:cubicBezTo>
                  <a:cubicBezTo>
                    <a:pt x="218292" y="16938"/>
                    <a:pt x="149629" y="9501"/>
                    <a:pt x="129998" y="940"/>
                  </a:cubicBezTo>
                  <a:cubicBezTo>
                    <a:pt x="110367" y="-7622"/>
                    <a:pt x="1319" y="45130"/>
                    <a:pt x="1319" y="45130"/>
                  </a:cubicBezTo>
                  <a:cubicBezTo>
                    <a:pt x="1319" y="45130"/>
                    <a:pt x="-3956" y="94077"/>
                    <a:pt x="6594" y="126246"/>
                  </a:cubicBezTo>
                  <a:close/>
                </a:path>
              </a:pathLst>
            </a:custGeom>
            <a:solidFill>
              <a:srgbClr val="008D8A"/>
            </a:solidFill>
            <a:ln w="8630" cap="flat">
              <a:noFill/>
              <a:prstDash val="solid"/>
              <a:miter/>
            </a:ln>
          </p:spPr>
          <p:txBody>
            <a:bodyPr rtlCol="0" anchor="ctr"/>
            <a:lstStyle/>
            <a:p>
              <a:endParaRPr lang="en-US"/>
            </a:p>
          </p:txBody>
        </p:sp>
        <p:sp>
          <p:nvSpPr>
            <p:cNvPr id="4273" name="Freeform: Shape 4272">
              <a:extLst>
                <a:ext uri="{FF2B5EF4-FFF2-40B4-BE49-F238E27FC236}">
                  <a16:creationId xmlns:a16="http://schemas.microsoft.com/office/drawing/2014/main" id="{11F5C6D1-45F4-4679-815D-1A93BB7997B4}"/>
                </a:ext>
              </a:extLst>
            </p:cNvPr>
            <p:cNvSpPr/>
            <p:nvPr/>
          </p:nvSpPr>
          <p:spPr>
            <a:xfrm>
              <a:off x="6201112" y="4397622"/>
              <a:ext cx="179768" cy="147737"/>
            </a:xfrm>
            <a:custGeom>
              <a:avLst/>
              <a:gdLst>
                <a:gd name="connsiteX0" fmla="*/ 4277 w 179768"/>
                <a:gd name="connsiteY0" fmla="*/ 122371 h 147737"/>
                <a:gd name="connsiteX1" fmla="*/ 4277 w 179768"/>
                <a:gd name="connsiteY1" fmla="*/ 122371 h 147737"/>
                <a:gd name="connsiteX2" fmla="*/ 27107 w 179768"/>
                <a:gd name="connsiteY2" fmla="*/ 145114 h 147737"/>
                <a:gd name="connsiteX3" fmla="*/ 93263 w 179768"/>
                <a:gd name="connsiteY3" fmla="*/ 114501 h 147737"/>
                <a:gd name="connsiteX4" fmla="*/ 155873 w 179768"/>
                <a:gd name="connsiteY4" fmla="*/ 69100 h 147737"/>
                <a:gd name="connsiteX5" fmla="*/ 172044 w 179768"/>
                <a:gd name="connsiteY5" fmla="*/ 2599 h 147737"/>
                <a:gd name="connsiteX6" fmla="*/ 170488 w 179768"/>
                <a:gd name="connsiteY6" fmla="*/ 1647 h 147737"/>
                <a:gd name="connsiteX7" fmla="*/ 100613 w 179768"/>
                <a:gd name="connsiteY7" fmla="*/ 13927 h 147737"/>
                <a:gd name="connsiteX8" fmla="*/ 16038 w 179768"/>
                <a:gd name="connsiteY8" fmla="*/ 4 h 147737"/>
                <a:gd name="connsiteX9" fmla="*/ 3758 w 179768"/>
                <a:gd name="connsiteY9" fmla="*/ 60539 h 147737"/>
                <a:gd name="connsiteX10" fmla="*/ 4277 w 179768"/>
                <a:gd name="connsiteY10" fmla="*/ 122371 h 1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768" h="147737">
                  <a:moveTo>
                    <a:pt x="4277" y="122371"/>
                  </a:moveTo>
                  <a:lnTo>
                    <a:pt x="4277" y="122371"/>
                  </a:lnTo>
                  <a:cubicBezTo>
                    <a:pt x="7675" y="133250"/>
                    <a:pt x="16211" y="141759"/>
                    <a:pt x="27107" y="145114"/>
                  </a:cubicBezTo>
                  <a:cubicBezTo>
                    <a:pt x="58931" y="154973"/>
                    <a:pt x="76140" y="135342"/>
                    <a:pt x="93263" y="114501"/>
                  </a:cubicBezTo>
                  <a:cubicBezTo>
                    <a:pt x="110385" y="93660"/>
                    <a:pt x="128805" y="88558"/>
                    <a:pt x="155873" y="69100"/>
                  </a:cubicBezTo>
                  <a:cubicBezTo>
                    <a:pt x="182940" y="49643"/>
                    <a:pt x="185016" y="11765"/>
                    <a:pt x="172044" y="2599"/>
                  </a:cubicBezTo>
                  <a:cubicBezTo>
                    <a:pt x="171569" y="2218"/>
                    <a:pt x="171041" y="1898"/>
                    <a:pt x="170488" y="1647"/>
                  </a:cubicBezTo>
                  <a:cubicBezTo>
                    <a:pt x="155873" y="-5703"/>
                    <a:pt x="100613" y="13927"/>
                    <a:pt x="100613" y="13927"/>
                  </a:cubicBezTo>
                  <a:lnTo>
                    <a:pt x="16038" y="4"/>
                  </a:lnTo>
                  <a:cubicBezTo>
                    <a:pt x="16038" y="4"/>
                    <a:pt x="9898" y="31136"/>
                    <a:pt x="3758" y="60539"/>
                  </a:cubicBezTo>
                  <a:cubicBezTo>
                    <a:pt x="-134" y="79218"/>
                    <a:pt x="-2469" y="104037"/>
                    <a:pt x="4277" y="122371"/>
                  </a:cubicBezTo>
                  <a:close/>
                </a:path>
              </a:pathLst>
            </a:custGeom>
            <a:solidFill>
              <a:srgbClr val="008D8A"/>
            </a:solidFill>
            <a:ln w="8630" cap="flat">
              <a:noFill/>
              <a:prstDash val="solid"/>
              <a:miter/>
            </a:ln>
          </p:spPr>
          <p:txBody>
            <a:bodyPr rtlCol="0" anchor="ctr"/>
            <a:lstStyle/>
            <a:p>
              <a:endParaRPr lang="en-US"/>
            </a:p>
          </p:txBody>
        </p:sp>
        <p:sp>
          <p:nvSpPr>
            <p:cNvPr id="4274" name="Freeform: Shape 4273">
              <a:extLst>
                <a:ext uri="{FF2B5EF4-FFF2-40B4-BE49-F238E27FC236}">
                  <a16:creationId xmlns:a16="http://schemas.microsoft.com/office/drawing/2014/main" id="{C451A64E-E1DA-433E-833A-E7F4B330760A}"/>
                </a:ext>
              </a:extLst>
            </p:cNvPr>
            <p:cNvSpPr/>
            <p:nvPr/>
          </p:nvSpPr>
          <p:spPr>
            <a:xfrm>
              <a:off x="6205389" y="4400307"/>
              <a:ext cx="175491" cy="145138"/>
            </a:xfrm>
            <a:custGeom>
              <a:avLst/>
              <a:gdLst>
                <a:gd name="connsiteX0" fmla="*/ 0 w 175491"/>
                <a:gd name="connsiteY0" fmla="*/ 119772 h 145138"/>
                <a:gd name="connsiteX1" fmla="*/ 22830 w 175491"/>
                <a:gd name="connsiteY1" fmla="*/ 142516 h 145138"/>
                <a:gd name="connsiteX2" fmla="*/ 88986 w 175491"/>
                <a:gd name="connsiteY2" fmla="*/ 111903 h 145138"/>
                <a:gd name="connsiteX3" fmla="*/ 151596 w 175491"/>
                <a:gd name="connsiteY3" fmla="*/ 66502 h 145138"/>
                <a:gd name="connsiteX4" fmla="*/ 167767 w 175491"/>
                <a:gd name="connsiteY4" fmla="*/ 0 h 145138"/>
                <a:gd name="connsiteX5" fmla="*/ 157563 w 175491"/>
                <a:gd name="connsiteY5" fmla="*/ 43239 h 145138"/>
                <a:gd name="connsiteX6" fmla="*/ 120464 w 175491"/>
                <a:gd name="connsiteY6" fmla="*/ 77830 h 145138"/>
                <a:gd name="connsiteX7" fmla="*/ 80857 w 175491"/>
                <a:gd name="connsiteY7" fmla="*/ 109914 h 145138"/>
                <a:gd name="connsiteX8" fmla="*/ 59497 w 175491"/>
                <a:gd name="connsiteY8" fmla="*/ 122540 h 145138"/>
                <a:gd name="connsiteX9" fmla="*/ 28711 w 175491"/>
                <a:gd name="connsiteY9" fmla="*/ 133263 h 145138"/>
                <a:gd name="connsiteX10" fmla="*/ 0 w 175491"/>
                <a:gd name="connsiteY10" fmla="*/ 119772 h 1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491" h="145138">
                  <a:moveTo>
                    <a:pt x="0" y="119772"/>
                  </a:moveTo>
                  <a:cubicBezTo>
                    <a:pt x="3399" y="130651"/>
                    <a:pt x="11934" y="139161"/>
                    <a:pt x="22830" y="142516"/>
                  </a:cubicBezTo>
                  <a:cubicBezTo>
                    <a:pt x="54654" y="152374"/>
                    <a:pt x="71863" y="132744"/>
                    <a:pt x="88986" y="111903"/>
                  </a:cubicBezTo>
                  <a:cubicBezTo>
                    <a:pt x="106109" y="91061"/>
                    <a:pt x="124528" y="85959"/>
                    <a:pt x="151596" y="66502"/>
                  </a:cubicBezTo>
                  <a:cubicBezTo>
                    <a:pt x="178664" y="47044"/>
                    <a:pt x="180739" y="9167"/>
                    <a:pt x="167767" y="0"/>
                  </a:cubicBezTo>
                  <a:cubicBezTo>
                    <a:pt x="170154" y="15194"/>
                    <a:pt x="166488" y="30717"/>
                    <a:pt x="157563" y="43239"/>
                  </a:cubicBezTo>
                  <a:cubicBezTo>
                    <a:pt x="147350" y="56877"/>
                    <a:pt x="134785" y="68594"/>
                    <a:pt x="120464" y="77830"/>
                  </a:cubicBezTo>
                  <a:cubicBezTo>
                    <a:pt x="106178" y="87118"/>
                    <a:pt x="92903" y="97867"/>
                    <a:pt x="80857" y="109914"/>
                  </a:cubicBezTo>
                  <a:cubicBezTo>
                    <a:pt x="75409" y="116054"/>
                    <a:pt x="66242" y="117870"/>
                    <a:pt x="59497" y="122540"/>
                  </a:cubicBezTo>
                  <a:cubicBezTo>
                    <a:pt x="49465" y="129458"/>
                    <a:pt x="40558" y="135943"/>
                    <a:pt x="28711" y="133263"/>
                  </a:cubicBezTo>
                  <a:cubicBezTo>
                    <a:pt x="18325" y="130772"/>
                    <a:pt x="8553" y="126180"/>
                    <a:pt x="0" y="119772"/>
                  </a:cubicBezTo>
                  <a:close/>
                </a:path>
              </a:pathLst>
            </a:custGeom>
            <a:solidFill>
              <a:srgbClr val="FDFEFF"/>
            </a:solidFill>
            <a:ln w="8630" cap="flat">
              <a:noFill/>
              <a:prstDash val="solid"/>
              <a:miter/>
            </a:ln>
          </p:spPr>
          <p:txBody>
            <a:bodyPr rtlCol="0" anchor="ctr"/>
            <a:lstStyle/>
            <a:p>
              <a:endParaRPr lang="en-US"/>
            </a:p>
          </p:txBody>
        </p:sp>
        <p:sp>
          <p:nvSpPr>
            <p:cNvPr id="4275" name="Freeform: Shape 4274">
              <a:extLst>
                <a:ext uri="{FF2B5EF4-FFF2-40B4-BE49-F238E27FC236}">
                  <a16:creationId xmlns:a16="http://schemas.microsoft.com/office/drawing/2014/main" id="{EFA0D906-AD00-4DBB-AB17-B8BA78CFE3B8}"/>
                </a:ext>
              </a:extLst>
            </p:cNvPr>
            <p:cNvSpPr/>
            <p:nvPr/>
          </p:nvSpPr>
          <p:spPr>
            <a:xfrm>
              <a:off x="6451765" y="4528727"/>
              <a:ext cx="309634" cy="124005"/>
            </a:xfrm>
            <a:custGeom>
              <a:avLst/>
              <a:gdLst>
                <a:gd name="connsiteX0" fmla="*/ 0 w 309634"/>
                <a:gd name="connsiteY0" fmla="*/ 91580 h 124005"/>
                <a:gd name="connsiteX1" fmla="*/ 19198 w 309634"/>
                <a:gd name="connsiteY1" fmla="*/ 117091 h 124005"/>
                <a:gd name="connsiteX2" fmla="*/ 160244 w 309634"/>
                <a:gd name="connsiteY2" fmla="*/ 97461 h 124005"/>
                <a:gd name="connsiteX3" fmla="*/ 308640 w 309634"/>
                <a:gd name="connsiteY3" fmla="*/ 16517 h 124005"/>
                <a:gd name="connsiteX4" fmla="*/ 307948 w 309634"/>
                <a:gd name="connsiteY4" fmla="*/ 0 h 124005"/>
                <a:gd name="connsiteX5" fmla="*/ 256580 w 309634"/>
                <a:gd name="connsiteY5" fmla="*/ 43239 h 124005"/>
                <a:gd name="connsiteX6" fmla="*/ 68145 w 309634"/>
                <a:gd name="connsiteY6" fmla="*/ 105503 h 124005"/>
                <a:gd name="connsiteX7" fmla="*/ 0 w 309634"/>
                <a:gd name="connsiteY7" fmla="*/ 91580 h 12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634" h="124005">
                  <a:moveTo>
                    <a:pt x="0" y="91580"/>
                  </a:moveTo>
                  <a:cubicBezTo>
                    <a:pt x="2439" y="102450"/>
                    <a:pt x="9426" y="111738"/>
                    <a:pt x="19198" y="117091"/>
                  </a:cubicBezTo>
                  <a:cubicBezTo>
                    <a:pt x="53789" y="131879"/>
                    <a:pt x="113546" y="121848"/>
                    <a:pt x="160244" y="97461"/>
                  </a:cubicBezTo>
                  <a:cubicBezTo>
                    <a:pt x="204348" y="86478"/>
                    <a:pt x="299992" y="53357"/>
                    <a:pt x="308640" y="16517"/>
                  </a:cubicBezTo>
                  <a:cubicBezTo>
                    <a:pt x="310171" y="11078"/>
                    <a:pt x="309929" y="5292"/>
                    <a:pt x="307948" y="0"/>
                  </a:cubicBezTo>
                  <a:cubicBezTo>
                    <a:pt x="303106" y="10550"/>
                    <a:pt x="289874" y="25943"/>
                    <a:pt x="256580" y="43239"/>
                  </a:cubicBezTo>
                  <a:cubicBezTo>
                    <a:pt x="190598" y="78781"/>
                    <a:pt x="100055" y="100315"/>
                    <a:pt x="68145" y="105503"/>
                  </a:cubicBezTo>
                  <a:cubicBezTo>
                    <a:pt x="46871" y="109308"/>
                    <a:pt x="17296" y="98931"/>
                    <a:pt x="0" y="91580"/>
                  </a:cubicBezTo>
                  <a:close/>
                </a:path>
              </a:pathLst>
            </a:custGeom>
            <a:solidFill>
              <a:srgbClr val="FDFEFF"/>
            </a:solidFill>
            <a:ln w="8630" cap="flat">
              <a:noFill/>
              <a:prstDash val="solid"/>
              <a:miter/>
            </a:ln>
          </p:spPr>
          <p:txBody>
            <a:bodyPr rtlCol="0" anchor="ctr"/>
            <a:lstStyle/>
            <a:p>
              <a:endParaRPr lang="en-US"/>
            </a:p>
          </p:txBody>
        </p:sp>
        <p:sp>
          <p:nvSpPr>
            <p:cNvPr id="4276" name="Freeform: Shape 4275">
              <a:extLst>
                <a:ext uri="{FF2B5EF4-FFF2-40B4-BE49-F238E27FC236}">
                  <a16:creationId xmlns:a16="http://schemas.microsoft.com/office/drawing/2014/main" id="{BDB47AC3-E715-4D62-81B8-6280CE6031C3}"/>
                </a:ext>
              </a:extLst>
            </p:cNvPr>
            <p:cNvSpPr/>
            <p:nvPr/>
          </p:nvSpPr>
          <p:spPr>
            <a:xfrm>
              <a:off x="6123901" y="3094990"/>
              <a:ext cx="598492" cy="1471604"/>
            </a:xfrm>
            <a:custGeom>
              <a:avLst/>
              <a:gdLst>
                <a:gd name="connsiteX0" fmla="*/ 106740 w 598492"/>
                <a:gd name="connsiteY0" fmla="*/ 17 h 1471604"/>
                <a:gd name="connsiteX1" fmla="*/ 9971 w 598492"/>
                <a:gd name="connsiteY1" fmla="*/ 244491 h 1471604"/>
                <a:gd name="connsiteX2" fmla="*/ 1323 w 598492"/>
                <a:gd name="connsiteY2" fmla="*/ 362360 h 1471604"/>
                <a:gd name="connsiteX3" fmla="*/ 82267 w 598492"/>
                <a:gd name="connsiteY3" fmla="*/ 562643 h 1471604"/>
                <a:gd name="connsiteX4" fmla="*/ 186040 w 598492"/>
                <a:gd name="connsiteY4" fmla="*/ 780049 h 1471604"/>
                <a:gd name="connsiteX5" fmla="*/ 74397 w 598492"/>
                <a:gd name="connsiteY5" fmla="*/ 1312235 h 1471604"/>
                <a:gd name="connsiteX6" fmla="*/ 189240 w 598492"/>
                <a:gd name="connsiteY6" fmla="*/ 1312235 h 1471604"/>
                <a:gd name="connsiteX7" fmla="*/ 260411 w 598492"/>
                <a:gd name="connsiteY7" fmla="*/ 1167125 h 1471604"/>
                <a:gd name="connsiteX8" fmla="*/ 316276 w 598492"/>
                <a:gd name="connsiteY8" fmla="*/ 1435207 h 1471604"/>
                <a:gd name="connsiteX9" fmla="*/ 453949 w 598492"/>
                <a:gd name="connsiteY9" fmla="*/ 1435207 h 1471604"/>
                <a:gd name="connsiteX10" fmla="*/ 494940 w 598492"/>
                <a:gd name="connsiteY10" fmla="*/ 1012243 h 1471604"/>
                <a:gd name="connsiteX11" fmla="*/ 578737 w 598492"/>
                <a:gd name="connsiteY11" fmla="*/ 576826 h 1471604"/>
                <a:gd name="connsiteX12" fmla="*/ 596033 w 598492"/>
                <a:gd name="connsiteY12" fmla="*/ 371786 h 1471604"/>
                <a:gd name="connsiteX13" fmla="*/ 483611 w 598492"/>
                <a:gd name="connsiteY13" fmla="*/ 31841 h 1471604"/>
                <a:gd name="connsiteX14" fmla="*/ 106740 w 598492"/>
                <a:gd name="connsiteY14" fmla="*/ 17 h 1471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8492" h="1471604">
                  <a:moveTo>
                    <a:pt x="106740" y="17"/>
                  </a:moveTo>
                  <a:cubicBezTo>
                    <a:pt x="102675" y="-2318"/>
                    <a:pt x="12306" y="234546"/>
                    <a:pt x="9971" y="244491"/>
                  </a:cubicBezTo>
                  <a:cubicBezTo>
                    <a:pt x="925" y="283086"/>
                    <a:pt x="-1989" y="322857"/>
                    <a:pt x="1323" y="362360"/>
                  </a:cubicBezTo>
                  <a:cubicBezTo>
                    <a:pt x="8475" y="435521"/>
                    <a:pt x="36580" y="505058"/>
                    <a:pt x="82267" y="562643"/>
                  </a:cubicBezTo>
                  <a:cubicBezTo>
                    <a:pt x="125506" y="617816"/>
                    <a:pt x="216567" y="701008"/>
                    <a:pt x="186040" y="780049"/>
                  </a:cubicBezTo>
                  <a:cubicBezTo>
                    <a:pt x="167448" y="828477"/>
                    <a:pt x="40844" y="1048131"/>
                    <a:pt x="74397" y="1312235"/>
                  </a:cubicBezTo>
                  <a:cubicBezTo>
                    <a:pt x="74397" y="1312235"/>
                    <a:pt x="114263" y="1379255"/>
                    <a:pt x="189240" y="1312235"/>
                  </a:cubicBezTo>
                  <a:lnTo>
                    <a:pt x="260411" y="1167125"/>
                  </a:lnTo>
                  <a:lnTo>
                    <a:pt x="316276" y="1435207"/>
                  </a:lnTo>
                  <a:cubicBezTo>
                    <a:pt x="316276" y="1435207"/>
                    <a:pt x="390734" y="1517101"/>
                    <a:pt x="453949" y="1435207"/>
                  </a:cubicBezTo>
                  <a:cubicBezTo>
                    <a:pt x="448743" y="1293020"/>
                    <a:pt x="462528" y="1150781"/>
                    <a:pt x="494940" y="1012243"/>
                  </a:cubicBezTo>
                  <a:cubicBezTo>
                    <a:pt x="529531" y="868456"/>
                    <a:pt x="557463" y="723320"/>
                    <a:pt x="578737" y="576826"/>
                  </a:cubicBezTo>
                  <a:cubicBezTo>
                    <a:pt x="588509" y="509892"/>
                    <a:pt x="604681" y="439153"/>
                    <a:pt x="596033" y="371786"/>
                  </a:cubicBezTo>
                  <a:cubicBezTo>
                    <a:pt x="587385" y="300874"/>
                    <a:pt x="509555" y="98429"/>
                    <a:pt x="483611" y="31841"/>
                  </a:cubicBezTo>
                  <a:cubicBezTo>
                    <a:pt x="484303" y="31841"/>
                    <a:pt x="400765" y="167525"/>
                    <a:pt x="106740" y="17"/>
                  </a:cubicBezTo>
                  <a:close/>
                </a:path>
              </a:pathLst>
            </a:custGeom>
            <a:solidFill>
              <a:srgbClr val="263238"/>
            </a:solidFill>
            <a:ln w="8630" cap="flat">
              <a:noFill/>
              <a:prstDash val="solid"/>
              <a:miter/>
            </a:ln>
          </p:spPr>
          <p:txBody>
            <a:bodyPr rtlCol="0" anchor="ctr"/>
            <a:lstStyle/>
            <a:p>
              <a:endParaRPr lang="en-US"/>
            </a:p>
          </p:txBody>
        </p:sp>
        <p:sp>
          <p:nvSpPr>
            <p:cNvPr id="4277" name="Freeform: Shape 4276">
              <a:extLst>
                <a:ext uri="{FF2B5EF4-FFF2-40B4-BE49-F238E27FC236}">
                  <a16:creationId xmlns:a16="http://schemas.microsoft.com/office/drawing/2014/main" id="{934AFF4A-A903-4697-B590-24A455F4A4F0}"/>
                </a:ext>
              </a:extLst>
            </p:cNvPr>
            <p:cNvSpPr/>
            <p:nvPr/>
          </p:nvSpPr>
          <p:spPr>
            <a:xfrm>
              <a:off x="6359372" y="4040213"/>
              <a:ext cx="11536" cy="131273"/>
            </a:xfrm>
            <a:custGeom>
              <a:avLst/>
              <a:gdLst>
                <a:gd name="connsiteX0" fmla="*/ 1851 w 11536"/>
                <a:gd name="connsiteY0" fmla="*/ 0 h 131273"/>
                <a:gd name="connsiteX1" fmla="*/ 11536 w 11536"/>
                <a:gd name="connsiteY1" fmla="*/ 131274 h 131273"/>
              </a:gdLst>
              <a:ahLst/>
              <a:cxnLst>
                <a:cxn ang="0">
                  <a:pos x="connsiteX0" y="connsiteY0"/>
                </a:cxn>
                <a:cxn ang="0">
                  <a:pos x="connsiteX1" y="connsiteY1"/>
                </a:cxn>
              </a:cxnLst>
              <a:rect l="l" t="t" r="r" b="b"/>
              <a:pathLst>
                <a:path w="11536" h="131273">
                  <a:moveTo>
                    <a:pt x="1851" y="0"/>
                  </a:moveTo>
                  <a:cubicBezTo>
                    <a:pt x="-3684" y="42720"/>
                    <a:pt x="4272" y="89159"/>
                    <a:pt x="11536" y="131274"/>
                  </a:cubicBezTo>
                </a:path>
              </a:pathLst>
            </a:custGeom>
            <a:noFill/>
            <a:ln w="8630" cap="rnd">
              <a:solidFill>
                <a:srgbClr val="FDFEFF"/>
              </a:solidFill>
              <a:prstDash val="solid"/>
              <a:round/>
            </a:ln>
          </p:spPr>
          <p:txBody>
            <a:bodyPr rtlCol="0" anchor="ctr"/>
            <a:lstStyle/>
            <a:p>
              <a:endParaRPr lang="en-US"/>
            </a:p>
          </p:txBody>
        </p:sp>
        <p:sp>
          <p:nvSpPr>
            <p:cNvPr id="4278" name="Freeform: Shape 4277">
              <a:extLst>
                <a:ext uri="{FF2B5EF4-FFF2-40B4-BE49-F238E27FC236}">
                  <a16:creationId xmlns:a16="http://schemas.microsoft.com/office/drawing/2014/main" id="{40019A7D-CCB5-4F4A-80A0-CA8D5A57D512}"/>
                </a:ext>
              </a:extLst>
            </p:cNvPr>
            <p:cNvSpPr/>
            <p:nvPr/>
          </p:nvSpPr>
          <p:spPr>
            <a:xfrm>
              <a:off x="6311671" y="3498774"/>
              <a:ext cx="111210" cy="482028"/>
            </a:xfrm>
            <a:custGeom>
              <a:avLst/>
              <a:gdLst>
                <a:gd name="connsiteX0" fmla="*/ 0 w 111210"/>
                <a:gd name="connsiteY0" fmla="*/ 0 h 482028"/>
                <a:gd name="connsiteX1" fmla="*/ 81116 w 111210"/>
                <a:gd name="connsiteY1" fmla="*/ 31564 h 482028"/>
                <a:gd name="connsiteX2" fmla="*/ 111211 w 111210"/>
                <a:gd name="connsiteY2" fmla="*/ 300425 h 482028"/>
                <a:gd name="connsiteX3" fmla="*/ 61745 w 111210"/>
                <a:gd name="connsiteY3" fmla="*/ 482029 h 482028"/>
              </a:gdLst>
              <a:ahLst/>
              <a:cxnLst>
                <a:cxn ang="0">
                  <a:pos x="connsiteX0" y="connsiteY0"/>
                </a:cxn>
                <a:cxn ang="0">
                  <a:pos x="connsiteX1" y="connsiteY1"/>
                </a:cxn>
                <a:cxn ang="0">
                  <a:pos x="connsiteX2" y="connsiteY2"/>
                </a:cxn>
                <a:cxn ang="0">
                  <a:pos x="connsiteX3" y="connsiteY3"/>
                </a:cxn>
              </a:cxnLst>
              <a:rect l="l" t="t" r="r" b="b"/>
              <a:pathLst>
                <a:path w="111210" h="482028">
                  <a:moveTo>
                    <a:pt x="0" y="0"/>
                  </a:moveTo>
                  <a:lnTo>
                    <a:pt x="81116" y="31564"/>
                  </a:lnTo>
                  <a:cubicBezTo>
                    <a:pt x="81116" y="31564"/>
                    <a:pt x="111211" y="257445"/>
                    <a:pt x="111211" y="300425"/>
                  </a:cubicBezTo>
                  <a:cubicBezTo>
                    <a:pt x="111211" y="329568"/>
                    <a:pt x="80425" y="410338"/>
                    <a:pt x="61745" y="482029"/>
                  </a:cubicBezTo>
                </a:path>
              </a:pathLst>
            </a:custGeom>
            <a:noFill/>
            <a:ln w="8630" cap="rnd">
              <a:solidFill>
                <a:srgbClr val="FDFEFF"/>
              </a:solidFill>
              <a:prstDash val="solid"/>
              <a:round/>
            </a:ln>
          </p:spPr>
          <p:txBody>
            <a:bodyPr rtlCol="0" anchor="ctr"/>
            <a:lstStyle/>
            <a:p>
              <a:endParaRPr lang="en-US"/>
            </a:p>
          </p:txBody>
        </p:sp>
        <p:sp>
          <p:nvSpPr>
            <p:cNvPr id="4279" name="Freeform: Shape 4278">
              <a:extLst>
                <a:ext uri="{FF2B5EF4-FFF2-40B4-BE49-F238E27FC236}">
                  <a16:creationId xmlns:a16="http://schemas.microsoft.com/office/drawing/2014/main" id="{DF8B1424-8CB2-41D0-B696-74CCF71B2254}"/>
                </a:ext>
              </a:extLst>
            </p:cNvPr>
            <p:cNvSpPr/>
            <p:nvPr/>
          </p:nvSpPr>
          <p:spPr>
            <a:xfrm>
              <a:off x="6445961" y="4494914"/>
              <a:ext cx="317631" cy="160042"/>
            </a:xfrm>
            <a:custGeom>
              <a:avLst/>
              <a:gdLst>
                <a:gd name="connsiteX0" fmla="*/ 5804 w 317631"/>
                <a:gd name="connsiteY0" fmla="*/ 28365 h 160042"/>
                <a:gd name="connsiteX1" fmla="*/ 5804 w 317631"/>
                <a:gd name="connsiteY1" fmla="*/ 125393 h 160042"/>
                <a:gd name="connsiteX2" fmla="*/ 80867 w 317631"/>
                <a:gd name="connsiteY2" fmla="*/ 159984 h 160042"/>
                <a:gd name="connsiteX3" fmla="*/ 276912 w 317631"/>
                <a:gd name="connsiteY3" fmla="*/ 92013 h 160042"/>
                <a:gd name="connsiteX4" fmla="*/ 313752 w 317631"/>
                <a:gd name="connsiteY4" fmla="*/ 33554 h 160042"/>
                <a:gd name="connsiteX5" fmla="*/ 245780 w 317631"/>
                <a:gd name="connsiteY5" fmla="*/ 15825 h 160042"/>
                <a:gd name="connsiteX6" fmla="*/ 129640 w 317631"/>
                <a:gd name="connsiteY6" fmla="*/ 0 h 16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31" h="160042">
                  <a:moveTo>
                    <a:pt x="5804" y="28365"/>
                  </a:moveTo>
                  <a:cubicBezTo>
                    <a:pt x="5804" y="28365"/>
                    <a:pt x="-7255" y="87775"/>
                    <a:pt x="5804" y="125393"/>
                  </a:cubicBezTo>
                  <a:cubicBezTo>
                    <a:pt x="18862" y="163011"/>
                    <a:pt x="47573" y="159984"/>
                    <a:pt x="80867" y="159984"/>
                  </a:cubicBezTo>
                  <a:cubicBezTo>
                    <a:pt x="114161" y="159984"/>
                    <a:pt x="242581" y="106714"/>
                    <a:pt x="276912" y="92013"/>
                  </a:cubicBezTo>
                  <a:cubicBezTo>
                    <a:pt x="311244" y="77311"/>
                    <a:pt x="325081" y="44709"/>
                    <a:pt x="313752" y="33554"/>
                  </a:cubicBezTo>
                  <a:cubicBezTo>
                    <a:pt x="302423" y="22398"/>
                    <a:pt x="295765" y="19198"/>
                    <a:pt x="245780" y="15825"/>
                  </a:cubicBezTo>
                  <a:cubicBezTo>
                    <a:pt x="195796" y="12453"/>
                    <a:pt x="144168" y="12366"/>
                    <a:pt x="129640" y="0"/>
                  </a:cubicBezTo>
                </a:path>
              </a:pathLst>
            </a:custGeom>
            <a:noFill/>
            <a:ln w="8630" cap="flat">
              <a:solidFill>
                <a:srgbClr val="263238"/>
              </a:solidFill>
              <a:prstDash val="solid"/>
              <a:miter/>
            </a:ln>
          </p:spPr>
          <p:txBody>
            <a:bodyPr rtlCol="0" anchor="ctr"/>
            <a:lstStyle/>
            <a:p>
              <a:endParaRPr lang="en-US"/>
            </a:p>
          </p:txBody>
        </p:sp>
        <p:sp>
          <p:nvSpPr>
            <p:cNvPr id="4280" name="Freeform: Shape 4279">
              <a:extLst>
                <a:ext uri="{FF2B5EF4-FFF2-40B4-BE49-F238E27FC236}">
                  <a16:creationId xmlns:a16="http://schemas.microsoft.com/office/drawing/2014/main" id="{DFD99415-39C8-4564-94A2-2879EA4ED915}"/>
                </a:ext>
              </a:extLst>
            </p:cNvPr>
            <p:cNvSpPr/>
            <p:nvPr/>
          </p:nvSpPr>
          <p:spPr>
            <a:xfrm>
              <a:off x="6451765" y="4528727"/>
              <a:ext cx="307948" cy="105503"/>
            </a:xfrm>
            <a:custGeom>
              <a:avLst/>
              <a:gdLst>
                <a:gd name="connsiteX0" fmla="*/ 0 w 307948"/>
                <a:gd name="connsiteY0" fmla="*/ 91580 h 105503"/>
                <a:gd name="connsiteX1" fmla="*/ 85527 w 307948"/>
                <a:gd name="connsiteY1" fmla="*/ 102563 h 105503"/>
                <a:gd name="connsiteX2" fmla="*/ 307948 w 307948"/>
                <a:gd name="connsiteY2" fmla="*/ 0 h 105503"/>
              </a:gdLst>
              <a:ahLst/>
              <a:cxnLst>
                <a:cxn ang="0">
                  <a:pos x="connsiteX0" y="connsiteY0"/>
                </a:cxn>
                <a:cxn ang="0">
                  <a:pos x="connsiteX1" y="connsiteY1"/>
                </a:cxn>
                <a:cxn ang="0">
                  <a:pos x="connsiteX2" y="connsiteY2"/>
                </a:cxn>
              </a:cxnLst>
              <a:rect l="l" t="t" r="r" b="b"/>
              <a:pathLst>
                <a:path w="307948" h="105503">
                  <a:moveTo>
                    <a:pt x="0" y="91580"/>
                  </a:moveTo>
                  <a:cubicBezTo>
                    <a:pt x="26393" y="104976"/>
                    <a:pt x="56600" y="108858"/>
                    <a:pt x="85527" y="102563"/>
                  </a:cubicBezTo>
                  <a:cubicBezTo>
                    <a:pt x="131360" y="91407"/>
                    <a:pt x="290826" y="43326"/>
                    <a:pt x="307948" y="0"/>
                  </a:cubicBezTo>
                </a:path>
              </a:pathLst>
            </a:custGeom>
            <a:noFill/>
            <a:ln w="8630" cap="flat">
              <a:solidFill>
                <a:srgbClr val="263238"/>
              </a:solidFill>
              <a:prstDash val="solid"/>
              <a:miter/>
            </a:ln>
          </p:spPr>
          <p:txBody>
            <a:bodyPr rtlCol="0" anchor="ctr"/>
            <a:lstStyle/>
            <a:p>
              <a:endParaRPr lang="en-US"/>
            </a:p>
          </p:txBody>
        </p:sp>
        <p:sp>
          <p:nvSpPr>
            <p:cNvPr id="4281" name="Freeform: Shape 4280">
              <a:extLst>
                <a:ext uri="{FF2B5EF4-FFF2-40B4-BE49-F238E27FC236}">
                  <a16:creationId xmlns:a16="http://schemas.microsoft.com/office/drawing/2014/main" id="{2C7698F6-2D26-4F75-999B-C382F3470278}"/>
                </a:ext>
              </a:extLst>
            </p:cNvPr>
            <p:cNvSpPr/>
            <p:nvPr/>
          </p:nvSpPr>
          <p:spPr>
            <a:xfrm>
              <a:off x="6200759" y="4398449"/>
              <a:ext cx="179303" cy="146808"/>
            </a:xfrm>
            <a:custGeom>
              <a:avLst/>
              <a:gdLst>
                <a:gd name="connsiteX0" fmla="*/ 13710 w 179303"/>
                <a:gd name="connsiteY0" fmla="*/ 20018 h 146808"/>
                <a:gd name="connsiteX1" fmla="*/ 392 w 179303"/>
                <a:gd name="connsiteY1" fmla="*/ 96551 h 146808"/>
                <a:gd name="connsiteX2" fmla="*/ 36627 w 179303"/>
                <a:gd name="connsiteY2" fmla="*/ 146449 h 146808"/>
                <a:gd name="connsiteX3" fmla="*/ 101831 w 179303"/>
                <a:gd name="connsiteY3" fmla="*/ 105026 h 146808"/>
                <a:gd name="connsiteX4" fmla="*/ 173695 w 179303"/>
                <a:gd name="connsiteY4" fmla="*/ 47259 h 146808"/>
                <a:gd name="connsiteX5" fmla="*/ 177672 w 179303"/>
                <a:gd name="connsiteY5" fmla="*/ 12667 h 146808"/>
                <a:gd name="connsiteX6" fmla="*/ 149567 w 179303"/>
                <a:gd name="connsiteY6" fmla="*/ 1166 h 146808"/>
                <a:gd name="connsiteX7" fmla="*/ 100966 w 179303"/>
                <a:gd name="connsiteY7" fmla="*/ 13446 h 14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03" h="146808">
                  <a:moveTo>
                    <a:pt x="13710" y="20018"/>
                  </a:moveTo>
                  <a:cubicBezTo>
                    <a:pt x="13710" y="20018"/>
                    <a:pt x="-2721" y="75018"/>
                    <a:pt x="392" y="96551"/>
                  </a:cubicBezTo>
                  <a:cubicBezTo>
                    <a:pt x="3506" y="118084"/>
                    <a:pt x="-472" y="141952"/>
                    <a:pt x="36627" y="146449"/>
                  </a:cubicBezTo>
                  <a:cubicBezTo>
                    <a:pt x="73726" y="150946"/>
                    <a:pt x="93270" y="111858"/>
                    <a:pt x="101831" y="105026"/>
                  </a:cubicBezTo>
                  <a:cubicBezTo>
                    <a:pt x="110393" y="98194"/>
                    <a:pt x="160377" y="74499"/>
                    <a:pt x="173695" y="47259"/>
                  </a:cubicBezTo>
                  <a:cubicBezTo>
                    <a:pt x="179385" y="36657"/>
                    <a:pt x="180812" y="24282"/>
                    <a:pt x="177672" y="12667"/>
                  </a:cubicBezTo>
                  <a:cubicBezTo>
                    <a:pt x="172916" y="-1601"/>
                    <a:pt x="162539" y="-996"/>
                    <a:pt x="149567" y="1166"/>
                  </a:cubicBezTo>
                  <a:cubicBezTo>
                    <a:pt x="133110" y="4175"/>
                    <a:pt x="116878" y="8283"/>
                    <a:pt x="100966" y="13446"/>
                  </a:cubicBezTo>
                </a:path>
              </a:pathLst>
            </a:custGeom>
            <a:noFill/>
            <a:ln w="8630" cap="flat">
              <a:solidFill>
                <a:srgbClr val="263238"/>
              </a:solidFill>
              <a:prstDash val="solid"/>
              <a:miter/>
            </a:ln>
          </p:spPr>
          <p:txBody>
            <a:bodyPr rtlCol="0" anchor="ctr"/>
            <a:lstStyle/>
            <a:p>
              <a:endParaRPr lang="en-US"/>
            </a:p>
          </p:txBody>
        </p:sp>
        <p:sp>
          <p:nvSpPr>
            <p:cNvPr id="4282" name="Freeform: Shape 4281">
              <a:extLst>
                <a:ext uri="{FF2B5EF4-FFF2-40B4-BE49-F238E27FC236}">
                  <a16:creationId xmlns:a16="http://schemas.microsoft.com/office/drawing/2014/main" id="{830A6539-982F-487B-B947-9A79C224889E}"/>
                </a:ext>
              </a:extLst>
            </p:cNvPr>
            <p:cNvSpPr/>
            <p:nvPr/>
          </p:nvSpPr>
          <p:spPr>
            <a:xfrm>
              <a:off x="6203227" y="4403334"/>
              <a:ext cx="169558" cy="127620"/>
            </a:xfrm>
            <a:custGeom>
              <a:avLst/>
              <a:gdLst>
                <a:gd name="connsiteX0" fmla="*/ 0 w 169558"/>
                <a:gd name="connsiteY0" fmla="*/ 119167 h 127620"/>
                <a:gd name="connsiteX1" fmla="*/ 50244 w 169558"/>
                <a:gd name="connsiteY1" fmla="*/ 125566 h 127620"/>
                <a:gd name="connsiteX2" fmla="*/ 96423 w 169558"/>
                <a:gd name="connsiteY2" fmla="*/ 87862 h 127620"/>
                <a:gd name="connsiteX3" fmla="*/ 114843 w 169558"/>
                <a:gd name="connsiteY3" fmla="*/ 76014 h 127620"/>
                <a:gd name="connsiteX4" fmla="*/ 153412 w 169558"/>
                <a:gd name="connsiteY4" fmla="*/ 42374 h 127620"/>
                <a:gd name="connsiteX5" fmla="*/ 169497 w 169558"/>
                <a:gd name="connsiteY5" fmla="*/ 0 h 12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558" h="127620">
                  <a:moveTo>
                    <a:pt x="0" y="119167"/>
                  </a:moveTo>
                  <a:cubicBezTo>
                    <a:pt x="16171" y="124961"/>
                    <a:pt x="33899" y="130841"/>
                    <a:pt x="50244" y="125566"/>
                  </a:cubicBezTo>
                  <a:cubicBezTo>
                    <a:pt x="69355" y="119426"/>
                    <a:pt x="80597" y="100141"/>
                    <a:pt x="96423" y="87862"/>
                  </a:cubicBezTo>
                  <a:cubicBezTo>
                    <a:pt x="102217" y="83451"/>
                    <a:pt x="108616" y="79906"/>
                    <a:pt x="114843" y="76014"/>
                  </a:cubicBezTo>
                  <a:cubicBezTo>
                    <a:pt x="129700" y="67323"/>
                    <a:pt x="142784" y="55908"/>
                    <a:pt x="153412" y="42374"/>
                  </a:cubicBezTo>
                  <a:cubicBezTo>
                    <a:pt x="163616" y="28538"/>
                    <a:pt x="170275" y="17123"/>
                    <a:pt x="169497" y="0"/>
                  </a:cubicBezTo>
                </a:path>
              </a:pathLst>
            </a:custGeom>
            <a:noFill/>
            <a:ln w="8630" cap="flat">
              <a:solidFill>
                <a:srgbClr val="263238"/>
              </a:solidFill>
              <a:prstDash val="solid"/>
              <a:miter/>
            </a:ln>
          </p:spPr>
          <p:txBody>
            <a:bodyPr rtlCol="0" anchor="ctr"/>
            <a:lstStyle/>
            <a:p>
              <a:endParaRPr lang="en-US"/>
            </a:p>
          </p:txBody>
        </p:sp>
        <p:sp>
          <p:nvSpPr>
            <p:cNvPr id="4283" name="Freeform: Shape 4282">
              <a:extLst>
                <a:ext uri="{FF2B5EF4-FFF2-40B4-BE49-F238E27FC236}">
                  <a16:creationId xmlns:a16="http://schemas.microsoft.com/office/drawing/2014/main" id="{8823D673-0977-4684-9228-FAACEA995478}"/>
                </a:ext>
              </a:extLst>
            </p:cNvPr>
            <p:cNvSpPr/>
            <p:nvPr/>
          </p:nvSpPr>
          <p:spPr>
            <a:xfrm>
              <a:off x="7043015" y="2473099"/>
              <a:ext cx="233674" cy="164785"/>
            </a:xfrm>
            <a:custGeom>
              <a:avLst/>
              <a:gdLst>
                <a:gd name="connsiteX0" fmla="*/ 0 w 233674"/>
                <a:gd name="connsiteY0" fmla="*/ 114974 h 164785"/>
                <a:gd name="connsiteX1" fmla="*/ 34591 w 233674"/>
                <a:gd name="connsiteY1" fmla="*/ 71735 h 164785"/>
                <a:gd name="connsiteX2" fmla="*/ 83106 w 233674"/>
                <a:gd name="connsiteY2" fmla="*/ 72686 h 164785"/>
                <a:gd name="connsiteX3" fmla="*/ 117697 w 233674"/>
                <a:gd name="connsiteY3" fmla="*/ 21491 h 164785"/>
                <a:gd name="connsiteX4" fmla="*/ 152288 w 233674"/>
                <a:gd name="connsiteY4" fmla="*/ 45 h 164785"/>
                <a:gd name="connsiteX5" fmla="*/ 141651 w 233674"/>
                <a:gd name="connsiteY5" fmla="*/ 26593 h 164785"/>
                <a:gd name="connsiteX6" fmla="*/ 159639 w 233674"/>
                <a:gd name="connsiteY6" fmla="*/ 33512 h 164785"/>
                <a:gd name="connsiteX7" fmla="*/ 152115 w 233674"/>
                <a:gd name="connsiteY7" fmla="*/ 50807 h 164785"/>
                <a:gd name="connsiteX8" fmla="*/ 179010 w 233674"/>
                <a:gd name="connsiteY8" fmla="*/ 31696 h 164785"/>
                <a:gd name="connsiteX9" fmla="*/ 225967 w 233674"/>
                <a:gd name="connsiteY9" fmla="*/ 13449 h 164785"/>
                <a:gd name="connsiteX10" fmla="*/ 232194 w 233674"/>
                <a:gd name="connsiteY10" fmla="*/ 26853 h 164785"/>
                <a:gd name="connsiteX11" fmla="*/ 188955 w 233674"/>
                <a:gd name="connsiteY11" fmla="*/ 98803 h 164785"/>
                <a:gd name="connsiteX12" fmla="*/ 118216 w 233674"/>
                <a:gd name="connsiteY12" fmla="*/ 114715 h 164785"/>
                <a:gd name="connsiteX13" fmla="*/ 30094 w 233674"/>
                <a:gd name="connsiteY13" fmla="*/ 164785 h 164785"/>
                <a:gd name="connsiteX14" fmla="*/ 519 w 233674"/>
                <a:gd name="connsiteY14" fmla="*/ 130194 h 16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674" h="164785">
                  <a:moveTo>
                    <a:pt x="0" y="114974"/>
                  </a:moveTo>
                  <a:cubicBezTo>
                    <a:pt x="0" y="114974"/>
                    <a:pt x="8129" y="79259"/>
                    <a:pt x="34591" y="71735"/>
                  </a:cubicBezTo>
                  <a:cubicBezTo>
                    <a:pt x="61053" y="64211"/>
                    <a:pt x="70653" y="81593"/>
                    <a:pt x="83106" y="72686"/>
                  </a:cubicBezTo>
                  <a:cubicBezTo>
                    <a:pt x="95558" y="63779"/>
                    <a:pt x="107579" y="29447"/>
                    <a:pt x="117697" y="21491"/>
                  </a:cubicBezTo>
                  <a:cubicBezTo>
                    <a:pt x="127815" y="13535"/>
                    <a:pt x="142948" y="-907"/>
                    <a:pt x="152288" y="45"/>
                  </a:cubicBezTo>
                  <a:cubicBezTo>
                    <a:pt x="161627" y="996"/>
                    <a:pt x="141651" y="26593"/>
                    <a:pt x="141651" y="26593"/>
                  </a:cubicBezTo>
                  <a:cubicBezTo>
                    <a:pt x="141651" y="26593"/>
                    <a:pt x="161627" y="25469"/>
                    <a:pt x="159639" y="33512"/>
                  </a:cubicBezTo>
                  <a:cubicBezTo>
                    <a:pt x="157822" y="39557"/>
                    <a:pt x="155297" y="45359"/>
                    <a:pt x="152115" y="50807"/>
                  </a:cubicBezTo>
                  <a:cubicBezTo>
                    <a:pt x="162250" y="46267"/>
                    <a:pt x="171391" y="39773"/>
                    <a:pt x="179010" y="31696"/>
                  </a:cubicBezTo>
                  <a:cubicBezTo>
                    <a:pt x="190771" y="18724"/>
                    <a:pt x="206337" y="1861"/>
                    <a:pt x="225967" y="13449"/>
                  </a:cubicBezTo>
                  <a:cubicBezTo>
                    <a:pt x="225967" y="13449"/>
                    <a:pt x="237728" y="19243"/>
                    <a:pt x="232194" y="26853"/>
                  </a:cubicBezTo>
                  <a:cubicBezTo>
                    <a:pt x="226659" y="34463"/>
                    <a:pt x="210142" y="86177"/>
                    <a:pt x="188955" y="98803"/>
                  </a:cubicBezTo>
                  <a:cubicBezTo>
                    <a:pt x="167768" y="111428"/>
                    <a:pt x="136289" y="112380"/>
                    <a:pt x="118216" y="114715"/>
                  </a:cubicBezTo>
                  <a:cubicBezTo>
                    <a:pt x="100142" y="117050"/>
                    <a:pt x="30094" y="164785"/>
                    <a:pt x="30094" y="164785"/>
                  </a:cubicBezTo>
                  <a:lnTo>
                    <a:pt x="519" y="130194"/>
                  </a:lnTo>
                  <a:close/>
                </a:path>
              </a:pathLst>
            </a:custGeom>
            <a:solidFill>
              <a:srgbClr val="FFFFFF"/>
            </a:solidFill>
            <a:ln w="8630" cap="flat">
              <a:noFill/>
              <a:prstDash val="solid"/>
              <a:miter/>
            </a:ln>
          </p:spPr>
          <p:txBody>
            <a:bodyPr rtlCol="0" anchor="ctr"/>
            <a:lstStyle/>
            <a:p>
              <a:endParaRPr lang="en-US"/>
            </a:p>
          </p:txBody>
        </p:sp>
        <p:sp>
          <p:nvSpPr>
            <p:cNvPr id="4284" name="Freeform: Shape 4283">
              <a:extLst>
                <a:ext uri="{FF2B5EF4-FFF2-40B4-BE49-F238E27FC236}">
                  <a16:creationId xmlns:a16="http://schemas.microsoft.com/office/drawing/2014/main" id="{5134FA46-30B2-46EF-82FC-E8757E987C33}"/>
                </a:ext>
              </a:extLst>
            </p:cNvPr>
            <p:cNvSpPr/>
            <p:nvPr/>
          </p:nvSpPr>
          <p:spPr>
            <a:xfrm>
              <a:off x="7041939" y="2494606"/>
              <a:ext cx="237247" cy="143537"/>
            </a:xfrm>
            <a:custGeom>
              <a:avLst/>
              <a:gdLst>
                <a:gd name="connsiteX0" fmla="*/ 32295 w 237247"/>
                <a:gd name="connsiteY0" fmla="*/ 143538 h 143537"/>
                <a:gd name="connsiteX1" fmla="*/ 101477 w 237247"/>
                <a:gd name="connsiteY1" fmla="*/ 99434 h 143537"/>
                <a:gd name="connsiteX2" fmla="*/ 159158 w 237247"/>
                <a:gd name="connsiteY2" fmla="*/ 91997 h 143537"/>
                <a:gd name="connsiteX3" fmla="*/ 207413 w 237247"/>
                <a:gd name="connsiteY3" fmla="*/ 52217 h 143537"/>
                <a:gd name="connsiteX4" fmla="*/ 237248 w 237247"/>
                <a:gd name="connsiteY4" fmla="*/ 1108 h 143537"/>
                <a:gd name="connsiteX5" fmla="*/ 215715 w 237247"/>
                <a:gd name="connsiteY5" fmla="*/ 1714 h 143537"/>
                <a:gd name="connsiteX6" fmla="*/ 183459 w 237247"/>
                <a:gd name="connsiteY6" fmla="*/ 32414 h 143537"/>
                <a:gd name="connsiteX7" fmla="*/ 147224 w 237247"/>
                <a:gd name="connsiteY7" fmla="*/ 56627 h 143537"/>
                <a:gd name="connsiteX8" fmla="*/ 143419 w 237247"/>
                <a:gd name="connsiteY8" fmla="*/ 56627 h 143537"/>
                <a:gd name="connsiteX9" fmla="*/ 143938 w 237247"/>
                <a:gd name="connsiteY9" fmla="*/ 44866 h 143537"/>
                <a:gd name="connsiteX10" fmla="*/ 158466 w 237247"/>
                <a:gd name="connsiteY10" fmla="*/ 20306 h 143537"/>
                <a:gd name="connsiteX11" fmla="*/ 160455 w 237247"/>
                <a:gd name="connsiteY11" fmla="*/ 12178 h 143537"/>
                <a:gd name="connsiteX12" fmla="*/ 151808 w 237247"/>
                <a:gd name="connsiteY12" fmla="*/ 9237 h 143537"/>
                <a:gd name="connsiteX13" fmla="*/ 112114 w 237247"/>
                <a:gd name="connsiteY13" fmla="*/ 30338 h 143537"/>
                <a:gd name="connsiteX14" fmla="*/ 80377 w 237247"/>
                <a:gd name="connsiteY14" fmla="*/ 51785 h 143537"/>
                <a:gd name="connsiteX15" fmla="*/ 63081 w 237247"/>
                <a:gd name="connsiteY15" fmla="*/ 47720 h 143537"/>
                <a:gd name="connsiteX16" fmla="*/ 19842 w 237247"/>
                <a:gd name="connsiteY16" fmla="*/ 61211 h 143537"/>
                <a:gd name="connsiteX17" fmla="*/ 38 w 237247"/>
                <a:gd name="connsiteY17" fmla="*/ 104450 h 14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7247" h="143537">
                  <a:moveTo>
                    <a:pt x="32295" y="143538"/>
                  </a:moveTo>
                  <a:cubicBezTo>
                    <a:pt x="53568" y="121832"/>
                    <a:pt x="75534" y="112319"/>
                    <a:pt x="101477" y="99434"/>
                  </a:cubicBezTo>
                  <a:cubicBezTo>
                    <a:pt x="118773" y="90786"/>
                    <a:pt x="139960" y="94332"/>
                    <a:pt x="159158" y="91997"/>
                  </a:cubicBezTo>
                  <a:cubicBezTo>
                    <a:pt x="184064" y="89057"/>
                    <a:pt x="195738" y="73145"/>
                    <a:pt x="207413" y="52217"/>
                  </a:cubicBezTo>
                  <a:cubicBezTo>
                    <a:pt x="216579" y="35527"/>
                    <a:pt x="223930" y="12956"/>
                    <a:pt x="237248" y="1108"/>
                  </a:cubicBezTo>
                  <a:cubicBezTo>
                    <a:pt x="230139" y="-552"/>
                    <a:pt x="222719" y="-344"/>
                    <a:pt x="215715" y="1714"/>
                  </a:cubicBezTo>
                  <a:cubicBezTo>
                    <a:pt x="202656" y="6211"/>
                    <a:pt x="192885" y="20393"/>
                    <a:pt x="183459" y="32414"/>
                  </a:cubicBezTo>
                  <a:cubicBezTo>
                    <a:pt x="174430" y="44313"/>
                    <a:pt x="161675" y="52840"/>
                    <a:pt x="147224" y="56627"/>
                  </a:cubicBezTo>
                  <a:cubicBezTo>
                    <a:pt x="146005" y="57112"/>
                    <a:pt x="144638" y="57112"/>
                    <a:pt x="143419" y="56627"/>
                  </a:cubicBezTo>
                  <a:cubicBezTo>
                    <a:pt x="140046" y="54725"/>
                    <a:pt x="141776" y="48585"/>
                    <a:pt x="143938" y="44866"/>
                  </a:cubicBezTo>
                  <a:lnTo>
                    <a:pt x="158466" y="20306"/>
                  </a:lnTo>
                  <a:cubicBezTo>
                    <a:pt x="160282" y="18015"/>
                    <a:pt x="161009" y="15049"/>
                    <a:pt x="160455" y="12178"/>
                  </a:cubicBezTo>
                  <a:cubicBezTo>
                    <a:pt x="159331" y="8718"/>
                    <a:pt x="155353" y="8545"/>
                    <a:pt x="151808" y="9237"/>
                  </a:cubicBezTo>
                  <a:cubicBezTo>
                    <a:pt x="136907" y="12532"/>
                    <a:pt x="123183" y="19831"/>
                    <a:pt x="112114" y="30338"/>
                  </a:cubicBezTo>
                  <a:cubicBezTo>
                    <a:pt x="102256" y="38986"/>
                    <a:pt x="92743" y="51525"/>
                    <a:pt x="80377" y="51785"/>
                  </a:cubicBezTo>
                  <a:cubicBezTo>
                    <a:pt x="74453" y="51205"/>
                    <a:pt x="68642" y="49839"/>
                    <a:pt x="63081" y="47720"/>
                  </a:cubicBezTo>
                  <a:cubicBezTo>
                    <a:pt x="47290" y="44140"/>
                    <a:pt x="30790" y="49285"/>
                    <a:pt x="19842" y="61211"/>
                  </a:cubicBezTo>
                  <a:cubicBezTo>
                    <a:pt x="8081" y="73404"/>
                    <a:pt x="-653" y="85338"/>
                    <a:pt x="38" y="104450"/>
                  </a:cubicBezTo>
                </a:path>
              </a:pathLst>
            </a:custGeom>
            <a:noFill/>
            <a:ln w="8630" cap="rnd">
              <a:solidFill>
                <a:srgbClr val="263238"/>
              </a:solidFill>
              <a:prstDash val="solid"/>
              <a:round/>
            </a:ln>
          </p:spPr>
          <p:txBody>
            <a:bodyPr rtlCol="0" anchor="ctr"/>
            <a:lstStyle/>
            <a:p>
              <a:endParaRPr lang="en-US"/>
            </a:p>
          </p:txBody>
        </p:sp>
        <p:sp>
          <p:nvSpPr>
            <p:cNvPr id="4285" name="Freeform: Shape 4284">
              <a:extLst>
                <a:ext uri="{FF2B5EF4-FFF2-40B4-BE49-F238E27FC236}">
                  <a16:creationId xmlns:a16="http://schemas.microsoft.com/office/drawing/2014/main" id="{A3E49AE7-C88A-4B75-AA2D-0CB715268D7C}"/>
                </a:ext>
              </a:extLst>
            </p:cNvPr>
            <p:cNvSpPr/>
            <p:nvPr/>
          </p:nvSpPr>
          <p:spPr>
            <a:xfrm>
              <a:off x="7191152" y="2482976"/>
              <a:ext cx="80424" cy="49491"/>
            </a:xfrm>
            <a:custGeom>
              <a:avLst/>
              <a:gdLst>
                <a:gd name="connsiteX0" fmla="*/ 80425 w 80424"/>
                <a:gd name="connsiteY0" fmla="*/ 10144 h 49491"/>
                <a:gd name="connsiteX1" fmla="*/ 72728 w 80424"/>
                <a:gd name="connsiteY1" fmla="*/ 1496 h 49491"/>
                <a:gd name="connsiteX2" fmla="*/ 48947 w 80424"/>
                <a:gd name="connsiteY2" fmla="*/ 3831 h 49491"/>
                <a:gd name="connsiteX3" fmla="*/ 35197 w 80424"/>
                <a:gd name="connsiteY3" fmla="*/ 17149 h 49491"/>
                <a:gd name="connsiteX4" fmla="*/ 0 w 80424"/>
                <a:gd name="connsiteY4" fmla="*/ 49492 h 49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24" h="49491">
                  <a:moveTo>
                    <a:pt x="80425" y="10144"/>
                  </a:moveTo>
                  <a:cubicBezTo>
                    <a:pt x="80425" y="5388"/>
                    <a:pt x="76447" y="2448"/>
                    <a:pt x="72728" y="1496"/>
                  </a:cubicBezTo>
                  <a:cubicBezTo>
                    <a:pt x="64824" y="-1124"/>
                    <a:pt x="56185" y="-276"/>
                    <a:pt x="48947" y="3831"/>
                  </a:cubicBezTo>
                  <a:cubicBezTo>
                    <a:pt x="43749" y="7584"/>
                    <a:pt x="39114" y="12073"/>
                    <a:pt x="35197" y="17149"/>
                  </a:cubicBezTo>
                  <a:cubicBezTo>
                    <a:pt x="24620" y="29126"/>
                    <a:pt x="12825" y="39970"/>
                    <a:pt x="0" y="49492"/>
                  </a:cubicBezTo>
                </a:path>
              </a:pathLst>
            </a:custGeom>
            <a:noFill/>
            <a:ln w="8630" cap="rnd">
              <a:solidFill>
                <a:srgbClr val="263238"/>
              </a:solidFill>
              <a:prstDash val="solid"/>
              <a:round/>
            </a:ln>
          </p:spPr>
          <p:txBody>
            <a:bodyPr rtlCol="0" anchor="ctr"/>
            <a:lstStyle/>
            <a:p>
              <a:endParaRPr lang="en-US"/>
            </a:p>
          </p:txBody>
        </p:sp>
        <p:sp>
          <p:nvSpPr>
            <p:cNvPr id="4286" name="Freeform: Shape 4285">
              <a:extLst>
                <a:ext uri="{FF2B5EF4-FFF2-40B4-BE49-F238E27FC236}">
                  <a16:creationId xmlns:a16="http://schemas.microsoft.com/office/drawing/2014/main" id="{B3225D73-63FD-4617-9D43-D782AB45B3E6}"/>
                </a:ext>
              </a:extLst>
            </p:cNvPr>
            <p:cNvSpPr/>
            <p:nvPr/>
          </p:nvSpPr>
          <p:spPr>
            <a:xfrm>
              <a:off x="7138401" y="2472949"/>
              <a:ext cx="58728" cy="64015"/>
            </a:xfrm>
            <a:custGeom>
              <a:avLst/>
              <a:gdLst>
                <a:gd name="connsiteX0" fmla="*/ 0 w 58728"/>
                <a:gd name="connsiteY0" fmla="*/ 64015 h 64015"/>
                <a:gd name="connsiteX1" fmla="*/ 40299 w 58728"/>
                <a:gd name="connsiteY1" fmla="*/ 7026 h 64015"/>
                <a:gd name="connsiteX2" fmla="*/ 56557 w 58728"/>
                <a:gd name="connsiteY2" fmla="*/ 195 h 64015"/>
                <a:gd name="connsiteX3" fmla="*/ 58459 w 58728"/>
                <a:gd name="connsiteY3" fmla="*/ 195 h 64015"/>
                <a:gd name="connsiteX4" fmla="*/ 58459 w 58728"/>
                <a:gd name="connsiteY4" fmla="*/ 2875 h 64015"/>
                <a:gd name="connsiteX5" fmla="*/ 41769 w 58728"/>
                <a:gd name="connsiteY5" fmla="*/ 34526 h 64015"/>
                <a:gd name="connsiteX6" fmla="*/ 42547 w 58728"/>
                <a:gd name="connsiteY6" fmla="*/ 32970 h 6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28" h="64015">
                  <a:moveTo>
                    <a:pt x="0" y="64015"/>
                  </a:moveTo>
                  <a:cubicBezTo>
                    <a:pt x="13837" y="45077"/>
                    <a:pt x="21620" y="20776"/>
                    <a:pt x="40299" y="7026"/>
                  </a:cubicBezTo>
                  <a:cubicBezTo>
                    <a:pt x="44943" y="3221"/>
                    <a:pt x="50590" y="852"/>
                    <a:pt x="56557" y="195"/>
                  </a:cubicBezTo>
                  <a:cubicBezTo>
                    <a:pt x="57162" y="-65"/>
                    <a:pt x="57854" y="-65"/>
                    <a:pt x="58459" y="195"/>
                  </a:cubicBezTo>
                  <a:cubicBezTo>
                    <a:pt x="59065" y="886"/>
                    <a:pt x="58459" y="2011"/>
                    <a:pt x="58459" y="2875"/>
                  </a:cubicBezTo>
                  <a:cubicBezTo>
                    <a:pt x="53011" y="13512"/>
                    <a:pt x="47477" y="23976"/>
                    <a:pt x="41769" y="34526"/>
                  </a:cubicBezTo>
                  <a:lnTo>
                    <a:pt x="42547" y="32970"/>
                  </a:lnTo>
                </a:path>
              </a:pathLst>
            </a:custGeom>
            <a:noFill/>
            <a:ln w="8630" cap="rnd">
              <a:solidFill>
                <a:srgbClr val="263238"/>
              </a:solidFill>
              <a:prstDash val="solid"/>
              <a:round/>
            </a:ln>
          </p:spPr>
          <p:txBody>
            <a:bodyPr rtlCol="0" anchor="ctr"/>
            <a:lstStyle/>
            <a:p>
              <a:endParaRPr lang="en-US"/>
            </a:p>
          </p:txBody>
        </p:sp>
        <p:sp>
          <p:nvSpPr>
            <p:cNvPr id="4287" name="Freeform: Shape 4286">
              <a:extLst>
                <a:ext uri="{FF2B5EF4-FFF2-40B4-BE49-F238E27FC236}">
                  <a16:creationId xmlns:a16="http://schemas.microsoft.com/office/drawing/2014/main" id="{8BF32174-B002-44DF-AC25-9D551F1EAA32}"/>
                </a:ext>
              </a:extLst>
            </p:cNvPr>
            <p:cNvSpPr/>
            <p:nvPr/>
          </p:nvSpPr>
          <p:spPr>
            <a:xfrm>
              <a:off x="6015743" y="2416447"/>
              <a:ext cx="1061431" cy="970164"/>
            </a:xfrm>
            <a:custGeom>
              <a:avLst/>
              <a:gdLst>
                <a:gd name="connsiteX0" fmla="*/ 1061432 w 1061431"/>
                <a:gd name="connsiteY0" fmla="*/ 231469 h 970164"/>
                <a:gd name="connsiteX1" fmla="*/ 1061432 w 1061431"/>
                <a:gd name="connsiteY1" fmla="*/ 231469 h 970164"/>
                <a:gd name="connsiteX2" fmla="*/ 842037 w 1061431"/>
                <a:gd name="connsiteY2" fmla="*/ 585078 h 970164"/>
                <a:gd name="connsiteX3" fmla="*/ 786604 w 1061431"/>
                <a:gd name="connsiteY3" fmla="*/ 585770 h 970164"/>
                <a:gd name="connsiteX4" fmla="*/ 617367 w 1061431"/>
                <a:gd name="connsiteY4" fmla="*/ 420337 h 970164"/>
                <a:gd name="connsiteX5" fmla="*/ 603098 w 1061431"/>
                <a:gd name="connsiteY5" fmla="*/ 485801 h 970164"/>
                <a:gd name="connsiteX6" fmla="*/ 569631 w 1061431"/>
                <a:gd name="connsiteY6" fmla="*/ 636705 h 970164"/>
                <a:gd name="connsiteX7" fmla="*/ 667611 w 1061431"/>
                <a:gd name="connsiteY7" fmla="*/ 889135 h 970164"/>
                <a:gd name="connsiteX8" fmla="*/ 407571 w 1061431"/>
                <a:gd name="connsiteY8" fmla="*/ 970165 h 970164"/>
                <a:gd name="connsiteX9" fmla="*/ 371164 w 1061431"/>
                <a:gd name="connsiteY9" fmla="*/ 826525 h 970164"/>
                <a:gd name="connsiteX10" fmla="*/ 303884 w 1061431"/>
                <a:gd name="connsiteY10" fmla="*/ 957020 h 970164"/>
                <a:gd name="connsiteX11" fmla="*/ 184458 w 1061431"/>
                <a:gd name="connsiteY11" fmla="*/ 916116 h 970164"/>
                <a:gd name="connsiteX12" fmla="*/ 101006 w 1061431"/>
                <a:gd name="connsiteY12" fmla="*/ 866564 h 970164"/>
                <a:gd name="connsiteX13" fmla="*/ 194922 w 1061431"/>
                <a:gd name="connsiteY13" fmla="*/ 641721 h 970164"/>
                <a:gd name="connsiteX14" fmla="*/ 101525 w 1061431"/>
                <a:gd name="connsiteY14" fmla="*/ 668875 h 970164"/>
                <a:gd name="connsiteX15" fmla="*/ 0 w 1061431"/>
                <a:gd name="connsiteY15" fmla="*/ 634284 h 970164"/>
                <a:gd name="connsiteX16" fmla="*/ 20495 w 1061431"/>
                <a:gd name="connsiteY16" fmla="*/ 426737 h 970164"/>
                <a:gd name="connsiteX17" fmla="*/ 67626 w 1061431"/>
                <a:gd name="connsiteY17" fmla="*/ 222648 h 970164"/>
                <a:gd name="connsiteX18" fmla="*/ 150212 w 1061431"/>
                <a:gd name="connsiteY18" fmla="*/ 116108 h 970164"/>
                <a:gd name="connsiteX19" fmla="*/ 256926 w 1061431"/>
                <a:gd name="connsiteY19" fmla="*/ 84716 h 970164"/>
                <a:gd name="connsiteX20" fmla="*/ 244214 w 1061431"/>
                <a:gd name="connsiteY20" fmla="*/ 15534 h 970164"/>
                <a:gd name="connsiteX21" fmla="*/ 294890 w 1061431"/>
                <a:gd name="connsiteY21" fmla="*/ 1524 h 970164"/>
                <a:gd name="connsiteX22" fmla="*/ 343664 w 1061431"/>
                <a:gd name="connsiteY22" fmla="*/ 1524 h 970164"/>
                <a:gd name="connsiteX23" fmla="*/ 352312 w 1061431"/>
                <a:gd name="connsiteY23" fmla="*/ 2735 h 970164"/>
                <a:gd name="connsiteX24" fmla="*/ 464041 w 1061431"/>
                <a:gd name="connsiteY24" fmla="*/ 47617 h 970164"/>
                <a:gd name="connsiteX25" fmla="*/ 464041 w 1061431"/>
                <a:gd name="connsiteY25" fmla="*/ 97515 h 970164"/>
                <a:gd name="connsiteX26" fmla="*/ 652736 w 1061431"/>
                <a:gd name="connsiteY26" fmla="*/ 187884 h 970164"/>
                <a:gd name="connsiteX27" fmla="*/ 798538 w 1061431"/>
                <a:gd name="connsiteY27" fmla="*/ 392145 h 970164"/>
                <a:gd name="connsiteX28" fmla="*/ 1015685 w 1061431"/>
                <a:gd name="connsiteY28" fmla="*/ 171886 h 97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61431" h="970164">
                  <a:moveTo>
                    <a:pt x="1061432" y="231469"/>
                  </a:moveTo>
                  <a:lnTo>
                    <a:pt x="1061432" y="231469"/>
                  </a:lnTo>
                  <a:cubicBezTo>
                    <a:pt x="1055724" y="241587"/>
                    <a:pt x="873515" y="566399"/>
                    <a:pt x="842037" y="585078"/>
                  </a:cubicBezTo>
                  <a:cubicBezTo>
                    <a:pt x="810559" y="603757"/>
                    <a:pt x="808397" y="596580"/>
                    <a:pt x="786604" y="585770"/>
                  </a:cubicBezTo>
                  <a:cubicBezTo>
                    <a:pt x="764812" y="574960"/>
                    <a:pt x="617367" y="420337"/>
                    <a:pt x="617367" y="420337"/>
                  </a:cubicBezTo>
                  <a:lnTo>
                    <a:pt x="603098" y="485801"/>
                  </a:lnTo>
                  <a:lnTo>
                    <a:pt x="569631" y="636705"/>
                  </a:lnTo>
                  <a:lnTo>
                    <a:pt x="667611" y="889135"/>
                  </a:lnTo>
                  <a:cubicBezTo>
                    <a:pt x="571101" y="957539"/>
                    <a:pt x="407571" y="970165"/>
                    <a:pt x="407571" y="970165"/>
                  </a:cubicBezTo>
                  <a:lnTo>
                    <a:pt x="371164" y="826525"/>
                  </a:lnTo>
                  <a:lnTo>
                    <a:pt x="303884" y="957020"/>
                  </a:lnTo>
                  <a:cubicBezTo>
                    <a:pt x="262193" y="949652"/>
                    <a:pt x="221903" y="935859"/>
                    <a:pt x="184458" y="916116"/>
                  </a:cubicBezTo>
                  <a:cubicBezTo>
                    <a:pt x="155488" y="901622"/>
                    <a:pt x="127598" y="885062"/>
                    <a:pt x="101006" y="866564"/>
                  </a:cubicBezTo>
                  <a:lnTo>
                    <a:pt x="194922" y="641721"/>
                  </a:lnTo>
                  <a:cubicBezTo>
                    <a:pt x="167162" y="659804"/>
                    <a:pt x="134655" y="669256"/>
                    <a:pt x="101525" y="668875"/>
                  </a:cubicBezTo>
                  <a:cubicBezTo>
                    <a:pt x="64954" y="667950"/>
                    <a:pt x="29532" y="655878"/>
                    <a:pt x="0" y="634284"/>
                  </a:cubicBezTo>
                  <a:cubicBezTo>
                    <a:pt x="1228" y="564661"/>
                    <a:pt x="8086" y="495253"/>
                    <a:pt x="20495" y="426737"/>
                  </a:cubicBezTo>
                  <a:cubicBezTo>
                    <a:pt x="37791" y="325644"/>
                    <a:pt x="60448" y="238561"/>
                    <a:pt x="67626" y="222648"/>
                  </a:cubicBezTo>
                  <a:cubicBezTo>
                    <a:pt x="79646" y="196013"/>
                    <a:pt x="150212" y="116108"/>
                    <a:pt x="150212" y="116108"/>
                  </a:cubicBezTo>
                  <a:cubicBezTo>
                    <a:pt x="183852" y="96045"/>
                    <a:pt x="256926" y="84716"/>
                    <a:pt x="256926" y="84716"/>
                  </a:cubicBezTo>
                  <a:lnTo>
                    <a:pt x="244214" y="15534"/>
                  </a:lnTo>
                  <a:cubicBezTo>
                    <a:pt x="260325" y="8399"/>
                    <a:pt x="277404" y="3677"/>
                    <a:pt x="294890" y="1524"/>
                  </a:cubicBezTo>
                  <a:cubicBezTo>
                    <a:pt x="311088" y="-508"/>
                    <a:pt x="327466" y="-508"/>
                    <a:pt x="343664" y="1524"/>
                  </a:cubicBezTo>
                  <a:cubicBezTo>
                    <a:pt x="346518" y="1524"/>
                    <a:pt x="349371" y="2216"/>
                    <a:pt x="352312" y="2735"/>
                  </a:cubicBezTo>
                  <a:cubicBezTo>
                    <a:pt x="392316" y="9601"/>
                    <a:pt x="430401" y="24899"/>
                    <a:pt x="464041" y="47617"/>
                  </a:cubicBezTo>
                  <a:lnTo>
                    <a:pt x="464041" y="97515"/>
                  </a:lnTo>
                  <a:cubicBezTo>
                    <a:pt x="528986" y="109449"/>
                    <a:pt x="628782" y="168340"/>
                    <a:pt x="652736" y="187884"/>
                  </a:cubicBezTo>
                  <a:cubicBezTo>
                    <a:pt x="676691" y="207428"/>
                    <a:pt x="798538" y="392145"/>
                    <a:pt x="798538" y="392145"/>
                  </a:cubicBezTo>
                  <a:lnTo>
                    <a:pt x="1015685" y="171886"/>
                  </a:lnTo>
                  <a:close/>
                </a:path>
              </a:pathLst>
            </a:custGeom>
            <a:solidFill>
              <a:srgbClr val="008D8A"/>
            </a:solidFill>
            <a:ln w="8630" cap="flat">
              <a:noFill/>
              <a:prstDash val="solid"/>
              <a:miter/>
            </a:ln>
          </p:spPr>
          <p:txBody>
            <a:bodyPr rtlCol="0" anchor="ctr"/>
            <a:lstStyle/>
            <a:p>
              <a:endParaRPr lang="en-US"/>
            </a:p>
          </p:txBody>
        </p:sp>
        <p:sp>
          <p:nvSpPr>
            <p:cNvPr id="4288" name="Freeform: Shape 4287">
              <a:extLst>
                <a:ext uri="{FF2B5EF4-FFF2-40B4-BE49-F238E27FC236}">
                  <a16:creationId xmlns:a16="http://schemas.microsoft.com/office/drawing/2014/main" id="{EC801472-1BF0-4894-9DBE-5A06790F201B}"/>
                </a:ext>
              </a:extLst>
            </p:cNvPr>
            <p:cNvSpPr/>
            <p:nvPr/>
          </p:nvSpPr>
          <p:spPr>
            <a:xfrm>
              <a:off x="6638558" y="2644284"/>
              <a:ext cx="443978" cy="374655"/>
            </a:xfrm>
            <a:custGeom>
              <a:avLst/>
              <a:gdLst>
                <a:gd name="connsiteX0" fmla="*/ 443978 w 443978"/>
                <a:gd name="connsiteY0" fmla="*/ 9599 h 374655"/>
                <a:gd name="connsiteX1" fmla="*/ 224670 w 443978"/>
                <a:gd name="connsiteY1" fmla="*/ 363121 h 374655"/>
                <a:gd name="connsiteX2" fmla="*/ 169238 w 443978"/>
                <a:gd name="connsiteY2" fmla="*/ 363813 h 374655"/>
                <a:gd name="connsiteX3" fmla="*/ 0 w 443978"/>
                <a:gd name="connsiteY3" fmla="*/ 198899 h 374655"/>
                <a:gd name="connsiteX4" fmla="*/ 45920 w 443978"/>
                <a:gd name="connsiteY4" fmla="*/ 0 h 374655"/>
                <a:gd name="connsiteX5" fmla="*/ 195873 w 443978"/>
                <a:gd name="connsiteY5" fmla="*/ 263585 h 374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978" h="374655">
                  <a:moveTo>
                    <a:pt x="443978" y="9599"/>
                  </a:moveTo>
                  <a:cubicBezTo>
                    <a:pt x="438271" y="19717"/>
                    <a:pt x="256061" y="344442"/>
                    <a:pt x="224670" y="363121"/>
                  </a:cubicBezTo>
                  <a:cubicBezTo>
                    <a:pt x="193278" y="381801"/>
                    <a:pt x="190944" y="374623"/>
                    <a:pt x="169238" y="363813"/>
                  </a:cubicBezTo>
                  <a:cubicBezTo>
                    <a:pt x="147532" y="353003"/>
                    <a:pt x="0" y="198899"/>
                    <a:pt x="0" y="198899"/>
                  </a:cubicBezTo>
                  <a:lnTo>
                    <a:pt x="45920" y="0"/>
                  </a:lnTo>
                  <a:cubicBezTo>
                    <a:pt x="45920" y="0"/>
                    <a:pt x="169324" y="189473"/>
                    <a:pt x="195873" y="263585"/>
                  </a:cubicBezTo>
                  <a:close/>
                </a:path>
              </a:pathLst>
            </a:custGeom>
            <a:solidFill>
              <a:srgbClr val="000000">
                <a:alpha val="20000"/>
              </a:srgbClr>
            </a:solidFill>
            <a:ln w="8630" cap="flat">
              <a:noFill/>
              <a:prstDash val="solid"/>
              <a:miter/>
            </a:ln>
          </p:spPr>
          <p:txBody>
            <a:bodyPr rtlCol="0" anchor="ctr"/>
            <a:lstStyle/>
            <a:p>
              <a:endParaRPr lang="en-US"/>
            </a:p>
          </p:txBody>
        </p:sp>
        <p:sp>
          <p:nvSpPr>
            <p:cNvPr id="4289" name="Freeform: Shape 4288">
              <a:extLst>
                <a:ext uri="{FF2B5EF4-FFF2-40B4-BE49-F238E27FC236}">
                  <a16:creationId xmlns:a16="http://schemas.microsoft.com/office/drawing/2014/main" id="{BB810072-23AF-4299-A5FA-32225F552AFE}"/>
                </a:ext>
              </a:extLst>
            </p:cNvPr>
            <p:cNvSpPr/>
            <p:nvPr/>
          </p:nvSpPr>
          <p:spPr>
            <a:xfrm>
              <a:off x="6036325" y="2417971"/>
              <a:ext cx="331729" cy="914591"/>
            </a:xfrm>
            <a:custGeom>
              <a:avLst/>
              <a:gdLst>
                <a:gd name="connsiteX0" fmla="*/ 331730 w 331729"/>
                <a:gd name="connsiteY0" fmla="*/ 259 h 914591"/>
                <a:gd name="connsiteX1" fmla="*/ 331730 w 331729"/>
                <a:gd name="connsiteY1" fmla="*/ 85440 h 914591"/>
                <a:gd name="connsiteX2" fmla="*/ 201407 w 331729"/>
                <a:gd name="connsiteY2" fmla="*/ 190511 h 914591"/>
                <a:gd name="connsiteX3" fmla="*/ 306392 w 331729"/>
                <a:gd name="connsiteY3" fmla="*/ 626361 h 914591"/>
                <a:gd name="connsiteX4" fmla="*/ 263153 w 331729"/>
                <a:gd name="connsiteY4" fmla="*/ 622296 h 914591"/>
                <a:gd name="connsiteX5" fmla="*/ 163530 w 331729"/>
                <a:gd name="connsiteY5" fmla="*/ 914592 h 914591"/>
                <a:gd name="connsiteX6" fmla="*/ 80079 w 331729"/>
                <a:gd name="connsiteY6" fmla="*/ 865040 h 914591"/>
                <a:gd name="connsiteX7" fmla="*/ 173994 w 331729"/>
                <a:gd name="connsiteY7" fmla="*/ 640197 h 914591"/>
                <a:gd name="connsiteX8" fmla="*/ 80943 w 331729"/>
                <a:gd name="connsiteY8" fmla="*/ 667351 h 914591"/>
                <a:gd name="connsiteX9" fmla="*/ 0 w 331729"/>
                <a:gd name="connsiteY9" fmla="*/ 425213 h 914591"/>
                <a:gd name="connsiteX10" fmla="*/ 47131 w 331729"/>
                <a:gd name="connsiteY10" fmla="*/ 221124 h 914591"/>
                <a:gd name="connsiteX11" fmla="*/ 129717 w 331729"/>
                <a:gd name="connsiteY11" fmla="*/ 114583 h 914591"/>
                <a:gd name="connsiteX12" fmla="*/ 236431 w 331729"/>
                <a:gd name="connsiteY12" fmla="*/ 83192 h 914591"/>
                <a:gd name="connsiteX13" fmla="*/ 223719 w 331729"/>
                <a:gd name="connsiteY13" fmla="*/ 14009 h 914591"/>
                <a:gd name="connsiteX14" fmla="*/ 274395 w 331729"/>
                <a:gd name="connsiteY14" fmla="*/ 0 h 91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1729" h="914591">
                  <a:moveTo>
                    <a:pt x="331730" y="259"/>
                  </a:moveTo>
                  <a:lnTo>
                    <a:pt x="331730" y="85440"/>
                  </a:lnTo>
                  <a:cubicBezTo>
                    <a:pt x="331730" y="85440"/>
                    <a:pt x="220173" y="151769"/>
                    <a:pt x="201407" y="190511"/>
                  </a:cubicBezTo>
                  <a:cubicBezTo>
                    <a:pt x="182642" y="229253"/>
                    <a:pt x="205472" y="520684"/>
                    <a:pt x="306392" y="626361"/>
                  </a:cubicBezTo>
                  <a:lnTo>
                    <a:pt x="263153" y="622296"/>
                  </a:lnTo>
                  <a:lnTo>
                    <a:pt x="163530" y="914592"/>
                  </a:lnTo>
                  <a:cubicBezTo>
                    <a:pt x="134560" y="900098"/>
                    <a:pt x="106671" y="883537"/>
                    <a:pt x="80079" y="865040"/>
                  </a:cubicBezTo>
                  <a:lnTo>
                    <a:pt x="173994" y="640197"/>
                  </a:lnTo>
                  <a:cubicBezTo>
                    <a:pt x="146330" y="658219"/>
                    <a:pt x="113961" y="667662"/>
                    <a:pt x="80943" y="667351"/>
                  </a:cubicBezTo>
                  <a:cubicBezTo>
                    <a:pt x="86305" y="646683"/>
                    <a:pt x="132052" y="456777"/>
                    <a:pt x="0" y="425213"/>
                  </a:cubicBezTo>
                  <a:cubicBezTo>
                    <a:pt x="17296" y="324120"/>
                    <a:pt x="39953" y="237036"/>
                    <a:pt x="47131" y="221124"/>
                  </a:cubicBezTo>
                  <a:cubicBezTo>
                    <a:pt x="59151" y="194489"/>
                    <a:pt x="129717" y="114583"/>
                    <a:pt x="129717" y="114583"/>
                  </a:cubicBezTo>
                  <a:cubicBezTo>
                    <a:pt x="163357" y="94520"/>
                    <a:pt x="236431" y="83192"/>
                    <a:pt x="236431" y="83192"/>
                  </a:cubicBezTo>
                  <a:lnTo>
                    <a:pt x="223719" y="14009"/>
                  </a:lnTo>
                  <a:cubicBezTo>
                    <a:pt x="239830" y="6875"/>
                    <a:pt x="256909" y="2153"/>
                    <a:pt x="274395" y="0"/>
                  </a:cubicBezTo>
                  <a:close/>
                </a:path>
              </a:pathLst>
            </a:custGeom>
            <a:solidFill>
              <a:srgbClr val="000000">
                <a:alpha val="20000"/>
              </a:srgbClr>
            </a:solidFill>
            <a:ln w="8630" cap="flat">
              <a:noFill/>
              <a:prstDash val="solid"/>
              <a:miter/>
            </a:ln>
          </p:spPr>
          <p:txBody>
            <a:bodyPr rtlCol="0" anchor="ctr"/>
            <a:lstStyle/>
            <a:p>
              <a:endParaRPr lang="en-US"/>
            </a:p>
          </p:txBody>
        </p:sp>
        <p:sp>
          <p:nvSpPr>
            <p:cNvPr id="4290" name="Freeform: Shape 4289">
              <a:extLst>
                <a:ext uri="{FF2B5EF4-FFF2-40B4-BE49-F238E27FC236}">
                  <a16:creationId xmlns:a16="http://schemas.microsoft.com/office/drawing/2014/main" id="{32033EBE-4A01-4B9F-B91F-E2AD5E5DE4C8}"/>
                </a:ext>
              </a:extLst>
            </p:cNvPr>
            <p:cNvSpPr/>
            <p:nvPr/>
          </p:nvSpPr>
          <p:spPr>
            <a:xfrm>
              <a:off x="6298872" y="2091131"/>
              <a:ext cx="279133" cy="359801"/>
            </a:xfrm>
            <a:custGeom>
              <a:avLst/>
              <a:gdLst>
                <a:gd name="connsiteX0" fmla="*/ 179528 w 279133"/>
                <a:gd name="connsiteY0" fmla="*/ 2374 h 359801"/>
                <a:gd name="connsiteX1" fmla="*/ 226486 w 279133"/>
                <a:gd name="connsiteY1" fmla="*/ 52359 h 359801"/>
                <a:gd name="connsiteX2" fmla="*/ 256061 w 279133"/>
                <a:gd name="connsiteY2" fmla="*/ 132956 h 359801"/>
                <a:gd name="connsiteX3" fmla="*/ 277076 w 279133"/>
                <a:gd name="connsiteY3" fmla="*/ 162964 h 359801"/>
                <a:gd name="connsiteX4" fmla="*/ 267563 w 279133"/>
                <a:gd name="connsiteY4" fmla="*/ 177752 h 359801"/>
                <a:gd name="connsiteX5" fmla="*/ 264796 w 279133"/>
                <a:gd name="connsiteY5" fmla="*/ 303923 h 359801"/>
                <a:gd name="connsiteX6" fmla="*/ 193538 w 279133"/>
                <a:gd name="connsiteY6" fmla="*/ 288444 h 359801"/>
                <a:gd name="connsiteX7" fmla="*/ 159984 w 279133"/>
                <a:gd name="connsiteY7" fmla="*/ 334537 h 359801"/>
                <a:gd name="connsiteX8" fmla="*/ 159379 w 279133"/>
                <a:gd name="connsiteY8" fmla="*/ 358145 h 359801"/>
                <a:gd name="connsiteX9" fmla="*/ 0 w 279133"/>
                <a:gd name="connsiteY9" fmla="*/ 332980 h 359801"/>
                <a:gd name="connsiteX10" fmla="*/ 2940 w 279133"/>
                <a:gd name="connsiteY10" fmla="*/ 232233 h 359801"/>
                <a:gd name="connsiteX11" fmla="*/ 179528 w 279133"/>
                <a:gd name="connsiteY11" fmla="*/ 2374 h 35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133" h="359801">
                  <a:moveTo>
                    <a:pt x="179528" y="2374"/>
                  </a:moveTo>
                  <a:cubicBezTo>
                    <a:pt x="179528" y="2374"/>
                    <a:pt x="220000" y="19670"/>
                    <a:pt x="226486" y="52359"/>
                  </a:cubicBezTo>
                  <a:cubicBezTo>
                    <a:pt x="232972" y="85047"/>
                    <a:pt x="237901" y="119379"/>
                    <a:pt x="256061" y="132956"/>
                  </a:cubicBezTo>
                  <a:cubicBezTo>
                    <a:pt x="274222" y="146533"/>
                    <a:pt x="283561" y="151549"/>
                    <a:pt x="277076" y="162964"/>
                  </a:cubicBezTo>
                  <a:cubicBezTo>
                    <a:pt x="274352" y="168170"/>
                    <a:pt x="271169" y="173117"/>
                    <a:pt x="267563" y="177752"/>
                  </a:cubicBezTo>
                  <a:cubicBezTo>
                    <a:pt x="267563" y="177752"/>
                    <a:pt x="284253" y="290173"/>
                    <a:pt x="264796" y="303923"/>
                  </a:cubicBezTo>
                  <a:cubicBezTo>
                    <a:pt x="245338" y="317673"/>
                    <a:pt x="193538" y="288444"/>
                    <a:pt x="193538" y="288444"/>
                  </a:cubicBezTo>
                  <a:cubicBezTo>
                    <a:pt x="175127" y="296953"/>
                    <a:pt x="162423" y="314396"/>
                    <a:pt x="159984" y="334537"/>
                  </a:cubicBezTo>
                  <a:cubicBezTo>
                    <a:pt x="155574" y="369128"/>
                    <a:pt x="159379" y="358145"/>
                    <a:pt x="159379" y="358145"/>
                  </a:cubicBezTo>
                  <a:cubicBezTo>
                    <a:pt x="159379" y="358145"/>
                    <a:pt x="80425" y="319662"/>
                    <a:pt x="0" y="332980"/>
                  </a:cubicBezTo>
                  <a:lnTo>
                    <a:pt x="2940" y="232233"/>
                  </a:lnTo>
                  <a:cubicBezTo>
                    <a:pt x="2940" y="232233"/>
                    <a:pt x="57940" y="-27374"/>
                    <a:pt x="179528" y="2374"/>
                  </a:cubicBezTo>
                  <a:close/>
                </a:path>
              </a:pathLst>
            </a:custGeom>
            <a:solidFill>
              <a:srgbClr val="FFFFFF"/>
            </a:solidFill>
            <a:ln w="8630" cap="flat">
              <a:noFill/>
              <a:prstDash val="solid"/>
              <a:miter/>
            </a:ln>
          </p:spPr>
          <p:txBody>
            <a:bodyPr rtlCol="0" anchor="ctr"/>
            <a:lstStyle/>
            <a:p>
              <a:endParaRPr lang="en-US"/>
            </a:p>
          </p:txBody>
        </p:sp>
        <p:sp>
          <p:nvSpPr>
            <p:cNvPr id="4291" name="Freeform: Shape 4290">
              <a:extLst>
                <a:ext uri="{FF2B5EF4-FFF2-40B4-BE49-F238E27FC236}">
                  <a16:creationId xmlns:a16="http://schemas.microsoft.com/office/drawing/2014/main" id="{1F5A88E6-31E0-4B37-A6AF-F2412CD1325C}"/>
                </a:ext>
              </a:extLst>
            </p:cNvPr>
            <p:cNvSpPr/>
            <p:nvPr/>
          </p:nvSpPr>
          <p:spPr>
            <a:xfrm>
              <a:off x="6503377" y="2203388"/>
              <a:ext cx="13176" cy="28331"/>
            </a:xfrm>
            <a:custGeom>
              <a:avLst/>
              <a:gdLst>
                <a:gd name="connsiteX0" fmla="*/ 12901 w 13176"/>
                <a:gd name="connsiteY0" fmla="*/ 13349 h 28331"/>
                <a:gd name="connsiteX1" fmla="*/ 8491 w 13176"/>
                <a:gd name="connsiteY1" fmla="*/ 28309 h 28331"/>
                <a:gd name="connsiteX2" fmla="*/ 275 w 13176"/>
                <a:gd name="connsiteY2" fmla="*/ 14992 h 28331"/>
                <a:gd name="connsiteX3" fmla="*/ 4686 w 13176"/>
                <a:gd name="connsiteY3" fmla="*/ 31 h 28331"/>
                <a:gd name="connsiteX4" fmla="*/ 12901 w 13176"/>
                <a:gd name="connsiteY4" fmla="*/ 13349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6" h="28331">
                  <a:moveTo>
                    <a:pt x="12901" y="13349"/>
                  </a:moveTo>
                  <a:cubicBezTo>
                    <a:pt x="13939" y="21132"/>
                    <a:pt x="11950" y="27877"/>
                    <a:pt x="8491" y="28309"/>
                  </a:cubicBezTo>
                  <a:cubicBezTo>
                    <a:pt x="5032" y="28742"/>
                    <a:pt x="1313" y="22861"/>
                    <a:pt x="275" y="14992"/>
                  </a:cubicBezTo>
                  <a:cubicBezTo>
                    <a:pt x="-762" y="7122"/>
                    <a:pt x="1227" y="550"/>
                    <a:pt x="4686" y="31"/>
                  </a:cubicBezTo>
                  <a:cubicBezTo>
                    <a:pt x="8145" y="-488"/>
                    <a:pt x="11690" y="5566"/>
                    <a:pt x="12901" y="13349"/>
                  </a:cubicBezTo>
                  <a:close/>
                </a:path>
              </a:pathLst>
            </a:custGeom>
            <a:solidFill>
              <a:srgbClr val="263238"/>
            </a:solidFill>
            <a:ln w="8630" cap="flat">
              <a:noFill/>
              <a:prstDash val="solid"/>
              <a:miter/>
            </a:ln>
          </p:spPr>
          <p:txBody>
            <a:bodyPr rtlCol="0" anchor="ctr"/>
            <a:lstStyle/>
            <a:p>
              <a:endParaRPr lang="en-US"/>
            </a:p>
          </p:txBody>
        </p:sp>
        <p:sp>
          <p:nvSpPr>
            <p:cNvPr id="4292" name="Freeform: Shape 4291">
              <a:extLst>
                <a:ext uri="{FF2B5EF4-FFF2-40B4-BE49-F238E27FC236}">
                  <a16:creationId xmlns:a16="http://schemas.microsoft.com/office/drawing/2014/main" id="{7F80CC62-FD3F-48E4-A559-B95F3722630A}"/>
                </a:ext>
              </a:extLst>
            </p:cNvPr>
            <p:cNvSpPr/>
            <p:nvPr/>
          </p:nvSpPr>
          <p:spPr>
            <a:xfrm>
              <a:off x="6442598" y="2065746"/>
              <a:ext cx="134444" cy="332755"/>
            </a:xfrm>
            <a:custGeom>
              <a:avLst/>
              <a:gdLst>
                <a:gd name="connsiteX0" fmla="*/ 346 w 134444"/>
                <a:gd name="connsiteY0" fmla="*/ 0 h 332755"/>
                <a:gd name="connsiteX1" fmla="*/ 86305 w 134444"/>
                <a:gd name="connsiteY1" fmla="*/ 90802 h 332755"/>
                <a:gd name="connsiteX2" fmla="*/ 123837 w 134444"/>
                <a:gd name="connsiteY2" fmla="*/ 166384 h 332755"/>
                <a:gd name="connsiteX3" fmla="*/ 123837 w 134444"/>
                <a:gd name="connsiteY3" fmla="*/ 203137 h 332755"/>
                <a:gd name="connsiteX4" fmla="*/ 121069 w 134444"/>
                <a:gd name="connsiteY4" fmla="*/ 329308 h 332755"/>
                <a:gd name="connsiteX5" fmla="*/ 0 w 134444"/>
                <a:gd name="connsiteY5" fmla="*/ 268774 h 33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44" h="332755">
                  <a:moveTo>
                    <a:pt x="346" y="0"/>
                  </a:moveTo>
                  <a:cubicBezTo>
                    <a:pt x="346" y="0"/>
                    <a:pt x="80684" y="45401"/>
                    <a:pt x="86305" y="90802"/>
                  </a:cubicBezTo>
                  <a:cubicBezTo>
                    <a:pt x="91926" y="136203"/>
                    <a:pt x="99969" y="152201"/>
                    <a:pt x="123837" y="166384"/>
                  </a:cubicBezTo>
                  <a:cubicBezTo>
                    <a:pt x="147705" y="180566"/>
                    <a:pt x="123837" y="203137"/>
                    <a:pt x="123837" y="203137"/>
                  </a:cubicBezTo>
                  <a:cubicBezTo>
                    <a:pt x="123837" y="203137"/>
                    <a:pt x="134733" y="316856"/>
                    <a:pt x="121069" y="329308"/>
                  </a:cubicBezTo>
                  <a:cubicBezTo>
                    <a:pt x="107406" y="341761"/>
                    <a:pt x="34591" y="320228"/>
                    <a:pt x="0" y="268774"/>
                  </a:cubicBezTo>
                </a:path>
              </a:pathLst>
            </a:custGeom>
            <a:noFill/>
            <a:ln w="8630" cap="rnd">
              <a:solidFill>
                <a:srgbClr val="263238"/>
              </a:solidFill>
              <a:prstDash val="solid"/>
              <a:round/>
            </a:ln>
          </p:spPr>
          <p:txBody>
            <a:bodyPr rtlCol="0" anchor="ctr"/>
            <a:lstStyle/>
            <a:p>
              <a:endParaRPr lang="en-US"/>
            </a:p>
          </p:txBody>
        </p:sp>
        <p:sp>
          <p:nvSpPr>
            <p:cNvPr id="4293" name="Freeform: Shape 4292">
              <a:extLst>
                <a:ext uri="{FF2B5EF4-FFF2-40B4-BE49-F238E27FC236}">
                  <a16:creationId xmlns:a16="http://schemas.microsoft.com/office/drawing/2014/main" id="{96F41FC6-E7BF-42F5-B8ED-56A6A7FDC6D8}"/>
                </a:ext>
              </a:extLst>
            </p:cNvPr>
            <p:cNvSpPr/>
            <p:nvPr/>
          </p:nvSpPr>
          <p:spPr>
            <a:xfrm>
              <a:off x="6430319" y="2435094"/>
              <a:ext cx="252342" cy="574041"/>
            </a:xfrm>
            <a:custGeom>
              <a:avLst/>
              <a:gdLst>
                <a:gd name="connsiteX0" fmla="*/ 0 w 252342"/>
                <a:gd name="connsiteY0" fmla="*/ 0 h 574041"/>
                <a:gd name="connsiteX1" fmla="*/ 1903 w 252342"/>
                <a:gd name="connsiteY1" fmla="*/ 70134 h 574041"/>
                <a:gd name="connsiteX2" fmla="*/ 178664 w 252342"/>
                <a:gd name="connsiteY2" fmla="*/ 206510 h 574041"/>
                <a:gd name="connsiteX3" fmla="*/ 163098 w 252342"/>
                <a:gd name="connsiteY3" fmla="*/ 574041 h 574041"/>
                <a:gd name="connsiteX4" fmla="*/ 252343 w 252342"/>
                <a:gd name="connsiteY4" fmla="*/ 187917 h 574041"/>
                <a:gd name="connsiteX5" fmla="*/ 49465 w 252342"/>
                <a:gd name="connsiteY5" fmla="*/ 79473 h 574041"/>
                <a:gd name="connsiteX6" fmla="*/ 49465 w 252342"/>
                <a:gd name="connsiteY6" fmla="*/ 29575 h 574041"/>
                <a:gd name="connsiteX7" fmla="*/ 0 w 252342"/>
                <a:gd name="connsiteY7" fmla="*/ 0 h 57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342" h="574041">
                  <a:moveTo>
                    <a:pt x="0" y="0"/>
                  </a:moveTo>
                  <a:lnTo>
                    <a:pt x="1903" y="70134"/>
                  </a:lnTo>
                  <a:cubicBezTo>
                    <a:pt x="1903" y="70134"/>
                    <a:pt x="137500" y="168027"/>
                    <a:pt x="178664" y="206510"/>
                  </a:cubicBezTo>
                  <a:lnTo>
                    <a:pt x="163098" y="574041"/>
                  </a:lnTo>
                  <a:lnTo>
                    <a:pt x="252343" y="187917"/>
                  </a:lnTo>
                  <a:cubicBezTo>
                    <a:pt x="252343" y="187917"/>
                    <a:pt x="172524" y="96769"/>
                    <a:pt x="49465" y="79473"/>
                  </a:cubicBezTo>
                  <a:lnTo>
                    <a:pt x="49465" y="29575"/>
                  </a:lnTo>
                  <a:cubicBezTo>
                    <a:pt x="34081" y="17979"/>
                    <a:pt x="17495" y="8068"/>
                    <a:pt x="0" y="0"/>
                  </a:cubicBezTo>
                  <a:close/>
                </a:path>
              </a:pathLst>
            </a:custGeom>
            <a:solidFill>
              <a:srgbClr val="FFFFFF">
                <a:alpha val="60000"/>
              </a:srgbClr>
            </a:solidFill>
            <a:ln w="8630" cap="flat">
              <a:noFill/>
              <a:prstDash val="solid"/>
              <a:miter/>
            </a:ln>
          </p:spPr>
          <p:txBody>
            <a:bodyPr rtlCol="0" anchor="ctr"/>
            <a:lstStyle/>
            <a:p>
              <a:endParaRPr lang="en-US"/>
            </a:p>
          </p:txBody>
        </p:sp>
        <p:sp>
          <p:nvSpPr>
            <p:cNvPr id="4294" name="Freeform: Shape 4293">
              <a:extLst>
                <a:ext uri="{FF2B5EF4-FFF2-40B4-BE49-F238E27FC236}">
                  <a16:creationId xmlns:a16="http://schemas.microsoft.com/office/drawing/2014/main" id="{670FFB49-C70D-4A42-B954-7A2558E735C4}"/>
                </a:ext>
              </a:extLst>
            </p:cNvPr>
            <p:cNvSpPr/>
            <p:nvPr/>
          </p:nvSpPr>
          <p:spPr>
            <a:xfrm>
              <a:off x="6456262" y="2376202"/>
              <a:ext cx="30786" cy="68404"/>
            </a:xfrm>
            <a:custGeom>
              <a:avLst/>
              <a:gdLst>
                <a:gd name="connsiteX0" fmla="*/ 30786 w 30786"/>
                <a:gd name="connsiteY0" fmla="*/ 0 h 68404"/>
                <a:gd name="connsiteX1" fmla="*/ 6053 w 30786"/>
                <a:gd name="connsiteY1" fmla="*/ 35283 h 68404"/>
                <a:gd name="connsiteX2" fmla="*/ 0 w 30786"/>
                <a:gd name="connsiteY2" fmla="*/ 68404 h 68404"/>
              </a:gdLst>
              <a:ahLst/>
              <a:cxnLst>
                <a:cxn ang="0">
                  <a:pos x="connsiteX0" y="connsiteY0"/>
                </a:cxn>
                <a:cxn ang="0">
                  <a:pos x="connsiteX1" y="connsiteY1"/>
                </a:cxn>
                <a:cxn ang="0">
                  <a:pos x="connsiteX2" y="connsiteY2"/>
                </a:cxn>
              </a:cxnLst>
              <a:rect l="l" t="t" r="r" b="b"/>
              <a:pathLst>
                <a:path w="30786" h="68404">
                  <a:moveTo>
                    <a:pt x="30786" y="0"/>
                  </a:moveTo>
                  <a:cubicBezTo>
                    <a:pt x="19267" y="9080"/>
                    <a:pt x="10663" y="21351"/>
                    <a:pt x="6053" y="35283"/>
                  </a:cubicBezTo>
                  <a:cubicBezTo>
                    <a:pt x="2837" y="46067"/>
                    <a:pt x="804" y="57179"/>
                    <a:pt x="0" y="68404"/>
                  </a:cubicBezTo>
                </a:path>
              </a:pathLst>
            </a:custGeom>
            <a:noFill/>
            <a:ln w="8630" cap="rnd">
              <a:solidFill>
                <a:srgbClr val="263238"/>
              </a:solidFill>
              <a:prstDash val="solid"/>
              <a:round/>
            </a:ln>
          </p:spPr>
          <p:txBody>
            <a:bodyPr rtlCol="0" anchor="ctr"/>
            <a:lstStyle/>
            <a:p>
              <a:endParaRPr lang="en-US"/>
            </a:p>
          </p:txBody>
        </p:sp>
        <p:sp>
          <p:nvSpPr>
            <p:cNvPr id="4295" name="Freeform: Shape 4294">
              <a:extLst>
                <a:ext uri="{FF2B5EF4-FFF2-40B4-BE49-F238E27FC236}">
                  <a16:creationId xmlns:a16="http://schemas.microsoft.com/office/drawing/2014/main" id="{D63AB993-EEBD-4AFC-9B64-F30FCF8FF969}"/>
                </a:ext>
              </a:extLst>
            </p:cNvPr>
            <p:cNvSpPr/>
            <p:nvPr/>
          </p:nvSpPr>
          <p:spPr>
            <a:xfrm>
              <a:off x="6369383" y="2230882"/>
              <a:ext cx="73561" cy="115930"/>
            </a:xfrm>
            <a:custGeom>
              <a:avLst/>
              <a:gdLst>
                <a:gd name="connsiteX0" fmla="*/ 66297 w 73561"/>
                <a:gd name="connsiteY0" fmla="*/ 26672 h 115930"/>
                <a:gd name="connsiteX1" fmla="*/ 18215 w 73561"/>
                <a:gd name="connsiteY1" fmla="*/ 1248 h 115930"/>
                <a:gd name="connsiteX2" fmla="*/ 6627 w 73561"/>
                <a:gd name="connsiteY2" fmla="*/ 79683 h 115930"/>
                <a:gd name="connsiteX3" fmla="*/ 73561 w 73561"/>
                <a:gd name="connsiteY3" fmla="*/ 106405 h 115930"/>
              </a:gdLst>
              <a:ahLst/>
              <a:cxnLst>
                <a:cxn ang="0">
                  <a:pos x="connsiteX0" y="connsiteY0"/>
                </a:cxn>
                <a:cxn ang="0">
                  <a:pos x="connsiteX1" y="connsiteY1"/>
                </a:cxn>
                <a:cxn ang="0">
                  <a:pos x="connsiteX2" y="connsiteY2"/>
                </a:cxn>
                <a:cxn ang="0">
                  <a:pos x="connsiteX3" y="connsiteY3"/>
                </a:cxn>
              </a:cxnLst>
              <a:rect l="l" t="t" r="r" b="b"/>
              <a:pathLst>
                <a:path w="73561" h="115930">
                  <a:moveTo>
                    <a:pt x="66297" y="26672"/>
                  </a:moveTo>
                  <a:cubicBezTo>
                    <a:pt x="66297" y="26672"/>
                    <a:pt x="34560" y="-6795"/>
                    <a:pt x="18215" y="1248"/>
                  </a:cubicBezTo>
                  <a:cubicBezTo>
                    <a:pt x="1871" y="9290"/>
                    <a:pt x="-6863" y="40422"/>
                    <a:pt x="6627" y="79683"/>
                  </a:cubicBezTo>
                  <a:cubicBezTo>
                    <a:pt x="20118" y="118944"/>
                    <a:pt x="54277" y="123701"/>
                    <a:pt x="73561" y="106405"/>
                  </a:cubicBezTo>
                </a:path>
              </a:pathLst>
            </a:custGeom>
            <a:noFill/>
            <a:ln w="8630" cap="rnd">
              <a:solidFill>
                <a:srgbClr val="263238"/>
              </a:solidFill>
              <a:prstDash val="solid"/>
              <a:round/>
            </a:ln>
          </p:spPr>
          <p:txBody>
            <a:bodyPr rtlCol="0" anchor="ctr"/>
            <a:lstStyle/>
            <a:p>
              <a:endParaRPr lang="en-US"/>
            </a:p>
          </p:txBody>
        </p:sp>
        <p:sp>
          <p:nvSpPr>
            <p:cNvPr id="4296" name="Freeform: Shape 4295">
              <a:extLst>
                <a:ext uri="{FF2B5EF4-FFF2-40B4-BE49-F238E27FC236}">
                  <a16:creationId xmlns:a16="http://schemas.microsoft.com/office/drawing/2014/main" id="{0A80C355-287E-445B-AB3C-E23355702053}"/>
                </a:ext>
              </a:extLst>
            </p:cNvPr>
            <p:cNvSpPr/>
            <p:nvPr/>
          </p:nvSpPr>
          <p:spPr>
            <a:xfrm>
              <a:off x="6299218" y="2366949"/>
              <a:ext cx="2940" cy="53011"/>
            </a:xfrm>
            <a:custGeom>
              <a:avLst/>
              <a:gdLst>
                <a:gd name="connsiteX0" fmla="*/ 2940 w 2940"/>
                <a:gd name="connsiteY0" fmla="*/ 0 h 53011"/>
                <a:gd name="connsiteX1" fmla="*/ 0 w 2940"/>
                <a:gd name="connsiteY1" fmla="*/ 53011 h 53011"/>
              </a:gdLst>
              <a:ahLst/>
              <a:cxnLst>
                <a:cxn ang="0">
                  <a:pos x="connsiteX0" y="connsiteY0"/>
                </a:cxn>
                <a:cxn ang="0">
                  <a:pos x="connsiteX1" y="connsiteY1"/>
                </a:cxn>
              </a:cxnLst>
              <a:rect l="l" t="t" r="r" b="b"/>
              <a:pathLst>
                <a:path w="2940" h="53011">
                  <a:moveTo>
                    <a:pt x="2940" y="0"/>
                  </a:moveTo>
                  <a:cubicBezTo>
                    <a:pt x="2422" y="18939"/>
                    <a:pt x="1557" y="35542"/>
                    <a:pt x="0" y="53011"/>
                  </a:cubicBezTo>
                </a:path>
              </a:pathLst>
            </a:custGeom>
            <a:noFill/>
            <a:ln w="8630" cap="rnd">
              <a:solidFill>
                <a:srgbClr val="263238"/>
              </a:solidFill>
              <a:prstDash val="solid"/>
              <a:round/>
            </a:ln>
          </p:spPr>
          <p:txBody>
            <a:bodyPr rtlCol="0" anchor="ctr"/>
            <a:lstStyle/>
            <a:p>
              <a:endParaRPr lang="en-US"/>
            </a:p>
          </p:txBody>
        </p:sp>
        <p:sp>
          <p:nvSpPr>
            <p:cNvPr id="4297" name="Freeform: Shape 4296">
              <a:extLst>
                <a:ext uri="{FF2B5EF4-FFF2-40B4-BE49-F238E27FC236}">
                  <a16:creationId xmlns:a16="http://schemas.microsoft.com/office/drawing/2014/main" id="{398EA425-16F1-4A82-8B79-626949D26BBB}"/>
                </a:ext>
              </a:extLst>
            </p:cNvPr>
            <p:cNvSpPr/>
            <p:nvPr/>
          </p:nvSpPr>
          <p:spPr>
            <a:xfrm>
              <a:off x="6188762" y="2041792"/>
              <a:ext cx="318646" cy="342031"/>
            </a:xfrm>
            <a:custGeom>
              <a:avLst/>
              <a:gdLst>
                <a:gd name="connsiteX0" fmla="*/ 246918 w 318646"/>
                <a:gd name="connsiteY0" fmla="*/ 215763 h 342031"/>
                <a:gd name="connsiteX1" fmla="*/ 318263 w 318646"/>
                <a:gd name="connsiteY1" fmla="*/ 72555 h 342031"/>
                <a:gd name="connsiteX2" fmla="*/ 173412 w 318646"/>
                <a:gd name="connsiteY2" fmla="*/ 0 h 342031"/>
                <a:gd name="connsiteX3" fmla="*/ 10919 w 318646"/>
                <a:gd name="connsiteY3" fmla="*/ 110173 h 342031"/>
                <a:gd name="connsiteX4" fmla="*/ 50008 w 318646"/>
                <a:gd name="connsiteY4" fmla="*/ 325157 h 342031"/>
                <a:gd name="connsiteX5" fmla="*/ 192091 w 318646"/>
                <a:gd name="connsiteY5" fmla="*/ 281054 h 342031"/>
                <a:gd name="connsiteX6" fmla="*/ 191486 w 318646"/>
                <a:gd name="connsiteY6" fmla="*/ 196132 h 342031"/>
                <a:gd name="connsiteX7" fmla="*/ 246918 w 318646"/>
                <a:gd name="connsiteY7" fmla="*/ 215763 h 34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46" h="342031">
                  <a:moveTo>
                    <a:pt x="246918" y="215763"/>
                  </a:moveTo>
                  <a:cubicBezTo>
                    <a:pt x="246918" y="215763"/>
                    <a:pt x="324748" y="158341"/>
                    <a:pt x="318263" y="72555"/>
                  </a:cubicBezTo>
                  <a:cubicBezTo>
                    <a:pt x="318263" y="72555"/>
                    <a:pt x="275629" y="0"/>
                    <a:pt x="173412" y="0"/>
                  </a:cubicBezTo>
                  <a:cubicBezTo>
                    <a:pt x="71195" y="0"/>
                    <a:pt x="26399" y="35802"/>
                    <a:pt x="10919" y="110173"/>
                  </a:cubicBezTo>
                  <a:cubicBezTo>
                    <a:pt x="-4560" y="184544"/>
                    <a:pt x="-12430" y="287972"/>
                    <a:pt x="50008" y="325157"/>
                  </a:cubicBezTo>
                  <a:cubicBezTo>
                    <a:pt x="112445" y="362343"/>
                    <a:pt x="176265" y="333805"/>
                    <a:pt x="192091" y="281054"/>
                  </a:cubicBezTo>
                  <a:cubicBezTo>
                    <a:pt x="192091" y="281054"/>
                    <a:pt x="161737" y="220519"/>
                    <a:pt x="191486" y="196132"/>
                  </a:cubicBezTo>
                  <a:cubicBezTo>
                    <a:pt x="213883" y="177799"/>
                    <a:pt x="246918" y="215763"/>
                    <a:pt x="246918" y="215763"/>
                  </a:cubicBezTo>
                  <a:close/>
                </a:path>
              </a:pathLst>
            </a:custGeom>
            <a:solidFill>
              <a:srgbClr val="263238"/>
            </a:solidFill>
            <a:ln w="8630" cap="flat">
              <a:noFill/>
              <a:prstDash val="solid"/>
              <a:miter/>
            </a:ln>
          </p:spPr>
          <p:txBody>
            <a:bodyPr rtlCol="0" anchor="ctr"/>
            <a:lstStyle/>
            <a:p>
              <a:endParaRPr lang="en-US"/>
            </a:p>
          </p:txBody>
        </p:sp>
        <p:sp>
          <p:nvSpPr>
            <p:cNvPr id="4298" name="Freeform: Shape 4297">
              <a:extLst>
                <a:ext uri="{FF2B5EF4-FFF2-40B4-BE49-F238E27FC236}">
                  <a16:creationId xmlns:a16="http://schemas.microsoft.com/office/drawing/2014/main" id="{396477F4-DFB8-4A03-A3A7-DA240F2B06AB}"/>
                </a:ext>
              </a:extLst>
            </p:cNvPr>
            <p:cNvSpPr/>
            <p:nvPr/>
          </p:nvSpPr>
          <p:spPr>
            <a:xfrm>
              <a:off x="6256238" y="2418674"/>
              <a:ext cx="223372" cy="92606"/>
            </a:xfrm>
            <a:custGeom>
              <a:avLst/>
              <a:gdLst>
                <a:gd name="connsiteX0" fmla="*/ 14961 w 223372"/>
                <a:gd name="connsiteY0" fmla="*/ 77214 h 92606"/>
                <a:gd name="connsiteX1" fmla="*/ 0 w 223372"/>
                <a:gd name="connsiteY1" fmla="*/ 13566 h 92606"/>
                <a:gd name="connsiteX2" fmla="*/ 223373 w 223372"/>
                <a:gd name="connsiteY2" fmla="*/ 45649 h 92606"/>
                <a:gd name="connsiteX3" fmla="*/ 223373 w 223372"/>
                <a:gd name="connsiteY3" fmla="*/ 92607 h 92606"/>
              </a:gdLst>
              <a:ahLst/>
              <a:cxnLst>
                <a:cxn ang="0">
                  <a:pos x="connsiteX0" y="connsiteY0"/>
                </a:cxn>
                <a:cxn ang="0">
                  <a:pos x="connsiteX1" y="connsiteY1"/>
                </a:cxn>
                <a:cxn ang="0">
                  <a:pos x="connsiteX2" y="connsiteY2"/>
                </a:cxn>
                <a:cxn ang="0">
                  <a:pos x="connsiteX3" y="connsiteY3"/>
                </a:cxn>
              </a:cxnLst>
              <a:rect l="l" t="t" r="r" b="b"/>
              <a:pathLst>
                <a:path w="223372" h="92606">
                  <a:moveTo>
                    <a:pt x="14961" y="77214"/>
                  </a:moveTo>
                  <a:lnTo>
                    <a:pt x="0" y="13566"/>
                  </a:lnTo>
                  <a:cubicBezTo>
                    <a:pt x="0" y="13566"/>
                    <a:pt x="126777" y="-32700"/>
                    <a:pt x="223373" y="45649"/>
                  </a:cubicBezTo>
                  <a:lnTo>
                    <a:pt x="223373" y="92607"/>
                  </a:lnTo>
                </a:path>
              </a:pathLst>
            </a:custGeom>
            <a:noFill/>
            <a:ln w="8630" cap="rnd">
              <a:solidFill>
                <a:srgbClr val="263238"/>
              </a:solidFill>
              <a:prstDash val="solid"/>
              <a:round/>
            </a:ln>
          </p:spPr>
          <p:txBody>
            <a:bodyPr rtlCol="0" anchor="ctr"/>
            <a:lstStyle/>
            <a:p>
              <a:endParaRPr lang="en-US"/>
            </a:p>
          </p:txBody>
        </p:sp>
        <p:sp>
          <p:nvSpPr>
            <p:cNvPr id="4299" name="Freeform: Shape 4298">
              <a:extLst>
                <a:ext uri="{FF2B5EF4-FFF2-40B4-BE49-F238E27FC236}">
                  <a16:creationId xmlns:a16="http://schemas.microsoft.com/office/drawing/2014/main" id="{D5D2CDD4-0167-4302-845B-D10DD0032EFE}"/>
                </a:ext>
              </a:extLst>
            </p:cNvPr>
            <p:cNvSpPr/>
            <p:nvPr/>
          </p:nvSpPr>
          <p:spPr>
            <a:xfrm>
              <a:off x="6075153" y="2497543"/>
              <a:ext cx="608200" cy="889068"/>
            </a:xfrm>
            <a:custGeom>
              <a:avLst/>
              <a:gdLst>
                <a:gd name="connsiteX0" fmla="*/ 510134 w 608200"/>
                <a:gd name="connsiteY0" fmla="*/ 546875 h 889068"/>
                <a:gd name="connsiteX1" fmla="*/ 608200 w 608200"/>
                <a:gd name="connsiteY1" fmla="*/ 808039 h 889068"/>
                <a:gd name="connsiteX2" fmla="*/ 348074 w 608200"/>
                <a:gd name="connsiteY2" fmla="*/ 889069 h 889068"/>
                <a:gd name="connsiteX3" fmla="*/ 311753 w 608200"/>
                <a:gd name="connsiteY3" fmla="*/ 745429 h 889068"/>
                <a:gd name="connsiteX4" fmla="*/ 244387 w 608200"/>
                <a:gd name="connsiteY4" fmla="*/ 875838 h 889068"/>
                <a:gd name="connsiteX5" fmla="*/ 41509 w 608200"/>
                <a:gd name="connsiteY5" fmla="*/ 785468 h 889068"/>
                <a:gd name="connsiteX6" fmla="*/ 142602 w 608200"/>
                <a:gd name="connsiteY6" fmla="*/ 556301 h 889068"/>
                <a:gd name="connsiteX7" fmla="*/ 0 w 608200"/>
                <a:gd name="connsiteY7" fmla="*/ 152103 h 889068"/>
                <a:gd name="connsiteX8" fmla="*/ 90802 w 608200"/>
                <a:gd name="connsiteY8" fmla="*/ 35012 h 889068"/>
                <a:gd name="connsiteX9" fmla="*/ 357068 w 608200"/>
                <a:gd name="connsiteY9" fmla="*/ 7685 h 889068"/>
                <a:gd name="connsiteX10" fmla="*/ 607854 w 608200"/>
                <a:gd name="connsiteY10" fmla="*/ 122441 h 88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8200" h="889068">
                  <a:moveTo>
                    <a:pt x="510134" y="546875"/>
                  </a:moveTo>
                  <a:lnTo>
                    <a:pt x="608200" y="808039"/>
                  </a:lnTo>
                  <a:cubicBezTo>
                    <a:pt x="608200" y="808039"/>
                    <a:pt x="478483" y="885869"/>
                    <a:pt x="348074" y="889069"/>
                  </a:cubicBezTo>
                  <a:lnTo>
                    <a:pt x="311753" y="745429"/>
                  </a:lnTo>
                  <a:lnTo>
                    <a:pt x="244387" y="875838"/>
                  </a:lnTo>
                  <a:cubicBezTo>
                    <a:pt x="181171" y="859926"/>
                    <a:pt x="104984" y="848338"/>
                    <a:pt x="41509" y="785468"/>
                  </a:cubicBezTo>
                  <a:lnTo>
                    <a:pt x="142602" y="556301"/>
                  </a:lnTo>
                  <a:lnTo>
                    <a:pt x="0" y="152103"/>
                  </a:lnTo>
                  <a:lnTo>
                    <a:pt x="90802" y="35012"/>
                  </a:lnTo>
                  <a:cubicBezTo>
                    <a:pt x="90802" y="35012"/>
                    <a:pt x="173734" y="-19729"/>
                    <a:pt x="357068" y="7685"/>
                  </a:cubicBezTo>
                  <a:cubicBezTo>
                    <a:pt x="540401" y="35098"/>
                    <a:pt x="607854" y="122441"/>
                    <a:pt x="607854" y="122441"/>
                  </a:cubicBezTo>
                  <a:close/>
                </a:path>
              </a:pathLst>
            </a:custGeom>
            <a:noFill/>
            <a:ln w="8630" cap="rnd">
              <a:solidFill>
                <a:srgbClr val="263238"/>
              </a:solidFill>
              <a:prstDash val="solid"/>
              <a:round/>
            </a:ln>
          </p:spPr>
          <p:txBody>
            <a:bodyPr rtlCol="0" anchor="ctr"/>
            <a:lstStyle/>
            <a:p>
              <a:endParaRPr lang="en-US"/>
            </a:p>
          </p:txBody>
        </p:sp>
        <p:sp>
          <p:nvSpPr>
            <p:cNvPr id="4300" name="Freeform: Shape 4299">
              <a:extLst>
                <a:ext uri="{FF2B5EF4-FFF2-40B4-BE49-F238E27FC236}">
                  <a16:creationId xmlns:a16="http://schemas.microsoft.com/office/drawing/2014/main" id="{235A9A66-1EB0-4C34-9D32-34D1119C0819}"/>
                </a:ext>
              </a:extLst>
            </p:cNvPr>
            <p:cNvSpPr/>
            <p:nvPr/>
          </p:nvSpPr>
          <p:spPr>
            <a:xfrm>
              <a:off x="6478227" y="3044418"/>
              <a:ext cx="107059" cy="8763"/>
            </a:xfrm>
            <a:custGeom>
              <a:avLst/>
              <a:gdLst>
                <a:gd name="connsiteX0" fmla="*/ 107060 w 107059"/>
                <a:gd name="connsiteY0" fmla="*/ 0 h 8763"/>
                <a:gd name="connsiteX1" fmla="*/ 0 w 107059"/>
                <a:gd name="connsiteY1" fmla="*/ 0 h 8763"/>
              </a:gdLst>
              <a:ahLst/>
              <a:cxnLst>
                <a:cxn ang="0">
                  <a:pos x="connsiteX0" y="connsiteY0"/>
                </a:cxn>
                <a:cxn ang="0">
                  <a:pos x="connsiteX1" y="connsiteY1"/>
                </a:cxn>
              </a:cxnLst>
              <a:rect l="l" t="t" r="r" b="b"/>
              <a:pathLst>
                <a:path w="107059" h="8763">
                  <a:moveTo>
                    <a:pt x="107060" y="0"/>
                  </a:moveTo>
                  <a:cubicBezTo>
                    <a:pt x="107060" y="0"/>
                    <a:pt x="66415" y="19717"/>
                    <a:pt x="0" y="0"/>
                  </a:cubicBezTo>
                </a:path>
              </a:pathLst>
            </a:custGeom>
            <a:noFill/>
            <a:ln w="8630" cap="rnd">
              <a:solidFill>
                <a:srgbClr val="263238"/>
              </a:solidFill>
              <a:prstDash val="solid"/>
              <a:round/>
            </a:ln>
          </p:spPr>
          <p:txBody>
            <a:bodyPr rtlCol="0" anchor="ctr"/>
            <a:lstStyle/>
            <a:p>
              <a:endParaRPr lang="en-US"/>
            </a:p>
          </p:txBody>
        </p:sp>
        <p:sp>
          <p:nvSpPr>
            <p:cNvPr id="4301" name="Freeform: Shape 4300">
              <a:extLst>
                <a:ext uri="{FF2B5EF4-FFF2-40B4-BE49-F238E27FC236}">
                  <a16:creationId xmlns:a16="http://schemas.microsoft.com/office/drawing/2014/main" id="{7EE753A6-0B40-4B21-8F27-688A6C6E6983}"/>
                </a:ext>
              </a:extLst>
            </p:cNvPr>
            <p:cNvSpPr/>
            <p:nvPr/>
          </p:nvSpPr>
          <p:spPr>
            <a:xfrm>
              <a:off x="6473644" y="3050731"/>
              <a:ext cx="99968" cy="26827"/>
            </a:xfrm>
            <a:custGeom>
              <a:avLst/>
              <a:gdLst>
                <a:gd name="connsiteX0" fmla="*/ 0 w 99968"/>
                <a:gd name="connsiteY0" fmla="*/ 25943 h 26827"/>
                <a:gd name="connsiteX1" fmla="*/ 99969 w 99968"/>
                <a:gd name="connsiteY1" fmla="*/ 0 h 26827"/>
              </a:gdLst>
              <a:ahLst/>
              <a:cxnLst>
                <a:cxn ang="0">
                  <a:pos x="connsiteX0" y="connsiteY0"/>
                </a:cxn>
                <a:cxn ang="0">
                  <a:pos x="connsiteX1" y="connsiteY1"/>
                </a:cxn>
              </a:cxnLst>
              <a:rect l="l" t="t" r="r" b="b"/>
              <a:pathLst>
                <a:path w="99968" h="26827">
                  <a:moveTo>
                    <a:pt x="0" y="25943"/>
                  </a:moveTo>
                  <a:cubicBezTo>
                    <a:pt x="35378" y="29870"/>
                    <a:pt x="70964" y="20634"/>
                    <a:pt x="99969" y="0"/>
                  </a:cubicBezTo>
                </a:path>
              </a:pathLst>
            </a:custGeom>
            <a:noFill/>
            <a:ln w="8630" cap="rnd">
              <a:solidFill>
                <a:srgbClr val="263238"/>
              </a:solidFill>
              <a:prstDash val="solid"/>
              <a:round/>
            </a:ln>
          </p:spPr>
          <p:txBody>
            <a:bodyPr rtlCol="0" anchor="ctr"/>
            <a:lstStyle/>
            <a:p>
              <a:endParaRPr lang="en-US"/>
            </a:p>
          </p:txBody>
        </p:sp>
        <p:grpSp>
          <p:nvGrpSpPr>
            <p:cNvPr id="4302" name="Graphic 2">
              <a:extLst>
                <a:ext uri="{FF2B5EF4-FFF2-40B4-BE49-F238E27FC236}">
                  <a16:creationId xmlns:a16="http://schemas.microsoft.com/office/drawing/2014/main" id="{65486ABA-1EA3-4AE3-AD43-2728FA0A0A3E}"/>
                </a:ext>
              </a:extLst>
            </p:cNvPr>
            <p:cNvGrpSpPr/>
            <p:nvPr/>
          </p:nvGrpSpPr>
          <p:grpSpPr>
            <a:xfrm>
              <a:off x="6224414" y="2090945"/>
              <a:ext cx="205990" cy="178457"/>
              <a:chOff x="6224414" y="2090945"/>
              <a:chExt cx="205990" cy="178457"/>
            </a:xfrm>
            <a:noFill/>
          </p:grpSpPr>
          <p:sp>
            <p:nvSpPr>
              <p:cNvPr id="4303" name="Freeform: Shape 4302">
                <a:extLst>
                  <a:ext uri="{FF2B5EF4-FFF2-40B4-BE49-F238E27FC236}">
                    <a16:creationId xmlns:a16="http://schemas.microsoft.com/office/drawing/2014/main" id="{8F15B04B-F5BB-4C10-A145-BA332F33817D}"/>
                  </a:ext>
                </a:extLst>
              </p:cNvPr>
              <p:cNvSpPr/>
              <p:nvPr/>
            </p:nvSpPr>
            <p:spPr>
              <a:xfrm>
                <a:off x="6228133" y="2090945"/>
                <a:ext cx="202272" cy="45886"/>
              </a:xfrm>
              <a:custGeom>
                <a:avLst/>
                <a:gdLst>
                  <a:gd name="connsiteX0" fmla="*/ 0 w 202272"/>
                  <a:gd name="connsiteY0" fmla="*/ 35077 h 45886"/>
                  <a:gd name="connsiteX1" fmla="*/ 55951 w 202272"/>
                  <a:gd name="connsiteY1" fmla="*/ 7317 h 45886"/>
                  <a:gd name="connsiteX2" fmla="*/ 136722 w 202272"/>
                  <a:gd name="connsiteY2" fmla="*/ 2042 h 45886"/>
                  <a:gd name="connsiteX3" fmla="*/ 202272 w 202272"/>
                  <a:gd name="connsiteY3" fmla="*/ 45886 h 45886"/>
                </a:gdLst>
                <a:ahLst/>
                <a:cxnLst>
                  <a:cxn ang="0">
                    <a:pos x="connsiteX0" y="connsiteY0"/>
                  </a:cxn>
                  <a:cxn ang="0">
                    <a:pos x="connsiteX1" y="connsiteY1"/>
                  </a:cxn>
                  <a:cxn ang="0">
                    <a:pos x="connsiteX2" y="connsiteY2"/>
                  </a:cxn>
                  <a:cxn ang="0">
                    <a:pos x="connsiteX3" y="connsiteY3"/>
                  </a:cxn>
                </a:cxnLst>
                <a:rect l="l" t="t" r="r" b="b"/>
                <a:pathLst>
                  <a:path w="202272" h="45886">
                    <a:moveTo>
                      <a:pt x="0" y="35077"/>
                    </a:moveTo>
                    <a:cubicBezTo>
                      <a:pt x="14182" y="19424"/>
                      <a:pt x="35369" y="12333"/>
                      <a:pt x="55951" y="7317"/>
                    </a:cubicBezTo>
                    <a:cubicBezTo>
                      <a:pt x="82206" y="-111"/>
                      <a:pt x="109723" y="-1910"/>
                      <a:pt x="136722" y="2042"/>
                    </a:cubicBezTo>
                    <a:cubicBezTo>
                      <a:pt x="163980" y="6253"/>
                      <a:pt x="187977" y="22304"/>
                      <a:pt x="202272" y="45886"/>
                    </a:cubicBezTo>
                  </a:path>
                </a:pathLst>
              </a:custGeom>
              <a:noFill/>
              <a:ln w="8630" cap="rnd">
                <a:solidFill>
                  <a:srgbClr val="FFFFFF"/>
                </a:solidFill>
                <a:prstDash val="solid"/>
                <a:round/>
              </a:ln>
            </p:spPr>
            <p:txBody>
              <a:bodyPr rtlCol="0" anchor="ctr"/>
              <a:lstStyle/>
              <a:p>
                <a:endParaRPr lang="en-US"/>
              </a:p>
            </p:txBody>
          </p:sp>
          <p:sp>
            <p:nvSpPr>
              <p:cNvPr id="4304" name="Freeform: Shape 4303">
                <a:extLst>
                  <a:ext uri="{FF2B5EF4-FFF2-40B4-BE49-F238E27FC236}">
                    <a16:creationId xmlns:a16="http://schemas.microsoft.com/office/drawing/2014/main" id="{0D17107D-3BFB-46DF-89F3-042A92543971}"/>
                  </a:ext>
                </a:extLst>
              </p:cNvPr>
              <p:cNvSpPr/>
              <p:nvPr/>
            </p:nvSpPr>
            <p:spPr>
              <a:xfrm>
                <a:off x="6224414" y="2153781"/>
                <a:ext cx="121934" cy="115621"/>
              </a:xfrm>
              <a:custGeom>
                <a:avLst/>
                <a:gdLst>
                  <a:gd name="connsiteX0" fmla="*/ 0 w 121934"/>
                  <a:gd name="connsiteY0" fmla="*/ 0 h 115621"/>
                  <a:gd name="connsiteX1" fmla="*/ 121934 w 121934"/>
                  <a:gd name="connsiteY1" fmla="*/ 115621 h 115621"/>
                </a:gdLst>
                <a:ahLst/>
                <a:cxnLst>
                  <a:cxn ang="0">
                    <a:pos x="connsiteX0" y="connsiteY0"/>
                  </a:cxn>
                  <a:cxn ang="0">
                    <a:pos x="connsiteX1" y="connsiteY1"/>
                  </a:cxn>
                </a:cxnLst>
                <a:rect l="l" t="t" r="r" b="b"/>
                <a:pathLst>
                  <a:path w="121934" h="115621">
                    <a:moveTo>
                      <a:pt x="0" y="0"/>
                    </a:moveTo>
                    <a:cubicBezTo>
                      <a:pt x="13966" y="59402"/>
                      <a:pt x="61875" y="104829"/>
                      <a:pt x="121934" y="115621"/>
                    </a:cubicBezTo>
                  </a:path>
                </a:pathLst>
              </a:custGeom>
              <a:noFill/>
              <a:ln w="8630" cap="rnd">
                <a:solidFill>
                  <a:srgbClr val="FFFFFF"/>
                </a:solidFill>
                <a:prstDash val="solid"/>
                <a:round/>
              </a:ln>
            </p:spPr>
            <p:txBody>
              <a:bodyPr rtlCol="0" anchor="ctr"/>
              <a:lstStyle/>
              <a:p>
                <a:endParaRPr lang="en-US"/>
              </a:p>
            </p:txBody>
          </p:sp>
        </p:grpSp>
        <p:sp>
          <p:nvSpPr>
            <p:cNvPr id="4305" name="Freeform: Shape 4304">
              <a:extLst>
                <a:ext uri="{FF2B5EF4-FFF2-40B4-BE49-F238E27FC236}">
                  <a16:creationId xmlns:a16="http://schemas.microsoft.com/office/drawing/2014/main" id="{1CD54F20-21AC-40D0-953B-B34EA6C5A383}"/>
                </a:ext>
              </a:extLst>
            </p:cNvPr>
            <p:cNvSpPr/>
            <p:nvPr/>
          </p:nvSpPr>
          <p:spPr>
            <a:xfrm>
              <a:off x="6683353" y="2619984"/>
              <a:ext cx="145926" cy="316423"/>
            </a:xfrm>
            <a:custGeom>
              <a:avLst/>
              <a:gdLst>
                <a:gd name="connsiteX0" fmla="*/ 0 w 145926"/>
                <a:gd name="connsiteY0" fmla="*/ 0 h 316423"/>
                <a:gd name="connsiteX1" fmla="*/ 130928 w 145926"/>
                <a:gd name="connsiteY1" fmla="*/ 188609 h 316423"/>
                <a:gd name="connsiteX2" fmla="*/ 141824 w 145926"/>
                <a:gd name="connsiteY2" fmla="*/ 316423 h 316423"/>
              </a:gdLst>
              <a:ahLst/>
              <a:cxnLst>
                <a:cxn ang="0">
                  <a:pos x="connsiteX0" y="connsiteY0"/>
                </a:cxn>
                <a:cxn ang="0">
                  <a:pos x="connsiteX1" y="connsiteY1"/>
                </a:cxn>
                <a:cxn ang="0">
                  <a:pos x="connsiteX2" y="connsiteY2"/>
                </a:cxn>
              </a:cxnLst>
              <a:rect l="l" t="t" r="r" b="b"/>
              <a:pathLst>
                <a:path w="145926" h="316423">
                  <a:moveTo>
                    <a:pt x="0" y="0"/>
                  </a:moveTo>
                  <a:lnTo>
                    <a:pt x="130928" y="188609"/>
                  </a:lnTo>
                  <a:cubicBezTo>
                    <a:pt x="130928" y="188609"/>
                    <a:pt x="155401" y="253900"/>
                    <a:pt x="141824" y="316423"/>
                  </a:cubicBezTo>
                </a:path>
              </a:pathLst>
            </a:custGeom>
            <a:noFill/>
            <a:ln w="8630" cap="rnd">
              <a:solidFill>
                <a:srgbClr val="263238"/>
              </a:solidFill>
              <a:prstDash val="solid"/>
              <a:round/>
            </a:ln>
          </p:spPr>
          <p:txBody>
            <a:bodyPr rtlCol="0" anchor="ctr"/>
            <a:lstStyle/>
            <a:p>
              <a:endParaRPr lang="en-US"/>
            </a:p>
          </p:txBody>
        </p:sp>
        <p:sp>
          <p:nvSpPr>
            <p:cNvPr id="4306" name="Freeform: Shape 4305">
              <a:extLst>
                <a:ext uri="{FF2B5EF4-FFF2-40B4-BE49-F238E27FC236}">
                  <a16:creationId xmlns:a16="http://schemas.microsoft.com/office/drawing/2014/main" id="{5952D9F0-FE48-411E-BAFA-C4DFBDE8DD4D}"/>
                </a:ext>
              </a:extLst>
            </p:cNvPr>
            <p:cNvSpPr/>
            <p:nvPr/>
          </p:nvSpPr>
          <p:spPr>
            <a:xfrm>
              <a:off x="6633196" y="2588333"/>
              <a:ext cx="444237" cy="425536"/>
            </a:xfrm>
            <a:custGeom>
              <a:avLst/>
              <a:gdLst>
                <a:gd name="connsiteX0" fmla="*/ 181085 w 444237"/>
                <a:gd name="connsiteY0" fmla="*/ 220260 h 425536"/>
                <a:gd name="connsiteX1" fmla="*/ 398145 w 444237"/>
                <a:gd name="connsiteY1" fmla="*/ 0 h 425536"/>
                <a:gd name="connsiteX2" fmla="*/ 444238 w 444237"/>
                <a:gd name="connsiteY2" fmla="*/ 59843 h 425536"/>
                <a:gd name="connsiteX3" fmla="*/ 224670 w 444237"/>
                <a:gd name="connsiteY3" fmla="*/ 413624 h 425536"/>
                <a:gd name="connsiteX4" fmla="*/ 169523 w 444237"/>
                <a:gd name="connsiteY4" fmla="*/ 414593 h 425536"/>
                <a:gd name="connsiteX5" fmla="*/ 169237 w 444237"/>
                <a:gd name="connsiteY5" fmla="*/ 414316 h 425536"/>
                <a:gd name="connsiteX6" fmla="*/ 0 w 444237"/>
                <a:gd name="connsiteY6" fmla="*/ 248884 h 42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237" h="425536">
                  <a:moveTo>
                    <a:pt x="181085" y="220260"/>
                  </a:moveTo>
                  <a:lnTo>
                    <a:pt x="398145" y="0"/>
                  </a:lnTo>
                  <a:lnTo>
                    <a:pt x="444238" y="59843"/>
                  </a:lnTo>
                  <a:cubicBezTo>
                    <a:pt x="444238" y="59843"/>
                    <a:pt x="330519" y="301981"/>
                    <a:pt x="224670" y="413624"/>
                  </a:cubicBezTo>
                  <a:cubicBezTo>
                    <a:pt x="209709" y="429121"/>
                    <a:pt x="185020" y="429554"/>
                    <a:pt x="169523" y="414593"/>
                  </a:cubicBezTo>
                  <a:cubicBezTo>
                    <a:pt x="169428" y="414498"/>
                    <a:pt x="169333" y="414411"/>
                    <a:pt x="169237" y="414316"/>
                  </a:cubicBezTo>
                  <a:lnTo>
                    <a:pt x="0" y="248884"/>
                  </a:lnTo>
                </a:path>
              </a:pathLst>
            </a:custGeom>
            <a:noFill/>
            <a:ln w="8630" cap="rnd">
              <a:solidFill>
                <a:srgbClr val="263238"/>
              </a:solidFill>
              <a:prstDash val="solid"/>
              <a:round/>
            </a:ln>
          </p:spPr>
          <p:txBody>
            <a:bodyPr rtlCol="0" anchor="ctr"/>
            <a:lstStyle/>
            <a:p>
              <a:endParaRPr lang="en-US"/>
            </a:p>
          </p:txBody>
        </p:sp>
        <p:sp>
          <p:nvSpPr>
            <p:cNvPr id="4307" name="Freeform: Shape 4306">
              <a:extLst>
                <a:ext uri="{FF2B5EF4-FFF2-40B4-BE49-F238E27FC236}">
                  <a16:creationId xmlns:a16="http://schemas.microsoft.com/office/drawing/2014/main" id="{84B2880D-2511-4D1F-9C81-9024CA3A2B8C}"/>
                </a:ext>
              </a:extLst>
            </p:cNvPr>
            <p:cNvSpPr/>
            <p:nvPr/>
          </p:nvSpPr>
          <p:spPr>
            <a:xfrm>
              <a:off x="6015551" y="2649646"/>
              <a:ext cx="202204" cy="437646"/>
            </a:xfrm>
            <a:custGeom>
              <a:avLst/>
              <a:gdLst>
                <a:gd name="connsiteX0" fmla="*/ 59603 w 202204"/>
                <a:gd name="connsiteY0" fmla="*/ 0 h 437646"/>
                <a:gd name="connsiteX1" fmla="*/ 279 w 202204"/>
                <a:gd name="connsiteY1" fmla="*/ 400739 h 437646"/>
                <a:gd name="connsiteX2" fmla="*/ 202205 w 202204"/>
                <a:gd name="connsiteY2" fmla="*/ 404198 h 437646"/>
              </a:gdLst>
              <a:ahLst/>
              <a:cxnLst>
                <a:cxn ang="0">
                  <a:pos x="connsiteX0" y="connsiteY0"/>
                </a:cxn>
                <a:cxn ang="0">
                  <a:pos x="connsiteX1" y="connsiteY1"/>
                </a:cxn>
                <a:cxn ang="0">
                  <a:pos x="connsiteX2" y="connsiteY2"/>
                </a:cxn>
              </a:cxnLst>
              <a:rect l="l" t="t" r="r" b="b"/>
              <a:pathLst>
                <a:path w="202204" h="437646">
                  <a:moveTo>
                    <a:pt x="59603" y="0"/>
                  </a:moveTo>
                  <a:cubicBezTo>
                    <a:pt x="59603" y="0"/>
                    <a:pt x="-4737" y="263153"/>
                    <a:pt x="279" y="400739"/>
                  </a:cubicBezTo>
                  <a:cubicBezTo>
                    <a:pt x="279" y="400739"/>
                    <a:pt x="88486" y="481423"/>
                    <a:pt x="202205" y="404198"/>
                  </a:cubicBezTo>
                </a:path>
              </a:pathLst>
            </a:custGeom>
            <a:noFill/>
            <a:ln w="8630" cap="rnd">
              <a:solidFill>
                <a:srgbClr val="263238"/>
              </a:solidFill>
              <a:prstDash val="solid"/>
              <a:round/>
            </a:ln>
          </p:spPr>
          <p:txBody>
            <a:bodyPr rtlCol="0" anchor="ctr"/>
            <a:lstStyle/>
            <a:p>
              <a:endParaRPr lang="en-US"/>
            </a:p>
          </p:txBody>
        </p:sp>
        <p:sp>
          <p:nvSpPr>
            <p:cNvPr id="4308" name="Freeform: Shape 4307">
              <a:extLst>
                <a:ext uri="{FF2B5EF4-FFF2-40B4-BE49-F238E27FC236}">
                  <a16:creationId xmlns:a16="http://schemas.microsoft.com/office/drawing/2014/main" id="{8FEA3486-402D-4A7B-8ED5-1F361D916924}"/>
                </a:ext>
              </a:extLst>
            </p:cNvPr>
            <p:cNvSpPr/>
            <p:nvPr/>
          </p:nvSpPr>
          <p:spPr>
            <a:xfrm>
              <a:off x="6142520" y="2929662"/>
              <a:ext cx="31391" cy="82845"/>
            </a:xfrm>
            <a:custGeom>
              <a:avLst/>
              <a:gdLst>
                <a:gd name="connsiteX0" fmla="*/ 31392 w 31391"/>
                <a:gd name="connsiteY0" fmla="*/ 0 h 82845"/>
                <a:gd name="connsiteX1" fmla="*/ 0 w 31391"/>
                <a:gd name="connsiteY1" fmla="*/ 82846 h 82845"/>
              </a:gdLst>
              <a:ahLst/>
              <a:cxnLst>
                <a:cxn ang="0">
                  <a:pos x="connsiteX0" y="connsiteY0"/>
                </a:cxn>
                <a:cxn ang="0">
                  <a:pos x="connsiteX1" y="connsiteY1"/>
                </a:cxn>
              </a:cxnLst>
              <a:rect l="l" t="t" r="r" b="b"/>
              <a:pathLst>
                <a:path w="31391" h="82845">
                  <a:moveTo>
                    <a:pt x="31392" y="0"/>
                  </a:moveTo>
                  <a:cubicBezTo>
                    <a:pt x="26488" y="29411"/>
                    <a:pt x="15825" y="57568"/>
                    <a:pt x="0" y="82846"/>
                  </a:cubicBezTo>
                </a:path>
              </a:pathLst>
            </a:custGeom>
            <a:noFill/>
            <a:ln w="8630" cap="rnd">
              <a:solidFill>
                <a:srgbClr val="263238"/>
              </a:solidFill>
              <a:prstDash val="solid"/>
              <a:round/>
            </a:ln>
          </p:spPr>
          <p:txBody>
            <a:bodyPr rtlCol="0" anchor="ctr"/>
            <a:lstStyle/>
            <a:p>
              <a:endParaRPr lang="en-US"/>
            </a:p>
          </p:txBody>
        </p:sp>
        <p:sp>
          <p:nvSpPr>
            <p:cNvPr id="4309" name="Freeform: Shape 4308">
              <a:extLst>
                <a:ext uri="{FF2B5EF4-FFF2-40B4-BE49-F238E27FC236}">
                  <a16:creationId xmlns:a16="http://schemas.microsoft.com/office/drawing/2014/main" id="{D6735C3F-162D-4DAF-9C10-5500AFD631BB}"/>
                </a:ext>
              </a:extLst>
            </p:cNvPr>
            <p:cNvSpPr/>
            <p:nvPr/>
          </p:nvSpPr>
          <p:spPr>
            <a:xfrm>
              <a:off x="5897200" y="2114203"/>
              <a:ext cx="323949" cy="681160"/>
            </a:xfrm>
            <a:custGeom>
              <a:avLst/>
              <a:gdLst>
                <a:gd name="connsiteX0" fmla="*/ 285186 w 323949"/>
                <a:gd name="connsiteY0" fmla="*/ 73304 h 681160"/>
                <a:gd name="connsiteX1" fmla="*/ 272214 w 323949"/>
                <a:gd name="connsiteY1" fmla="*/ 146897 h 681160"/>
                <a:gd name="connsiteX2" fmla="*/ 281900 w 323949"/>
                <a:gd name="connsiteY2" fmla="*/ 492809 h 681160"/>
                <a:gd name="connsiteX3" fmla="*/ 260453 w 323949"/>
                <a:gd name="connsiteY3" fmla="*/ 609122 h 681160"/>
                <a:gd name="connsiteX4" fmla="*/ 171554 w 323949"/>
                <a:gd name="connsiteY4" fmla="*/ 680639 h 681160"/>
                <a:gd name="connsiteX5" fmla="*/ 116121 w 323949"/>
                <a:gd name="connsiteY5" fmla="*/ 673375 h 681160"/>
                <a:gd name="connsiteX6" fmla="*/ 44863 w 323949"/>
                <a:gd name="connsiteY6" fmla="*/ 627974 h 681160"/>
                <a:gd name="connsiteX7" fmla="*/ 4392 w 323949"/>
                <a:gd name="connsiteY7" fmla="*/ 540977 h 681160"/>
                <a:gd name="connsiteX8" fmla="*/ 11915 w 323949"/>
                <a:gd name="connsiteY8" fmla="*/ 418351 h 681160"/>
                <a:gd name="connsiteX9" fmla="*/ 136184 w 323949"/>
                <a:gd name="connsiteY9" fmla="*/ 212015 h 681160"/>
                <a:gd name="connsiteX10" fmla="*/ 179942 w 323949"/>
                <a:gd name="connsiteY10" fmla="*/ 101669 h 681160"/>
                <a:gd name="connsiteX11" fmla="*/ 218252 w 323949"/>
                <a:gd name="connsiteY11" fmla="*/ 15882 h 681160"/>
                <a:gd name="connsiteX12" fmla="*/ 277316 w 323949"/>
                <a:gd name="connsiteY12" fmla="*/ 576 h 681160"/>
                <a:gd name="connsiteX13" fmla="*/ 323669 w 323949"/>
                <a:gd name="connsiteY13" fmla="*/ 24184 h 681160"/>
                <a:gd name="connsiteX14" fmla="*/ 285186 w 323949"/>
                <a:gd name="connsiteY14" fmla="*/ 73304 h 68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949" h="681160">
                  <a:moveTo>
                    <a:pt x="285186" y="73304"/>
                  </a:moveTo>
                  <a:cubicBezTo>
                    <a:pt x="276495" y="96860"/>
                    <a:pt x="272093" y="121783"/>
                    <a:pt x="272214" y="146897"/>
                  </a:cubicBezTo>
                  <a:cubicBezTo>
                    <a:pt x="267631" y="262258"/>
                    <a:pt x="284581" y="377534"/>
                    <a:pt x="281900" y="492809"/>
                  </a:cubicBezTo>
                  <a:cubicBezTo>
                    <a:pt x="280948" y="532502"/>
                    <a:pt x="277403" y="573233"/>
                    <a:pt x="260453" y="609122"/>
                  </a:cubicBezTo>
                  <a:cubicBezTo>
                    <a:pt x="243504" y="645010"/>
                    <a:pt x="210988" y="675796"/>
                    <a:pt x="171554" y="680639"/>
                  </a:cubicBezTo>
                  <a:cubicBezTo>
                    <a:pt x="152771" y="682343"/>
                    <a:pt x="133832" y="679861"/>
                    <a:pt x="116121" y="673375"/>
                  </a:cubicBezTo>
                  <a:cubicBezTo>
                    <a:pt x="88864" y="664623"/>
                    <a:pt x="64312" y="648988"/>
                    <a:pt x="44863" y="627974"/>
                  </a:cubicBezTo>
                  <a:cubicBezTo>
                    <a:pt x="23771" y="603155"/>
                    <a:pt x="9788" y="573095"/>
                    <a:pt x="4392" y="540977"/>
                  </a:cubicBezTo>
                  <a:cubicBezTo>
                    <a:pt x="-3391" y="500116"/>
                    <a:pt x="-797" y="457958"/>
                    <a:pt x="11915" y="418351"/>
                  </a:cubicBezTo>
                  <a:cubicBezTo>
                    <a:pt x="36562" y="341645"/>
                    <a:pt x="96318" y="282062"/>
                    <a:pt x="136184" y="212015"/>
                  </a:cubicBezTo>
                  <a:cubicBezTo>
                    <a:pt x="155772" y="177423"/>
                    <a:pt x="170499" y="140290"/>
                    <a:pt x="179942" y="101669"/>
                  </a:cubicBezTo>
                  <a:cubicBezTo>
                    <a:pt x="187466" y="70623"/>
                    <a:pt x="193260" y="35859"/>
                    <a:pt x="218252" y="15882"/>
                  </a:cubicBezTo>
                  <a:cubicBezTo>
                    <a:pt x="235331" y="3577"/>
                    <a:pt x="256406" y="-1880"/>
                    <a:pt x="277316" y="576"/>
                  </a:cubicBezTo>
                  <a:cubicBezTo>
                    <a:pt x="291585" y="1700"/>
                    <a:pt x="327474" y="3084"/>
                    <a:pt x="323669" y="24184"/>
                  </a:cubicBezTo>
                  <a:cubicBezTo>
                    <a:pt x="320901" y="39318"/>
                    <a:pt x="292364" y="56441"/>
                    <a:pt x="285186" y="73304"/>
                  </a:cubicBezTo>
                  <a:close/>
                </a:path>
              </a:pathLst>
            </a:custGeom>
            <a:solidFill>
              <a:srgbClr val="263238"/>
            </a:solidFill>
            <a:ln w="8630" cap="flat">
              <a:noFill/>
              <a:prstDash val="solid"/>
              <a:miter/>
            </a:ln>
          </p:spPr>
          <p:txBody>
            <a:bodyPr rtlCol="0" anchor="ctr"/>
            <a:lstStyle/>
            <a:p>
              <a:endParaRPr lang="en-US"/>
            </a:p>
          </p:txBody>
        </p:sp>
        <p:grpSp>
          <p:nvGrpSpPr>
            <p:cNvPr id="4310" name="Graphic 2">
              <a:extLst>
                <a:ext uri="{FF2B5EF4-FFF2-40B4-BE49-F238E27FC236}">
                  <a16:creationId xmlns:a16="http://schemas.microsoft.com/office/drawing/2014/main" id="{E53C9D24-8A74-4869-A5CC-3454D07865DB}"/>
                </a:ext>
              </a:extLst>
            </p:cNvPr>
            <p:cNvGrpSpPr/>
            <p:nvPr/>
          </p:nvGrpSpPr>
          <p:grpSpPr>
            <a:xfrm>
              <a:off x="5951513" y="2147035"/>
              <a:ext cx="249552" cy="637775"/>
              <a:chOff x="5951513" y="2147035"/>
              <a:chExt cx="249552" cy="637775"/>
            </a:xfrm>
            <a:noFill/>
          </p:grpSpPr>
          <p:sp>
            <p:nvSpPr>
              <p:cNvPr id="4311" name="Freeform: Shape 4310">
                <a:extLst>
                  <a:ext uri="{FF2B5EF4-FFF2-40B4-BE49-F238E27FC236}">
                    <a16:creationId xmlns:a16="http://schemas.microsoft.com/office/drawing/2014/main" id="{7BCFD5B9-9682-4380-97A4-71259BA1E70D}"/>
                  </a:ext>
                </a:extLst>
              </p:cNvPr>
              <p:cNvSpPr/>
              <p:nvPr/>
            </p:nvSpPr>
            <p:spPr>
              <a:xfrm>
                <a:off x="6022402" y="2147035"/>
                <a:ext cx="178663" cy="637775"/>
              </a:xfrm>
              <a:custGeom>
                <a:avLst/>
                <a:gdLst>
                  <a:gd name="connsiteX0" fmla="*/ 178664 w 178663"/>
                  <a:gd name="connsiteY0" fmla="*/ 0 h 637775"/>
                  <a:gd name="connsiteX1" fmla="*/ 116745 w 178663"/>
                  <a:gd name="connsiteY1" fmla="*/ 39261 h 637775"/>
                  <a:gd name="connsiteX2" fmla="*/ 92013 w 178663"/>
                  <a:gd name="connsiteY2" fmla="*/ 97288 h 637775"/>
                  <a:gd name="connsiteX3" fmla="*/ 53789 w 178663"/>
                  <a:gd name="connsiteY3" fmla="*/ 522933 h 637775"/>
                  <a:gd name="connsiteX4" fmla="*/ 0 w 178663"/>
                  <a:gd name="connsiteY4" fmla="*/ 637776 h 637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663" h="637775">
                    <a:moveTo>
                      <a:pt x="178664" y="0"/>
                    </a:moveTo>
                    <a:cubicBezTo>
                      <a:pt x="153845" y="4903"/>
                      <a:pt x="131767" y="18904"/>
                      <a:pt x="116745" y="39261"/>
                    </a:cubicBezTo>
                    <a:cubicBezTo>
                      <a:pt x="104915" y="56868"/>
                      <a:pt x="96518" y="76559"/>
                      <a:pt x="92013" y="97288"/>
                    </a:cubicBezTo>
                    <a:cubicBezTo>
                      <a:pt x="55865" y="235653"/>
                      <a:pt x="78263" y="382665"/>
                      <a:pt x="53789" y="522933"/>
                    </a:cubicBezTo>
                    <a:cubicBezTo>
                      <a:pt x="46352" y="565480"/>
                      <a:pt x="33035" y="610016"/>
                      <a:pt x="0" y="637776"/>
                    </a:cubicBezTo>
                  </a:path>
                </a:pathLst>
              </a:custGeom>
              <a:noFill/>
              <a:ln w="8630" cap="rnd">
                <a:solidFill>
                  <a:srgbClr val="FFFFFF"/>
                </a:solidFill>
                <a:prstDash val="solid"/>
                <a:round/>
              </a:ln>
            </p:spPr>
            <p:txBody>
              <a:bodyPr rtlCol="0" anchor="ctr"/>
              <a:lstStyle/>
              <a:p>
                <a:endParaRPr lang="en-US"/>
              </a:p>
            </p:txBody>
          </p:sp>
          <p:sp>
            <p:nvSpPr>
              <p:cNvPr id="4312" name="Freeform: Shape 4311">
                <a:extLst>
                  <a:ext uri="{FF2B5EF4-FFF2-40B4-BE49-F238E27FC236}">
                    <a16:creationId xmlns:a16="http://schemas.microsoft.com/office/drawing/2014/main" id="{91108B4B-D2B9-4AAD-B2A1-3B7AD30F443B}"/>
                  </a:ext>
                </a:extLst>
              </p:cNvPr>
              <p:cNvSpPr/>
              <p:nvPr/>
            </p:nvSpPr>
            <p:spPr>
              <a:xfrm>
                <a:off x="6022575" y="2423938"/>
                <a:ext cx="29143" cy="41941"/>
              </a:xfrm>
              <a:custGeom>
                <a:avLst/>
                <a:gdLst>
                  <a:gd name="connsiteX0" fmla="*/ 0 w 29143"/>
                  <a:gd name="connsiteY0" fmla="*/ 41942 h 41941"/>
                  <a:gd name="connsiteX1" fmla="*/ 17901 w 29143"/>
                  <a:gd name="connsiteY1" fmla="*/ 15998 h 41941"/>
                  <a:gd name="connsiteX2" fmla="*/ 29143 w 29143"/>
                  <a:gd name="connsiteY2" fmla="*/ 0 h 41941"/>
                </a:gdLst>
                <a:ahLst/>
                <a:cxnLst>
                  <a:cxn ang="0">
                    <a:pos x="connsiteX0" y="connsiteY0"/>
                  </a:cxn>
                  <a:cxn ang="0">
                    <a:pos x="connsiteX1" y="connsiteY1"/>
                  </a:cxn>
                  <a:cxn ang="0">
                    <a:pos x="connsiteX2" y="connsiteY2"/>
                  </a:cxn>
                </a:cxnLst>
                <a:rect l="l" t="t" r="r" b="b"/>
                <a:pathLst>
                  <a:path w="29143" h="41941">
                    <a:moveTo>
                      <a:pt x="0" y="41942"/>
                    </a:moveTo>
                    <a:cubicBezTo>
                      <a:pt x="5794" y="33294"/>
                      <a:pt x="11847" y="24646"/>
                      <a:pt x="17901" y="15998"/>
                    </a:cubicBezTo>
                    <a:cubicBezTo>
                      <a:pt x="21620" y="10810"/>
                      <a:pt x="25511" y="5448"/>
                      <a:pt x="29143" y="0"/>
                    </a:cubicBezTo>
                  </a:path>
                </a:pathLst>
              </a:custGeom>
              <a:noFill/>
              <a:ln w="8630" cap="rnd">
                <a:solidFill>
                  <a:srgbClr val="FFFFFF"/>
                </a:solidFill>
                <a:prstDash val="solid"/>
                <a:round/>
              </a:ln>
            </p:spPr>
            <p:txBody>
              <a:bodyPr rtlCol="0" anchor="ctr"/>
              <a:lstStyle/>
              <a:p>
                <a:endParaRPr lang="en-US"/>
              </a:p>
            </p:txBody>
          </p:sp>
          <p:sp>
            <p:nvSpPr>
              <p:cNvPr id="4313" name="Freeform: Shape 4312">
                <a:extLst>
                  <a:ext uri="{FF2B5EF4-FFF2-40B4-BE49-F238E27FC236}">
                    <a16:creationId xmlns:a16="http://schemas.microsoft.com/office/drawing/2014/main" id="{64E0E204-5D17-4D42-878E-097218BBC6C5}"/>
                  </a:ext>
                </a:extLst>
              </p:cNvPr>
              <p:cNvSpPr/>
              <p:nvPr/>
            </p:nvSpPr>
            <p:spPr>
              <a:xfrm>
                <a:off x="5951513" y="2513789"/>
                <a:ext cx="41745" cy="234960"/>
              </a:xfrm>
              <a:custGeom>
                <a:avLst/>
                <a:gdLst>
                  <a:gd name="connsiteX0" fmla="*/ 18742 w 41745"/>
                  <a:gd name="connsiteY0" fmla="*/ 234961 h 234960"/>
                  <a:gd name="connsiteX1" fmla="*/ 11132 w 41745"/>
                  <a:gd name="connsiteY1" fmla="*/ 72642 h 234960"/>
                  <a:gd name="connsiteX2" fmla="*/ 41746 w 41745"/>
                  <a:gd name="connsiteY2" fmla="*/ 0 h 234960"/>
                </a:gdLst>
                <a:ahLst/>
                <a:cxnLst>
                  <a:cxn ang="0">
                    <a:pos x="connsiteX0" y="connsiteY0"/>
                  </a:cxn>
                  <a:cxn ang="0">
                    <a:pos x="connsiteX1" y="connsiteY1"/>
                  </a:cxn>
                  <a:cxn ang="0">
                    <a:pos x="connsiteX2" y="connsiteY2"/>
                  </a:cxn>
                </a:cxnLst>
                <a:rect l="l" t="t" r="r" b="b"/>
                <a:pathLst>
                  <a:path w="41745" h="234960">
                    <a:moveTo>
                      <a:pt x="18742" y="234961"/>
                    </a:moveTo>
                    <a:cubicBezTo>
                      <a:pt x="-5125" y="184977"/>
                      <a:pt x="-4520" y="125739"/>
                      <a:pt x="11132" y="72642"/>
                    </a:cubicBezTo>
                    <a:cubicBezTo>
                      <a:pt x="18716" y="47407"/>
                      <a:pt x="28981" y="23055"/>
                      <a:pt x="41746" y="0"/>
                    </a:cubicBezTo>
                  </a:path>
                </a:pathLst>
              </a:custGeom>
              <a:noFill/>
              <a:ln w="8630" cap="rnd">
                <a:solidFill>
                  <a:srgbClr val="FFFFFF"/>
                </a:solidFill>
                <a:prstDash val="solid"/>
                <a:round/>
              </a:ln>
            </p:spPr>
            <p:txBody>
              <a:bodyPr rtlCol="0" anchor="ctr"/>
              <a:lstStyle/>
              <a:p>
                <a:endParaRPr lang="en-US"/>
              </a:p>
            </p:txBody>
          </p:sp>
        </p:grpSp>
      </p:grpSp>
      <p:grpSp>
        <p:nvGrpSpPr>
          <p:cNvPr id="4314" name="Graphic 2">
            <a:extLst>
              <a:ext uri="{FF2B5EF4-FFF2-40B4-BE49-F238E27FC236}">
                <a16:creationId xmlns:a16="http://schemas.microsoft.com/office/drawing/2014/main" id="{BC6AFC01-0583-4DDB-BC6E-11FABA608D02}"/>
              </a:ext>
            </a:extLst>
          </p:cNvPr>
          <p:cNvGrpSpPr/>
          <p:nvPr/>
        </p:nvGrpSpPr>
        <p:grpSpPr>
          <a:xfrm>
            <a:off x="7330814" y="2002790"/>
            <a:ext cx="1011409" cy="2626367"/>
            <a:chOff x="7330814" y="2002790"/>
            <a:chExt cx="1011409" cy="2626367"/>
          </a:xfrm>
        </p:grpSpPr>
        <p:sp>
          <p:nvSpPr>
            <p:cNvPr id="4315" name="Freeform: Shape 4314">
              <a:extLst>
                <a:ext uri="{FF2B5EF4-FFF2-40B4-BE49-F238E27FC236}">
                  <a16:creationId xmlns:a16="http://schemas.microsoft.com/office/drawing/2014/main" id="{A653D468-2B06-46EC-A79C-BD675F759166}"/>
                </a:ext>
              </a:extLst>
            </p:cNvPr>
            <p:cNvSpPr/>
            <p:nvPr/>
          </p:nvSpPr>
          <p:spPr>
            <a:xfrm>
              <a:off x="7384400" y="2437080"/>
              <a:ext cx="323768" cy="303367"/>
            </a:xfrm>
            <a:custGeom>
              <a:avLst/>
              <a:gdLst>
                <a:gd name="connsiteX0" fmla="*/ 320345 w 323768"/>
                <a:gd name="connsiteY0" fmla="*/ 303368 h 303367"/>
                <a:gd name="connsiteX1" fmla="*/ 315330 w 323768"/>
                <a:gd name="connsiteY1" fmla="*/ 230208 h 303367"/>
                <a:gd name="connsiteX2" fmla="*/ 277625 w 323768"/>
                <a:gd name="connsiteY2" fmla="*/ 160074 h 303367"/>
                <a:gd name="connsiteX3" fmla="*/ 266902 w 323768"/>
                <a:gd name="connsiteY3" fmla="*/ 86913 h 303367"/>
                <a:gd name="connsiteX4" fmla="*/ 199449 w 323768"/>
                <a:gd name="connsiteY4" fmla="*/ 3 h 303367"/>
                <a:gd name="connsiteX5" fmla="*/ 208097 w 323768"/>
                <a:gd name="connsiteY5" fmla="*/ 77314 h 303367"/>
                <a:gd name="connsiteX6" fmla="*/ 205243 w 323768"/>
                <a:gd name="connsiteY6" fmla="*/ 98415 h 303367"/>
                <a:gd name="connsiteX7" fmla="*/ 119889 w 323768"/>
                <a:gd name="connsiteY7" fmla="*/ 56733 h 303367"/>
                <a:gd name="connsiteX8" fmla="*/ 40070 w 323768"/>
                <a:gd name="connsiteY8" fmla="*/ 36670 h 303367"/>
                <a:gd name="connsiteX9" fmla="*/ 119889 w 323768"/>
                <a:gd name="connsiteY9" fmla="*/ 94956 h 303367"/>
                <a:gd name="connsiteX10" fmla="*/ 31 w 323768"/>
                <a:gd name="connsiteY10" fmla="*/ 98415 h 303367"/>
                <a:gd name="connsiteX11" fmla="*/ 43702 w 323768"/>
                <a:gd name="connsiteY11" fmla="*/ 117181 h 303367"/>
                <a:gd name="connsiteX12" fmla="*/ 34449 w 323768"/>
                <a:gd name="connsiteY12" fmla="*/ 129634 h 303367"/>
                <a:gd name="connsiteX13" fmla="*/ 127499 w 323768"/>
                <a:gd name="connsiteY13" fmla="*/ 160074 h 303367"/>
                <a:gd name="connsiteX14" fmla="*/ 225652 w 323768"/>
                <a:gd name="connsiteY14" fmla="*/ 241104 h 303367"/>
                <a:gd name="connsiteX15" fmla="*/ 320345 w 323768"/>
                <a:gd name="connsiteY15" fmla="*/ 303368 h 30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3768" h="303367">
                  <a:moveTo>
                    <a:pt x="320345" y="303368"/>
                  </a:moveTo>
                  <a:cubicBezTo>
                    <a:pt x="326243" y="279050"/>
                    <a:pt x="324488" y="253496"/>
                    <a:pt x="315330" y="230208"/>
                  </a:cubicBezTo>
                  <a:cubicBezTo>
                    <a:pt x="304001" y="206184"/>
                    <a:pt x="291419" y="182774"/>
                    <a:pt x="277625" y="160074"/>
                  </a:cubicBezTo>
                  <a:cubicBezTo>
                    <a:pt x="277625" y="160074"/>
                    <a:pt x="280825" y="105593"/>
                    <a:pt x="266902" y="86913"/>
                  </a:cubicBezTo>
                  <a:cubicBezTo>
                    <a:pt x="252979" y="68234"/>
                    <a:pt x="209653" y="435"/>
                    <a:pt x="199449" y="3"/>
                  </a:cubicBezTo>
                  <a:cubicBezTo>
                    <a:pt x="189245" y="-429"/>
                    <a:pt x="190801" y="46269"/>
                    <a:pt x="208097" y="77314"/>
                  </a:cubicBezTo>
                  <a:lnTo>
                    <a:pt x="205243" y="98415"/>
                  </a:lnTo>
                  <a:cubicBezTo>
                    <a:pt x="205243" y="98415"/>
                    <a:pt x="139606" y="64602"/>
                    <a:pt x="119889" y="56733"/>
                  </a:cubicBezTo>
                  <a:cubicBezTo>
                    <a:pt x="100172" y="48863"/>
                    <a:pt x="50707" y="26811"/>
                    <a:pt x="40070" y="36670"/>
                  </a:cubicBezTo>
                  <a:cubicBezTo>
                    <a:pt x="29433" y="46528"/>
                    <a:pt x="106312" y="73250"/>
                    <a:pt x="119889" y="94956"/>
                  </a:cubicBezTo>
                  <a:cubicBezTo>
                    <a:pt x="119889" y="94956"/>
                    <a:pt x="-2218" y="82157"/>
                    <a:pt x="31" y="98415"/>
                  </a:cubicBezTo>
                  <a:cubicBezTo>
                    <a:pt x="2279" y="114673"/>
                    <a:pt x="43702" y="117181"/>
                    <a:pt x="43702" y="117181"/>
                  </a:cubicBezTo>
                  <a:cubicBezTo>
                    <a:pt x="43702" y="117181"/>
                    <a:pt x="30903" y="119516"/>
                    <a:pt x="34449" y="129634"/>
                  </a:cubicBezTo>
                  <a:cubicBezTo>
                    <a:pt x="37995" y="139752"/>
                    <a:pt x="127499" y="160074"/>
                    <a:pt x="127499" y="160074"/>
                  </a:cubicBezTo>
                  <a:cubicBezTo>
                    <a:pt x="151289" y="196369"/>
                    <a:pt x="185509" y="224621"/>
                    <a:pt x="225652" y="241104"/>
                  </a:cubicBezTo>
                  <a:cubicBezTo>
                    <a:pt x="294143" y="269815"/>
                    <a:pt x="320345" y="303368"/>
                    <a:pt x="320345" y="303368"/>
                  </a:cubicBezTo>
                  <a:close/>
                </a:path>
              </a:pathLst>
            </a:custGeom>
            <a:solidFill>
              <a:srgbClr val="FFFFFF"/>
            </a:solidFill>
            <a:ln w="8630" cap="flat">
              <a:noFill/>
              <a:prstDash val="solid"/>
              <a:miter/>
            </a:ln>
          </p:spPr>
          <p:txBody>
            <a:bodyPr rtlCol="0" anchor="ctr"/>
            <a:lstStyle/>
            <a:p>
              <a:endParaRPr lang="en-US"/>
            </a:p>
          </p:txBody>
        </p:sp>
        <p:sp>
          <p:nvSpPr>
            <p:cNvPr id="4316" name="Freeform: Shape 4315">
              <a:extLst>
                <a:ext uri="{FF2B5EF4-FFF2-40B4-BE49-F238E27FC236}">
                  <a16:creationId xmlns:a16="http://schemas.microsoft.com/office/drawing/2014/main" id="{29813272-BC13-432D-87D7-71C4B5DD0314}"/>
                </a:ext>
              </a:extLst>
            </p:cNvPr>
            <p:cNvSpPr/>
            <p:nvPr/>
          </p:nvSpPr>
          <p:spPr>
            <a:xfrm>
              <a:off x="7579133" y="2437061"/>
              <a:ext cx="134778" cy="296036"/>
            </a:xfrm>
            <a:custGeom>
              <a:avLst/>
              <a:gdLst>
                <a:gd name="connsiteX0" fmla="*/ 134779 w 134778"/>
                <a:gd name="connsiteY0" fmla="*/ 296036 h 296036"/>
                <a:gd name="connsiteX1" fmla="*/ 82892 w 134778"/>
                <a:gd name="connsiteY1" fmla="*/ 160093 h 296036"/>
                <a:gd name="connsiteX2" fmla="*/ 64040 w 134778"/>
                <a:gd name="connsiteY2" fmla="*/ 74825 h 296036"/>
                <a:gd name="connsiteX3" fmla="*/ 52711 w 134778"/>
                <a:gd name="connsiteY3" fmla="*/ 61421 h 296036"/>
                <a:gd name="connsiteX4" fmla="*/ 42074 w 134778"/>
                <a:gd name="connsiteY4" fmla="*/ 47152 h 296036"/>
                <a:gd name="connsiteX5" fmla="*/ 4716 w 134778"/>
                <a:gd name="connsiteY5" fmla="*/ 22 h 296036"/>
                <a:gd name="connsiteX6" fmla="*/ 7310 w 134778"/>
                <a:gd name="connsiteY6" fmla="*/ 61248 h 296036"/>
                <a:gd name="connsiteX7" fmla="*/ 10596 w 134778"/>
                <a:gd name="connsiteY7" fmla="*/ 67475 h 296036"/>
                <a:gd name="connsiteX8" fmla="*/ 13623 w 134778"/>
                <a:gd name="connsiteY8" fmla="*/ 77333 h 296036"/>
                <a:gd name="connsiteX9" fmla="*/ 14575 w 134778"/>
                <a:gd name="connsiteY9" fmla="*/ 132333 h 29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778" h="296036">
                  <a:moveTo>
                    <a:pt x="134779" y="296036"/>
                  </a:moveTo>
                  <a:cubicBezTo>
                    <a:pt x="133482" y="227805"/>
                    <a:pt x="82892" y="160093"/>
                    <a:pt x="82892" y="160093"/>
                  </a:cubicBezTo>
                  <a:cubicBezTo>
                    <a:pt x="82892" y="160093"/>
                    <a:pt x="87129" y="99558"/>
                    <a:pt x="64040" y="74825"/>
                  </a:cubicBezTo>
                  <a:cubicBezTo>
                    <a:pt x="60036" y="70553"/>
                    <a:pt x="56257" y="66082"/>
                    <a:pt x="52711" y="61421"/>
                  </a:cubicBezTo>
                  <a:cubicBezTo>
                    <a:pt x="49166" y="56924"/>
                    <a:pt x="45620" y="52082"/>
                    <a:pt x="42074" y="47152"/>
                  </a:cubicBezTo>
                  <a:cubicBezTo>
                    <a:pt x="25730" y="24582"/>
                    <a:pt x="10683" y="887"/>
                    <a:pt x="4716" y="22"/>
                  </a:cubicBezTo>
                  <a:cubicBezTo>
                    <a:pt x="-2981" y="-1102"/>
                    <a:pt x="-646" y="41531"/>
                    <a:pt x="7310" y="61248"/>
                  </a:cubicBezTo>
                  <a:cubicBezTo>
                    <a:pt x="8158" y="63445"/>
                    <a:pt x="9256" y="65538"/>
                    <a:pt x="10596" y="67475"/>
                  </a:cubicBezTo>
                  <a:cubicBezTo>
                    <a:pt x="12585" y="70380"/>
                    <a:pt x="13641" y="73814"/>
                    <a:pt x="13623" y="77333"/>
                  </a:cubicBezTo>
                  <a:cubicBezTo>
                    <a:pt x="14229" y="92294"/>
                    <a:pt x="2900" y="113135"/>
                    <a:pt x="14575" y="132333"/>
                  </a:cubicBezTo>
                </a:path>
              </a:pathLst>
            </a:custGeom>
            <a:noFill/>
            <a:ln w="8630" cap="rnd">
              <a:solidFill>
                <a:srgbClr val="263238"/>
              </a:solidFill>
              <a:prstDash val="solid"/>
              <a:round/>
            </a:ln>
          </p:spPr>
          <p:txBody>
            <a:bodyPr rtlCol="0" anchor="ctr"/>
            <a:lstStyle/>
            <a:p>
              <a:endParaRPr lang="en-US"/>
            </a:p>
          </p:txBody>
        </p:sp>
        <p:sp>
          <p:nvSpPr>
            <p:cNvPr id="4317" name="Freeform: Shape 4316">
              <a:extLst>
                <a:ext uri="{FF2B5EF4-FFF2-40B4-BE49-F238E27FC236}">
                  <a16:creationId xmlns:a16="http://schemas.microsoft.com/office/drawing/2014/main" id="{E882EB1C-D4C6-4D08-B864-10CD3BCE5209}"/>
                </a:ext>
              </a:extLst>
            </p:cNvPr>
            <p:cNvSpPr/>
            <p:nvPr/>
          </p:nvSpPr>
          <p:spPr>
            <a:xfrm>
              <a:off x="7419109" y="2473711"/>
              <a:ext cx="170794" cy="61783"/>
            </a:xfrm>
            <a:custGeom>
              <a:avLst/>
              <a:gdLst>
                <a:gd name="connsiteX0" fmla="*/ 170794 w 170794"/>
                <a:gd name="connsiteY0" fmla="*/ 61784 h 61783"/>
                <a:gd name="connsiteX1" fmla="*/ 0 w 170794"/>
                <a:gd name="connsiteY1" fmla="*/ 4362 h 61783"/>
                <a:gd name="connsiteX2" fmla="*/ 85440 w 170794"/>
                <a:gd name="connsiteY2" fmla="*/ 58325 h 61783"/>
              </a:gdLst>
              <a:ahLst/>
              <a:cxnLst>
                <a:cxn ang="0">
                  <a:pos x="connsiteX0" y="connsiteY0"/>
                </a:cxn>
                <a:cxn ang="0">
                  <a:pos x="connsiteX1" y="connsiteY1"/>
                </a:cxn>
                <a:cxn ang="0">
                  <a:pos x="connsiteX2" y="connsiteY2"/>
                </a:cxn>
              </a:cxnLst>
              <a:rect l="l" t="t" r="r" b="b"/>
              <a:pathLst>
                <a:path w="170794" h="61783">
                  <a:moveTo>
                    <a:pt x="170794" y="61784"/>
                  </a:moveTo>
                  <a:cubicBezTo>
                    <a:pt x="170794" y="61784"/>
                    <a:pt x="25165" y="-19419"/>
                    <a:pt x="0" y="4362"/>
                  </a:cubicBezTo>
                  <a:cubicBezTo>
                    <a:pt x="0" y="4362"/>
                    <a:pt x="77830" y="41634"/>
                    <a:pt x="85440" y="58325"/>
                  </a:cubicBezTo>
                </a:path>
              </a:pathLst>
            </a:custGeom>
            <a:noFill/>
            <a:ln w="8630" cap="rnd">
              <a:solidFill>
                <a:srgbClr val="263238"/>
              </a:solidFill>
              <a:prstDash val="solid"/>
              <a:round/>
            </a:ln>
          </p:spPr>
          <p:txBody>
            <a:bodyPr rtlCol="0" anchor="ctr"/>
            <a:lstStyle/>
            <a:p>
              <a:endParaRPr lang="en-US"/>
            </a:p>
          </p:txBody>
        </p:sp>
        <p:sp>
          <p:nvSpPr>
            <p:cNvPr id="4318" name="Freeform: Shape 4317">
              <a:extLst>
                <a:ext uri="{FF2B5EF4-FFF2-40B4-BE49-F238E27FC236}">
                  <a16:creationId xmlns:a16="http://schemas.microsoft.com/office/drawing/2014/main" id="{13A1C640-1093-4EC9-968C-F9A3E5A1B3A9}"/>
                </a:ext>
              </a:extLst>
            </p:cNvPr>
            <p:cNvSpPr/>
            <p:nvPr/>
          </p:nvSpPr>
          <p:spPr>
            <a:xfrm>
              <a:off x="7415915" y="2553253"/>
              <a:ext cx="167934" cy="103282"/>
            </a:xfrm>
            <a:custGeom>
              <a:avLst/>
              <a:gdLst>
                <a:gd name="connsiteX0" fmla="*/ 115615 w 167934"/>
                <a:gd name="connsiteY0" fmla="*/ 17439 h 103282"/>
                <a:gd name="connsiteX1" fmla="*/ 3194 w 167934"/>
                <a:gd name="connsiteY1" fmla="*/ 4207 h 103282"/>
                <a:gd name="connsiteX2" fmla="*/ 96244 w 167934"/>
                <a:gd name="connsiteY2" fmla="*/ 43901 h 103282"/>
                <a:gd name="connsiteX3" fmla="*/ 167934 w 167934"/>
                <a:gd name="connsiteY3" fmla="*/ 103138 h 103282"/>
              </a:gdLst>
              <a:ahLst/>
              <a:cxnLst>
                <a:cxn ang="0">
                  <a:pos x="connsiteX0" y="connsiteY0"/>
                </a:cxn>
                <a:cxn ang="0">
                  <a:pos x="connsiteX1" y="connsiteY1"/>
                </a:cxn>
                <a:cxn ang="0">
                  <a:pos x="connsiteX2" y="connsiteY2"/>
                </a:cxn>
                <a:cxn ang="0">
                  <a:pos x="connsiteX3" y="connsiteY3"/>
                </a:cxn>
              </a:cxnLst>
              <a:rect l="l" t="t" r="r" b="b"/>
              <a:pathLst>
                <a:path w="167934" h="103282">
                  <a:moveTo>
                    <a:pt x="115615" y="17439"/>
                  </a:moveTo>
                  <a:cubicBezTo>
                    <a:pt x="115615" y="17439"/>
                    <a:pt x="26975" y="-10321"/>
                    <a:pt x="3194" y="4207"/>
                  </a:cubicBezTo>
                  <a:cubicBezTo>
                    <a:pt x="-20588" y="18736"/>
                    <a:pt x="96244" y="43901"/>
                    <a:pt x="96244" y="43901"/>
                  </a:cubicBezTo>
                  <a:cubicBezTo>
                    <a:pt x="96244" y="43901"/>
                    <a:pt x="138186" y="106684"/>
                    <a:pt x="167934" y="103138"/>
                  </a:cubicBezTo>
                </a:path>
              </a:pathLst>
            </a:custGeom>
            <a:noFill/>
            <a:ln w="8630" cap="rnd">
              <a:solidFill>
                <a:srgbClr val="263238"/>
              </a:solidFill>
              <a:prstDash val="solid"/>
              <a:round/>
            </a:ln>
          </p:spPr>
          <p:txBody>
            <a:bodyPr rtlCol="0" anchor="ctr"/>
            <a:lstStyle/>
            <a:p>
              <a:endParaRPr lang="en-US"/>
            </a:p>
          </p:txBody>
        </p:sp>
        <p:sp>
          <p:nvSpPr>
            <p:cNvPr id="4319" name="Freeform: Shape 4318">
              <a:extLst>
                <a:ext uri="{FF2B5EF4-FFF2-40B4-BE49-F238E27FC236}">
                  <a16:creationId xmlns:a16="http://schemas.microsoft.com/office/drawing/2014/main" id="{FDE10CB5-64BA-4095-8D72-DF1BE41A4FC5}"/>
                </a:ext>
              </a:extLst>
            </p:cNvPr>
            <p:cNvSpPr/>
            <p:nvPr/>
          </p:nvSpPr>
          <p:spPr>
            <a:xfrm>
              <a:off x="7384491" y="2524385"/>
              <a:ext cx="156118" cy="33421"/>
            </a:xfrm>
            <a:custGeom>
              <a:avLst/>
              <a:gdLst>
                <a:gd name="connsiteX0" fmla="*/ 34617 w 156118"/>
                <a:gd name="connsiteY0" fmla="*/ 33421 h 33421"/>
                <a:gd name="connsiteX1" fmla="*/ 26 w 156118"/>
                <a:gd name="connsiteY1" fmla="*/ 11456 h 33421"/>
                <a:gd name="connsiteX2" fmla="*/ 156119 w 156118"/>
                <a:gd name="connsiteY2" fmla="*/ 22439 h 33421"/>
              </a:gdLst>
              <a:ahLst/>
              <a:cxnLst>
                <a:cxn ang="0">
                  <a:pos x="connsiteX0" y="connsiteY0"/>
                </a:cxn>
                <a:cxn ang="0">
                  <a:pos x="connsiteX1" y="connsiteY1"/>
                </a:cxn>
                <a:cxn ang="0">
                  <a:pos x="connsiteX2" y="connsiteY2"/>
                </a:cxn>
              </a:cxnLst>
              <a:rect l="l" t="t" r="r" b="b"/>
              <a:pathLst>
                <a:path w="156118" h="33421">
                  <a:moveTo>
                    <a:pt x="34617" y="33421"/>
                  </a:moveTo>
                  <a:cubicBezTo>
                    <a:pt x="34617" y="33421"/>
                    <a:pt x="-1098" y="27800"/>
                    <a:pt x="26" y="11456"/>
                  </a:cubicBezTo>
                  <a:cubicBezTo>
                    <a:pt x="1150" y="-4888"/>
                    <a:pt x="112447" y="-5840"/>
                    <a:pt x="156119" y="22439"/>
                  </a:cubicBezTo>
                </a:path>
              </a:pathLst>
            </a:custGeom>
            <a:noFill/>
            <a:ln w="8630" cap="rnd">
              <a:solidFill>
                <a:srgbClr val="263238"/>
              </a:solidFill>
              <a:prstDash val="solid"/>
              <a:round/>
            </a:ln>
          </p:spPr>
          <p:txBody>
            <a:bodyPr rtlCol="0" anchor="ctr"/>
            <a:lstStyle/>
            <a:p>
              <a:endParaRPr lang="en-US"/>
            </a:p>
          </p:txBody>
        </p:sp>
        <p:sp>
          <p:nvSpPr>
            <p:cNvPr id="4320" name="Freeform: Shape 4319">
              <a:extLst>
                <a:ext uri="{FF2B5EF4-FFF2-40B4-BE49-F238E27FC236}">
                  <a16:creationId xmlns:a16="http://schemas.microsoft.com/office/drawing/2014/main" id="{7505C0FA-77A1-4A48-A06B-40F74BBCD3FC}"/>
                </a:ext>
              </a:extLst>
            </p:cNvPr>
            <p:cNvSpPr/>
            <p:nvPr/>
          </p:nvSpPr>
          <p:spPr>
            <a:xfrm>
              <a:off x="7484915" y="2498309"/>
              <a:ext cx="107841" cy="55911"/>
            </a:xfrm>
            <a:custGeom>
              <a:avLst/>
              <a:gdLst>
                <a:gd name="connsiteX0" fmla="*/ 104814 w 107841"/>
                <a:gd name="connsiteY0" fmla="*/ 6226 h 55911"/>
                <a:gd name="connsiteX1" fmla="*/ 107841 w 107841"/>
                <a:gd name="connsiteY1" fmla="*/ 16085 h 55911"/>
                <a:gd name="connsiteX2" fmla="*/ 11937 w 107841"/>
                <a:gd name="connsiteY2" fmla="*/ 55259 h 55911"/>
                <a:gd name="connsiteX3" fmla="*/ 652 w 107841"/>
                <a:gd name="connsiteY3" fmla="*/ 50546 h 55911"/>
                <a:gd name="connsiteX4" fmla="*/ 5364 w 107841"/>
                <a:gd name="connsiteY4" fmla="*/ 39261 h 55911"/>
                <a:gd name="connsiteX5" fmla="*/ 101528 w 107841"/>
                <a:gd name="connsiteY5" fmla="*/ 0 h 55911"/>
                <a:gd name="connsiteX6" fmla="*/ 104814 w 107841"/>
                <a:gd name="connsiteY6" fmla="*/ 6226 h 5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841" h="55911">
                  <a:moveTo>
                    <a:pt x="104814" y="6226"/>
                  </a:moveTo>
                  <a:cubicBezTo>
                    <a:pt x="106803" y="9132"/>
                    <a:pt x="107858" y="12565"/>
                    <a:pt x="107841" y="16085"/>
                  </a:cubicBezTo>
                  <a:lnTo>
                    <a:pt x="11937" y="55259"/>
                  </a:lnTo>
                  <a:cubicBezTo>
                    <a:pt x="7518" y="57076"/>
                    <a:pt x="2468" y="54965"/>
                    <a:pt x="652" y="50546"/>
                  </a:cubicBezTo>
                  <a:cubicBezTo>
                    <a:pt x="-1164" y="46127"/>
                    <a:pt x="946" y="41077"/>
                    <a:pt x="5364" y="39261"/>
                  </a:cubicBezTo>
                  <a:lnTo>
                    <a:pt x="101528" y="0"/>
                  </a:lnTo>
                  <a:cubicBezTo>
                    <a:pt x="102376" y="2197"/>
                    <a:pt x="103474" y="4289"/>
                    <a:pt x="104814" y="6226"/>
                  </a:cubicBezTo>
                  <a:close/>
                </a:path>
              </a:pathLst>
            </a:custGeom>
            <a:solidFill>
              <a:srgbClr val="263238"/>
            </a:solidFill>
            <a:ln w="8630" cap="flat">
              <a:noFill/>
              <a:prstDash val="solid"/>
              <a:miter/>
            </a:ln>
          </p:spPr>
          <p:txBody>
            <a:bodyPr rtlCol="0" anchor="ctr"/>
            <a:lstStyle/>
            <a:p>
              <a:endParaRPr lang="en-US"/>
            </a:p>
          </p:txBody>
        </p:sp>
        <p:sp>
          <p:nvSpPr>
            <p:cNvPr id="4321" name="Freeform: Shape 4320">
              <a:extLst>
                <a:ext uri="{FF2B5EF4-FFF2-40B4-BE49-F238E27FC236}">
                  <a16:creationId xmlns:a16="http://schemas.microsoft.com/office/drawing/2014/main" id="{D08B0DCE-27D0-4B59-AF74-2A1E527F667B}"/>
                </a:ext>
              </a:extLst>
            </p:cNvPr>
            <p:cNvSpPr/>
            <p:nvPr/>
          </p:nvSpPr>
          <p:spPr>
            <a:xfrm>
              <a:off x="7621467" y="2460757"/>
              <a:ext cx="67698" cy="37724"/>
            </a:xfrm>
            <a:custGeom>
              <a:avLst/>
              <a:gdLst>
                <a:gd name="connsiteX0" fmla="*/ 62524 w 67698"/>
                <a:gd name="connsiteY0" fmla="*/ 16451 h 37724"/>
                <a:gd name="connsiteX1" fmla="*/ 10637 w 67698"/>
                <a:gd name="connsiteY1" fmla="*/ 37725 h 37724"/>
                <a:gd name="connsiteX2" fmla="*/ 0 w 67698"/>
                <a:gd name="connsiteY2" fmla="*/ 23456 h 37724"/>
                <a:gd name="connsiteX3" fmla="*/ 56297 w 67698"/>
                <a:gd name="connsiteY3" fmla="*/ 453 h 37724"/>
                <a:gd name="connsiteX4" fmla="*/ 67245 w 67698"/>
                <a:gd name="connsiteY4" fmla="*/ 5901 h 37724"/>
                <a:gd name="connsiteX5" fmla="*/ 62783 w 67698"/>
                <a:gd name="connsiteY5" fmla="*/ 16451 h 3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98" h="37724">
                  <a:moveTo>
                    <a:pt x="62524" y="16451"/>
                  </a:moveTo>
                  <a:lnTo>
                    <a:pt x="10637" y="37725"/>
                  </a:lnTo>
                  <a:cubicBezTo>
                    <a:pt x="7091" y="33228"/>
                    <a:pt x="3546" y="28385"/>
                    <a:pt x="0" y="23456"/>
                  </a:cubicBezTo>
                  <a:lnTo>
                    <a:pt x="56297" y="453"/>
                  </a:lnTo>
                  <a:cubicBezTo>
                    <a:pt x="60829" y="-1069"/>
                    <a:pt x="65723" y="1370"/>
                    <a:pt x="67245" y="5901"/>
                  </a:cubicBezTo>
                  <a:cubicBezTo>
                    <a:pt x="68638" y="10043"/>
                    <a:pt x="66726" y="14566"/>
                    <a:pt x="62783" y="16451"/>
                  </a:cubicBezTo>
                  <a:close/>
                </a:path>
              </a:pathLst>
            </a:custGeom>
            <a:solidFill>
              <a:srgbClr val="263238"/>
            </a:solidFill>
            <a:ln w="8630" cap="flat">
              <a:noFill/>
              <a:prstDash val="solid"/>
              <a:miter/>
            </a:ln>
          </p:spPr>
          <p:txBody>
            <a:bodyPr rtlCol="0" anchor="ctr"/>
            <a:lstStyle/>
            <a:p>
              <a:endParaRPr lang="en-US"/>
            </a:p>
          </p:txBody>
        </p:sp>
        <p:sp>
          <p:nvSpPr>
            <p:cNvPr id="4322" name="Freeform: Shape 4321">
              <a:extLst>
                <a:ext uri="{FF2B5EF4-FFF2-40B4-BE49-F238E27FC236}">
                  <a16:creationId xmlns:a16="http://schemas.microsoft.com/office/drawing/2014/main" id="{3F27ABD3-D6B0-4DF0-995F-4DDCD6FF04D7}"/>
                </a:ext>
              </a:extLst>
            </p:cNvPr>
            <p:cNvSpPr/>
            <p:nvPr/>
          </p:nvSpPr>
          <p:spPr>
            <a:xfrm>
              <a:off x="7330814" y="2645408"/>
              <a:ext cx="506069" cy="486006"/>
            </a:xfrm>
            <a:custGeom>
              <a:avLst/>
              <a:gdLst>
                <a:gd name="connsiteX0" fmla="*/ 345220 w 506069"/>
                <a:gd name="connsiteY0" fmla="*/ 0 h 486006"/>
                <a:gd name="connsiteX1" fmla="*/ 82760 w 506069"/>
                <a:gd name="connsiteY1" fmla="*/ 31219 h 486006"/>
                <a:gd name="connsiteX2" fmla="*/ 0 w 506069"/>
                <a:gd name="connsiteY2" fmla="*/ 103082 h 486006"/>
                <a:gd name="connsiteX3" fmla="*/ 198381 w 506069"/>
                <a:gd name="connsiteY3" fmla="*/ 486006 h 486006"/>
                <a:gd name="connsiteX4" fmla="*/ 485747 w 506069"/>
                <a:gd name="connsiteY4" fmla="*/ 466549 h 486006"/>
                <a:gd name="connsiteX5" fmla="*/ 506070 w 506069"/>
                <a:gd name="connsiteY5" fmla="*/ 371769 h 486006"/>
                <a:gd name="connsiteX6" fmla="*/ 345220 w 506069"/>
                <a:gd name="connsiteY6" fmla="*/ 0 h 486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069" h="486006">
                  <a:moveTo>
                    <a:pt x="345220" y="0"/>
                  </a:moveTo>
                  <a:lnTo>
                    <a:pt x="82760" y="31219"/>
                  </a:lnTo>
                  <a:lnTo>
                    <a:pt x="0" y="103082"/>
                  </a:lnTo>
                  <a:lnTo>
                    <a:pt x="198381" y="486006"/>
                  </a:lnTo>
                  <a:lnTo>
                    <a:pt x="485747" y="466549"/>
                  </a:lnTo>
                  <a:lnTo>
                    <a:pt x="506070" y="371769"/>
                  </a:lnTo>
                  <a:lnTo>
                    <a:pt x="345220" y="0"/>
                  </a:lnTo>
                  <a:close/>
                </a:path>
              </a:pathLst>
            </a:custGeom>
            <a:solidFill>
              <a:srgbClr val="FFFFFF"/>
            </a:solidFill>
            <a:ln w="8630" cap="flat">
              <a:noFill/>
              <a:prstDash val="solid"/>
              <a:miter/>
            </a:ln>
          </p:spPr>
          <p:txBody>
            <a:bodyPr rtlCol="0" anchor="ctr"/>
            <a:lstStyle/>
            <a:p>
              <a:endParaRPr lang="en-US"/>
            </a:p>
          </p:txBody>
        </p:sp>
        <p:sp>
          <p:nvSpPr>
            <p:cNvPr id="4323" name="Freeform: Shape 4322">
              <a:extLst>
                <a:ext uri="{FF2B5EF4-FFF2-40B4-BE49-F238E27FC236}">
                  <a16:creationId xmlns:a16="http://schemas.microsoft.com/office/drawing/2014/main" id="{490404C6-9E84-48DE-9E3C-6DED095DF331}"/>
                </a:ext>
              </a:extLst>
            </p:cNvPr>
            <p:cNvSpPr/>
            <p:nvPr/>
          </p:nvSpPr>
          <p:spPr>
            <a:xfrm>
              <a:off x="7643173" y="2645408"/>
              <a:ext cx="193710" cy="466548"/>
            </a:xfrm>
            <a:custGeom>
              <a:avLst/>
              <a:gdLst>
                <a:gd name="connsiteX0" fmla="*/ 32862 w 193710"/>
                <a:gd name="connsiteY0" fmla="*/ 0 h 466548"/>
                <a:gd name="connsiteX1" fmla="*/ 0 w 193710"/>
                <a:gd name="connsiteY1" fmla="*/ 65637 h 466548"/>
                <a:gd name="connsiteX2" fmla="*/ 173388 w 193710"/>
                <a:gd name="connsiteY2" fmla="*/ 466549 h 466548"/>
                <a:gd name="connsiteX3" fmla="*/ 193711 w 193710"/>
                <a:gd name="connsiteY3" fmla="*/ 371769 h 466548"/>
                <a:gd name="connsiteX4" fmla="*/ 32862 w 193710"/>
                <a:gd name="connsiteY4" fmla="*/ 0 h 466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710" h="466548">
                  <a:moveTo>
                    <a:pt x="32862" y="0"/>
                  </a:moveTo>
                  <a:lnTo>
                    <a:pt x="0" y="65637"/>
                  </a:lnTo>
                  <a:lnTo>
                    <a:pt x="173388" y="466549"/>
                  </a:lnTo>
                  <a:lnTo>
                    <a:pt x="193711" y="371769"/>
                  </a:lnTo>
                  <a:lnTo>
                    <a:pt x="32862" y="0"/>
                  </a:lnTo>
                  <a:close/>
                </a:path>
              </a:pathLst>
            </a:custGeom>
            <a:solidFill>
              <a:srgbClr val="263238"/>
            </a:solidFill>
            <a:ln w="8630" cap="flat">
              <a:noFill/>
              <a:prstDash val="solid"/>
              <a:miter/>
            </a:ln>
          </p:spPr>
          <p:txBody>
            <a:bodyPr rtlCol="0" anchor="ctr"/>
            <a:lstStyle/>
            <a:p>
              <a:endParaRPr lang="en-US"/>
            </a:p>
          </p:txBody>
        </p:sp>
        <p:sp>
          <p:nvSpPr>
            <p:cNvPr id="4324" name="Freeform: Shape 4323">
              <a:extLst>
                <a:ext uri="{FF2B5EF4-FFF2-40B4-BE49-F238E27FC236}">
                  <a16:creationId xmlns:a16="http://schemas.microsoft.com/office/drawing/2014/main" id="{8481E316-1DF3-46D1-9D18-096F89092ED5}"/>
                </a:ext>
              </a:extLst>
            </p:cNvPr>
            <p:cNvSpPr/>
            <p:nvPr/>
          </p:nvSpPr>
          <p:spPr>
            <a:xfrm>
              <a:off x="7643173" y="2645408"/>
              <a:ext cx="193710" cy="466548"/>
            </a:xfrm>
            <a:custGeom>
              <a:avLst/>
              <a:gdLst>
                <a:gd name="connsiteX0" fmla="*/ 32862 w 193710"/>
                <a:gd name="connsiteY0" fmla="*/ 0 h 466548"/>
                <a:gd name="connsiteX1" fmla="*/ 0 w 193710"/>
                <a:gd name="connsiteY1" fmla="*/ 65637 h 466548"/>
                <a:gd name="connsiteX2" fmla="*/ 173388 w 193710"/>
                <a:gd name="connsiteY2" fmla="*/ 466549 h 466548"/>
                <a:gd name="connsiteX3" fmla="*/ 193711 w 193710"/>
                <a:gd name="connsiteY3" fmla="*/ 371769 h 466548"/>
                <a:gd name="connsiteX4" fmla="*/ 32862 w 193710"/>
                <a:gd name="connsiteY4" fmla="*/ 0 h 466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710" h="466548">
                  <a:moveTo>
                    <a:pt x="32862" y="0"/>
                  </a:moveTo>
                  <a:lnTo>
                    <a:pt x="0" y="65637"/>
                  </a:lnTo>
                  <a:lnTo>
                    <a:pt x="173388" y="466549"/>
                  </a:lnTo>
                  <a:lnTo>
                    <a:pt x="193711" y="371769"/>
                  </a:lnTo>
                  <a:lnTo>
                    <a:pt x="32862" y="0"/>
                  </a:lnTo>
                  <a:close/>
                </a:path>
              </a:pathLst>
            </a:custGeom>
            <a:solidFill>
              <a:srgbClr val="FFFFFF">
                <a:alpha val="90000"/>
              </a:srgbClr>
            </a:solidFill>
            <a:ln w="8630" cap="flat">
              <a:noFill/>
              <a:prstDash val="solid"/>
              <a:miter/>
            </a:ln>
          </p:spPr>
          <p:txBody>
            <a:bodyPr rtlCol="0" anchor="ctr"/>
            <a:lstStyle/>
            <a:p>
              <a:endParaRPr lang="en-US"/>
            </a:p>
          </p:txBody>
        </p:sp>
        <p:sp>
          <p:nvSpPr>
            <p:cNvPr id="4325" name="Freeform: Shape 4324">
              <a:extLst>
                <a:ext uri="{FF2B5EF4-FFF2-40B4-BE49-F238E27FC236}">
                  <a16:creationId xmlns:a16="http://schemas.microsoft.com/office/drawing/2014/main" id="{11CC7C10-7AA5-4403-9680-920D5211D94C}"/>
                </a:ext>
              </a:extLst>
            </p:cNvPr>
            <p:cNvSpPr/>
            <p:nvPr/>
          </p:nvSpPr>
          <p:spPr>
            <a:xfrm>
              <a:off x="7330814" y="2711045"/>
              <a:ext cx="485747" cy="420369"/>
            </a:xfrm>
            <a:custGeom>
              <a:avLst/>
              <a:gdLst>
                <a:gd name="connsiteX0" fmla="*/ 0 w 485747"/>
                <a:gd name="connsiteY0" fmla="*/ 37445 h 420369"/>
                <a:gd name="connsiteX1" fmla="*/ 312359 w 485747"/>
                <a:gd name="connsiteY1" fmla="*/ 0 h 420369"/>
                <a:gd name="connsiteX2" fmla="*/ 485747 w 485747"/>
                <a:gd name="connsiteY2" fmla="*/ 400912 h 420369"/>
                <a:gd name="connsiteX3" fmla="*/ 198381 w 485747"/>
                <a:gd name="connsiteY3" fmla="*/ 420370 h 420369"/>
                <a:gd name="connsiteX4" fmla="*/ 0 w 485747"/>
                <a:gd name="connsiteY4" fmla="*/ 37445 h 420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47" h="420369">
                  <a:moveTo>
                    <a:pt x="0" y="37445"/>
                  </a:moveTo>
                  <a:lnTo>
                    <a:pt x="312359" y="0"/>
                  </a:lnTo>
                  <a:lnTo>
                    <a:pt x="485747" y="400912"/>
                  </a:lnTo>
                  <a:lnTo>
                    <a:pt x="198381" y="420370"/>
                  </a:lnTo>
                  <a:lnTo>
                    <a:pt x="0" y="37445"/>
                  </a:lnTo>
                  <a:close/>
                </a:path>
              </a:pathLst>
            </a:custGeom>
            <a:solidFill>
              <a:srgbClr val="263238"/>
            </a:solidFill>
            <a:ln w="8630" cap="flat">
              <a:noFill/>
              <a:prstDash val="solid"/>
              <a:miter/>
            </a:ln>
          </p:spPr>
          <p:txBody>
            <a:bodyPr rtlCol="0" anchor="ctr"/>
            <a:lstStyle/>
            <a:p>
              <a:endParaRPr lang="en-US"/>
            </a:p>
          </p:txBody>
        </p:sp>
        <p:sp>
          <p:nvSpPr>
            <p:cNvPr id="4326" name="Freeform: Shape 4325">
              <a:extLst>
                <a:ext uri="{FF2B5EF4-FFF2-40B4-BE49-F238E27FC236}">
                  <a16:creationId xmlns:a16="http://schemas.microsoft.com/office/drawing/2014/main" id="{28416DFD-94E1-4E33-B9BC-B3D70BB53E0A}"/>
                </a:ext>
              </a:extLst>
            </p:cNvPr>
            <p:cNvSpPr/>
            <p:nvPr/>
          </p:nvSpPr>
          <p:spPr>
            <a:xfrm>
              <a:off x="7330814" y="2711045"/>
              <a:ext cx="485747" cy="420369"/>
            </a:xfrm>
            <a:custGeom>
              <a:avLst/>
              <a:gdLst>
                <a:gd name="connsiteX0" fmla="*/ 0 w 485747"/>
                <a:gd name="connsiteY0" fmla="*/ 37445 h 420369"/>
                <a:gd name="connsiteX1" fmla="*/ 312359 w 485747"/>
                <a:gd name="connsiteY1" fmla="*/ 0 h 420369"/>
                <a:gd name="connsiteX2" fmla="*/ 485747 w 485747"/>
                <a:gd name="connsiteY2" fmla="*/ 400912 h 420369"/>
                <a:gd name="connsiteX3" fmla="*/ 198381 w 485747"/>
                <a:gd name="connsiteY3" fmla="*/ 420370 h 420369"/>
                <a:gd name="connsiteX4" fmla="*/ 0 w 485747"/>
                <a:gd name="connsiteY4" fmla="*/ 37445 h 420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47" h="420369">
                  <a:moveTo>
                    <a:pt x="0" y="37445"/>
                  </a:moveTo>
                  <a:lnTo>
                    <a:pt x="312359" y="0"/>
                  </a:lnTo>
                  <a:lnTo>
                    <a:pt x="485747" y="400912"/>
                  </a:lnTo>
                  <a:lnTo>
                    <a:pt x="198381" y="420370"/>
                  </a:lnTo>
                  <a:lnTo>
                    <a:pt x="0" y="37445"/>
                  </a:lnTo>
                  <a:close/>
                </a:path>
              </a:pathLst>
            </a:custGeom>
            <a:solidFill>
              <a:srgbClr val="FFFFFF">
                <a:alpha val="60000"/>
              </a:srgbClr>
            </a:solidFill>
            <a:ln w="8630" cap="flat">
              <a:noFill/>
              <a:prstDash val="solid"/>
              <a:miter/>
            </a:ln>
          </p:spPr>
          <p:txBody>
            <a:bodyPr rtlCol="0" anchor="ctr"/>
            <a:lstStyle/>
            <a:p>
              <a:endParaRPr lang="en-US"/>
            </a:p>
          </p:txBody>
        </p:sp>
        <p:sp>
          <p:nvSpPr>
            <p:cNvPr id="4327" name="Freeform: Shape 4326">
              <a:extLst>
                <a:ext uri="{FF2B5EF4-FFF2-40B4-BE49-F238E27FC236}">
                  <a16:creationId xmlns:a16="http://schemas.microsoft.com/office/drawing/2014/main" id="{7B5DFA3A-FCD1-488F-99BF-9EBCFB0C8977}"/>
                </a:ext>
              </a:extLst>
            </p:cNvPr>
            <p:cNvSpPr/>
            <p:nvPr/>
          </p:nvSpPr>
          <p:spPr>
            <a:xfrm>
              <a:off x="7330814" y="2711045"/>
              <a:ext cx="485747" cy="420369"/>
            </a:xfrm>
            <a:custGeom>
              <a:avLst/>
              <a:gdLst>
                <a:gd name="connsiteX0" fmla="*/ 312359 w 485747"/>
                <a:gd name="connsiteY0" fmla="*/ 0 h 420369"/>
                <a:gd name="connsiteX1" fmla="*/ 0 w 485747"/>
                <a:gd name="connsiteY1" fmla="*/ 37445 h 420369"/>
                <a:gd name="connsiteX2" fmla="*/ 198381 w 485747"/>
                <a:gd name="connsiteY2" fmla="*/ 420370 h 420369"/>
                <a:gd name="connsiteX3" fmla="*/ 485747 w 485747"/>
                <a:gd name="connsiteY3" fmla="*/ 400912 h 420369"/>
                <a:gd name="connsiteX4" fmla="*/ 312359 w 485747"/>
                <a:gd name="connsiteY4" fmla="*/ 0 h 420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47" h="420369">
                  <a:moveTo>
                    <a:pt x="312359" y="0"/>
                  </a:moveTo>
                  <a:lnTo>
                    <a:pt x="0" y="37445"/>
                  </a:lnTo>
                  <a:lnTo>
                    <a:pt x="198381" y="420370"/>
                  </a:lnTo>
                  <a:lnTo>
                    <a:pt x="485747" y="400912"/>
                  </a:lnTo>
                  <a:lnTo>
                    <a:pt x="312359" y="0"/>
                  </a:lnTo>
                  <a:close/>
                </a:path>
              </a:pathLst>
            </a:custGeom>
            <a:noFill/>
            <a:ln w="8630" cap="rnd">
              <a:solidFill>
                <a:srgbClr val="263238"/>
              </a:solidFill>
              <a:prstDash val="solid"/>
              <a:round/>
            </a:ln>
          </p:spPr>
          <p:txBody>
            <a:bodyPr rtlCol="0" anchor="ctr"/>
            <a:lstStyle/>
            <a:p>
              <a:endParaRPr lang="en-US"/>
            </a:p>
          </p:txBody>
        </p:sp>
        <p:sp>
          <p:nvSpPr>
            <p:cNvPr id="4328" name="Freeform: Shape 4327">
              <a:extLst>
                <a:ext uri="{FF2B5EF4-FFF2-40B4-BE49-F238E27FC236}">
                  <a16:creationId xmlns:a16="http://schemas.microsoft.com/office/drawing/2014/main" id="{C99D879E-61EE-46E5-BB1A-E85F922995DF}"/>
                </a:ext>
              </a:extLst>
            </p:cNvPr>
            <p:cNvSpPr/>
            <p:nvPr/>
          </p:nvSpPr>
          <p:spPr>
            <a:xfrm>
              <a:off x="7643173" y="2645408"/>
              <a:ext cx="32861" cy="65636"/>
            </a:xfrm>
            <a:custGeom>
              <a:avLst/>
              <a:gdLst>
                <a:gd name="connsiteX0" fmla="*/ 0 w 32861"/>
                <a:gd name="connsiteY0" fmla="*/ 65637 h 65636"/>
                <a:gd name="connsiteX1" fmla="*/ 32862 w 32861"/>
                <a:gd name="connsiteY1" fmla="*/ 0 h 65636"/>
              </a:gdLst>
              <a:ahLst/>
              <a:cxnLst>
                <a:cxn ang="0">
                  <a:pos x="connsiteX0" y="connsiteY0"/>
                </a:cxn>
                <a:cxn ang="0">
                  <a:pos x="connsiteX1" y="connsiteY1"/>
                </a:cxn>
              </a:cxnLst>
              <a:rect l="l" t="t" r="r" b="b"/>
              <a:pathLst>
                <a:path w="32861" h="65636">
                  <a:moveTo>
                    <a:pt x="0" y="65637"/>
                  </a:moveTo>
                  <a:lnTo>
                    <a:pt x="32862" y="0"/>
                  </a:lnTo>
                </a:path>
              </a:pathLst>
            </a:custGeom>
            <a:ln w="8630" cap="rnd">
              <a:solidFill>
                <a:srgbClr val="263238"/>
              </a:solidFill>
              <a:prstDash val="solid"/>
              <a:round/>
            </a:ln>
          </p:spPr>
          <p:txBody>
            <a:bodyPr rtlCol="0" anchor="ctr"/>
            <a:lstStyle/>
            <a:p>
              <a:endParaRPr lang="en-US"/>
            </a:p>
          </p:txBody>
        </p:sp>
        <p:sp>
          <p:nvSpPr>
            <p:cNvPr id="4329" name="Freeform: Shape 4328">
              <a:extLst>
                <a:ext uri="{FF2B5EF4-FFF2-40B4-BE49-F238E27FC236}">
                  <a16:creationId xmlns:a16="http://schemas.microsoft.com/office/drawing/2014/main" id="{F291DE68-82AA-45E9-9503-41A5CAF84868}"/>
                </a:ext>
              </a:extLst>
            </p:cNvPr>
            <p:cNvSpPr/>
            <p:nvPr/>
          </p:nvSpPr>
          <p:spPr>
            <a:xfrm>
              <a:off x="7330814" y="2645408"/>
              <a:ext cx="506069" cy="466548"/>
            </a:xfrm>
            <a:custGeom>
              <a:avLst/>
              <a:gdLst>
                <a:gd name="connsiteX0" fmla="*/ 485747 w 506069"/>
                <a:gd name="connsiteY0" fmla="*/ 466549 h 466548"/>
                <a:gd name="connsiteX1" fmla="*/ 506070 w 506069"/>
                <a:gd name="connsiteY1" fmla="*/ 371769 h 466548"/>
                <a:gd name="connsiteX2" fmla="*/ 345220 w 506069"/>
                <a:gd name="connsiteY2" fmla="*/ 0 h 466548"/>
                <a:gd name="connsiteX3" fmla="*/ 82760 w 506069"/>
                <a:gd name="connsiteY3" fmla="*/ 31219 h 466548"/>
                <a:gd name="connsiteX4" fmla="*/ 0 w 506069"/>
                <a:gd name="connsiteY4" fmla="*/ 103082 h 466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069" h="466548">
                  <a:moveTo>
                    <a:pt x="485747" y="466549"/>
                  </a:moveTo>
                  <a:lnTo>
                    <a:pt x="506070" y="371769"/>
                  </a:lnTo>
                  <a:lnTo>
                    <a:pt x="345220" y="0"/>
                  </a:lnTo>
                  <a:lnTo>
                    <a:pt x="82760" y="31219"/>
                  </a:lnTo>
                  <a:lnTo>
                    <a:pt x="0" y="103082"/>
                  </a:lnTo>
                </a:path>
              </a:pathLst>
            </a:custGeom>
            <a:noFill/>
            <a:ln w="8630" cap="rnd">
              <a:solidFill>
                <a:srgbClr val="263238"/>
              </a:solidFill>
              <a:prstDash val="solid"/>
              <a:round/>
            </a:ln>
          </p:spPr>
          <p:txBody>
            <a:bodyPr rtlCol="0" anchor="ctr"/>
            <a:lstStyle/>
            <a:p>
              <a:endParaRPr lang="en-US"/>
            </a:p>
          </p:txBody>
        </p:sp>
        <p:sp>
          <p:nvSpPr>
            <p:cNvPr id="4330" name="Freeform: Shape 4329">
              <a:extLst>
                <a:ext uri="{FF2B5EF4-FFF2-40B4-BE49-F238E27FC236}">
                  <a16:creationId xmlns:a16="http://schemas.microsoft.com/office/drawing/2014/main" id="{B26FB79D-8505-48F7-A467-E80C31D05413}"/>
                </a:ext>
              </a:extLst>
            </p:cNvPr>
            <p:cNvSpPr/>
            <p:nvPr/>
          </p:nvSpPr>
          <p:spPr>
            <a:xfrm>
              <a:off x="7359886" y="2900073"/>
              <a:ext cx="206148" cy="170375"/>
            </a:xfrm>
            <a:custGeom>
              <a:avLst/>
              <a:gdLst>
                <a:gd name="connsiteX0" fmla="*/ 172336 w 206148"/>
                <a:gd name="connsiteY0" fmla="*/ 75163 h 170375"/>
                <a:gd name="connsiteX1" fmla="*/ 129962 w 206148"/>
                <a:gd name="connsiteY1" fmla="*/ 5981 h 170375"/>
                <a:gd name="connsiteX2" fmla="*/ 245 w 206148"/>
                <a:gd name="connsiteY2" fmla="*/ 21893 h 170375"/>
                <a:gd name="connsiteX3" fmla="*/ 32847 w 206148"/>
                <a:gd name="connsiteY3" fmla="*/ 62364 h 170375"/>
                <a:gd name="connsiteX4" fmla="*/ 62250 w 206148"/>
                <a:gd name="connsiteY4" fmla="*/ 149621 h 170375"/>
                <a:gd name="connsiteX5" fmla="*/ 157375 w 206148"/>
                <a:gd name="connsiteY5" fmla="*/ 162333 h 170375"/>
                <a:gd name="connsiteX6" fmla="*/ 188853 w 206148"/>
                <a:gd name="connsiteY6" fmla="*/ 170375 h 170375"/>
                <a:gd name="connsiteX7" fmla="*/ 206149 w 206148"/>
                <a:gd name="connsiteY7" fmla="*/ 79314 h 1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148" h="170375">
                  <a:moveTo>
                    <a:pt x="172336" y="75163"/>
                  </a:moveTo>
                  <a:cubicBezTo>
                    <a:pt x="172336" y="75163"/>
                    <a:pt x="161007" y="19039"/>
                    <a:pt x="129962" y="5981"/>
                  </a:cubicBezTo>
                  <a:cubicBezTo>
                    <a:pt x="98916" y="-7078"/>
                    <a:pt x="3790" y="2608"/>
                    <a:pt x="245" y="21893"/>
                  </a:cubicBezTo>
                  <a:cubicBezTo>
                    <a:pt x="-3301" y="41177"/>
                    <a:pt x="32847" y="62364"/>
                    <a:pt x="32847" y="62364"/>
                  </a:cubicBezTo>
                  <a:cubicBezTo>
                    <a:pt x="32847" y="62364"/>
                    <a:pt x="27572" y="126099"/>
                    <a:pt x="62250" y="149621"/>
                  </a:cubicBezTo>
                  <a:cubicBezTo>
                    <a:pt x="96927" y="173143"/>
                    <a:pt x="157375" y="162333"/>
                    <a:pt x="157375" y="162333"/>
                  </a:cubicBezTo>
                  <a:lnTo>
                    <a:pt x="188853" y="170375"/>
                  </a:lnTo>
                  <a:lnTo>
                    <a:pt x="206149" y="79314"/>
                  </a:lnTo>
                  <a:close/>
                </a:path>
              </a:pathLst>
            </a:custGeom>
            <a:solidFill>
              <a:srgbClr val="FFFFFF"/>
            </a:solidFill>
            <a:ln w="8630" cap="flat">
              <a:noFill/>
              <a:prstDash val="solid"/>
              <a:miter/>
            </a:ln>
          </p:spPr>
          <p:txBody>
            <a:bodyPr rtlCol="0" anchor="ctr"/>
            <a:lstStyle/>
            <a:p>
              <a:endParaRPr lang="en-US"/>
            </a:p>
          </p:txBody>
        </p:sp>
        <p:sp>
          <p:nvSpPr>
            <p:cNvPr id="4331" name="Freeform: Shape 4330">
              <a:extLst>
                <a:ext uri="{FF2B5EF4-FFF2-40B4-BE49-F238E27FC236}">
                  <a16:creationId xmlns:a16="http://schemas.microsoft.com/office/drawing/2014/main" id="{EC378828-E022-49C1-A853-67A015515DB0}"/>
                </a:ext>
              </a:extLst>
            </p:cNvPr>
            <p:cNvSpPr/>
            <p:nvPr/>
          </p:nvSpPr>
          <p:spPr>
            <a:xfrm>
              <a:off x="7359772" y="2901314"/>
              <a:ext cx="184383" cy="165328"/>
            </a:xfrm>
            <a:custGeom>
              <a:avLst/>
              <a:gdLst>
                <a:gd name="connsiteX0" fmla="*/ 184383 w 184383"/>
                <a:gd name="connsiteY0" fmla="*/ 71586 h 165328"/>
                <a:gd name="connsiteX1" fmla="*/ 172103 w 184383"/>
                <a:gd name="connsiteY1" fmla="*/ 73835 h 165328"/>
                <a:gd name="connsiteX2" fmla="*/ 124454 w 184383"/>
                <a:gd name="connsiteY2" fmla="*/ 1798 h 165328"/>
                <a:gd name="connsiteX3" fmla="*/ 99 w 184383"/>
                <a:gd name="connsiteY3" fmla="*/ 27310 h 165328"/>
                <a:gd name="connsiteX4" fmla="*/ 32614 w 184383"/>
                <a:gd name="connsiteY4" fmla="*/ 61036 h 165328"/>
                <a:gd name="connsiteX5" fmla="*/ 68676 w 184383"/>
                <a:gd name="connsiteY5" fmla="*/ 151665 h 165328"/>
                <a:gd name="connsiteX6" fmla="*/ 156970 w 184383"/>
                <a:gd name="connsiteY6" fmla="*/ 161004 h 165328"/>
                <a:gd name="connsiteX7" fmla="*/ 173833 w 184383"/>
                <a:gd name="connsiteY7" fmla="*/ 165328 h 16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383" h="165328">
                  <a:moveTo>
                    <a:pt x="184383" y="71586"/>
                  </a:moveTo>
                  <a:lnTo>
                    <a:pt x="172103" y="73835"/>
                  </a:lnTo>
                  <a:cubicBezTo>
                    <a:pt x="172103" y="73835"/>
                    <a:pt x="159305" y="7593"/>
                    <a:pt x="124454" y="1798"/>
                  </a:cubicBezTo>
                  <a:cubicBezTo>
                    <a:pt x="89603" y="-3996"/>
                    <a:pt x="-3447" y="4133"/>
                    <a:pt x="99" y="27310"/>
                  </a:cubicBezTo>
                  <a:cubicBezTo>
                    <a:pt x="3644" y="50486"/>
                    <a:pt x="32614" y="61036"/>
                    <a:pt x="32614" y="61036"/>
                  </a:cubicBezTo>
                  <a:cubicBezTo>
                    <a:pt x="32614" y="61036"/>
                    <a:pt x="31404" y="137742"/>
                    <a:pt x="68676" y="151665"/>
                  </a:cubicBezTo>
                  <a:cubicBezTo>
                    <a:pt x="105948" y="165588"/>
                    <a:pt x="156970" y="161004"/>
                    <a:pt x="156970" y="161004"/>
                  </a:cubicBezTo>
                  <a:cubicBezTo>
                    <a:pt x="151176" y="158410"/>
                    <a:pt x="161726" y="162302"/>
                    <a:pt x="173833" y="165328"/>
                  </a:cubicBezTo>
                </a:path>
              </a:pathLst>
            </a:custGeom>
            <a:noFill/>
            <a:ln w="8630" cap="rnd">
              <a:solidFill>
                <a:srgbClr val="263238"/>
              </a:solidFill>
              <a:prstDash val="solid"/>
              <a:round/>
            </a:ln>
          </p:spPr>
          <p:txBody>
            <a:bodyPr rtlCol="0" anchor="ctr"/>
            <a:lstStyle/>
            <a:p>
              <a:endParaRPr lang="en-US"/>
            </a:p>
          </p:txBody>
        </p:sp>
        <p:sp>
          <p:nvSpPr>
            <p:cNvPr id="4332" name="Freeform: Shape 4331">
              <a:extLst>
                <a:ext uri="{FF2B5EF4-FFF2-40B4-BE49-F238E27FC236}">
                  <a16:creationId xmlns:a16="http://schemas.microsoft.com/office/drawing/2014/main" id="{49AF2121-75D2-495A-8683-F508C0F9D8BA}"/>
                </a:ext>
              </a:extLst>
            </p:cNvPr>
            <p:cNvSpPr/>
            <p:nvPr/>
          </p:nvSpPr>
          <p:spPr>
            <a:xfrm>
              <a:off x="8058613" y="4412241"/>
              <a:ext cx="260559" cy="143845"/>
            </a:xfrm>
            <a:custGeom>
              <a:avLst/>
              <a:gdLst>
                <a:gd name="connsiteX0" fmla="*/ 255976 w 260559"/>
                <a:gd name="connsiteY0" fmla="*/ 0 h 143845"/>
                <a:gd name="connsiteX1" fmla="*/ 260559 w 260559"/>
                <a:gd name="connsiteY1" fmla="*/ 107319 h 143845"/>
                <a:gd name="connsiteX2" fmla="*/ 149349 w 260559"/>
                <a:gd name="connsiteY2" fmla="*/ 141911 h 143845"/>
                <a:gd name="connsiteX3" fmla="*/ 88 w 260559"/>
                <a:gd name="connsiteY3" fmla="*/ 69788 h 143845"/>
                <a:gd name="connsiteX4" fmla="*/ 64427 w 260559"/>
                <a:gd name="connsiteY4" fmla="*/ 9253 h 143845"/>
                <a:gd name="connsiteX5" fmla="*/ 229773 w 260559"/>
                <a:gd name="connsiteY5" fmla="*/ 47736 h 14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559" h="143845">
                  <a:moveTo>
                    <a:pt x="255976" y="0"/>
                  </a:moveTo>
                  <a:lnTo>
                    <a:pt x="260559" y="107319"/>
                  </a:lnTo>
                  <a:cubicBezTo>
                    <a:pt x="260559" y="107319"/>
                    <a:pt x="184632" y="153758"/>
                    <a:pt x="149349" y="141911"/>
                  </a:cubicBezTo>
                  <a:cubicBezTo>
                    <a:pt x="114066" y="130063"/>
                    <a:pt x="88" y="69788"/>
                    <a:pt x="88" y="69788"/>
                  </a:cubicBezTo>
                  <a:cubicBezTo>
                    <a:pt x="88" y="69788"/>
                    <a:pt x="-5101" y="8129"/>
                    <a:pt x="64427" y="9253"/>
                  </a:cubicBezTo>
                  <a:cubicBezTo>
                    <a:pt x="133956" y="10377"/>
                    <a:pt x="229773" y="47736"/>
                    <a:pt x="229773" y="47736"/>
                  </a:cubicBezTo>
                  <a:close/>
                </a:path>
              </a:pathLst>
            </a:custGeom>
            <a:solidFill>
              <a:srgbClr val="008D8A"/>
            </a:solidFill>
            <a:ln w="8630" cap="flat">
              <a:noFill/>
              <a:prstDash val="solid"/>
              <a:miter/>
            </a:ln>
          </p:spPr>
          <p:txBody>
            <a:bodyPr rtlCol="0" anchor="ctr"/>
            <a:lstStyle/>
            <a:p>
              <a:endParaRPr lang="en-US"/>
            </a:p>
          </p:txBody>
        </p:sp>
        <p:sp>
          <p:nvSpPr>
            <p:cNvPr id="4333" name="Freeform: Shape 4332">
              <a:extLst>
                <a:ext uri="{FF2B5EF4-FFF2-40B4-BE49-F238E27FC236}">
                  <a16:creationId xmlns:a16="http://schemas.microsoft.com/office/drawing/2014/main" id="{9B654F4E-3119-46AE-9131-C169DC135A04}"/>
                </a:ext>
              </a:extLst>
            </p:cNvPr>
            <p:cNvSpPr/>
            <p:nvPr/>
          </p:nvSpPr>
          <p:spPr>
            <a:xfrm>
              <a:off x="8058613" y="4412241"/>
              <a:ext cx="260559" cy="143845"/>
            </a:xfrm>
            <a:custGeom>
              <a:avLst/>
              <a:gdLst>
                <a:gd name="connsiteX0" fmla="*/ 255976 w 260559"/>
                <a:gd name="connsiteY0" fmla="*/ 0 h 143845"/>
                <a:gd name="connsiteX1" fmla="*/ 260559 w 260559"/>
                <a:gd name="connsiteY1" fmla="*/ 107319 h 143845"/>
                <a:gd name="connsiteX2" fmla="*/ 149349 w 260559"/>
                <a:gd name="connsiteY2" fmla="*/ 141911 h 143845"/>
                <a:gd name="connsiteX3" fmla="*/ 88 w 260559"/>
                <a:gd name="connsiteY3" fmla="*/ 69788 h 143845"/>
                <a:gd name="connsiteX4" fmla="*/ 64427 w 260559"/>
                <a:gd name="connsiteY4" fmla="*/ 9253 h 143845"/>
                <a:gd name="connsiteX5" fmla="*/ 229773 w 260559"/>
                <a:gd name="connsiteY5" fmla="*/ 47736 h 14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559" h="143845">
                  <a:moveTo>
                    <a:pt x="255976" y="0"/>
                  </a:moveTo>
                  <a:lnTo>
                    <a:pt x="260559" y="107319"/>
                  </a:lnTo>
                  <a:cubicBezTo>
                    <a:pt x="260559" y="107319"/>
                    <a:pt x="184632" y="153758"/>
                    <a:pt x="149349" y="141911"/>
                  </a:cubicBezTo>
                  <a:cubicBezTo>
                    <a:pt x="114066" y="130063"/>
                    <a:pt x="88" y="69788"/>
                    <a:pt x="88" y="69788"/>
                  </a:cubicBezTo>
                  <a:cubicBezTo>
                    <a:pt x="88" y="69788"/>
                    <a:pt x="-5101" y="8129"/>
                    <a:pt x="64427" y="9253"/>
                  </a:cubicBezTo>
                  <a:cubicBezTo>
                    <a:pt x="133956" y="10377"/>
                    <a:pt x="229773" y="47736"/>
                    <a:pt x="229773" y="47736"/>
                  </a:cubicBezTo>
                  <a:close/>
                </a:path>
              </a:pathLst>
            </a:custGeom>
            <a:solidFill>
              <a:srgbClr val="000000">
                <a:alpha val="20000"/>
              </a:srgbClr>
            </a:solidFill>
            <a:ln w="8630" cap="flat">
              <a:noFill/>
              <a:prstDash val="solid"/>
              <a:miter/>
            </a:ln>
          </p:spPr>
          <p:txBody>
            <a:bodyPr rtlCol="0" anchor="ctr"/>
            <a:lstStyle/>
            <a:p>
              <a:endParaRPr lang="en-US"/>
            </a:p>
          </p:txBody>
        </p:sp>
        <p:sp>
          <p:nvSpPr>
            <p:cNvPr id="4334" name="Freeform: Shape 4333">
              <a:extLst>
                <a:ext uri="{FF2B5EF4-FFF2-40B4-BE49-F238E27FC236}">
                  <a16:creationId xmlns:a16="http://schemas.microsoft.com/office/drawing/2014/main" id="{CFB7EFD4-400F-4A68-9156-31F6E3450A50}"/>
                </a:ext>
              </a:extLst>
            </p:cNvPr>
            <p:cNvSpPr/>
            <p:nvPr/>
          </p:nvSpPr>
          <p:spPr>
            <a:xfrm>
              <a:off x="8090783" y="4430280"/>
              <a:ext cx="142169" cy="45938"/>
            </a:xfrm>
            <a:custGeom>
              <a:avLst/>
              <a:gdLst>
                <a:gd name="connsiteX0" fmla="*/ 0 w 142169"/>
                <a:gd name="connsiteY0" fmla="*/ 6262 h 45938"/>
                <a:gd name="connsiteX1" fmla="*/ 71604 w 142169"/>
                <a:gd name="connsiteY1" fmla="*/ 39383 h 45938"/>
                <a:gd name="connsiteX2" fmla="*/ 111124 w 142169"/>
                <a:gd name="connsiteY2" fmla="*/ 45869 h 45938"/>
                <a:gd name="connsiteX3" fmla="*/ 121934 w 142169"/>
                <a:gd name="connsiteY3" fmla="*/ 38345 h 45938"/>
                <a:gd name="connsiteX4" fmla="*/ 136981 w 142169"/>
                <a:gd name="connsiteY4" fmla="*/ 30822 h 45938"/>
                <a:gd name="connsiteX5" fmla="*/ 142170 w 142169"/>
                <a:gd name="connsiteY5" fmla="*/ 14218 h 45938"/>
                <a:gd name="connsiteX6" fmla="*/ 98153 w 142169"/>
                <a:gd name="connsiteY6" fmla="*/ 4878 h 45938"/>
                <a:gd name="connsiteX7" fmla="*/ 0 w 142169"/>
                <a:gd name="connsiteY7" fmla="*/ 6262 h 4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169" h="45938">
                  <a:moveTo>
                    <a:pt x="0" y="6262"/>
                  </a:moveTo>
                  <a:cubicBezTo>
                    <a:pt x="23003" y="19078"/>
                    <a:pt x="46940" y="30156"/>
                    <a:pt x="71604" y="39383"/>
                  </a:cubicBezTo>
                  <a:cubicBezTo>
                    <a:pt x="84212" y="44165"/>
                    <a:pt x="97651" y="46371"/>
                    <a:pt x="111124" y="45869"/>
                  </a:cubicBezTo>
                  <a:lnTo>
                    <a:pt x="121934" y="38345"/>
                  </a:lnTo>
                  <a:lnTo>
                    <a:pt x="136981" y="30822"/>
                  </a:lnTo>
                  <a:lnTo>
                    <a:pt x="142170" y="14218"/>
                  </a:lnTo>
                  <a:lnTo>
                    <a:pt x="98153" y="4878"/>
                  </a:lnTo>
                  <a:cubicBezTo>
                    <a:pt x="98153" y="4878"/>
                    <a:pt x="32170" y="-6969"/>
                    <a:pt x="0" y="6262"/>
                  </a:cubicBezTo>
                  <a:close/>
                </a:path>
              </a:pathLst>
            </a:custGeom>
            <a:solidFill>
              <a:srgbClr val="FFFFFF"/>
            </a:solidFill>
            <a:ln w="8630" cap="flat">
              <a:noFill/>
              <a:prstDash val="solid"/>
              <a:miter/>
            </a:ln>
          </p:spPr>
          <p:txBody>
            <a:bodyPr rtlCol="0" anchor="ctr"/>
            <a:lstStyle/>
            <a:p>
              <a:endParaRPr lang="en-US"/>
            </a:p>
          </p:txBody>
        </p:sp>
        <p:sp>
          <p:nvSpPr>
            <p:cNvPr id="4335" name="Freeform: Shape 4334">
              <a:extLst>
                <a:ext uri="{FF2B5EF4-FFF2-40B4-BE49-F238E27FC236}">
                  <a16:creationId xmlns:a16="http://schemas.microsoft.com/office/drawing/2014/main" id="{31AA24BE-18B4-4F63-8D36-BD3B5795AFF5}"/>
                </a:ext>
              </a:extLst>
            </p:cNvPr>
            <p:cNvSpPr/>
            <p:nvPr/>
          </p:nvSpPr>
          <p:spPr>
            <a:xfrm>
              <a:off x="8058700" y="4456950"/>
              <a:ext cx="260471" cy="95166"/>
            </a:xfrm>
            <a:custGeom>
              <a:avLst/>
              <a:gdLst>
                <a:gd name="connsiteX0" fmla="*/ 6486 w 260471"/>
                <a:gd name="connsiteY0" fmla="*/ 0 h 95166"/>
                <a:gd name="connsiteX1" fmla="*/ 0 w 260471"/>
                <a:gd name="connsiteY1" fmla="*/ 25079 h 95166"/>
                <a:gd name="connsiteX2" fmla="*/ 137154 w 260471"/>
                <a:gd name="connsiteY2" fmla="*/ 94261 h 95166"/>
                <a:gd name="connsiteX3" fmla="*/ 260472 w 260471"/>
                <a:gd name="connsiteY3" fmla="*/ 62697 h 95166"/>
                <a:gd name="connsiteX4" fmla="*/ 259780 w 260471"/>
                <a:gd name="connsiteY4" fmla="*/ 46525 h 95166"/>
                <a:gd name="connsiteX5" fmla="*/ 173302 w 260471"/>
                <a:gd name="connsiteY5" fmla="*/ 73852 h 95166"/>
                <a:gd name="connsiteX6" fmla="*/ 6486 w 260471"/>
                <a:gd name="connsiteY6" fmla="*/ 0 h 9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471" h="95166">
                  <a:moveTo>
                    <a:pt x="6486" y="0"/>
                  </a:moveTo>
                  <a:lnTo>
                    <a:pt x="0" y="25079"/>
                  </a:lnTo>
                  <a:cubicBezTo>
                    <a:pt x="0" y="25079"/>
                    <a:pt x="87343" y="86997"/>
                    <a:pt x="137154" y="94261"/>
                  </a:cubicBezTo>
                  <a:cubicBezTo>
                    <a:pt x="186965" y="101525"/>
                    <a:pt x="260472" y="62697"/>
                    <a:pt x="260472" y="62697"/>
                  </a:cubicBezTo>
                  <a:lnTo>
                    <a:pt x="259780" y="46525"/>
                  </a:lnTo>
                  <a:cubicBezTo>
                    <a:pt x="259780" y="46525"/>
                    <a:pt x="214984" y="72036"/>
                    <a:pt x="173302" y="73852"/>
                  </a:cubicBezTo>
                  <a:cubicBezTo>
                    <a:pt x="131620" y="75668"/>
                    <a:pt x="6486" y="0"/>
                    <a:pt x="6486" y="0"/>
                  </a:cubicBezTo>
                  <a:close/>
                </a:path>
              </a:pathLst>
            </a:custGeom>
            <a:solidFill>
              <a:srgbClr val="FFFFFF"/>
            </a:solidFill>
            <a:ln w="8630" cap="flat">
              <a:noFill/>
              <a:prstDash val="solid"/>
              <a:miter/>
            </a:ln>
          </p:spPr>
          <p:txBody>
            <a:bodyPr rtlCol="0" anchor="ctr"/>
            <a:lstStyle/>
            <a:p>
              <a:endParaRPr lang="en-US"/>
            </a:p>
          </p:txBody>
        </p:sp>
        <p:sp>
          <p:nvSpPr>
            <p:cNvPr id="4336" name="Freeform: Shape 4335">
              <a:extLst>
                <a:ext uri="{FF2B5EF4-FFF2-40B4-BE49-F238E27FC236}">
                  <a16:creationId xmlns:a16="http://schemas.microsoft.com/office/drawing/2014/main" id="{A4468ECA-3F16-4F3F-B890-F755F6F9F995}"/>
                </a:ext>
              </a:extLst>
            </p:cNvPr>
            <p:cNvSpPr/>
            <p:nvPr/>
          </p:nvSpPr>
          <p:spPr>
            <a:xfrm>
              <a:off x="8058438" y="4405928"/>
              <a:ext cx="260474" cy="149802"/>
            </a:xfrm>
            <a:custGeom>
              <a:avLst/>
              <a:gdLst>
                <a:gd name="connsiteX0" fmla="*/ 175899 w 260474"/>
                <a:gd name="connsiteY0" fmla="*/ 34937 h 149802"/>
                <a:gd name="connsiteX1" fmla="*/ 34594 w 260474"/>
                <a:gd name="connsiteY1" fmla="*/ 29922 h 149802"/>
                <a:gd name="connsiteX2" fmla="*/ 2 w 260474"/>
                <a:gd name="connsiteY2" fmla="*/ 76101 h 149802"/>
                <a:gd name="connsiteX3" fmla="*/ 170624 w 260474"/>
                <a:gd name="connsiteY3" fmla="*/ 149088 h 149802"/>
                <a:gd name="connsiteX4" fmla="*/ 260474 w 260474"/>
                <a:gd name="connsiteY4" fmla="*/ 113632 h 149802"/>
                <a:gd name="connsiteX5" fmla="*/ 260474 w 260474"/>
                <a:gd name="connsiteY5" fmla="*/ 0 h 149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74" h="149802">
                  <a:moveTo>
                    <a:pt x="175899" y="34937"/>
                  </a:moveTo>
                  <a:cubicBezTo>
                    <a:pt x="175899" y="34937"/>
                    <a:pt x="70136" y="20668"/>
                    <a:pt x="34594" y="29922"/>
                  </a:cubicBezTo>
                  <a:cubicBezTo>
                    <a:pt x="-949" y="39175"/>
                    <a:pt x="2" y="76101"/>
                    <a:pt x="2" y="76101"/>
                  </a:cubicBezTo>
                  <a:cubicBezTo>
                    <a:pt x="2" y="76101"/>
                    <a:pt x="121072" y="158255"/>
                    <a:pt x="170624" y="149088"/>
                  </a:cubicBezTo>
                  <a:cubicBezTo>
                    <a:pt x="202404" y="142585"/>
                    <a:pt x="232810" y="130582"/>
                    <a:pt x="260474" y="113632"/>
                  </a:cubicBezTo>
                  <a:lnTo>
                    <a:pt x="260474" y="0"/>
                  </a:lnTo>
                </a:path>
              </a:pathLst>
            </a:custGeom>
            <a:noFill/>
            <a:ln w="8630" cap="rnd">
              <a:solidFill>
                <a:srgbClr val="263238"/>
              </a:solidFill>
              <a:prstDash val="solid"/>
              <a:round/>
            </a:ln>
          </p:spPr>
          <p:txBody>
            <a:bodyPr rtlCol="0" anchor="ctr"/>
            <a:lstStyle/>
            <a:p>
              <a:endParaRPr lang="en-US"/>
            </a:p>
          </p:txBody>
        </p:sp>
        <p:sp>
          <p:nvSpPr>
            <p:cNvPr id="4337" name="Freeform: Shape 4336">
              <a:extLst>
                <a:ext uri="{FF2B5EF4-FFF2-40B4-BE49-F238E27FC236}">
                  <a16:creationId xmlns:a16="http://schemas.microsoft.com/office/drawing/2014/main" id="{4B5AE0A9-1274-44FB-AEA9-6241C5B73669}"/>
                </a:ext>
              </a:extLst>
            </p:cNvPr>
            <p:cNvSpPr/>
            <p:nvPr/>
          </p:nvSpPr>
          <p:spPr>
            <a:xfrm>
              <a:off x="8065186" y="4456950"/>
              <a:ext cx="253985" cy="73789"/>
            </a:xfrm>
            <a:custGeom>
              <a:avLst/>
              <a:gdLst>
                <a:gd name="connsiteX0" fmla="*/ 0 w 253985"/>
                <a:gd name="connsiteY0" fmla="*/ 0 h 73789"/>
                <a:gd name="connsiteX1" fmla="*/ 167076 w 253985"/>
                <a:gd name="connsiteY1" fmla="*/ 73766 h 73789"/>
                <a:gd name="connsiteX2" fmla="*/ 253986 w 253985"/>
                <a:gd name="connsiteY2" fmla="*/ 40299 h 73789"/>
              </a:gdLst>
              <a:ahLst/>
              <a:cxnLst>
                <a:cxn ang="0">
                  <a:pos x="connsiteX0" y="connsiteY0"/>
                </a:cxn>
                <a:cxn ang="0">
                  <a:pos x="connsiteX1" y="connsiteY1"/>
                </a:cxn>
                <a:cxn ang="0">
                  <a:pos x="connsiteX2" y="connsiteY2"/>
                </a:cxn>
              </a:cxnLst>
              <a:rect l="l" t="t" r="r" b="b"/>
              <a:pathLst>
                <a:path w="253985" h="73789">
                  <a:moveTo>
                    <a:pt x="0" y="0"/>
                  </a:moveTo>
                  <a:cubicBezTo>
                    <a:pt x="0" y="0"/>
                    <a:pt x="125047" y="75323"/>
                    <a:pt x="167076" y="73766"/>
                  </a:cubicBezTo>
                  <a:cubicBezTo>
                    <a:pt x="209104" y="72209"/>
                    <a:pt x="253986" y="40299"/>
                    <a:pt x="253986" y="40299"/>
                  </a:cubicBezTo>
                </a:path>
              </a:pathLst>
            </a:custGeom>
            <a:noFill/>
            <a:ln w="8630" cap="rnd">
              <a:solidFill>
                <a:srgbClr val="263238"/>
              </a:solidFill>
              <a:prstDash val="solid"/>
              <a:round/>
            </a:ln>
          </p:spPr>
          <p:txBody>
            <a:bodyPr rtlCol="0" anchor="ctr"/>
            <a:lstStyle/>
            <a:p>
              <a:endParaRPr lang="en-US"/>
            </a:p>
          </p:txBody>
        </p:sp>
        <p:sp>
          <p:nvSpPr>
            <p:cNvPr id="4338" name="Freeform: Shape 4337">
              <a:extLst>
                <a:ext uri="{FF2B5EF4-FFF2-40B4-BE49-F238E27FC236}">
                  <a16:creationId xmlns:a16="http://schemas.microsoft.com/office/drawing/2014/main" id="{5E5C45C3-B32F-4EF7-A754-2DEC890D47B6}"/>
                </a:ext>
              </a:extLst>
            </p:cNvPr>
            <p:cNvSpPr/>
            <p:nvPr/>
          </p:nvSpPr>
          <p:spPr>
            <a:xfrm>
              <a:off x="8088016" y="4440260"/>
              <a:ext cx="148742" cy="37820"/>
            </a:xfrm>
            <a:custGeom>
              <a:avLst/>
              <a:gdLst>
                <a:gd name="connsiteX0" fmla="*/ 0 w 148742"/>
                <a:gd name="connsiteY0" fmla="*/ 0 h 37820"/>
                <a:gd name="connsiteX1" fmla="*/ 97461 w 148742"/>
                <a:gd name="connsiteY1" fmla="*/ 37791 h 37820"/>
                <a:gd name="connsiteX2" fmla="*/ 148742 w 148742"/>
                <a:gd name="connsiteY2" fmla="*/ 8907 h 37820"/>
              </a:gdLst>
              <a:ahLst/>
              <a:cxnLst>
                <a:cxn ang="0">
                  <a:pos x="connsiteX0" y="connsiteY0"/>
                </a:cxn>
                <a:cxn ang="0">
                  <a:pos x="connsiteX1" y="connsiteY1"/>
                </a:cxn>
                <a:cxn ang="0">
                  <a:pos x="connsiteX2" y="connsiteY2"/>
                </a:cxn>
              </a:cxnLst>
              <a:rect l="l" t="t" r="r" b="b"/>
              <a:pathLst>
                <a:path w="148742" h="37820">
                  <a:moveTo>
                    <a:pt x="0" y="0"/>
                  </a:moveTo>
                  <a:cubicBezTo>
                    <a:pt x="38137" y="6140"/>
                    <a:pt x="58978" y="36061"/>
                    <a:pt x="97461" y="37791"/>
                  </a:cubicBezTo>
                  <a:cubicBezTo>
                    <a:pt x="118605" y="38474"/>
                    <a:pt x="138373" y="27345"/>
                    <a:pt x="148742" y="8907"/>
                  </a:cubicBezTo>
                </a:path>
              </a:pathLst>
            </a:custGeom>
            <a:noFill/>
            <a:ln w="8630" cap="rnd">
              <a:solidFill>
                <a:srgbClr val="263238"/>
              </a:solidFill>
              <a:prstDash val="solid"/>
              <a:round/>
            </a:ln>
          </p:spPr>
          <p:txBody>
            <a:bodyPr rtlCol="0" anchor="ctr"/>
            <a:lstStyle/>
            <a:p>
              <a:endParaRPr lang="en-US"/>
            </a:p>
          </p:txBody>
        </p:sp>
        <p:sp>
          <p:nvSpPr>
            <p:cNvPr id="4339" name="Freeform: Shape 4338">
              <a:extLst>
                <a:ext uri="{FF2B5EF4-FFF2-40B4-BE49-F238E27FC236}">
                  <a16:creationId xmlns:a16="http://schemas.microsoft.com/office/drawing/2014/main" id="{E938CA9F-FB5D-411B-A357-F7888580D289}"/>
                </a:ext>
              </a:extLst>
            </p:cNvPr>
            <p:cNvSpPr/>
            <p:nvPr/>
          </p:nvSpPr>
          <p:spPr>
            <a:xfrm>
              <a:off x="7599069" y="4442567"/>
              <a:ext cx="276989" cy="186484"/>
            </a:xfrm>
            <a:custGeom>
              <a:avLst/>
              <a:gdLst>
                <a:gd name="connsiteX0" fmla="*/ 276989 w 276989"/>
                <a:gd name="connsiteY0" fmla="*/ 23464 h 186484"/>
                <a:gd name="connsiteX1" fmla="*/ 273703 w 276989"/>
                <a:gd name="connsiteY1" fmla="*/ 176098 h 186484"/>
                <a:gd name="connsiteX2" fmla="*/ 142775 w 276989"/>
                <a:gd name="connsiteY2" fmla="*/ 179470 h 186484"/>
                <a:gd name="connsiteX3" fmla="*/ 0 w 276989"/>
                <a:gd name="connsiteY3" fmla="*/ 38252 h 186484"/>
                <a:gd name="connsiteX4" fmla="*/ 89937 w 276989"/>
                <a:gd name="connsiteY4" fmla="*/ 5736 h 186484"/>
                <a:gd name="connsiteX5" fmla="*/ 234528 w 276989"/>
                <a:gd name="connsiteY5" fmla="*/ 69643 h 18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89" h="186484">
                  <a:moveTo>
                    <a:pt x="276989" y="23464"/>
                  </a:moveTo>
                  <a:lnTo>
                    <a:pt x="273703" y="176098"/>
                  </a:lnTo>
                  <a:cubicBezTo>
                    <a:pt x="273703" y="176098"/>
                    <a:pt x="189473" y="197026"/>
                    <a:pt x="142775" y="179470"/>
                  </a:cubicBezTo>
                  <a:cubicBezTo>
                    <a:pt x="96077" y="161915"/>
                    <a:pt x="0" y="38252"/>
                    <a:pt x="0" y="38252"/>
                  </a:cubicBezTo>
                  <a:cubicBezTo>
                    <a:pt x="0" y="38252"/>
                    <a:pt x="28711" y="-17700"/>
                    <a:pt x="89937" y="5736"/>
                  </a:cubicBezTo>
                  <a:cubicBezTo>
                    <a:pt x="151163" y="29172"/>
                    <a:pt x="234528" y="69643"/>
                    <a:pt x="234528" y="69643"/>
                  </a:cubicBezTo>
                  <a:close/>
                </a:path>
              </a:pathLst>
            </a:custGeom>
            <a:solidFill>
              <a:srgbClr val="008D8A"/>
            </a:solidFill>
            <a:ln w="8630" cap="flat">
              <a:noFill/>
              <a:prstDash val="solid"/>
              <a:miter/>
            </a:ln>
          </p:spPr>
          <p:txBody>
            <a:bodyPr rtlCol="0" anchor="ctr"/>
            <a:lstStyle/>
            <a:p>
              <a:endParaRPr lang="en-US"/>
            </a:p>
          </p:txBody>
        </p:sp>
        <p:sp>
          <p:nvSpPr>
            <p:cNvPr id="4340" name="Freeform: Shape 4339">
              <a:extLst>
                <a:ext uri="{FF2B5EF4-FFF2-40B4-BE49-F238E27FC236}">
                  <a16:creationId xmlns:a16="http://schemas.microsoft.com/office/drawing/2014/main" id="{3E70A856-CDCF-4087-B031-7E9C913763DE}"/>
                </a:ext>
              </a:extLst>
            </p:cNvPr>
            <p:cNvSpPr/>
            <p:nvPr/>
          </p:nvSpPr>
          <p:spPr>
            <a:xfrm>
              <a:off x="7599069" y="4442567"/>
              <a:ext cx="276989" cy="186484"/>
            </a:xfrm>
            <a:custGeom>
              <a:avLst/>
              <a:gdLst>
                <a:gd name="connsiteX0" fmla="*/ 276989 w 276989"/>
                <a:gd name="connsiteY0" fmla="*/ 23464 h 186484"/>
                <a:gd name="connsiteX1" fmla="*/ 273703 w 276989"/>
                <a:gd name="connsiteY1" fmla="*/ 176098 h 186484"/>
                <a:gd name="connsiteX2" fmla="*/ 142775 w 276989"/>
                <a:gd name="connsiteY2" fmla="*/ 179470 h 186484"/>
                <a:gd name="connsiteX3" fmla="*/ 0 w 276989"/>
                <a:gd name="connsiteY3" fmla="*/ 38252 h 186484"/>
                <a:gd name="connsiteX4" fmla="*/ 89937 w 276989"/>
                <a:gd name="connsiteY4" fmla="*/ 5736 h 186484"/>
                <a:gd name="connsiteX5" fmla="*/ 234528 w 276989"/>
                <a:gd name="connsiteY5" fmla="*/ 69643 h 186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89" h="186484">
                  <a:moveTo>
                    <a:pt x="276989" y="23464"/>
                  </a:moveTo>
                  <a:lnTo>
                    <a:pt x="273703" y="176098"/>
                  </a:lnTo>
                  <a:cubicBezTo>
                    <a:pt x="273703" y="176098"/>
                    <a:pt x="189473" y="197026"/>
                    <a:pt x="142775" y="179470"/>
                  </a:cubicBezTo>
                  <a:cubicBezTo>
                    <a:pt x="96077" y="161915"/>
                    <a:pt x="0" y="38252"/>
                    <a:pt x="0" y="38252"/>
                  </a:cubicBezTo>
                  <a:cubicBezTo>
                    <a:pt x="0" y="38252"/>
                    <a:pt x="28711" y="-17700"/>
                    <a:pt x="89937" y="5736"/>
                  </a:cubicBezTo>
                  <a:cubicBezTo>
                    <a:pt x="151163" y="29172"/>
                    <a:pt x="234528" y="69643"/>
                    <a:pt x="234528" y="69643"/>
                  </a:cubicBezTo>
                  <a:close/>
                </a:path>
              </a:pathLst>
            </a:custGeom>
            <a:solidFill>
              <a:srgbClr val="000000">
                <a:alpha val="20000"/>
              </a:srgbClr>
            </a:solidFill>
            <a:ln w="8630" cap="flat">
              <a:noFill/>
              <a:prstDash val="solid"/>
              <a:miter/>
            </a:ln>
          </p:spPr>
          <p:txBody>
            <a:bodyPr rtlCol="0" anchor="ctr"/>
            <a:lstStyle/>
            <a:p>
              <a:endParaRPr lang="en-US"/>
            </a:p>
          </p:txBody>
        </p:sp>
        <p:sp>
          <p:nvSpPr>
            <p:cNvPr id="4341" name="Freeform: Shape 4340">
              <a:extLst>
                <a:ext uri="{FF2B5EF4-FFF2-40B4-BE49-F238E27FC236}">
                  <a16:creationId xmlns:a16="http://schemas.microsoft.com/office/drawing/2014/main" id="{0E6BCCBB-4D80-4C7B-AC33-F137C0A0C578}"/>
                </a:ext>
              </a:extLst>
            </p:cNvPr>
            <p:cNvSpPr/>
            <p:nvPr/>
          </p:nvSpPr>
          <p:spPr>
            <a:xfrm>
              <a:off x="7599156" y="4461101"/>
              <a:ext cx="273703" cy="166611"/>
            </a:xfrm>
            <a:custGeom>
              <a:avLst/>
              <a:gdLst>
                <a:gd name="connsiteX0" fmla="*/ 0 w 273703"/>
                <a:gd name="connsiteY0" fmla="*/ 19717 h 166611"/>
                <a:gd name="connsiteX1" fmla="*/ 10205 w 273703"/>
                <a:gd name="connsiteY1" fmla="*/ 0 h 166611"/>
                <a:gd name="connsiteX2" fmla="*/ 81808 w 273703"/>
                <a:gd name="connsiteY2" fmla="*/ 74717 h 166611"/>
                <a:gd name="connsiteX3" fmla="*/ 166903 w 273703"/>
                <a:gd name="connsiteY3" fmla="*/ 136635 h 166611"/>
                <a:gd name="connsiteX4" fmla="*/ 269293 w 273703"/>
                <a:gd name="connsiteY4" fmla="*/ 136030 h 166611"/>
                <a:gd name="connsiteX5" fmla="*/ 273703 w 273703"/>
                <a:gd name="connsiteY5" fmla="*/ 157563 h 166611"/>
                <a:gd name="connsiteX6" fmla="*/ 147532 w 273703"/>
                <a:gd name="connsiteY6" fmla="*/ 162752 h 166611"/>
                <a:gd name="connsiteX7" fmla="*/ 0 w 273703"/>
                <a:gd name="connsiteY7" fmla="*/ 19717 h 16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03" h="166611">
                  <a:moveTo>
                    <a:pt x="0" y="19717"/>
                  </a:moveTo>
                  <a:lnTo>
                    <a:pt x="10205" y="0"/>
                  </a:lnTo>
                  <a:cubicBezTo>
                    <a:pt x="10205" y="0"/>
                    <a:pt x="68491" y="61832"/>
                    <a:pt x="81808" y="74717"/>
                  </a:cubicBezTo>
                  <a:cubicBezTo>
                    <a:pt x="95126" y="87602"/>
                    <a:pt x="133695" y="125047"/>
                    <a:pt x="166903" y="136635"/>
                  </a:cubicBezTo>
                  <a:cubicBezTo>
                    <a:pt x="200110" y="148223"/>
                    <a:pt x="269293" y="136030"/>
                    <a:pt x="269293" y="136030"/>
                  </a:cubicBezTo>
                  <a:lnTo>
                    <a:pt x="273703" y="157563"/>
                  </a:lnTo>
                  <a:cubicBezTo>
                    <a:pt x="273703" y="157563"/>
                    <a:pt x="171400" y="173821"/>
                    <a:pt x="147532" y="162752"/>
                  </a:cubicBezTo>
                  <a:cubicBezTo>
                    <a:pt x="123664" y="151683"/>
                    <a:pt x="26463" y="63389"/>
                    <a:pt x="0" y="19717"/>
                  </a:cubicBezTo>
                  <a:close/>
                </a:path>
              </a:pathLst>
            </a:custGeom>
            <a:solidFill>
              <a:srgbClr val="FFFFFF"/>
            </a:solidFill>
            <a:ln w="8630" cap="flat">
              <a:noFill/>
              <a:prstDash val="solid"/>
              <a:miter/>
            </a:ln>
          </p:spPr>
          <p:txBody>
            <a:bodyPr rtlCol="0" anchor="ctr"/>
            <a:lstStyle/>
            <a:p>
              <a:endParaRPr lang="en-US"/>
            </a:p>
          </p:txBody>
        </p:sp>
        <p:sp>
          <p:nvSpPr>
            <p:cNvPr id="4342" name="Freeform: Shape 4341">
              <a:extLst>
                <a:ext uri="{FF2B5EF4-FFF2-40B4-BE49-F238E27FC236}">
                  <a16:creationId xmlns:a16="http://schemas.microsoft.com/office/drawing/2014/main" id="{CFE91F06-9DE9-42F3-9823-846769DF1861}"/>
                </a:ext>
              </a:extLst>
            </p:cNvPr>
            <p:cNvSpPr/>
            <p:nvPr/>
          </p:nvSpPr>
          <p:spPr>
            <a:xfrm>
              <a:off x="7649745" y="4439932"/>
              <a:ext cx="153152" cy="72548"/>
            </a:xfrm>
            <a:custGeom>
              <a:avLst/>
              <a:gdLst>
                <a:gd name="connsiteX0" fmla="*/ 0 w 153152"/>
                <a:gd name="connsiteY0" fmla="*/ 934 h 72548"/>
                <a:gd name="connsiteX1" fmla="*/ 51887 w 153152"/>
                <a:gd name="connsiteY1" fmla="*/ 44173 h 72548"/>
                <a:gd name="connsiteX2" fmla="*/ 108616 w 153152"/>
                <a:gd name="connsiteY2" fmla="*/ 72537 h 72548"/>
                <a:gd name="connsiteX3" fmla="*/ 153153 w 153152"/>
                <a:gd name="connsiteY3" fmla="*/ 56626 h 72548"/>
                <a:gd name="connsiteX4" fmla="*/ 100228 w 153152"/>
                <a:gd name="connsiteY4" fmla="*/ 32931 h 72548"/>
                <a:gd name="connsiteX5" fmla="*/ 0 w 153152"/>
                <a:gd name="connsiteY5" fmla="*/ 934 h 7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152" h="72548">
                  <a:moveTo>
                    <a:pt x="0" y="934"/>
                  </a:moveTo>
                  <a:cubicBezTo>
                    <a:pt x="0" y="934"/>
                    <a:pt x="38915" y="32844"/>
                    <a:pt x="51887" y="44173"/>
                  </a:cubicBezTo>
                  <a:cubicBezTo>
                    <a:pt x="64859" y="55501"/>
                    <a:pt x="87083" y="73056"/>
                    <a:pt x="108616" y="72537"/>
                  </a:cubicBezTo>
                  <a:cubicBezTo>
                    <a:pt x="124511" y="70843"/>
                    <a:pt x="139774" y="65386"/>
                    <a:pt x="153153" y="56626"/>
                  </a:cubicBezTo>
                  <a:lnTo>
                    <a:pt x="100228" y="32931"/>
                  </a:lnTo>
                  <a:cubicBezTo>
                    <a:pt x="100228" y="32931"/>
                    <a:pt x="26462" y="-6503"/>
                    <a:pt x="0" y="934"/>
                  </a:cubicBezTo>
                  <a:close/>
                </a:path>
              </a:pathLst>
            </a:custGeom>
            <a:solidFill>
              <a:srgbClr val="FFFFFF"/>
            </a:solidFill>
            <a:ln w="8630" cap="flat">
              <a:noFill/>
              <a:prstDash val="solid"/>
              <a:miter/>
            </a:ln>
          </p:spPr>
          <p:txBody>
            <a:bodyPr rtlCol="0" anchor="ctr"/>
            <a:lstStyle/>
            <a:p>
              <a:endParaRPr lang="en-US"/>
            </a:p>
          </p:txBody>
        </p:sp>
        <p:sp>
          <p:nvSpPr>
            <p:cNvPr id="4343" name="Freeform: Shape 4342">
              <a:extLst>
                <a:ext uri="{FF2B5EF4-FFF2-40B4-BE49-F238E27FC236}">
                  <a16:creationId xmlns:a16="http://schemas.microsoft.com/office/drawing/2014/main" id="{DE38072F-90A7-4549-849C-F520A06F37D0}"/>
                </a:ext>
              </a:extLst>
            </p:cNvPr>
            <p:cNvSpPr/>
            <p:nvPr/>
          </p:nvSpPr>
          <p:spPr>
            <a:xfrm>
              <a:off x="7599156" y="4440909"/>
              <a:ext cx="276902" cy="188248"/>
            </a:xfrm>
            <a:custGeom>
              <a:avLst/>
              <a:gdLst>
                <a:gd name="connsiteX0" fmla="*/ 162146 w 276902"/>
                <a:gd name="connsiteY0" fmla="*/ 39909 h 188248"/>
                <a:gd name="connsiteX1" fmla="*/ 53530 w 276902"/>
                <a:gd name="connsiteY1" fmla="*/ 43 h 188248"/>
                <a:gd name="connsiteX2" fmla="*/ 0 w 276902"/>
                <a:gd name="connsiteY2" fmla="*/ 39909 h 188248"/>
                <a:gd name="connsiteX3" fmla="*/ 162146 w 276902"/>
                <a:gd name="connsiteY3" fmla="*/ 186922 h 188248"/>
                <a:gd name="connsiteX4" fmla="*/ 273703 w 276902"/>
                <a:gd name="connsiteY4" fmla="*/ 177496 h 188248"/>
                <a:gd name="connsiteX5" fmla="*/ 276903 w 276902"/>
                <a:gd name="connsiteY5" fmla="*/ 51670 h 18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02" h="188248">
                  <a:moveTo>
                    <a:pt x="162146" y="39909"/>
                  </a:moveTo>
                  <a:cubicBezTo>
                    <a:pt x="162146" y="39909"/>
                    <a:pt x="95991" y="1599"/>
                    <a:pt x="53530" y="43"/>
                  </a:cubicBezTo>
                  <a:cubicBezTo>
                    <a:pt x="11069" y="-1514"/>
                    <a:pt x="0" y="39909"/>
                    <a:pt x="0" y="39909"/>
                  </a:cubicBezTo>
                  <a:cubicBezTo>
                    <a:pt x="0" y="39909"/>
                    <a:pt x="103774" y="180868"/>
                    <a:pt x="162146" y="186922"/>
                  </a:cubicBezTo>
                  <a:cubicBezTo>
                    <a:pt x="199600" y="190338"/>
                    <a:pt x="237356" y="187147"/>
                    <a:pt x="273703" y="177496"/>
                  </a:cubicBezTo>
                  <a:lnTo>
                    <a:pt x="276903" y="51670"/>
                  </a:lnTo>
                </a:path>
              </a:pathLst>
            </a:custGeom>
            <a:noFill/>
            <a:ln w="8630" cap="rnd">
              <a:solidFill>
                <a:srgbClr val="263238"/>
              </a:solidFill>
              <a:prstDash val="solid"/>
              <a:round/>
            </a:ln>
          </p:spPr>
          <p:txBody>
            <a:bodyPr rtlCol="0" anchor="ctr"/>
            <a:lstStyle/>
            <a:p>
              <a:endParaRPr lang="en-US"/>
            </a:p>
          </p:txBody>
        </p:sp>
        <p:sp>
          <p:nvSpPr>
            <p:cNvPr id="4344" name="Freeform: Shape 4343">
              <a:extLst>
                <a:ext uri="{FF2B5EF4-FFF2-40B4-BE49-F238E27FC236}">
                  <a16:creationId xmlns:a16="http://schemas.microsoft.com/office/drawing/2014/main" id="{049A9D13-4012-48C0-ABEE-99784F7F58CE}"/>
                </a:ext>
              </a:extLst>
            </p:cNvPr>
            <p:cNvSpPr/>
            <p:nvPr/>
          </p:nvSpPr>
          <p:spPr>
            <a:xfrm>
              <a:off x="7610398" y="4459804"/>
              <a:ext cx="263066" cy="141775"/>
            </a:xfrm>
            <a:custGeom>
              <a:avLst/>
              <a:gdLst>
                <a:gd name="connsiteX0" fmla="*/ 0 w 263066"/>
                <a:gd name="connsiteY0" fmla="*/ 0 h 141775"/>
                <a:gd name="connsiteX1" fmla="*/ 149780 w 263066"/>
                <a:gd name="connsiteY1" fmla="*/ 136549 h 141775"/>
                <a:gd name="connsiteX2" fmla="*/ 263066 w 263066"/>
                <a:gd name="connsiteY2" fmla="*/ 136549 h 141775"/>
              </a:gdLst>
              <a:ahLst/>
              <a:cxnLst>
                <a:cxn ang="0">
                  <a:pos x="connsiteX0" y="connsiteY0"/>
                </a:cxn>
                <a:cxn ang="0">
                  <a:pos x="connsiteX1" y="connsiteY1"/>
                </a:cxn>
                <a:cxn ang="0">
                  <a:pos x="connsiteX2" y="connsiteY2"/>
                </a:cxn>
              </a:cxnLst>
              <a:rect l="l" t="t" r="r" b="b"/>
              <a:pathLst>
                <a:path w="263066" h="141775">
                  <a:moveTo>
                    <a:pt x="0" y="0"/>
                  </a:moveTo>
                  <a:cubicBezTo>
                    <a:pt x="0" y="0"/>
                    <a:pt x="106108" y="124788"/>
                    <a:pt x="149780" y="136549"/>
                  </a:cubicBezTo>
                  <a:cubicBezTo>
                    <a:pt x="193451" y="148310"/>
                    <a:pt x="263066" y="136549"/>
                    <a:pt x="263066" y="136549"/>
                  </a:cubicBezTo>
                </a:path>
              </a:pathLst>
            </a:custGeom>
            <a:noFill/>
            <a:ln w="8630" cap="rnd">
              <a:solidFill>
                <a:srgbClr val="263238"/>
              </a:solidFill>
              <a:prstDash val="solid"/>
              <a:round/>
            </a:ln>
          </p:spPr>
          <p:txBody>
            <a:bodyPr rtlCol="0" anchor="ctr"/>
            <a:lstStyle/>
            <a:p>
              <a:endParaRPr lang="en-US"/>
            </a:p>
          </p:txBody>
        </p:sp>
        <p:sp>
          <p:nvSpPr>
            <p:cNvPr id="4345" name="Freeform: Shape 4344">
              <a:extLst>
                <a:ext uri="{FF2B5EF4-FFF2-40B4-BE49-F238E27FC236}">
                  <a16:creationId xmlns:a16="http://schemas.microsoft.com/office/drawing/2014/main" id="{B464F1E2-F847-445F-B23F-3577AE9A119D}"/>
                </a:ext>
              </a:extLst>
            </p:cNvPr>
            <p:cNvSpPr/>
            <p:nvPr/>
          </p:nvSpPr>
          <p:spPr>
            <a:xfrm>
              <a:off x="7639282" y="4442249"/>
              <a:ext cx="141910" cy="70282"/>
            </a:xfrm>
            <a:custGeom>
              <a:avLst/>
              <a:gdLst>
                <a:gd name="connsiteX0" fmla="*/ 0 w 141910"/>
                <a:gd name="connsiteY0" fmla="*/ 0 h 70282"/>
                <a:gd name="connsiteX1" fmla="*/ 47217 w 141910"/>
                <a:gd name="connsiteY1" fmla="*/ 27154 h 70282"/>
                <a:gd name="connsiteX2" fmla="*/ 89418 w 141910"/>
                <a:gd name="connsiteY2" fmla="*/ 62524 h 70282"/>
                <a:gd name="connsiteX3" fmla="*/ 141911 w 141910"/>
                <a:gd name="connsiteY3" fmla="*/ 63561 h 70282"/>
              </a:gdLst>
              <a:ahLst/>
              <a:cxnLst>
                <a:cxn ang="0">
                  <a:pos x="connsiteX0" y="connsiteY0"/>
                </a:cxn>
                <a:cxn ang="0">
                  <a:pos x="connsiteX1" y="connsiteY1"/>
                </a:cxn>
                <a:cxn ang="0">
                  <a:pos x="connsiteX2" y="connsiteY2"/>
                </a:cxn>
                <a:cxn ang="0">
                  <a:pos x="connsiteX3" y="connsiteY3"/>
                </a:cxn>
              </a:cxnLst>
              <a:rect l="l" t="t" r="r" b="b"/>
              <a:pathLst>
                <a:path w="141910" h="70282">
                  <a:moveTo>
                    <a:pt x="0" y="0"/>
                  </a:moveTo>
                  <a:cubicBezTo>
                    <a:pt x="18108" y="4116"/>
                    <a:pt x="34557" y="13577"/>
                    <a:pt x="47217" y="27154"/>
                  </a:cubicBezTo>
                  <a:cubicBezTo>
                    <a:pt x="59739" y="40671"/>
                    <a:pt x="73921" y="52553"/>
                    <a:pt x="89418" y="62524"/>
                  </a:cubicBezTo>
                  <a:cubicBezTo>
                    <a:pt x="105590" y="71172"/>
                    <a:pt x="126777" y="74025"/>
                    <a:pt x="141911" y="63561"/>
                  </a:cubicBezTo>
                </a:path>
              </a:pathLst>
            </a:custGeom>
            <a:noFill/>
            <a:ln w="8630" cap="rnd">
              <a:solidFill>
                <a:srgbClr val="263238"/>
              </a:solidFill>
              <a:prstDash val="solid"/>
              <a:round/>
            </a:ln>
          </p:spPr>
          <p:txBody>
            <a:bodyPr rtlCol="0" anchor="ctr"/>
            <a:lstStyle/>
            <a:p>
              <a:endParaRPr lang="en-US"/>
            </a:p>
          </p:txBody>
        </p:sp>
        <p:sp>
          <p:nvSpPr>
            <p:cNvPr id="4346" name="Freeform: Shape 4345">
              <a:extLst>
                <a:ext uri="{FF2B5EF4-FFF2-40B4-BE49-F238E27FC236}">
                  <a16:creationId xmlns:a16="http://schemas.microsoft.com/office/drawing/2014/main" id="{6CC4DFB6-FF4B-43AF-872D-E5B10819757A}"/>
                </a:ext>
              </a:extLst>
            </p:cNvPr>
            <p:cNvSpPr/>
            <p:nvPr/>
          </p:nvSpPr>
          <p:spPr>
            <a:xfrm>
              <a:off x="7779879" y="2118065"/>
              <a:ext cx="344544" cy="381541"/>
            </a:xfrm>
            <a:custGeom>
              <a:avLst/>
              <a:gdLst>
                <a:gd name="connsiteX0" fmla="*/ 81911 w 344544"/>
                <a:gd name="connsiteY0" fmla="*/ 0 h 381541"/>
                <a:gd name="connsiteX1" fmla="*/ 15755 w 344544"/>
                <a:gd name="connsiteY1" fmla="*/ 90110 h 381541"/>
                <a:gd name="connsiteX2" fmla="*/ 27949 w 344544"/>
                <a:gd name="connsiteY2" fmla="*/ 185236 h 381541"/>
                <a:gd name="connsiteX3" fmla="*/ 622 w 344544"/>
                <a:gd name="connsiteY3" fmla="*/ 242744 h 381541"/>
                <a:gd name="connsiteX4" fmla="*/ 24836 w 344544"/>
                <a:gd name="connsiteY4" fmla="*/ 269984 h 381541"/>
                <a:gd name="connsiteX5" fmla="*/ 68075 w 344544"/>
                <a:gd name="connsiteY5" fmla="*/ 376439 h 381541"/>
                <a:gd name="connsiteX6" fmla="*/ 89867 w 344544"/>
                <a:gd name="connsiteY6" fmla="*/ 381541 h 381541"/>
                <a:gd name="connsiteX7" fmla="*/ 188020 w 344544"/>
                <a:gd name="connsiteY7" fmla="*/ 328098 h 381541"/>
                <a:gd name="connsiteX8" fmla="*/ 203413 w 344544"/>
                <a:gd name="connsiteY8" fmla="*/ 345393 h 381541"/>
                <a:gd name="connsiteX9" fmla="*/ 344545 w 344544"/>
                <a:gd name="connsiteY9" fmla="*/ 319450 h 381541"/>
                <a:gd name="connsiteX10" fmla="*/ 326730 w 344544"/>
                <a:gd name="connsiteY10" fmla="*/ 250267 h 381541"/>
                <a:gd name="connsiteX11" fmla="*/ 344545 w 344544"/>
                <a:gd name="connsiteY11" fmla="*/ 133090 h 381541"/>
                <a:gd name="connsiteX12" fmla="*/ 304851 w 344544"/>
                <a:gd name="connsiteY12" fmla="*/ 50590 h 38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4544" h="381541">
                  <a:moveTo>
                    <a:pt x="81911" y="0"/>
                  </a:moveTo>
                  <a:cubicBezTo>
                    <a:pt x="81911" y="0"/>
                    <a:pt x="21376" y="53616"/>
                    <a:pt x="15755" y="90110"/>
                  </a:cubicBezTo>
                  <a:cubicBezTo>
                    <a:pt x="10134" y="126604"/>
                    <a:pt x="29592" y="169324"/>
                    <a:pt x="27949" y="185236"/>
                  </a:cubicBezTo>
                  <a:cubicBezTo>
                    <a:pt x="26305" y="201148"/>
                    <a:pt x="-4740" y="233058"/>
                    <a:pt x="622" y="242744"/>
                  </a:cubicBezTo>
                  <a:cubicBezTo>
                    <a:pt x="7696" y="252663"/>
                    <a:pt x="15807" y="261795"/>
                    <a:pt x="24836" y="269984"/>
                  </a:cubicBezTo>
                  <a:cubicBezTo>
                    <a:pt x="24836" y="269984"/>
                    <a:pt x="21117" y="348334"/>
                    <a:pt x="68075" y="376439"/>
                  </a:cubicBezTo>
                  <a:lnTo>
                    <a:pt x="89867" y="381541"/>
                  </a:lnTo>
                  <a:lnTo>
                    <a:pt x="188020" y="328098"/>
                  </a:lnTo>
                  <a:lnTo>
                    <a:pt x="203413" y="345393"/>
                  </a:lnTo>
                  <a:lnTo>
                    <a:pt x="344545" y="319450"/>
                  </a:lnTo>
                  <a:cubicBezTo>
                    <a:pt x="334012" y="297822"/>
                    <a:pt x="327958" y="274291"/>
                    <a:pt x="326730" y="250267"/>
                  </a:cubicBezTo>
                  <a:cubicBezTo>
                    <a:pt x="324741" y="210228"/>
                    <a:pt x="344545" y="133090"/>
                    <a:pt x="344545" y="133090"/>
                  </a:cubicBezTo>
                  <a:lnTo>
                    <a:pt x="304851" y="50590"/>
                  </a:lnTo>
                  <a:close/>
                </a:path>
              </a:pathLst>
            </a:custGeom>
            <a:solidFill>
              <a:srgbClr val="FFFFFF"/>
            </a:solidFill>
            <a:ln w="8630" cap="flat">
              <a:noFill/>
              <a:prstDash val="solid"/>
              <a:miter/>
            </a:ln>
          </p:spPr>
          <p:txBody>
            <a:bodyPr rtlCol="0" anchor="ctr"/>
            <a:lstStyle/>
            <a:p>
              <a:endParaRPr lang="en-US"/>
            </a:p>
          </p:txBody>
        </p:sp>
        <p:sp>
          <p:nvSpPr>
            <p:cNvPr id="4347" name="Freeform: Shape 4346">
              <a:extLst>
                <a:ext uri="{FF2B5EF4-FFF2-40B4-BE49-F238E27FC236}">
                  <a16:creationId xmlns:a16="http://schemas.microsoft.com/office/drawing/2014/main" id="{A33BA4A5-3E5E-4162-9008-4BAAF59202D5}"/>
                </a:ext>
              </a:extLst>
            </p:cNvPr>
            <p:cNvSpPr/>
            <p:nvPr/>
          </p:nvSpPr>
          <p:spPr>
            <a:xfrm>
              <a:off x="7515210" y="2414298"/>
              <a:ext cx="823091" cy="1069941"/>
            </a:xfrm>
            <a:custGeom>
              <a:avLst/>
              <a:gdLst>
                <a:gd name="connsiteX0" fmla="*/ 697940 w 823091"/>
                <a:gd name="connsiteY0" fmla="*/ 717117 h 1069941"/>
                <a:gd name="connsiteX1" fmla="*/ 748789 w 823091"/>
                <a:gd name="connsiteY1" fmla="*/ 919736 h 1069941"/>
                <a:gd name="connsiteX2" fmla="*/ 655480 w 823091"/>
                <a:gd name="connsiteY2" fmla="*/ 965828 h 1069941"/>
                <a:gd name="connsiteX3" fmla="*/ 373215 w 823091"/>
                <a:gd name="connsiteY3" fmla="*/ 1069602 h 1069941"/>
                <a:gd name="connsiteX4" fmla="*/ 146816 w 823091"/>
                <a:gd name="connsiteY4" fmla="*/ 895349 h 1069941"/>
                <a:gd name="connsiteX5" fmla="*/ 243498 w 823091"/>
                <a:gd name="connsiteY5" fmla="*/ 685034 h 1069941"/>
                <a:gd name="connsiteX6" fmla="*/ 2052 w 823091"/>
                <a:gd name="connsiteY6" fmla="*/ 678202 h 1069941"/>
                <a:gd name="connsiteX7" fmla="*/ 18915 w 823091"/>
                <a:gd name="connsiteY7" fmla="*/ 533784 h 1069941"/>
                <a:gd name="connsiteX8" fmla="*/ 264339 w 823091"/>
                <a:gd name="connsiteY8" fmla="*/ 545977 h 1069941"/>
                <a:gd name="connsiteX9" fmla="*/ 266761 w 823091"/>
                <a:gd name="connsiteY9" fmla="*/ 525136 h 1069941"/>
                <a:gd name="connsiteX10" fmla="*/ 348309 w 823091"/>
                <a:gd name="connsiteY10" fmla="*/ 275820 h 1069941"/>
                <a:gd name="connsiteX11" fmla="*/ 413687 w 823091"/>
                <a:gd name="connsiteY11" fmla="*/ 143509 h 1069941"/>
                <a:gd name="connsiteX12" fmla="*/ 475605 w 823091"/>
                <a:gd name="connsiteY12" fmla="*/ 97935 h 1069941"/>
                <a:gd name="connsiteX13" fmla="*/ 458310 w 823091"/>
                <a:gd name="connsiteY13" fmla="*/ 51236 h 1069941"/>
                <a:gd name="connsiteX14" fmla="*/ 608090 w 823091"/>
                <a:gd name="connsiteY14" fmla="*/ 41 h 1069941"/>
                <a:gd name="connsiteX15" fmla="*/ 608090 w 823091"/>
                <a:gd name="connsiteY15" fmla="*/ 41 h 1069941"/>
                <a:gd name="connsiteX16" fmla="*/ 681509 w 823091"/>
                <a:gd name="connsiteY16" fmla="*/ 21661 h 1069941"/>
                <a:gd name="connsiteX17" fmla="*/ 667068 w 823091"/>
                <a:gd name="connsiteY17" fmla="*/ 70780 h 1069941"/>
                <a:gd name="connsiteX18" fmla="*/ 820307 w 823091"/>
                <a:gd name="connsiteY18" fmla="*/ 279020 h 1069941"/>
                <a:gd name="connsiteX19" fmla="*/ 697940 w 823091"/>
                <a:gd name="connsiteY19" fmla="*/ 717117 h 106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091" h="1069941">
                  <a:moveTo>
                    <a:pt x="697940" y="717117"/>
                  </a:moveTo>
                  <a:lnTo>
                    <a:pt x="748789" y="919736"/>
                  </a:lnTo>
                  <a:cubicBezTo>
                    <a:pt x="748789" y="919736"/>
                    <a:pt x="709269" y="940144"/>
                    <a:pt x="655480" y="965828"/>
                  </a:cubicBezTo>
                  <a:cubicBezTo>
                    <a:pt x="559056" y="1011921"/>
                    <a:pt x="416714" y="1075137"/>
                    <a:pt x="373215" y="1069602"/>
                  </a:cubicBezTo>
                  <a:cubicBezTo>
                    <a:pt x="305503" y="1060262"/>
                    <a:pt x="146816" y="895349"/>
                    <a:pt x="146816" y="895349"/>
                  </a:cubicBezTo>
                  <a:lnTo>
                    <a:pt x="243498" y="685034"/>
                  </a:lnTo>
                  <a:cubicBezTo>
                    <a:pt x="243498" y="685034"/>
                    <a:pt x="41053" y="691260"/>
                    <a:pt x="2052" y="678202"/>
                  </a:cubicBezTo>
                  <a:cubicBezTo>
                    <a:pt x="2052" y="678202"/>
                    <a:pt x="-8672" y="600372"/>
                    <a:pt x="18915" y="533784"/>
                  </a:cubicBezTo>
                  <a:lnTo>
                    <a:pt x="264339" y="545977"/>
                  </a:lnTo>
                  <a:lnTo>
                    <a:pt x="266761" y="525136"/>
                  </a:lnTo>
                  <a:cubicBezTo>
                    <a:pt x="266761" y="525136"/>
                    <a:pt x="317523" y="345521"/>
                    <a:pt x="348309" y="275820"/>
                  </a:cubicBezTo>
                  <a:cubicBezTo>
                    <a:pt x="379096" y="206119"/>
                    <a:pt x="413687" y="143509"/>
                    <a:pt x="413687" y="143509"/>
                  </a:cubicBezTo>
                  <a:lnTo>
                    <a:pt x="475605" y="97935"/>
                  </a:lnTo>
                  <a:lnTo>
                    <a:pt x="458310" y="51236"/>
                  </a:lnTo>
                  <a:cubicBezTo>
                    <a:pt x="458310" y="51236"/>
                    <a:pt x="530519" y="-1688"/>
                    <a:pt x="608090" y="41"/>
                  </a:cubicBezTo>
                  <a:lnTo>
                    <a:pt x="608090" y="41"/>
                  </a:lnTo>
                  <a:cubicBezTo>
                    <a:pt x="634102" y="275"/>
                    <a:pt x="659527" y="7764"/>
                    <a:pt x="681509" y="21661"/>
                  </a:cubicBezTo>
                  <a:lnTo>
                    <a:pt x="667068" y="70780"/>
                  </a:lnTo>
                  <a:cubicBezTo>
                    <a:pt x="667068" y="70780"/>
                    <a:pt x="799984" y="226441"/>
                    <a:pt x="820307" y="279020"/>
                  </a:cubicBezTo>
                  <a:cubicBezTo>
                    <a:pt x="840629" y="331598"/>
                    <a:pt x="744638" y="607809"/>
                    <a:pt x="697940" y="717117"/>
                  </a:cubicBezTo>
                  <a:close/>
                </a:path>
              </a:pathLst>
            </a:custGeom>
            <a:solidFill>
              <a:srgbClr val="008D8A"/>
            </a:solidFill>
            <a:ln w="8630" cap="flat">
              <a:noFill/>
              <a:prstDash val="solid"/>
              <a:miter/>
            </a:ln>
          </p:spPr>
          <p:txBody>
            <a:bodyPr rtlCol="0" anchor="ctr"/>
            <a:lstStyle/>
            <a:p>
              <a:endParaRPr lang="en-US"/>
            </a:p>
          </p:txBody>
        </p:sp>
        <p:sp>
          <p:nvSpPr>
            <p:cNvPr id="4348" name="Freeform: Shape 4347">
              <a:extLst>
                <a:ext uri="{FF2B5EF4-FFF2-40B4-BE49-F238E27FC236}">
                  <a16:creationId xmlns:a16="http://schemas.microsoft.com/office/drawing/2014/main" id="{B8FDB1A1-4FA0-46AF-9C62-C1D43E0AB50F}"/>
                </a:ext>
              </a:extLst>
            </p:cNvPr>
            <p:cNvSpPr/>
            <p:nvPr/>
          </p:nvSpPr>
          <p:spPr>
            <a:xfrm>
              <a:off x="7739337" y="2825888"/>
              <a:ext cx="332162" cy="345912"/>
            </a:xfrm>
            <a:custGeom>
              <a:avLst/>
              <a:gdLst>
                <a:gd name="connsiteX0" fmla="*/ 0 w 332162"/>
                <a:gd name="connsiteY0" fmla="*/ 315126 h 345912"/>
                <a:gd name="connsiteX1" fmla="*/ 178058 w 332162"/>
                <a:gd name="connsiteY1" fmla="*/ 345912 h 345912"/>
                <a:gd name="connsiteX2" fmla="*/ 332162 w 332162"/>
                <a:gd name="connsiteY2" fmla="*/ 0 h 345912"/>
                <a:gd name="connsiteX3" fmla="*/ 179009 w 332162"/>
                <a:gd name="connsiteY3" fmla="*/ 265574 h 345912"/>
                <a:gd name="connsiteX4" fmla="*/ 19371 w 332162"/>
                <a:gd name="connsiteY4" fmla="*/ 272406 h 345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162" h="345912">
                  <a:moveTo>
                    <a:pt x="0" y="315126"/>
                  </a:moveTo>
                  <a:lnTo>
                    <a:pt x="178058" y="345912"/>
                  </a:lnTo>
                  <a:cubicBezTo>
                    <a:pt x="178058" y="345912"/>
                    <a:pt x="292123" y="247414"/>
                    <a:pt x="332162" y="0"/>
                  </a:cubicBezTo>
                  <a:cubicBezTo>
                    <a:pt x="332162" y="0"/>
                    <a:pt x="247068" y="210660"/>
                    <a:pt x="179009" y="265574"/>
                  </a:cubicBezTo>
                  <a:lnTo>
                    <a:pt x="19371" y="272406"/>
                  </a:lnTo>
                  <a:close/>
                </a:path>
              </a:pathLst>
            </a:custGeom>
            <a:solidFill>
              <a:srgbClr val="000000">
                <a:alpha val="20000"/>
              </a:srgbClr>
            </a:solidFill>
            <a:ln w="8630" cap="flat">
              <a:noFill/>
              <a:prstDash val="solid"/>
              <a:miter/>
            </a:ln>
          </p:spPr>
          <p:txBody>
            <a:bodyPr rtlCol="0" anchor="ctr"/>
            <a:lstStyle/>
            <a:p>
              <a:endParaRPr lang="en-US"/>
            </a:p>
          </p:txBody>
        </p:sp>
        <p:sp>
          <p:nvSpPr>
            <p:cNvPr id="4349" name="Freeform: Shape 4348">
              <a:extLst>
                <a:ext uri="{FF2B5EF4-FFF2-40B4-BE49-F238E27FC236}">
                  <a16:creationId xmlns:a16="http://schemas.microsoft.com/office/drawing/2014/main" id="{BDAB6F2F-F355-46B7-84F9-251816C6D520}"/>
                </a:ext>
              </a:extLst>
            </p:cNvPr>
            <p:cNvSpPr/>
            <p:nvPr/>
          </p:nvSpPr>
          <p:spPr>
            <a:xfrm>
              <a:off x="7990728" y="2414425"/>
              <a:ext cx="347067" cy="960944"/>
            </a:xfrm>
            <a:custGeom>
              <a:avLst/>
              <a:gdLst>
                <a:gd name="connsiteX0" fmla="*/ 222421 w 347067"/>
                <a:gd name="connsiteY0" fmla="*/ 716989 h 960944"/>
                <a:gd name="connsiteX1" fmla="*/ 273270 w 347067"/>
                <a:gd name="connsiteY1" fmla="*/ 919608 h 960944"/>
                <a:gd name="connsiteX2" fmla="*/ 179009 w 347067"/>
                <a:gd name="connsiteY2" fmla="*/ 960944 h 960944"/>
                <a:gd name="connsiteX3" fmla="*/ 134560 w 347067"/>
                <a:gd name="connsiteY3" fmla="*/ 787210 h 960944"/>
                <a:gd name="connsiteX4" fmla="*/ 124615 w 347067"/>
                <a:gd name="connsiteY4" fmla="*/ 765763 h 960944"/>
                <a:gd name="connsiteX5" fmla="*/ 104725 w 347067"/>
                <a:gd name="connsiteY5" fmla="*/ 744144 h 960944"/>
                <a:gd name="connsiteX6" fmla="*/ 38569 w 347067"/>
                <a:gd name="connsiteY6" fmla="*/ 685079 h 960944"/>
                <a:gd name="connsiteX7" fmla="*/ 165259 w 347067"/>
                <a:gd name="connsiteY7" fmla="*/ 709898 h 960944"/>
                <a:gd name="connsiteX8" fmla="*/ 179355 w 347067"/>
                <a:gd name="connsiteY8" fmla="*/ 705574 h 960944"/>
                <a:gd name="connsiteX9" fmla="*/ 184458 w 347067"/>
                <a:gd name="connsiteY9" fmla="*/ 694678 h 960944"/>
                <a:gd name="connsiteX10" fmla="*/ 234874 w 347067"/>
                <a:gd name="connsiteY10" fmla="*/ 500276 h 960944"/>
                <a:gd name="connsiteX11" fmla="*/ 245770 w 347067"/>
                <a:gd name="connsiteY11" fmla="*/ 432650 h 960944"/>
                <a:gd name="connsiteX12" fmla="*/ 222854 w 347067"/>
                <a:gd name="connsiteY12" fmla="*/ 349458 h 960944"/>
                <a:gd name="connsiteX13" fmla="*/ 138711 w 347067"/>
                <a:gd name="connsiteY13" fmla="*/ 146407 h 960944"/>
                <a:gd name="connsiteX14" fmla="*/ 121415 w 347067"/>
                <a:gd name="connsiteY14" fmla="*/ 120464 h 960944"/>
                <a:gd name="connsiteX15" fmla="*/ 97028 w 347067"/>
                <a:gd name="connsiteY15" fmla="*/ 112508 h 960944"/>
                <a:gd name="connsiteX16" fmla="*/ 0 w 347067"/>
                <a:gd name="connsiteY16" fmla="*/ 97634 h 960944"/>
                <a:gd name="connsiteX17" fmla="*/ 127209 w 347067"/>
                <a:gd name="connsiteY17" fmla="*/ 51887 h 960944"/>
                <a:gd name="connsiteX18" fmla="*/ 132052 w 347067"/>
                <a:gd name="connsiteY18" fmla="*/ 0 h 960944"/>
                <a:gd name="connsiteX19" fmla="*/ 132052 w 347067"/>
                <a:gd name="connsiteY19" fmla="*/ 0 h 960944"/>
                <a:gd name="connsiteX20" fmla="*/ 205472 w 347067"/>
                <a:gd name="connsiteY20" fmla="*/ 21620 h 960944"/>
                <a:gd name="connsiteX21" fmla="*/ 191030 w 347067"/>
                <a:gd name="connsiteY21" fmla="*/ 70739 h 960944"/>
                <a:gd name="connsiteX22" fmla="*/ 344269 w 347067"/>
                <a:gd name="connsiteY22" fmla="*/ 278978 h 960944"/>
                <a:gd name="connsiteX23" fmla="*/ 222421 w 347067"/>
                <a:gd name="connsiteY23" fmla="*/ 716989 h 96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7067" h="960944">
                  <a:moveTo>
                    <a:pt x="222421" y="716989"/>
                  </a:moveTo>
                  <a:lnTo>
                    <a:pt x="273270" y="919608"/>
                  </a:lnTo>
                  <a:cubicBezTo>
                    <a:pt x="273270" y="919608"/>
                    <a:pt x="232799" y="935260"/>
                    <a:pt x="179009" y="960944"/>
                  </a:cubicBezTo>
                  <a:cubicBezTo>
                    <a:pt x="167568" y="902225"/>
                    <a:pt x="152729" y="844216"/>
                    <a:pt x="134560" y="787210"/>
                  </a:cubicBezTo>
                  <a:cubicBezTo>
                    <a:pt x="132605" y="779504"/>
                    <a:pt x="129233" y="772232"/>
                    <a:pt x="124615" y="765763"/>
                  </a:cubicBezTo>
                  <a:cubicBezTo>
                    <a:pt x="119383" y="757383"/>
                    <a:pt x="112638" y="750050"/>
                    <a:pt x="104725" y="744144"/>
                  </a:cubicBezTo>
                  <a:cubicBezTo>
                    <a:pt x="82414" y="731604"/>
                    <a:pt x="51800" y="707044"/>
                    <a:pt x="38569" y="685079"/>
                  </a:cubicBezTo>
                  <a:cubicBezTo>
                    <a:pt x="78090" y="693122"/>
                    <a:pt x="125047" y="711974"/>
                    <a:pt x="165259" y="709898"/>
                  </a:cubicBezTo>
                  <a:cubicBezTo>
                    <a:pt x="170318" y="710158"/>
                    <a:pt x="175308" y="708627"/>
                    <a:pt x="179355" y="705574"/>
                  </a:cubicBezTo>
                  <a:cubicBezTo>
                    <a:pt x="182036" y="702487"/>
                    <a:pt x="183800" y="698717"/>
                    <a:pt x="184458" y="694678"/>
                  </a:cubicBezTo>
                  <a:cubicBezTo>
                    <a:pt x="201295" y="629820"/>
                    <a:pt x="218097" y="565022"/>
                    <a:pt x="234874" y="500276"/>
                  </a:cubicBezTo>
                  <a:cubicBezTo>
                    <a:pt x="241706" y="478362"/>
                    <a:pt x="245373" y="455592"/>
                    <a:pt x="245770" y="432650"/>
                  </a:cubicBezTo>
                  <a:cubicBezTo>
                    <a:pt x="244906" y="403766"/>
                    <a:pt x="233836" y="376266"/>
                    <a:pt x="222854" y="349458"/>
                  </a:cubicBezTo>
                  <a:cubicBezTo>
                    <a:pt x="195068" y="281659"/>
                    <a:pt x="167015" y="213973"/>
                    <a:pt x="138711" y="146407"/>
                  </a:cubicBezTo>
                  <a:cubicBezTo>
                    <a:pt x="135468" y="136324"/>
                    <a:pt x="129475" y="127339"/>
                    <a:pt x="121415" y="120464"/>
                  </a:cubicBezTo>
                  <a:cubicBezTo>
                    <a:pt x="114021" y="115941"/>
                    <a:pt x="105667" y="113217"/>
                    <a:pt x="97028" y="112508"/>
                  </a:cubicBezTo>
                  <a:cubicBezTo>
                    <a:pt x="67453" y="108011"/>
                    <a:pt x="29921" y="98758"/>
                    <a:pt x="0" y="97634"/>
                  </a:cubicBezTo>
                  <a:cubicBezTo>
                    <a:pt x="33899" y="69442"/>
                    <a:pt x="83538" y="57594"/>
                    <a:pt x="127209" y="51887"/>
                  </a:cubicBezTo>
                  <a:cubicBezTo>
                    <a:pt x="131680" y="34980"/>
                    <a:pt x="133323" y="17443"/>
                    <a:pt x="132052" y="0"/>
                  </a:cubicBezTo>
                  <a:lnTo>
                    <a:pt x="132052" y="0"/>
                  </a:lnTo>
                  <a:cubicBezTo>
                    <a:pt x="158064" y="234"/>
                    <a:pt x="183489" y="7723"/>
                    <a:pt x="205472" y="21620"/>
                  </a:cubicBezTo>
                  <a:lnTo>
                    <a:pt x="191030" y="70739"/>
                  </a:lnTo>
                  <a:cubicBezTo>
                    <a:pt x="191030" y="70739"/>
                    <a:pt x="323947" y="226400"/>
                    <a:pt x="344269" y="278978"/>
                  </a:cubicBezTo>
                  <a:cubicBezTo>
                    <a:pt x="364591" y="331557"/>
                    <a:pt x="269120" y="607681"/>
                    <a:pt x="222421" y="716989"/>
                  </a:cubicBezTo>
                  <a:close/>
                </a:path>
              </a:pathLst>
            </a:custGeom>
            <a:solidFill>
              <a:srgbClr val="000000">
                <a:alpha val="20000"/>
              </a:srgbClr>
            </a:solidFill>
            <a:ln w="8630" cap="flat">
              <a:noFill/>
              <a:prstDash val="solid"/>
              <a:miter/>
            </a:ln>
          </p:spPr>
          <p:txBody>
            <a:bodyPr rtlCol="0" anchor="ctr"/>
            <a:lstStyle/>
            <a:p>
              <a:endParaRPr lang="en-US"/>
            </a:p>
          </p:txBody>
        </p:sp>
        <p:sp>
          <p:nvSpPr>
            <p:cNvPr id="4350" name="Freeform: Shape 4349">
              <a:extLst>
                <a:ext uri="{FF2B5EF4-FFF2-40B4-BE49-F238E27FC236}">
                  <a16:creationId xmlns:a16="http://schemas.microsoft.com/office/drawing/2014/main" id="{E8583DB8-099D-4F45-88D6-6F4BD58A1398}"/>
                </a:ext>
              </a:extLst>
            </p:cNvPr>
            <p:cNvSpPr/>
            <p:nvPr/>
          </p:nvSpPr>
          <p:spPr>
            <a:xfrm>
              <a:off x="7842921" y="2255111"/>
              <a:ext cx="13813" cy="28754"/>
            </a:xfrm>
            <a:custGeom>
              <a:avLst/>
              <a:gdLst>
                <a:gd name="connsiteX0" fmla="*/ 13507 w 13813"/>
                <a:gd name="connsiteY0" fmla="*/ 13513 h 28754"/>
                <a:gd name="connsiteX1" fmla="*/ 9010 w 13813"/>
                <a:gd name="connsiteY1" fmla="*/ 28733 h 28754"/>
                <a:gd name="connsiteX2" fmla="*/ 363 w 13813"/>
                <a:gd name="connsiteY2" fmla="*/ 15242 h 28754"/>
                <a:gd name="connsiteX3" fmla="*/ 4946 w 13813"/>
                <a:gd name="connsiteY3" fmla="*/ 22 h 28754"/>
                <a:gd name="connsiteX4" fmla="*/ 13507 w 13813"/>
                <a:gd name="connsiteY4" fmla="*/ 13513 h 28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3" h="28754">
                  <a:moveTo>
                    <a:pt x="13507" y="13513"/>
                  </a:moveTo>
                  <a:cubicBezTo>
                    <a:pt x="14631" y="21469"/>
                    <a:pt x="12556" y="28300"/>
                    <a:pt x="9010" y="28733"/>
                  </a:cubicBezTo>
                  <a:cubicBezTo>
                    <a:pt x="5465" y="29165"/>
                    <a:pt x="1660" y="23198"/>
                    <a:pt x="363" y="15242"/>
                  </a:cubicBezTo>
                  <a:cubicBezTo>
                    <a:pt x="-934" y="7286"/>
                    <a:pt x="1400" y="455"/>
                    <a:pt x="4946" y="22"/>
                  </a:cubicBezTo>
                  <a:cubicBezTo>
                    <a:pt x="8492" y="-410"/>
                    <a:pt x="12556" y="5557"/>
                    <a:pt x="13507" y="13513"/>
                  </a:cubicBezTo>
                  <a:close/>
                </a:path>
              </a:pathLst>
            </a:custGeom>
            <a:solidFill>
              <a:srgbClr val="263238"/>
            </a:solidFill>
            <a:ln w="8630" cap="flat">
              <a:noFill/>
              <a:prstDash val="solid"/>
              <a:miter/>
            </a:ln>
          </p:spPr>
          <p:txBody>
            <a:bodyPr rtlCol="0" anchor="ctr"/>
            <a:lstStyle/>
            <a:p>
              <a:endParaRPr lang="en-US"/>
            </a:p>
          </p:txBody>
        </p:sp>
        <p:sp>
          <p:nvSpPr>
            <p:cNvPr id="4351" name="Freeform: Shape 4350">
              <a:extLst>
                <a:ext uri="{FF2B5EF4-FFF2-40B4-BE49-F238E27FC236}">
                  <a16:creationId xmlns:a16="http://schemas.microsoft.com/office/drawing/2014/main" id="{31285297-1502-4A5A-874D-BC0734B5430A}"/>
                </a:ext>
              </a:extLst>
            </p:cNvPr>
            <p:cNvSpPr/>
            <p:nvPr/>
          </p:nvSpPr>
          <p:spPr>
            <a:xfrm>
              <a:off x="8001120" y="2218053"/>
              <a:ext cx="71088" cy="128747"/>
            </a:xfrm>
            <a:custGeom>
              <a:avLst/>
              <a:gdLst>
                <a:gd name="connsiteX0" fmla="*/ 14427 w 71088"/>
                <a:gd name="connsiteY0" fmla="*/ 128747 h 128747"/>
                <a:gd name="connsiteX1" fmla="*/ 62941 w 71088"/>
                <a:gd name="connsiteY1" fmla="*/ 115430 h 128747"/>
                <a:gd name="connsiteX2" fmla="*/ 69687 w 71088"/>
                <a:gd name="connsiteY2" fmla="*/ 32670 h 128747"/>
                <a:gd name="connsiteX3" fmla="*/ 10363 w 71088"/>
                <a:gd name="connsiteY3" fmla="*/ 154 h 128747"/>
                <a:gd name="connsiteX4" fmla="*/ 158 w 71088"/>
                <a:gd name="connsiteY4" fmla="*/ 47371 h 12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88" h="128747">
                  <a:moveTo>
                    <a:pt x="14427" y="128747"/>
                  </a:moveTo>
                  <a:lnTo>
                    <a:pt x="62941" y="115430"/>
                  </a:lnTo>
                  <a:cubicBezTo>
                    <a:pt x="62941" y="115430"/>
                    <a:pt x="75135" y="63543"/>
                    <a:pt x="69687" y="32670"/>
                  </a:cubicBezTo>
                  <a:cubicBezTo>
                    <a:pt x="64238" y="1797"/>
                    <a:pt x="22816" y="-797"/>
                    <a:pt x="10363" y="154"/>
                  </a:cubicBezTo>
                  <a:cubicBezTo>
                    <a:pt x="-2090" y="1106"/>
                    <a:pt x="158" y="47371"/>
                    <a:pt x="158" y="47371"/>
                  </a:cubicBezTo>
                </a:path>
              </a:pathLst>
            </a:custGeom>
            <a:noFill/>
            <a:ln w="8630" cap="rnd">
              <a:solidFill>
                <a:srgbClr val="263238"/>
              </a:solidFill>
              <a:prstDash val="solid"/>
              <a:round/>
            </a:ln>
          </p:spPr>
          <p:txBody>
            <a:bodyPr rtlCol="0" anchor="ctr"/>
            <a:lstStyle/>
            <a:p>
              <a:endParaRPr lang="en-US"/>
            </a:p>
          </p:txBody>
        </p:sp>
        <p:sp>
          <p:nvSpPr>
            <p:cNvPr id="4352" name="Freeform: Shape 4351">
              <a:extLst>
                <a:ext uri="{FF2B5EF4-FFF2-40B4-BE49-F238E27FC236}">
                  <a16:creationId xmlns:a16="http://schemas.microsoft.com/office/drawing/2014/main" id="{C0E9FF06-F9FE-42DB-A0E3-4763384BC2C9}"/>
                </a:ext>
              </a:extLst>
            </p:cNvPr>
            <p:cNvSpPr/>
            <p:nvPr/>
          </p:nvSpPr>
          <p:spPr>
            <a:xfrm>
              <a:off x="7780440" y="2132334"/>
              <a:ext cx="215303" cy="367537"/>
            </a:xfrm>
            <a:custGeom>
              <a:avLst/>
              <a:gdLst>
                <a:gd name="connsiteX0" fmla="*/ 61373 w 215303"/>
                <a:gd name="connsiteY0" fmla="*/ 0 h 367537"/>
                <a:gd name="connsiteX1" fmla="*/ 15194 w 215303"/>
                <a:gd name="connsiteY1" fmla="*/ 75841 h 367537"/>
                <a:gd name="connsiteX2" fmla="*/ 11735 w 215303"/>
                <a:gd name="connsiteY2" fmla="*/ 95558 h 367537"/>
                <a:gd name="connsiteX3" fmla="*/ 27387 w 215303"/>
                <a:gd name="connsiteY3" fmla="*/ 171313 h 367537"/>
                <a:gd name="connsiteX4" fmla="*/ 22371 w 215303"/>
                <a:gd name="connsiteY4" fmla="*/ 193278 h 367537"/>
                <a:gd name="connsiteX5" fmla="*/ 60 w 215303"/>
                <a:gd name="connsiteY5" fmla="*/ 228821 h 367537"/>
                <a:gd name="connsiteX6" fmla="*/ 15194 w 215303"/>
                <a:gd name="connsiteY6" fmla="*/ 246116 h 367537"/>
                <a:gd name="connsiteX7" fmla="*/ 27128 w 215303"/>
                <a:gd name="connsiteY7" fmla="*/ 264450 h 367537"/>
                <a:gd name="connsiteX8" fmla="*/ 50477 w 215303"/>
                <a:gd name="connsiteY8" fmla="*/ 341329 h 367537"/>
                <a:gd name="connsiteX9" fmla="*/ 101758 w 215303"/>
                <a:gd name="connsiteY9" fmla="*/ 365889 h 367537"/>
                <a:gd name="connsiteX10" fmla="*/ 188236 w 215303"/>
                <a:gd name="connsiteY10" fmla="*/ 314002 h 367537"/>
                <a:gd name="connsiteX11" fmla="*/ 215304 w 215303"/>
                <a:gd name="connsiteY11" fmla="*/ 237555 h 36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303" h="367537">
                  <a:moveTo>
                    <a:pt x="61373" y="0"/>
                  </a:moveTo>
                  <a:lnTo>
                    <a:pt x="15194" y="75841"/>
                  </a:lnTo>
                  <a:cubicBezTo>
                    <a:pt x="11579" y="81739"/>
                    <a:pt x="10342" y="88787"/>
                    <a:pt x="11735" y="95558"/>
                  </a:cubicBezTo>
                  <a:lnTo>
                    <a:pt x="27387" y="171313"/>
                  </a:lnTo>
                  <a:cubicBezTo>
                    <a:pt x="28944" y="179018"/>
                    <a:pt x="27111" y="187017"/>
                    <a:pt x="22371" y="193278"/>
                  </a:cubicBezTo>
                  <a:cubicBezTo>
                    <a:pt x="13724" y="204521"/>
                    <a:pt x="925" y="222422"/>
                    <a:pt x="60" y="228821"/>
                  </a:cubicBezTo>
                  <a:cubicBezTo>
                    <a:pt x="-805" y="235220"/>
                    <a:pt x="7843" y="241360"/>
                    <a:pt x="15194" y="246116"/>
                  </a:cubicBezTo>
                  <a:cubicBezTo>
                    <a:pt x="21593" y="250259"/>
                    <a:pt x="25926" y="256926"/>
                    <a:pt x="27128" y="264450"/>
                  </a:cubicBezTo>
                  <a:cubicBezTo>
                    <a:pt x="31279" y="289096"/>
                    <a:pt x="33095" y="314088"/>
                    <a:pt x="50477" y="341329"/>
                  </a:cubicBezTo>
                  <a:cubicBezTo>
                    <a:pt x="73221" y="377044"/>
                    <a:pt x="101758" y="365889"/>
                    <a:pt x="101758" y="365889"/>
                  </a:cubicBezTo>
                  <a:lnTo>
                    <a:pt x="188236" y="314002"/>
                  </a:lnTo>
                  <a:cubicBezTo>
                    <a:pt x="195068" y="309591"/>
                    <a:pt x="215304" y="237555"/>
                    <a:pt x="215304" y="237555"/>
                  </a:cubicBezTo>
                </a:path>
              </a:pathLst>
            </a:custGeom>
            <a:noFill/>
            <a:ln w="8630" cap="rnd">
              <a:solidFill>
                <a:srgbClr val="263238"/>
              </a:solidFill>
              <a:prstDash val="solid"/>
              <a:round/>
            </a:ln>
          </p:spPr>
          <p:txBody>
            <a:bodyPr rtlCol="0" anchor="ctr"/>
            <a:lstStyle/>
            <a:p>
              <a:endParaRPr lang="en-US"/>
            </a:p>
          </p:txBody>
        </p:sp>
        <p:sp>
          <p:nvSpPr>
            <p:cNvPr id="4353" name="Freeform: Shape 4352">
              <a:extLst>
                <a:ext uri="{FF2B5EF4-FFF2-40B4-BE49-F238E27FC236}">
                  <a16:creationId xmlns:a16="http://schemas.microsoft.com/office/drawing/2014/main" id="{B7639CC0-6CEA-4E09-B2F9-E5A2BA31546B}"/>
                </a:ext>
              </a:extLst>
            </p:cNvPr>
            <p:cNvSpPr/>
            <p:nvPr/>
          </p:nvSpPr>
          <p:spPr>
            <a:xfrm>
              <a:off x="7823220" y="2211899"/>
              <a:ext cx="54048" cy="16338"/>
            </a:xfrm>
            <a:custGeom>
              <a:avLst/>
              <a:gdLst>
                <a:gd name="connsiteX0" fmla="*/ 0 w 54048"/>
                <a:gd name="connsiteY0" fmla="*/ 14177 h 16338"/>
                <a:gd name="connsiteX1" fmla="*/ 54049 w 54048"/>
                <a:gd name="connsiteY1" fmla="*/ 16339 h 16338"/>
              </a:gdLst>
              <a:ahLst/>
              <a:cxnLst>
                <a:cxn ang="0">
                  <a:pos x="connsiteX0" y="connsiteY0"/>
                </a:cxn>
                <a:cxn ang="0">
                  <a:pos x="connsiteX1" y="connsiteY1"/>
                </a:cxn>
              </a:cxnLst>
              <a:rect l="l" t="t" r="r" b="b"/>
              <a:pathLst>
                <a:path w="54048" h="16338">
                  <a:moveTo>
                    <a:pt x="0" y="14177"/>
                  </a:moveTo>
                  <a:cubicBezTo>
                    <a:pt x="0" y="14177"/>
                    <a:pt x="27587" y="-19117"/>
                    <a:pt x="54049" y="16339"/>
                  </a:cubicBezTo>
                </a:path>
              </a:pathLst>
            </a:custGeom>
            <a:noFill/>
            <a:ln w="8630" cap="rnd">
              <a:solidFill>
                <a:srgbClr val="263238"/>
              </a:solidFill>
              <a:prstDash val="solid"/>
              <a:round/>
            </a:ln>
          </p:spPr>
          <p:txBody>
            <a:bodyPr rtlCol="0" anchor="ctr"/>
            <a:lstStyle/>
            <a:p>
              <a:endParaRPr lang="en-US"/>
            </a:p>
          </p:txBody>
        </p:sp>
        <p:sp>
          <p:nvSpPr>
            <p:cNvPr id="4354" name="Freeform: Shape 4353">
              <a:extLst>
                <a:ext uri="{FF2B5EF4-FFF2-40B4-BE49-F238E27FC236}">
                  <a16:creationId xmlns:a16="http://schemas.microsoft.com/office/drawing/2014/main" id="{B9AB1A21-D1AD-4B7E-8E24-279D8FF71398}"/>
                </a:ext>
              </a:extLst>
            </p:cNvPr>
            <p:cNvSpPr/>
            <p:nvPr/>
          </p:nvSpPr>
          <p:spPr>
            <a:xfrm>
              <a:off x="7838181" y="2325872"/>
              <a:ext cx="81703" cy="83105"/>
            </a:xfrm>
            <a:custGeom>
              <a:avLst/>
              <a:gdLst>
                <a:gd name="connsiteX0" fmla="*/ 0 w 81703"/>
                <a:gd name="connsiteY0" fmla="*/ 69182 h 83105"/>
                <a:gd name="connsiteX1" fmla="*/ 81203 w 81703"/>
                <a:gd name="connsiteY1" fmla="*/ 0 h 83105"/>
                <a:gd name="connsiteX2" fmla="*/ 59151 w 81703"/>
                <a:gd name="connsiteY2" fmla="*/ 79560 h 83105"/>
                <a:gd name="connsiteX3" fmla="*/ 0 w 81703"/>
                <a:gd name="connsiteY3" fmla="*/ 69182 h 83105"/>
              </a:gdLst>
              <a:ahLst/>
              <a:cxnLst>
                <a:cxn ang="0">
                  <a:pos x="connsiteX0" y="connsiteY0"/>
                </a:cxn>
                <a:cxn ang="0">
                  <a:pos x="connsiteX1" y="connsiteY1"/>
                </a:cxn>
                <a:cxn ang="0">
                  <a:pos x="connsiteX2" y="connsiteY2"/>
                </a:cxn>
                <a:cxn ang="0">
                  <a:pos x="connsiteX3" y="connsiteY3"/>
                </a:cxn>
              </a:cxnLst>
              <a:rect l="l" t="t" r="r" b="b"/>
              <a:pathLst>
                <a:path w="81703" h="83105">
                  <a:moveTo>
                    <a:pt x="0" y="69182"/>
                  </a:moveTo>
                  <a:cubicBezTo>
                    <a:pt x="0" y="69182"/>
                    <a:pt x="70653" y="23176"/>
                    <a:pt x="81203" y="0"/>
                  </a:cubicBezTo>
                  <a:cubicBezTo>
                    <a:pt x="81203" y="0"/>
                    <a:pt x="86997" y="67539"/>
                    <a:pt x="59151" y="79560"/>
                  </a:cubicBezTo>
                  <a:cubicBezTo>
                    <a:pt x="31305" y="91580"/>
                    <a:pt x="0" y="69182"/>
                    <a:pt x="0" y="69182"/>
                  </a:cubicBezTo>
                  <a:close/>
                </a:path>
              </a:pathLst>
            </a:custGeom>
            <a:solidFill>
              <a:srgbClr val="263238"/>
            </a:solidFill>
            <a:ln w="8630" cap="flat">
              <a:noFill/>
              <a:prstDash val="solid"/>
              <a:miter/>
            </a:ln>
          </p:spPr>
          <p:txBody>
            <a:bodyPr rtlCol="0" anchor="ctr"/>
            <a:lstStyle/>
            <a:p>
              <a:endParaRPr lang="en-US"/>
            </a:p>
          </p:txBody>
        </p:sp>
        <p:sp>
          <p:nvSpPr>
            <p:cNvPr id="4355" name="Freeform: Shape 4354">
              <a:extLst>
                <a:ext uri="{FF2B5EF4-FFF2-40B4-BE49-F238E27FC236}">
                  <a16:creationId xmlns:a16="http://schemas.microsoft.com/office/drawing/2014/main" id="{D3616B65-6531-45F4-87E2-8CBF96C33CAD}"/>
                </a:ext>
              </a:extLst>
            </p:cNvPr>
            <p:cNvSpPr/>
            <p:nvPr/>
          </p:nvSpPr>
          <p:spPr>
            <a:xfrm>
              <a:off x="8104552" y="2314716"/>
              <a:ext cx="11050" cy="99622"/>
            </a:xfrm>
            <a:custGeom>
              <a:avLst/>
              <a:gdLst>
                <a:gd name="connsiteX0" fmla="*/ 11050 w 11050"/>
                <a:gd name="connsiteY0" fmla="*/ 99623 h 99622"/>
                <a:gd name="connsiteX1" fmla="*/ 3354 w 11050"/>
                <a:gd name="connsiteY1" fmla="*/ 0 h 99622"/>
              </a:gdLst>
              <a:ahLst/>
              <a:cxnLst>
                <a:cxn ang="0">
                  <a:pos x="connsiteX0" y="connsiteY0"/>
                </a:cxn>
                <a:cxn ang="0">
                  <a:pos x="connsiteX1" y="connsiteY1"/>
                </a:cxn>
              </a:cxnLst>
              <a:rect l="l" t="t" r="r" b="b"/>
              <a:pathLst>
                <a:path w="11050" h="99622">
                  <a:moveTo>
                    <a:pt x="11050" y="99623"/>
                  </a:moveTo>
                  <a:cubicBezTo>
                    <a:pt x="11050" y="99623"/>
                    <a:pt x="-7369" y="39866"/>
                    <a:pt x="3354" y="0"/>
                  </a:cubicBezTo>
                </a:path>
              </a:pathLst>
            </a:custGeom>
            <a:noFill/>
            <a:ln w="8630" cap="rnd">
              <a:solidFill>
                <a:srgbClr val="263238"/>
              </a:solidFill>
              <a:prstDash val="solid"/>
              <a:round/>
            </a:ln>
          </p:spPr>
          <p:txBody>
            <a:bodyPr rtlCol="0" anchor="ctr"/>
            <a:lstStyle/>
            <a:p>
              <a:endParaRPr lang="en-US"/>
            </a:p>
          </p:txBody>
        </p:sp>
        <p:sp>
          <p:nvSpPr>
            <p:cNvPr id="4356" name="Freeform: Shape 4355">
              <a:extLst>
                <a:ext uri="{FF2B5EF4-FFF2-40B4-BE49-F238E27FC236}">
                  <a16:creationId xmlns:a16="http://schemas.microsoft.com/office/drawing/2014/main" id="{B924656F-50D3-4950-BF8C-DCA0BFC10B8F}"/>
                </a:ext>
              </a:extLst>
            </p:cNvPr>
            <p:cNvSpPr/>
            <p:nvPr/>
          </p:nvSpPr>
          <p:spPr>
            <a:xfrm>
              <a:off x="7691987" y="3339308"/>
              <a:ext cx="647766" cy="1188467"/>
            </a:xfrm>
            <a:custGeom>
              <a:avLst/>
              <a:gdLst>
                <a:gd name="connsiteX0" fmla="*/ 133 w 647766"/>
                <a:gd name="connsiteY0" fmla="*/ 0 h 1188467"/>
                <a:gd name="connsiteX1" fmla="*/ 18985 w 647766"/>
                <a:gd name="connsiteY1" fmla="*/ 592461 h 1188467"/>
                <a:gd name="connsiteX2" fmla="*/ 71910 w 647766"/>
                <a:gd name="connsiteY2" fmla="*/ 1162179 h 1188467"/>
                <a:gd name="connsiteX3" fmla="*/ 199551 w 647766"/>
                <a:gd name="connsiteY3" fmla="*/ 1162179 h 1188467"/>
                <a:gd name="connsiteX4" fmla="*/ 296061 w 647766"/>
                <a:gd name="connsiteY4" fmla="*/ 306046 h 1188467"/>
                <a:gd name="connsiteX5" fmla="*/ 513985 w 647766"/>
                <a:gd name="connsiteY5" fmla="*/ 1103028 h 1188467"/>
                <a:gd name="connsiteX6" fmla="*/ 594410 w 647766"/>
                <a:gd name="connsiteY6" fmla="*/ 1122485 h 1188467"/>
                <a:gd name="connsiteX7" fmla="*/ 647767 w 647766"/>
                <a:gd name="connsiteY7" fmla="*/ 1069128 h 1188467"/>
                <a:gd name="connsiteX8" fmla="*/ 549095 w 647766"/>
                <a:gd name="connsiteY8" fmla="*/ 5448 h 1188467"/>
                <a:gd name="connsiteX9" fmla="*/ 196351 w 647766"/>
                <a:gd name="connsiteY9" fmla="*/ 144764 h 1188467"/>
                <a:gd name="connsiteX10" fmla="*/ 133 w 647766"/>
                <a:gd name="connsiteY10" fmla="*/ 0 h 118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7766" h="1188467">
                  <a:moveTo>
                    <a:pt x="133" y="0"/>
                  </a:moveTo>
                  <a:cubicBezTo>
                    <a:pt x="133" y="0"/>
                    <a:pt x="-2807" y="262461"/>
                    <a:pt x="18985" y="592461"/>
                  </a:cubicBezTo>
                  <a:cubicBezTo>
                    <a:pt x="40778" y="922461"/>
                    <a:pt x="71910" y="1162179"/>
                    <a:pt x="71910" y="1162179"/>
                  </a:cubicBezTo>
                  <a:cubicBezTo>
                    <a:pt x="71910" y="1162179"/>
                    <a:pt x="143514" y="1221330"/>
                    <a:pt x="199551" y="1162179"/>
                  </a:cubicBezTo>
                  <a:lnTo>
                    <a:pt x="296061" y="306046"/>
                  </a:lnTo>
                  <a:lnTo>
                    <a:pt x="513985" y="1103028"/>
                  </a:lnTo>
                  <a:cubicBezTo>
                    <a:pt x="513985" y="1103028"/>
                    <a:pt x="557224" y="1141164"/>
                    <a:pt x="594410" y="1122485"/>
                  </a:cubicBezTo>
                  <a:cubicBezTo>
                    <a:pt x="617266" y="1110612"/>
                    <a:pt x="635894" y="1091984"/>
                    <a:pt x="647767" y="1069128"/>
                  </a:cubicBezTo>
                  <a:cubicBezTo>
                    <a:pt x="647767" y="1069128"/>
                    <a:pt x="549095" y="207547"/>
                    <a:pt x="549095" y="5448"/>
                  </a:cubicBezTo>
                  <a:cubicBezTo>
                    <a:pt x="549095" y="5448"/>
                    <a:pt x="236823" y="150991"/>
                    <a:pt x="196351" y="144764"/>
                  </a:cubicBezTo>
                  <a:cubicBezTo>
                    <a:pt x="155880" y="138538"/>
                    <a:pt x="133" y="0"/>
                    <a:pt x="133" y="0"/>
                  </a:cubicBezTo>
                  <a:close/>
                </a:path>
              </a:pathLst>
            </a:custGeom>
            <a:solidFill>
              <a:srgbClr val="263238"/>
            </a:solidFill>
            <a:ln w="8630" cap="flat">
              <a:noFill/>
              <a:prstDash val="solid"/>
              <a:miter/>
            </a:ln>
          </p:spPr>
          <p:txBody>
            <a:bodyPr rtlCol="0" anchor="ctr"/>
            <a:lstStyle/>
            <a:p>
              <a:endParaRPr lang="en-US"/>
            </a:p>
          </p:txBody>
        </p:sp>
        <p:sp>
          <p:nvSpPr>
            <p:cNvPr id="4357" name="Freeform: Shape 4356">
              <a:extLst>
                <a:ext uri="{FF2B5EF4-FFF2-40B4-BE49-F238E27FC236}">
                  <a16:creationId xmlns:a16="http://schemas.microsoft.com/office/drawing/2014/main" id="{90122759-16EA-4858-B10F-6D4CCB7D0437}"/>
                </a:ext>
              </a:extLst>
            </p:cNvPr>
            <p:cNvSpPr/>
            <p:nvPr/>
          </p:nvSpPr>
          <p:spPr>
            <a:xfrm>
              <a:off x="7988047" y="3550488"/>
              <a:ext cx="78262" cy="94866"/>
            </a:xfrm>
            <a:custGeom>
              <a:avLst/>
              <a:gdLst>
                <a:gd name="connsiteX0" fmla="*/ 0 w 78262"/>
                <a:gd name="connsiteY0" fmla="*/ 94866 h 94866"/>
                <a:gd name="connsiteX1" fmla="*/ 0 w 78262"/>
                <a:gd name="connsiteY1" fmla="*/ 38396 h 94866"/>
                <a:gd name="connsiteX2" fmla="*/ 78263 w 78262"/>
                <a:gd name="connsiteY2" fmla="*/ 0 h 94866"/>
              </a:gdLst>
              <a:ahLst/>
              <a:cxnLst>
                <a:cxn ang="0">
                  <a:pos x="connsiteX0" y="connsiteY0"/>
                </a:cxn>
                <a:cxn ang="0">
                  <a:pos x="connsiteX1" y="connsiteY1"/>
                </a:cxn>
                <a:cxn ang="0">
                  <a:pos x="connsiteX2" y="connsiteY2"/>
                </a:cxn>
              </a:cxnLst>
              <a:rect l="l" t="t" r="r" b="b"/>
              <a:pathLst>
                <a:path w="78262" h="94866">
                  <a:moveTo>
                    <a:pt x="0" y="94866"/>
                  </a:moveTo>
                  <a:lnTo>
                    <a:pt x="0" y="38396"/>
                  </a:lnTo>
                  <a:lnTo>
                    <a:pt x="78263" y="0"/>
                  </a:lnTo>
                </a:path>
              </a:pathLst>
            </a:custGeom>
            <a:noFill/>
            <a:ln w="8630" cap="rnd">
              <a:solidFill>
                <a:srgbClr val="FFFFFF"/>
              </a:solidFill>
              <a:prstDash val="solid"/>
              <a:round/>
            </a:ln>
          </p:spPr>
          <p:txBody>
            <a:bodyPr rtlCol="0" anchor="ctr"/>
            <a:lstStyle/>
            <a:p>
              <a:endParaRPr lang="en-US"/>
            </a:p>
          </p:txBody>
        </p:sp>
        <p:sp>
          <p:nvSpPr>
            <p:cNvPr id="4358" name="Freeform: Shape 4357">
              <a:extLst>
                <a:ext uri="{FF2B5EF4-FFF2-40B4-BE49-F238E27FC236}">
                  <a16:creationId xmlns:a16="http://schemas.microsoft.com/office/drawing/2014/main" id="{91ECE929-EF04-4C80-A54D-DBA5FC8EB706}"/>
                </a:ext>
              </a:extLst>
            </p:cNvPr>
            <p:cNvSpPr/>
            <p:nvPr/>
          </p:nvSpPr>
          <p:spPr>
            <a:xfrm>
              <a:off x="8066310" y="3111957"/>
              <a:ext cx="133867" cy="38915"/>
            </a:xfrm>
            <a:custGeom>
              <a:avLst/>
              <a:gdLst>
                <a:gd name="connsiteX0" fmla="*/ 0 w 133867"/>
                <a:gd name="connsiteY0" fmla="*/ 0 h 38915"/>
                <a:gd name="connsiteX1" fmla="*/ 133868 w 133867"/>
                <a:gd name="connsiteY1" fmla="*/ 38915 h 38915"/>
              </a:gdLst>
              <a:ahLst/>
              <a:cxnLst>
                <a:cxn ang="0">
                  <a:pos x="connsiteX0" y="connsiteY0"/>
                </a:cxn>
                <a:cxn ang="0">
                  <a:pos x="connsiteX1" y="connsiteY1"/>
                </a:cxn>
              </a:cxnLst>
              <a:rect l="l" t="t" r="r" b="b"/>
              <a:pathLst>
                <a:path w="133867" h="38915">
                  <a:moveTo>
                    <a:pt x="0" y="0"/>
                  </a:moveTo>
                  <a:cubicBezTo>
                    <a:pt x="0" y="0"/>
                    <a:pt x="45228" y="32429"/>
                    <a:pt x="133868" y="38915"/>
                  </a:cubicBezTo>
                </a:path>
              </a:pathLst>
            </a:custGeom>
            <a:noFill/>
            <a:ln w="8630" cap="rnd">
              <a:solidFill>
                <a:srgbClr val="263238"/>
              </a:solidFill>
              <a:prstDash val="solid"/>
              <a:round/>
            </a:ln>
          </p:spPr>
          <p:txBody>
            <a:bodyPr rtlCol="0" anchor="ctr"/>
            <a:lstStyle/>
            <a:p>
              <a:endParaRPr lang="en-US"/>
            </a:p>
          </p:txBody>
        </p:sp>
        <p:sp>
          <p:nvSpPr>
            <p:cNvPr id="4359" name="Freeform: Shape 4358">
              <a:extLst>
                <a:ext uri="{FF2B5EF4-FFF2-40B4-BE49-F238E27FC236}">
                  <a16:creationId xmlns:a16="http://schemas.microsoft.com/office/drawing/2014/main" id="{29EC5FEC-A15A-40C1-B90F-E635DA2A8097}"/>
                </a:ext>
              </a:extLst>
            </p:cNvPr>
            <p:cNvSpPr/>
            <p:nvPr/>
          </p:nvSpPr>
          <p:spPr>
            <a:xfrm>
              <a:off x="8066310" y="3150872"/>
              <a:ext cx="114410" cy="7776"/>
            </a:xfrm>
            <a:custGeom>
              <a:avLst/>
              <a:gdLst>
                <a:gd name="connsiteX0" fmla="*/ 0 w 114410"/>
                <a:gd name="connsiteY0" fmla="*/ 0 h 7776"/>
                <a:gd name="connsiteX1" fmla="*/ 114410 w 114410"/>
                <a:gd name="connsiteY1" fmla="*/ 0 h 7776"/>
              </a:gdLst>
              <a:ahLst/>
              <a:cxnLst>
                <a:cxn ang="0">
                  <a:pos x="connsiteX0" y="connsiteY0"/>
                </a:cxn>
                <a:cxn ang="0">
                  <a:pos x="connsiteX1" y="connsiteY1"/>
                </a:cxn>
              </a:cxnLst>
              <a:rect l="l" t="t" r="r" b="b"/>
              <a:pathLst>
                <a:path w="114410" h="7776">
                  <a:moveTo>
                    <a:pt x="0" y="0"/>
                  </a:moveTo>
                  <a:cubicBezTo>
                    <a:pt x="37428" y="10369"/>
                    <a:pt x="76983" y="10369"/>
                    <a:pt x="114410" y="0"/>
                  </a:cubicBezTo>
                </a:path>
              </a:pathLst>
            </a:custGeom>
            <a:noFill/>
            <a:ln w="8630" cap="rnd">
              <a:solidFill>
                <a:srgbClr val="263238"/>
              </a:solidFill>
              <a:prstDash val="solid"/>
              <a:round/>
            </a:ln>
          </p:spPr>
          <p:txBody>
            <a:bodyPr rtlCol="0" anchor="ctr"/>
            <a:lstStyle/>
            <a:p>
              <a:endParaRPr lang="en-US"/>
            </a:p>
          </p:txBody>
        </p:sp>
        <p:sp>
          <p:nvSpPr>
            <p:cNvPr id="4360" name="Freeform: Shape 4359">
              <a:extLst>
                <a:ext uri="{FF2B5EF4-FFF2-40B4-BE49-F238E27FC236}">
                  <a16:creationId xmlns:a16="http://schemas.microsoft.com/office/drawing/2014/main" id="{0D558EBB-C428-4051-9105-D6841B7D6857}"/>
                </a:ext>
              </a:extLst>
            </p:cNvPr>
            <p:cNvSpPr/>
            <p:nvPr/>
          </p:nvSpPr>
          <p:spPr>
            <a:xfrm>
              <a:off x="7748702" y="2022220"/>
              <a:ext cx="417079" cy="311234"/>
            </a:xfrm>
            <a:custGeom>
              <a:avLst/>
              <a:gdLst>
                <a:gd name="connsiteX0" fmla="*/ 251798 w 417079"/>
                <a:gd name="connsiteY0" fmla="*/ 226168 h 311234"/>
                <a:gd name="connsiteX1" fmla="*/ 224298 w 417079"/>
                <a:gd name="connsiteY1" fmla="*/ 275806 h 311234"/>
                <a:gd name="connsiteX2" fmla="*/ 203976 w 417079"/>
                <a:gd name="connsiteY2" fmla="*/ 271136 h 311234"/>
                <a:gd name="connsiteX3" fmla="*/ 194204 w 417079"/>
                <a:gd name="connsiteY3" fmla="*/ 250987 h 311234"/>
                <a:gd name="connsiteX4" fmla="*/ 176476 w 417079"/>
                <a:gd name="connsiteY4" fmla="*/ 193912 h 311234"/>
                <a:gd name="connsiteX5" fmla="*/ 157537 w 417079"/>
                <a:gd name="connsiteY5" fmla="*/ 160963 h 311234"/>
                <a:gd name="connsiteX6" fmla="*/ 132632 w 417079"/>
                <a:gd name="connsiteY6" fmla="*/ 151797 h 311234"/>
                <a:gd name="connsiteX7" fmla="*/ 93371 w 417079"/>
                <a:gd name="connsiteY7" fmla="*/ 109682 h 311234"/>
                <a:gd name="connsiteX8" fmla="*/ 5422 w 417079"/>
                <a:gd name="connsiteY8" fmla="*/ 86938 h 311234"/>
                <a:gd name="connsiteX9" fmla="*/ 55234 w 417079"/>
                <a:gd name="connsiteY9" fmla="*/ 22598 h 311234"/>
                <a:gd name="connsiteX10" fmla="*/ 172411 w 417079"/>
                <a:gd name="connsiteY10" fmla="*/ 27182 h 311234"/>
                <a:gd name="connsiteX11" fmla="*/ 324181 w 417079"/>
                <a:gd name="connsiteY11" fmla="*/ 20955 h 311234"/>
                <a:gd name="connsiteX12" fmla="*/ 376673 w 417079"/>
                <a:gd name="connsiteY12" fmla="*/ 60995 h 311234"/>
                <a:gd name="connsiteX13" fmla="*/ 400368 w 417079"/>
                <a:gd name="connsiteY13" fmla="*/ 259116 h 311234"/>
                <a:gd name="connsiteX14" fmla="*/ 349432 w 417079"/>
                <a:gd name="connsiteY14" fmla="*/ 311003 h 311234"/>
                <a:gd name="connsiteX15" fmla="*/ 324181 w 417079"/>
                <a:gd name="connsiteY15" fmla="*/ 278919 h 311234"/>
                <a:gd name="connsiteX16" fmla="*/ 290627 w 417079"/>
                <a:gd name="connsiteY16" fmla="*/ 198841 h 311234"/>
                <a:gd name="connsiteX17" fmla="*/ 251798 w 417079"/>
                <a:gd name="connsiteY17" fmla="*/ 226168 h 31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7079" h="311234">
                  <a:moveTo>
                    <a:pt x="251798" y="226168"/>
                  </a:moveTo>
                  <a:cubicBezTo>
                    <a:pt x="245831" y="221498"/>
                    <a:pt x="258198" y="273385"/>
                    <a:pt x="224298" y="275806"/>
                  </a:cubicBezTo>
                  <a:cubicBezTo>
                    <a:pt x="217164" y="277458"/>
                    <a:pt x="209666" y="275737"/>
                    <a:pt x="203976" y="271136"/>
                  </a:cubicBezTo>
                  <a:cubicBezTo>
                    <a:pt x="199289" y="265213"/>
                    <a:pt x="195959" y="258338"/>
                    <a:pt x="194204" y="250987"/>
                  </a:cubicBezTo>
                  <a:cubicBezTo>
                    <a:pt x="188323" y="231962"/>
                    <a:pt x="182356" y="212937"/>
                    <a:pt x="176476" y="193912"/>
                  </a:cubicBezTo>
                  <a:cubicBezTo>
                    <a:pt x="172584" y="181632"/>
                    <a:pt x="167828" y="167968"/>
                    <a:pt x="157537" y="160963"/>
                  </a:cubicBezTo>
                  <a:cubicBezTo>
                    <a:pt x="149728" y="156717"/>
                    <a:pt x="141331" y="153621"/>
                    <a:pt x="132632" y="151797"/>
                  </a:cubicBezTo>
                  <a:cubicBezTo>
                    <a:pt x="113174" y="145657"/>
                    <a:pt x="94754" y="130004"/>
                    <a:pt x="93371" y="109682"/>
                  </a:cubicBezTo>
                  <a:cubicBezTo>
                    <a:pt x="93371" y="109682"/>
                    <a:pt x="17097" y="116427"/>
                    <a:pt x="5422" y="86938"/>
                  </a:cubicBezTo>
                  <a:cubicBezTo>
                    <a:pt x="-12392" y="41970"/>
                    <a:pt x="16146" y="22253"/>
                    <a:pt x="55234" y="22598"/>
                  </a:cubicBezTo>
                  <a:cubicBezTo>
                    <a:pt x="94322" y="22944"/>
                    <a:pt x="130297" y="41451"/>
                    <a:pt x="172411" y="27182"/>
                  </a:cubicBezTo>
                  <a:cubicBezTo>
                    <a:pt x="214526" y="12913"/>
                    <a:pt x="305155" y="-22543"/>
                    <a:pt x="324181" y="20955"/>
                  </a:cubicBezTo>
                  <a:cubicBezTo>
                    <a:pt x="324181" y="20955"/>
                    <a:pt x="357042" y="6427"/>
                    <a:pt x="376673" y="60995"/>
                  </a:cubicBezTo>
                  <a:cubicBezTo>
                    <a:pt x="396303" y="115562"/>
                    <a:pt x="441445" y="225303"/>
                    <a:pt x="400368" y="259116"/>
                  </a:cubicBezTo>
                  <a:cubicBezTo>
                    <a:pt x="359291" y="292929"/>
                    <a:pt x="368890" y="313684"/>
                    <a:pt x="349432" y="311003"/>
                  </a:cubicBezTo>
                  <a:cubicBezTo>
                    <a:pt x="329974" y="308322"/>
                    <a:pt x="324181" y="278919"/>
                    <a:pt x="324181" y="278919"/>
                  </a:cubicBezTo>
                  <a:cubicBezTo>
                    <a:pt x="324181" y="278919"/>
                    <a:pt x="334558" y="209737"/>
                    <a:pt x="290627" y="198841"/>
                  </a:cubicBezTo>
                  <a:cubicBezTo>
                    <a:pt x="246696" y="187945"/>
                    <a:pt x="251798" y="226168"/>
                    <a:pt x="251798" y="226168"/>
                  </a:cubicBezTo>
                  <a:close/>
                </a:path>
              </a:pathLst>
            </a:custGeom>
            <a:solidFill>
              <a:srgbClr val="263238"/>
            </a:solidFill>
            <a:ln w="8630" cap="flat">
              <a:noFill/>
              <a:prstDash val="solid"/>
              <a:miter/>
            </a:ln>
          </p:spPr>
          <p:txBody>
            <a:bodyPr rtlCol="0" anchor="ctr"/>
            <a:lstStyle/>
            <a:p>
              <a:endParaRPr lang="en-US"/>
            </a:p>
          </p:txBody>
        </p:sp>
        <p:sp>
          <p:nvSpPr>
            <p:cNvPr id="4361" name="Freeform: Shape 4360">
              <a:extLst>
                <a:ext uri="{FF2B5EF4-FFF2-40B4-BE49-F238E27FC236}">
                  <a16:creationId xmlns:a16="http://schemas.microsoft.com/office/drawing/2014/main" id="{51D93466-B8BF-4422-BD3B-2679DDFBA5E6}"/>
                </a:ext>
              </a:extLst>
            </p:cNvPr>
            <p:cNvSpPr/>
            <p:nvPr/>
          </p:nvSpPr>
          <p:spPr>
            <a:xfrm>
              <a:off x="8047977" y="2002790"/>
              <a:ext cx="21616" cy="46438"/>
            </a:xfrm>
            <a:custGeom>
              <a:avLst/>
              <a:gdLst>
                <a:gd name="connsiteX0" fmla="*/ 0 w 21616"/>
                <a:gd name="connsiteY0" fmla="*/ 0 h 46438"/>
                <a:gd name="connsiteX1" fmla="*/ 19717 w 21616"/>
                <a:gd name="connsiteY1" fmla="*/ 46439 h 46438"/>
              </a:gdLst>
              <a:ahLst/>
              <a:cxnLst>
                <a:cxn ang="0">
                  <a:pos x="connsiteX0" y="connsiteY0"/>
                </a:cxn>
                <a:cxn ang="0">
                  <a:pos x="connsiteX1" y="connsiteY1"/>
                </a:cxn>
              </a:cxnLst>
              <a:rect l="l" t="t" r="r" b="b"/>
              <a:pathLst>
                <a:path w="21616" h="46438">
                  <a:moveTo>
                    <a:pt x="0" y="0"/>
                  </a:moveTo>
                  <a:cubicBezTo>
                    <a:pt x="17244" y="8380"/>
                    <a:pt x="25667" y="28209"/>
                    <a:pt x="19717" y="46439"/>
                  </a:cubicBezTo>
                </a:path>
              </a:pathLst>
            </a:custGeom>
            <a:noFill/>
            <a:ln w="8630" cap="rnd">
              <a:solidFill>
                <a:srgbClr val="263238"/>
              </a:solidFill>
              <a:prstDash val="solid"/>
              <a:round/>
            </a:ln>
          </p:spPr>
          <p:txBody>
            <a:bodyPr rtlCol="0" anchor="ctr"/>
            <a:lstStyle/>
            <a:p>
              <a:endParaRPr lang="en-US"/>
            </a:p>
          </p:txBody>
        </p:sp>
        <p:sp>
          <p:nvSpPr>
            <p:cNvPr id="4362" name="Freeform: Shape 4361">
              <a:extLst>
                <a:ext uri="{FF2B5EF4-FFF2-40B4-BE49-F238E27FC236}">
                  <a16:creationId xmlns:a16="http://schemas.microsoft.com/office/drawing/2014/main" id="{142EC269-CC1F-48D3-9A89-2075E1B185C5}"/>
                </a:ext>
              </a:extLst>
            </p:cNvPr>
            <p:cNvSpPr/>
            <p:nvPr/>
          </p:nvSpPr>
          <p:spPr>
            <a:xfrm>
              <a:off x="7976633" y="2439764"/>
              <a:ext cx="58113" cy="70393"/>
            </a:xfrm>
            <a:custGeom>
              <a:avLst/>
              <a:gdLst>
                <a:gd name="connsiteX0" fmla="*/ 14182 w 58113"/>
                <a:gd name="connsiteY0" fmla="*/ 70393 h 70393"/>
                <a:gd name="connsiteX1" fmla="*/ 0 w 58113"/>
                <a:gd name="connsiteY1" fmla="*/ 24819 h 70393"/>
                <a:gd name="connsiteX2" fmla="*/ 46352 w 58113"/>
                <a:gd name="connsiteY2" fmla="*/ 0 h 70393"/>
                <a:gd name="connsiteX3" fmla="*/ 58113 w 58113"/>
                <a:gd name="connsiteY3" fmla="*/ 48946 h 70393"/>
                <a:gd name="connsiteX4" fmla="*/ 14182 w 58113"/>
                <a:gd name="connsiteY4" fmla="*/ 70393 h 7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13" h="70393">
                  <a:moveTo>
                    <a:pt x="14182" y="70393"/>
                  </a:moveTo>
                  <a:lnTo>
                    <a:pt x="0" y="24819"/>
                  </a:lnTo>
                  <a:lnTo>
                    <a:pt x="46352" y="0"/>
                  </a:lnTo>
                  <a:lnTo>
                    <a:pt x="58113" y="48946"/>
                  </a:lnTo>
                  <a:lnTo>
                    <a:pt x="14182" y="70393"/>
                  </a:lnTo>
                  <a:close/>
                </a:path>
              </a:pathLst>
            </a:custGeom>
            <a:solidFill>
              <a:srgbClr val="FFFFFF">
                <a:alpha val="60000"/>
              </a:srgbClr>
            </a:solidFill>
            <a:ln w="8630" cap="flat">
              <a:noFill/>
              <a:prstDash val="solid"/>
              <a:miter/>
            </a:ln>
          </p:spPr>
          <p:txBody>
            <a:bodyPr rtlCol="0" anchor="ctr"/>
            <a:lstStyle/>
            <a:p>
              <a:endParaRPr lang="en-US"/>
            </a:p>
          </p:txBody>
        </p:sp>
        <p:sp>
          <p:nvSpPr>
            <p:cNvPr id="4363" name="Freeform: Shape 4362">
              <a:extLst>
                <a:ext uri="{FF2B5EF4-FFF2-40B4-BE49-F238E27FC236}">
                  <a16:creationId xmlns:a16="http://schemas.microsoft.com/office/drawing/2014/main" id="{3BD8CB25-07B9-4DDF-B0E3-5193A1C288F3}"/>
                </a:ext>
              </a:extLst>
            </p:cNvPr>
            <p:cNvSpPr/>
            <p:nvPr/>
          </p:nvSpPr>
          <p:spPr>
            <a:xfrm>
              <a:off x="8072883" y="2035188"/>
              <a:ext cx="63820" cy="16635"/>
            </a:xfrm>
            <a:custGeom>
              <a:avLst/>
              <a:gdLst>
                <a:gd name="connsiteX0" fmla="*/ 0 w 63820"/>
                <a:gd name="connsiteY0" fmla="*/ 7987 h 16635"/>
                <a:gd name="connsiteX1" fmla="*/ 63821 w 63820"/>
                <a:gd name="connsiteY1" fmla="*/ 16635 h 16635"/>
              </a:gdLst>
              <a:ahLst/>
              <a:cxnLst>
                <a:cxn ang="0">
                  <a:pos x="connsiteX0" y="connsiteY0"/>
                </a:cxn>
                <a:cxn ang="0">
                  <a:pos x="connsiteX1" y="connsiteY1"/>
                </a:cxn>
              </a:cxnLst>
              <a:rect l="l" t="t" r="r" b="b"/>
              <a:pathLst>
                <a:path w="63820" h="16635">
                  <a:moveTo>
                    <a:pt x="0" y="7987"/>
                  </a:moveTo>
                  <a:cubicBezTo>
                    <a:pt x="20478" y="-5348"/>
                    <a:pt x="47632" y="-1664"/>
                    <a:pt x="63821" y="16635"/>
                  </a:cubicBezTo>
                </a:path>
              </a:pathLst>
            </a:custGeom>
            <a:noFill/>
            <a:ln w="8630" cap="rnd">
              <a:solidFill>
                <a:srgbClr val="263238"/>
              </a:solidFill>
              <a:prstDash val="solid"/>
              <a:round/>
            </a:ln>
          </p:spPr>
          <p:txBody>
            <a:bodyPr rtlCol="0" anchor="ctr"/>
            <a:lstStyle/>
            <a:p>
              <a:endParaRPr lang="en-US"/>
            </a:p>
          </p:txBody>
        </p:sp>
        <p:sp>
          <p:nvSpPr>
            <p:cNvPr id="4364" name="Freeform: Shape 4363">
              <a:extLst>
                <a:ext uri="{FF2B5EF4-FFF2-40B4-BE49-F238E27FC236}">
                  <a16:creationId xmlns:a16="http://schemas.microsoft.com/office/drawing/2014/main" id="{1E15DC03-55B6-440A-BE04-68D599EBCC8A}"/>
                </a:ext>
              </a:extLst>
            </p:cNvPr>
            <p:cNvSpPr/>
            <p:nvPr/>
          </p:nvSpPr>
          <p:spPr>
            <a:xfrm>
              <a:off x="7973087" y="2413972"/>
              <a:ext cx="223372" cy="94022"/>
            </a:xfrm>
            <a:custGeom>
              <a:avLst/>
              <a:gdLst>
                <a:gd name="connsiteX0" fmla="*/ 16258 w 223372"/>
                <a:gd name="connsiteY0" fmla="*/ 94023 h 94022"/>
                <a:gd name="connsiteX1" fmla="*/ 0 w 223372"/>
                <a:gd name="connsiteY1" fmla="*/ 50784 h 94022"/>
                <a:gd name="connsiteX2" fmla="*/ 139230 w 223372"/>
                <a:gd name="connsiteY2" fmla="*/ 454 h 94022"/>
                <a:gd name="connsiteX3" fmla="*/ 223373 w 223372"/>
                <a:gd name="connsiteY3" fmla="*/ 21295 h 94022"/>
                <a:gd name="connsiteX4" fmla="*/ 208931 w 223372"/>
                <a:gd name="connsiteY4" fmla="*/ 70414 h 9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72" h="94022">
                  <a:moveTo>
                    <a:pt x="16258" y="94023"/>
                  </a:moveTo>
                  <a:lnTo>
                    <a:pt x="0" y="50784"/>
                  </a:lnTo>
                  <a:cubicBezTo>
                    <a:pt x="0" y="50784"/>
                    <a:pt x="69182" y="7545"/>
                    <a:pt x="139230" y="454"/>
                  </a:cubicBezTo>
                  <a:cubicBezTo>
                    <a:pt x="169583" y="-2746"/>
                    <a:pt x="194143" y="11696"/>
                    <a:pt x="223373" y="21295"/>
                  </a:cubicBezTo>
                  <a:lnTo>
                    <a:pt x="208931" y="70414"/>
                  </a:lnTo>
                </a:path>
              </a:pathLst>
            </a:custGeom>
            <a:noFill/>
            <a:ln w="8630" cap="rnd">
              <a:solidFill>
                <a:srgbClr val="263238"/>
              </a:solidFill>
              <a:prstDash val="solid"/>
              <a:round/>
            </a:ln>
          </p:spPr>
          <p:txBody>
            <a:bodyPr rtlCol="0" anchor="ctr"/>
            <a:lstStyle/>
            <a:p>
              <a:endParaRPr lang="en-US"/>
            </a:p>
          </p:txBody>
        </p:sp>
        <p:sp>
          <p:nvSpPr>
            <p:cNvPr id="4365" name="Freeform: Shape 4364">
              <a:extLst>
                <a:ext uri="{FF2B5EF4-FFF2-40B4-BE49-F238E27FC236}">
                  <a16:creationId xmlns:a16="http://schemas.microsoft.com/office/drawing/2014/main" id="{970120A6-3EE6-4E2B-B653-DBB2F124ACA7}"/>
                </a:ext>
              </a:extLst>
            </p:cNvPr>
            <p:cNvSpPr/>
            <p:nvPr/>
          </p:nvSpPr>
          <p:spPr>
            <a:xfrm>
              <a:off x="7662025" y="2460892"/>
              <a:ext cx="680198" cy="1022898"/>
            </a:xfrm>
            <a:custGeom>
              <a:avLst/>
              <a:gdLst>
                <a:gd name="connsiteX0" fmla="*/ 96682 w 680198"/>
                <a:gd name="connsiteY0" fmla="*/ 638007 h 1022898"/>
                <a:gd name="connsiteX1" fmla="*/ 0 w 680198"/>
                <a:gd name="connsiteY1" fmla="*/ 848322 h 1022898"/>
                <a:gd name="connsiteX2" fmla="*/ 226399 w 680198"/>
                <a:gd name="connsiteY2" fmla="*/ 1022575 h 1022898"/>
                <a:gd name="connsiteX3" fmla="*/ 601974 w 680198"/>
                <a:gd name="connsiteY3" fmla="*/ 873141 h 1022898"/>
                <a:gd name="connsiteX4" fmla="*/ 551211 w 680198"/>
                <a:gd name="connsiteY4" fmla="*/ 670523 h 1022898"/>
                <a:gd name="connsiteX5" fmla="*/ 677728 w 680198"/>
                <a:gd name="connsiteY5" fmla="*/ 243149 h 1022898"/>
                <a:gd name="connsiteX6" fmla="*/ 497940 w 680198"/>
                <a:gd name="connsiteY6" fmla="*/ 4642 h 1022898"/>
                <a:gd name="connsiteX7" fmla="*/ 404198 w 680198"/>
                <a:gd name="connsiteY7" fmla="*/ 14328 h 1022898"/>
                <a:gd name="connsiteX8" fmla="*/ 276038 w 680198"/>
                <a:gd name="connsiteY8" fmla="*/ 85067 h 1022898"/>
                <a:gd name="connsiteX9" fmla="*/ 147704 w 680198"/>
                <a:gd name="connsiteY9" fmla="*/ 391113 h 1022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0198" h="1022898">
                  <a:moveTo>
                    <a:pt x="96682" y="638007"/>
                  </a:moveTo>
                  <a:lnTo>
                    <a:pt x="0" y="848322"/>
                  </a:lnTo>
                  <a:cubicBezTo>
                    <a:pt x="45920" y="906349"/>
                    <a:pt x="204780" y="1014187"/>
                    <a:pt x="226399" y="1022575"/>
                  </a:cubicBezTo>
                  <a:cubicBezTo>
                    <a:pt x="248019" y="1030964"/>
                    <a:pt x="601974" y="873141"/>
                    <a:pt x="601974" y="873141"/>
                  </a:cubicBezTo>
                  <a:lnTo>
                    <a:pt x="551211" y="670523"/>
                  </a:lnTo>
                  <a:cubicBezTo>
                    <a:pt x="551211" y="670523"/>
                    <a:pt x="701078" y="309218"/>
                    <a:pt x="677728" y="243149"/>
                  </a:cubicBezTo>
                  <a:cubicBezTo>
                    <a:pt x="654379" y="177079"/>
                    <a:pt x="524489" y="19170"/>
                    <a:pt x="497940" y="4642"/>
                  </a:cubicBezTo>
                  <a:cubicBezTo>
                    <a:pt x="471392" y="-9886"/>
                    <a:pt x="404198" y="14328"/>
                    <a:pt x="404198" y="14328"/>
                  </a:cubicBezTo>
                  <a:cubicBezTo>
                    <a:pt x="404198" y="14328"/>
                    <a:pt x="309505" y="51600"/>
                    <a:pt x="276038" y="85067"/>
                  </a:cubicBezTo>
                  <a:cubicBezTo>
                    <a:pt x="242571" y="118534"/>
                    <a:pt x="163616" y="308699"/>
                    <a:pt x="147704" y="391113"/>
                  </a:cubicBezTo>
                </a:path>
              </a:pathLst>
            </a:custGeom>
            <a:noFill/>
            <a:ln w="8630" cap="rnd">
              <a:solidFill>
                <a:srgbClr val="263238"/>
              </a:solidFill>
              <a:prstDash val="solid"/>
              <a:round/>
            </a:ln>
          </p:spPr>
          <p:txBody>
            <a:bodyPr rtlCol="0" anchor="ctr"/>
            <a:lstStyle/>
            <a:p>
              <a:endParaRPr lang="en-US"/>
            </a:p>
          </p:txBody>
        </p:sp>
        <p:sp>
          <p:nvSpPr>
            <p:cNvPr id="4366" name="Freeform: Shape 4365">
              <a:extLst>
                <a:ext uri="{FF2B5EF4-FFF2-40B4-BE49-F238E27FC236}">
                  <a16:creationId xmlns:a16="http://schemas.microsoft.com/office/drawing/2014/main" id="{F7894990-9A7E-417F-84D0-4F5585EF53CB}"/>
                </a:ext>
              </a:extLst>
            </p:cNvPr>
            <p:cNvSpPr/>
            <p:nvPr/>
          </p:nvSpPr>
          <p:spPr>
            <a:xfrm>
              <a:off x="7512197" y="2657342"/>
              <a:ext cx="573757" cy="442412"/>
            </a:xfrm>
            <a:custGeom>
              <a:avLst/>
              <a:gdLst>
                <a:gd name="connsiteX0" fmla="*/ 267352 w 573757"/>
                <a:gd name="connsiteY0" fmla="*/ 302500 h 442412"/>
                <a:gd name="connsiteX1" fmla="*/ 21927 w 573757"/>
                <a:gd name="connsiteY1" fmla="*/ 290307 h 442412"/>
                <a:gd name="connsiteX2" fmla="*/ 5151 w 573757"/>
                <a:gd name="connsiteY2" fmla="*/ 434725 h 442412"/>
                <a:gd name="connsiteX3" fmla="*/ 406149 w 573757"/>
                <a:gd name="connsiteY3" fmla="*/ 434725 h 442412"/>
                <a:gd name="connsiteX4" fmla="*/ 572533 w 573757"/>
                <a:gd name="connsiteY4" fmla="*/ 138365 h 442412"/>
                <a:gd name="connsiteX5" fmla="*/ 544168 w 573757"/>
                <a:gd name="connsiteY5" fmla="*/ 0 h 44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757" h="442412">
                  <a:moveTo>
                    <a:pt x="267352" y="302500"/>
                  </a:moveTo>
                  <a:lnTo>
                    <a:pt x="21927" y="290307"/>
                  </a:lnTo>
                  <a:cubicBezTo>
                    <a:pt x="-14134" y="376785"/>
                    <a:pt x="5151" y="434725"/>
                    <a:pt x="5151" y="434725"/>
                  </a:cubicBezTo>
                  <a:cubicBezTo>
                    <a:pt x="77360" y="452021"/>
                    <a:pt x="406149" y="434725"/>
                    <a:pt x="406149" y="434725"/>
                  </a:cubicBezTo>
                  <a:cubicBezTo>
                    <a:pt x="482077" y="357587"/>
                    <a:pt x="572533" y="138365"/>
                    <a:pt x="572533" y="138365"/>
                  </a:cubicBezTo>
                  <a:cubicBezTo>
                    <a:pt x="577436" y="90430"/>
                    <a:pt x="567535" y="42141"/>
                    <a:pt x="544168" y="0"/>
                  </a:cubicBezTo>
                </a:path>
              </a:pathLst>
            </a:custGeom>
            <a:noFill/>
            <a:ln w="8630" cap="rnd">
              <a:solidFill>
                <a:srgbClr val="263238"/>
              </a:solidFill>
              <a:prstDash val="solid"/>
              <a:round/>
            </a:ln>
          </p:spPr>
          <p:txBody>
            <a:bodyPr rtlCol="0" anchor="ctr"/>
            <a:lstStyle/>
            <a:p>
              <a:endParaRPr lang="en-US"/>
            </a:p>
          </p:txBody>
        </p:sp>
        <p:sp>
          <p:nvSpPr>
            <p:cNvPr id="4367" name="Freeform: Shape 4366">
              <a:extLst>
                <a:ext uri="{FF2B5EF4-FFF2-40B4-BE49-F238E27FC236}">
                  <a16:creationId xmlns:a16="http://schemas.microsoft.com/office/drawing/2014/main" id="{3D3AC006-0290-4AE9-8A86-79FE1CDBED29}"/>
                </a:ext>
              </a:extLst>
            </p:cNvPr>
            <p:cNvSpPr/>
            <p:nvPr/>
          </p:nvSpPr>
          <p:spPr>
            <a:xfrm>
              <a:off x="7781185" y="2591532"/>
              <a:ext cx="209629" cy="393734"/>
            </a:xfrm>
            <a:custGeom>
              <a:avLst/>
              <a:gdLst>
                <a:gd name="connsiteX0" fmla="*/ 209629 w 209629"/>
                <a:gd name="connsiteY0" fmla="*/ 0 h 393734"/>
                <a:gd name="connsiteX1" fmla="*/ 192334 w 209629"/>
                <a:gd name="connsiteY1" fmla="*/ 53876 h 393734"/>
                <a:gd name="connsiteX2" fmla="*/ 93 w 209629"/>
                <a:gd name="connsiteY2" fmla="*/ 393735 h 393734"/>
                <a:gd name="connsiteX3" fmla="*/ 31831 w 209629"/>
                <a:gd name="connsiteY3" fmla="*/ 251478 h 393734"/>
                <a:gd name="connsiteX4" fmla="*/ 136901 w 209629"/>
                <a:gd name="connsiteY4" fmla="*/ 37964 h 39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9" h="393734">
                  <a:moveTo>
                    <a:pt x="209629" y="0"/>
                  </a:moveTo>
                  <a:lnTo>
                    <a:pt x="192334" y="53876"/>
                  </a:lnTo>
                  <a:cubicBezTo>
                    <a:pt x="192334" y="53876"/>
                    <a:pt x="-4836" y="338216"/>
                    <a:pt x="93" y="393735"/>
                  </a:cubicBezTo>
                  <a:cubicBezTo>
                    <a:pt x="93" y="393735"/>
                    <a:pt x="-3366" y="366580"/>
                    <a:pt x="31831" y="251478"/>
                  </a:cubicBezTo>
                  <a:cubicBezTo>
                    <a:pt x="56633" y="175715"/>
                    <a:pt x="92002" y="103834"/>
                    <a:pt x="136901" y="37964"/>
                  </a:cubicBezTo>
                  <a:close/>
                </a:path>
              </a:pathLst>
            </a:custGeom>
            <a:solidFill>
              <a:srgbClr val="FFFFFF">
                <a:alpha val="60000"/>
              </a:srgbClr>
            </a:solidFill>
            <a:ln w="8630" cap="flat">
              <a:noFill/>
              <a:prstDash val="solid"/>
              <a:miter/>
            </a:ln>
          </p:spPr>
          <p:txBody>
            <a:bodyPr rtlCol="0" anchor="ctr"/>
            <a:lstStyle/>
            <a:p>
              <a:endParaRPr lang="en-US"/>
            </a:p>
          </p:txBody>
        </p:sp>
        <p:sp>
          <p:nvSpPr>
            <p:cNvPr id="4368" name="Freeform: Shape 4367">
              <a:extLst>
                <a:ext uri="{FF2B5EF4-FFF2-40B4-BE49-F238E27FC236}">
                  <a16:creationId xmlns:a16="http://schemas.microsoft.com/office/drawing/2014/main" id="{42539573-8B58-4EDE-BBDC-9574B9C60C79}"/>
                </a:ext>
              </a:extLst>
            </p:cNvPr>
            <p:cNvSpPr/>
            <p:nvPr/>
          </p:nvSpPr>
          <p:spPr>
            <a:xfrm>
              <a:off x="7779529" y="2586257"/>
              <a:ext cx="221576" cy="443113"/>
            </a:xfrm>
            <a:custGeom>
              <a:avLst/>
              <a:gdLst>
                <a:gd name="connsiteX0" fmla="*/ 18959 w 221576"/>
                <a:gd name="connsiteY0" fmla="*/ 443114 h 443113"/>
                <a:gd name="connsiteX1" fmla="*/ 885 w 221576"/>
                <a:gd name="connsiteY1" fmla="*/ 361392 h 443113"/>
                <a:gd name="connsiteX2" fmla="*/ 138817 w 221576"/>
                <a:gd name="connsiteY2" fmla="*/ 43239 h 443113"/>
                <a:gd name="connsiteX3" fmla="*/ 221577 w 221576"/>
                <a:gd name="connsiteY3" fmla="*/ 0 h 443113"/>
              </a:gdLst>
              <a:ahLst/>
              <a:cxnLst>
                <a:cxn ang="0">
                  <a:pos x="connsiteX0" y="connsiteY0"/>
                </a:cxn>
                <a:cxn ang="0">
                  <a:pos x="connsiteX1" y="connsiteY1"/>
                </a:cxn>
                <a:cxn ang="0">
                  <a:pos x="connsiteX2" y="connsiteY2"/>
                </a:cxn>
                <a:cxn ang="0">
                  <a:pos x="connsiteX3" y="connsiteY3"/>
                </a:cxn>
              </a:cxnLst>
              <a:rect l="l" t="t" r="r" b="b"/>
              <a:pathLst>
                <a:path w="221576" h="443113">
                  <a:moveTo>
                    <a:pt x="18959" y="443114"/>
                  </a:moveTo>
                  <a:cubicBezTo>
                    <a:pt x="3877" y="418701"/>
                    <a:pt x="-2497" y="389895"/>
                    <a:pt x="885" y="361392"/>
                  </a:cubicBezTo>
                  <a:cubicBezTo>
                    <a:pt x="6938" y="314348"/>
                    <a:pt x="74996" y="139576"/>
                    <a:pt x="138817" y="43239"/>
                  </a:cubicBezTo>
                  <a:lnTo>
                    <a:pt x="221577" y="0"/>
                  </a:lnTo>
                </a:path>
              </a:pathLst>
            </a:custGeom>
            <a:noFill/>
            <a:ln w="8630" cap="rnd">
              <a:solidFill>
                <a:srgbClr val="263238"/>
              </a:solidFill>
              <a:prstDash val="solid"/>
              <a:round/>
            </a:ln>
          </p:spPr>
          <p:txBody>
            <a:bodyPr rtlCol="0" anchor="ctr"/>
            <a:lstStyle/>
            <a:p>
              <a:endParaRPr lang="en-US"/>
            </a:p>
          </p:txBody>
        </p:sp>
        <p:sp>
          <p:nvSpPr>
            <p:cNvPr id="4369" name="Freeform: Shape 4368">
              <a:extLst>
                <a:ext uri="{FF2B5EF4-FFF2-40B4-BE49-F238E27FC236}">
                  <a16:creationId xmlns:a16="http://schemas.microsoft.com/office/drawing/2014/main" id="{29915050-143C-497C-83CD-04F7061C356F}"/>
                </a:ext>
              </a:extLst>
            </p:cNvPr>
            <p:cNvSpPr/>
            <p:nvPr/>
          </p:nvSpPr>
          <p:spPr>
            <a:xfrm>
              <a:off x="7968244" y="2446163"/>
              <a:ext cx="10982" cy="14787"/>
            </a:xfrm>
            <a:custGeom>
              <a:avLst/>
              <a:gdLst>
                <a:gd name="connsiteX0" fmla="*/ 10983 w 10982"/>
                <a:gd name="connsiteY0" fmla="*/ 14788 h 14787"/>
                <a:gd name="connsiteX1" fmla="*/ 0 w 10982"/>
                <a:gd name="connsiteY1" fmla="*/ 0 h 14787"/>
              </a:gdLst>
              <a:ahLst/>
              <a:cxnLst>
                <a:cxn ang="0">
                  <a:pos x="connsiteX0" y="connsiteY0"/>
                </a:cxn>
                <a:cxn ang="0">
                  <a:pos x="connsiteX1" y="connsiteY1"/>
                </a:cxn>
              </a:cxnLst>
              <a:rect l="l" t="t" r="r" b="b"/>
              <a:pathLst>
                <a:path w="10982" h="14787">
                  <a:moveTo>
                    <a:pt x="10983" y="14788"/>
                  </a:moveTo>
                  <a:lnTo>
                    <a:pt x="0" y="0"/>
                  </a:lnTo>
                </a:path>
              </a:pathLst>
            </a:custGeom>
            <a:ln w="8630" cap="rnd">
              <a:solidFill>
                <a:srgbClr val="263238"/>
              </a:solidFill>
              <a:prstDash val="solid"/>
              <a:round/>
            </a:ln>
          </p:spPr>
          <p:txBody>
            <a:bodyPr rtlCol="0" anchor="ctr"/>
            <a:lstStyle/>
            <a:p>
              <a:endParaRPr lang="en-US"/>
            </a:p>
          </p:txBody>
        </p:sp>
      </p:grpSp>
      <p:sp>
        <p:nvSpPr>
          <p:cNvPr id="246" name="Google Shape;4205;p41">
            <a:extLst>
              <a:ext uri="{FF2B5EF4-FFF2-40B4-BE49-F238E27FC236}">
                <a16:creationId xmlns:a16="http://schemas.microsoft.com/office/drawing/2014/main" id="{FC56FB4A-0E27-4DF8-9570-E7CEA0CAC406}"/>
              </a:ext>
            </a:extLst>
          </p:cNvPr>
          <p:cNvSpPr txBox="1">
            <a:spLocks/>
          </p:cNvSpPr>
          <p:nvPr/>
        </p:nvSpPr>
        <p:spPr>
          <a:xfrm>
            <a:off x="699699" y="2075724"/>
            <a:ext cx="4519071" cy="1811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marR="0" lvl="0" indent="-342900">
              <a:lnSpc>
                <a:spcPct val="115000"/>
              </a:lnSpc>
              <a:spcBef>
                <a:spcPts val="0"/>
              </a:spcBef>
              <a:spcAft>
                <a:spcPts val="1000"/>
              </a:spcAft>
              <a:buFont typeface="Arial" panose="020B0604020202020204" pitchFamily="34" charset="0"/>
              <a:buChar char="-"/>
            </a:pPr>
            <a:r>
              <a:rPr lang="en-US" sz="1200" dirty="0" err="1">
                <a:effectLst/>
                <a:latin typeface="Arial" panose="020B0604020202020204" pitchFamily="34" charset="0"/>
                <a:ea typeface="Times New Roman" panose="02020603050405020304" pitchFamily="18" charset="0"/>
              </a:rPr>
              <a:t>Những</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điều</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chưa</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làm</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được</a:t>
            </a:r>
            <a:r>
              <a:rPr lang="en-US" sz="1200" dirty="0">
                <a:effectLst/>
                <a:latin typeface="Arial" panose="020B0604020202020204" pitchFamily="34" charset="0"/>
                <a:ea typeface="Times New Roman" panose="02020603050405020304" pitchFamily="18" charset="0"/>
              </a:rPr>
              <a:t>:</a:t>
            </a:r>
            <a:endParaRPr lang="en-US" sz="1100" dirty="0">
              <a:effectLst/>
              <a:latin typeface="Calibri" panose="020F0502020204030204" pitchFamily="34" charset="0"/>
              <a:ea typeface="Times New Roman" panose="02020603050405020304"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US" sz="1200" dirty="0" err="1">
                <a:effectLst/>
                <a:latin typeface="Arial" panose="020B0604020202020204" pitchFamily="34" charset="0"/>
                <a:ea typeface="Times New Roman" panose="02020603050405020304" pitchFamily="18" charset="0"/>
              </a:rPr>
              <a:t>Vấn</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đề</a:t>
            </a:r>
            <a:r>
              <a:rPr lang="en-US" sz="1200" dirty="0">
                <a:effectLst/>
                <a:latin typeface="Arial" panose="020B0604020202020204" pitchFamily="34" charset="0"/>
                <a:ea typeface="Times New Roman" panose="02020603050405020304" pitchFamily="18" charset="0"/>
              </a:rPr>
              <a:t> SEO </a:t>
            </a:r>
            <a:r>
              <a:rPr lang="en-US" sz="1200" dirty="0" err="1">
                <a:effectLst/>
                <a:latin typeface="Arial" panose="020B0604020202020204" pitchFamily="34" charset="0"/>
                <a:ea typeface="Times New Roman" panose="02020603050405020304" pitchFamily="18" charset="0"/>
              </a:rPr>
              <a:t>chưa</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được</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giải</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quyết</a:t>
            </a:r>
            <a:endParaRPr lang="en-US" sz="1100" dirty="0">
              <a:effectLst/>
              <a:latin typeface="Calibri" panose="020F0502020204030204" pitchFamily="34" charset="0"/>
              <a:ea typeface="Times New Roman" panose="02020603050405020304"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US" sz="1200" dirty="0" err="1">
                <a:effectLst/>
                <a:latin typeface="Arial" panose="020B0604020202020204" pitchFamily="34" charset="0"/>
                <a:ea typeface="Times New Roman" panose="02020603050405020304" pitchFamily="18" charset="0"/>
              </a:rPr>
              <a:t>Chưa</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có</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hình</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thức</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thanh</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toán</a:t>
            </a:r>
            <a:r>
              <a:rPr lang="en-US" sz="1200" dirty="0">
                <a:effectLst/>
                <a:latin typeface="Arial" panose="020B0604020202020204" pitchFamily="34" charset="0"/>
                <a:ea typeface="Times New Roman" panose="02020603050405020304" pitchFamily="18" charset="0"/>
              </a:rPr>
              <a:t> </a:t>
            </a:r>
            <a:r>
              <a:rPr lang="en-US" sz="1200" dirty="0" smtClean="0">
                <a:effectLst/>
                <a:latin typeface="Arial" panose="020B0604020202020204" pitchFamily="34" charset="0"/>
                <a:ea typeface="Times New Roman" panose="02020603050405020304" pitchFamily="18" charset="0"/>
              </a:rPr>
              <a:t>online</a:t>
            </a:r>
            <a:endParaRPr lang="en-US" sz="1100" dirty="0">
              <a:effectLst/>
              <a:latin typeface="Calibri" panose="020F0502020204030204" pitchFamily="34" charset="0"/>
              <a:ea typeface="Times New Roman" panose="02020603050405020304" pitchFamily="18" charset="0"/>
            </a:endParaRPr>
          </a:p>
          <a:p>
            <a:pPr marL="742950" marR="0" lvl="1" indent="-285750">
              <a:lnSpc>
                <a:spcPct val="115000"/>
              </a:lnSpc>
              <a:spcBef>
                <a:spcPts val="0"/>
              </a:spcBef>
              <a:spcAft>
                <a:spcPts val="1000"/>
              </a:spcAft>
              <a:buFont typeface="Courier New" panose="02070309020205020404" pitchFamily="49" charset="0"/>
              <a:buChar char="o"/>
            </a:pPr>
            <a:r>
              <a:rPr lang="en-US" sz="1200" dirty="0" err="1" smtClean="0">
                <a:effectLst/>
                <a:latin typeface="Arial" panose="020B0604020202020204" pitchFamily="34" charset="0"/>
                <a:ea typeface="Times New Roman" panose="02020603050405020304" pitchFamily="18" charset="0"/>
              </a:rPr>
              <a:t>Chương</a:t>
            </a:r>
            <a:r>
              <a:rPr lang="en-US" sz="1200" dirty="0" smtClean="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trình</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khuyến</a:t>
            </a:r>
            <a:r>
              <a:rPr lang="en-US" sz="1200" dirty="0">
                <a:effectLst/>
                <a:latin typeface="Arial" panose="020B0604020202020204" pitchFamily="34" charset="0"/>
                <a:ea typeface="Times New Roman" panose="02020603050405020304" pitchFamily="18" charset="0"/>
              </a:rPr>
              <a:t> </a:t>
            </a:r>
            <a:r>
              <a:rPr lang="en-US" sz="1200" dirty="0" err="1">
                <a:effectLst/>
                <a:latin typeface="Arial" panose="020B0604020202020204" pitchFamily="34" charset="0"/>
                <a:ea typeface="Times New Roman" panose="02020603050405020304" pitchFamily="18" charset="0"/>
              </a:rPr>
              <a:t>mại</a:t>
            </a:r>
            <a:endParaRPr lang="en-US" sz="1100" dirty="0">
              <a:effectLst/>
              <a:latin typeface="Calibri" panose="020F050202020403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209"/>
                                        </p:tgtEl>
                                        <p:attrNameLst>
                                          <p:attrName>style.visibility</p:attrName>
                                        </p:attrNameLst>
                                      </p:cBhvr>
                                      <p:to>
                                        <p:strVal val="visible"/>
                                      </p:to>
                                    </p:set>
                                    <p:anim calcmode="lin" valueType="num">
                                      <p:cBhvr additive="base">
                                        <p:cTn id="7" dur="1000" fill="hold"/>
                                        <p:tgtEl>
                                          <p:spTgt spid="4209"/>
                                        </p:tgtEl>
                                        <p:attrNameLst>
                                          <p:attrName>ppt_x</p:attrName>
                                        </p:attrNameLst>
                                      </p:cBhvr>
                                      <p:tavLst>
                                        <p:tav tm="0">
                                          <p:val>
                                            <p:strVal val="0-#ppt_w/2"/>
                                          </p:val>
                                        </p:tav>
                                        <p:tav tm="100000">
                                          <p:val>
                                            <p:strVal val="#ppt_x"/>
                                          </p:val>
                                        </p:tav>
                                      </p:tavLst>
                                    </p:anim>
                                    <p:anim calcmode="lin" valueType="num">
                                      <p:cBhvr additive="base">
                                        <p:cTn id="8" dur="1000" fill="hold"/>
                                        <p:tgtEl>
                                          <p:spTgt spid="420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200"/>
                                        </p:tgtEl>
                                        <p:attrNameLst>
                                          <p:attrName>style.visibility</p:attrName>
                                        </p:attrNameLst>
                                      </p:cBhvr>
                                      <p:to>
                                        <p:strVal val="visible"/>
                                      </p:to>
                                    </p:set>
                                    <p:anim calcmode="lin" valueType="num">
                                      <p:cBhvr additive="base">
                                        <p:cTn id="11" dur="1000" fill="hold"/>
                                        <p:tgtEl>
                                          <p:spTgt spid="4200"/>
                                        </p:tgtEl>
                                        <p:attrNameLst>
                                          <p:attrName>ppt_x</p:attrName>
                                        </p:attrNameLst>
                                      </p:cBhvr>
                                      <p:tavLst>
                                        <p:tav tm="0">
                                          <p:val>
                                            <p:strVal val="0-#ppt_w/2"/>
                                          </p:val>
                                        </p:tav>
                                        <p:tav tm="100000">
                                          <p:val>
                                            <p:strVal val="#ppt_x"/>
                                          </p:val>
                                        </p:tav>
                                      </p:tavLst>
                                    </p:anim>
                                    <p:anim calcmode="lin" valueType="num">
                                      <p:cBhvr additive="base">
                                        <p:cTn id="12" dur="1000" fill="hold"/>
                                        <p:tgtEl>
                                          <p:spTgt spid="4200"/>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4205">
                                            <p:txEl>
                                              <p:pRg st="0" end="0"/>
                                            </p:txEl>
                                          </p:spTgt>
                                        </p:tgtEl>
                                        <p:attrNameLst>
                                          <p:attrName>style.visibility</p:attrName>
                                        </p:attrNameLst>
                                      </p:cBhvr>
                                      <p:to>
                                        <p:strVal val="visible"/>
                                      </p:to>
                                    </p:set>
                                    <p:animEffect transition="in" filter="wipe(up)">
                                      <p:cBhvr>
                                        <p:cTn id="15" dur="1000"/>
                                        <p:tgtEl>
                                          <p:spTgt spid="4205">
                                            <p:txEl>
                                              <p:pRg st="0" end="0"/>
                                            </p:txEl>
                                          </p:spTgt>
                                        </p:tgtEl>
                                      </p:cBhvr>
                                    </p:animEffect>
                                  </p:childTnLst>
                                </p:cTn>
                              </p:par>
                              <p:par>
                                <p:cTn id="16" presetID="22" presetClass="entr" presetSubtype="1" fill="hold" grpId="0" nodeType="withEffect">
                                  <p:stCondLst>
                                    <p:cond delay="250"/>
                                  </p:stCondLst>
                                  <p:childTnLst>
                                    <p:set>
                                      <p:cBhvr>
                                        <p:cTn id="17" dur="1" fill="hold">
                                          <p:stCondLst>
                                            <p:cond delay="0"/>
                                          </p:stCondLst>
                                        </p:cTn>
                                        <p:tgtEl>
                                          <p:spTgt spid="246"/>
                                        </p:tgtEl>
                                        <p:attrNameLst>
                                          <p:attrName>style.visibility</p:attrName>
                                        </p:attrNameLst>
                                      </p:cBhvr>
                                      <p:to>
                                        <p:strVal val="visible"/>
                                      </p:to>
                                    </p:set>
                                    <p:animEffect transition="in" filter="wipe(up)">
                                      <p:cBhvr>
                                        <p:cTn id="18" dur="1000"/>
                                        <p:tgtEl>
                                          <p:spTgt spid="246"/>
                                        </p:tgtEl>
                                      </p:cBhvr>
                                    </p:animEffect>
                                  </p:childTnLst>
                                </p:cTn>
                              </p:par>
                              <p:par>
                                <p:cTn id="19" presetID="22" presetClass="entr" presetSubtype="1" fill="hold" nodeType="withEffect">
                                  <p:stCondLst>
                                    <p:cond delay="250"/>
                                  </p:stCondLst>
                                  <p:childTnLst>
                                    <p:set>
                                      <p:cBhvr>
                                        <p:cTn id="20" dur="1" fill="hold">
                                          <p:stCondLst>
                                            <p:cond delay="0"/>
                                          </p:stCondLst>
                                        </p:cTn>
                                        <p:tgtEl>
                                          <p:spTgt spid="4271"/>
                                        </p:tgtEl>
                                        <p:attrNameLst>
                                          <p:attrName>style.visibility</p:attrName>
                                        </p:attrNameLst>
                                      </p:cBhvr>
                                      <p:to>
                                        <p:strVal val="visible"/>
                                      </p:to>
                                    </p:set>
                                    <p:animEffect transition="in" filter="wipe(up)">
                                      <p:cBhvr>
                                        <p:cTn id="21" dur="1000"/>
                                        <p:tgtEl>
                                          <p:spTgt spid="4271"/>
                                        </p:tgtEl>
                                      </p:cBhvr>
                                    </p:animEffect>
                                  </p:childTnLst>
                                </p:cTn>
                              </p:par>
                              <p:par>
                                <p:cTn id="22" presetID="22" presetClass="entr" presetSubtype="1" fill="hold" nodeType="withEffect">
                                  <p:stCondLst>
                                    <p:cond delay="250"/>
                                  </p:stCondLst>
                                  <p:childTnLst>
                                    <p:set>
                                      <p:cBhvr>
                                        <p:cTn id="23" dur="1" fill="hold">
                                          <p:stCondLst>
                                            <p:cond delay="0"/>
                                          </p:stCondLst>
                                        </p:cTn>
                                        <p:tgtEl>
                                          <p:spTgt spid="4314"/>
                                        </p:tgtEl>
                                        <p:attrNameLst>
                                          <p:attrName>style.visibility</p:attrName>
                                        </p:attrNameLst>
                                      </p:cBhvr>
                                      <p:to>
                                        <p:strVal val="visible"/>
                                      </p:to>
                                    </p:set>
                                    <p:animEffect transition="in" filter="wipe(up)">
                                      <p:cBhvr>
                                        <p:cTn id="24" dur="1000"/>
                                        <p:tgtEl>
                                          <p:spTgt spid="4314"/>
                                        </p:tgtEl>
                                      </p:cBhvr>
                                    </p:animEffect>
                                  </p:childTnLst>
                                </p:cTn>
                              </p:par>
                              <p:par>
                                <p:cTn id="25" presetID="22" presetClass="entr" presetSubtype="1" fill="hold" nodeType="withEffect">
                                  <p:stCondLst>
                                    <p:cond delay="250"/>
                                  </p:stCondLst>
                                  <p:childTnLst>
                                    <p:set>
                                      <p:cBhvr>
                                        <p:cTn id="26" dur="1" fill="hold">
                                          <p:stCondLst>
                                            <p:cond delay="0"/>
                                          </p:stCondLst>
                                        </p:cTn>
                                        <p:tgtEl>
                                          <p:spTgt spid="4210"/>
                                        </p:tgtEl>
                                        <p:attrNameLst>
                                          <p:attrName>style.visibility</p:attrName>
                                        </p:attrNameLst>
                                      </p:cBhvr>
                                      <p:to>
                                        <p:strVal val="visible"/>
                                      </p:to>
                                    </p:set>
                                    <p:animEffect transition="in" filter="wipe(up)">
                                      <p:cBhvr>
                                        <p:cTn id="27" dur="1000"/>
                                        <p:tgtEl>
                                          <p:spTgt spid="4210"/>
                                        </p:tgtEl>
                                      </p:cBhvr>
                                    </p:animEffect>
                                  </p:childTnLst>
                                </p:cTn>
                              </p:par>
                              <p:par>
                                <p:cTn id="28" presetID="22" presetClass="entr" presetSubtype="1" fill="hold" nodeType="withEffect">
                                  <p:stCondLst>
                                    <p:cond delay="25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1000"/>
                                        <p:tgtEl>
                                          <p:spTgt spid="10"/>
                                        </p:tgtEl>
                                      </p:cBhvr>
                                    </p:animEffect>
                                  </p:childTnLst>
                                </p:cTn>
                              </p:par>
                              <p:par>
                                <p:cTn id="31" presetID="22" presetClass="entr" presetSubtype="1" fill="hold" nodeType="withEffect">
                                  <p:stCondLst>
                                    <p:cond delay="25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1000"/>
                                        <p:tgtEl>
                                          <p:spTgt spid="7"/>
                                        </p:tgtEl>
                                      </p:cBhvr>
                                    </p:animEffect>
                                  </p:childTnLst>
                                </p:cTn>
                              </p:par>
                              <p:par>
                                <p:cTn id="34" presetID="22" presetClass="entr" presetSubtype="1" fill="hold" nodeType="withEffect">
                                  <p:stCondLst>
                                    <p:cond delay="25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 grpId="0"/>
      <p:bldP spid="4205" grpId="0" build="p"/>
      <p:bldP spid="4209" grpId="0" animBg="1"/>
      <p:bldP spid="2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7"/>
        <p:cNvGrpSpPr/>
        <p:nvPr/>
      </p:nvGrpSpPr>
      <p:grpSpPr>
        <a:xfrm>
          <a:off x="0" y="0"/>
          <a:ext cx="0" cy="0"/>
          <a:chOff x="0" y="0"/>
          <a:chExt cx="0" cy="0"/>
        </a:xfrm>
      </p:grpSpPr>
      <p:sp>
        <p:nvSpPr>
          <p:cNvPr id="4226" name="Google Shape;4226;p42"/>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txBox="1">
            <a:spLocks noGrp="1"/>
          </p:cNvSpPr>
          <p:nvPr>
            <p:ph type="title"/>
          </p:nvPr>
        </p:nvSpPr>
        <p:spPr>
          <a:xfrm>
            <a:off x="609056" y="2728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NHỮNG KHÓ KHĂN GẶP PHẢI</a:t>
            </a:r>
            <a:endParaRPr dirty="0">
              <a:latin typeface="Dosis ExtraBold" pitchFamily="2" charset="0"/>
            </a:endParaRPr>
          </a:p>
        </p:txBody>
      </p:sp>
      <p:grpSp>
        <p:nvGrpSpPr>
          <p:cNvPr id="3" name="Graphic 4">
            <a:extLst>
              <a:ext uri="{FF2B5EF4-FFF2-40B4-BE49-F238E27FC236}">
                <a16:creationId xmlns:a16="http://schemas.microsoft.com/office/drawing/2014/main" id="{3213143D-6952-4640-B63F-3E6C037BC531}"/>
              </a:ext>
            </a:extLst>
          </p:cNvPr>
          <p:cNvGrpSpPr/>
          <p:nvPr/>
        </p:nvGrpSpPr>
        <p:grpSpPr>
          <a:xfrm>
            <a:off x="4830503" y="1977447"/>
            <a:ext cx="4105742" cy="2247975"/>
            <a:chOff x="4830503" y="1977447"/>
            <a:chExt cx="4105742" cy="2247975"/>
          </a:xfrm>
        </p:grpSpPr>
        <p:sp>
          <p:nvSpPr>
            <p:cNvPr id="4" name="Freeform: Shape 3">
              <a:extLst>
                <a:ext uri="{FF2B5EF4-FFF2-40B4-BE49-F238E27FC236}">
                  <a16:creationId xmlns:a16="http://schemas.microsoft.com/office/drawing/2014/main" id="{293FB463-7707-4FB4-9A71-D8002D070107}"/>
                </a:ext>
              </a:extLst>
            </p:cNvPr>
            <p:cNvSpPr/>
            <p:nvPr/>
          </p:nvSpPr>
          <p:spPr>
            <a:xfrm>
              <a:off x="6754681" y="3944983"/>
              <a:ext cx="497701" cy="278034"/>
            </a:xfrm>
            <a:custGeom>
              <a:avLst/>
              <a:gdLst>
                <a:gd name="connsiteX0" fmla="*/ 473047 w 497701"/>
                <a:gd name="connsiteY0" fmla="*/ 0 h 278034"/>
                <a:gd name="connsiteX1" fmla="*/ 473047 w 497701"/>
                <a:gd name="connsiteY1" fmla="*/ 156244 h 278034"/>
                <a:gd name="connsiteX2" fmla="*/ 497701 w 497701"/>
                <a:gd name="connsiteY2" fmla="*/ 156244 h 278034"/>
                <a:gd name="connsiteX3" fmla="*/ 497701 w 497701"/>
                <a:gd name="connsiteY3" fmla="*/ 173256 h 278034"/>
                <a:gd name="connsiteX4" fmla="*/ 473047 w 497701"/>
                <a:gd name="connsiteY4" fmla="*/ 173256 h 278034"/>
                <a:gd name="connsiteX5" fmla="*/ 473047 w 497701"/>
                <a:gd name="connsiteY5" fmla="*/ 278035 h 278034"/>
                <a:gd name="connsiteX6" fmla="*/ 15100 w 497701"/>
                <a:gd name="connsiteY6" fmla="*/ 278035 h 278034"/>
                <a:gd name="connsiteX7" fmla="*/ 15100 w 497701"/>
                <a:gd name="connsiteY7" fmla="*/ 182871 h 278034"/>
                <a:gd name="connsiteX8" fmla="*/ 49000 w 497701"/>
                <a:gd name="connsiteY8" fmla="*/ 182871 h 278034"/>
                <a:gd name="connsiteX9" fmla="*/ 49000 w 497701"/>
                <a:gd name="connsiteY9" fmla="*/ 161915 h 278034"/>
                <a:gd name="connsiteX10" fmla="*/ 15100 w 497701"/>
                <a:gd name="connsiteY10" fmla="*/ 161915 h 278034"/>
                <a:gd name="connsiteX11" fmla="*/ 15100 w 497701"/>
                <a:gd name="connsiteY11" fmla="*/ 131097 h 278034"/>
                <a:gd name="connsiteX12" fmla="*/ 0 w 497701"/>
                <a:gd name="connsiteY12" fmla="*/ 131097 h 278034"/>
                <a:gd name="connsiteX13" fmla="*/ 0 w 497701"/>
                <a:gd name="connsiteY13" fmla="*/ 116921 h 278034"/>
                <a:gd name="connsiteX14" fmla="*/ 17936 w 497701"/>
                <a:gd name="connsiteY14" fmla="*/ 116921 h 278034"/>
                <a:gd name="connsiteX15" fmla="*/ 17936 w 497701"/>
                <a:gd name="connsiteY15" fmla="*/ 0 h 2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7701" h="278034">
                  <a:moveTo>
                    <a:pt x="473047" y="0"/>
                  </a:moveTo>
                  <a:lnTo>
                    <a:pt x="473047" y="156244"/>
                  </a:lnTo>
                  <a:lnTo>
                    <a:pt x="497701" y="156244"/>
                  </a:lnTo>
                  <a:lnTo>
                    <a:pt x="497701" y="173256"/>
                  </a:lnTo>
                  <a:lnTo>
                    <a:pt x="473047" y="173256"/>
                  </a:lnTo>
                  <a:lnTo>
                    <a:pt x="473047" y="278035"/>
                  </a:lnTo>
                  <a:lnTo>
                    <a:pt x="15100" y="278035"/>
                  </a:lnTo>
                  <a:lnTo>
                    <a:pt x="15100" y="182871"/>
                  </a:lnTo>
                  <a:lnTo>
                    <a:pt x="49000" y="182871"/>
                  </a:lnTo>
                  <a:lnTo>
                    <a:pt x="49000" y="161915"/>
                  </a:lnTo>
                  <a:lnTo>
                    <a:pt x="15100" y="161915"/>
                  </a:lnTo>
                  <a:lnTo>
                    <a:pt x="15100" y="131097"/>
                  </a:lnTo>
                  <a:lnTo>
                    <a:pt x="0" y="131097"/>
                  </a:lnTo>
                  <a:lnTo>
                    <a:pt x="0" y="116921"/>
                  </a:lnTo>
                  <a:lnTo>
                    <a:pt x="17936" y="116921"/>
                  </a:lnTo>
                  <a:lnTo>
                    <a:pt x="17936" y="0"/>
                  </a:lnTo>
                  <a:close/>
                </a:path>
              </a:pathLst>
            </a:custGeom>
            <a:solidFill>
              <a:srgbClr val="FAFAFA"/>
            </a:solidFill>
            <a:ln w="616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924E737-F2AC-4BF6-B995-D90222077D82}"/>
                </a:ext>
              </a:extLst>
            </p:cNvPr>
            <p:cNvSpPr/>
            <p:nvPr/>
          </p:nvSpPr>
          <p:spPr>
            <a:xfrm>
              <a:off x="6754434" y="3944983"/>
              <a:ext cx="136952" cy="276062"/>
            </a:xfrm>
            <a:custGeom>
              <a:avLst/>
              <a:gdLst>
                <a:gd name="connsiteX0" fmla="*/ 136953 w 136952"/>
                <a:gd name="connsiteY0" fmla="*/ 431 h 276062"/>
                <a:gd name="connsiteX1" fmla="*/ 136953 w 136952"/>
                <a:gd name="connsiteY1" fmla="*/ 276063 h 276062"/>
                <a:gd name="connsiteX2" fmla="*/ 15347 w 136952"/>
                <a:gd name="connsiteY2" fmla="*/ 276063 h 276062"/>
                <a:gd name="connsiteX3" fmla="*/ 15347 w 136952"/>
                <a:gd name="connsiteY3" fmla="*/ 180898 h 276062"/>
                <a:gd name="connsiteX4" fmla="*/ 49246 w 136952"/>
                <a:gd name="connsiteY4" fmla="*/ 180898 h 276062"/>
                <a:gd name="connsiteX5" fmla="*/ 49246 w 136952"/>
                <a:gd name="connsiteY5" fmla="*/ 161915 h 276062"/>
                <a:gd name="connsiteX6" fmla="*/ 15347 w 136952"/>
                <a:gd name="connsiteY6" fmla="*/ 162593 h 276062"/>
                <a:gd name="connsiteX7" fmla="*/ 15347 w 136952"/>
                <a:gd name="connsiteY7" fmla="*/ 131467 h 276062"/>
                <a:gd name="connsiteX8" fmla="*/ 0 w 136952"/>
                <a:gd name="connsiteY8" fmla="*/ 131467 h 276062"/>
                <a:gd name="connsiteX9" fmla="*/ 247 w 136952"/>
                <a:gd name="connsiteY9" fmla="*/ 115442 h 276062"/>
                <a:gd name="connsiteX10" fmla="*/ 18182 w 136952"/>
                <a:gd name="connsiteY10" fmla="*/ 114949 h 276062"/>
                <a:gd name="connsiteX11" fmla="*/ 18182 w 136952"/>
                <a:gd name="connsiteY11" fmla="*/ 0 h 276062"/>
                <a:gd name="connsiteX12" fmla="*/ 136953 w 136952"/>
                <a:gd name="connsiteY12" fmla="*/ 431 h 27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952" h="276062">
                  <a:moveTo>
                    <a:pt x="136953" y="431"/>
                  </a:moveTo>
                  <a:lnTo>
                    <a:pt x="136953" y="276063"/>
                  </a:lnTo>
                  <a:lnTo>
                    <a:pt x="15347" y="276063"/>
                  </a:lnTo>
                  <a:lnTo>
                    <a:pt x="15347" y="180898"/>
                  </a:lnTo>
                  <a:lnTo>
                    <a:pt x="49246" y="180898"/>
                  </a:lnTo>
                  <a:lnTo>
                    <a:pt x="49246" y="161915"/>
                  </a:lnTo>
                  <a:lnTo>
                    <a:pt x="15347" y="162593"/>
                  </a:lnTo>
                  <a:lnTo>
                    <a:pt x="15347" y="131467"/>
                  </a:lnTo>
                  <a:lnTo>
                    <a:pt x="0" y="131467"/>
                  </a:lnTo>
                  <a:lnTo>
                    <a:pt x="247" y="115442"/>
                  </a:lnTo>
                  <a:lnTo>
                    <a:pt x="18182" y="114949"/>
                  </a:lnTo>
                  <a:lnTo>
                    <a:pt x="18182" y="0"/>
                  </a:lnTo>
                  <a:lnTo>
                    <a:pt x="136953" y="431"/>
                  </a:lnTo>
                  <a:close/>
                </a:path>
              </a:pathLst>
            </a:custGeom>
            <a:solidFill>
              <a:srgbClr val="E0E0E0"/>
            </a:solidFill>
            <a:ln w="616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169E8FD-955C-4DA2-B0C6-FBF5729CEFB4}"/>
                </a:ext>
              </a:extLst>
            </p:cNvPr>
            <p:cNvSpPr/>
            <p:nvPr/>
          </p:nvSpPr>
          <p:spPr>
            <a:xfrm>
              <a:off x="6882758" y="4114233"/>
              <a:ext cx="369808" cy="3451"/>
            </a:xfrm>
            <a:custGeom>
              <a:avLst/>
              <a:gdLst>
                <a:gd name="connsiteX0" fmla="*/ 0 w 369808"/>
                <a:gd name="connsiteY0" fmla="*/ 1726 h 3451"/>
                <a:gd name="connsiteX1" fmla="*/ 184904 w 369808"/>
                <a:gd name="connsiteY1" fmla="*/ 3452 h 3451"/>
                <a:gd name="connsiteX2" fmla="*/ 369809 w 369808"/>
                <a:gd name="connsiteY2" fmla="*/ 1726 h 3451"/>
                <a:gd name="connsiteX3" fmla="*/ 184904 w 369808"/>
                <a:gd name="connsiteY3" fmla="*/ 0 h 3451"/>
                <a:gd name="connsiteX4" fmla="*/ 0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0" y="1726"/>
                  </a:moveTo>
                  <a:cubicBezTo>
                    <a:pt x="0" y="2712"/>
                    <a:pt x="82837" y="3452"/>
                    <a:pt x="184904" y="3452"/>
                  </a:cubicBezTo>
                  <a:cubicBezTo>
                    <a:pt x="286972" y="3452"/>
                    <a:pt x="369809" y="2712"/>
                    <a:pt x="369809" y="1726"/>
                  </a:cubicBezTo>
                  <a:cubicBezTo>
                    <a:pt x="369809" y="740"/>
                    <a:pt x="286972" y="0"/>
                    <a:pt x="184904" y="0"/>
                  </a:cubicBezTo>
                  <a:cubicBezTo>
                    <a:pt x="82837" y="0"/>
                    <a:pt x="0" y="801"/>
                    <a:pt x="0" y="1726"/>
                  </a:cubicBezTo>
                  <a:close/>
                </a:path>
              </a:pathLst>
            </a:custGeom>
            <a:solidFill>
              <a:srgbClr val="E0E0E0"/>
            </a:solidFill>
            <a:ln w="616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AD6E646-582E-43BB-B929-06EBDCAEA7C8}"/>
                </a:ext>
              </a:extLst>
            </p:cNvPr>
            <p:cNvSpPr/>
            <p:nvPr/>
          </p:nvSpPr>
          <p:spPr>
            <a:xfrm>
              <a:off x="6882758" y="4098392"/>
              <a:ext cx="369808" cy="3451"/>
            </a:xfrm>
            <a:custGeom>
              <a:avLst/>
              <a:gdLst>
                <a:gd name="connsiteX0" fmla="*/ 0 w 369808"/>
                <a:gd name="connsiteY0" fmla="*/ 1726 h 3451"/>
                <a:gd name="connsiteX1" fmla="*/ 184904 w 369808"/>
                <a:gd name="connsiteY1" fmla="*/ 3452 h 3451"/>
                <a:gd name="connsiteX2" fmla="*/ 369809 w 369808"/>
                <a:gd name="connsiteY2" fmla="*/ 1726 h 3451"/>
                <a:gd name="connsiteX3" fmla="*/ 184904 w 369808"/>
                <a:gd name="connsiteY3" fmla="*/ 0 h 3451"/>
                <a:gd name="connsiteX4" fmla="*/ 0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0" y="1726"/>
                  </a:moveTo>
                  <a:cubicBezTo>
                    <a:pt x="0" y="2650"/>
                    <a:pt x="82837" y="3452"/>
                    <a:pt x="184904" y="3452"/>
                  </a:cubicBezTo>
                  <a:cubicBezTo>
                    <a:pt x="286972" y="3452"/>
                    <a:pt x="369809" y="2650"/>
                    <a:pt x="369809" y="1726"/>
                  </a:cubicBezTo>
                  <a:cubicBezTo>
                    <a:pt x="369809" y="801"/>
                    <a:pt x="286972" y="0"/>
                    <a:pt x="184904" y="0"/>
                  </a:cubicBezTo>
                  <a:cubicBezTo>
                    <a:pt x="82837" y="0"/>
                    <a:pt x="0" y="740"/>
                    <a:pt x="0" y="1726"/>
                  </a:cubicBezTo>
                  <a:close/>
                </a:path>
              </a:pathLst>
            </a:custGeom>
            <a:solidFill>
              <a:srgbClr val="E0E0E0"/>
            </a:solidFill>
            <a:ln w="616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B3ECE74-8875-4B80-9D28-DB727C34070A}"/>
                </a:ext>
              </a:extLst>
            </p:cNvPr>
            <p:cNvSpPr/>
            <p:nvPr/>
          </p:nvSpPr>
          <p:spPr>
            <a:xfrm>
              <a:off x="6858967" y="4055618"/>
              <a:ext cx="369808" cy="3513"/>
            </a:xfrm>
            <a:custGeom>
              <a:avLst/>
              <a:gdLst>
                <a:gd name="connsiteX0" fmla="*/ 0 w 369808"/>
                <a:gd name="connsiteY0" fmla="*/ 1726 h 3513"/>
                <a:gd name="connsiteX1" fmla="*/ 184904 w 369808"/>
                <a:gd name="connsiteY1" fmla="*/ 3513 h 3513"/>
                <a:gd name="connsiteX2" fmla="*/ 369809 w 369808"/>
                <a:gd name="connsiteY2" fmla="*/ 1726 h 3513"/>
                <a:gd name="connsiteX3" fmla="*/ 184904 w 369808"/>
                <a:gd name="connsiteY3" fmla="*/ 0 h 3513"/>
                <a:gd name="connsiteX4" fmla="*/ 0 w 369808"/>
                <a:gd name="connsiteY4" fmla="*/ 1726 h 3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513">
                  <a:moveTo>
                    <a:pt x="0" y="1726"/>
                  </a:moveTo>
                  <a:cubicBezTo>
                    <a:pt x="0" y="2712"/>
                    <a:pt x="82837" y="3513"/>
                    <a:pt x="184904" y="3513"/>
                  </a:cubicBezTo>
                  <a:cubicBezTo>
                    <a:pt x="286972" y="3513"/>
                    <a:pt x="369809" y="2712"/>
                    <a:pt x="369809" y="1726"/>
                  </a:cubicBezTo>
                  <a:cubicBezTo>
                    <a:pt x="369809" y="740"/>
                    <a:pt x="286910" y="0"/>
                    <a:pt x="184904" y="0"/>
                  </a:cubicBezTo>
                  <a:cubicBezTo>
                    <a:pt x="82899" y="0"/>
                    <a:pt x="0" y="801"/>
                    <a:pt x="0" y="1726"/>
                  </a:cubicBezTo>
                  <a:close/>
                </a:path>
              </a:pathLst>
            </a:custGeom>
            <a:solidFill>
              <a:srgbClr val="E0E0E0"/>
            </a:solidFill>
            <a:ln w="616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0E10D93-5E25-468C-A0D6-852F752EFEA8}"/>
                </a:ext>
              </a:extLst>
            </p:cNvPr>
            <p:cNvSpPr/>
            <p:nvPr/>
          </p:nvSpPr>
          <p:spPr>
            <a:xfrm>
              <a:off x="6856686" y="4172046"/>
              <a:ext cx="369808" cy="3451"/>
            </a:xfrm>
            <a:custGeom>
              <a:avLst/>
              <a:gdLst>
                <a:gd name="connsiteX0" fmla="*/ 0 w 369808"/>
                <a:gd name="connsiteY0" fmla="*/ 1726 h 3451"/>
                <a:gd name="connsiteX1" fmla="*/ 184904 w 369808"/>
                <a:gd name="connsiteY1" fmla="*/ 3452 h 3451"/>
                <a:gd name="connsiteX2" fmla="*/ 369809 w 369808"/>
                <a:gd name="connsiteY2" fmla="*/ 1726 h 3451"/>
                <a:gd name="connsiteX3" fmla="*/ 184904 w 369808"/>
                <a:gd name="connsiteY3" fmla="*/ 0 h 3451"/>
                <a:gd name="connsiteX4" fmla="*/ 0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0" y="1726"/>
                  </a:moveTo>
                  <a:cubicBezTo>
                    <a:pt x="0" y="2712"/>
                    <a:pt x="82837" y="3452"/>
                    <a:pt x="184904" y="3452"/>
                  </a:cubicBezTo>
                  <a:cubicBezTo>
                    <a:pt x="286972" y="3452"/>
                    <a:pt x="369809" y="2712"/>
                    <a:pt x="369809" y="1726"/>
                  </a:cubicBezTo>
                  <a:cubicBezTo>
                    <a:pt x="369809" y="740"/>
                    <a:pt x="286910" y="0"/>
                    <a:pt x="184904" y="0"/>
                  </a:cubicBezTo>
                  <a:cubicBezTo>
                    <a:pt x="82899" y="0"/>
                    <a:pt x="0" y="801"/>
                    <a:pt x="0" y="1726"/>
                  </a:cubicBezTo>
                  <a:close/>
                </a:path>
              </a:pathLst>
            </a:custGeom>
            <a:solidFill>
              <a:srgbClr val="E0E0E0"/>
            </a:solidFill>
            <a:ln w="616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8B8FEA-3FD2-4A48-95D2-467EC0089CE4}"/>
                </a:ext>
              </a:extLst>
            </p:cNvPr>
            <p:cNvSpPr/>
            <p:nvPr/>
          </p:nvSpPr>
          <p:spPr>
            <a:xfrm>
              <a:off x="6273494" y="3830212"/>
              <a:ext cx="369103" cy="212338"/>
            </a:xfrm>
            <a:custGeom>
              <a:avLst/>
              <a:gdLst>
                <a:gd name="connsiteX0" fmla="*/ 369073 w 369103"/>
                <a:gd name="connsiteY0" fmla="*/ 13197 h 212338"/>
                <a:gd name="connsiteX1" fmla="*/ 359027 w 369103"/>
                <a:gd name="connsiteY1" fmla="*/ 198101 h 212338"/>
                <a:gd name="connsiteX2" fmla="*/ 346700 w 369103"/>
                <a:gd name="connsiteY2" fmla="*/ 209935 h 212338"/>
                <a:gd name="connsiteX3" fmla="*/ 13379 w 369103"/>
                <a:gd name="connsiteY3" fmla="*/ 212339 h 212338"/>
                <a:gd name="connsiteX4" fmla="*/ 1052 w 369103"/>
                <a:gd name="connsiteY4" fmla="*/ 200012 h 212338"/>
                <a:gd name="connsiteX5" fmla="*/ 4 w 369103"/>
                <a:gd name="connsiteY5" fmla="*/ 55848 h 212338"/>
                <a:gd name="connsiteX6" fmla="*/ 12017 w 369103"/>
                <a:gd name="connsiteY6" fmla="*/ 43219 h 212338"/>
                <a:gd name="connsiteX7" fmla="*/ 12331 w 369103"/>
                <a:gd name="connsiteY7" fmla="*/ 43213 h 212338"/>
                <a:gd name="connsiteX8" fmla="*/ 217267 w 369103"/>
                <a:gd name="connsiteY8" fmla="*/ 43213 h 212338"/>
                <a:gd name="connsiteX9" fmla="*/ 226142 w 369103"/>
                <a:gd name="connsiteY9" fmla="*/ 39576 h 212338"/>
                <a:gd name="connsiteX10" fmla="*/ 261336 w 369103"/>
                <a:gd name="connsiteY10" fmla="*/ 4259 h 212338"/>
                <a:gd name="connsiteX11" fmla="*/ 270088 w 369103"/>
                <a:gd name="connsiteY11" fmla="*/ 623 h 212338"/>
                <a:gd name="connsiteX12" fmla="*/ 356377 w 369103"/>
                <a:gd name="connsiteY12" fmla="*/ 7 h 212338"/>
                <a:gd name="connsiteX13" fmla="*/ 369098 w 369103"/>
                <a:gd name="connsiteY13" fmla="*/ 11927 h 212338"/>
                <a:gd name="connsiteX14" fmla="*/ 369073 w 369103"/>
                <a:gd name="connsiteY14" fmla="*/ 13197 h 21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9103" h="212338">
                  <a:moveTo>
                    <a:pt x="369073" y="13197"/>
                  </a:moveTo>
                  <a:lnTo>
                    <a:pt x="359027" y="198101"/>
                  </a:lnTo>
                  <a:cubicBezTo>
                    <a:pt x="358762" y="204715"/>
                    <a:pt x="353320" y="209941"/>
                    <a:pt x="346700" y="209935"/>
                  </a:cubicBezTo>
                  <a:lnTo>
                    <a:pt x="13379" y="212339"/>
                  </a:lnTo>
                  <a:cubicBezTo>
                    <a:pt x="6568" y="212339"/>
                    <a:pt x="1052" y="206823"/>
                    <a:pt x="1052" y="200012"/>
                  </a:cubicBezTo>
                  <a:lnTo>
                    <a:pt x="4" y="55848"/>
                  </a:lnTo>
                  <a:cubicBezTo>
                    <a:pt x="-169" y="49043"/>
                    <a:pt x="5212" y="43385"/>
                    <a:pt x="12017" y="43219"/>
                  </a:cubicBezTo>
                  <a:cubicBezTo>
                    <a:pt x="12121" y="43213"/>
                    <a:pt x="12226" y="43213"/>
                    <a:pt x="12331" y="43213"/>
                  </a:cubicBezTo>
                  <a:lnTo>
                    <a:pt x="217267" y="43213"/>
                  </a:lnTo>
                  <a:cubicBezTo>
                    <a:pt x="220595" y="43250"/>
                    <a:pt x="223794" y="41937"/>
                    <a:pt x="226142" y="39576"/>
                  </a:cubicBezTo>
                  <a:lnTo>
                    <a:pt x="261336" y="4259"/>
                  </a:lnTo>
                  <a:cubicBezTo>
                    <a:pt x="263653" y="1930"/>
                    <a:pt x="266803" y="623"/>
                    <a:pt x="270088" y="623"/>
                  </a:cubicBezTo>
                  <a:lnTo>
                    <a:pt x="356377" y="7"/>
                  </a:lnTo>
                  <a:cubicBezTo>
                    <a:pt x="363181" y="-215"/>
                    <a:pt x="368876" y="5122"/>
                    <a:pt x="369098" y="11927"/>
                  </a:cubicBezTo>
                  <a:cubicBezTo>
                    <a:pt x="369110" y="12352"/>
                    <a:pt x="369104" y="12771"/>
                    <a:pt x="369073" y="13197"/>
                  </a:cubicBezTo>
                  <a:close/>
                </a:path>
              </a:pathLst>
            </a:custGeom>
            <a:solidFill>
              <a:srgbClr val="008D8A"/>
            </a:solidFill>
            <a:ln w="616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4ABF307-6FA0-42D6-8687-7756DBF838AE}"/>
                </a:ext>
              </a:extLst>
            </p:cNvPr>
            <p:cNvSpPr/>
            <p:nvPr/>
          </p:nvSpPr>
          <p:spPr>
            <a:xfrm>
              <a:off x="6273494" y="3830212"/>
              <a:ext cx="369103" cy="212338"/>
            </a:xfrm>
            <a:custGeom>
              <a:avLst/>
              <a:gdLst>
                <a:gd name="connsiteX0" fmla="*/ 369073 w 369103"/>
                <a:gd name="connsiteY0" fmla="*/ 13197 h 212338"/>
                <a:gd name="connsiteX1" fmla="*/ 359027 w 369103"/>
                <a:gd name="connsiteY1" fmla="*/ 198101 h 212338"/>
                <a:gd name="connsiteX2" fmla="*/ 346700 w 369103"/>
                <a:gd name="connsiteY2" fmla="*/ 209935 h 212338"/>
                <a:gd name="connsiteX3" fmla="*/ 13379 w 369103"/>
                <a:gd name="connsiteY3" fmla="*/ 212339 h 212338"/>
                <a:gd name="connsiteX4" fmla="*/ 1052 w 369103"/>
                <a:gd name="connsiteY4" fmla="*/ 200012 h 212338"/>
                <a:gd name="connsiteX5" fmla="*/ 4 w 369103"/>
                <a:gd name="connsiteY5" fmla="*/ 55848 h 212338"/>
                <a:gd name="connsiteX6" fmla="*/ 12017 w 369103"/>
                <a:gd name="connsiteY6" fmla="*/ 43219 h 212338"/>
                <a:gd name="connsiteX7" fmla="*/ 12331 w 369103"/>
                <a:gd name="connsiteY7" fmla="*/ 43213 h 212338"/>
                <a:gd name="connsiteX8" fmla="*/ 217267 w 369103"/>
                <a:gd name="connsiteY8" fmla="*/ 43213 h 212338"/>
                <a:gd name="connsiteX9" fmla="*/ 226142 w 369103"/>
                <a:gd name="connsiteY9" fmla="*/ 39576 h 212338"/>
                <a:gd name="connsiteX10" fmla="*/ 261336 w 369103"/>
                <a:gd name="connsiteY10" fmla="*/ 4259 h 212338"/>
                <a:gd name="connsiteX11" fmla="*/ 270088 w 369103"/>
                <a:gd name="connsiteY11" fmla="*/ 623 h 212338"/>
                <a:gd name="connsiteX12" fmla="*/ 356377 w 369103"/>
                <a:gd name="connsiteY12" fmla="*/ 7 h 212338"/>
                <a:gd name="connsiteX13" fmla="*/ 369098 w 369103"/>
                <a:gd name="connsiteY13" fmla="*/ 11927 h 212338"/>
                <a:gd name="connsiteX14" fmla="*/ 369073 w 369103"/>
                <a:gd name="connsiteY14" fmla="*/ 13197 h 21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9103" h="212338">
                  <a:moveTo>
                    <a:pt x="369073" y="13197"/>
                  </a:moveTo>
                  <a:lnTo>
                    <a:pt x="359027" y="198101"/>
                  </a:lnTo>
                  <a:cubicBezTo>
                    <a:pt x="358762" y="204715"/>
                    <a:pt x="353320" y="209941"/>
                    <a:pt x="346700" y="209935"/>
                  </a:cubicBezTo>
                  <a:lnTo>
                    <a:pt x="13379" y="212339"/>
                  </a:lnTo>
                  <a:cubicBezTo>
                    <a:pt x="6568" y="212339"/>
                    <a:pt x="1052" y="206823"/>
                    <a:pt x="1052" y="200012"/>
                  </a:cubicBezTo>
                  <a:lnTo>
                    <a:pt x="4" y="55848"/>
                  </a:lnTo>
                  <a:cubicBezTo>
                    <a:pt x="-169" y="49043"/>
                    <a:pt x="5212" y="43385"/>
                    <a:pt x="12017" y="43219"/>
                  </a:cubicBezTo>
                  <a:cubicBezTo>
                    <a:pt x="12121" y="43213"/>
                    <a:pt x="12226" y="43213"/>
                    <a:pt x="12331" y="43213"/>
                  </a:cubicBezTo>
                  <a:lnTo>
                    <a:pt x="217267" y="43213"/>
                  </a:lnTo>
                  <a:cubicBezTo>
                    <a:pt x="220595" y="43250"/>
                    <a:pt x="223794" y="41937"/>
                    <a:pt x="226142" y="39576"/>
                  </a:cubicBezTo>
                  <a:lnTo>
                    <a:pt x="261336" y="4259"/>
                  </a:lnTo>
                  <a:cubicBezTo>
                    <a:pt x="263653" y="1930"/>
                    <a:pt x="266803" y="623"/>
                    <a:pt x="270088" y="623"/>
                  </a:cubicBezTo>
                  <a:lnTo>
                    <a:pt x="356377" y="7"/>
                  </a:lnTo>
                  <a:cubicBezTo>
                    <a:pt x="363181" y="-215"/>
                    <a:pt x="368876" y="5122"/>
                    <a:pt x="369098" y="11927"/>
                  </a:cubicBezTo>
                  <a:cubicBezTo>
                    <a:pt x="369110" y="12352"/>
                    <a:pt x="369104" y="12771"/>
                    <a:pt x="369073" y="13197"/>
                  </a:cubicBezTo>
                  <a:close/>
                </a:path>
              </a:pathLst>
            </a:custGeom>
            <a:solidFill>
              <a:srgbClr val="000000"/>
            </a:solidFill>
            <a:ln w="616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AC7BC87-785A-4AC1-97F6-3952AA72EDC8}"/>
                </a:ext>
              </a:extLst>
            </p:cNvPr>
            <p:cNvSpPr/>
            <p:nvPr/>
          </p:nvSpPr>
          <p:spPr>
            <a:xfrm rot="10774800">
              <a:off x="6273668" y="3850553"/>
              <a:ext cx="364200" cy="217632"/>
            </a:xfrm>
            <a:custGeom>
              <a:avLst/>
              <a:gdLst>
                <a:gd name="connsiteX0" fmla="*/ 0 w 364200"/>
                <a:gd name="connsiteY0" fmla="*/ 0 h 217632"/>
                <a:gd name="connsiteX1" fmla="*/ 364200 w 364200"/>
                <a:gd name="connsiteY1" fmla="*/ 0 h 217632"/>
                <a:gd name="connsiteX2" fmla="*/ 364200 w 364200"/>
                <a:gd name="connsiteY2" fmla="*/ 217633 h 217632"/>
                <a:gd name="connsiteX3" fmla="*/ 0 w 364200"/>
                <a:gd name="connsiteY3" fmla="*/ 217633 h 217632"/>
              </a:gdLst>
              <a:ahLst/>
              <a:cxnLst>
                <a:cxn ang="0">
                  <a:pos x="connsiteX0" y="connsiteY0"/>
                </a:cxn>
                <a:cxn ang="0">
                  <a:pos x="connsiteX1" y="connsiteY1"/>
                </a:cxn>
                <a:cxn ang="0">
                  <a:pos x="connsiteX2" y="connsiteY2"/>
                </a:cxn>
                <a:cxn ang="0">
                  <a:pos x="connsiteX3" y="connsiteY3"/>
                </a:cxn>
              </a:cxnLst>
              <a:rect l="l" t="t" r="r" b="b"/>
              <a:pathLst>
                <a:path w="364200" h="217632">
                  <a:moveTo>
                    <a:pt x="0" y="0"/>
                  </a:moveTo>
                  <a:lnTo>
                    <a:pt x="364200" y="0"/>
                  </a:lnTo>
                  <a:lnTo>
                    <a:pt x="364200" y="217633"/>
                  </a:lnTo>
                  <a:lnTo>
                    <a:pt x="0" y="217633"/>
                  </a:lnTo>
                  <a:close/>
                </a:path>
              </a:pathLst>
            </a:custGeom>
            <a:solidFill>
              <a:srgbClr val="F5F5F5"/>
            </a:solidFill>
            <a:ln w="616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ED7AE50-1340-4A9A-8641-85A15AB379D8}"/>
                </a:ext>
              </a:extLst>
            </p:cNvPr>
            <p:cNvSpPr/>
            <p:nvPr/>
          </p:nvSpPr>
          <p:spPr>
            <a:xfrm>
              <a:off x="6249636" y="3859927"/>
              <a:ext cx="416616" cy="245491"/>
            </a:xfrm>
            <a:custGeom>
              <a:avLst/>
              <a:gdLst>
                <a:gd name="connsiteX0" fmla="*/ 416598 w 416616"/>
                <a:gd name="connsiteY0" fmla="*/ 8629 h 245491"/>
                <a:gd name="connsiteX1" fmla="*/ 390404 w 416616"/>
                <a:gd name="connsiteY1" fmla="*/ 235754 h 245491"/>
                <a:gd name="connsiteX2" fmla="*/ 382514 w 416616"/>
                <a:gd name="connsiteY2" fmla="*/ 242903 h 245491"/>
                <a:gd name="connsiteX3" fmla="*/ 27621 w 416616"/>
                <a:gd name="connsiteY3" fmla="*/ 245492 h 245491"/>
                <a:gd name="connsiteX4" fmla="*/ 19547 w 416616"/>
                <a:gd name="connsiteY4" fmla="*/ 238096 h 245491"/>
                <a:gd name="connsiteX5" fmla="*/ 9 w 416616"/>
                <a:gd name="connsiteY5" fmla="*/ 11341 h 245491"/>
                <a:gd name="connsiteX6" fmla="*/ 7701 w 416616"/>
                <a:gd name="connsiteY6" fmla="*/ 2903 h 245491"/>
                <a:gd name="connsiteX7" fmla="*/ 7836 w 416616"/>
                <a:gd name="connsiteY7" fmla="*/ 2897 h 245491"/>
                <a:gd name="connsiteX8" fmla="*/ 408463 w 416616"/>
                <a:gd name="connsiteY8" fmla="*/ 0 h 245491"/>
                <a:gd name="connsiteX9" fmla="*/ 416617 w 416616"/>
                <a:gd name="connsiteY9" fmla="*/ 7994 h 245491"/>
                <a:gd name="connsiteX10" fmla="*/ 416598 w 416616"/>
                <a:gd name="connsiteY10" fmla="*/ 8629 h 24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6616" h="245491">
                  <a:moveTo>
                    <a:pt x="416598" y="8629"/>
                  </a:moveTo>
                  <a:lnTo>
                    <a:pt x="390404" y="235754"/>
                  </a:lnTo>
                  <a:cubicBezTo>
                    <a:pt x="389941" y="239779"/>
                    <a:pt x="386564" y="242835"/>
                    <a:pt x="382514" y="242903"/>
                  </a:cubicBezTo>
                  <a:lnTo>
                    <a:pt x="27621" y="245492"/>
                  </a:lnTo>
                  <a:cubicBezTo>
                    <a:pt x="23424" y="245480"/>
                    <a:pt x="19929" y="242275"/>
                    <a:pt x="19547" y="238096"/>
                  </a:cubicBezTo>
                  <a:lnTo>
                    <a:pt x="9" y="11341"/>
                  </a:lnTo>
                  <a:cubicBezTo>
                    <a:pt x="-195" y="6885"/>
                    <a:pt x="3244" y="3107"/>
                    <a:pt x="7701" y="2903"/>
                  </a:cubicBezTo>
                  <a:cubicBezTo>
                    <a:pt x="7744" y="2897"/>
                    <a:pt x="7793" y="2897"/>
                    <a:pt x="7836" y="2897"/>
                  </a:cubicBezTo>
                  <a:lnTo>
                    <a:pt x="408463" y="0"/>
                  </a:lnTo>
                  <a:cubicBezTo>
                    <a:pt x="412919" y="-43"/>
                    <a:pt x="416574" y="3532"/>
                    <a:pt x="416617" y="7994"/>
                  </a:cubicBezTo>
                  <a:cubicBezTo>
                    <a:pt x="416617" y="8204"/>
                    <a:pt x="416611" y="8420"/>
                    <a:pt x="416598" y="8629"/>
                  </a:cubicBezTo>
                  <a:close/>
                </a:path>
              </a:pathLst>
            </a:custGeom>
            <a:solidFill>
              <a:srgbClr val="EBEBEB"/>
            </a:solidFill>
            <a:ln w="61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24F11F7-8474-4E37-AD67-E6A647E1B3F1}"/>
                </a:ext>
              </a:extLst>
            </p:cNvPr>
            <p:cNvSpPr/>
            <p:nvPr/>
          </p:nvSpPr>
          <p:spPr>
            <a:xfrm>
              <a:off x="6371555" y="3795516"/>
              <a:ext cx="369088" cy="212396"/>
            </a:xfrm>
            <a:custGeom>
              <a:avLst/>
              <a:gdLst>
                <a:gd name="connsiteX0" fmla="*/ 369073 w 369088"/>
                <a:gd name="connsiteY0" fmla="*/ 12946 h 212396"/>
                <a:gd name="connsiteX1" fmla="*/ 359027 w 369088"/>
                <a:gd name="connsiteY1" fmla="*/ 198159 h 212396"/>
                <a:gd name="connsiteX2" fmla="*/ 346700 w 369088"/>
                <a:gd name="connsiteY2" fmla="*/ 209993 h 212396"/>
                <a:gd name="connsiteX3" fmla="*/ 13379 w 369088"/>
                <a:gd name="connsiteY3" fmla="*/ 212397 h 212396"/>
                <a:gd name="connsiteX4" fmla="*/ 1052 w 369088"/>
                <a:gd name="connsiteY4" fmla="*/ 200070 h 212396"/>
                <a:gd name="connsiteX5" fmla="*/ 4 w 369088"/>
                <a:gd name="connsiteY5" fmla="*/ 55906 h 212396"/>
                <a:gd name="connsiteX6" fmla="*/ 12017 w 369088"/>
                <a:gd name="connsiteY6" fmla="*/ 43277 h 212396"/>
                <a:gd name="connsiteX7" fmla="*/ 12331 w 369088"/>
                <a:gd name="connsiteY7" fmla="*/ 43271 h 212396"/>
                <a:gd name="connsiteX8" fmla="*/ 217267 w 369088"/>
                <a:gd name="connsiteY8" fmla="*/ 43271 h 212396"/>
                <a:gd name="connsiteX9" fmla="*/ 226142 w 369088"/>
                <a:gd name="connsiteY9" fmla="*/ 39634 h 212396"/>
                <a:gd name="connsiteX10" fmla="*/ 261459 w 369088"/>
                <a:gd name="connsiteY10" fmla="*/ 4317 h 212396"/>
                <a:gd name="connsiteX11" fmla="*/ 270211 w 369088"/>
                <a:gd name="connsiteY11" fmla="*/ 619 h 212396"/>
                <a:gd name="connsiteX12" fmla="*/ 356500 w 369088"/>
                <a:gd name="connsiteY12" fmla="*/ 3 h 212396"/>
                <a:gd name="connsiteX13" fmla="*/ 369086 w 369088"/>
                <a:gd name="connsiteY13" fmla="*/ 12065 h 212396"/>
                <a:gd name="connsiteX14" fmla="*/ 369073 w 369088"/>
                <a:gd name="connsiteY14" fmla="*/ 12946 h 21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9088" h="212396">
                  <a:moveTo>
                    <a:pt x="369073" y="12946"/>
                  </a:moveTo>
                  <a:lnTo>
                    <a:pt x="359027" y="198159"/>
                  </a:lnTo>
                  <a:cubicBezTo>
                    <a:pt x="358762" y="204773"/>
                    <a:pt x="353320" y="209999"/>
                    <a:pt x="346700" y="209993"/>
                  </a:cubicBezTo>
                  <a:lnTo>
                    <a:pt x="13379" y="212397"/>
                  </a:lnTo>
                  <a:cubicBezTo>
                    <a:pt x="6568" y="212397"/>
                    <a:pt x="1052" y="206880"/>
                    <a:pt x="1052" y="200070"/>
                  </a:cubicBezTo>
                  <a:lnTo>
                    <a:pt x="4" y="55906"/>
                  </a:lnTo>
                  <a:cubicBezTo>
                    <a:pt x="-169" y="49101"/>
                    <a:pt x="5212" y="43443"/>
                    <a:pt x="12017" y="43277"/>
                  </a:cubicBezTo>
                  <a:cubicBezTo>
                    <a:pt x="12121" y="43271"/>
                    <a:pt x="12226" y="43271"/>
                    <a:pt x="12331" y="43271"/>
                  </a:cubicBezTo>
                  <a:lnTo>
                    <a:pt x="217267" y="43271"/>
                  </a:lnTo>
                  <a:cubicBezTo>
                    <a:pt x="220595" y="43308"/>
                    <a:pt x="223794" y="41995"/>
                    <a:pt x="226142" y="39634"/>
                  </a:cubicBezTo>
                  <a:lnTo>
                    <a:pt x="261459" y="4317"/>
                  </a:lnTo>
                  <a:cubicBezTo>
                    <a:pt x="263789" y="2000"/>
                    <a:pt x="266926" y="675"/>
                    <a:pt x="270211" y="619"/>
                  </a:cubicBezTo>
                  <a:lnTo>
                    <a:pt x="356500" y="3"/>
                  </a:lnTo>
                  <a:cubicBezTo>
                    <a:pt x="363304" y="-145"/>
                    <a:pt x="368944" y="5261"/>
                    <a:pt x="369086" y="12065"/>
                  </a:cubicBezTo>
                  <a:cubicBezTo>
                    <a:pt x="369092" y="12361"/>
                    <a:pt x="369086" y="12650"/>
                    <a:pt x="369073" y="12946"/>
                  </a:cubicBezTo>
                  <a:close/>
                </a:path>
              </a:pathLst>
            </a:custGeom>
            <a:solidFill>
              <a:srgbClr val="E0E0E0"/>
            </a:solidFill>
            <a:ln w="61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7F02C37-CA79-41B7-8DE4-DE8CA65102E2}"/>
                </a:ext>
              </a:extLst>
            </p:cNvPr>
            <p:cNvSpPr/>
            <p:nvPr/>
          </p:nvSpPr>
          <p:spPr>
            <a:xfrm rot="10774800">
              <a:off x="6371741" y="3815646"/>
              <a:ext cx="364200" cy="217632"/>
            </a:xfrm>
            <a:custGeom>
              <a:avLst/>
              <a:gdLst>
                <a:gd name="connsiteX0" fmla="*/ 0 w 364200"/>
                <a:gd name="connsiteY0" fmla="*/ 0 h 217632"/>
                <a:gd name="connsiteX1" fmla="*/ 364200 w 364200"/>
                <a:gd name="connsiteY1" fmla="*/ 0 h 217632"/>
                <a:gd name="connsiteX2" fmla="*/ 364200 w 364200"/>
                <a:gd name="connsiteY2" fmla="*/ 217633 h 217632"/>
                <a:gd name="connsiteX3" fmla="*/ 0 w 364200"/>
                <a:gd name="connsiteY3" fmla="*/ 217633 h 217632"/>
              </a:gdLst>
              <a:ahLst/>
              <a:cxnLst>
                <a:cxn ang="0">
                  <a:pos x="connsiteX0" y="connsiteY0"/>
                </a:cxn>
                <a:cxn ang="0">
                  <a:pos x="connsiteX1" y="connsiteY1"/>
                </a:cxn>
                <a:cxn ang="0">
                  <a:pos x="connsiteX2" y="connsiteY2"/>
                </a:cxn>
                <a:cxn ang="0">
                  <a:pos x="connsiteX3" y="connsiteY3"/>
                </a:cxn>
              </a:cxnLst>
              <a:rect l="l" t="t" r="r" b="b"/>
              <a:pathLst>
                <a:path w="364200" h="217632">
                  <a:moveTo>
                    <a:pt x="0" y="0"/>
                  </a:moveTo>
                  <a:lnTo>
                    <a:pt x="364200" y="0"/>
                  </a:lnTo>
                  <a:lnTo>
                    <a:pt x="364200" y="217633"/>
                  </a:lnTo>
                  <a:lnTo>
                    <a:pt x="0" y="217633"/>
                  </a:lnTo>
                  <a:close/>
                </a:path>
              </a:pathLst>
            </a:custGeom>
            <a:solidFill>
              <a:srgbClr val="F5F5F5"/>
            </a:solidFill>
            <a:ln w="616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E8B56C-5374-4E00-BF61-841F9BAA0756}"/>
                </a:ext>
              </a:extLst>
            </p:cNvPr>
            <p:cNvSpPr/>
            <p:nvPr/>
          </p:nvSpPr>
          <p:spPr>
            <a:xfrm>
              <a:off x="6347800" y="3824672"/>
              <a:ext cx="416490" cy="245800"/>
            </a:xfrm>
            <a:custGeom>
              <a:avLst/>
              <a:gdLst>
                <a:gd name="connsiteX0" fmla="*/ 416434 w 416490"/>
                <a:gd name="connsiteY0" fmla="*/ 8937 h 245800"/>
                <a:gd name="connsiteX1" fmla="*/ 390424 w 416490"/>
                <a:gd name="connsiteY1" fmla="*/ 236061 h 245800"/>
                <a:gd name="connsiteX2" fmla="*/ 382535 w 416490"/>
                <a:gd name="connsiteY2" fmla="*/ 243211 h 245800"/>
                <a:gd name="connsiteX3" fmla="*/ 27642 w 416490"/>
                <a:gd name="connsiteY3" fmla="*/ 245800 h 245800"/>
                <a:gd name="connsiteX4" fmla="*/ 19567 w 416490"/>
                <a:gd name="connsiteY4" fmla="*/ 238465 h 245800"/>
                <a:gd name="connsiteX5" fmla="*/ 29 w 416490"/>
                <a:gd name="connsiteY5" fmla="*/ 11649 h 245800"/>
                <a:gd name="connsiteX6" fmla="*/ 7395 w 416490"/>
                <a:gd name="connsiteY6" fmla="*/ 2928 h 245800"/>
                <a:gd name="connsiteX7" fmla="*/ 7980 w 416490"/>
                <a:gd name="connsiteY7" fmla="*/ 2897 h 245800"/>
                <a:gd name="connsiteX8" fmla="*/ 408607 w 416490"/>
                <a:gd name="connsiteY8" fmla="*/ 0 h 245800"/>
                <a:gd name="connsiteX9" fmla="*/ 416490 w 416490"/>
                <a:gd name="connsiteY9" fmla="*/ 8142 h 245800"/>
                <a:gd name="connsiteX10" fmla="*/ 416434 w 416490"/>
                <a:gd name="connsiteY10" fmla="*/ 8937 h 24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6490" h="245800">
                  <a:moveTo>
                    <a:pt x="416434" y="8937"/>
                  </a:moveTo>
                  <a:lnTo>
                    <a:pt x="390424" y="236061"/>
                  </a:lnTo>
                  <a:cubicBezTo>
                    <a:pt x="389987" y="240099"/>
                    <a:pt x="386597" y="243174"/>
                    <a:pt x="382535" y="243211"/>
                  </a:cubicBezTo>
                  <a:lnTo>
                    <a:pt x="27642" y="245800"/>
                  </a:lnTo>
                  <a:cubicBezTo>
                    <a:pt x="23444" y="245849"/>
                    <a:pt x="19925" y="242650"/>
                    <a:pt x="19567" y="238465"/>
                  </a:cubicBezTo>
                  <a:lnTo>
                    <a:pt x="29" y="11649"/>
                  </a:lnTo>
                  <a:cubicBezTo>
                    <a:pt x="-347" y="7205"/>
                    <a:pt x="2951" y="3297"/>
                    <a:pt x="7395" y="2928"/>
                  </a:cubicBezTo>
                  <a:cubicBezTo>
                    <a:pt x="7592" y="2909"/>
                    <a:pt x="7783" y="2897"/>
                    <a:pt x="7980" y="2897"/>
                  </a:cubicBezTo>
                  <a:lnTo>
                    <a:pt x="408607" y="0"/>
                  </a:lnTo>
                  <a:cubicBezTo>
                    <a:pt x="413032" y="74"/>
                    <a:pt x="416557" y="3717"/>
                    <a:pt x="416490" y="8142"/>
                  </a:cubicBezTo>
                  <a:cubicBezTo>
                    <a:pt x="416483" y="8407"/>
                    <a:pt x="416465" y="8672"/>
                    <a:pt x="416434" y="8937"/>
                  </a:cubicBezTo>
                  <a:close/>
                </a:path>
              </a:pathLst>
            </a:custGeom>
            <a:solidFill>
              <a:srgbClr val="E0E0E0"/>
            </a:solidFill>
            <a:ln w="616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E23AE-3459-4F7F-970D-3C429D63ED7A}"/>
                </a:ext>
              </a:extLst>
            </p:cNvPr>
            <p:cNvSpPr/>
            <p:nvPr/>
          </p:nvSpPr>
          <p:spPr>
            <a:xfrm>
              <a:off x="6482070" y="3839155"/>
              <a:ext cx="369074" cy="212148"/>
            </a:xfrm>
            <a:custGeom>
              <a:avLst/>
              <a:gdLst>
                <a:gd name="connsiteX0" fmla="*/ 369069 w 369074"/>
                <a:gd name="connsiteY0" fmla="*/ 12637 h 212148"/>
                <a:gd name="connsiteX1" fmla="*/ 359023 w 369074"/>
                <a:gd name="connsiteY1" fmla="*/ 197911 h 212148"/>
                <a:gd name="connsiteX2" fmla="*/ 346696 w 369074"/>
                <a:gd name="connsiteY2" fmla="*/ 209683 h 212148"/>
                <a:gd name="connsiteX3" fmla="*/ 13375 w 369074"/>
                <a:gd name="connsiteY3" fmla="*/ 212149 h 212148"/>
                <a:gd name="connsiteX4" fmla="*/ 1048 w 369074"/>
                <a:gd name="connsiteY4" fmla="*/ 199822 h 212148"/>
                <a:gd name="connsiteX5" fmla="*/ 0 w 369074"/>
                <a:gd name="connsiteY5" fmla="*/ 55596 h 212148"/>
                <a:gd name="connsiteX6" fmla="*/ 12327 w 369074"/>
                <a:gd name="connsiteY6" fmla="*/ 43269 h 212148"/>
                <a:gd name="connsiteX7" fmla="*/ 217324 w 369074"/>
                <a:gd name="connsiteY7" fmla="*/ 43269 h 212148"/>
                <a:gd name="connsiteX8" fmla="*/ 226138 w 369074"/>
                <a:gd name="connsiteY8" fmla="*/ 39633 h 212148"/>
                <a:gd name="connsiteX9" fmla="*/ 261517 w 369074"/>
                <a:gd name="connsiteY9" fmla="*/ 4254 h 212148"/>
                <a:gd name="connsiteX10" fmla="*/ 270269 w 369074"/>
                <a:gd name="connsiteY10" fmla="*/ 618 h 212148"/>
                <a:gd name="connsiteX11" fmla="*/ 356558 w 369074"/>
                <a:gd name="connsiteY11" fmla="*/ 1 h 212148"/>
                <a:gd name="connsiteX12" fmla="*/ 369069 w 369074"/>
                <a:gd name="connsiteY12" fmla="*/ 12137 h 212148"/>
                <a:gd name="connsiteX13" fmla="*/ 369069 w 369074"/>
                <a:gd name="connsiteY13" fmla="*/ 12637 h 21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9074" h="212148">
                  <a:moveTo>
                    <a:pt x="369069" y="12637"/>
                  </a:moveTo>
                  <a:lnTo>
                    <a:pt x="359023" y="197911"/>
                  </a:lnTo>
                  <a:cubicBezTo>
                    <a:pt x="358727" y="204500"/>
                    <a:pt x="353291" y="209689"/>
                    <a:pt x="346696" y="209683"/>
                  </a:cubicBezTo>
                  <a:lnTo>
                    <a:pt x="13375" y="212149"/>
                  </a:lnTo>
                  <a:cubicBezTo>
                    <a:pt x="6564" y="212149"/>
                    <a:pt x="1048" y="206632"/>
                    <a:pt x="1048" y="199822"/>
                  </a:cubicBezTo>
                  <a:lnTo>
                    <a:pt x="0" y="55596"/>
                  </a:lnTo>
                  <a:cubicBezTo>
                    <a:pt x="0" y="48786"/>
                    <a:pt x="5516" y="43269"/>
                    <a:pt x="12327" y="43269"/>
                  </a:cubicBezTo>
                  <a:lnTo>
                    <a:pt x="217324" y="43269"/>
                  </a:lnTo>
                  <a:cubicBezTo>
                    <a:pt x="220634" y="43288"/>
                    <a:pt x="223808" y="41975"/>
                    <a:pt x="226138" y="39633"/>
                  </a:cubicBezTo>
                  <a:lnTo>
                    <a:pt x="261517" y="4254"/>
                  </a:lnTo>
                  <a:cubicBezTo>
                    <a:pt x="263834" y="1924"/>
                    <a:pt x="266984" y="618"/>
                    <a:pt x="270269" y="618"/>
                  </a:cubicBezTo>
                  <a:lnTo>
                    <a:pt x="356558" y="1"/>
                  </a:lnTo>
                  <a:cubicBezTo>
                    <a:pt x="363362" y="-103"/>
                    <a:pt x="368965" y="5333"/>
                    <a:pt x="369069" y="12137"/>
                  </a:cubicBezTo>
                  <a:cubicBezTo>
                    <a:pt x="369076" y="12304"/>
                    <a:pt x="369076" y="12470"/>
                    <a:pt x="369069" y="12637"/>
                  </a:cubicBezTo>
                  <a:close/>
                </a:path>
              </a:pathLst>
            </a:custGeom>
            <a:solidFill>
              <a:srgbClr val="EBEBEB"/>
            </a:solidFill>
            <a:ln w="616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7FACEC5-25F7-4558-BAF5-83CA001E780D}"/>
                </a:ext>
              </a:extLst>
            </p:cNvPr>
            <p:cNvSpPr/>
            <p:nvPr/>
          </p:nvSpPr>
          <p:spPr>
            <a:xfrm rot="10774800">
              <a:off x="6482245" y="3858986"/>
              <a:ext cx="364200" cy="217632"/>
            </a:xfrm>
            <a:custGeom>
              <a:avLst/>
              <a:gdLst>
                <a:gd name="connsiteX0" fmla="*/ 0 w 364200"/>
                <a:gd name="connsiteY0" fmla="*/ 0 h 217632"/>
                <a:gd name="connsiteX1" fmla="*/ 364200 w 364200"/>
                <a:gd name="connsiteY1" fmla="*/ 0 h 217632"/>
                <a:gd name="connsiteX2" fmla="*/ 364200 w 364200"/>
                <a:gd name="connsiteY2" fmla="*/ 217633 h 217632"/>
                <a:gd name="connsiteX3" fmla="*/ 0 w 364200"/>
                <a:gd name="connsiteY3" fmla="*/ 217633 h 217632"/>
              </a:gdLst>
              <a:ahLst/>
              <a:cxnLst>
                <a:cxn ang="0">
                  <a:pos x="connsiteX0" y="connsiteY0"/>
                </a:cxn>
                <a:cxn ang="0">
                  <a:pos x="connsiteX1" y="connsiteY1"/>
                </a:cxn>
                <a:cxn ang="0">
                  <a:pos x="connsiteX2" y="connsiteY2"/>
                </a:cxn>
                <a:cxn ang="0">
                  <a:pos x="connsiteX3" y="connsiteY3"/>
                </a:cxn>
              </a:cxnLst>
              <a:rect l="l" t="t" r="r" b="b"/>
              <a:pathLst>
                <a:path w="364200" h="217632">
                  <a:moveTo>
                    <a:pt x="0" y="0"/>
                  </a:moveTo>
                  <a:lnTo>
                    <a:pt x="364200" y="0"/>
                  </a:lnTo>
                  <a:lnTo>
                    <a:pt x="364200" y="217633"/>
                  </a:lnTo>
                  <a:lnTo>
                    <a:pt x="0" y="217633"/>
                  </a:lnTo>
                  <a:close/>
                </a:path>
              </a:pathLst>
            </a:custGeom>
            <a:solidFill>
              <a:srgbClr val="FAFAFA"/>
            </a:solidFill>
            <a:ln w="61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6AE50AF-7980-4BA7-8B05-6AA3FA0F4C04}"/>
                </a:ext>
              </a:extLst>
            </p:cNvPr>
            <p:cNvSpPr/>
            <p:nvPr/>
          </p:nvSpPr>
          <p:spPr>
            <a:xfrm>
              <a:off x="6458183" y="3868001"/>
              <a:ext cx="416618" cy="245801"/>
            </a:xfrm>
            <a:custGeom>
              <a:avLst/>
              <a:gdLst>
                <a:gd name="connsiteX0" fmla="*/ 416563 w 416618"/>
                <a:gd name="connsiteY0" fmla="*/ 8999 h 245801"/>
                <a:gd name="connsiteX1" fmla="*/ 390429 w 416618"/>
                <a:gd name="connsiteY1" fmla="*/ 236123 h 245801"/>
                <a:gd name="connsiteX2" fmla="*/ 382540 w 416618"/>
                <a:gd name="connsiteY2" fmla="*/ 243211 h 245801"/>
                <a:gd name="connsiteX3" fmla="*/ 27647 w 416618"/>
                <a:gd name="connsiteY3" fmla="*/ 245800 h 245801"/>
                <a:gd name="connsiteX4" fmla="*/ 19573 w 416618"/>
                <a:gd name="connsiteY4" fmla="*/ 238465 h 245801"/>
                <a:gd name="connsiteX5" fmla="*/ 34 w 416618"/>
                <a:gd name="connsiteY5" fmla="*/ 11711 h 245801"/>
                <a:gd name="connsiteX6" fmla="*/ 7270 w 416618"/>
                <a:gd name="connsiteY6" fmla="*/ 2995 h 245801"/>
                <a:gd name="connsiteX7" fmla="*/ 7985 w 416618"/>
                <a:gd name="connsiteY7" fmla="*/ 2959 h 245801"/>
                <a:gd name="connsiteX8" fmla="*/ 408612 w 416618"/>
                <a:gd name="connsiteY8" fmla="*/ 0 h 245801"/>
                <a:gd name="connsiteX9" fmla="*/ 416618 w 416618"/>
                <a:gd name="connsiteY9" fmla="*/ 8142 h 245801"/>
                <a:gd name="connsiteX10" fmla="*/ 416563 w 416618"/>
                <a:gd name="connsiteY10" fmla="*/ 8999 h 24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6618" h="245801">
                  <a:moveTo>
                    <a:pt x="416563" y="8999"/>
                  </a:moveTo>
                  <a:lnTo>
                    <a:pt x="390429" y="236123"/>
                  </a:lnTo>
                  <a:cubicBezTo>
                    <a:pt x="389992" y="240148"/>
                    <a:pt x="386590" y="243205"/>
                    <a:pt x="382540" y="243211"/>
                  </a:cubicBezTo>
                  <a:lnTo>
                    <a:pt x="27647" y="245800"/>
                  </a:lnTo>
                  <a:cubicBezTo>
                    <a:pt x="23437" y="245880"/>
                    <a:pt x="19899" y="242663"/>
                    <a:pt x="19573" y="238465"/>
                  </a:cubicBezTo>
                  <a:lnTo>
                    <a:pt x="34" y="11711"/>
                  </a:lnTo>
                  <a:cubicBezTo>
                    <a:pt x="-372" y="7304"/>
                    <a:pt x="2870" y="3402"/>
                    <a:pt x="7270" y="2995"/>
                  </a:cubicBezTo>
                  <a:cubicBezTo>
                    <a:pt x="7511" y="2971"/>
                    <a:pt x="7745" y="2959"/>
                    <a:pt x="7985" y="2959"/>
                  </a:cubicBezTo>
                  <a:lnTo>
                    <a:pt x="408612" y="0"/>
                  </a:lnTo>
                  <a:cubicBezTo>
                    <a:pt x="413068" y="37"/>
                    <a:pt x="416655" y="3686"/>
                    <a:pt x="416618" y="8142"/>
                  </a:cubicBezTo>
                  <a:cubicBezTo>
                    <a:pt x="416612" y="8432"/>
                    <a:pt x="416593" y="8715"/>
                    <a:pt x="416563" y="8999"/>
                  </a:cubicBezTo>
                  <a:close/>
                </a:path>
              </a:pathLst>
            </a:custGeom>
            <a:solidFill>
              <a:srgbClr val="EBEBEB"/>
            </a:solidFill>
            <a:ln w="616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6CB9A6-142B-4C9D-ACE3-6EC8363E0D23}"/>
                </a:ext>
              </a:extLst>
            </p:cNvPr>
            <p:cNvSpPr/>
            <p:nvPr/>
          </p:nvSpPr>
          <p:spPr>
            <a:xfrm>
              <a:off x="6458156" y="3907879"/>
              <a:ext cx="454556" cy="315077"/>
            </a:xfrm>
            <a:custGeom>
              <a:avLst/>
              <a:gdLst>
                <a:gd name="connsiteX0" fmla="*/ 0 w 454556"/>
                <a:gd name="connsiteY0" fmla="*/ 0 h 315077"/>
                <a:gd name="connsiteX1" fmla="*/ 0 w 454556"/>
                <a:gd name="connsiteY1" fmla="*/ 315077 h 315077"/>
                <a:gd name="connsiteX2" fmla="*/ 454557 w 454556"/>
                <a:gd name="connsiteY2" fmla="*/ 315077 h 315077"/>
                <a:gd name="connsiteX3" fmla="*/ 454557 w 454556"/>
                <a:gd name="connsiteY3" fmla="*/ 0 h 315077"/>
                <a:gd name="connsiteX4" fmla="*/ 148355 w 454556"/>
                <a:gd name="connsiteY4" fmla="*/ 56642 h 315077"/>
                <a:gd name="connsiteX5" fmla="*/ 171591 w 454556"/>
                <a:gd name="connsiteY5" fmla="*/ 33406 h 315077"/>
                <a:gd name="connsiteX6" fmla="*/ 171653 w 454556"/>
                <a:gd name="connsiteY6" fmla="*/ 33406 h 315077"/>
                <a:gd name="connsiteX7" fmla="*/ 282596 w 454556"/>
                <a:gd name="connsiteY7" fmla="*/ 33406 h 315077"/>
                <a:gd name="connsiteX8" fmla="*/ 304667 w 454556"/>
                <a:gd name="connsiteY8" fmla="*/ 57869 h 315077"/>
                <a:gd name="connsiteX9" fmla="*/ 282596 w 454556"/>
                <a:gd name="connsiteY9" fmla="*/ 79940 h 315077"/>
                <a:gd name="connsiteX10" fmla="*/ 171653 w 454556"/>
                <a:gd name="connsiteY10" fmla="*/ 79940 h 315077"/>
                <a:gd name="connsiteX11" fmla="*/ 148355 w 454556"/>
                <a:gd name="connsiteY11" fmla="*/ 56642 h 315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556" h="315077">
                  <a:moveTo>
                    <a:pt x="0" y="0"/>
                  </a:moveTo>
                  <a:lnTo>
                    <a:pt x="0" y="315077"/>
                  </a:lnTo>
                  <a:lnTo>
                    <a:pt x="454557" y="315077"/>
                  </a:lnTo>
                  <a:lnTo>
                    <a:pt x="454557" y="0"/>
                  </a:lnTo>
                  <a:close/>
                  <a:moveTo>
                    <a:pt x="148355" y="56642"/>
                  </a:moveTo>
                  <a:cubicBezTo>
                    <a:pt x="148355" y="43810"/>
                    <a:pt x="158759" y="33406"/>
                    <a:pt x="171591" y="33406"/>
                  </a:cubicBezTo>
                  <a:cubicBezTo>
                    <a:pt x="171610" y="33406"/>
                    <a:pt x="171635" y="33406"/>
                    <a:pt x="171653" y="33406"/>
                  </a:cubicBezTo>
                  <a:lnTo>
                    <a:pt x="282596" y="33406"/>
                  </a:lnTo>
                  <a:cubicBezTo>
                    <a:pt x="295447" y="34066"/>
                    <a:pt x="305327" y="45024"/>
                    <a:pt x="304667" y="57869"/>
                  </a:cubicBezTo>
                  <a:cubicBezTo>
                    <a:pt x="304051" y="69795"/>
                    <a:pt x="294522" y="79324"/>
                    <a:pt x="282596" y="79940"/>
                  </a:cubicBezTo>
                  <a:lnTo>
                    <a:pt x="171653" y="79940"/>
                  </a:lnTo>
                  <a:cubicBezTo>
                    <a:pt x="158784" y="79940"/>
                    <a:pt x="148355" y="69512"/>
                    <a:pt x="148355" y="56642"/>
                  </a:cubicBezTo>
                  <a:close/>
                </a:path>
              </a:pathLst>
            </a:custGeom>
            <a:solidFill>
              <a:srgbClr val="F5F5F5"/>
            </a:solidFill>
            <a:ln w="616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63C2A16-44F1-4D01-9F38-5491D259F8E9}"/>
                </a:ext>
              </a:extLst>
            </p:cNvPr>
            <p:cNvSpPr/>
            <p:nvPr/>
          </p:nvSpPr>
          <p:spPr>
            <a:xfrm>
              <a:off x="6213157" y="3907879"/>
              <a:ext cx="244998" cy="315077"/>
            </a:xfrm>
            <a:custGeom>
              <a:avLst/>
              <a:gdLst>
                <a:gd name="connsiteX0" fmla="*/ 0 w 244998"/>
                <a:gd name="connsiteY0" fmla="*/ 0 h 315077"/>
                <a:gd name="connsiteX1" fmla="*/ 0 w 244998"/>
                <a:gd name="connsiteY1" fmla="*/ 315077 h 315077"/>
                <a:gd name="connsiteX2" fmla="*/ 244998 w 244998"/>
                <a:gd name="connsiteY2" fmla="*/ 315077 h 315077"/>
                <a:gd name="connsiteX3" fmla="*/ 244998 w 244998"/>
                <a:gd name="connsiteY3" fmla="*/ 0 h 315077"/>
              </a:gdLst>
              <a:ahLst/>
              <a:cxnLst>
                <a:cxn ang="0">
                  <a:pos x="connsiteX0" y="connsiteY0"/>
                </a:cxn>
                <a:cxn ang="0">
                  <a:pos x="connsiteX1" y="connsiteY1"/>
                </a:cxn>
                <a:cxn ang="0">
                  <a:pos x="connsiteX2" y="connsiteY2"/>
                </a:cxn>
                <a:cxn ang="0">
                  <a:pos x="connsiteX3" y="connsiteY3"/>
                </a:cxn>
              </a:cxnLst>
              <a:rect l="l" t="t" r="r" b="b"/>
              <a:pathLst>
                <a:path w="244998" h="315077">
                  <a:moveTo>
                    <a:pt x="0" y="0"/>
                  </a:moveTo>
                  <a:lnTo>
                    <a:pt x="0" y="315077"/>
                  </a:lnTo>
                  <a:lnTo>
                    <a:pt x="244998" y="315077"/>
                  </a:lnTo>
                  <a:lnTo>
                    <a:pt x="244998" y="0"/>
                  </a:lnTo>
                  <a:close/>
                </a:path>
              </a:pathLst>
            </a:custGeom>
            <a:solidFill>
              <a:srgbClr val="E0E0E0"/>
            </a:solidFill>
            <a:ln w="616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E083DBC-8A3C-494A-982F-89FB398D50A8}"/>
                </a:ext>
              </a:extLst>
            </p:cNvPr>
            <p:cNvSpPr/>
            <p:nvPr/>
          </p:nvSpPr>
          <p:spPr>
            <a:xfrm>
              <a:off x="4873031" y="2037323"/>
              <a:ext cx="625285" cy="651788"/>
            </a:xfrm>
            <a:custGeom>
              <a:avLst/>
              <a:gdLst>
                <a:gd name="connsiteX0" fmla="*/ 0 w 625285"/>
                <a:gd name="connsiteY0" fmla="*/ 0 h 651788"/>
                <a:gd name="connsiteX1" fmla="*/ 625285 w 625285"/>
                <a:gd name="connsiteY1" fmla="*/ 0 h 651788"/>
                <a:gd name="connsiteX2" fmla="*/ 625285 w 625285"/>
                <a:gd name="connsiteY2" fmla="*/ 651789 h 651788"/>
                <a:gd name="connsiteX3" fmla="*/ 0 w 625285"/>
                <a:gd name="connsiteY3" fmla="*/ 651789 h 651788"/>
              </a:gdLst>
              <a:ahLst/>
              <a:cxnLst>
                <a:cxn ang="0">
                  <a:pos x="connsiteX0" y="connsiteY0"/>
                </a:cxn>
                <a:cxn ang="0">
                  <a:pos x="connsiteX1" y="connsiteY1"/>
                </a:cxn>
                <a:cxn ang="0">
                  <a:pos x="connsiteX2" y="connsiteY2"/>
                </a:cxn>
                <a:cxn ang="0">
                  <a:pos x="connsiteX3" y="connsiteY3"/>
                </a:cxn>
              </a:cxnLst>
              <a:rect l="l" t="t" r="r" b="b"/>
              <a:pathLst>
                <a:path w="625285" h="651788">
                  <a:moveTo>
                    <a:pt x="0" y="0"/>
                  </a:moveTo>
                  <a:lnTo>
                    <a:pt x="625285" y="0"/>
                  </a:lnTo>
                  <a:lnTo>
                    <a:pt x="625285" y="651789"/>
                  </a:lnTo>
                  <a:lnTo>
                    <a:pt x="0" y="651789"/>
                  </a:lnTo>
                  <a:close/>
                </a:path>
              </a:pathLst>
            </a:custGeom>
            <a:solidFill>
              <a:srgbClr val="E0E0E0"/>
            </a:solidFill>
            <a:ln w="61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B7EAF9E-3D30-416A-BCDA-22BA68F83DD7}"/>
                </a:ext>
              </a:extLst>
            </p:cNvPr>
            <p:cNvSpPr/>
            <p:nvPr/>
          </p:nvSpPr>
          <p:spPr>
            <a:xfrm>
              <a:off x="4830688" y="2037323"/>
              <a:ext cx="625285" cy="651788"/>
            </a:xfrm>
            <a:custGeom>
              <a:avLst/>
              <a:gdLst>
                <a:gd name="connsiteX0" fmla="*/ 0 w 625285"/>
                <a:gd name="connsiteY0" fmla="*/ 0 h 651788"/>
                <a:gd name="connsiteX1" fmla="*/ 625285 w 625285"/>
                <a:gd name="connsiteY1" fmla="*/ 0 h 651788"/>
                <a:gd name="connsiteX2" fmla="*/ 625285 w 625285"/>
                <a:gd name="connsiteY2" fmla="*/ 651789 h 651788"/>
                <a:gd name="connsiteX3" fmla="*/ 0 w 625285"/>
                <a:gd name="connsiteY3" fmla="*/ 651789 h 651788"/>
              </a:gdLst>
              <a:ahLst/>
              <a:cxnLst>
                <a:cxn ang="0">
                  <a:pos x="connsiteX0" y="connsiteY0"/>
                </a:cxn>
                <a:cxn ang="0">
                  <a:pos x="connsiteX1" y="connsiteY1"/>
                </a:cxn>
                <a:cxn ang="0">
                  <a:pos x="connsiteX2" y="connsiteY2"/>
                </a:cxn>
                <a:cxn ang="0">
                  <a:pos x="connsiteX3" y="connsiteY3"/>
                </a:cxn>
              </a:cxnLst>
              <a:rect l="l" t="t" r="r" b="b"/>
              <a:pathLst>
                <a:path w="625285" h="651788">
                  <a:moveTo>
                    <a:pt x="0" y="0"/>
                  </a:moveTo>
                  <a:lnTo>
                    <a:pt x="625285" y="0"/>
                  </a:lnTo>
                  <a:lnTo>
                    <a:pt x="625285" y="651789"/>
                  </a:lnTo>
                  <a:lnTo>
                    <a:pt x="0" y="651789"/>
                  </a:lnTo>
                  <a:close/>
                </a:path>
              </a:pathLst>
            </a:custGeom>
            <a:solidFill>
              <a:srgbClr val="FAFAFA"/>
            </a:solidFill>
            <a:ln w="616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E446DBB-B494-4F20-9F72-72140E5663D1}"/>
                </a:ext>
              </a:extLst>
            </p:cNvPr>
            <p:cNvSpPr/>
            <p:nvPr/>
          </p:nvSpPr>
          <p:spPr>
            <a:xfrm>
              <a:off x="4830503" y="2037138"/>
              <a:ext cx="625716" cy="652158"/>
            </a:xfrm>
            <a:custGeom>
              <a:avLst/>
              <a:gdLst>
                <a:gd name="connsiteX0" fmla="*/ 625717 w 625716"/>
                <a:gd name="connsiteY0" fmla="*/ 652158 h 652158"/>
                <a:gd name="connsiteX1" fmla="*/ 0 w 625716"/>
                <a:gd name="connsiteY1" fmla="*/ 652158 h 652158"/>
                <a:gd name="connsiteX2" fmla="*/ 0 w 625716"/>
                <a:gd name="connsiteY2" fmla="*/ 0 h 652158"/>
                <a:gd name="connsiteX3" fmla="*/ 625717 w 625716"/>
                <a:gd name="connsiteY3" fmla="*/ 0 h 652158"/>
                <a:gd name="connsiteX4" fmla="*/ 431 w 625716"/>
                <a:gd name="connsiteY4" fmla="*/ 651788 h 652158"/>
                <a:gd name="connsiteX5" fmla="*/ 625285 w 625716"/>
                <a:gd name="connsiteY5" fmla="*/ 651788 h 652158"/>
                <a:gd name="connsiteX6" fmla="*/ 625285 w 625716"/>
                <a:gd name="connsiteY6" fmla="*/ 370 h 652158"/>
                <a:gd name="connsiteX7" fmla="*/ 370 w 625716"/>
                <a:gd name="connsiteY7" fmla="*/ 370 h 65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716" h="652158">
                  <a:moveTo>
                    <a:pt x="625717" y="652158"/>
                  </a:moveTo>
                  <a:lnTo>
                    <a:pt x="0" y="652158"/>
                  </a:lnTo>
                  <a:lnTo>
                    <a:pt x="0" y="0"/>
                  </a:lnTo>
                  <a:lnTo>
                    <a:pt x="625717" y="0"/>
                  </a:lnTo>
                  <a:close/>
                  <a:moveTo>
                    <a:pt x="431" y="651788"/>
                  </a:moveTo>
                  <a:lnTo>
                    <a:pt x="625285" y="651788"/>
                  </a:lnTo>
                  <a:lnTo>
                    <a:pt x="625285" y="370"/>
                  </a:lnTo>
                  <a:lnTo>
                    <a:pt x="370" y="370"/>
                  </a:lnTo>
                  <a:close/>
                </a:path>
              </a:pathLst>
            </a:custGeom>
            <a:solidFill>
              <a:srgbClr val="E0E0E0"/>
            </a:solidFill>
            <a:ln w="616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FD91715-2C6D-4E8F-9A1B-79A899EFE6E0}"/>
                </a:ext>
              </a:extLst>
            </p:cNvPr>
            <p:cNvSpPr/>
            <p:nvPr/>
          </p:nvSpPr>
          <p:spPr>
            <a:xfrm>
              <a:off x="4914758" y="2124968"/>
              <a:ext cx="457145" cy="476560"/>
            </a:xfrm>
            <a:custGeom>
              <a:avLst/>
              <a:gdLst>
                <a:gd name="connsiteX0" fmla="*/ 0 w 457145"/>
                <a:gd name="connsiteY0" fmla="*/ 0 h 476560"/>
                <a:gd name="connsiteX1" fmla="*/ 457146 w 457145"/>
                <a:gd name="connsiteY1" fmla="*/ 0 h 476560"/>
                <a:gd name="connsiteX2" fmla="*/ 457146 w 457145"/>
                <a:gd name="connsiteY2" fmla="*/ 476561 h 476560"/>
                <a:gd name="connsiteX3" fmla="*/ 0 w 457145"/>
                <a:gd name="connsiteY3" fmla="*/ 476561 h 476560"/>
              </a:gdLst>
              <a:ahLst/>
              <a:cxnLst>
                <a:cxn ang="0">
                  <a:pos x="connsiteX0" y="connsiteY0"/>
                </a:cxn>
                <a:cxn ang="0">
                  <a:pos x="connsiteX1" y="connsiteY1"/>
                </a:cxn>
                <a:cxn ang="0">
                  <a:pos x="connsiteX2" y="connsiteY2"/>
                </a:cxn>
                <a:cxn ang="0">
                  <a:pos x="connsiteX3" y="connsiteY3"/>
                </a:cxn>
              </a:cxnLst>
              <a:rect l="l" t="t" r="r" b="b"/>
              <a:pathLst>
                <a:path w="457145" h="476560">
                  <a:moveTo>
                    <a:pt x="0" y="0"/>
                  </a:moveTo>
                  <a:lnTo>
                    <a:pt x="457146" y="0"/>
                  </a:lnTo>
                  <a:lnTo>
                    <a:pt x="457146" y="476561"/>
                  </a:lnTo>
                  <a:lnTo>
                    <a:pt x="0" y="476561"/>
                  </a:lnTo>
                  <a:close/>
                </a:path>
              </a:pathLst>
            </a:custGeom>
            <a:solidFill>
              <a:srgbClr val="FAFAFA"/>
            </a:solidFill>
            <a:ln w="616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8E73AC1-A4CF-4E14-98A5-C02A7DFF7DF2}"/>
                </a:ext>
              </a:extLst>
            </p:cNvPr>
            <p:cNvSpPr/>
            <p:nvPr/>
          </p:nvSpPr>
          <p:spPr>
            <a:xfrm>
              <a:off x="4831304" y="2604672"/>
              <a:ext cx="83453" cy="82159"/>
            </a:xfrm>
            <a:custGeom>
              <a:avLst/>
              <a:gdLst>
                <a:gd name="connsiteX0" fmla="*/ 83454 w 83453"/>
                <a:gd name="connsiteY0" fmla="*/ 0 h 82159"/>
                <a:gd name="connsiteX1" fmla="*/ 72174 w 83453"/>
                <a:gd name="connsiteY1" fmla="*/ 13128 h 82159"/>
                <a:gd name="connsiteX2" fmla="*/ 43083 w 83453"/>
                <a:gd name="connsiteY2" fmla="*/ 42590 h 82159"/>
                <a:gd name="connsiteX3" fmla="*/ 13251 w 83453"/>
                <a:gd name="connsiteY3" fmla="*/ 71188 h 82159"/>
                <a:gd name="connsiteX4" fmla="*/ 0 w 83453"/>
                <a:gd name="connsiteY4" fmla="*/ 82159 h 82159"/>
                <a:gd name="connsiteX5" fmla="*/ 11218 w 83453"/>
                <a:gd name="connsiteY5" fmla="*/ 69093 h 82159"/>
                <a:gd name="connsiteX6" fmla="*/ 40371 w 83453"/>
                <a:gd name="connsiteY6" fmla="*/ 39570 h 82159"/>
                <a:gd name="connsiteX7" fmla="*/ 70264 w 83453"/>
                <a:gd name="connsiteY7" fmla="*/ 10971 h 82159"/>
                <a:gd name="connsiteX8" fmla="*/ 83454 w 83453"/>
                <a:gd name="connsiteY8" fmla="*/ 0 h 8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453" h="82159">
                  <a:moveTo>
                    <a:pt x="83454" y="0"/>
                  </a:moveTo>
                  <a:cubicBezTo>
                    <a:pt x="80212" y="4795"/>
                    <a:pt x="76427" y="9202"/>
                    <a:pt x="72174" y="13128"/>
                  </a:cubicBezTo>
                  <a:cubicBezTo>
                    <a:pt x="64840" y="20833"/>
                    <a:pt x="54608" y="31249"/>
                    <a:pt x="43083" y="42590"/>
                  </a:cubicBezTo>
                  <a:cubicBezTo>
                    <a:pt x="31557" y="53930"/>
                    <a:pt x="21017" y="63977"/>
                    <a:pt x="13251" y="71188"/>
                  </a:cubicBezTo>
                  <a:cubicBezTo>
                    <a:pt x="9304" y="75379"/>
                    <a:pt x="4854" y="79065"/>
                    <a:pt x="0" y="82159"/>
                  </a:cubicBezTo>
                  <a:cubicBezTo>
                    <a:pt x="3236" y="77395"/>
                    <a:pt x="6999" y="73013"/>
                    <a:pt x="11218" y="69093"/>
                  </a:cubicBezTo>
                  <a:cubicBezTo>
                    <a:pt x="18552" y="61388"/>
                    <a:pt x="28845" y="50972"/>
                    <a:pt x="40371" y="39570"/>
                  </a:cubicBezTo>
                  <a:cubicBezTo>
                    <a:pt x="51897" y="28167"/>
                    <a:pt x="62498" y="18121"/>
                    <a:pt x="70264" y="10971"/>
                  </a:cubicBezTo>
                  <a:cubicBezTo>
                    <a:pt x="74193" y="6786"/>
                    <a:pt x="78623" y="3100"/>
                    <a:pt x="83454" y="0"/>
                  </a:cubicBezTo>
                  <a:close/>
                </a:path>
              </a:pathLst>
            </a:custGeom>
            <a:solidFill>
              <a:srgbClr val="E0E0E0"/>
            </a:solidFill>
            <a:ln w="6160" cap="flat">
              <a:noFill/>
              <a:prstDash val="solid"/>
              <a:miter/>
            </a:ln>
          </p:spPr>
          <p:txBody>
            <a:bodyPr rtlCol="0" anchor="ctr"/>
            <a:lstStyle/>
            <a:p>
              <a:endParaRPr lang="en-US"/>
            </a:p>
          </p:txBody>
        </p:sp>
        <p:sp>
          <p:nvSpPr>
            <p:cNvPr id="4224" name="Freeform: Shape 4223">
              <a:extLst>
                <a:ext uri="{FF2B5EF4-FFF2-40B4-BE49-F238E27FC236}">
                  <a16:creationId xmlns:a16="http://schemas.microsoft.com/office/drawing/2014/main" id="{D32A4971-4BE0-4A13-AF38-765EA7C8FCB6}"/>
                </a:ext>
              </a:extLst>
            </p:cNvPr>
            <p:cNvSpPr/>
            <p:nvPr/>
          </p:nvSpPr>
          <p:spPr>
            <a:xfrm>
              <a:off x="5371903" y="2603501"/>
              <a:ext cx="82159" cy="83392"/>
            </a:xfrm>
            <a:custGeom>
              <a:avLst/>
              <a:gdLst>
                <a:gd name="connsiteX0" fmla="*/ 0 w 82159"/>
                <a:gd name="connsiteY0" fmla="*/ 0 h 83392"/>
                <a:gd name="connsiteX1" fmla="*/ 13128 w 82159"/>
                <a:gd name="connsiteY1" fmla="*/ 11279 h 83392"/>
                <a:gd name="connsiteX2" fmla="*/ 42590 w 82159"/>
                <a:gd name="connsiteY2" fmla="*/ 40371 h 83392"/>
                <a:gd name="connsiteX3" fmla="*/ 71188 w 82159"/>
                <a:gd name="connsiteY3" fmla="*/ 70202 h 83392"/>
                <a:gd name="connsiteX4" fmla="*/ 82159 w 82159"/>
                <a:gd name="connsiteY4" fmla="*/ 83392 h 83392"/>
                <a:gd name="connsiteX5" fmla="*/ 69093 w 82159"/>
                <a:gd name="connsiteY5" fmla="*/ 72174 h 83392"/>
                <a:gd name="connsiteX6" fmla="*/ 39570 w 82159"/>
                <a:gd name="connsiteY6" fmla="*/ 43083 h 83392"/>
                <a:gd name="connsiteX7" fmla="*/ 10971 w 82159"/>
                <a:gd name="connsiteY7" fmla="*/ 13128 h 83392"/>
                <a:gd name="connsiteX8" fmla="*/ 0 w 82159"/>
                <a:gd name="connsiteY8" fmla="*/ 0 h 8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9" h="83392">
                  <a:moveTo>
                    <a:pt x="0" y="0"/>
                  </a:moveTo>
                  <a:cubicBezTo>
                    <a:pt x="4795" y="3242"/>
                    <a:pt x="9202" y="7026"/>
                    <a:pt x="13128" y="11279"/>
                  </a:cubicBezTo>
                  <a:cubicBezTo>
                    <a:pt x="20833" y="18552"/>
                    <a:pt x="31249" y="28845"/>
                    <a:pt x="42590" y="40371"/>
                  </a:cubicBezTo>
                  <a:cubicBezTo>
                    <a:pt x="53930" y="51897"/>
                    <a:pt x="64039" y="62436"/>
                    <a:pt x="71188" y="70202"/>
                  </a:cubicBezTo>
                  <a:cubicBezTo>
                    <a:pt x="75349" y="74153"/>
                    <a:pt x="79034" y="78578"/>
                    <a:pt x="82159" y="83392"/>
                  </a:cubicBezTo>
                  <a:cubicBezTo>
                    <a:pt x="77358" y="80205"/>
                    <a:pt x="72969" y="76440"/>
                    <a:pt x="69093" y="72174"/>
                  </a:cubicBezTo>
                  <a:cubicBezTo>
                    <a:pt x="61388" y="64902"/>
                    <a:pt x="50972" y="54608"/>
                    <a:pt x="39570" y="43083"/>
                  </a:cubicBezTo>
                  <a:cubicBezTo>
                    <a:pt x="28167" y="31557"/>
                    <a:pt x="18121" y="20956"/>
                    <a:pt x="10971" y="13128"/>
                  </a:cubicBezTo>
                  <a:cubicBezTo>
                    <a:pt x="6804" y="9208"/>
                    <a:pt x="3119" y="4795"/>
                    <a:pt x="0" y="0"/>
                  </a:cubicBezTo>
                  <a:close/>
                </a:path>
              </a:pathLst>
            </a:custGeom>
            <a:solidFill>
              <a:srgbClr val="E0E0E0"/>
            </a:solidFill>
            <a:ln w="6160" cap="flat">
              <a:noFill/>
              <a:prstDash val="solid"/>
              <a:miter/>
            </a:ln>
          </p:spPr>
          <p:txBody>
            <a:bodyPr rtlCol="0" anchor="ctr"/>
            <a:lstStyle/>
            <a:p>
              <a:endParaRPr lang="en-US"/>
            </a:p>
          </p:txBody>
        </p:sp>
        <p:sp>
          <p:nvSpPr>
            <p:cNvPr id="4225" name="Freeform: Shape 4224">
              <a:extLst>
                <a:ext uri="{FF2B5EF4-FFF2-40B4-BE49-F238E27FC236}">
                  <a16:creationId xmlns:a16="http://schemas.microsoft.com/office/drawing/2014/main" id="{718A28AF-4FFE-459F-A9E5-E84E34EBFD21}"/>
                </a:ext>
              </a:extLst>
            </p:cNvPr>
            <p:cNvSpPr/>
            <p:nvPr/>
          </p:nvSpPr>
          <p:spPr>
            <a:xfrm>
              <a:off x="5370671" y="2044042"/>
              <a:ext cx="83391" cy="82159"/>
            </a:xfrm>
            <a:custGeom>
              <a:avLst/>
              <a:gdLst>
                <a:gd name="connsiteX0" fmla="*/ 0 w 83391"/>
                <a:gd name="connsiteY0" fmla="*/ 82159 h 82159"/>
                <a:gd name="connsiteX1" fmla="*/ 11279 w 83391"/>
                <a:gd name="connsiteY1" fmla="*/ 69031 h 82159"/>
                <a:gd name="connsiteX2" fmla="*/ 40309 w 83391"/>
                <a:gd name="connsiteY2" fmla="*/ 39631 h 82159"/>
                <a:gd name="connsiteX3" fmla="*/ 70202 w 83391"/>
                <a:gd name="connsiteY3" fmla="*/ 11033 h 82159"/>
                <a:gd name="connsiteX4" fmla="*/ 83392 w 83391"/>
                <a:gd name="connsiteY4" fmla="*/ 0 h 82159"/>
                <a:gd name="connsiteX5" fmla="*/ 72174 w 83391"/>
                <a:gd name="connsiteY5" fmla="*/ 13067 h 82159"/>
                <a:gd name="connsiteX6" fmla="*/ 43083 w 83391"/>
                <a:gd name="connsiteY6" fmla="*/ 42590 h 82159"/>
                <a:gd name="connsiteX7" fmla="*/ 13128 w 83391"/>
                <a:gd name="connsiteY7" fmla="*/ 71250 h 82159"/>
                <a:gd name="connsiteX8" fmla="*/ 0 w 83391"/>
                <a:gd name="connsiteY8" fmla="*/ 82159 h 8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391" h="82159">
                  <a:moveTo>
                    <a:pt x="0" y="82159"/>
                  </a:moveTo>
                  <a:cubicBezTo>
                    <a:pt x="3217" y="77346"/>
                    <a:pt x="7002" y="72939"/>
                    <a:pt x="11279" y="69031"/>
                  </a:cubicBezTo>
                  <a:cubicBezTo>
                    <a:pt x="18552" y="61327"/>
                    <a:pt x="28845" y="50910"/>
                    <a:pt x="40309" y="39631"/>
                  </a:cubicBezTo>
                  <a:cubicBezTo>
                    <a:pt x="51773" y="28352"/>
                    <a:pt x="62375" y="18182"/>
                    <a:pt x="70202" y="11033"/>
                  </a:cubicBezTo>
                  <a:cubicBezTo>
                    <a:pt x="74147" y="6848"/>
                    <a:pt x="78578" y="3143"/>
                    <a:pt x="83392" y="0"/>
                  </a:cubicBezTo>
                  <a:cubicBezTo>
                    <a:pt x="80224" y="4814"/>
                    <a:pt x="76452" y="9208"/>
                    <a:pt x="72174" y="13067"/>
                  </a:cubicBezTo>
                  <a:cubicBezTo>
                    <a:pt x="64901" y="20771"/>
                    <a:pt x="54608" y="31557"/>
                    <a:pt x="43083" y="42590"/>
                  </a:cubicBezTo>
                  <a:cubicBezTo>
                    <a:pt x="31557" y="53622"/>
                    <a:pt x="20956" y="64039"/>
                    <a:pt x="13128" y="71250"/>
                  </a:cubicBezTo>
                  <a:cubicBezTo>
                    <a:pt x="9214" y="75410"/>
                    <a:pt x="4808" y="79077"/>
                    <a:pt x="0" y="82159"/>
                  </a:cubicBezTo>
                  <a:close/>
                </a:path>
              </a:pathLst>
            </a:custGeom>
            <a:solidFill>
              <a:srgbClr val="E0E0E0"/>
            </a:solidFill>
            <a:ln w="6160" cap="flat">
              <a:noFill/>
              <a:prstDash val="solid"/>
              <a:miter/>
            </a:ln>
          </p:spPr>
          <p:txBody>
            <a:bodyPr rtlCol="0" anchor="ctr"/>
            <a:lstStyle/>
            <a:p>
              <a:endParaRPr lang="en-US"/>
            </a:p>
          </p:txBody>
        </p:sp>
        <p:sp>
          <p:nvSpPr>
            <p:cNvPr id="4227" name="Freeform: Shape 4226">
              <a:extLst>
                <a:ext uri="{FF2B5EF4-FFF2-40B4-BE49-F238E27FC236}">
                  <a16:creationId xmlns:a16="http://schemas.microsoft.com/office/drawing/2014/main" id="{C9A57212-6888-46C6-A8E8-9E21DEA5BF30}"/>
                </a:ext>
              </a:extLst>
            </p:cNvPr>
            <p:cNvSpPr/>
            <p:nvPr/>
          </p:nvSpPr>
          <p:spPr>
            <a:xfrm>
              <a:off x="4831304" y="2043980"/>
              <a:ext cx="82159" cy="83391"/>
            </a:xfrm>
            <a:custGeom>
              <a:avLst/>
              <a:gdLst>
                <a:gd name="connsiteX0" fmla="*/ 82159 w 82159"/>
                <a:gd name="connsiteY0" fmla="*/ 83392 h 83391"/>
                <a:gd name="connsiteX1" fmla="*/ 69093 w 82159"/>
                <a:gd name="connsiteY1" fmla="*/ 72113 h 83391"/>
                <a:gd name="connsiteX2" fmla="*/ 39631 w 82159"/>
                <a:gd name="connsiteY2" fmla="*/ 43083 h 83391"/>
                <a:gd name="connsiteX3" fmla="*/ 11033 w 82159"/>
                <a:gd name="connsiteY3" fmla="*/ 13190 h 83391"/>
                <a:gd name="connsiteX4" fmla="*/ 0 w 82159"/>
                <a:gd name="connsiteY4" fmla="*/ 0 h 83391"/>
                <a:gd name="connsiteX5" fmla="*/ 13067 w 82159"/>
                <a:gd name="connsiteY5" fmla="*/ 11218 h 83391"/>
                <a:gd name="connsiteX6" fmla="*/ 42590 w 82159"/>
                <a:gd name="connsiteY6" fmla="*/ 40309 h 83391"/>
                <a:gd name="connsiteX7" fmla="*/ 71250 w 82159"/>
                <a:gd name="connsiteY7" fmla="*/ 70264 h 83391"/>
                <a:gd name="connsiteX8" fmla="*/ 82159 w 82159"/>
                <a:gd name="connsiteY8" fmla="*/ 83392 h 8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9" h="83391">
                  <a:moveTo>
                    <a:pt x="82159" y="83392"/>
                  </a:moveTo>
                  <a:cubicBezTo>
                    <a:pt x="77387" y="80144"/>
                    <a:pt x="73003" y="76359"/>
                    <a:pt x="69093" y="72113"/>
                  </a:cubicBezTo>
                  <a:cubicBezTo>
                    <a:pt x="61388" y="64840"/>
                    <a:pt x="50602" y="54547"/>
                    <a:pt x="39631" y="43083"/>
                  </a:cubicBezTo>
                  <a:cubicBezTo>
                    <a:pt x="28660" y="31619"/>
                    <a:pt x="18182" y="21017"/>
                    <a:pt x="11033" y="13190"/>
                  </a:cubicBezTo>
                  <a:cubicBezTo>
                    <a:pt x="6871" y="9221"/>
                    <a:pt x="3170" y="4795"/>
                    <a:pt x="0" y="0"/>
                  </a:cubicBezTo>
                  <a:cubicBezTo>
                    <a:pt x="4815" y="3168"/>
                    <a:pt x="9206" y="6940"/>
                    <a:pt x="13067" y="11218"/>
                  </a:cubicBezTo>
                  <a:cubicBezTo>
                    <a:pt x="20771" y="18490"/>
                    <a:pt x="31557" y="28783"/>
                    <a:pt x="42590" y="40309"/>
                  </a:cubicBezTo>
                  <a:cubicBezTo>
                    <a:pt x="53622" y="51835"/>
                    <a:pt x="64039" y="62251"/>
                    <a:pt x="71250" y="70264"/>
                  </a:cubicBezTo>
                  <a:cubicBezTo>
                    <a:pt x="75412" y="74178"/>
                    <a:pt x="79076" y="78584"/>
                    <a:pt x="82159" y="83392"/>
                  </a:cubicBezTo>
                  <a:close/>
                </a:path>
              </a:pathLst>
            </a:custGeom>
            <a:solidFill>
              <a:srgbClr val="E0E0E0"/>
            </a:solidFill>
            <a:ln w="6160" cap="flat">
              <a:noFill/>
              <a:prstDash val="solid"/>
              <a:miter/>
            </a:ln>
          </p:spPr>
          <p:txBody>
            <a:bodyPr rtlCol="0" anchor="ctr"/>
            <a:lstStyle/>
            <a:p>
              <a:endParaRPr lang="en-US"/>
            </a:p>
          </p:txBody>
        </p:sp>
        <p:sp>
          <p:nvSpPr>
            <p:cNvPr id="4228" name="Freeform: Shape 4227">
              <a:extLst>
                <a:ext uri="{FF2B5EF4-FFF2-40B4-BE49-F238E27FC236}">
                  <a16:creationId xmlns:a16="http://schemas.microsoft.com/office/drawing/2014/main" id="{DAD8D7AA-767F-424F-96FD-AE5E841D4819}"/>
                </a:ext>
              </a:extLst>
            </p:cNvPr>
            <p:cNvSpPr/>
            <p:nvPr/>
          </p:nvSpPr>
          <p:spPr>
            <a:xfrm>
              <a:off x="4912847" y="2122133"/>
              <a:ext cx="459980" cy="480320"/>
            </a:xfrm>
            <a:custGeom>
              <a:avLst/>
              <a:gdLst>
                <a:gd name="connsiteX0" fmla="*/ 457824 w 459980"/>
                <a:gd name="connsiteY0" fmla="*/ 479396 h 480320"/>
                <a:gd name="connsiteX1" fmla="*/ 457824 w 459980"/>
                <a:gd name="connsiteY1" fmla="*/ 477054 h 480320"/>
                <a:gd name="connsiteX2" fmla="*/ 457824 w 459980"/>
                <a:gd name="connsiteY2" fmla="*/ 470397 h 480320"/>
                <a:gd name="connsiteX3" fmla="*/ 457824 w 459980"/>
                <a:gd name="connsiteY3" fmla="*/ 444695 h 480320"/>
                <a:gd name="connsiteX4" fmla="*/ 457392 w 459980"/>
                <a:gd name="connsiteY4" fmla="*/ 347559 h 480320"/>
                <a:gd name="connsiteX5" fmla="*/ 456468 w 459980"/>
                <a:gd name="connsiteY5" fmla="*/ 2835 h 480320"/>
                <a:gd name="connsiteX6" fmla="*/ 458255 w 459980"/>
                <a:gd name="connsiteY6" fmla="*/ 4561 h 480320"/>
                <a:gd name="connsiteX7" fmla="*/ 2157 w 459980"/>
                <a:gd name="connsiteY7" fmla="*/ 4869 h 480320"/>
                <a:gd name="connsiteX8" fmla="*/ 2157 w 459980"/>
                <a:gd name="connsiteY8" fmla="*/ 4869 h 480320"/>
                <a:gd name="connsiteX9" fmla="*/ 4191 w 459980"/>
                <a:gd name="connsiteY9" fmla="*/ 2835 h 480320"/>
                <a:gd name="connsiteX10" fmla="*/ 4191 w 459980"/>
                <a:gd name="connsiteY10" fmla="*/ 479396 h 480320"/>
                <a:gd name="connsiteX11" fmla="*/ 2465 w 459980"/>
                <a:gd name="connsiteY11" fmla="*/ 477608 h 480320"/>
                <a:gd name="connsiteX12" fmla="*/ 332582 w 459980"/>
                <a:gd name="connsiteY12" fmla="*/ 478533 h 480320"/>
                <a:gd name="connsiteX13" fmla="*/ 425034 w 459980"/>
                <a:gd name="connsiteY13" fmla="*/ 478964 h 480320"/>
                <a:gd name="connsiteX14" fmla="*/ 449688 w 459980"/>
                <a:gd name="connsiteY14" fmla="*/ 478964 h 480320"/>
                <a:gd name="connsiteX15" fmla="*/ 455851 w 459980"/>
                <a:gd name="connsiteY15" fmla="*/ 478964 h 480320"/>
                <a:gd name="connsiteX16" fmla="*/ 458070 w 459980"/>
                <a:gd name="connsiteY16" fmla="*/ 478964 h 480320"/>
                <a:gd name="connsiteX17" fmla="*/ 456036 w 459980"/>
                <a:gd name="connsiteY17" fmla="*/ 478964 h 480320"/>
                <a:gd name="connsiteX18" fmla="*/ 449873 w 459980"/>
                <a:gd name="connsiteY18" fmla="*/ 478964 h 480320"/>
                <a:gd name="connsiteX19" fmla="*/ 425712 w 459980"/>
                <a:gd name="connsiteY19" fmla="*/ 478964 h 480320"/>
                <a:gd name="connsiteX20" fmla="*/ 333260 w 459980"/>
                <a:gd name="connsiteY20" fmla="*/ 479396 h 480320"/>
                <a:gd name="connsiteX21" fmla="*/ 2034 w 459980"/>
                <a:gd name="connsiteY21" fmla="*/ 480320 h 480320"/>
                <a:gd name="connsiteX22" fmla="*/ 308 w 459980"/>
                <a:gd name="connsiteY22" fmla="*/ 480320 h 480320"/>
                <a:gd name="connsiteX23" fmla="*/ 308 w 459980"/>
                <a:gd name="connsiteY23" fmla="*/ 478595 h 480320"/>
                <a:gd name="connsiteX24" fmla="*/ 0 w 459980"/>
                <a:gd name="connsiteY24" fmla="*/ 2034 h 480320"/>
                <a:gd name="connsiteX25" fmla="*/ 0 w 459980"/>
                <a:gd name="connsiteY25" fmla="*/ 0 h 480320"/>
                <a:gd name="connsiteX26" fmla="*/ 2096 w 459980"/>
                <a:gd name="connsiteY26" fmla="*/ 0 h 480320"/>
                <a:gd name="connsiteX27" fmla="*/ 458193 w 459980"/>
                <a:gd name="connsiteY27" fmla="*/ 0 h 480320"/>
                <a:gd name="connsiteX28" fmla="*/ 459981 w 459980"/>
                <a:gd name="connsiteY28" fmla="*/ 0 h 480320"/>
                <a:gd name="connsiteX29" fmla="*/ 459981 w 459980"/>
                <a:gd name="connsiteY29" fmla="*/ 2589 h 480320"/>
                <a:gd name="connsiteX30" fmla="*/ 459118 w 459980"/>
                <a:gd name="connsiteY30" fmla="*/ 348422 h 480320"/>
                <a:gd name="connsiteX31" fmla="*/ 458625 w 459980"/>
                <a:gd name="connsiteY31" fmla="*/ 445188 h 480320"/>
                <a:gd name="connsiteX32" fmla="*/ 458625 w 459980"/>
                <a:gd name="connsiteY32" fmla="*/ 470520 h 480320"/>
                <a:gd name="connsiteX33" fmla="*/ 458625 w 459980"/>
                <a:gd name="connsiteY33" fmla="*/ 476684 h 480320"/>
                <a:gd name="connsiteX34" fmla="*/ 457824 w 459980"/>
                <a:gd name="connsiteY34" fmla="*/ 479396 h 48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59980" h="480320">
                  <a:moveTo>
                    <a:pt x="457824" y="479396"/>
                  </a:moveTo>
                  <a:cubicBezTo>
                    <a:pt x="457774" y="478613"/>
                    <a:pt x="457774" y="477836"/>
                    <a:pt x="457824" y="477054"/>
                  </a:cubicBezTo>
                  <a:cubicBezTo>
                    <a:pt x="457824" y="475451"/>
                    <a:pt x="457824" y="473232"/>
                    <a:pt x="457824" y="470397"/>
                  </a:cubicBezTo>
                  <a:cubicBezTo>
                    <a:pt x="457824" y="464234"/>
                    <a:pt x="457824" y="455851"/>
                    <a:pt x="457824" y="444695"/>
                  </a:cubicBezTo>
                  <a:cubicBezTo>
                    <a:pt x="457824" y="422075"/>
                    <a:pt x="457824" y="389224"/>
                    <a:pt x="457392" y="347559"/>
                  </a:cubicBezTo>
                  <a:cubicBezTo>
                    <a:pt x="457392" y="264105"/>
                    <a:pt x="456837" y="145212"/>
                    <a:pt x="456468" y="2835"/>
                  </a:cubicBezTo>
                  <a:lnTo>
                    <a:pt x="458255" y="4561"/>
                  </a:lnTo>
                  <a:lnTo>
                    <a:pt x="2157" y="4869"/>
                  </a:lnTo>
                  <a:lnTo>
                    <a:pt x="2157" y="4869"/>
                  </a:lnTo>
                  <a:lnTo>
                    <a:pt x="4191" y="2835"/>
                  </a:lnTo>
                  <a:cubicBezTo>
                    <a:pt x="4191" y="177755"/>
                    <a:pt x="4191" y="341395"/>
                    <a:pt x="4191" y="479396"/>
                  </a:cubicBezTo>
                  <a:lnTo>
                    <a:pt x="2465" y="477608"/>
                  </a:lnTo>
                  <a:lnTo>
                    <a:pt x="332582" y="478533"/>
                  </a:lnTo>
                  <a:lnTo>
                    <a:pt x="425034" y="478964"/>
                  </a:lnTo>
                  <a:lnTo>
                    <a:pt x="449688" y="478964"/>
                  </a:lnTo>
                  <a:lnTo>
                    <a:pt x="455851" y="478964"/>
                  </a:lnTo>
                  <a:lnTo>
                    <a:pt x="458070" y="478964"/>
                  </a:lnTo>
                  <a:lnTo>
                    <a:pt x="456036" y="478964"/>
                  </a:lnTo>
                  <a:lnTo>
                    <a:pt x="449873" y="478964"/>
                  </a:lnTo>
                  <a:lnTo>
                    <a:pt x="425712" y="478964"/>
                  </a:lnTo>
                  <a:lnTo>
                    <a:pt x="333260" y="479396"/>
                  </a:lnTo>
                  <a:lnTo>
                    <a:pt x="2034" y="480320"/>
                  </a:lnTo>
                  <a:lnTo>
                    <a:pt x="308" y="480320"/>
                  </a:lnTo>
                  <a:lnTo>
                    <a:pt x="308" y="478595"/>
                  </a:lnTo>
                  <a:cubicBezTo>
                    <a:pt x="308" y="340594"/>
                    <a:pt x="308" y="176954"/>
                    <a:pt x="0" y="2034"/>
                  </a:cubicBezTo>
                  <a:lnTo>
                    <a:pt x="0" y="0"/>
                  </a:lnTo>
                  <a:lnTo>
                    <a:pt x="2096" y="0"/>
                  </a:lnTo>
                  <a:lnTo>
                    <a:pt x="458193" y="0"/>
                  </a:lnTo>
                  <a:lnTo>
                    <a:pt x="459981" y="0"/>
                  </a:lnTo>
                  <a:lnTo>
                    <a:pt x="459981" y="2589"/>
                  </a:lnTo>
                  <a:cubicBezTo>
                    <a:pt x="459611" y="145397"/>
                    <a:pt x="459303" y="264722"/>
                    <a:pt x="459118" y="348422"/>
                  </a:cubicBezTo>
                  <a:cubicBezTo>
                    <a:pt x="459118" y="389964"/>
                    <a:pt x="458748" y="422384"/>
                    <a:pt x="458625" y="445188"/>
                  </a:cubicBezTo>
                  <a:cubicBezTo>
                    <a:pt x="458625" y="456159"/>
                    <a:pt x="458625" y="464665"/>
                    <a:pt x="458625" y="470520"/>
                  </a:cubicBezTo>
                  <a:cubicBezTo>
                    <a:pt x="458625" y="473294"/>
                    <a:pt x="458625" y="475451"/>
                    <a:pt x="458625" y="476684"/>
                  </a:cubicBezTo>
                  <a:cubicBezTo>
                    <a:pt x="458625" y="477917"/>
                    <a:pt x="457824" y="479396"/>
                    <a:pt x="457824" y="479396"/>
                  </a:cubicBezTo>
                  <a:close/>
                </a:path>
              </a:pathLst>
            </a:custGeom>
            <a:solidFill>
              <a:srgbClr val="E0E0E0"/>
            </a:solidFill>
            <a:ln w="6160" cap="flat">
              <a:noFill/>
              <a:prstDash val="solid"/>
              <a:miter/>
            </a:ln>
          </p:spPr>
          <p:txBody>
            <a:bodyPr rtlCol="0" anchor="ctr"/>
            <a:lstStyle/>
            <a:p>
              <a:endParaRPr lang="en-US"/>
            </a:p>
          </p:txBody>
        </p:sp>
        <p:sp>
          <p:nvSpPr>
            <p:cNvPr id="4229" name="Freeform: Shape 4228">
              <a:extLst>
                <a:ext uri="{FF2B5EF4-FFF2-40B4-BE49-F238E27FC236}">
                  <a16:creationId xmlns:a16="http://schemas.microsoft.com/office/drawing/2014/main" id="{54FAE7E5-C52E-43D6-ADE5-8791C1E1F383}"/>
                </a:ext>
              </a:extLst>
            </p:cNvPr>
            <p:cNvSpPr/>
            <p:nvPr/>
          </p:nvSpPr>
          <p:spPr>
            <a:xfrm>
              <a:off x="5067058" y="2286944"/>
              <a:ext cx="152546" cy="152546"/>
            </a:xfrm>
            <a:custGeom>
              <a:avLst/>
              <a:gdLst>
                <a:gd name="connsiteX0" fmla="*/ 0 w 152546"/>
                <a:gd name="connsiteY0" fmla="*/ 0 h 152546"/>
                <a:gd name="connsiteX1" fmla="*/ 152546 w 152546"/>
                <a:gd name="connsiteY1" fmla="*/ 0 h 152546"/>
                <a:gd name="connsiteX2" fmla="*/ 152546 w 152546"/>
                <a:gd name="connsiteY2" fmla="*/ 152546 h 152546"/>
                <a:gd name="connsiteX3" fmla="*/ 0 w 152546"/>
                <a:gd name="connsiteY3" fmla="*/ 152546 h 152546"/>
              </a:gdLst>
              <a:ahLst/>
              <a:cxnLst>
                <a:cxn ang="0">
                  <a:pos x="connsiteX0" y="connsiteY0"/>
                </a:cxn>
                <a:cxn ang="0">
                  <a:pos x="connsiteX1" y="connsiteY1"/>
                </a:cxn>
                <a:cxn ang="0">
                  <a:pos x="connsiteX2" y="connsiteY2"/>
                </a:cxn>
                <a:cxn ang="0">
                  <a:pos x="connsiteX3" y="connsiteY3"/>
                </a:cxn>
              </a:cxnLst>
              <a:rect l="l" t="t" r="r" b="b"/>
              <a:pathLst>
                <a:path w="152546" h="152546">
                  <a:moveTo>
                    <a:pt x="0" y="0"/>
                  </a:moveTo>
                  <a:lnTo>
                    <a:pt x="152546" y="0"/>
                  </a:lnTo>
                  <a:lnTo>
                    <a:pt x="152546" y="152546"/>
                  </a:lnTo>
                  <a:lnTo>
                    <a:pt x="0" y="152546"/>
                  </a:lnTo>
                  <a:close/>
                </a:path>
              </a:pathLst>
            </a:custGeom>
            <a:solidFill>
              <a:srgbClr val="EBEBEB"/>
            </a:solidFill>
            <a:ln w="6160" cap="flat">
              <a:noFill/>
              <a:prstDash val="solid"/>
              <a:miter/>
            </a:ln>
          </p:spPr>
          <p:txBody>
            <a:bodyPr rtlCol="0" anchor="ctr"/>
            <a:lstStyle/>
            <a:p>
              <a:endParaRPr lang="en-US"/>
            </a:p>
          </p:txBody>
        </p:sp>
        <p:sp>
          <p:nvSpPr>
            <p:cNvPr id="4230" name="Freeform: Shape 4229">
              <a:extLst>
                <a:ext uri="{FF2B5EF4-FFF2-40B4-BE49-F238E27FC236}">
                  <a16:creationId xmlns:a16="http://schemas.microsoft.com/office/drawing/2014/main" id="{54544831-F810-4C4E-9004-9A54D2050423}"/>
                </a:ext>
              </a:extLst>
            </p:cNvPr>
            <p:cNvSpPr/>
            <p:nvPr/>
          </p:nvSpPr>
          <p:spPr>
            <a:xfrm rot="-18600">
              <a:off x="8609663" y="2075681"/>
              <a:ext cx="52821" cy="262934"/>
            </a:xfrm>
            <a:custGeom>
              <a:avLst/>
              <a:gdLst>
                <a:gd name="connsiteX0" fmla="*/ 0 w 52821"/>
                <a:gd name="connsiteY0" fmla="*/ 0 h 262934"/>
                <a:gd name="connsiteX1" fmla="*/ 52821 w 52821"/>
                <a:gd name="connsiteY1" fmla="*/ 0 h 262934"/>
                <a:gd name="connsiteX2" fmla="*/ 52821 w 52821"/>
                <a:gd name="connsiteY2" fmla="*/ 262934 h 262934"/>
                <a:gd name="connsiteX3" fmla="*/ 0 w 52821"/>
                <a:gd name="connsiteY3" fmla="*/ 262934 h 262934"/>
              </a:gdLst>
              <a:ahLst/>
              <a:cxnLst>
                <a:cxn ang="0">
                  <a:pos x="connsiteX0" y="connsiteY0"/>
                </a:cxn>
                <a:cxn ang="0">
                  <a:pos x="connsiteX1" y="connsiteY1"/>
                </a:cxn>
                <a:cxn ang="0">
                  <a:pos x="connsiteX2" y="connsiteY2"/>
                </a:cxn>
                <a:cxn ang="0">
                  <a:pos x="connsiteX3" y="connsiteY3"/>
                </a:cxn>
              </a:cxnLst>
              <a:rect l="l" t="t" r="r" b="b"/>
              <a:pathLst>
                <a:path w="52821" h="262934">
                  <a:moveTo>
                    <a:pt x="0" y="0"/>
                  </a:moveTo>
                  <a:lnTo>
                    <a:pt x="52821" y="0"/>
                  </a:lnTo>
                  <a:lnTo>
                    <a:pt x="52821" y="262934"/>
                  </a:lnTo>
                  <a:lnTo>
                    <a:pt x="0" y="262934"/>
                  </a:lnTo>
                  <a:close/>
                </a:path>
              </a:pathLst>
            </a:custGeom>
            <a:solidFill>
              <a:srgbClr val="E0E0E0"/>
            </a:solidFill>
            <a:ln w="6160" cap="flat">
              <a:noFill/>
              <a:prstDash val="solid"/>
              <a:miter/>
            </a:ln>
          </p:spPr>
          <p:txBody>
            <a:bodyPr rtlCol="0" anchor="ctr"/>
            <a:lstStyle/>
            <a:p>
              <a:endParaRPr lang="en-US"/>
            </a:p>
          </p:txBody>
        </p:sp>
        <p:sp>
          <p:nvSpPr>
            <p:cNvPr id="4232" name="Freeform: Shape 4231">
              <a:extLst>
                <a:ext uri="{FF2B5EF4-FFF2-40B4-BE49-F238E27FC236}">
                  <a16:creationId xmlns:a16="http://schemas.microsoft.com/office/drawing/2014/main" id="{B95A55AB-102D-42A9-8D07-297FAE68B2D3}"/>
                </a:ext>
              </a:extLst>
            </p:cNvPr>
            <p:cNvSpPr/>
            <p:nvPr/>
          </p:nvSpPr>
          <p:spPr>
            <a:xfrm rot="-18600">
              <a:off x="8151656" y="2076638"/>
              <a:ext cx="136829" cy="145149"/>
            </a:xfrm>
            <a:custGeom>
              <a:avLst/>
              <a:gdLst>
                <a:gd name="connsiteX0" fmla="*/ 0 w 136829"/>
                <a:gd name="connsiteY0" fmla="*/ 0 h 145149"/>
                <a:gd name="connsiteX1" fmla="*/ 136829 w 136829"/>
                <a:gd name="connsiteY1" fmla="*/ 0 h 145149"/>
                <a:gd name="connsiteX2" fmla="*/ 136829 w 136829"/>
                <a:gd name="connsiteY2" fmla="*/ 145150 h 145149"/>
                <a:gd name="connsiteX3" fmla="*/ 0 w 136829"/>
                <a:gd name="connsiteY3" fmla="*/ 145150 h 145149"/>
              </a:gdLst>
              <a:ahLst/>
              <a:cxnLst>
                <a:cxn ang="0">
                  <a:pos x="connsiteX0" y="connsiteY0"/>
                </a:cxn>
                <a:cxn ang="0">
                  <a:pos x="connsiteX1" y="connsiteY1"/>
                </a:cxn>
                <a:cxn ang="0">
                  <a:pos x="connsiteX2" y="connsiteY2"/>
                </a:cxn>
                <a:cxn ang="0">
                  <a:pos x="connsiteX3" y="connsiteY3"/>
                </a:cxn>
              </a:cxnLst>
              <a:rect l="l" t="t" r="r" b="b"/>
              <a:pathLst>
                <a:path w="136829" h="145149">
                  <a:moveTo>
                    <a:pt x="0" y="0"/>
                  </a:moveTo>
                  <a:lnTo>
                    <a:pt x="136829" y="0"/>
                  </a:lnTo>
                  <a:lnTo>
                    <a:pt x="136829" y="145150"/>
                  </a:lnTo>
                  <a:lnTo>
                    <a:pt x="0" y="145150"/>
                  </a:lnTo>
                  <a:close/>
                </a:path>
              </a:pathLst>
            </a:custGeom>
            <a:solidFill>
              <a:srgbClr val="EBEBEB"/>
            </a:solidFill>
            <a:ln w="6160" cap="flat">
              <a:noFill/>
              <a:prstDash val="solid"/>
              <a:miter/>
            </a:ln>
          </p:spPr>
          <p:txBody>
            <a:bodyPr rtlCol="0" anchor="ctr"/>
            <a:lstStyle/>
            <a:p>
              <a:endParaRPr lang="en-US"/>
            </a:p>
          </p:txBody>
        </p:sp>
        <p:sp>
          <p:nvSpPr>
            <p:cNvPr id="4233" name="Freeform: Shape 4232">
              <a:extLst>
                <a:ext uri="{FF2B5EF4-FFF2-40B4-BE49-F238E27FC236}">
                  <a16:creationId xmlns:a16="http://schemas.microsoft.com/office/drawing/2014/main" id="{02BAA8C3-E987-4C13-BD55-DF5C9118C7CE}"/>
                </a:ext>
              </a:extLst>
            </p:cNvPr>
            <p:cNvSpPr/>
            <p:nvPr/>
          </p:nvSpPr>
          <p:spPr>
            <a:xfrm rot="-18600">
              <a:off x="8287801" y="2075902"/>
              <a:ext cx="136829" cy="145149"/>
            </a:xfrm>
            <a:custGeom>
              <a:avLst/>
              <a:gdLst>
                <a:gd name="connsiteX0" fmla="*/ 0 w 136829"/>
                <a:gd name="connsiteY0" fmla="*/ 0 h 145149"/>
                <a:gd name="connsiteX1" fmla="*/ 136829 w 136829"/>
                <a:gd name="connsiteY1" fmla="*/ 0 h 145149"/>
                <a:gd name="connsiteX2" fmla="*/ 136829 w 136829"/>
                <a:gd name="connsiteY2" fmla="*/ 145150 h 145149"/>
                <a:gd name="connsiteX3" fmla="*/ 0 w 136829"/>
                <a:gd name="connsiteY3" fmla="*/ 145150 h 145149"/>
              </a:gdLst>
              <a:ahLst/>
              <a:cxnLst>
                <a:cxn ang="0">
                  <a:pos x="connsiteX0" y="connsiteY0"/>
                </a:cxn>
                <a:cxn ang="0">
                  <a:pos x="connsiteX1" y="connsiteY1"/>
                </a:cxn>
                <a:cxn ang="0">
                  <a:pos x="connsiteX2" y="connsiteY2"/>
                </a:cxn>
                <a:cxn ang="0">
                  <a:pos x="connsiteX3" y="connsiteY3"/>
                </a:cxn>
              </a:cxnLst>
              <a:rect l="l" t="t" r="r" b="b"/>
              <a:pathLst>
                <a:path w="136829" h="145149">
                  <a:moveTo>
                    <a:pt x="0" y="0"/>
                  </a:moveTo>
                  <a:lnTo>
                    <a:pt x="136829" y="0"/>
                  </a:lnTo>
                  <a:lnTo>
                    <a:pt x="136829" y="145150"/>
                  </a:lnTo>
                  <a:lnTo>
                    <a:pt x="0" y="145150"/>
                  </a:lnTo>
                  <a:close/>
                </a:path>
              </a:pathLst>
            </a:custGeom>
            <a:solidFill>
              <a:srgbClr val="F5F5F5"/>
            </a:solidFill>
            <a:ln w="6160" cap="flat">
              <a:noFill/>
              <a:prstDash val="solid"/>
              <a:miter/>
            </a:ln>
          </p:spPr>
          <p:txBody>
            <a:bodyPr rtlCol="0" anchor="ctr"/>
            <a:lstStyle/>
            <a:p>
              <a:endParaRPr lang="en-US"/>
            </a:p>
          </p:txBody>
        </p:sp>
        <p:sp>
          <p:nvSpPr>
            <p:cNvPr id="4234" name="Freeform: Shape 4233">
              <a:extLst>
                <a:ext uri="{FF2B5EF4-FFF2-40B4-BE49-F238E27FC236}">
                  <a16:creationId xmlns:a16="http://schemas.microsoft.com/office/drawing/2014/main" id="{A9A1396E-4B84-4224-BE61-EE7FF7C767F5}"/>
                </a:ext>
              </a:extLst>
            </p:cNvPr>
            <p:cNvSpPr/>
            <p:nvPr/>
          </p:nvSpPr>
          <p:spPr>
            <a:xfrm>
              <a:off x="8150217" y="2112926"/>
              <a:ext cx="275391" cy="4632"/>
            </a:xfrm>
            <a:custGeom>
              <a:avLst/>
              <a:gdLst>
                <a:gd name="connsiteX0" fmla="*/ 1232 w 275391"/>
                <a:gd name="connsiteY0" fmla="*/ 4338 h 4632"/>
                <a:gd name="connsiteX1" fmla="*/ 274213 w 275391"/>
                <a:gd name="connsiteY1" fmla="*/ 3105 h 4632"/>
                <a:gd name="connsiteX2" fmla="*/ 275360 w 275391"/>
                <a:gd name="connsiteY2" fmla="*/ 1354 h 4632"/>
                <a:gd name="connsiteX3" fmla="*/ 274213 w 275391"/>
                <a:gd name="connsiteY3" fmla="*/ 208 h 4632"/>
                <a:gd name="connsiteX4" fmla="*/ 1232 w 275391"/>
                <a:gd name="connsiteY4" fmla="*/ 1872 h 4632"/>
                <a:gd name="connsiteX5" fmla="*/ 0 w 275391"/>
                <a:gd name="connsiteY5" fmla="*/ 3105 h 4632"/>
                <a:gd name="connsiteX6" fmla="*/ 1232 w 275391"/>
                <a:gd name="connsiteY6" fmla="*/ 4338 h 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391" h="4632">
                  <a:moveTo>
                    <a:pt x="1232" y="4338"/>
                  </a:moveTo>
                  <a:cubicBezTo>
                    <a:pt x="92144" y="5077"/>
                    <a:pt x="183302" y="4338"/>
                    <a:pt x="274213" y="3105"/>
                  </a:cubicBezTo>
                  <a:cubicBezTo>
                    <a:pt x="275015" y="2938"/>
                    <a:pt x="275526" y="2156"/>
                    <a:pt x="275360" y="1354"/>
                  </a:cubicBezTo>
                  <a:cubicBezTo>
                    <a:pt x="275243" y="781"/>
                    <a:pt x="274793" y="325"/>
                    <a:pt x="274213" y="208"/>
                  </a:cubicBezTo>
                  <a:cubicBezTo>
                    <a:pt x="183302" y="-347"/>
                    <a:pt x="92144" y="208"/>
                    <a:pt x="1232" y="1872"/>
                  </a:cubicBezTo>
                  <a:cubicBezTo>
                    <a:pt x="555" y="1872"/>
                    <a:pt x="0" y="2427"/>
                    <a:pt x="0" y="3105"/>
                  </a:cubicBezTo>
                  <a:cubicBezTo>
                    <a:pt x="0" y="3783"/>
                    <a:pt x="555" y="4338"/>
                    <a:pt x="1232" y="4338"/>
                  </a:cubicBezTo>
                  <a:close/>
                </a:path>
              </a:pathLst>
            </a:custGeom>
            <a:solidFill>
              <a:srgbClr val="E0E0E0"/>
            </a:solidFill>
            <a:ln w="6160" cap="flat">
              <a:noFill/>
              <a:prstDash val="solid"/>
              <a:miter/>
            </a:ln>
          </p:spPr>
          <p:txBody>
            <a:bodyPr rtlCol="0" anchor="ctr"/>
            <a:lstStyle/>
            <a:p>
              <a:endParaRPr lang="en-US"/>
            </a:p>
          </p:txBody>
        </p:sp>
        <p:sp>
          <p:nvSpPr>
            <p:cNvPr id="4235" name="Freeform: Shape 4234">
              <a:extLst>
                <a:ext uri="{FF2B5EF4-FFF2-40B4-BE49-F238E27FC236}">
                  <a16:creationId xmlns:a16="http://schemas.microsoft.com/office/drawing/2014/main" id="{BE31A197-E97C-403A-A7EC-61A1EE2897B5}"/>
                </a:ext>
              </a:extLst>
            </p:cNvPr>
            <p:cNvSpPr/>
            <p:nvPr/>
          </p:nvSpPr>
          <p:spPr>
            <a:xfrm rot="-18600">
              <a:off x="8066253" y="2219604"/>
              <a:ext cx="248573" cy="118277"/>
            </a:xfrm>
            <a:custGeom>
              <a:avLst/>
              <a:gdLst>
                <a:gd name="connsiteX0" fmla="*/ 0 w 248573"/>
                <a:gd name="connsiteY0" fmla="*/ 0 h 118277"/>
                <a:gd name="connsiteX1" fmla="*/ 248573 w 248573"/>
                <a:gd name="connsiteY1" fmla="*/ 0 h 118277"/>
                <a:gd name="connsiteX2" fmla="*/ 248573 w 248573"/>
                <a:gd name="connsiteY2" fmla="*/ 118277 h 118277"/>
                <a:gd name="connsiteX3" fmla="*/ 0 w 248573"/>
                <a:gd name="connsiteY3" fmla="*/ 118277 h 118277"/>
              </a:gdLst>
              <a:ahLst/>
              <a:cxnLst>
                <a:cxn ang="0">
                  <a:pos x="connsiteX0" y="connsiteY0"/>
                </a:cxn>
                <a:cxn ang="0">
                  <a:pos x="connsiteX1" y="connsiteY1"/>
                </a:cxn>
                <a:cxn ang="0">
                  <a:pos x="connsiteX2" y="connsiteY2"/>
                </a:cxn>
                <a:cxn ang="0">
                  <a:pos x="connsiteX3" y="connsiteY3"/>
                </a:cxn>
              </a:cxnLst>
              <a:rect l="l" t="t" r="r" b="b"/>
              <a:pathLst>
                <a:path w="248573" h="118277">
                  <a:moveTo>
                    <a:pt x="0" y="0"/>
                  </a:moveTo>
                  <a:lnTo>
                    <a:pt x="248573" y="0"/>
                  </a:lnTo>
                  <a:lnTo>
                    <a:pt x="248573" y="118277"/>
                  </a:lnTo>
                  <a:lnTo>
                    <a:pt x="0" y="118277"/>
                  </a:lnTo>
                  <a:close/>
                </a:path>
              </a:pathLst>
            </a:custGeom>
            <a:solidFill>
              <a:srgbClr val="EBEBEB"/>
            </a:solidFill>
            <a:ln w="6160" cap="flat">
              <a:noFill/>
              <a:prstDash val="solid"/>
              <a:miter/>
            </a:ln>
          </p:spPr>
          <p:txBody>
            <a:bodyPr rtlCol="0" anchor="ctr"/>
            <a:lstStyle/>
            <a:p>
              <a:endParaRPr lang="en-US"/>
            </a:p>
          </p:txBody>
        </p:sp>
        <p:sp>
          <p:nvSpPr>
            <p:cNvPr id="4236" name="Freeform: Shape 4235">
              <a:extLst>
                <a:ext uri="{FF2B5EF4-FFF2-40B4-BE49-F238E27FC236}">
                  <a16:creationId xmlns:a16="http://schemas.microsoft.com/office/drawing/2014/main" id="{C5C2400C-D0ED-407F-B385-248511BF2322}"/>
                </a:ext>
              </a:extLst>
            </p:cNvPr>
            <p:cNvSpPr/>
            <p:nvPr/>
          </p:nvSpPr>
          <p:spPr>
            <a:xfrm rot="-18600">
              <a:off x="8313707" y="2218327"/>
              <a:ext cx="248573" cy="118277"/>
            </a:xfrm>
            <a:custGeom>
              <a:avLst/>
              <a:gdLst>
                <a:gd name="connsiteX0" fmla="*/ 0 w 248573"/>
                <a:gd name="connsiteY0" fmla="*/ 0 h 118277"/>
                <a:gd name="connsiteX1" fmla="*/ 248573 w 248573"/>
                <a:gd name="connsiteY1" fmla="*/ 0 h 118277"/>
                <a:gd name="connsiteX2" fmla="*/ 248573 w 248573"/>
                <a:gd name="connsiteY2" fmla="*/ 118277 h 118277"/>
                <a:gd name="connsiteX3" fmla="*/ 0 w 248573"/>
                <a:gd name="connsiteY3" fmla="*/ 118277 h 118277"/>
              </a:gdLst>
              <a:ahLst/>
              <a:cxnLst>
                <a:cxn ang="0">
                  <a:pos x="connsiteX0" y="connsiteY0"/>
                </a:cxn>
                <a:cxn ang="0">
                  <a:pos x="connsiteX1" y="connsiteY1"/>
                </a:cxn>
                <a:cxn ang="0">
                  <a:pos x="connsiteX2" y="connsiteY2"/>
                </a:cxn>
                <a:cxn ang="0">
                  <a:pos x="connsiteX3" y="connsiteY3"/>
                </a:cxn>
              </a:cxnLst>
              <a:rect l="l" t="t" r="r" b="b"/>
              <a:pathLst>
                <a:path w="248573" h="118277">
                  <a:moveTo>
                    <a:pt x="0" y="0"/>
                  </a:moveTo>
                  <a:lnTo>
                    <a:pt x="248573" y="0"/>
                  </a:lnTo>
                  <a:lnTo>
                    <a:pt x="248573" y="118277"/>
                  </a:lnTo>
                  <a:lnTo>
                    <a:pt x="0" y="118277"/>
                  </a:lnTo>
                  <a:close/>
                </a:path>
              </a:pathLst>
            </a:custGeom>
            <a:solidFill>
              <a:srgbClr val="F5F5F5"/>
            </a:solidFill>
            <a:ln w="6160" cap="flat">
              <a:noFill/>
              <a:prstDash val="solid"/>
              <a:miter/>
            </a:ln>
          </p:spPr>
          <p:txBody>
            <a:bodyPr rtlCol="0" anchor="ctr"/>
            <a:lstStyle/>
            <a:p>
              <a:endParaRPr lang="en-US"/>
            </a:p>
          </p:txBody>
        </p:sp>
        <p:sp>
          <p:nvSpPr>
            <p:cNvPr id="4237" name="Freeform: Shape 4236">
              <a:extLst>
                <a:ext uri="{FF2B5EF4-FFF2-40B4-BE49-F238E27FC236}">
                  <a16:creationId xmlns:a16="http://schemas.microsoft.com/office/drawing/2014/main" id="{FC491B25-FA1B-49CE-AB51-E67DA04DC8EA}"/>
                </a:ext>
              </a:extLst>
            </p:cNvPr>
            <p:cNvSpPr/>
            <p:nvPr/>
          </p:nvSpPr>
          <p:spPr>
            <a:xfrm>
              <a:off x="8065134" y="2247595"/>
              <a:ext cx="498165" cy="6570"/>
            </a:xfrm>
            <a:custGeom>
              <a:avLst/>
              <a:gdLst>
                <a:gd name="connsiteX0" fmla="*/ 951 w 498165"/>
                <a:gd name="connsiteY0" fmla="*/ 5820 h 6570"/>
                <a:gd name="connsiteX1" fmla="*/ 496988 w 498165"/>
                <a:gd name="connsiteY1" fmla="*/ 3354 h 6570"/>
                <a:gd name="connsiteX2" fmla="*/ 498135 w 498165"/>
                <a:gd name="connsiteY2" fmla="*/ 1604 h 6570"/>
                <a:gd name="connsiteX3" fmla="*/ 496988 w 498165"/>
                <a:gd name="connsiteY3" fmla="*/ 457 h 6570"/>
                <a:gd name="connsiteX4" fmla="*/ 1013 w 498165"/>
                <a:gd name="connsiteY4" fmla="*/ 3293 h 6570"/>
                <a:gd name="connsiteX5" fmla="*/ 33 w 498165"/>
                <a:gd name="connsiteY5" fmla="*/ 4840 h 6570"/>
                <a:gd name="connsiteX6" fmla="*/ 1013 w 498165"/>
                <a:gd name="connsiteY6" fmla="*/ 5820 h 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165" h="6570">
                  <a:moveTo>
                    <a:pt x="951" y="5820"/>
                  </a:moveTo>
                  <a:cubicBezTo>
                    <a:pt x="166132" y="7669"/>
                    <a:pt x="331807" y="5820"/>
                    <a:pt x="496988" y="3354"/>
                  </a:cubicBezTo>
                  <a:cubicBezTo>
                    <a:pt x="497789" y="3188"/>
                    <a:pt x="498301" y="2405"/>
                    <a:pt x="498135" y="1604"/>
                  </a:cubicBezTo>
                  <a:cubicBezTo>
                    <a:pt x="498017" y="1031"/>
                    <a:pt x="497567" y="575"/>
                    <a:pt x="496988" y="457"/>
                  </a:cubicBezTo>
                  <a:cubicBezTo>
                    <a:pt x="331868" y="-405"/>
                    <a:pt x="166132" y="-344"/>
                    <a:pt x="1013" y="3293"/>
                  </a:cubicBezTo>
                  <a:cubicBezTo>
                    <a:pt x="316" y="3447"/>
                    <a:pt x="-127" y="4137"/>
                    <a:pt x="33" y="4840"/>
                  </a:cubicBezTo>
                  <a:cubicBezTo>
                    <a:pt x="137" y="5327"/>
                    <a:pt x="520" y="5709"/>
                    <a:pt x="1013" y="5820"/>
                  </a:cubicBezTo>
                  <a:close/>
                </a:path>
              </a:pathLst>
            </a:custGeom>
            <a:solidFill>
              <a:srgbClr val="E0E0E0"/>
            </a:solidFill>
            <a:ln w="6160" cap="flat">
              <a:noFill/>
              <a:prstDash val="solid"/>
              <a:miter/>
            </a:ln>
          </p:spPr>
          <p:txBody>
            <a:bodyPr rtlCol="0" anchor="ctr"/>
            <a:lstStyle/>
            <a:p>
              <a:endParaRPr lang="en-US"/>
            </a:p>
          </p:txBody>
        </p:sp>
        <p:sp>
          <p:nvSpPr>
            <p:cNvPr id="4238" name="Freeform: Shape 4237">
              <a:extLst>
                <a:ext uri="{FF2B5EF4-FFF2-40B4-BE49-F238E27FC236}">
                  <a16:creationId xmlns:a16="http://schemas.microsoft.com/office/drawing/2014/main" id="{F300FE56-6E93-4125-9111-E0BEB6780E65}"/>
                </a:ext>
              </a:extLst>
            </p:cNvPr>
            <p:cNvSpPr/>
            <p:nvPr/>
          </p:nvSpPr>
          <p:spPr>
            <a:xfrm>
              <a:off x="7973140" y="2338779"/>
              <a:ext cx="963105" cy="42404"/>
            </a:xfrm>
            <a:custGeom>
              <a:avLst/>
              <a:gdLst>
                <a:gd name="connsiteX0" fmla="*/ 0 w 963105"/>
                <a:gd name="connsiteY0" fmla="*/ 0 h 42404"/>
                <a:gd name="connsiteX1" fmla="*/ 963106 w 963105"/>
                <a:gd name="connsiteY1" fmla="*/ 0 h 42404"/>
                <a:gd name="connsiteX2" fmla="*/ 963106 w 963105"/>
                <a:gd name="connsiteY2" fmla="*/ 42405 h 42404"/>
                <a:gd name="connsiteX3" fmla="*/ 0 w 963105"/>
                <a:gd name="connsiteY3" fmla="*/ 42405 h 42404"/>
              </a:gdLst>
              <a:ahLst/>
              <a:cxnLst>
                <a:cxn ang="0">
                  <a:pos x="connsiteX0" y="connsiteY0"/>
                </a:cxn>
                <a:cxn ang="0">
                  <a:pos x="connsiteX1" y="connsiteY1"/>
                </a:cxn>
                <a:cxn ang="0">
                  <a:pos x="connsiteX2" y="connsiteY2"/>
                </a:cxn>
                <a:cxn ang="0">
                  <a:pos x="connsiteX3" y="connsiteY3"/>
                </a:cxn>
              </a:cxnLst>
              <a:rect l="l" t="t" r="r" b="b"/>
              <a:pathLst>
                <a:path w="963105" h="42404">
                  <a:moveTo>
                    <a:pt x="0" y="0"/>
                  </a:moveTo>
                  <a:lnTo>
                    <a:pt x="963106" y="0"/>
                  </a:lnTo>
                  <a:lnTo>
                    <a:pt x="963106" y="42405"/>
                  </a:lnTo>
                  <a:lnTo>
                    <a:pt x="0" y="42405"/>
                  </a:lnTo>
                  <a:close/>
                </a:path>
              </a:pathLst>
            </a:custGeom>
            <a:solidFill>
              <a:srgbClr val="E0E0E0"/>
            </a:solidFill>
            <a:ln w="6160" cap="flat">
              <a:noFill/>
              <a:prstDash val="solid"/>
              <a:miter/>
            </a:ln>
          </p:spPr>
          <p:txBody>
            <a:bodyPr rtlCol="0" anchor="ctr"/>
            <a:lstStyle/>
            <a:p>
              <a:endParaRPr lang="en-US"/>
            </a:p>
          </p:txBody>
        </p:sp>
        <p:sp>
          <p:nvSpPr>
            <p:cNvPr id="4239" name="Freeform: Shape 4238">
              <a:extLst>
                <a:ext uri="{FF2B5EF4-FFF2-40B4-BE49-F238E27FC236}">
                  <a16:creationId xmlns:a16="http://schemas.microsoft.com/office/drawing/2014/main" id="{43AE6423-D4F5-49DD-8ED7-9C5EBB5C4979}"/>
                </a:ext>
              </a:extLst>
            </p:cNvPr>
            <p:cNvSpPr/>
            <p:nvPr/>
          </p:nvSpPr>
          <p:spPr>
            <a:xfrm>
              <a:off x="8130801" y="2359180"/>
              <a:ext cx="39076" cy="144595"/>
            </a:xfrm>
            <a:custGeom>
              <a:avLst/>
              <a:gdLst>
                <a:gd name="connsiteX0" fmla="*/ 0 w 39076"/>
                <a:gd name="connsiteY0" fmla="*/ 0 h 144595"/>
                <a:gd name="connsiteX1" fmla="*/ 39077 w 39076"/>
                <a:gd name="connsiteY1" fmla="*/ 0 h 144595"/>
                <a:gd name="connsiteX2" fmla="*/ 39077 w 39076"/>
                <a:gd name="connsiteY2" fmla="*/ 144595 h 144595"/>
                <a:gd name="connsiteX3" fmla="*/ 0 w 39076"/>
                <a:gd name="connsiteY3" fmla="*/ 144595 h 144595"/>
              </a:gdLst>
              <a:ahLst/>
              <a:cxnLst>
                <a:cxn ang="0">
                  <a:pos x="connsiteX0" y="connsiteY0"/>
                </a:cxn>
                <a:cxn ang="0">
                  <a:pos x="connsiteX1" y="connsiteY1"/>
                </a:cxn>
                <a:cxn ang="0">
                  <a:pos x="connsiteX2" y="connsiteY2"/>
                </a:cxn>
                <a:cxn ang="0">
                  <a:pos x="connsiteX3" y="connsiteY3"/>
                </a:cxn>
              </a:cxnLst>
              <a:rect l="l" t="t" r="r" b="b"/>
              <a:pathLst>
                <a:path w="39076" h="144595">
                  <a:moveTo>
                    <a:pt x="0" y="0"/>
                  </a:moveTo>
                  <a:lnTo>
                    <a:pt x="39077" y="0"/>
                  </a:lnTo>
                  <a:lnTo>
                    <a:pt x="39077" y="144595"/>
                  </a:lnTo>
                  <a:lnTo>
                    <a:pt x="0" y="144595"/>
                  </a:lnTo>
                  <a:close/>
                </a:path>
              </a:pathLst>
            </a:custGeom>
            <a:solidFill>
              <a:srgbClr val="E0E0E0"/>
            </a:solidFill>
            <a:ln w="6160" cap="flat">
              <a:noFill/>
              <a:prstDash val="solid"/>
              <a:miter/>
            </a:ln>
          </p:spPr>
          <p:txBody>
            <a:bodyPr rtlCol="0" anchor="ctr"/>
            <a:lstStyle/>
            <a:p>
              <a:endParaRPr lang="en-US"/>
            </a:p>
          </p:txBody>
        </p:sp>
        <p:sp>
          <p:nvSpPr>
            <p:cNvPr id="4240" name="Freeform: Shape 4239">
              <a:extLst>
                <a:ext uri="{FF2B5EF4-FFF2-40B4-BE49-F238E27FC236}">
                  <a16:creationId xmlns:a16="http://schemas.microsoft.com/office/drawing/2014/main" id="{FBD678C2-FA20-492F-AAFE-C22FC3010DE0}"/>
                </a:ext>
              </a:extLst>
            </p:cNvPr>
            <p:cNvSpPr/>
            <p:nvPr/>
          </p:nvSpPr>
          <p:spPr>
            <a:xfrm>
              <a:off x="8714422" y="2359180"/>
              <a:ext cx="39076" cy="144595"/>
            </a:xfrm>
            <a:custGeom>
              <a:avLst/>
              <a:gdLst>
                <a:gd name="connsiteX0" fmla="*/ 0 w 39076"/>
                <a:gd name="connsiteY0" fmla="*/ 0 h 144595"/>
                <a:gd name="connsiteX1" fmla="*/ 39077 w 39076"/>
                <a:gd name="connsiteY1" fmla="*/ 0 h 144595"/>
                <a:gd name="connsiteX2" fmla="*/ 39077 w 39076"/>
                <a:gd name="connsiteY2" fmla="*/ 144595 h 144595"/>
                <a:gd name="connsiteX3" fmla="*/ 0 w 39076"/>
                <a:gd name="connsiteY3" fmla="*/ 144595 h 144595"/>
              </a:gdLst>
              <a:ahLst/>
              <a:cxnLst>
                <a:cxn ang="0">
                  <a:pos x="connsiteX0" y="connsiteY0"/>
                </a:cxn>
                <a:cxn ang="0">
                  <a:pos x="connsiteX1" y="connsiteY1"/>
                </a:cxn>
                <a:cxn ang="0">
                  <a:pos x="connsiteX2" y="connsiteY2"/>
                </a:cxn>
                <a:cxn ang="0">
                  <a:pos x="connsiteX3" y="connsiteY3"/>
                </a:cxn>
              </a:cxnLst>
              <a:rect l="l" t="t" r="r" b="b"/>
              <a:pathLst>
                <a:path w="39076" h="144595">
                  <a:moveTo>
                    <a:pt x="0" y="0"/>
                  </a:moveTo>
                  <a:lnTo>
                    <a:pt x="39077" y="0"/>
                  </a:lnTo>
                  <a:lnTo>
                    <a:pt x="39077" y="144595"/>
                  </a:lnTo>
                  <a:lnTo>
                    <a:pt x="0" y="144595"/>
                  </a:lnTo>
                  <a:close/>
                </a:path>
              </a:pathLst>
            </a:custGeom>
            <a:solidFill>
              <a:srgbClr val="E0E0E0"/>
            </a:solidFill>
            <a:ln w="6160" cap="flat">
              <a:noFill/>
              <a:prstDash val="solid"/>
              <a:miter/>
            </a:ln>
          </p:spPr>
          <p:txBody>
            <a:bodyPr rtlCol="0" anchor="ctr"/>
            <a:lstStyle/>
            <a:p>
              <a:endParaRPr lang="en-US"/>
            </a:p>
          </p:txBody>
        </p:sp>
        <p:sp>
          <p:nvSpPr>
            <p:cNvPr id="4241" name="Freeform: Shape 4240">
              <a:extLst>
                <a:ext uri="{FF2B5EF4-FFF2-40B4-BE49-F238E27FC236}">
                  <a16:creationId xmlns:a16="http://schemas.microsoft.com/office/drawing/2014/main" id="{DA9BD7CE-D6D3-4309-81F2-DB7E158B9926}"/>
                </a:ext>
              </a:extLst>
            </p:cNvPr>
            <p:cNvSpPr/>
            <p:nvPr/>
          </p:nvSpPr>
          <p:spPr>
            <a:xfrm rot="-18600">
              <a:off x="8661542" y="1977587"/>
              <a:ext cx="52821" cy="361611"/>
            </a:xfrm>
            <a:custGeom>
              <a:avLst/>
              <a:gdLst>
                <a:gd name="connsiteX0" fmla="*/ 0 w 52821"/>
                <a:gd name="connsiteY0" fmla="*/ 0 h 361611"/>
                <a:gd name="connsiteX1" fmla="*/ 52821 w 52821"/>
                <a:gd name="connsiteY1" fmla="*/ 0 h 361611"/>
                <a:gd name="connsiteX2" fmla="*/ 52821 w 52821"/>
                <a:gd name="connsiteY2" fmla="*/ 361611 h 361611"/>
                <a:gd name="connsiteX3" fmla="*/ 0 w 52821"/>
                <a:gd name="connsiteY3" fmla="*/ 361611 h 361611"/>
              </a:gdLst>
              <a:ahLst/>
              <a:cxnLst>
                <a:cxn ang="0">
                  <a:pos x="connsiteX0" y="connsiteY0"/>
                </a:cxn>
                <a:cxn ang="0">
                  <a:pos x="connsiteX1" y="connsiteY1"/>
                </a:cxn>
                <a:cxn ang="0">
                  <a:pos x="connsiteX2" y="connsiteY2"/>
                </a:cxn>
                <a:cxn ang="0">
                  <a:pos x="connsiteX3" y="connsiteY3"/>
                </a:cxn>
              </a:cxnLst>
              <a:rect l="l" t="t" r="r" b="b"/>
              <a:pathLst>
                <a:path w="52821" h="361611">
                  <a:moveTo>
                    <a:pt x="0" y="0"/>
                  </a:moveTo>
                  <a:lnTo>
                    <a:pt x="52821" y="0"/>
                  </a:lnTo>
                  <a:lnTo>
                    <a:pt x="52821" y="361611"/>
                  </a:lnTo>
                  <a:lnTo>
                    <a:pt x="0" y="361611"/>
                  </a:lnTo>
                  <a:close/>
                </a:path>
              </a:pathLst>
            </a:custGeom>
            <a:solidFill>
              <a:srgbClr val="EBEBEB"/>
            </a:solidFill>
            <a:ln w="6160" cap="flat">
              <a:noFill/>
              <a:prstDash val="solid"/>
              <a:miter/>
            </a:ln>
          </p:spPr>
          <p:txBody>
            <a:bodyPr rtlCol="0" anchor="ctr"/>
            <a:lstStyle/>
            <a:p>
              <a:endParaRPr lang="en-US"/>
            </a:p>
          </p:txBody>
        </p:sp>
        <p:sp>
          <p:nvSpPr>
            <p:cNvPr id="4242" name="Freeform: Shape 4241">
              <a:extLst>
                <a:ext uri="{FF2B5EF4-FFF2-40B4-BE49-F238E27FC236}">
                  <a16:creationId xmlns:a16="http://schemas.microsoft.com/office/drawing/2014/main" id="{4E473EAB-FD12-4FE1-8CAD-200966352FF8}"/>
                </a:ext>
              </a:extLst>
            </p:cNvPr>
            <p:cNvSpPr/>
            <p:nvPr/>
          </p:nvSpPr>
          <p:spPr>
            <a:xfrm rot="-34376">
              <a:off x="8718542" y="2025586"/>
              <a:ext cx="82101" cy="293026"/>
            </a:xfrm>
            <a:custGeom>
              <a:avLst/>
              <a:gdLst>
                <a:gd name="connsiteX0" fmla="*/ 0 w 82101"/>
                <a:gd name="connsiteY0" fmla="*/ -3 h 293026"/>
                <a:gd name="connsiteX1" fmla="*/ 82102 w 82101"/>
                <a:gd name="connsiteY1" fmla="*/ -3 h 293026"/>
                <a:gd name="connsiteX2" fmla="*/ 82102 w 82101"/>
                <a:gd name="connsiteY2" fmla="*/ 293023 h 293026"/>
                <a:gd name="connsiteX3" fmla="*/ 0 w 82101"/>
                <a:gd name="connsiteY3" fmla="*/ 293023 h 293026"/>
              </a:gdLst>
              <a:ahLst/>
              <a:cxnLst>
                <a:cxn ang="0">
                  <a:pos x="connsiteX0" y="connsiteY0"/>
                </a:cxn>
                <a:cxn ang="0">
                  <a:pos x="connsiteX1" y="connsiteY1"/>
                </a:cxn>
                <a:cxn ang="0">
                  <a:pos x="connsiteX2" y="connsiteY2"/>
                </a:cxn>
                <a:cxn ang="0">
                  <a:pos x="connsiteX3" y="connsiteY3"/>
                </a:cxn>
              </a:cxnLst>
              <a:rect l="l" t="t" r="r" b="b"/>
              <a:pathLst>
                <a:path w="82101" h="293026">
                  <a:moveTo>
                    <a:pt x="0" y="-3"/>
                  </a:moveTo>
                  <a:lnTo>
                    <a:pt x="82102" y="-3"/>
                  </a:lnTo>
                  <a:lnTo>
                    <a:pt x="82102" y="293023"/>
                  </a:lnTo>
                  <a:lnTo>
                    <a:pt x="0" y="293023"/>
                  </a:lnTo>
                  <a:close/>
                </a:path>
              </a:pathLst>
            </a:custGeom>
            <a:solidFill>
              <a:srgbClr val="F5F5F5"/>
            </a:solidFill>
            <a:ln w="6160" cap="flat">
              <a:noFill/>
              <a:prstDash val="solid"/>
              <a:miter/>
            </a:ln>
          </p:spPr>
          <p:txBody>
            <a:bodyPr rtlCol="0" anchor="ctr"/>
            <a:lstStyle/>
            <a:p>
              <a:endParaRPr lang="en-US"/>
            </a:p>
          </p:txBody>
        </p:sp>
        <p:sp>
          <p:nvSpPr>
            <p:cNvPr id="4243" name="Freeform: Shape 4242">
              <a:extLst>
                <a:ext uri="{FF2B5EF4-FFF2-40B4-BE49-F238E27FC236}">
                  <a16:creationId xmlns:a16="http://schemas.microsoft.com/office/drawing/2014/main" id="{A092470D-496A-42CB-8B91-3B02C2AFD6A6}"/>
                </a:ext>
              </a:extLst>
            </p:cNvPr>
            <p:cNvSpPr/>
            <p:nvPr/>
          </p:nvSpPr>
          <p:spPr>
            <a:xfrm>
              <a:off x="8713251" y="2100066"/>
              <a:ext cx="82097" cy="2838"/>
            </a:xfrm>
            <a:custGeom>
              <a:avLst/>
              <a:gdLst>
                <a:gd name="connsiteX0" fmla="*/ 82098 w 82097"/>
                <a:gd name="connsiteY0" fmla="*/ 1419 h 2838"/>
                <a:gd name="connsiteX1" fmla="*/ 0 w 82097"/>
                <a:gd name="connsiteY1" fmla="*/ 1419 h 2838"/>
                <a:gd name="connsiteX2" fmla="*/ 82098 w 82097"/>
                <a:gd name="connsiteY2" fmla="*/ 1419 h 2838"/>
              </a:gdLst>
              <a:ahLst/>
              <a:cxnLst>
                <a:cxn ang="0">
                  <a:pos x="connsiteX0" y="connsiteY0"/>
                </a:cxn>
                <a:cxn ang="0">
                  <a:pos x="connsiteX1" y="connsiteY1"/>
                </a:cxn>
                <a:cxn ang="0">
                  <a:pos x="connsiteX2" y="connsiteY2"/>
                </a:cxn>
              </a:cxnLst>
              <a:rect l="l" t="t" r="r" b="b"/>
              <a:pathLst>
                <a:path w="82097" h="2838">
                  <a:moveTo>
                    <a:pt x="82098" y="1419"/>
                  </a:moveTo>
                  <a:cubicBezTo>
                    <a:pt x="54763" y="3311"/>
                    <a:pt x="27335" y="3311"/>
                    <a:pt x="0" y="1419"/>
                  </a:cubicBezTo>
                  <a:cubicBezTo>
                    <a:pt x="27335" y="-473"/>
                    <a:pt x="54763" y="-473"/>
                    <a:pt x="82098" y="1419"/>
                  </a:cubicBezTo>
                  <a:close/>
                </a:path>
              </a:pathLst>
            </a:custGeom>
            <a:solidFill>
              <a:srgbClr val="E0E0E0"/>
            </a:solidFill>
            <a:ln w="6160" cap="flat">
              <a:noFill/>
              <a:prstDash val="solid"/>
              <a:miter/>
            </a:ln>
          </p:spPr>
          <p:txBody>
            <a:bodyPr rtlCol="0" anchor="ctr"/>
            <a:lstStyle/>
            <a:p>
              <a:endParaRPr lang="en-US"/>
            </a:p>
          </p:txBody>
        </p:sp>
        <p:sp>
          <p:nvSpPr>
            <p:cNvPr id="4244" name="Freeform: Shape 4243">
              <a:extLst>
                <a:ext uri="{FF2B5EF4-FFF2-40B4-BE49-F238E27FC236}">
                  <a16:creationId xmlns:a16="http://schemas.microsoft.com/office/drawing/2014/main" id="{26228293-DFC2-42A3-BF94-278EA27E458A}"/>
                </a:ext>
              </a:extLst>
            </p:cNvPr>
            <p:cNvSpPr/>
            <p:nvPr/>
          </p:nvSpPr>
          <p:spPr>
            <a:xfrm>
              <a:off x="8713251" y="2087739"/>
              <a:ext cx="82097" cy="2898"/>
            </a:xfrm>
            <a:custGeom>
              <a:avLst/>
              <a:gdLst>
                <a:gd name="connsiteX0" fmla="*/ 82098 w 82097"/>
                <a:gd name="connsiteY0" fmla="*/ 1419 h 2898"/>
                <a:gd name="connsiteX1" fmla="*/ 0 w 82097"/>
                <a:gd name="connsiteY1" fmla="*/ 1419 h 2898"/>
                <a:gd name="connsiteX2" fmla="*/ 82098 w 82097"/>
                <a:gd name="connsiteY2" fmla="*/ 1419 h 2898"/>
              </a:gdLst>
              <a:ahLst/>
              <a:cxnLst>
                <a:cxn ang="0">
                  <a:pos x="connsiteX0" y="connsiteY0"/>
                </a:cxn>
                <a:cxn ang="0">
                  <a:pos x="connsiteX1" y="connsiteY1"/>
                </a:cxn>
                <a:cxn ang="0">
                  <a:pos x="connsiteX2" y="connsiteY2"/>
                </a:cxn>
              </a:cxnLst>
              <a:rect l="l" t="t" r="r" b="b"/>
              <a:pathLst>
                <a:path w="82097" h="2898">
                  <a:moveTo>
                    <a:pt x="82098" y="1419"/>
                  </a:moveTo>
                  <a:cubicBezTo>
                    <a:pt x="54769" y="3391"/>
                    <a:pt x="27329" y="3391"/>
                    <a:pt x="0" y="1419"/>
                  </a:cubicBezTo>
                  <a:cubicBezTo>
                    <a:pt x="27335" y="-473"/>
                    <a:pt x="54763" y="-473"/>
                    <a:pt x="82098" y="1419"/>
                  </a:cubicBezTo>
                  <a:close/>
                </a:path>
              </a:pathLst>
            </a:custGeom>
            <a:solidFill>
              <a:srgbClr val="E0E0E0"/>
            </a:solidFill>
            <a:ln w="6160" cap="flat">
              <a:noFill/>
              <a:prstDash val="solid"/>
              <a:miter/>
            </a:ln>
          </p:spPr>
          <p:txBody>
            <a:bodyPr rtlCol="0" anchor="ctr"/>
            <a:lstStyle/>
            <a:p>
              <a:endParaRPr lang="en-US"/>
            </a:p>
          </p:txBody>
        </p:sp>
        <p:sp>
          <p:nvSpPr>
            <p:cNvPr id="4245" name="Freeform: Shape 4244">
              <a:extLst>
                <a:ext uri="{FF2B5EF4-FFF2-40B4-BE49-F238E27FC236}">
                  <a16:creationId xmlns:a16="http://schemas.microsoft.com/office/drawing/2014/main" id="{B5089E15-1133-4515-8FB5-B16B75F9795A}"/>
                </a:ext>
              </a:extLst>
            </p:cNvPr>
            <p:cNvSpPr/>
            <p:nvPr/>
          </p:nvSpPr>
          <p:spPr>
            <a:xfrm>
              <a:off x="8713251" y="2292552"/>
              <a:ext cx="82097" cy="2838"/>
            </a:xfrm>
            <a:custGeom>
              <a:avLst/>
              <a:gdLst>
                <a:gd name="connsiteX0" fmla="*/ 82098 w 82097"/>
                <a:gd name="connsiteY0" fmla="*/ 1419 h 2838"/>
                <a:gd name="connsiteX1" fmla="*/ 0 w 82097"/>
                <a:gd name="connsiteY1" fmla="*/ 1419 h 2838"/>
                <a:gd name="connsiteX2" fmla="*/ 82098 w 82097"/>
                <a:gd name="connsiteY2" fmla="*/ 1419 h 2838"/>
              </a:gdLst>
              <a:ahLst/>
              <a:cxnLst>
                <a:cxn ang="0">
                  <a:pos x="connsiteX0" y="connsiteY0"/>
                </a:cxn>
                <a:cxn ang="0">
                  <a:pos x="connsiteX1" y="connsiteY1"/>
                </a:cxn>
                <a:cxn ang="0">
                  <a:pos x="connsiteX2" y="connsiteY2"/>
                </a:cxn>
              </a:cxnLst>
              <a:rect l="l" t="t" r="r" b="b"/>
              <a:pathLst>
                <a:path w="82097" h="2838">
                  <a:moveTo>
                    <a:pt x="82098" y="1419"/>
                  </a:moveTo>
                  <a:cubicBezTo>
                    <a:pt x="54763" y="3311"/>
                    <a:pt x="27335" y="3311"/>
                    <a:pt x="0" y="1419"/>
                  </a:cubicBezTo>
                  <a:cubicBezTo>
                    <a:pt x="27335" y="-473"/>
                    <a:pt x="54763" y="-473"/>
                    <a:pt x="82098" y="1419"/>
                  </a:cubicBezTo>
                  <a:close/>
                </a:path>
              </a:pathLst>
            </a:custGeom>
            <a:solidFill>
              <a:srgbClr val="E0E0E0"/>
            </a:solidFill>
            <a:ln w="6160" cap="flat">
              <a:noFill/>
              <a:prstDash val="solid"/>
              <a:miter/>
            </a:ln>
          </p:spPr>
          <p:txBody>
            <a:bodyPr rtlCol="0" anchor="ctr"/>
            <a:lstStyle/>
            <a:p>
              <a:endParaRPr lang="en-US"/>
            </a:p>
          </p:txBody>
        </p:sp>
        <p:sp>
          <p:nvSpPr>
            <p:cNvPr id="4246" name="Freeform: Shape 4245">
              <a:extLst>
                <a:ext uri="{FF2B5EF4-FFF2-40B4-BE49-F238E27FC236}">
                  <a16:creationId xmlns:a16="http://schemas.microsoft.com/office/drawing/2014/main" id="{BF3B4923-07D0-4DEB-8103-7E01A3F4C407}"/>
                </a:ext>
              </a:extLst>
            </p:cNvPr>
            <p:cNvSpPr/>
            <p:nvPr/>
          </p:nvSpPr>
          <p:spPr>
            <a:xfrm>
              <a:off x="8713251" y="2280225"/>
              <a:ext cx="82097" cy="2898"/>
            </a:xfrm>
            <a:custGeom>
              <a:avLst/>
              <a:gdLst>
                <a:gd name="connsiteX0" fmla="*/ 82098 w 82097"/>
                <a:gd name="connsiteY0" fmla="*/ 1419 h 2898"/>
                <a:gd name="connsiteX1" fmla="*/ 0 w 82097"/>
                <a:gd name="connsiteY1" fmla="*/ 1419 h 2898"/>
                <a:gd name="connsiteX2" fmla="*/ 82098 w 82097"/>
                <a:gd name="connsiteY2" fmla="*/ 1419 h 2898"/>
              </a:gdLst>
              <a:ahLst/>
              <a:cxnLst>
                <a:cxn ang="0">
                  <a:pos x="connsiteX0" y="connsiteY0"/>
                </a:cxn>
                <a:cxn ang="0">
                  <a:pos x="connsiteX1" y="connsiteY1"/>
                </a:cxn>
                <a:cxn ang="0">
                  <a:pos x="connsiteX2" y="connsiteY2"/>
                </a:cxn>
              </a:cxnLst>
              <a:rect l="l" t="t" r="r" b="b"/>
              <a:pathLst>
                <a:path w="82097" h="2898">
                  <a:moveTo>
                    <a:pt x="82098" y="1419"/>
                  </a:moveTo>
                  <a:cubicBezTo>
                    <a:pt x="54769" y="3391"/>
                    <a:pt x="27329" y="3391"/>
                    <a:pt x="0" y="1419"/>
                  </a:cubicBezTo>
                  <a:cubicBezTo>
                    <a:pt x="27335" y="-473"/>
                    <a:pt x="54763" y="-473"/>
                    <a:pt x="82098" y="1419"/>
                  </a:cubicBezTo>
                  <a:close/>
                </a:path>
              </a:pathLst>
            </a:custGeom>
            <a:solidFill>
              <a:srgbClr val="E0E0E0"/>
            </a:solidFill>
            <a:ln w="6160" cap="flat">
              <a:noFill/>
              <a:prstDash val="solid"/>
              <a:miter/>
            </a:ln>
          </p:spPr>
          <p:txBody>
            <a:bodyPr rtlCol="0" anchor="ctr"/>
            <a:lstStyle/>
            <a:p>
              <a:endParaRPr lang="en-US"/>
            </a:p>
          </p:txBody>
        </p:sp>
        <p:sp>
          <p:nvSpPr>
            <p:cNvPr id="4247" name="Freeform: Shape 4246">
              <a:extLst>
                <a:ext uri="{FF2B5EF4-FFF2-40B4-BE49-F238E27FC236}">
                  <a16:creationId xmlns:a16="http://schemas.microsoft.com/office/drawing/2014/main" id="{276DB219-D3B3-4C27-8B46-30CF25DC8965}"/>
                </a:ext>
              </a:extLst>
            </p:cNvPr>
            <p:cNvSpPr/>
            <p:nvPr/>
          </p:nvSpPr>
          <p:spPr>
            <a:xfrm>
              <a:off x="8754176" y="2122749"/>
              <a:ext cx="2896" cy="132083"/>
            </a:xfrm>
            <a:custGeom>
              <a:avLst/>
              <a:gdLst>
                <a:gd name="connsiteX0" fmla="*/ 1479 w 2896"/>
                <a:gd name="connsiteY0" fmla="*/ 132083 h 132083"/>
                <a:gd name="connsiteX1" fmla="*/ 0 w 2896"/>
                <a:gd name="connsiteY1" fmla="*/ 66011 h 132083"/>
                <a:gd name="connsiteX2" fmla="*/ 1479 w 2896"/>
                <a:gd name="connsiteY2" fmla="*/ 0 h 132083"/>
                <a:gd name="connsiteX3" fmla="*/ 2897 w 2896"/>
                <a:gd name="connsiteY3" fmla="*/ 66011 h 132083"/>
                <a:gd name="connsiteX4" fmla="*/ 1479 w 2896"/>
                <a:gd name="connsiteY4" fmla="*/ 132083 h 132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 h="132083">
                  <a:moveTo>
                    <a:pt x="1479" y="132083"/>
                  </a:moveTo>
                  <a:cubicBezTo>
                    <a:pt x="678" y="132083"/>
                    <a:pt x="0" y="102499"/>
                    <a:pt x="0" y="66011"/>
                  </a:cubicBezTo>
                  <a:cubicBezTo>
                    <a:pt x="0" y="29523"/>
                    <a:pt x="678" y="0"/>
                    <a:pt x="1479" y="0"/>
                  </a:cubicBezTo>
                  <a:cubicBezTo>
                    <a:pt x="2280" y="0"/>
                    <a:pt x="2897" y="29585"/>
                    <a:pt x="2897" y="66011"/>
                  </a:cubicBezTo>
                  <a:cubicBezTo>
                    <a:pt x="2897" y="102437"/>
                    <a:pt x="2219" y="132083"/>
                    <a:pt x="1479" y="132083"/>
                  </a:cubicBezTo>
                  <a:close/>
                </a:path>
              </a:pathLst>
            </a:custGeom>
            <a:solidFill>
              <a:srgbClr val="E0E0E0"/>
            </a:solidFill>
            <a:ln w="6160" cap="flat">
              <a:noFill/>
              <a:prstDash val="solid"/>
              <a:miter/>
            </a:ln>
          </p:spPr>
          <p:txBody>
            <a:bodyPr rtlCol="0" anchor="ctr"/>
            <a:lstStyle/>
            <a:p>
              <a:endParaRPr lang="en-US"/>
            </a:p>
          </p:txBody>
        </p:sp>
        <p:sp>
          <p:nvSpPr>
            <p:cNvPr id="4248" name="Freeform: Shape 4247">
              <a:extLst>
                <a:ext uri="{FF2B5EF4-FFF2-40B4-BE49-F238E27FC236}">
                  <a16:creationId xmlns:a16="http://schemas.microsoft.com/office/drawing/2014/main" id="{9FF4DDD9-2575-4F80-B215-156C1D501CDA}"/>
                </a:ext>
              </a:extLst>
            </p:cNvPr>
            <p:cNvSpPr/>
            <p:nvPr/>
          </p:nvSpPr>
          <p:spPr>
            <a:xfrm>
              <a:off x="8796273" y="2117017"/>
              <a:ext cx="89370" cy="221145"/>
            </a:xfrm>
            <a:custGeom>
              <a:avLst/>
              <a:gdLst>
                <a:gd name="connsiteX0" fmla="*/ 0 w 89370"/>
                <a:gd name="connsiteY0" fmla="*/ 0 h 221145"/>
                <a:gd name="connsiteX1" fmla="*/ 89370 w 89370"/>
                <a:gd name="connsiteY1" fmla="*/ 0 h 221145"/>
                <a:gd name="connsiteX2" fmla="*/ 89370 w 89370"/>
                <a:gd name="connsiteY2" fmla="*/ 221146 h 221145"/>
                <a:gd name="connsiteX3" fmla="*/ 0 w 89370"/>
                <a:gd name="connsiteY3" fmla="*/ 221146 h 221145"/>
              </a:gdLst>
              <a:ahLst/>
              <a:cxnLst>
                <a:cxn ang="0">
                  <a:pos x="connsiteX0" y="connsiteY0"/>
                </a:cxn>
                <a:cxn ang="0">
                  <a:pos x="connsiteX1" y="connsiteY1"/>
                </a:cxn>
                <a:cxn ang="0">
                  <a:pos x="connsiteX2" y="connsiteY2"/>
                </a:cxn>
                <a:cxn ang="0">
                  <a:pos x="connsiteX3" y="connsiteY3"/>
                </a:cxn>
              </a:cxnLst>
              <a:rect l="l" t="t" r="r" b="b"/>
              <a:pathLst>
                <a:path w="89370" h="221145">
                  <a:moveTo>
                    <a:pt x="0" y="0"/>
                  </a:moveTo>
                  <a:lnTo>
                    <a:pt x="89370" y="0"/>
                  </a:lnTo>
                  <a:lnTo>
                    <a:pt x="89370" y="221146"/>
                  </a:lnTo>
                  <a:lnTo>
                    <a:pt x="0" y="221146"/>
                  </a:lnTo>
                  <a:close/>
                </a:path>
              </a:pathLst>
            </a:custGeom>
            <a:solidFill>
              <a:srgbClr val="EBEBEB"/>
            </a:solidFill>
            <a:ln w="6160" cap="flat">
              <a:noFill/>
              <a:prstDash val="solid"/>
              <a:miter/>
            </a:ln>
          </p:spPr>
          <p:txBody>
            <a:bodyPr rtlCol="0" anchor="ctr"/>
            <a:lstStyle/>
            <a:p>
              <a:endParaRPr lang="en-US"/>
            </a:p>
          </p:txBody>
        </p:sp>
        <p:sp>
          <p:nvSpPr>
            <p:cNvPr id="4249" name="Freeform: Shape 4248">
              <a:extLst>
                <a:ext uri="{FF2B5EF4-FFF2-40B4-BE49-F238E27FC236}">
                  <a16:creationId xmlns:a16="http://schemas.microsoft.com/office/drawing/2014/main" id="{7C5A4AAD-0D8A-4534-AA88-A6D1C982836A}"/>
                </a:ext>
              </a:extLst>
            </p:cNvPr>
            <p:cNvSpPr/>
            <p:nvPr/>
          </p:nvSpPr>
          <p:spPr>
            <a:xfrm>
              <a:off x="8823434" y="2246019"/>
              <a:ext cx="39424" cy="34838"/>
            </a:xfrm>
            <a:custGeom>
              <a:avLst/>
              <a:gdLst>
                <a:gd name="connsiteX0" fmla="*/ 19990 w 39424"/>
                <a:gd name="connsiteY0" fmla="*/ 34824 h 34838"/>
                <a:gd name="connsiteX1" fmla="*/ 20 w 39424"/>
                <a:gd name="connsiteY1" fmla="*/ 16358 h 34838"/>
                <a:gd name="connsiteX2" fmla="*/ 20 w 39424"/>
                <a:gd name="connsiteY2" fmla="*/ 14916 h 34838"/>
                <a:gd name="connsiteX3" fmla="*/ 7293 w 39424"/>
                <a:gd name="connsiteY3" fmla="*/ 0 h 34838"/>
                <a:gd name="connsiteX4" fmla="*/ 9327 w 39424"/>
                <a:gd name="connsiteY4" fmla="*/ 2774 h 34838"/>
                <a:gd name="connsiteX5" fmla="*/ 3163 w 39424"/>
                <a:gd name="connsiteY5" fmla="*/ 15101 h 34838"/>
                <a:gd name="connsiteX6" fmla="*/ 19743 w 39424"/>
                <a:gd name="connsiteY6" fmla="*/ 31680 h 34838"/>
                <a:gd name="connsiteX7" fmla="*/ 36323 w 39424"/>
                <a:gd name="connsiteY7" fmla="*/ 15101 h 34838"/>
                <a:gd name="connsiteX8" fmla="*/ 30160 w 39424"/>
                <a:gd name="connsiteY8" fmla="*/ 2774 h 34838"/>
                <a:gd name="connsiteX9" fmla="*/ 32193 w 39424"/>
                <a:gd name="connsiteY9" fmla="*/ 0 h 34838"/>
                <a:gd name="connsiteX10" fmla="*/ 39405 w 39424"/>
                <a:gd name="connsiteY10" fmla="*/ 14916 h 34838"/>
                <a:gd name="connsiteX11" fmla="*/ 20865 w 39424"/>
                <a:gd name="connsiteY11" fmla="*/ 34811 h 34838"/>
                <a:gd name="connsiteX12" fmla="*/ 19990 w 39424"/>
                <a:gd name="connsiteY12" fmla="*/ 34824 h 3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24" h="34838">
                  <a:moveTo>
                    <a:pt x="19990" y="34824"/>
                  </a:moveTo>
                  <a:cubicBezTo>
                    <a:pt x="9376" y="35237"/>
                    <a:pt x="439" y="26971"/>
                    <a:pt x="20" y="16358"/>
                  </a:cubicBezTo>
                  <a:cubicBezTo>
                    <a:pt x="2" y="15877"/>
                    <a:pt x="2" y="15396"/>
                    <a:pt x="20" y="14916"/>
                  </a:cubicBezTo>
                  <a:cubicBezTo>
                    <a:pt x="-264" y="9030"/>
                    <a:pt x="2479" y="3402"/>
                    <a:pt x="7293" y="0"/>
                  </a:cubicBezTo>
                  <a:lnTo>
                    <a:pt x="9327" y="2774"/>
                  </a:lnTo>
                  <a:cubicBezTo>
                    <a:pt x="5296" y="5553"/>
                    <a:pt x="2972" y="10207"/>
                    <a:pt x="3163" y="15101"/>
                  </a:cubicBezTo>
                  <a:cubicBezTo>
                    <a:pt x="3163" y="24260"/>
                    <a:pt x="10584" y="31680"/>
                    <a:pt x="19743" y="31680"/>
                  </a:cubicBezTo>
                  <a:cubicBezTo>
                    <a:pt x="28902" y="31680"/>
                    <a:pt x="36323" y="24260"/>
                    <a:pt x="36323" y="15101"/>
                  </a:cubicBezTo>
                  <a:cubicBezTo>
                    <a:pt x="36526" y="10207"/>
                    <a:pt x="34196" y="5547"/>
                    <a:pt x="30160" y="2774"/>
                  </a:cubicBezTo>
                  <a:lnTo>
                    <a:pt x="32193" y="0"/>
                  </a:lnTo>
                  <a:cubicBezTo>
                    <a:pt x="36976" y="3427"/>
                    <a:pt x="39688" y="9042"/>
                    <a:pt x="39405" y="14916"/>
                  </a:cubicBezTo>
                  <a:cubicBezTo>
                    <a:pt x="39781" y="25529"/>
                    <a:pt x="31478" y="34435"/>
                    <a:pt x="20865" y="34811"/>
                  </a:cubicBezTo>
                  <a:cubicBezTo>
                    <a:pt x="20575" y="34824"/>
                    <a:pt x="20279" y="34824"/>
                    <a:pt x="19990" y="34824"/>
                  </a:cubicBezTo>
                  <a:close/>
                </a:path>
              </a:pathLst>
            </a:custGeom>
            <a:solidFill>
              <a:srgbClr val="FAFAFA"/>
            </a:solidFill>
            <a:ln w="6160" cap="flat">
              <a:noFill/>
              <a:prstDash val="solid"/>
              <a:miter/>
            </a:ln>
          </p:spPr>
          <p:txBody>
            <a:bodyPr rtlCol="0" anchor="ctr"/>
            <a:lstStyle/>
            <a:p>
              <a:endParaRPr lang="en-US"/>
            </a:p>
          </p:txBody>
        </p:sp>
        <p:sp>
          <p:nvSpPr>
            <p:cNvPr id="4250" name="Freeform: Shape 4249">
              <a:extLst>
                <a:ext uri="{FF2B5EF4-FFF2-40B4-BE49-F238E27FC236}">
                  <a16:creationId xmlns:a16="http://schemas.microsoft.com/office/drawing/2014/main" id="{F7F348E8-9D85-443B-851A-3B379FECAB1F}"/>
                </a:ext>
              </a:extLst>
            </p:cNvPr>
            <p:cNvSpPr/>
            <p:nvPr/>
          </p:nvSpPr>
          <p:spPr>
            <a:xfrm>
              <a:off x="8823515" y="2209531"/>
              <a:ext cx="40187" cy="31002"/>
            </a:xfrm>
            <a:custGeom>
              <a:avLst/>
              <a:gdLst>
                <a:gd name="connsiteX0" fmla="*/ 34947 w 40187"/>
                <a:gd name="connsiteY0" fmla="*/ 31002 h 31002"/>
                <a:gd name="connsiteX1" fmla="*/ 31927 w 40187"/>
                <a:gd name="connsiteY1" fmla="*/ 29277 h 31002"/>
                <a:gd name="connsiteX2" fmla="*/ 36673 w 40187"/>
                <a:gd name="connsiteY2" fmla="*/ 15101 h 31002"/>
                <a:gd name="connsiteX3" fmla="*/ 29277 w 40187"/>
                <a:gd name="connsiteY3" fmla="*/ 3452 h 31002"/>
                <a:gd name="connsiteX4" fmla="*/ 10786 w 40187"/>
                <a:gd name="connsiteY4" fmla="*/ 29523 h 31002"/>
                <a:gd name="connsiteX5" fmla="*/ 0 w 40187"/>
                <a:gd name="connsiteY5" fmla="*/ 14608 h 31002"/>
                <a:gd name="connsiteX6" fmla="*/ 4129 w 40187"/>
                <a:gd name="connsiteY6" fmla="*/ 1479 h 31002"/>
                <a:gd name="connsiteX7" fmla="*/ 7149 w 40187"/>
                <a:gd name="connsiteY7" fmla="*/ 3205 h 31002"/>
                <a:gd name="connsiteX8" fmla="*/ 3575 w 40187"/>
                <a:gd name="connsiteY8" fmla="*/ 15039 h 31002"/>
                <a:gd name="connsiteX9" fmla="*/ 10971 w 40187"/>
                <a:gd name="connsiteY9" fmla="*/ 26072 h 31002"/>
                <a:gd name="connsiteX10" fmla="*/ 29461 w 40187"/>
                <a:gd name="connsiteY10" fmla="*/ 0 h 31002"/>
                <a:gd name="connsiteX11" fmla="*/ 40186 w 40187"/>
                <a:gd name="connsiteY11" fmla="*/ 15532 h 31002"/>
                <a:gd name="connsiteX12" fmla="*/ 34947 w 40187"/>
                <a:gd name="connsiteY12" fmla="*/ 31002 h 31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87" h="31002">
                  <a:moveTo>
                    <a:pt x="34947" y="31002"/>
                  </a:moveTo>
                  <a:lnTo>
                    <a:pt x="31927" y="29277"/>
                  </a:lnTo>
                  <a:cubicBezTo>
                    <a:pt x="35033" y="25203"/>
                    <a:pt x="36697" y="20222"/>
                    <a:pt x="36673" y="15101"/>
                  </a:cubicBezTo>
                  <a:cubicBezTo>
                    <a:pt x="36673" y="6780"/>
                    <a:pt x="33714" y="3452"/>
                    <a:pt x="29277" y="3452"/>
                  </a:cubicBezTo>
                  <a:cubicBezTo>
                    <a:pt x="17812" y="3452"/>
                    <a:pt x="26256" y="29523"/>
                    <a:pt x="10786" y="29523"/>
                  </a:cubicBezTo>
                  <a:cubicBezTo>
                    <a:pt x="4623" y="29523"/>
                    <a:pt x="0" y="24592"/>
                    <a:pt x="0" y="14608"/>
                  </a:cubicBezTo>
                  <a:cubicBezTo>
                    <a:pt x="68" y="9923"/>
                    <a:pt x="1504" y="5362"/>
                    <a:pt x="4129" y="1479"/>
                  </a:cubicBezTo>
                  <a:lnTo>
                    <a:pt x="7149" y="3205"/>
                  </a:lnTo>
                  <a:cubicBezTo>
                    <a:pt x="4746" y="6675"/>
                    <a:pt x="3494" y="10817"/>
                    <a:pt x="3575" y="15039"/>
                  </a:cubicBezTo>
                  <a:cubicBezTo>
                    <a:pt x="3575" y="22682"/>
                    <a:pt x="6780" y="26072"/>
                    <a:pt x="10971" y="26072"/>
                  </a:cubicBezTo>
                  <a:cubicBezTo>
                    <a:pt x="22805" y="26072"/>
                    <a:pt x="14422" y="0"/>
                    <a:pt x="29461" y="0"/>
                  </a:cubicBezTo>
                  <a:cubicBezTo>
                    <a:pt x="35625" y="0"/>
                    <a:pt x="40186" y="5485"/>
                    <a:pt x="40186" y="15532"/>
                  </a:cubicBezTo>
                  <a:cubicBezTo>
                    <a:pt x="40247" y="21135"/>
                    <a:pt x="38398" y="26589"/>
                    <a:pt x="34947" y="31002"/>
                  </a:cubicBezTo>
                  <a:close/>
                </a:path>
              </a:pathLst>
            </a:custGeom>
            <a:solidFill>
              <a:srgbClr val="FAFAFA"/>
            </a:solidFill>
            <a:ln w="6160" cap="flat">
              <a:noFill/>
              <a:prstDash val="solid"/>
              <a:miter/>
            </a:ln>
          </p:spPr>
          <p:txBody>
            <a:bodyPr rtlCol="0" anchor="ctr"/>
            <a:lstStyle/>
            <a:p>
              <a:endParaRPr lang="en-US"/>
            </a:p>
          </p:txBody>
        </p:sp>
        <p:sp>
          <p:nvSpPr>
            <p:cNvPr id="4251" name="Freeform: Shape 4250">
              <a:extLst>
                <a:ext uri="{FF2B5EF4-FFF2-40B4-BE49-F238E27FC236}">
                  <a16:creationId xmlns:a16="http://schemas.microsoft.com/office/drawing/2014/main" id="{AE4727B5-D1CD-445D-AC59-0214244C16C2}"/>
                </a:ext>
              </a:extLst>
            </p:cNvPr>
            <p:cNvSpPr/>
            <p:nvPr/>
          </p:nvSpPr>
          <p:spPr>
            <a:xfrm>
              <a:off x="8823513" y="2173228"/>
              <a:ext cx="39956" cy="31248"/>
            </a:xfrm>
            <a:custGeom>
              <a:avLst/>
              <a:gdLst>
                <a:gd name="connsiteX0" fmla="*/ 34950 w 39956"/>
                <a:gd name="connsiteY0" fmla="*/ 31249 h 31248"/>
                <a:gd name="connsiteX1" fmla="*/ 31930 w 39956"/>
                <a:gd name="connsiteY1" fmla="*/ 29523 h 31248"/>
                <a:gd name="connsiteX2" fmla="*/ 36676 w 39956"/>
                <a:gd name="connsiteY2" fmla="*/ 15347 h 31248"/>
                <a:gd name="connsiteX3" fmla="*/ 29279 w 39956"/>
                <a:gd name="connsiteY3" fmla="*/ 3760 h 31248"/>
                <a:gd name="connsiteX4" fmla="*/ 10789 w 39956"/>
                <a:gd name="connsiteY4" fmla="*/ 29831 h 31248"/>
                <a:gd name="connsiteX5" fmla="*/ 3 w 39956"/>
                <a:gd name="connsiteY5" fmla="*/ 14916 h 31248"/>
                <a:gd name="connsiteX6" fmla="*/ 3886 w 39956"/>
                <a:gd name="connsiteY6" fmla="*/ 1418 h 31248"/>
                <a:gd name="connsiteX7" fmla="*/ 6906 w 39956"/>
                <a:gd name="connsiteY7" fmla="*/ 3143 h 31248"/>
                <a:gd name="connsiteX8" fmla="*/ 3331 w 39956"/>
                <a:gd name="connsiteY8" fmla="*/ 14977 h 31248"/>
                <a:gd name="connsiteX9" fmla="*/ 10727 w 39956"/>
                <a:gd name="connsiteY9" fmla="*/ 26072 h 31248"/>
                <a:gd name="connsiteX10" fmla="*/ 29218 w 39956"/>
                <a:gd name="connsiteY10" fmla="*/ 0 h 31248"/>
                <a:gd name="connsiteX11" fmla="*/ 39942 w 39956"/>
                <a:gd name="connsiteY11" fmla="*/ 15532 h 31248"/>
                <a:gd name="connsiteX12" fmla="*/ 34950 w 39956"/>
                <a:gd name="connsiteY12" fmla="*/ 31249 h 3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956" h="31248">
                  <a:moveTo>
                    <a:pt x="34950" y="31249"/>
                  </a:moveTo>
                  <a:lnTo>
                    <a:pt x="31930" y="29523"/>
                  </a:lnTo>
                  <a:cubicBezTo>
                    <a:pt x="35042" y="25455"/>
                    <a:pt x="36713" y="20469"/>
                    <a:pt x="36676" y="15347"/>
                  </a:cubicBezTo>
                  <a:cubicBezTo>
                    <a:pt x="36676" y="7088"/>
                    <a:pt x="33717" y="3760"/>
                    <a:pt x="29279" y="3760"/>
                  </a:cubicBezTo>
                  <a:cubicBezTo>
                    <a:pt x="17815" y="3760"/>
                    <a:pt x="26259" y="29831"/>
                    <a:pt x="10789" y="29831"/>
                  </a:cubicBezTo>
                  <a:cubicBezTo>
                    <a:pt x="4626" y="29831"/>
                    <a:pt x="3" y="24839"/>
                    <a:pt x="3" y="14916"/>
                  </a:cubicBezTo>
                  <a:cubicBezTo>
                    <a:pt x="-71" y="10133"/>
                    <a:pt x="1279" y="5430"/>
                    <a:pt x="3886" y="1418"/>
                  </a:cubicBezTo>
                  <a:lnTo>
                    <a:pt x="6906" y="3143"/>
                  </a:lnTo>
                  <a:cubicBezTo>
                    <a:pt x="4521" y="6626"/>
                    <a:pt x="3276" y="10761"/>
                    <a:pt x="3331" y="14977"/>
                  </a:cubicBezTo>
                  <a:cubicBezTo>
                    <a:pt x="3331" y="22682"/>
                    <a:pt x="6536" y="26072"/>
                    <a:pt x="10727" y="26072"/>
                  </a:cubicBezTo>
                  <a:cubicBezTo>
                    <a:pt x="22561" y="26072"/>
                    <a:pt x="14179" y="0"/>
                    <a:pt x="29218" y="0"/>
                  </a:cubicBezTo>
                  <a:cubicBezTo>
                    <a:pt x="35381" y="0"/>
                    <a:pt x="39942" y="5485"/>
                    <a:pt x="39942" y="15532"/>
                  </a:cubicBezTo>
                  <a:cubicBezTo>
                    <a:pt x="40133" y="21190"/>
                    <a:pt x="38370" y="26737"/>
                    <a:pt x="34950" y="31249"/>
                  </a:cubicBezTo>
                  <a:close/>
                </a:path>
              </a:pathLst>
            </a:custGeom>
            <a:solidFill>
              <a:srgbClr val="FAFAFA"/>
            </a:solidFill>
            <a:ln w="6160" cap="flat">
              <a:noFill/>
              <a:prstDash val="solid"/>
              <a:miter/>
            </a:ln>
          </p:spPr>
          <p:txBody>
            <a:bodyPr rtlCol="0" anchor="ctr"/>
            <a:lstStyle/>
            <a:p>
              <a:endParaRPr lang="en-US"/>
            </a:p>
          </p:txBody>
        </p:sp>
        <p:sp>
          <p:nvSpPr>
            <p:cNvPr id="4252" name="Freeform: Shape 4251">
              <a:extLst>
                <a:ext uri="{FF2B5EF4-FFF2-40B4-BE49-F238E27FC236}">
                  <a16:creationId xmlns:a16="http://schemas.microsoft.com/office/drawing/2014/main" id="{16D90A78-36B8-4122-BC33-F25F559A8CCD}"/>
                </a:ext>
              </a:extLst>
            </p:cNvPr>
            <p:cNvSpPr/>
            <p:nvPr/>
          </p:nvSpPr>
          <p:spPr>
            <a:xfrm>
              <a:off x="8670908" y="2024255"/>
              <a:ext cx="30447" cy="30449"/>
            </a:xfrm>
            <a:custGeom>
              <a:avLst/>
              <a:gdLst>
                <a:gd name="connsiteX0" fmla="*/ 30448 w 30447"/>
                <a:gd name="connsiteY0" fmla="*/ 15226 h 30449"/>
                <a:gd name="connsiteX1" fmla="*/ 15224 w 30447"/>
                <a:gd name="connsiteY1" fmla="*/ 30450 h 30449"/>
                <a:gd name="connsiteX2" fmla="*/ 0 w 30447"/>
                <a:gd name="connsiteY2" fmla="*/ 15220 h 30449"/>
                <a:gd name="connsiteX3" fmla="*/ 14977 w 30447"/>
                <a:gd name="connsiteY3" fmla="*/ 2 h 30449"/>
                <a:gd name="connsiteX4" fmla="*/ 30448 w 30447"/>
                <a:gd name="connsiteY4" fmla="*/ 14979 h 30449"/>
                <a:gd name="connsiteX5" fmla="*/ 30448 w 30447"/>
                <a:gd name="connsiteY5" fmla="*/ 15226 h 3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47" h="30449">
                  <a:moveTo>
                    <a:pt x="30448" y="15226"/>
                  </a:moveTo>
                  <a:cubicBezTo>
                    <a:pt x="30448" y="23633"/>
                    <a:pt x="23631" y="30450"/>
                    <a:pt x="15224" y="30450"/>
                  </a:cubicBezTo>
                  <a:cubicBezTo>
                    <a:pt x="6817" y="30443"/>
                    <a:pt x="0" y="23627"/>
                    <a:pt x="0" y="15220"/>
                  </a:cubicBezTo>
                  <a:cubicBezTo>
                    <a:pt x="0" y="6911"/>
                    <a:pt x="6669" y="138"/>
                    <a:pt x="14977" y="2"/>
                  </a:cubicBezTo>
                  <a:cubicBezTo>
                    <a:pt x="23384" y="-134"/>
                    <a:pt x="30312" y="6572"/>
                    <a:pt x="30448" y="14979"/>
                  </a:cubicBezTo>
                  <a:cubicBezTo>
                    <a:pt x="30448" y="15059"/>
                    <a:pt x="30448" y="15146"/>
                    <a:pt x="30448" y="15226"/>
                  </a:cubicBezTo>
                  <a:close/>
                </a:path>
              </a:pathLst>
            </a:custGeom>
            <a:solidFill>
              <a:srgbClr val="E0E0E0"/>
            </a:solidFill>
            <a:ln w="6160" cap="flat">
              <a:noFill/>
              <a:prstDash val="solid"/>
              <a:miter/>
            </a:ln>
          </p:spPr>
          <p:txBody>
            <a:bodyPr rtlCol="0" anchor="ctr"/>
            <a:lstStyle/>
            <a:p>
              <a:endParaRPr lang="en-US"/>
            </a:p>
          </p:txBody>
        </p:sp>
        <p:sp>
          <p:nvSpPr>
            <p:cNvPr id="4253" name="Freeform: Shape 4252">
              <a:extLst>
                <a:ext uri="{FF2B5EF4-FFF2-40B4-BE49-F238E27FC236}">
                  <a16:creationId xmlns:a16="http://schemas.microsoft.com/office/drawing/2014/main" id="{35D43C27-94D1-4929-AC6C-80213D142422}"/>
                </a:ext>
              </a:extLst>
            </p:cNvPr>
            <p:cNvSpPr/>
            <p:nvPr/>
          </p:nvSpPr>
          <p:spPr>
            <a:xfrm>
              <a:off x="8681447" y="2081207"/>
              <a:ext cx="9368" cy="215105"/>
            </a:xfrm>
            <a:custGeom>
              <a:avLst/>
              <a:gdLst>
                <a:gd name="connsiteX0" fmla="*/ 0 w 9368"/>
                <a:gd name="connsiteY0" fmla="*/ 0 h 215105"/>
                <a:gd name="connsiteX1" fmla="*/ 9369 w 9368"/>
                <a:gd name="connsiteY1" fmla="*/ 0 h 215105"/>
                <a:gd name="connsiteX2" fmla="*/ 9369 w 9368"/>
                <a:gd name="connsiteY2" fmla="*/ 215106 h 215105"/>
                <a:gd name="connsiteX3" fmla="*/ 0 w 9368"/>
                <a:gd name="connsiteY3" fmla="*/ 215106 h 215105"/>
              </a:gdLst>
              <a:ahLst/>
              <a:cxnLst>
                <a:cxn ang="0">
                  <a:pos x="connsiteX0" y="connsiteY0"/>
                </a:cxn>
                <a:cxn ang="0">
                  <a:pos x="connsiteX1" y="connsiteY1"/>
                </a:cxn>
                <a:cxn ang="0">
                  <a:pos x="connsiteX2" y="connsiteY2"/>
                </a:cxn>
                <a:cxn ang="0">
                  <a:pos x="connsiteX3" y="connsiteY3"/>
                </a:cxn>
              </a:cxnLst>
              <a:rect l="l" t="t" r="r" b="b"/>
              <a:pathLst>
                <a:path w="9368" h="215105">
                  <a:moveTo>
                    <a:pt x="0" y="0"/>
                  </a:moveTo>
                  <a:lnTo>
                    <a:pt x="9369" y="0"/>
                  </a:lnTo>
                  <a:lnTo>
                    <a:pt x="9369" y="215106"/>
                  </a:lnTo>
                  <a:lnTo>
                    <a:pt x="0" y="215106"/>
                  </a:lnTo>
                  <a:close/>
                </a:path>
              </a:pathLst>
            </a:custGeom>
            <a:solidFill>
              <a:srgbClr val="E0E0E0"/>
            </a:solidFill>
            <a:ln w="6160" cap="flat">
              <a:noFill/>
              <a:prstDash val="solid"/>
              <a:miter/>
            </a:ln>
          </p:spPr>
          <p:txBody>
            <a:bodyPr rtlCol="0" anchor="ctr"/>
            <a:lstStyle/>
            <a:p>
              <a:endParaRPr lang="en-US"/>
            </a:p>
          </p:txBody>
        </p:sp>
        <p:sp>
          <p:nvSpPr>
            <p:cNvPr id="4254" name="Freeform: Shape 4253">
              <a:extLst>
                <a:ext uri="{FF2B5EF4-FFF2-40B4-BE49-F238E27FC236}">
                  <a16:creationId xmlns:a16="http://schemas.microsoft.com/office/drawing/2014/main" id="{7C278BFD-9DFC-4A6D-B6B2-CD060ACFDAD4}"/>
                </a:ext>
              </a:extLst>
            </p:cNvPr>
            <p:cNvSpPr/>
            <p:nvPr/>
          </p:nvSpPr>
          <p:spPr>
            <a:xfrm>
              <a:off x="8175117" y="3601800"/>
              <a:ext cx="447283" cy="34700"/>
            </a:xfrm>
            <a:custGeom>
              <a:avLst/>
              <a:gdLst>
                <a:gd name="connsiteX0" fmla="*/ 0 w 447283"/>
                <a:gd name="connsiteY0" fmla="*/ 0 h 34700"/>
                <a:gd name="connsiteX1" fmla="*/ 447284 w 447283"/>
                <a:gd name="connsiteY1" fmla="*/ 0 h 34700"/>
                <a:gd name="connsiteX2" fmla="*/ 447284 w 447283"/>
                <a:gd name="connsiteY2" fmla="*/ 34700 h 34700"/>
                <a:gd name="connsiteX3" fmla="*/ 0 w 447283"/>
                <a:gd name="connsiteY3" fmla="*/ 34700 h 34700"/>
              </a:gdLst>
              <a:ahLst/>
              <a:cxnLst>
                <a:cxn ang="0">
                  <a:pos x="connsiteX0" y="connsiteY0"/>
                </a:cxn>
                <a:cxn ang="0">
                  <a:pos x="connsiteX1" y="connsiteY1"/>
                </a:cxn>
                <a:cxn ang="0">
                  <a:pos x="connsiteX2" y="connsiteY2"/>
                </a:cxn>
                <a:cxn ang="0">
                  <a:pos x="connsiteX3" y="connsiteY3"/>
                </a:cxn>
              </a:cxnLst>
              <a:rect l="l" t="t" r="r" b="b"/>
              <a:pathLst>
                <a:path w="447283" h="34700">
                  <a:moveTo>
                    <a:pt x="0" y="0"/>
                  </a:moveTo>
                  <a:lnTo>
                    <a:pt x="447284" y="0"/>
                  </a:lnTo>
                  <a:lnTo>
                    <a:pt x="447284" y="34700"/>
                  </a:lnTo>
                  <a:lnTo>
                    <a:pt x="0" y="34700"/>
                  </a:lnTo>
                  <a:close/>
                </a:path>
              </a:pathLst>
            </a:custGeom>
            <a:solidFill>
              <a:srgbClr val="EBEBEB"/>
            </a:solidFill>
            <a:ln w="6160" cap="flat">
              <a:noFill/>
              <a:prstDash val="solid"/>
              <a:miter/>
            </a:ln>
          </p:spPr>
          <p:txBody>
            <a:bodyPr rtlCol="0" anchor="ctr"/>
            <a:lstStyle/>
            <a:p>
              <a:endParaRPr lang="en-US"/>
            </a:p>
          </p:txBody>
        </p:sp>
        <p:sp>
          <p:nvSpPr>
            <p:cNvPr id="4255" name="Freeform: Shape 4254">
              <a:extLst>
                <a:ext uri="{FF2B5EF4-FFF2-40B4-BE49-F238E27FC236}">
                  <a16:creationId xmlns:a16="http://schemas.microsoft.com/office/drawing/2014/main" id="{D523D945-A3E8-4B5C-B444-72937440DBFB}"/>
                </a:ext>
              </a:extLst>
            </p:cNvPr>
            <p:cNvSpPr/>
            <p:nvPr/>
          </p:nvSpPr>
          <p:spPr>
            <a:xfrm>
              <a:off x="8499563" y="3601800"/>
              <a:ext cx="122838" cy="34700"/>
            </a:xfrm>
            <a:custGeom>
              <a:avLst/>
              <a:gdLst>
                <a:gd name="connsiteX0" fmla="*/ 0 w 122838"/>
                <a:gd name="connsiteY0" fmla="*/ 0 h 34700"/>
                <a:gd name="connsiteX1" fmla="*/ 122838 w 122838"/>
                <a:gd name="connsiteY1" fmla="*/ 0 h 34700"/>
                <a:gd name="connsiteX2" fmla="*/ 122838 w 122838"/>
                <a:gd name="connsiteY2" fmla="*/ 34700 h 34700"/>
                <a:gd name="connsiteX3" fmla="*/ 0 w 122838"/>
                <a:gd name="connsiteY3" fmla="*/ 34700 h 34700"/>
              </a:gdLst>
              <a:ahLst/>
              <a:cxnLst>
                <a:cxn ang="0">
                  <a:pos x="connsiteX0" y="connsiteY0"/>
                </a:cxn>
                <a:cxn ang="0">
                  <a:pos x="connsiteX1" y="connsiteY1"/>
                </a:cxn>
                <a:cxn ang="0">
                  <a:pos x="connsiteX2" y="connsiteY2"/>
                </a:cxn>
                <a:cxn ang="0">
                  <a:pos x="connsiteX3" y="connsiteY3"/>
                </a:cxn>
              </a:cxnLst>
              <a:rect l="l" t="t" r="r" b="b"/>
              <a:pathLst>
                <a:path w="122838" h="34700">
                  <a:moveTo>
                    <a:pt x="0" y="0"/>
                  </a:moveTo>
                  <a:lnTo>
                    <a:pt x="122838" y="0"/>
                  </a:lnTo>
                  <a:lnTo>
                    <a:pt x="122838" y="34700"/>
                  </a:lnTo>
                  <a:lnTo>
                    <a:pt x="0" y="34700"/>
                  </a:lnTo>
                  <a:close/>
                </a:path>
              </a:pathLst>
            </a:custGeom>
            <a:solidFill>
              <a:srgbClr val="E0E0E0"/>
            </a:solidFill>
            <a:ln w="6160" cap="flat">
              <a:noFill/>
              <a:prstDash val="solid"/>
              <a:miter/>
            </a:ln>
          </p:spPr>
          <p:txBody>
            <a:bodyPr rtlCol="0" anchor="ctr"/>
            <a:lstStyle/>
            <a:p>
              <a:endParaRPr lang="en-US"/>
            </a:p>
          </p:txBody>
        </p:sp>
        <p:sp>
          <p:nvSpPr>
            <p:cNvPr id="4256" name="Freeform: Shape 4255">
              <a:extLst>
                <a:ext uri="{FF2B5EF4-FFF2-40B4-BE49-F238E27FC236}">
                  <a16:creationId xmlns:a16="http://schemas.microsoft.com/office/drawing/2014/main" id="{431B50E4-5181-4509-9F70-B7E0479FFE8F}"/>
                </a:ext>
              </a:extLst>
            </p:cNvPr>
            <p:cNvSpPr/>
            <p:nvPr/>
          </p:nvSpPr>
          <p:spPr>
            <a:xfrm>
              <a:off x="8093697" y="3636501"/>
              <a:ext cx="497701" cy="277973"/>
            </a:xfrm>
            <a:custGeom>
              <a:avLst/>
              <a:gdLst>
                <a:gd name="connsiteX0" fmla="*/ 24654 w 497701"/>
                <a:gd name="connsiteY0" fmla="*/ 0 h 277973"/>
                <a:gd name="connsiteX1" fmla="*/ 24654 w 497701"/>
                <a:gd name="connsiteY1" fmla="*/ 156244 h 277973"/>
                <a:gd name="connsiteX2" fmla="*/ 0 w 497701"/>
                <a:gd name="connsiteY2" fmla="*/ 156244 h 277973"/>
                <a:gd name="connsiteX3" fmla="*/ 0 w 497701"/>
                <a:gd name="connsiteY3" fmla="*/ 173194 h 277973"/>
                <a:gd name="connsiteX4" fmla="*/ 24654 w 497701"/>
                <a:gd name="connsiteY4" fmla="*/ 173194 h 277973"/>
                <a:gd name="connsiteX5" fmla="*/ 24654 w 497701"/>
                <a:gd name="connsiteY5" fmla="*/ 277973 h 277973"/>
                <a:gd name="connsiteX6" fmla="*/ 482601 w 497701"/>
                <a:gd name="connsiteY6" fmla="*/ 277973 h 277973"/>
                <a:gd name="connsiteX7" fmla="*/ 482601 w 497701"/>
                <a:gd name="connsiteY7" fmla="*/ 182624 h 277973"/>
                <a:gd name="connsiteX8" fmla="*/ 448701 w 497701"/>
                <a:gd name="connsiteY8" fmla="*/ 182624 h 277973"/>
                <a:gd name="connsiteX9" fmla="*/ 448701 w 497701"/>
                <a:gd name="connsiteY9" fmla="*/ 161915 h 277973"/>
                <a:gd name="connsiteX10" fmla="*/ 482601 w 497701"/>
                <a:gd name="connsiteY10" fmla="*/ 161915 h 277973"/>
                <a:gd name="connsiteX11" fmla="*/ 482601 w 497701"/>
                <a:gd name="connsiteY11" fmla="*/ 130789 h 277973"/>
                <a:gd name="connsiteX12" fmla="*/ 497701 w 497701"/>
                <a:gd name="connsiteY12" fmla="*/ 130789 h 277973"/>
                <a:gd name="connsiteX13" fmla="*/ 497701 w 497701"/>
                <a:gd name="connsiteY13" fmla="*/ 116675 h 277973"/>
                <a:gd name="connsiteX14" fmla="*/ 479766 w 497701"/>
                <a:gd name="connsiteY14" fmla="*/ 116675 h 277973"/>
                <a:gd name="connsiteX15" fmla="*/ 479766 w 497701"/>
                <a:gd name="connsiteY15" fmla="*/ 0 h 2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7701" h="277973">
                  <a:moveTo>
                    <a:pt x="24654" y="0"/>
                  </a:moveTo>
                  <a:lnTo>
                    <a:pt x="24654" y="156244"/>
                  </a:lnTo>
                  <a:lnTo>
                    <a:pt x="0" y="156244"/>
                  </a:lnTo>
                  <a:lnTo>
                    <a:pt x="0" y="173194"/>
                  </a:lnTo>
                  <a:lnTo>
                    <a:pt x="24654" y="173194"/>
                  </a:lnTo>
                  <a:lnTo>
                    <a:pt x="24654" y="277973"/>
                  </a:lnTo>
                  <a:lnTo>
                    <a:pt x="482601" y="277973"/>
                  </a:lnTo>
                  <a:lnTo>
                    <a:pt x="482601" y="182624"/>
                  </a:lnTo>
                  <a:lnTo>
                    <a:pt x="448701" y="182624"/>
                  </a:lnTo>
                  <a:lnTo>
                    <a:pt x="448701" y="161915"/>
                  </a:lnTo>
                  <a:lnTo>
                    <a:pt x="482601" y="161915"/>
                  </a:lnTo>
                  <a:lnTo>
                    <a:pt x="482601" y="130789"/>
                  </a:lnTo>
                  <a:lnTo>
                    <a:pt x="497701" y="130789"/>
                  </a:lnTo>
                  <a:lnTo>
                    <a:pt x="497701" y="116675"/>
                  </a:lnTo>
                  <a:lnTo>
                    <a:pt x="479766" y="116675"/>
                  </a:lnTo>
                  <a:lnTo>
                    <a:pt x="479766" y="0"/>
                  </a:lnTo>
                  <a:close/>
                </a:path>
              </a:pathLst>
            </a:custGeom>
            <a:solidFill>
              <a:srgbClr val="F5F5F5"/>
            </a:solidFill>
            <a:ln w="6160" cap="flat">
              <a:noFill/>
              <a:prstDash val="solid"/>
              <a:miter/>
            </a:ln>
          </p:spPr>
          <p:txBody>
            <a:bodyPr rtlCol="0" anchor="ctr"/>
            <a:lstStyle/>
            <a:p>
              <a:endParaRPr lang="en-US"/>
            </a:p>
          </p:txBody>
        </p:sp>
        <p:sp>
          <p:nvSpPr>
            <p:cNvPr id="4257" name="Freeform: Shape 4256">
              <a:extLst>
                <a:ext uri="{FF2B5EF4-FFF2-40B4-BE49-F238E27FC236}">
                  <a16:creationId xmlns:a16="http://schemas.microsoft.com/office/drawing/2014/main" id="{B49DFF92-684F-4D69-9C20-B22D6C8457F6}"/>
                </a:ext>
              </a:extLst>
            </p:cNvPr>
            <p:cNvSpPr/>
            <p:nvPr/>
          </p:nvSpPr>
          <p:spPr>
            <a:xfrm>
              <a:off x="8454692" y="3636501"/>
              <a:ext cx="136706" cy="276062"/>
            </a:xfrm>
            <a:custGeom>
              <a:avLst/>
              <a:gdLst>
                <a:gd name="connsiteX0" fmla="*/ 0 w 136706"/>
                <a:gd name="connsiteY0" fmla="*/ 431 h 276062"/>
                <a:gd name="connsiteX1" fmla="*/ 0 w 136706"/>
                <a:gd name="connsiteY1" fmla="*/ 276063 h 276062"/>
                <a:gd name="connsiteX2" fmla="*/ 121605 w 136706"/>
                <a:gd name="connsiteY2" fmla="*/ 276063 h 276062"/>
                <a:gd name="connsiteX3" fmla="*/ 121605 w 136706"/>
                <a:gd name="connsiteY3" fmla="*/ 180898 h 276062"/>
                <a:gd name="connsiteX4" fmla="*/ 87706 w 136706"/>
                <a:gd name="connsiteY4" fmla="*/ 180898 h 276062"/>
                <a:gd name="connsiteX5" fmla="*/ 87706 w 136706"/>
                <a:gd name="connsiteY5" fmla="*/ 161915 h 276062"/>
                <a:gd name="connsiteX6" fmla="*/ 121605 w 136706"/>
                <a:gd name="connsiteY6" fmla="*/ 161915 h 276062"/>
                <a:gd name="connsiteX7" fmla="*/ 121605 w 136706"/>
                <a:gd name="connsiteY7" fmla="*/ 130789 h 276062"/>
                <a:gd name="connsiteX8" fmla="*/ 136706 w 136706"/>
                <a:gd name="connsiteY8" fmla="*/ 130789 h 276062"/>
                <a:gd name="connsiteX9" fmla="*/ 136706 w 136706"/>
                <a:gd name="connsiteY9" fmla="*/ 114949 h 276062"/>
                <a:gd name="connsiteX10" fmla="*/ 118770 w 136706"/>
                <a:gd name="connsiteY10" fmla="*/ 114949 h 276062"/>
                <a:gd name="connsiteX11" fmla="*/ 118770 w 136706"/>
                <a:gd name="connsiteY11" fmla="*/ 0 h 276062"/>
                <a:gd name="connsiteX12" fmla="*/ 0 w 136706"/>
                <a:gd name="connsiteY12" fmla="*/ 431 h 27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706" h="276062">
                  <a:moveTo>
                    <a:pt x="0" y="431"/>
                  </a:moveTo>
                  <a:lnTo>
                    <a:pt x="0" y="276063"/>
                  </a:lnTo>
                  <a:lnTo>
                    <a:pt x="121605" y="276063"/>
                  </a:lnTo>
                  <a:lnTo>
                    <a:pt x="121605" y="180898"/>
                  </a:lnTo>
                  <a:lnTo>
                    <a:pt x="87706" y="180898"/>
                  </a:lnTo>
                  <a:lnTo>
                    <a:pt x="87706" y="161915"/>
                  </a:lnTo>
                  <a:lnTo>
                    <a:pt x="121605" y="161915"/>
                  </a:lnTo>
                  <a:lnTo>
                    <a:pt x="121605" y="130789"/>
                  </a:lnTo>
                  <a:lnTo>
                    <a:pt x="136706" y="130789"/>
                  </a:lnTo>
                  <a:lnTo>
                    <a:pt x="136706" y="114949"/>
                  </a:lnTo>
                  <a:lnTo>
                    <a:pt x="118770" y="114949"/>
                  </a:lnTo>
                  <a:lnTo>
                    <a:pt x="118770" y="0"/>
                  </a:lnTo>
                  <a:lnTo>
                    <a:pt x="0" y="431"/>
                  </a:lnTo>
                  <a:close/>
                </a:path>
              </a:pathLst>
            </a:custGeom>
            <a:solidFill>
              <a:srgbClr val="E0E0E0"/>
            </a:solidFill>
            <a:ln w="6160" cap="flat">
              <a:noFill/>
              <a:prstDash val="solid"/>
              <a:miter/>
            </a:ln>
          </p:spPr>
          <p:txBody>
            <a:bodyPr rtlCol="0" anchor="ctr"/>
            <a:lstStyle/>
            <a:p>
              <a:endParaRPr lang="en-US"/>
            </a:p>
          </p:txBody>
        </p:sp>
        <p:sp>
          <p:nvSpPr>
            <p:cNvPr id="4258" name="Freeform: Shape 4257">
              <a:extLst>
                <a:ext uri="{FF2B5EF4-FFF2-40B4-BE49-F238E27FC236}">
                  <a16:creationId xmlns:a16="http://schemas.microsoft.com/office/drawing/2014/main" id="{0936045D-8798-46D6-8E65-2EC6048244F2}"/>
                </a:ext>
              </a:extLst>
            </p:cNvPr>
            <p:cNvSpPr/>
            <p:nvPr/>
          </p:nvSpPr>
          <p:spPr>
            <a:xfrm>
              <a:off x="8093513" y="3805627"/>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650"/>
                    <a:pt x="286972" y="3452"/>
                    <a:pt x="184904" y="3452"/>
                  </a:cubicBezTo>
                  <a:cubicBezTo>
                    <a:pt x="82837" y="3452"/>
                    <a:pt x="0" y="2650"/>
                    <a:pt x="0" y="1726"/>
                  </a:cubicBezTo>
                  <a:cubicBezTo>
                    <a:pt x="0" y="801"/>
                    <a:pt x="82837" y="0"/>
                    <a:pt x="184904" y="0"/>
                  </a:cubicBezTo>
                  <a:cubicBezTo>
                    <a:pt x="286972" y="0"/>
                    <a:pt x="369809" y="863"/>
                    <a:pt x="369809" y="1726"/>
                  </a:cubicBezTo>
                  <a:close/>
                </a:path>
              </a:pathLst>
            </a:custGeom>
            <a:solidFill>
              <a:srgbClr val="E0E0E0"/>
            </a:solidFill>
            <a:ln w="6160" cap="flat">
              <a:noFill/>
              <a:prstDash val="solid"/>
              <a:miter/>
            </a:ln>
          </p:spPr>
          <p:txBody>
            <a:bodyPr rtlCol="0" anchor="ctr"/>
            <a:lstStyle/>
            <a:p>
              <a:endParaRPr lang="en-US"/>
            </a:p>
          </p:txBody>
        </p:sp>
        <p:sp>
          <p:nvSpPr>
            <p:cNvPr id="4259" name="Freeform: Shape 4258">
              <a:extLst>
                <a:ext uri="{FF2B5EF4-FFF2-40B4-BE49-F238E27FC236}">
                  <a16:creationId xmlns:a16="http://schemas.microsoft.com/office/drawing/2014/main" id="{820D9AA7-121A-4006-BD25-FCABB70C0175}"/>
                </a:ext>
              </a:extLst>
            </p:cNvPr>
            <p:cNvSpPr/>
            <p:nvPr/>
          </p:nvSpPr>
          <p:spPr>
            <a:xfrm>
              <a:off x="8093513" y="3789848"/>
              <a:ext cx="369808" cy="3513"/>
            </a:xfrm>
            <a:custGeom>
              <a:avLst/>
              <a:gdLst>
                <a:gd name="connsiteX0" fmla="*/ 369809 w 369808"/>
                <a:gd name="connsiteY0" fmla="*/ 1726 h 3513"/>
                <a:gd name="connsiteX1" fmla="*/ 184904 w 369808"/>
                <a:gd name="connsiteY1" fmla="*/ 3513 h 3513"/>
                <a:gd name="connsiteX2" fmla="*/ 0 w 369808"/>
                <a:gd name="connsiteY2" fmla="*/ 1726 h 3513"/>
                <a:gd name="connsiteX3" fmla="*/ 184904 w 369808"/>
                <a:gd name="connsiteY3" fmla="*/ 0 h 3513"/>
                <a:gd name="connsiteX4" fmla="*/ 369809 w 369808"/>
                <a:gd name="connsiteY4" fmla="*/ 1726 h 3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513">
                  <a:moveTo>
                    <a:pt x="369809" y="1726"/>
                  </a:moveTo>
                  <a:cubicBezTo>
                    <a:pt x="369809" y="2712"/>
                    <a:pt x="286972" y="3513"/>
                    <a:pt x="184904" y="3513"/>
                  </a:cubicBezTo>
                  <a:cubicBezTo>
                    <a:pt x="82837" y="3513"/>
                    <a:pt x="0" y="2712"/>
                    <a:pt x="0" y="1726"/>
                  </a:cubicBezTo>
                  <a:cubicBezTo>
                    <a:pt x="0" y="740"/>
                    <a:pt x="82837" y="0"/>
                    <a:pt x="184904" y="0"/>
                  </a:cubicBezTo>
                  <a:cubicBezTo>
                    <a:pt x="286972"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0" name="Freeform: Shape 4259">
              <a:extLst>
                <a:ext uri="{FF2B5EF4-FFF2-40B4-BE49-F238E27FC236}">
                  <a16:creationId xmlns:a16="http://schemas.microsoft.com/office/drawing/2014/main" id="{33CE1A9D-1755-4F62-AECD-78997C0707DD}"/>
                </a:ext>
              </a:extLst>
            </p:cNvPr>
            <p:cNvSpPr/>
            <p:nvPr/>
          </p:nvSpPr>
          <p:spPr>
            <a:xfrm>
              <a:off x="8117303" y="3747135"/>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99" y="0"/>
                    <a:pt x="184904" y="0"/>
                  </a:cubicBezTo>
                  <a:cubicBezTo>
                    <a:pt x="286910"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1" name="Freeform: Shape 4260">
              <a:extLst>
                <a:ext uri="{FF2B5EF4-FFF2-40B4-BE49-F238E27FC236}">
                  <a16:creationId xmlns:a16="http://schemas.microsoft.com/office/drawing/2014/main" id="{05896F6E-D333-451F-BF82-DF4F5A2B5105}"/>
                </a:ext>
              </a:extLst>
            </p:cNvPr>
            <p:cNvSpPr/>
            <p:nvPr/>
          </p:nvSpPr>
          <p:spPr>
            <a:xfrm>
              <a:off x="8119584" y="3863564"/>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99" y="0"/>
                    <a:pt x="184904" y="0"/>
                  </a:cubicBezTo>
                  <a:cubicBezTo>
                    <a:pt x="286910"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2" name="Freeform: Shape 4261">
              <a:extLst>
                <a:ext uri="{FF2B5EF4-FFF2-40B4-BE49-F238E27FC236}">
                  <a16:creationId xmlns:a16="http://schemas.microsoft.com/office/drawing/2014/main" id="{5CB2AEE8-FBF8-451B-852E-AE699D969B29}"/>
                </a:ext>
              </a:extLst>
            </p:cNvPr>
            <p:cNvSpPr/>
            <p:nvPr/>
          </p:nvSpPr>
          <p:spPr>
            <a:xfrm>
              <a:off x="8145655" y="3947449"/>
              <a:ext cx="497701" cy="277972"/>
            </a:xfrm>
            <a:custGeom>
              <a:avLst/>
              <a:gdLst>
                <a:gd name="connsiteX0" fmla="*/ 24654 w 497701"/>
                <a:gd name="connsiteY0" fmla="*/ 0 h 277972"/>
                <a:gd name="connsiteX1" fmla="*/ 24654 w 497701"/>
                <a:gd name="connsiteY1" fmla="*/ 156244 h 277972"/>
                <a:gd name="connsiteX2" fmla="*/ 0 w 497701"/>
                <a:gd name="connsiteY2" fmla="*/ 156244 h 277972"/>
                <a:gd name="connsiteX3" fmla="*/ 0 w 497701"/>
                <a:gd name="connsiteY3" fmla="*/ 173194 h 277972"/>
                <a:gd name="connsiteX4" fmla="*/ 24654 w 497701"/>
                <a:gd name="connsiteY4" fmla="*/ 173194 h 277972"/>
                <a:gd name="connsiteX5" fmla="*/ 24654 w 497701"/>
                <a:gd name="connsiteY5" fmla="*/ 277973 h 277972"/>
                <a:gd name="connsiteX6" fmla="*/ 482601 w 497701"/>
                <a:gd name="connsiteY6" fmla="*/ 277973 h 277972"/>
                <a:gd name="connsiteX7" fmla="*/ 482601 w 497701"/>
                <a:gd name="connsiteY7" fmla="*/ 182624 h 277972"/>
                <a:gd name="connsiteX8" fmla="*/ 448702 w 497701"/>
                <a:gd name="connsiteY8" fmla="*/ 182624 h 277972"/>
                <a:gd name="connsiteX9" fmla="*/ 448702 w 497701"/>
                <a:gd name="connsiteY9" fmla="*/ 161915 h 277972"/>
                <a:gd name="connsiteX10" fmla="*/ 482601 w 497701"/>
                <a:gd name="connsiteY10" fmla="*/ 161915 h 277972"/>
                <a:gd name="connsiteX11" fmla="*/ 482601 w 497701"/>
                <a:gd name="connsiteY11" fmla="*/ 131097 h 277972"/>
                <a:gd name="connsiteX12" fmla="*/ 497701 w 497701"/>
                <a:gd name="connsiteY12" fmla="*/ 131097 h 277972"/>
                <a:gd name="connsiteX13" fmla="*/ 497701 w 497701"/>
                <a:gd name="connsiteY13" fmla="*/ 116983 h 277972"/>
                <a:gd name="connsiteX14" fmla="*/ 479766 w 497701"/>
                <a:gd name="connsiteY14" fmla="*/ 116983 h 277972"/>
                <a:gd name="connsiteX15" fmla="*/ 479766 w 497701"/>
                <a:gd name="connsiteY15" fmla="*/ 0 h 2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7701" h="277972">
                  <a:moveTo>
                    <a:pt x="24654" y="0"/>
                  </a:moveTo>
                  <a:lnTo>
                    <a:pt x="24654" y="156244"/>
                  </a:lnTo>
                  <a:lnTo>
                    <a:pt x="0" y="156244"/>
                  </a:lnTo>
                  <a:lnTo>
                    <a:pt x="0" y="173194"/>
                  </a:lnTo>
                  <a:lnTo>
                    <a:pt x="24654" y="173194"/>
                  </a:lnTo>
                  <a:lnTo>
                    <a:pt x="24654" y="277973"/>
                  </a:lnTo>
                  <a:lnTo>
                    <a:pt x="482601" y="277973"/>
                  </a:lnTo>
                  <a:lnTo>
                    <a:pt x="482601" y="182624"/>
                  </a:lnTo>
                  <a:lnTo>
                    <a:pt x="448702" y="182624"/>
                  </a:lnTo>
                  <a:lnTo>
                    <a:pt x="448702" y="161915"/>
                  </a:lnTo>
                  <a:lnTo>
                    <a:pt x="482601" y="161915"/>
                  </a:lnTo>
                  <a:lnTo>
                    <a:pt x="482601" y="131097"/>
                  </a:lnTo>
                  <a:lnTo>
                    <a:pt x="497701" y="131097"/>
                  </a:lnTo>
                  <a:lnTo>
                    <a:pt x="497701" y="116983"/>
                  </a:lnTo>
                  <a:lnTo>
                    <a:pt x="479766" y="116983"/>
                  </a:lnTo>
                  <a:lnTo>
                    <a:pt x="479766" y="0"/>
                  </a:lnTo>
                  <a:close/>
                </a:path>
              </a:pathLst>
            </a:custGeom>
            <a:solidFill>
              <a:srgbClr val="F5F5F5"/>
            </a:solidFill>
            <a:ln w="6160" cap="flat">
              <a:noFill/>
              <a:prstDash val="solid"/>
              <a:miter/>
            </a:ln>
          </p:spPr>
          <p:txBody>
            <a:bodyPr rtlCol="0" anchor="ctr"/>
            <a:lstStyle/>
            <a:p>
              <a:endParaRPr lang="en-US"/>
            </a:p>
          </p:txBody>
        </p:sp>
        <p:sp>
          <p:nvSpPr>
            <p:cNvPr id="4263" name="Freeform: Shape 4262">
              <a:extLst>
                <a:ext uri="{FF2B5EF4-FFF2-40B4-BE49-F238E27FC236}">
                  <a16:creationId xmlns:a16="http://schemas.microsoft.com/office/drawing/2014/main" id="{F11956E4-0E36-4EE4-9005-80A91858B92B}"/>
                </a:ext>
              </a:extLst>
            </p:cNvPr>
            <p:cNvSpPr/>
            <p:nvPr/>
          </p:nvSpPr>
          <p:spPr>
            <a:xfrm>
              <a:off x="8506651" y="3947449"/>
              <a:ext cx="136952" cy="276062"/>
            </a:xfrm>
            <a:custGeom>
              <a:avLst/>
              <a:gdLst>
                <a:gd name="connsiteX0" fmla="*/ 0 w 136952"/>
                <a:gd name="connsiteY0" fmla="*/ 431 h 276062"/>
                <a:gd name="connsiteX1" fmla="*/ 0 w 136952"/>
                <a:gd name="connsiteY1" fmla="*/ 276062 h 276062"/>
                <a:gd name="connsiteX2" fmla="*/ 121606 w 136952"/>
                <a:gd name="connsiteY2" fmla="*/ 276062 h 276062"/>
                <a:gd name="connsiteX3" fmla="*/ 121606 w 136952"/>
                <a:gd name="connsiteY3" fmla="*/ 180898 h 276062"/>
                <a:gd name="connsiteX4" fmla="*/ 87645 w 136952"/>
                <a:gd name="connsiteY4" fmla="*/ 180898 h 276062"/>
                <a:gd name="connsiteX5" fmla="*/ 87645 w 136952"/>
                <a:gd name="connsiteY5" fmla="*/ 161915 h 276062"/>
                <a:gd name="connsiteX6" fmla="*/ 121606 w 136952"/>
                <a:gd name="connsiteY6" fmla="*/ 162531 h 276062"/>
                <a:gd name="connsiteX7" fmla="*/ 121606 w 136952"/>
                <a:gd name="connsiteY7" fmla="*/ 131467 h 276062"/>
                <a:gd name="connsiteX8" fmla="*/ 136953 w 136952"/>
                <a:gd name="connsiteY8" fmla="*/ 131467 h 276062"/>
                <a:gd name="connsiteX9" fmla="*/ 136706 w 136952"/>
                <a:gd name="connsiteY9" fmla="*/ 115380 h 276062"/>
                <a:gd name="connsiteX10" fmla="*/ 118770 w 136952"/>
                <a:gd name="connsiteY10" fmla="*/ 114949 h 276062"/>
                <a:gd name="connsiteX11" fmla="*/ 118770 w 136952"/>
                <a:gd name="connsiteY11" fmla="*/ 0 h 276062"/>
                <a:gd name="connsiteX12" fmla="*/ 0 w 136952"/>
                <a:gd name="connsiteY12" fmla="*/ 431 h 27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952" h="276062">
                  <a:moveTo>
                    <a:pt x="0" y="431"/>
                  </a:moveTo>
                  <a:lnTo>
                    <a:pt x="0" y="276062"/>
                  </a:lnTo>
                  <a:lnTo>
                    <a:pt x="121606" y="276062"/>
                  </a:lnTo>
                  <a:lnTo>
                    <a:pt x="121606" y="180898"/>
                  </a:lnTo>
                  <a:lnTo>
                    <a:pt x="87645" y="180898"/>
                  </a:lnTo>
                  <a:lnTo>
                    <a:pt x="87645" y="161915"/>
                  </a:lnTo>
                  <a:lnTo>
                    <a:pt x="121606" y="162531"/>
                  </a:lnTo>
                  <a:lnTo>
                    <a:pt x="121606" y="131467"/>
                  </a:lnTo>
                  <a:lnTo>
                    <a:pt x="136953" y="131467"/>
                  </a:lnTo>
                  <a:lnTo>
                    <a:pt x="136706" y="115380"/>
                  </a:lnTo>
                  <a:lnTo>
                    <a:pt x="118770" y="114949"/>
                  </a:lnTo>
                  <a:lnTo>
                    <a:pt x="118770" y="0"/>
                  </a:lnTo>
                  <a:lnTo>
                    <a:pt x="0" y="431"/>
                  </a:lnTo>
                  <a:close/>
                </a:path>
              </a:pathLst>
            </a:custGeom>
            <a:solidFill>
              <a:srgbClr val="E0E0E0"/>
            </a:solidFill>
            <a:ln w="6160" cap="flat">
              <a:noFill/>
              <a:prstDash val="solid"/>
              <a:miter/>
            </a:ln>
          </p:spPr>
          <p:txBody>
            <a:bodyPr rtlCol="0" anchor="ctr"/>
            <a:lstStyle/>
            <a:p>
              <a:endParaRPr lang="en-US"/>
            </a:p>
          </p:txBody>
        </p:sp>
        <p:sp>
          <p:nvSpPr>
            <p:cNvPr id="4264" name="Freeform: Shape 4263">
              <a:extLst>
                <a:ext uri="{FF2B5EF4-FFF2-40B4-BE49-F238E27FC236}">
                  <a16:creationId xmlns:a16="http://schemas.microsoft.com/office/drawing/2014/main" id="{91B90404-BA52-482A-82CB-EADDC8A8F97E}"/>
                </a:ext>
              </a:extLst>
            </p:cNvPr>
            <p:cNvSpPr/>
            <p:nvPr/>
          </p:nvSpPr>
          <p:spPr>
            <a:xfrm>
              <a:off x="8145471" y="4116698"/>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37" y="0"/>
                    <a:pt x="184904" y="0"/>
                  </a:cubicBezTo>
                  <a:cubicBezTo>
                    <a:pt x="286972"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5" name="Freeform: Shape 4264">
              <a:extLst>
                <a:ext uri="{FF2B5EF4-FFF2-40B4-BE49-F238E27FC236}">
                  <a16:creationId xmlns:a16="http://schemas.microsoft.com/office/drawing/2014/main" id="{56751D98-BF7D-4021-BD31-EFB4CF1133D5}"/>
                </a:ext>
              </a:extLst>
            </p:cNvPr>
            <p:cNvSpPr/>
            <p:nvPr/>
          </p:nvSpPr>
          <p:spPr>
            <a:xfrm>
              <a:off x="8145471" y="4100796"/>
              <a:ext cx="369808" cy="3513"/>
            </a:xfrm>
            <a:custGeom>
              <a:avLst/>
              <a:gdLst>
                <a:gd name="connsiteX0" fmla="*/ 369809 w 369808"/>
                <a:gd name="connsiteY0" fmla="*/ 1726 h 3513"/>
                <a:gd name="connsiteX1" fmla="*/ 184904 w 369808"/>
                <a:gd name="connsiteY1" fmla="*/ 3513 h 3513"/>
                <a:gd name="connsiteX2" fmla="*/ 0 w 369808"/>
                <a:gd name="connsiteY2" fmla="*/ 1726 h 3513"/>
                <a:gd name="connsiteX3" fmla="*/ 184904 w 369808"/>
                <a:gd name="connsiteY3" fmla="*/ 0 h 3513"/>
                <a:gd name="connsiteX4" fmla="*/ 369809 w 369808"/>
                <a:gd name="connsiteY4" fmla="*/ 1726 h 3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513">
                  <a:moveTo>
                    <a:pt x="369809" y="1726"/>
                  </a:moveTo>
                  <a:cubicBezTo>
                    <a:pt x="369809" y="2712"/>
                    <a:pt x="286972" y="3513"/>
                    <a:pt x="184904" y="3513"/>
                  </a:cubicBezTo>
                  <a:cubicBezTo>
                    <a:pt x="82837" y="3513"/>
                    <a:pt x="0" y="2712"/>
                    <a:pt x="0" y="1726"/>
                  </a:cubicBezTo>
                  <a:cubicBezTo>
                    <a:pt x="0" y="740"/>
                    <a:pt x="82837" y="0"/>
                    <a:pt x="184904" y="0"/>
                  </a:cubicBezTo>
                  <a:cubicBezTo>
                    <a:pt x="286972"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6" name="Freeform: Shape 4265">
              <a:extLst>
                <a:ext uri="{FF2B5EF4-FFF2-40B4-BE49-F238E27FC236}">
                  <a16:creationId xmlns:a16="http://schemas.microsoft.com/office/drawing/2014/main" id="{42D79040-CA2F-423A-8F41-B09C9BF8FF38}"/>
                </a:ext>
              </a:extLst>
            </p:cNvPr>
            <p:cNvSpPr/>
            <p:nvPr/>
          </p:nvSpPr>
          <p:spPr>
            <a:xfrm>
              <a:off x="8169262" y="4058330"/>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99" y="0"/>
                    <a:pt x="184904" y="0"/>
                  </a:cubicBezTo>
                  <a:cubicBezTo>
                    <a:pt x="286910" y="0"/>
                    <a:pt x="369809" y="555"/>
                    <a:pt x="369809" y="1726"/>
                  </a:cubicBezTo>
                  <a:close/>
                </a:path>
              </a:pathLst>
            </a:custGeom>
            <a:solidFill>
              <a:srgbClr val="E0E0E0"/>
            </a:solidFill>
            <a:ln w="6160" cap="flat">
              <a:noFill/>
              <a:prstDash val="solid"/>
              <a:miter/>
            </a:ln>
          </p:spPr>
          <p:txBody>
            <a:bodyPr rtlCol="0" anchor="ctr"/>
            <a:lstStyle/>
            <a:p>
              <a:endParaRPr lang="en-US"/>
            </a:p>
          </p:txBody>
        </p:sp>
        <p:sp>
          <p:nvSpPr>
            <p:cNvPr id="4267" name="Freeform: Shape 4266">
              <a:extLst>
                <a:ext uri="{FF2B5EF4-FFF2-40B4-BE49-F238E27FC236}">
                  <a16:creationId xmlns:a16="http://schemas.microsoft.com/office/drawing/2014/main" id="{B63C55F4-FAE3-416B-837D-52A3AABE49E6}"/>
                </a:ext>
              </a:extLst>
            </p:cNvPr>
            <p:cNvSpPr/>
            <p:nvPr/>
          </p:nvSpPr>
          <p:spPr>
            <a:xfrm>
              <a:off x="8171542" y="4174511"/>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99" y="0"/>
                    <a:pt x="184904" y="0"/>
                  </a:cubicBezTo>
                  <a:cubicBezTo>
                    <a:pt x="286910"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68" name="Freeform: Shape 4267">
              <a:extLst>
                <a:ext uri="{FF2B5EF4-FFF2-40B4-BE49-F238E27FC236}">
                  <a16:creationId xmlns:a16="http://schemas.microsoft.com/office/drawing/2014/main" id="{46B08404-EA53-4063-8CC7-2E79150DE5A8}"/>
                </a:ext>
              </a:extLst>
            </p:cNvPr>
            <p:cNvSpPr/>
            <p:nvPr/>
          </p:nvSpPr>
          <p:spPr>
            <a:xfrm>
              <a:off x="8138999" y="3323951"/>
              <a:ext cx="497577" cy="278034"/>
            </a:xfrm>
            <a:custGeom>
              <a:avLst/>
              <a:gdLst>
                <a:gd name="connsiteX0" fmla="*/ 24654 w 497577"/>
                <a:gd name="connsiteY0" fmla="*/ 0 h 278034"/>
                <a:gd name="connsiteX1" fmla="*/ 24654 w 497577"/>
                <a:gd name="connsiteY1" fmla="*/ 156244 h 278034"/>
                <a:gd name="connsiteX2" fmla="*/ 0 w 497577"/>
                <a:gd name="connsiteY2" fmla="*/ 156244 h 278034"/>
                <a:gd name="connsiteX3" fmla="*/ 0 w 497577"/>
                <a:gd name="connsiteY3" fmla="*/ 173255 h 278034"/>
                <a:gd name="connsiteX4" fmla="*/ 24654 w 497577"/>
                <a:gd name="connsiteY4" fmla="*/ 173255 h 278034"/>
                <a:gd name="connsiteX5" fmla="*/ 24654 w 497577"/>
                <a:gd name="connsiteY5" fmla="*/ 278035 h 278034"/>
                <a:gd name="connsiteX6" fmla="*/ 482601 w 497577"/>
                <a:gd name="connsiteY6" fmla="*/ 278035 h 278034"/>
                <a:gd name="connsiteX7" fmla="*/ 482601 w 497577"/>
                <a:gd name="connsiteY7" fmla="*/ 182624 h 278034"/>
                <a:gd name="connsiteX8" fmla="*/ 448701 w 497577"/>
                <a:gd name="connsiteY8" fmla="*/ 182624 h 278034"/>
                <a:gd name="connsiteX9" fmla="*/ 448701 w 497577"/>
                <a:gd name="connsiteY9" fmla="*/ 161915 h 278034"/>
                <a:gd name="connsiteX10" fmla="*/ 482601 w 497577"/>
                <a:gd name="connsiteY10" fmla="*/ 161915 h 278034"/>
                <a:gd name="connsiteX11" fmla="*/ 482601 w 497577"/>
                <a:gd name="connsiteY11" fmla="*/ 131097 h 278034"/>
                <a:gd name="connsiteX12" fmla="*/ 497578 w 497577"/>
                <a:gd name="connsiteY12" fmla="*/ 131097 h 278034"/>
                <a:gd name="connsiteX13" fmla="*/ 497578 w 497577"/>
                <a:gd name="connsiteY13" fmla="*/ 116921 h 278034"/>
                <a:gd name="connsiteX14" fmla="*/ 479642 w 497577"/>
                <a:gd name="connsiteY14" fmla="*/ 116921 h 278034"/>
                <a:gd name="connsiteX15" fmla="*/ 479642 w 497577"/>
                <a:gd name="connsiteY15" fmla="*/ 0 h 2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7577" h="278034">
                  <a:moveTo>
                    <a:pt x="24654" y="0"/>
                  </a:moveTo>
                  <a:lnTo>
                    <a:pt x="24654" y="156244"/>
                  </a:lnTo>
                  <a:lnTo>
                    <a:pt x="0" y="156244"/>
                  </a:lnTo>
                  <a:lnTo>
                    <a:pt x="0" y="173255"/>
                  </a:lnTo>
                  <a:lnTo>
                    <a:pt x="24654" y="173255"/>
                  </a:lnTo>
                  <a:lnTo>
                    <a:pt x="24654" y="278035"/>
                  </a:lnTo>
                  <a:lnTo>
                    <a:pt x="482601" y="278035"/>
                  </a:lnTo>
                  <a:lnTo>
                    <a:pt x="482601" y="182624"/>
                  </a:lnTo>
                  <a:lnTo>
                    <a:pt x="448701" y="182624"/>
                  </a:lnTo>
                  <a:lnTo>
                    <a:pt x="448701" y="161915"/>
                  </a:lnTo>
                  <a:lnTo>
                    <a:pt x="482601" y="161915"/>
                  </a:lnTo>
                  <a:lnTo>
                    <a:pt x="482601" y="131097"/>
                  </a:lnTo>
                  <a:lnTo>
                    <a:pt x="497578" y="131097"/>
                  </a:lnTo>
                  <a:lnTo>
                    <a:pt x="497578" y="116921"/>
                  </a:lnTo>
                  <a:lnTo>
                    <a:pt x="479642" y="116921"/>
                  </a:lnTo>
                  <a:lnTo>
                    <a:pt x="479642" y="0"/>
                  </a:lnTo>
                  <a:close/>
                </a:path>
              </a:pathLst>
            </a:custGeom>
            <a:solidFill>
              <a:srgbClr val="F5F5F5"/>
            </a:solidFill>
            <a:ln w="6160" cap="flat">
              <a:noFill/>
              <a:prstDash val="solid"/>
              <a:miter/>
            </a:ln>
          </p:spPr>
          <p:txBody>
            <a:bodyPr rtlCol="0" anchor="ctr"/>
            <a:lstStyle/>
            <a:p>
              <a:endParaRPr lang="en-US"/>
            </a:p>
          </p:txBody>
        </p:sp>
        <p:sp>
          <p:nvSpPr>
            <p:cNvPr id="4269" name="Freeform: Shape 4268">
              <a:extLst>
                <a:ext uri="{FF2B5EF4-FFF2-40B4-BE49-F238E27FC236}">
                  <a16:creationId xmlns:a16="http://schemas.microsoft.com/office/drawing/2014/main" id="{8D8EFFCD-4C8A-4261-A88E-8CDA54C1B7DE}"/>
                </a:ext>
              </a:extLst>
            </p:cNvPr>
            <p:cNvSpPr/>
            <p:nvPr/>
          </p:nvSpPr>
          <p:spPr>
            <a:xfrm>
              <a:off x="8499994" y="3323951"/>
              <a:ext cx="136952" cy="276062"/>
            </a:xfrm>
            <a:custGeom>
              <a:avLst/>
              <a:gdLst>
                <a:gd name="connsiteX0" fmla="*/ 0 w 136952"/>
                <a:gd name="connsiteY0" fmla="*/ 431 h 276062"/>
                <a:gd name="connsiteX1" fmla="*/ 0 w 136952"/>
                <a:gd name="connsiteY1" fmla="*/ 276062 h 276062"/>
                <a:gd name="connsiteX2" fmla="*/ 121605 w 136952"/>
                <a:gd name="connsiteY2" fmla="*/ 276062 h 276062"/>
                <a:gd name="connsiteX3" fmla="*/ 121605 w 136952"/>
                <a:gd name="connsiteY3" fmla="*/ 180898 h 276062"/>
                <a:gd name="connsiteX4" fmla="*/ 87706 w 136952"/>
                <a:gd name="connsiteY4" fmla="*/ 180898 h 276062"/>
                <a:gd name="connsiteX5" fmla="*/ 87706 w 136952"/>
                <a:gd name="connsiteY5" fmla="*/ 161915 h 276062"/>
                <a:gd name="connsiteX6" fmla="*/ 121605 w 136952"/>
                <a:gd name="connsiteY6" fmla="*/ 162531 h 276062"/>
                <a:gd name="connsiteX7" fmla="*/ 121605 w 136952"/>
                <a:gd name="connsiteY7" fmla="*/ 131467 h 276062"/>
                <a:gd name="connsiteX8" fmla="*/ 136952 w 136952"/>
                <a:gd name="connsiteY8" fmla="*/ 131467 h 276062"/>
                <a:gd name="connsiteX9" fmla="*/ 136706 w 136952"/>
                <a:gd name="connsiteY9" fmla="*/ 115442 h 276062"/>
                <a:gd name="connsiteX10" fmla="*/ 118770 w 136952"/>
                <a:gd name="connsiteY10" fmla="*/ 114949 h 276062"/>
                <a:gd name="connsiteX11" fmla="*/ 118770 w 136952"/>
                <a:gd name="connsiteY11" fmla="*/ 0 h 276062"/>
                <a:gd name="connsiteX12" fmla="*/ 0 w 136952"/>
                <a:gd name="connsiteY12" fmla="*/ 431 h 27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952" h="276062">
                  <a:moveTo>
                    <a:pt x="0" y="431"/>
                  </a:moveTo>
                  <a:lnTo>
                    <a:pt x="0" y="276062"/>
                  </a:lnTo>
                  <a:lnTo>
                    <a:pt x="121605" y="276062"/>
                  </a:lnTo>
                  <a:lnTo>
                    <a:pt x="121605" y="180898"/>
                  </a:lnTo>
                  <a:lnTo>
                    <a:pt x="87706" y="180898"/>
                  </a:lnTo>
                  <a:lnTo>
                    <a:pt x="87706" y="161915"/>
                  </a:lnTo>
                  <a:lnTo>
                    <a:pt x="121605" y="162531"/>
                  </a:lnTo>
                  <a:lnTo>
                    <a:pt x="121605" y="131467"/>
                  </a:lnTo>
                  <a:lnTo>
                    <a:pt x="136952" y="131467"/>
                  </a:lnTo>
                  <a:lnTo>
                    <a:pt x="136706" y="115442"/>
                  </a:lnTo>
                  <a:lnTo>
                    <a:pt x="118770" y="114949"/>
                  </a:lnTo>
                  <a:lnTo>
                    <a:pt x="118770" y="0"/>
                  </a:lnTo>
                  <a:lnTo>
                    <a:pt x="0" y="431"/>
                  </a:lnTo>
                  <a:close/>
                </a:path>
              </a:pathLst>
            </a:custGeom>
            <a:solidFill>
              <a:srgbClr val="E0E0E0"/>
            </a:solidFill>
            <a:ln w="6160" cap="flat">
              <a:noFill/>
              <a:prstDash val="solid"/>
              <a:miter/>
            </a:ln>
          </p:spPr>
          <p:txBody>
            <a:bodyPr rtlCol="0" anchor="ctr"/>
            <a:lstStyle/>
            <a:p>
              <a:endParaRPr lang="en-US"/>
            </a:p>
          </p:txBody>
        </p:sp>
        <p:sp>
          <p:nvSpPr>
            <p:cNvPr id="4270" name="Freeform: Shape 4269">
              <a:extLst>
                <a:ext uri="{FF2B5EF4-FFF2-40B4-BE49-F238E27FC236}">
                  <a16:creationId xmlns:a16="http://schemas.microsoft.com/office/drawing/2014/main" id="{D6CCB2D3-B46B-4CA8-B6B8-03A61F9A6158}"/>
                </a:ext>
              </a:extLst>
            </p:cNvPr>
            <p:cNvSpPr/>
            <p:nvPr/>
          </p:nvSpPr>
          <p:spPr>
            <a:xfrm>
              <a:off x="8138814" y="3493200"/>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37" y="0"/>
                    <a:pt x="184904" y="0"/>
                  </a:cubicBezTo>
                  <a:cubicBezTo>
                    <a:pt x="286972"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71" name="Freeform: Shape 4270">
              <a:extLst>
                <a:ext uri="{FF2B5EF4-FFF2-40B4-BE49-F238E27FC236}">
                  <a16:creationId xmlns:a16="http://schemas.microsoft.com/office/drawing/2014/main" id="{25AB67F2-304C-4F10-9317-4A29AE6C3AC9}"/>
                </a:ext>
              </a:extLst>
            </p:cNvPr>
            <p:cNvSpPr/>
            <p:nvPr/>
          </p:nvSpPr>
          <p:spPr>
            <a:xfrm>
              <a:off x="8138814" y="3477298"/>
              <a:ext cx="369808" cy="3513"/>
            </a:xfrm>
            <a:custGeom>
              <a:avLst/>
              <a:gdLst>
                <a:gd name="connsiteX0" fmla="*/ 369809 w 369808"/>
                <a:gd name="connsiteY0" fmla="*/ 1787 h 3513"/>
                <a:gd name="connsiteX1" fmla="*/ 184904 w 369808"/>
                <a:gd name="connsiteY1" fmla="*/ 3513 h 3513"/>
                <a:gd name="connsiteX2" fmla="*/ 0 w 369808"/>
                <a:gd name="connsiteY2" fmla="*/ 1787 h 3513"/>
                <a:gd name="connsiteX3" fmla="*/ 184904 w 369808"/>
                <a:gd name="connsiteY3" fmla="*/ 0 h 3513"/>
                <a:gd name="connsiteX4" fmla="*/ 369809 w 369808"/>
                <a:gd name="connsiteY4" fmla="*/ 1787 h 3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513">
                  <a:moveTo>
                    <a:pt x="369809" y="1787"/>
                  </a:moveTo>
                  <a:cubicBezTo>
                    <a:pt x="369809" y="2712"/>
                    <a:pt x="286972" y="3513"/>
                    <a:pt x="184904" y="3513"/>
                  </a:cubicBezTo>
                  <a:cubicBezTo>
                    <a:pt x="82837" y="3513"/>
                    <a:pt x="0" y="2712"/>
                    <a:pt x="0" y="1787"/>
                  </a:cubicBezTo>
                  <a:cubicBezTo>
                    <a:pt x="0" y="863"/>
                    <a:pt x="82837" y="0"/>
                    <a:pt x="184904" y="0"/>
                  </a:cubicBezTo>
                  <a:cubicBezTo>
                    <a:pt x="286972" y="0"/>
                    <a:pt x="369809" y="801"/>
                    <a:pt x="369809" y="1787"/>
                  </a:cubicBezTo>
                  <a:close/>
                </a:path>
              </a:pathLst>
            </a:custGeom>
            <a:solidFill>
              <a:srgbClr val="E0E0E0"/>
            </a:solidFill>
            <a:ln w="6160" cap="flat">
              <a:noFill/>
              <a:prstDash val="solid"/>
              <a:miter/>
            </a:ln>
          </p:spPr>
          <p:txBody>
            <a:bodyPr rtlCol="0" anchor="ctr"/>
            <a:lstStyle/>
            <a:p>
              <a:endParaRPr lang="en-US"/>
            </a:p>
          </p:txBody>
        </p:sp>
        <p:sp>
          <p:nvSpPr>
            <p:cNvPr id="4272" name="Freeform: Shape 4271">
              <a:extLst>
                <a:ext uri="{FF2B5EF4-FFF2-40B4-BE49-F238E27FC236}">
                  <a16:creationId xmlns:a16="http://schemas.microsoft.com/office/drawing/2014/main" id="{AFD5F3CF-5ECF-45FA-B70C-5C53D9347CF6}"/>
                </a:ext>
              </a:extLst>
            </p:cNvPr>
            <p:cNvSpPr/>
            <p:nvPr/>
          </p:nvSpPr>
          <p:spPr>
            <a:xfrm>
              <a:off x="8162605" y="3434585"/>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99" y="0"/>
                    <a:pt x="184904" y="0"/>
                  </a:cubicBezTo>
                  <a:cubicBezTo>
                    <a:pt x="286910"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73" name="Freeform: Shape 4272">
              <a:extLst>
                <a:ext uri="{FF2B5EF4-FFF2-40B4-BE49-F238E27FC236}">
                  <a16:creationId xmlns:a16="http://schemas.microsoft.com/office/drawing/2014/main" id="{E082FCB1-4838-4007-A890-2D82436CC858}"/>
                </a:ext>
              </a:extLst>
            </p:cNvPr>
            <p:cNvSpPr/>
            <p:nvPr/>
          </p:nvSpPr>
          <p:spPr>
            <a:xfrm>
              <a:off x="8164885" y="3551013"/>
              <a:ext cx="369808" cy="3451"/>
            </a:xfrm>
            <a:custGeom>
              <a:avLst/>
              <a:gdLst>
                <a:gd name="connsiteX0" fmla="*/ 369809 w 369808"/>
                <a:gd name="connsiteY0" fmla="*/ 1726 h 3451"/>
                <a:gd name="connsiteX1" fmla="*/ 184904 w 369808"/>
                <a:gd name="connsiteY1" fmla="*/ 3452 h 3451"/>
                <a:gd name="connsiteX2" fmla="*/ 0 w 369808"/>
                <a:gd name="connsiteY2" fmla="*/ 1726 h 3451"/>
                <a:gd name="connsiteX3" fmla="*/ 184904 w 369808"/>
                <a:gd name="connsiteY3" fmla="*/ 0 h 3451"/>
                <a:gd name="connsiteX4" fmla="*/ 369809 w 369808"/>
                <a:gd name="connsiteY4" fmla="*/ 1726 h 3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808" h="3451">
                  <a:moveTo>
                    <a:pt x="369809" y="1726"/>
                  </a:moveTo>
                  <a:cubicBezTo>
                    <a:pt x="369809" y="2712"/>
                    <a:pt x="286972" y="3452"/>
                    <a:pt x="184904" y="3452"/>
                  </a:cubicBezTo>
                  <a:cubicBezTo>
                    <a:pt x="82837" y="3452"/>
                    <a:pt x="0" y="2712"/>
                    <a:pt x="0" y="1726"/>
                  </a:cubicBezTo>
                  <a:cubicBezTo>
                    <a:pt x="0" y="740"/>
                    <a:pt x="82837" y="0"/>
                    <a:pt x="184904" y="0"/>
                  </a:cubicBezTo>
                  <a:cubicBezTo>
                    <a:pt x="286972" y="0"/>
                    <a:pt x="369809" y="801"/>
                    <a:pt x="369809" y="1726"/>
                  </a:cubicBezTo>
                  <a:close/>
                </a:path>
              </a:pathLst>
            </a:custGeom>
            <a:solidFill>
              <a:srgbClr val="E0E0E0"/>
            </a:solidFill>
            <a:ln w="6160" cap="flat">
              <a:noFill/>
              <a:prstDash val="solid"/>
              <a:miter/>
            </a:ln>
          </p:spPr>
          <p:txBody>
            <a:bodyPr rtlCol="0" anchor="ctr"/>
            <a:lstStyle/>
            <a:p>
              <a:endParaRPr lang="en-US"/>
            </a:p>
          </p:txBody>
        </p:sp>
        <p:sp>
          <p:nvSpPr>
            <p:cNvPr id="4274" name="Freeform: Shape 4273">
              <a:extLst>
                <a:ext uri="{FF2B5EF4-FFF2-40B4-BE49-F238E27FC236}">
                  <a16:creationId xmlns:a16="http://schemas.microsoft.com/office/drawing/2014/main" id="{8856601F-3C3C-466C-9E44-AC78F903D183}"/>
                </a:ext>
              </a:extLst>
            </p:cNvPr>
            <p:cNvSpPr/>
            <p:nvPr/>
          </p:nvSpPr>
          <p:spPr>
            <a:xfrm>
              <a:off x="8145162" y="3912748"/>
              <a:ext cx="447283" cy="34700"/>
            </a:xfrm>
            <a:custGeom>
              <a:avLst/>
              <a:gdLst>
                <a:gd name="connsiteX0" fmla="*/ 0 w 447283"/>
                <a:gd name="connsiteY0" fmla="*/ 0 h 34700"/>
                <a:gd name="connsiteX1" fmla="*/ 447284 w 447283"/>
                <a:gd name="connsiteY1" fmla="*/ 0 h 34700"/>
                <a:gd name="connsiteX2" fmla="*/ 447284 w 447283"/>
                <a:gd name="connsiteY2" fmla="*/ 34700 h 34700"/>
                <a:gd name="connsiteX3" fmla="*/ 0 w 447283"/>
                <a:gd name="connsiteY3" fmla="*/ 34700 h 34700"/>
              </a:gdLst>
              <a:ahLst/>
              <a:cxnLst>
                <a:cxn ang="0">
                  <a:pos x="connsiteX0" y="connsiteY0"/>
                </a:cxn>
                <a:cxn ang="0">
                  <a:pos x="connsiteX1" y="connsiteY1"/>
                </a:cxn>
                <a:cxn ang="0">
                  <a:pos x="connsiteX2" y="connsiteY2"/>
                </a:cxn>
                <a:cxn ang="0">
                  <a:pos x="connsiteX3" y="connsiteY3"/>
                </a:cxn>
              </a:cxnLst>
              <a:rect l="l" t="t" r="r" b="b"/>
              <a:pathLst>
                <a:path w="447283" h="34700">
                  <a:moveTo>
                    <a:pt x="0" y="0"/>
                  </a:moveTo>
                  <a:lnTo>
                    <a:pt x="447284" y="0"/>
                  </a:lnTo>
                  <a:lnTo>
                    <a:pt x="447284" y="34700"/>
                  </a:lnTo>
                  <a:lnTo>
                    <a:pt x="0" y="34700"/>
                  </a:lnTo>
                  <a:close/>
                </a:path>
              </a:pathLst>
            </a:custGeom>
            <a:solidFill>
              <a:srgbClr val="EBEBEB"/>
            </a:solidFill>
            <a:ln w="6160" cap="flat">
              <a:noFill/>
              <a:prstDash val="solid"/>
              <a:miter/>
            </a:ln>
          </p:spPr>
          <p:txBody>
            <a:bodyPr rtlCol="0" anchor="ctr"/>
            <a:lstStyle/>
            <a:p>
              <a:endParaRPr lang="en-US"/>
            </a:p>
          </p:txBody>
        </p:sp>
        <p:sp>
          <p:nvSpPr>
            <p:cNvPr id="4275" name="Freeform: Shape 4274">
              <a:extLst>
                <a:ext uri="{FF2B5EF4-FFF2-40B4-BE49-F238E27FC236}">
                  <a16:creationId xmlns:a16="http://schemas.microsoft.com/office/drawing/2014/main" id="{DE47DCAE-FFA2-4D79-BBD0-C3FB6DE4717F}"/>
                </a:ext>
              </a:extLst>
            </p:cNvPr>
            <p:cNvSpPr/>
            <p:nvPr/>
          </p:nvSpPr>
          <p:spPr>
            <a:xfrm>
              <a:off x="8469608" y="3912748"/>
              <a:ext cx="122838" cy="34700"/>
            </a:xfrm>
            <a:custGeom>
              <a:avLst/>
              <a:gdLst>
                <a:gd name="connsiteX0" fmla="*/ 0 w 122838"/>
                <a:gd name="connsiteY0" fmla="*/ 0 h 34700"/>
                <a:gd name="connsiteX1" fmla="*/ 122838 w 122838"/>
                <a:gd name="connsiteY1" fmla="*/ 0 h 34700"/>
                <a:gd name="connsiteX2" fmla="*/ 122838 w 122838"/>
                <a:gd name="connsiteY2" fmla="*/ 34700 h 34700"/>
                <a:gd name="connsiteX3" fmla="*/ 0 w 122838"/>
                <a:gd name="connsiteY3" fmla="*/ 34700 h 34700"/>
              </a:gdLst>
              <a:ahLst/>
              <a:cxnLst>
                <a:cxn ang="0">
                  <a:pos x="connsiteX0" y="connsiteY0"/>
                </a:cxn>
                <a:cxn ang="0">
                  <a:pos x="connsiteX1" y="connsiteY1"/>
                </a:cxn>
                <a:cxn ang="0">
                  <a:pos x="connsiteX2" y="connsiteY2"/>
                </a:cxn>
                <a:cxn ang="0">
                  <a:pos x="connsiteX3" y="connsiteY3"/>
                </a:cxn>
              </a:cxnLst>
              <a:rect l="l" t="t" r="r" b="b"/>
              <a:pathLst>
                <a:path w="122838" h="34700">
                  <a:moveTo>
                    <a:pt x="0" y="0"/>
                  </a:moveTo>
                  <a:lnTo>
                    <a:pt x="122838" y="0"/>
                  </a:lnTo>
                  <a:lnTo>
                    <a:pt x="122838" y="34700"/>
                  </a:lnTo>
                  <a:lnTo>
                    <a:pt x="0" y="34700"/>
                  </a:lnTo>
                  <a:close/>
                </a:path>
              </a:pathLst>
            </a:custGeom>
            <a:solidFill>
              <a:srgbClr val="E0E0E0"/>
            </a:solidFill>
            <a:ln w="6160" cap="flat">
              <a:noFill/>
              <a:prstDash val="solid"/>
              <a:miter/>
            </a:ln>
          </p:spPr>
          <p:txBody>
            <a:bodyPr rtlCol="0" anchor="ctr"/>
            <a:lstStyle/>
            <a:p>
              <a:endParaRPr lang="en-US"/>
            </a:p>
          </p:txBody>
        </p:sp>
      </p:grpSp>
      <p:grpSp>
        <p:nvGrpSpPr>
          <p:cNvPr id="4276" name="Graphic 4">
            <a:extLst>
              <a:ext uri="{FF2B5EF4-FFF2-40B4-BE49-F238E27FC236}">
                <a16:creationId xmlns:a16="http://schemas.microsoft.com/office/drawing/2014/main" id="{6B3B7DA2-CD52-4A55-9F3F-638AB43F1109}"/>
              </a:ext>
            </a:extLst>
          </p:cNvPr>
          <p:cNvGrpSpPr/>
          <p:nvPr/>
        </p:nvGrpSpPr>
        <p:grpSpPr>
          <a:xfrm>
            <a:off x="5371780" y="1690073"/>
            <a:ext cx="3011970" cy="1818166"/>
            <a:chOff x="5371780" y="1690073"/>
            <a:chExt cx="3011970" cy="1818166"/>
          </a:xfrm>
        </p:grpSpPr>
        <p:sp>
          <p:nvSpPr>
            <p:cNvPr id="4277" name="Freeform: Shape 4276">
              <a:extLst>
                <a:ext uri="{FF2B5EF4-FFF2-40B4-BE49-F238E27FC236}">
                  <a16:creationId xmlns:a16="http://schemas.microsoft.com/office/drawing/2014/main" id="{57EC2A0C-F541-456C-86C0-C700F0F118AE}"/>
                </a:ext>
              </a:extLst>
            </p:cNvPr>
            <p:cNvSpPr/>
            <p:nvPr/>
          </p:nvSpPr>
          <p:spPr>
            <a:xfrm>
              <a:off x="5372951" y="1691613"/>
              <a:ext cx="3009135" cy="1815084"/>
            </a:xfrm>
            <a:custGeom>
              <a:avLst/>
              <a:gdLst>
                <a:gd name="connsiteX0" fmla="*/ 0 w 3009135"/>
                <a:gd name="connsiteY0" fmla="*/ 0 h 1815084"/>
                <a:gd name="connsiteX1" fmla="*/ 3009136 w 3009135"/>
                <a:gd name="connsiteY1" fmla="*/ 0 h 1815084"/>
                <a:gd name="connsiteX2" fmla="*/ 3009136 w 3009135"/>
                <a:gd name="connsiteY2" fmla="*/ 1815084 h 1815084"/>
                <a:gd name="connsiteX3" fmla="*/ 0 w 3009135"/>
                <a:gd name="connsiteY3" fmla="*/ 1815084 h 1815084"/>
              </a:gdLst>
              <a:ahLst/>
              <a:cxnLst>
                <a:cxn ang="0">
                  <a:pos x="connsiteX0" y="connsiteY0"/>
                </a:cxn>
                <a:cxn ang="0">
                  <a:pos x="connsiteX1" y="connsiteY1"/>
                </a:cxn>
                <a:cxn ang="0">
                  <a:pos x="connsiteX2" y="connsiteY2"/>
                </a:cxn>
                <a:cxn ang="0">
                  <a:pos x="connsiteX3" y="connsiteY3"/>
                </a:cxn>
              </a:cxnLst>
              <a:rect l="l" t="t" r="r" b="b"/>
              <a:pathLst>
                <a:path w="3009135" h="1815084">
                  <a:moveTo>
                    <a:pt x="0" y="0"/>
                  </a:moveTo>
                  <a:lnTo>
                    <a:pt x="3009136" y="0"/>
                  </a:lnTo>
                  <a:lnTo>
                    <a:pt x="3009136" y="1815084"/>
                  </a:lnTo>
                  <a:lnTo>
                    <a:pt x="0" y="1815084"/>
                  </a:lnTo>
                  <a:close/>
                </a:path>
              </a:pathLst>
            </a:custGeom>
            <a:solidFill>
              <a:srgbClr val="FFFFFF"/>
            </a:solidFill>
            <a:ln w="6160" cap="flat">
              <a:noFill/>
              <a:prstDash val="solid"/>
              <a:miter/>
            </a:ln>
          </p:spPr>
          <p:txBody>
            <a:bodyPr rtlCol="0" anchor="ctr"/>
            <a:lstStyle/>
            <a:p>
              <a:endParaRPr lang="en-US"/>
            </a:p>
          </p:txBody>
        </p:sp>
        <p:sp>
          <p:nvSpPr>
            <p:cNvPr id="4278" name="Freeform: Shape 4277">
              <a:extLst>
                <a:ext uri="{FF2B5EF4-FFF2-40B4-BE49-F238E27FC236}">
                  <a16:creationId xmlns:a16="http://schemas.microsoft.com/office/drawing/2014/main" id="{4EAC8504-35DD-4DF2-B6CA-64ADAFE0AEDE}"/>
                </a:ext>
              </a:extLst>
            </p:cNvPr>
            <p:cNvSpPr/>
            <p:nvPr/>
          </p:nvSpPr>
          <p:spPr>
            <a:xfrm>
              <a:off x="5371780" y="1690073"/>
              <a:ext cx="3011970" cy="1818166"/>
            </a:xfrm>
            <a:custGeom>
              <a:avLst/>
              <a:gdLst>
                <a:gd name="connsiteX0" fmla="*/ 3010307 w 3011970"/>
                <a:gd name="connsiteY0" fmla="*/ 1816625 h 1818166"/>
                <a:gd name="connsiteX1" fmla="*/ 3009074 w 3011970"/>
                <a:gd name="connsiteY1" fmla="*/ 1541 h 1818166"/>
                <a:gd name="connsiteX2" fmla="*/ 3010307 w 3011970"/>
                <a:gd name="connsiteY2" fmla="*/ 2835 h 1818166"/>
                <a:gd name="connsiteX3" fmla="*/ 1356 w 3011970"/>
                <a:gd name="connsiteY3" fmla="*/ 3205 h 1818166"/>
                <a:gd name="connsiteX4" fmla="*/ 1356 w 3011970"/>
                <a:gd name="connsiteY4" fmla="*/ 3205 h 1818166"/>
                <a:gd name="connsiteX5" fmla="*/ 2958 w 3011970"/>
                <a:gd name="connsiteY5" fmla="*/ 1603 h 1818166"/>
                <a:gd name="connsiteX6" fmla="*/ 2958 w 3011970"/>
                <a:gd name="connsiteY6" fmla="*/ 1816687 h 1818166"/>
                <a:gd name="connsiteX7" fmla="*/ 1479 w 3011970"/>
                <a:gd name="connsiteY7" fmla="*/ 1815208 h 1818166"/>
                <a:gd name="connsiteX8" fmla="*/ 3010615 w 3011970"/>
                <a:gd name="connsiteY8" fmla="*/ 1816687 h 1818166"/>
                <a:gd name="connsiteX9" fmla="*/ 1479 w 3011970"/>
                <a:gd name="connsiteY9" fmla="*/ 1818166 h 1818166"/>
                <a:gd name="connsiteX10" fmla="*/ 0 w 3011970"/>
                <a:gd name="connsiteY10" fmla="*/ 1818166 h 1818166"/>
                <a:gd name="connsiteX11" fmla="*/ 0 w 3011970"/>
                <a:gd name="connsiteY11" fmla="*/ 1816687 h 1818166"/>
                <a:gd name="connsiteX12" fmla="*/ 0 w 3011970"/>
                <a:gd name="connsiteY12" fmla="*/ 1603 h 1818166"/>
                <a:gd name="connsiteX13" fmla="*/ 0 w 3011970"/>
                <a:gd name="connsiteY13" fmla="*/ 0 h 1818166"/>
                <a:gd name="connsiteX14" fmla="*/ 1787 w 3011970"/>
                <a:gd name="connsiteY14" fmla="*/ 0 h 1818166"/>
                <a:gd name="connsiteX15" fmla="*/ 3010738 w 3011970"/>
                <a:gd name="connsiteY15" fmla="*/ 370 h 1818166"/>
                <a:gd name="connsiteX16" fmla="*/ 3011971 w 3011970"/>
                <a:gd name="connsiteY16" fmla="*/ 370 h 1818166"/>
                <a:gd name="connsiteX17" fmla="*/ 3011971 w 3011970"/>
                <a:gd name="connsiteY17" fmla="*/ 1603 h 1818166"/>
                <a:gd name="connsiteX18" fmla="*/ 3010307 w 3011970"/>
                <a:gd name="connsiteY18" fmla="*/ 1816625 h 181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11970" h="1818166">
                  <a:moveTo>
                    <a:pt x="3010307" y="1816625"/>
                  </a:moveTo>
                  <a:cubicBezTo>
                    <a:pt x="3010307" y="1806517"/>
                    <a:pt x="3009814" y="1113618"/>
                    <a:pt x="3009074" y="1541"/>
                  </a:cubicBezTo>
                  <a:lnTo>
                    <a:pt x="3010307" y="2835"/>
                  </a:lnTo>
                  <a:lnTo>
                    <a:pt x="1356" y="3205"/>
                  </a:lnTo>
                  <a:lnTo>
                    <a:pt x="1356" y="3205"/>
                  </a:lnTo>
                  <a:lnTo>
                    <a:pt x="2958" y="1603"/>
                  </a:lnTo>
                  <a:cubicBezTo>
                    <a:pt x="2958" y="644639"/>
                    <a:pt x="2958" y="1258275"/>
                    <a:pt x="2958" y="1816687"/>
                  </a:cubicBezTo>
                  <a:lnTo>
                    <a:pt x="1479" y="1815208"/>
                  </a:lnTo>
                  <a:lnTo>
                    <a:pt x="3010615" y="1816687"/>
                  </a:lnTo>
                  <a:lnTo>
                    <a:pt x="1479" y="1818166"/>
                  </a:lnTo>
                  <a:lnTo>
                    <a:pt x="0" y="1818166"/>
                  </a:lnTo>
                  <a:lnTo>
                    <a:pt x="0" y="1816687"/>
                  </a:lnTo>
                  <a:cubicBezTo>
                    <a:pt x="0" y="1258275"/>
                    <a:pt x="0" y="644639"/>
                    <a:pt x="0" y="1603"/>
                  </a:cubicBezTo>
                  <a:lnTo>
                    <a:pt x="0" y="0"/>
                  </a:lnTo>
                  <a:lnTo>
                    <a:pt x="1787" y="0"/>
                  </a:lnTo>
                  <a:lnTo>
                    <a:pt x="3010738" y="370"/>
                  </a:lnTo>
                  <a:lnTo>
                    <a:pt x="3011971" y="370"/>
                  </a:lnTo>
                  <a:lnTo>
                    <a:pt x="3011971" y="1603"/>
                  </a:lnTo>
                  <a:cubicBezTo>
                    <a:pt x="3010800" y="1113618"/>
                    <a:pt x="3010307" y="1806517"/>
                    <a:pt x="3010307" y="1816625"/>
                  </a:cubicBezTo>
                  <a:close/>
                </a:path>
              </a:pathLst>
            </a:custGeom>
            <a:solidFill>
              <a:srgbClr val="263238"/>
            </a:solidFill>
            <a:ln w="6160" cap="flat">
              <a:noFill/>
              <a:prstDash val="solid"/>
              <a:miter/>
            </a:ln>
          </p:spPr>
          <p:txBody>
            <a:bodyPr rtlCol="0" anchor="ctr"/>
            <a:lstStyle/>
            <a:p>
              <a:endParaRPr lang="en-US"/>
            </a:p>
          </p:txBody>
        </p:sp>
        <p:sp>
          <p:nvSpPr>
            <p:cNvPr id="4279" name="Freeform: Shape 4278">
              <a:extLst>
                <a:ext uri="{FF2B5EF4-FFF2-40B4-BE49-F238E27FC236}">
                  <a16:creationId xmlns:a16="http://schemas.microsoft.com/office/drawing/2014/main" id="{130EC8B7-9D7B-456D-BF04-64F9F2706D88}"/>
                </a:ext>
              </a:extLst>
            </p:cNvPr>
            <p:cNvSpPr/>
            <p:nvPr/>
          </p:nvSpPr>
          <p:spPr>
            <a:xfrm>
              <a:off x="5760632" y="1999541"/>
              <a:ext cx="208389" cy="229035"/>
            </a:xfrm>
            <a:custGeom>
              <a:avLst/>
              <a:gdLst>
                <a:gd name="connsiteX0" fmla="*/ 5981 w 208389"/>
                <a:gd name="connsiteY0" fmla="*/ 0 h 229035"/>
                <a:gd name="connsiteX1" fmla="*/ 10604 w 208389"/>
                <a:gd name="connsiteY1" fmla="*/ 229035 h 229035"/>
                <a:gd name="connsiteX2" fmla="*/ 208390 w 208389"/>
                <a:gd name="connsiteY2" fmla="*/ 220406 h 229035"/>
                <a:gd name="connsiteX3" fmla="*/ 192057 w 208389"/>
                <a:gd name="connsiteY3" fmla="*/ 9677 h 229035"/>
              </a:gdLst>
              <a:ahLst/>
              <a:cxnLst>
                <a:cxn ang="0">
                  <a:pos x="connsiteX0" y="connsiteY0"/>
                </a:cxn>
                <a:cxn ang="0">
                  <a:pos x="connsiteX1" y="connsiteY1"/>
                </a:cxn>
                <a:cxn ang="0">
                  <a:pos x="connsiteX2" y="connsiteY2"/>
                </a:cxn>
                <a:cxn ang="0">
                  <a:pos x="connsiteX3" y="connsiteY3"/>
                </a:cxn>
              </a:cxnLst>
              <a:rect l="l" t="t" r="r" b="b"/>
              <a:pathLst>
                <a:path w="208389" h="229035">
                  <a:moveTo>
                    <a:pt x="5981" y="0"/>
                  </a:moveTo>
                  <a:cubicBezTo>
                    <a:pt x="5981" y="0"/>
                    <a:pt x="-10167" y="147924"/>
                    <a:pt x="10604" y="229035"/>
                  </a:cubicBezTo>
                  <a:lnTo>
                    <a:pt x="208390" y="220406"/>
                  </a:lnTo>
                  <a:cubicBezTo>
                    <a:pt x="208390" y="220406"/>
                    <a:pt x="166047" y="74393"/>
                    <a:pt x="192057" y="9677"/>
                  </a:cubicBezTo>
                  <a:close/>
                </a:path>
              </a:pathLst>
            </a:custGeom>
            <a:solidFill>
              <a:srgbClr val="E0E0E0"/>
            </a:solidFill>
            <a:ln w="6160" cap="flat">
              <a:noFill/>
              <a:prstDash val="solid"/>
              <a:miter/>
            </a:ln>
          </p:spPr>
          <p:txBody>
            <a:bodyPr rtlCol="0" anchor="ctr"/>
            <a:lstStyle/>
            <a:p>
              <a:endParaRPr lang="en-US"/>
            </a:p>
          </p:txBody>
        </p:sp>
        <p:sp>
          <p:nvSpPr>
            <p:cNvPr id="4280" name="Freeform: Shape 4279">
              <a:extLst>
                <a:ext uri="{FF2B5EF4-FFF2-40B4-BE49-F238E27FC236}">
                  <a16:creationId xmlns:a16="http://schemas.microsoft.com/office/drawing/2014/main" id="{747D0DC6-7214-4D04-BCE7-AB2B8C6052B9}"/>
                </a:ext>
              </a:extLst>
            </p:cNvPr>
            <p:cNvSpPr/>
            <p:nvPr/>
          </p:nvSpPr>
          <p:spPr>
            <a:xfrm>
              <a:off x="5765134" y="1999603"/>
              <a:ext cx="209928" cy="208633"/>
            </a:xfrm>
            <a:custGeom>
              <a:avLst/>
              <a:gdLst>
                <a:gd name="connsiteX0" fmla="*/ 0 w 209928"/>
                <a:gd name="connsiteY0" fmla="*/ 62 h 208633"/>
                <a:gd name="connsiteX1" fmla="*/ 9492 w 209928"/>
                <a:gd name="connsiteY1" fmla="*/ 208634 h 208633"/>
                <a:gd name="connsiteX2" fmla="*/ 209928 w 209928"/>
                <a:gd name="connsiteY2" fmla="*/ 199081 h 208633"/>
                <a:gd name="connsiteX3" fmla="*/ 199081 w 209928"/>
                <a:gd name="connsiteY3" fmla="*/ 0 h 208633"/>
              </a:gdLst>
              <a:ahLst/>
              <a:cxnLst>
                <a:cxn ang="0">
                  <a:pos x="connsiteX0" y="connsiteY0"/>
                </a:cxn>
                <a:cxn ang="0">
                  <a:pos x="connsiteX1" y="connsiteY1"/>
                </a:cxn>
                <a:cxn ang="0">
                  <a:pos x="connsiteX2" y="connsiteY2"/>
                </a:cxn>
                <a:cxn ang="0">
                  <a:pos x="connsiteX3" y="connsiteY3"/>
                </a:cxn>
              </a:cxnLst>
              <a:rect l="l" t="t" r="r" b="b"/>
              <a:pathLst>
                <a:path w="209928" h="208633">
                  <a:moveTo>
                    <a:pt x="0" y="62"/>
                  </a:moveTo>
                  <a:cubicBezTo>
                    <a:pt x="0" y="62"/>
                    <a:pt x="1356" y="159819"/>
                    <a:pt x="9492" y="208634"/>
                  </a:cubicBezTo>
                  <a:lnTo>
                    <a:pt x="209928" y="199081"/>
                  </a:lnTo>
                  <a:cubicBezTo>
                    <a:pt x="209928" y="199081"/>
                    <a:pt x="192301" y="41973"/>
                    <a:pt x="199081" y="0"/>
                  </a:cubicBezTo>
                  <a:close/>
                </a:path>
              </a:pathLst>
            </a:custGeom>
            <a:solidFill>
              <a:srgbClr val="008D8A"/>
            </a:solidFill>
            <a:ln w="6160" cap="flat">
              <a:noFill/>
              <a:prstDash val="solid"/>
              <a:miter/>
            </a:ln>
          </p:spPr>
          <p:txBody>
            <a:bodyPr rtlCol="0" anchor="ctr"/>
            <a:lstStyle/>
            <a:p>
              <a:endParaRPr lang="en-US"/>
            </a:p>
          </p:txBody>
        </p:sp>
        <p:sp>
          <p:nvSpPr>
            <p:cNvPr id="4281" name="Freeform: Shape 4280">
              <a:extLst>
                <a:ext uri="{FF2B5EF4-FFF2-40B4-BE49-F238E27FC236}">
                  <a16:creationId xmlns:a16="http://schemas.microsoft.com/office/drawing/2014/main" id="{87E6FCB4-D83E-4B81-92E9-AC4282621440}"/>
                </a:ext>
              </a:extLst>
            </p:cNvPr>
            <p:cNvSpPr/>
            <p:nvPr/>
          </p:nvSpPr>
          <p:spPr>
            <a:xfrm>
              <a:off x="5799526" y="2066450"/>
              <a:ext cx="134487" cy="8702"/>
            </a:xfrm>
            <a:custGeom>
              <a:avLst/>
              <a:gdLst>
                <a:gd name="connsiteX0" fmla="*/ 134487 w 134487"/>
                <a:gd name="connsiteY0" fmla="*/ 335 h 8702"/>
                <a:gd name="connsiteX1" fmla="*/ 67367 w 134487"/>
                <a:gd name="connsiteY1" fmla="*/ 5944 h 8702"/>
                <a:gd name="connsiteX2" fmla="*/ 0 w 134487"/>
                <a:gd name="connsiteY2" fmla="*/ 8409 h 8702"/>
                <a:gd name="connsiteX3" fmla="*/ 67120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67" y="5944"/>
                  </a:cubicBezTo>
                  <a:cubicBezTo>
                    <a:pt x="30263" y="8163"/>
                    <a:pt x="62" y="9272"/>
                    <a:pt x="0" y="8409"/>
                  </a:cubicBezTo>
                  <a:cubicBezTo>
                    <a:pt x="-62" y="7547"/>
                    <a:pt x="30016" y="5020"/>
                    <a:pt x="67120" y="2739"/>
                  </a:cubicBezTo>
                  <a:cubicBezTo>
                    <a:pt x="104225" y="459"/>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282" name="Freeform: Shape 4281">
              <a:extLst>
                <a:ext uri="{FF2B5EF4-FFF2-40B4-BE49-F238E27FC236}">
                  <a16:creationId xmlns:a16="http://schemas.microsoft.com/office/drawing/2014/main" id="{4A928134-FC75-4809-BADA-B6B09821ECA8}"/>
                </a:ext>
              </a:extLst>
            </p:cNvPr>
            <p:cNvSpPr/>
            <p:nvPr/>
          </p:nvSpPr>
          <p:spPr>
            <a:xfrm>
              <a:off x="5799587" y="2100453"/>
              <a:ext cx="134487" cy="8579"/>
            </a:xfrm>
            <a:custGeom>
              <a:avLst/>
              <a:gdLst>
                <a:gd name="connsiteX0" fmla="*/ 134487 w 134487"/>
                <a:gd name="connsiteY0" fmla="*/ 170 h 8579"/>
                <a:gd name="connsiteX1" fmla="*/ 67305 w 134487"/>
                <a:gd name="connsiteY1" fmla="*/ 5840 h 8579"/>
                <a:gd name="connsiteX2" fmla="*/ 0 w 134487"/>
                <a:gd name="connsiteY2" fmla="*/ 8244 h 8579"/>
                <a:gd name="connsiteX3" fmla="*/ 67120 w 134487"/>
                <a:gd name="connsiteY3" fmla="*/ 2635 h 8579"/>
                <a:gd name="connsiteX4" fmla="*/ 134487 w 134487"/>
                <a:gd name="connsiteY4" fmla="*/ 170 h 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579">
                  <a:moveTo>
                    <a:pt x="134487" y="170"/>
                  </a:moveTo>
                  <a:cubicBezTo>
                    <a:pt x="134487" y="1033"/>
                    <a:pt x="104471" y="3560"/>
                    <a:pt x="67305" y="5840"/>
                  </a:cubicBezTo>
                  <a:cubicBezTo>
                    <a:pt x="30140" y="8121"/>
                    <a:pt x="62" y="9168"/>
                    <a:pt x="0" y="8244"/>
                  </a:cubicBezTo>
                  <a:cubicBezTo>
                    <a:pt x="-62" y="7319"/>
                    <a:pt x="30016" y="4854"/>
                    <a:pt x="67120" y="2635"/>
                  </a:cubicBezTo>
                  <a:cubicBezTo>
                    <a:pt x="104225" y="416"/>
                    <a:pt x="134426" y="-385"/>
                    <a:pt x="134487" y="170"/>
                  </a:cubicBezTo>
                  <a:close/>
                </a:path>
              </a:pathLst>
            </a:custGeom>
            <a:solidFill>
              <a:srgbClr val="FFFFFF"/>
            </a:solidFill>
            <a:ln w="6160" cap="flat">
              <a:noFill/>
              <a:prstDash val="solid"/>
              <a:miter/>
            </a:ln>
          </p:spPr>
          <p:txBody>
            <a:bodyPr rtlCol="0" anchor="ctr"/>
            <a:lstStyle/>
            <a:p>
              <a:endParaRPr lang="en-US"/>
            </a:p>
          </p:txBody>
        </p:sp>
        <p:sp>
          <p:nvSpPr>
            <p:cNvPr id="4283" name="Freeform: Shape 4282">
              <a:extLst>
                <a:ext uri="{FF2B5EF4-FFF2-40B4-BE49-F238E27FC236}">
                  <a16:creationId xmlns:a16="http://schemas.microsoft.com/office/drawing/2014/main" id="{E9F378F3-6B16-4EA7-95AB-D4C78ABB9675}"/>
                </a:ext>
              </a:extLst>
            </p:cNvPr>
            <p:cNvSpPr/>
            <p:nvPr/>
          </p:nvSpPr>
          <p:spPr>
            <a:xfrm>
              <a:off x="5823379" y="2133380"/>
              <a:ext cx="76612" cy="5563"/>
            </a:xfrm>
            <a:custGeom>
              <a:avLst/>
              <a:gdLst>
                <a:gd name="connsiteX0" fmla="*/ 76612 w 76612"/>
                <a:gd name="connsiteY0" fmla="*/ 464 h 5563"/>
                <a:gd name="connsiteX1" fmla="*/ 38398 w 76612"/>
                <a:gd name="connsiteY1" fmla="*/ 4409 h 5563"/>
                <a:gd name="connsiteX2" fmla="*/ 0 w 76612"/>
                <a:gd name="connsiteY2" fmla="*/ 5087 h 5563"/>
                <a:gd name="connsiteX3" fmla="*/ 38214 w 76612"/>
                <a:gd name="connsiteY3" fmla="*/ 1204 h 5563"/>
                <a:gd name="connsiteX4" fmla="*/ 76612 w 76612"/>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64"/>
                  </a:moveTo>
                  <a:cubicBezTo>
                    <a:pt x="64002" y="2825"/>
                    <a:pt x="51225" y="4144"/>
                    <a:pt x="38398" y="4409"/>
                  </a:cubicBezTo>
                  <a:cubicBezTo>
                    <a:pt x="25640" y="5672"/>
                    <a:pt x="12795" y="5900"/>
                    <a:pt x="0" y="5087"/>
                  </a:cubicBezTo>
                  <a:cubicBezTo>
                    <a:pt x="12610" y="2732"/>
                    <a:pt x="25387" y="1432"/>
                    <a:pt x="38214" y="1204"/>
                  </a:cubicBezTo>
                  <a:cubicBezTo>
                    <a:pt x="50972" y="-97"/>
                    <a:pt x="63817" y="-344"/>
                    <a:pt x="76612" y="464"/>
                  </a:cubicBezTo>
                  <a:close/>
                </a:path>
              </a:pathLst>
            </a:custGeom>
            <a:solidFill>
              <a:srgbClr val="FFFFFF"/>
            </a:solidFill>
            <a:ln w="6160" cap="flat">
              <a:noFill/>
              <a:prstDash val="solid"/>
              <a:miter/>
            </a:ln>
          </p:spPr>
          <p:txBody>
            <a:bodyPr rtlCol="0" anchor="ctr"/>
            <a:lstStyle/>
            <a:p>
              <a:endParaRPr lang="en-US"/>
            </a:p>
          </p:txBody>
        </p:sp>
        <p:sp>
          <p:nvSpPr>
            <p:cNvPr id="4284" name="Freeform: Shape 4283">
              <a:extLst>
                <a:ext uri="{FF2B5EF4-FFF2-40B4-BE49-F238E27FC236}">
                  <a16:creationId xmlns:a16="http://schemas.microsoft.com/office/drawing/2014/main" id="{474D0A4E-4112-4F81-B0AF-E84A7122A28A}"/>
                </a:ext>
              </a:extLst>
            </p:cNvPr>
            <p:cNvSpPr/>
            <p:nvPr/>
          </p:nvSpPr>
          <p:spPr>
            <a:xfrm>
              <a:off x="5761682" y="2238623"/>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01" y="41973"/>
                    <a:pt x="199081" y="0"/>
                  </a:cubicBezTo>
                  <a:close/>
                </a:path>
              </a:pathLst>
            </a:custGeom>
            <a:solidFill>
              <a:srgbClr val="008D8A"/>
            </a:solidFill>
            <a:ln w="6160" cap="flat">
              <a:noFill/>
              <a:prstDash val="solid"/>
              <a:miter/>
            </a:ln>
          </p:spPr>
          <p:txBody>
            <a:bodyPr rtlCol="0" anchor="ctr"/>
            <a:lstStyle/>
            <a:p>
              <a:endParaRPr lang="en-US"/>
            </a:p>
          </p:txBody>
        </p:sp>
        <p:sp>
          <p:nvSpPr>
            <p:cNvPr id="4285" name="Freeform: Shape 4284">
              <a:extLst>
                <a:ext uri="{FF2B5EF4-FFF2-40B4-BE49-F238E27FC236}">
                  <a16:creationId xmlns:a16="http://schemas.microsoft.com/office/drawing/2014/main" id="{E529ECC2-5CF6-416E-A70E-B13EA4F64E47}"/>
                </a:ext>
              </a:extLst>
            </p:cNvPr>
            <p:cNvSpPr/>
            <p:nvPr/>
          </p:nvSpPr>
          <p:spPr>
            <a:xfrm>
              <a:off x="5796321" y="2305450"/>
              <a:ext cx="134487" cy="8702"/>
            </a:xfrm>
            <a:custGeom>
              <a:avLst/>
              <a:gdLst>
                <a:gd name="connsiteX0" fmla="*/ 134487 w 134487"/>
                <a:gd name="connsiteY0" fmla="*/ 293 h 8702"/>
                <a:gd name="connsiteX1" fmla="*/ 67367 w 134487"/>
                <a:gd name="connsiteY1" fmla="*/ 5963 h 8702"/>
                <a:gd name="connsiteX2" fmla="*/ 0 w 134487"/>
                <a:gd name="connsiteY2" fmla="*/ 8367 h 8702"/>
                <a:gd name="connsiteX3" fmla="*/ 67182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67" y="5963"/>
                  </a:cubicBezTo>
                  <a:cubicBezTo>
                    <a:pt x="30263" y="8244"/>
                    <a:pt x="62" y="9292"/>
                    <a:pt x="0" y="8367"/>
                  </a:cubicBezTo>
                  <a:cubicBezTo>
                    <a:pt x="-62" y="7443"/>
                    <a:pt x="30016" y="4977"/>
                    <a:pt x="67182" y="2758"/>
                  </a:cubicBezTo>
                  <a:cubicBezTo>
                    <a:pt x="104348" y="539"/>
                    <a:pt x="134487" y="-570"/>
                    <a:pt x="134487" y="293"/>
                  </a:cubicBezTo>
                  <a:close/>
                </a:path>
              </a:pathLst>
            </a:custGeom>
            <a:solidFill>
              <a:srgbClr val="FFFFFF"/>
            </a:solidFill>
            <a:ln w="6160" cap="flat">
              <a:noFill/>
              <a:prstDash val="solid"/>
              <a:miter/>
            </a:ln>
          </p:spPr>
          <p:txBody>
            <a:bodyPr rtlCol="0" anchor="ctr"/>
            <a:lstStyle/>
            <a:p>
              <a:endParaRPr lang="en-US"/>
            </a:p>
          </p:txBody>
        </p:sp>
        <p:sp>
          <p:nvSpPr>
            <p:cNvPr id="4286" name="Freeform: Shape 4285">
              <a:extLst>
                <a:ext uri="{FF2B5EF4-FFF2-40B4-BE49-F238E27FC236}">
                  <a16:creationId xmlns:a16="http://schemas.microsoft.com/office/drawing/2014/main" id="{32FBCB82-DD6D-4A38-9F86-9DECA49ABFC6}"/>
                </a:ext>
              </a:extLst>
            </p:cNvPr>
            <p:cNvSpPr/>
            <p:nvPr/>
          </p:nvSpPr>
          <p:spPr>
            <a:xfrm>
              <a:off x="5796321" y="2339288"/>
              <a:ext cx="134487" cy="8694"/>
            </a:xfrm>
            <a:custGeom>
              <a:avLst/>
              <a:gdLst>
                <a:gd name="connsiteX0" fmla="*/ 134487 w 134487"/>
                <a:gd name="connsiteY0" fmla="*/ 293 h 8694"/>
                <a:gd name="connsiteX1" fmla="*/ 67367 w 134487"/>
                <a:gd name="connsiteY1" fmla="*/ 5963 h 8694"/>
                <a:gd name="connsiteX2" fmla="*/ 0 w 134487"/>
                <a:gd name="connsiteY2" fmla="*/ 8367 h 8694"/>
                <a:gd name="connsiteX3" fmla="*/ 67121 w 134487"/>
                <a:gd name="connsiteY3" fmla="*/ 2758 h 8694"/>
                <a:gd name="connsiteX4" fmla="*/ 134487 w 134487"/>
                <a:gd name="connsiteY4" fmla="*/ 293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94">
                  <a:moveTo>
                    <a:pt x="134487" y="293"/>
                  </a:moveTo>
                  <a:cubicBezTo>
                    <a:pt x="134487" y="1217"/>
                    <a:pt x="104471" y="3744"/>
                    <a:pt x="67367" y="5963"/>
                  </a:cubicBezTo>
                  <a:cubicBezTo>
                    <a:pt x="30263" y="8182"/>
                    <a:pt x="62" y="9292"/>
                    <a:pt x="0" y="8367"/>
                  </a:cubicBezTo>
                  <a:cubicBezTo>
                    <a:pt x="-62" y="7443"/>
                    <a:pt x="30016" y="4977"/>
                    <a:pt x="67121" y="2758"/>
                  </a:cubicBezTo>
                  <a:cubicBezTo>
                    <a:pt x="104225" y="539"/>
                    <a:pt x="134487" y="-570"/>
                    <a:pt x="134487" y="293"/>
                  </a:cubicBezTo>
                  <a:close/>
                </a:path>
              </a:pathLst>
            </a:custGeom>
            <a:solidFill>
              <a:srgbClr val="FFFFFF"/>
            </a:solidFill>
            <a:ln w="6160" cap="flat">
              <a:noFill/>
              <a:prstDash val="solid"/>
              <a:miter/>
            </a:ln>
          </p:spPr>
          <p:txBody>
            <a:bodyPr rtlCol="0" anchor="ctr"/>
            <a:lstStyle/>
            <a:p>
              <a:endParaRPr lang="en-US"/>
            </a:p>
          </p:txBody>
        </p:sp>
        <p:sp>
          <p:nvSpPr>
            <p:cNvPr id="4287" name="Freeform: Shape 4286">
              <a:extLst>
                <a:ext uri="{FF2B5EF4-FFF2-40B4-BE49-F238E27FC236}">
                  <a16:creationId xmlns:a16="http://schemas.microsoft.com/office/drawing/2014/main" id="{A7E71553-42DD-4753-8016-A0CB46E99687}"/>
                </a:ext>
              </a:extLst>
            </p:cNvPr>
            <p:cNvSpPr/>
            <p:nvPr/>
          </p:nvSpPr>
          <p:spPr>
            <a:xfrm>
              <a:off x="5819865" y="2372333"/>
              <a:ext cx="76673" cy="5596"/>
            </a:xfrm>
            <a:custGeom>
              <a:avLst/>
              <a:gdLst>
                <a:gd name="connsiteX0" fmla="*/ 76674 w 76673"/>
                <a:gd name="connsiteY0" fmla="*/ 468 h 5596"/>
                <a:gd name="connsiteX1" fmla="*/ 38460 w 76673"/>
                <a:gd name="connsiteY1" fmla="*/ 4413 h 5596"/>
                <a:gd name="connsiteX2" fmla="*/ 0 w 76673"/>
                <a:gd name="connsiteY2" fmla="*/ 5091 h 5596"/>
                <a:gd name="connsiteX3" fmla="*/ 38214 w 76673"/>
                <a:gd name="connsiteY3" fmla="*/ 1208 h 5596"/>
                <a:gd name="connsiteX4" fmla="*/ 76674 w 76673"/>
                <a:gd name="connsiteY4" fmla="*/ 468 h 5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96">
                  <a:moveTo>
                    <a:pt x="76674" y="468"/>
                  </a:moveTo>
                  <a:cubicBezTo>
                    <a:pt x="64069" y="2866"/>
                    <a:pt x="51286" y="4185"/>
                    <a:pt x="38460" y="4413"/>
                  </a:cubicBezTo>
                  <a:cubicBezTo>
                    <a:pt x="25683" y="5720"/>
                    <a:pt x="12814" y="5941"/>
                    <a:pt x="0" y="5091"/>
                  </a:cubicBezTo>
                  <a:cubicBezTo>
                    <a:pt x="12611" y="2736"/>
                    <a:pt x="25387" y="1436"/>
                    <a:pt x="38214" y="1208"/>
                  </a:cubicBezTo>
                  <a:cubicBezTo>
                    <a:pt x="50990" y="-99"/>
                    <a:pt x="63854" y="-345"/>
                    <a:pt x="76674" y="468"/>
                  </a:cubicBezTo>
                  <a:close/>
                </a:path>
              </a:pathLst>
            </a:custGeom>
            <a:solidFill>
              <a:srgbClr val="FFFFFF"/>
            </a:solidFill>
            <a:ln w="6160" cap="flat">
              <a:noFill/>
              <a:prstDash val="solid"/>
              <a:miter/>
            </a:ln>
          </p:spPr>
          <p:txBody>
            <a:bodyPr rtlCol="0" anchor="ctr"/>
            <a:lstStyle/>
            <a:p>
              <a:endParaRPr lang="en-US"/>
            </a:p>
          </p:txBody>
        </p:sp>
        <p:sp>
          <p:nvSpPr>
            <p:cNvPr id="4288" name="Freeform: Shape 4287">
              <a:extLst>
                <a:ext uri="{FF2B5EF4-FFF2-40B4-BE49-F238E27FC236}">
                  <a16:creationId xmlns:a16="http://schemas.microsoft.com/office/drawing/2014/main" id="{34FFCFB7-5D56-4255-BAF7-85559B32B2D7}"/>
                </a:ext>
              </a:extLst>
            </p:cNvPr>
            <p:cNvSpPr/>
            <p:nvPr/>
          </p:nvSpPr>
          <p:spPr>
            <a:xfrm>
              <a:off x="5761682" y="2509323"/>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758"/>
                    <a:pt x="9492" y="208572"/>
                  </a:cubicBezTo>
                  <a:lnTo>
                    <a:pt x="209928" y="199081"/>
                  </a:lnTo>
                  <a:cubicBezTo>
                    <a:pt x="209928" y="199081"/>
                    <a:pt x="192301" y="41973"/>
                    <a:pt x="199081" y="0"/>
                  </a:cubicBezTo>
                  <a:close/>
                </a:path>
              </a:pathLst>
            </a:custGeom>
            <a:solidFill>
              <a:srgbClr val="263238"/>
            </a:solidFill>
            <a:ln w="6160" cap="flat">
              <a:noFill/>
              <a:prstDash val="solid"/>
              <a:miter/>
            </a:ln>
          </p:spPr>
          <p:txBody>
            <a:bodyPr rtlCol="0" anchor="ctr"/>
            <a:lstStyle/>
            <a:p>
              <a:endParaRPr lang="en-US"/>
            </a:p>
          </p:txBody>
        </p:sp>
        <p:sp>
          <p:nvSpPr>
            <p:cNvPr id="4289" name="Freeform: Shape 4288">
              <a:extLst>
                <a:ext uri="{FF2B5EF4-FFF2-40B4-BE49-F238E27FC236}">
                  <a16:creationId xmlns:a16="http://schemas.microsoft.com/office/drawing/2014/main" id="{7AAC66A9-2AB6-40A6-B183-B02893211DB8}"/>
                </a:ext>
              </a:extLst>
            </p:cNvPr>
            <p:cNvSpPr/>
            <p:nvPr/>
          </p:nvSpPr>
          <p:spPr>
            <a:xfrm>
              <a:off x="5796321" y="2576108"/>
              <a:ext cx="134487" cy="8702"/>
            </a:xfrm>
            <a:custGeom>
              <a:avLst/>
              <a:gdLst>
                <a:gd name="connsiteX0" fmla="*/ 134487 w 134487"/>
                <a:gd name="connsiteY0" fmla="*/ 335 h 8702"/>
                <a:gd name="connsiteX1" fmla="*/ 67367 w 134487"/>
                <a:gd name="connsiteY1" fmla="*/ 5944 h 8702"/>
                <a:gd name="connsiteX2" fmla="*/ 0 w 134487"/>
                <a:gd name="connsiteY2" fmla="*/ 8409 h 8702"/>
                <a:gd name="connsiteX3" fmla="*/ 67182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67" y="5944"/>
                  </a:cubicBezTo>
                  <a:cubicBezTo>
                    <a:pt x="30263" y="8163"/>
                    <a:pt x="62" y="9272"/>
                    <a:pt x="0" y="8409"/>
                  </a:cubicBezTo>
                  <a:cubicBezTo>
                    <a:pt x="-62" y="7547"/>
                    <a:pt x="30016" y="5020"/>
                    <a:pt x="67182" y="2739"/>
                  </a:cubicBezTo>
                  <a:cubicBezTo>
                    <a:pt x="104348" y="459"/>
                    <a:pt x="134487" y="-589"/>
                    <a:pt x="134487" y="335"/>
                  </a:cubicBezTo>
                  <a:close/>
                </a:path>
              </a:pathLst>
            </a:custGeom>
            <a:solidFill>
              <a:srgbClr val="FFFFFF"/>
            </a:solidFill>
            <a:ln w="6160" cap="flat">
              <a:noFill/>
              <a:prstDash val="solid"/>
              <a:miter/>
            </a:ln>
          </p:spPr>
          <p:txBody>
            <a:bodyPr rtlCol="0" anchor="ctr"/>
            <a:lstStyle/>
            <a:p>
              <a:endParaRPr lang="en-US"/>
            </a:p>
          </p:txBody>
        </p:sp>
        <p:sp>
          <p:nvSpPr>
            <p:cNvPr id="4290" name="Freeform: Shape 4289">
              <a:extLst>
                <a:ext uri="{FF2B5EF4-FFF2-40B4-BE49-F238E27FC236}">
                  <a16:creationId xmlns:a16="http://schemas.microsoft.com/office/drawing/2014/main" id="{5F650407-0C4E-4E2A-A674-772FC350C696}"/>
                </a:ext>
              </a:extLst>
            </p:cNvPr>
            <p:cNvSpPr/>
            <p:nvPr/>
          </p:nvSpPr>
          <p:spPr>
            <a:xfrm>
              <a:off x="5796321" y="2609988"/>
              <a:ext cx="134487" cy="8659"/>
            </a:xfrm>
            <a:custGeom>
              <a:avLst/>
              <a:gdLst>
                <a:gd name="connsiteX0" fmla="*/ 134487 w 134487"/>
                <a:gd name="connsiteY0" fmla="*/ 293 h 8659"/>
                <a:gd name="connsiteX1" fmla="*/ 67367 w 134487"/>
                <a:gd name="connsiteY1" fmla="*/ 5902 h 8659"/>
                <a:gd name="connsiteX2" fmla="*/ 0 w 134487"/>
                <a:gd name="connsiteY2" fmla="*/ 8367 h 8659"/>
                <a:gd name="connsiteX3" fmla="*/ 67121 w 134487"/>
                <a:gd name="connsiteY3" fmla="*/ 2758 h 8659"/>
                <a:gd name="connsiteX4" fmla="*/ 134487 w 134487"/>
                <a:gd name="connsiteY4" fmla="*/ 293 h 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59">
                  <a:moveTo>
                    <a:pt x="134487" y="293"/>
                  </a:moveTo>
                  <a:cubicBezTo>
                    <a:pt x="134487" y="1156"/>
                    <a:pt x="104471" y="3683"/>
                    <a:pt x="67367" y="5902"/>
                  </a:cubicBezTo>
                  <a:cubicBezTo>
                    <a:pt x="30263" y="8121"/>
                    <a:pt x="62" y="9230"/>
                    <a:pt x="0" y="8367"/>
                  </a:cubicBezTo>
                  <a:cubicBezTo>
                    <a:pt x="-62" y="7504"/>
                    <a:pt x="30016" y="4977"/>
                    <a:pt x="67121" y="2758"/>
                  </a:cubicBezTo>
                  <a:cubicBezTo>
                    <a:pt x="104225" y="539"/>
                    <a:pt x="134487" y="-570"/>
                    <a:pt x="134487" y="293"/>
                  </a:cubicBezTo>
                  <a:close/>
                </a:path>
              </a:pathLst>
            </a:custGeom>
            <a:solidFill>
              <a:srgbClr val="FFFFFF"/>
            </a:solidFill>
            <a:ln w="6160" cap="flat">
              <a:noFill/>
              <a:prstDash val="solid"/>
              <a:miter/>
            </a:ln>
          </p:spPr>
          <p:txBody>
            <a:bodyPr rtlCol="0" anchor="ctr"/>
            <a:lstStyle/>
            <a:p>
              <a:endParaRPr lang="en-US"/>
            </a:p>
          </p:txBody>
        </p:sp>
        <p:sp>
          <p:nvSpPr>
            <p:cNvPr id="4291" name="Freeform: Shape 4290">
              <a:extLst>
                <a:ext uri="{FF2B5EF4-FFF2-40B4-BE49-F238E27FC236}">
                  <a16:creationId xmlns:a16="http://schemas.microsoft.com/office/drawing/2014/main" id="{84FB37B7-CB40-44D7-A274-2943CCAE6F46}"/>
                </a:ext>
              </a:extLst>
            </p:cNvPr>
            <p:cNvSpPr/>
            <p:nvPr/>
          </p:nvSpPr>
          <p:spPr>
            <a:xfrm>
              <a:off x="5819927" y="2643038"/>
              <a:ext cx="76612" cy="5550"/>
            </a:xfrm>
            <a:custGeom>
              <a:avLst/>
              <a:gdLst>
                <a:gd name="connsiteX0" fmla="*/ 76612 w 76612"/>
                <a:gd name="connsiteY0" fmla="*/ 464 h 5550"/>
                <a:gd name="connsiteX1" fmla="*/ 38399 w 76612"/>
                <a:gd name="connsiteY1" fmla="*/ 4347 h 5550"/>
                <a:gd name="connsiteX2" fmla="*/ 0 w 76612"/>
                <a:gd name="connsiteY2" fmla="*/ 5087 h 5550"/>
                <a:gd name="connsiteX3" fmla="*/ 38214 w 76612"/>
                <a:gd name="connsiteY3" fmla="*/ 1203 h 5550"/>
                <a:gd name="connsiteX4" fmla="*/ 76612 w 76612"/>
                <a:gd name="connsiteY4" fmla="*/ 464 h 5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50">
                  <a:moveTo>
                    <a:pt x="76612" y="464"/>
                  </a:moveTo>
                  <a:cubicBezTo>
                    <a:pt x="64002" y="2818"/>
                    <a:pt x="51225" y="4119"/>
                    <a:pt x="38399" y="4347"/>
                  </a:cubicBezTo>
                  <a:cubicBezTo>
                    <a:pt x="25640" y="5647"/>
                    <a:pt x="12795" y="5894"/>
                    <a:pt x="0" y="5087"/>
                  </a:cubicBezTo>
                  <a:cubicBezTo>
                    <a:pt x="12611" y="2732"/>
                    <a:pt x="25387" y="1432"/>
                    <a:pt x="38214" y="1203"/>
                  </a:cubicBezTo>
                  <a:cubicBezTo>
                    <a:pt x="50972" y="-97"/>
                    <a:pt x="63817" y="-343"/>
                    <a:pt x="76612" y="464"/>
                  </a:cubicBezTo>
                  <a:close/>
                </a:path>
              </a:pathLst>
            </a:custGeom>
            <a:solidFill>
              <a:srgbClr val="FFFFFF"/>
            </a:solidFill>
            <a:ln w="6160" cap="flat">
              <a:noFill/>
              <a:prstDash val="solid"/>
              <a:miter/>
            </a:ln>
          </p:spPr>
          <p:txBody>
            <a:bodyPr rtlCol="0" anchor="ctr"/>
            <a:lstStyle/>
            <a:p>
              <a:endParaRPr lang="en-US"/>
            </a:p>
          </p:txBody>
        </p:sp>
        <p:sp>
          <p:nvSpPr>
            <p:cNvPr id="4292" name="Freeform: Shape 4291">
              <a:extLst>
                <a:ext uri="{FF2B5EF4-FFF2-40B4-BE49-F238E27FC236}">
                  <a16:creationId xmlns:a16="http://schemas.microsoft.com/office/drawing/2014/main" id="{A69133B7-5300-4068-AEBD-BEA101BB0AE7}"/>
                </a:ext>
              </a:extLst>
            </p:cNvPr>
            <p:cNvSpPr/>
            <p:nvPr/>
          </p:nvSpPr>
          <p:spPr>
            <a:xfrm>
              <a:off x="5738322" y="2825879"/>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01" y="41973"/>
                    <a:pt x="199081" y="0"/>
                  </a:cubicBezTo>
                  <a:close/>
                </a:path>
              </a:pathLst>
            </a:custGeom>
            <a:solidFill>
              <a:srgbClr val="455A64"/>
            </a:solidFill>
            <a:ln w="6160" cap="flat">
              <a:noFill/>
              <a:prstDash val="solid"/>
              <a:miter/>
            </a:ln>
          </p:spPr>
          <p:txBody>
            <a:bodyPr rtlCol="0" anchor="ctr"/>
            <a:lstStyle/>
            <a:p>
              <a:endParaRPr lang="en-US"/>
            </a:p>
          </p:txBody>
        </p:sp>
        <p:sp>
          <p:nvSpPr>
            <p:cNvPr id="4293" name="Freeform: Shape 4292">
              <a:extLst>
                <a:ext uri="{FF2B5EF4-FFF2-40B4-BE49-F238E27FC236}">
                  <a16:creationId xmlns:a16="http://schemas.microsoft.com/office/drawing/2014/main" id="{51EC289A-4D14-4D2B-B20B-E6A2C6352DE8}"/>
                </a:ext>
              </a:extLst>
            </p:cNvPr>
            <p:cNvSpPr/>
            <p:nvPr/>
          </p:nvSpPr>
          <p:spPr>
            <a:xfrm>
              <a:off x="5772653" y="2892707"/>
              <a:ext cx="134548" cy="8702"/>
            </a:xfrm>
            <a:custGeom>
              <a:avLst/>
              <a:gdLst>
                <a:gd name="connsiteX0" fmla="*/ 134549 w 134548"/>
                <a:gd name="connsiteY0" fmla="*/ 293 h 8702"/>
                <a:gd name="connsiteX1" fmla="*/ 67367 w 134548"/>
                <a:gd name="connsiteY1" fmla="*/ 5963 h 8702"/>
                <a:gd name="connsiteX2" fmla="*/ 0 w 134548"/>
                <a:gd name="connsiteY2" fmla="*/ 8367 h 8702"/>
                <a:gd name="connsiteX3" fmla="*/ 67182 w 134548"/>
                <a:gd name="connsiteY3" fmla="*/ 2758 h 8702"/>
                <a:gd name="connsiteX4" fmla="*/ 134549 w 134548"/>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293"/>
                  </a:moveTo>
                  <a:cubicBezTo>
                    <a:pt x="134549" y="1156"/>
                    <a:pt x="104533" y="3683"/>
                    <a:pt x="67367" y="5963"/>
                  </a:cubicBezTo>
                  <a:cubicBezTo>
                    <a:pt x="30201" y="8244"/>
                    <a:pt x="62" y="9292"/>
                    <a:pt x="0" y="8367"/>
                  </a:cubicBezTo>
                  <a:cubicBezTo>
                    <a:pt x="-62" y="7443"/>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294" name="Freeform: Shape 4293">
              <a:extLst>
                <a:ext uri="{FF2B5EF4-FFF2-40B4-BE49-F238E27FC236}">
                  <a16:creationId xmlns:a16="http://schemas.microsoft.com/office/drawing/2014/main" id="{240630A5-3642-44E4-A9F9-825D68E9077C}"/>
                </a:ext>
              </a:extLst>
            </p:cNvPr>
            <p:cNvSpPr/>
            <p:nvPr/>
          </p:nvSpPr>
          <p:spPr>
            <a:xfrm>
              <a:off x="5772715" y="2926544"/>
              <a:ext cx="134548" cy="8721"/>
            </a:xfrm>
            <a:custGeom>
              <a:avLst/>
              <a:gdLst>
                <a:gd name="connsiteX0" fmla="*/ 134549 w 134548"/>
                <a:gd name="connsiteY0" fmla="*/ 293 h 8721"/>
                <a:gd name="connsiteX1" fmla="*/ 67367 w 134548"/>
                <a:gd name="connsiteY1" fmla="*/ 5963 h 8721"/>
                <a:gd name="connsiteX2" fmla="*/ 0 w 134548"/>
                <a:gd name="connsiteY2" fmla="*/ 8429 h 8721"/>
                <a:gd name="connsiteX3" fmla="*/ 67182 w 134548"/>
                <a:gd name="connsiteY3" fmla="*/ 2758 h 8721"/>
                <a:gd name="connsiteX4" fmla="*/ 134549 w 134548"/>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21">
                  <a:moveTo>
                    <a:pt x="134549" y="293"/>
                  </a:moveTo>
                  <a:cubicBezTo>
                    <a:pt x="134549" y="1217"/>
                    <a:pt x="104533" y="3744"/>
                    <a:pt x="67367" y="5963"/>
                  </a:cubicBezTo>
                  <a:cubicBezTo>
                    <a:pt x="30201" y="8182"/>
                    <a:pt x="62" y="9292"/>
                    <a:pt x="0" y="8429"/>
                  </a:cubicBezTo>
                  <a:cubicBezTo>
                    <a:pt x="-62" y="7566"/>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295" name="Freeform: Shape 4294">
              <a:extLst>
                <a:ext uri="{FF2B5EF4-FFF2-40B4-BE49-F238E27FC236}">
                  <a16:creationId xmlns:a16="http://schemas.microsoft.com/office/drawing/2014/main" id="{B822B428-F0FF-49D0-9913-9F632392F033}"/>
                </a:ext>
              </a:extLst>
            </p:cNvPr>
            <p:cNvSpPr/>
            <p:nvPr/>
          </p:nvSpPr>
          <p:spPr>
            <a:xfrm>
              <a:off x="5796567" y="2959590"/>
              <a:ext cx="76612" cy="5620"/>
            </a:xfrm>
            <a:custGeom>
              <a:avLst/>
              <a:gdLst>
                <a:gd name="connsiteX0" fmla="*/ 76612 w 76612"/>
                <a:gd name="connsiteY0" fmla="*/ 530 h 5620"/>
                <a:gd name="connsiteX1" fmla="*/ 38398 w 76612"/>
                <a:gd name="connsiteY1" fmla="*/ 4413 h 5620"/>
                <a:gd name="connsiteX2" fmla="*/ 0 w 76612"/>
                <a:gd name="connsiteY2" fmla="*/ 5091 h 5620"/>
                <a:gd name="connsiteX3" fmla="*/ 38214 w 76612"/>
                <a:gd name="connsiteY3" fmla="*/ 1208 h 5620"/>
                <a:gd name="connsiteX4" fmla="*/ 76612 w 76612"/>
                <a:gd name="connsiteY4" fmla="*/ 530 h 5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620">
                  <a:moveTo>
                    <a:pt x="76612" y="530"/>
                  </a:moveTo>
                  <a:cubicBezTo>
                    <a:pt x="64002" y="2847"/>
                    <a:pt x="51219" y="4148"/>
                    <a:pt x="38398" y="4413"/>
                  </a:cubicBezTo>
                  <a:cubicBezTo>
                    <a:pt x="25640" y="5750"/>
                    <a:pt x="12795" y="5979"/>
                    <a:pt x="0" y="5091"/>
                  </a:cubicBezTo>
                  <a:cubicBezTo>
                    <a:pt x="12611" y="2767"/>
                    <a:pt x="25394" y="1467"/>
                    <a:pt x="38214" y="1208"/>
                  </a:cubicBezTo>
                  <a:cubicBezTo>
                    <a:pt x="50972" y="-129"/>
                    <a:pt x="63817" y="-358"/>
                    <a:pt x="76612" y="530"/>
                  </a:cubicBezTo>
                  <a:close/>
                </a:path>
              </a:pathLst>
            </a:custGeom>
            <a:solidFill>
              <a:srgbClr val="FFFFFF"/>
            </a:solidFill>
            <a:ln w="6160" cap="flat">
              <a:noFill/>
              <a:prstDash val="solid"/>
              <a:miter/>
            </a:ln>
          </p:spPr>
          <p:txBody>
            <a:bodyPr rtlCol="0" anchor="ctr"/>
            <a:lstStyle/>
            <a:p>
              <a:endParaRPr lang="en-US"/>
            </a:p>
          </p:txBody>
        </p:sp>
        <p:sp>
          <p:nvSpPr>
            <p:cNvPr id="4296" name="Freeform: Shape 4295">
              <a:extLst>
                <a:ext uri="{FF2B5EF4-FFF2-40B4-BE49-F238E27FC236}">
                  <a16:creationId xmlns:a16="http://schemas.microsoft.com/office/drawing/2014/main" id="{FDCE09D5-D448-4389-A064-DA72E303DB99}"/>
                </a:ext>
              </a:extLst>
            </p:cNvPr>
            <p:cNvSpPr/>
            <p:nvPr/>
          </p:nvSpPr>
          <p:spPr>
            <a:xfrm>
              <a:off x="6004030" y="2827359"/>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01" y="42035"/>
                    <a:pt x="199080" y="0"/>
                  </a:cubicBezTo>
                  <a:close/>
                </a:path>
              </a:pathLst>
            </a:custGeom>
            <a:solidFill>
              <a:srgbClr val="263238"/>
            </a:solidFill>
            <a:ln w="6160" cap="flat">
              <a:noFill/>
              <a:prstDash val="solid"/>
              <a:miter/>
            </a:ln>
          </p:spPr>
          <p:txBody>
            <a:bodyPr rtlCol="0" anchor="ctr"/>
            <a:lstStyle/>
            <a:p>
              <a:endParaRPr lang="en-US"/>
            </a:p>
          </p:txBody>
        </p:sp>
        <p:sp>
          <p:nvSpPr>
            <p:cNvPr id="4297" name="Freeform: Shape 4296">
              <a:extLst>
                <a:ext uri="{FF2B5EF4-FFF2-40B4-BE49-F238E27FC236}">
                  <a16:creationId xmlns:a16="http://schemas.microsoft.com/office/drawing/2014/main" id="{325BB4CF-9E87-4B63-AB10-38755EFF09B4}"/>
                </a:ext>
              </a:extLst>
            </p:cNvPr>
            <p:cNvSpPr/>
            <p:nvPr/>
          </p:nvSpPr>
          <p:spPr>
            <a:xfrm>
              <a:off x="6038361" y="2894090"/>
              <a:ext cx="134548" cy="8694"/>
            </a:xfrm>
            <a:custGeom>
              <a:avLst/>
              <a:gdLst>
                <a:gd name="connsiteX0" fmla="*/ 134549 w 134548"/>
                <a:gd name="connsiteY0" fmla="*/ 327 h 8694"/>
                <a:gd name="connsiteX1" fmla="*/ 67367 w 134548"/>
                <a:gd name="connsiteY1" fmla="*/ 5936 h 8694"/>
                <a:gd name="connsiteX2" fmla="*/ 0 w 134548"/>
                <a:gd name="connsiteY2" fmla="*/ 8401 h 8694"/>
                <a:gd name="connsiteX3" fmla="*/ 67182 w 134548"/>
                <a:gd name="connsiteY3" fmla="*/ 2731 h 8694"/>
                <a:gd name="connsiteX4" fmla="*/ 134549 w 134548"/>
                <a:gd name="connsiteY4" fmla="*/ 327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94">
                  <a:moveTo>
                    <a:pt x="134549" y="327"/>
                  </a:moveTo>
                  <a:cubicBezTo>
                    <a:pt x="134549" y="1190"/>
                    <a:pt x="104533" y="3717"/>
                    <a:pt x="67367" y="5936"/>
                  </a:cubicBezTo>
                  <a:cubicBezTo>
                    <a:pt x="30201" y="8155"/>
                    <a:pt x="62" y="9264"/>
                    <a:pt x="0" y="8401"/>
                  </a:cubicBezTo>
                  <a:cubicBezTo>
                    <a:pt x="-62" y="7538"/>
                    <a:pt x="30016" y="4950"/>
                    <a:pt x="67182" y="2731"/>
                  </a:cubicBezTo>
                  <a:cubicBezTo>
                    <a:pt x="104348" y="512"/>
                    <a:pt x="134487" y="-598"/>
                    <a:pt x="134549" y="327"/>
                  </a:cubicBezTo>
                  <a:close/>
                </a:path>
              </a:pathLst>
            </a:custGeom>
            <a:solidFill>
              <a:srgbClr val="FFFFFF"/>
            </a:solidFill>
            <a:ln w="6160" cap="flat">
              <a:noFill/>
              <a:prstDash val="solid"/>
              <a:miter/>
            </a:ln>
          </p:spPr>
          <p:txBody>
            <a:bodyPr rtlCol="0" anchor="ctr"/>
            <a:lstStyle/>
            <a:p>
              <a:endParaRPr lang="en-US"/>
            </a:p>
          </p:txBody>
        </p:sp>
        <p:sp>
          <p:nvSpPr>
            <p:cNvPr id="4298" name="Freeform: Shape 4297">
              <a:extLst>
                <a:ext uri="{FF2B5EF4-FFF2-40B4-BE49-F238E27FC236}">
                  <a16:creationId xmlns:a16="http://schemas.microsoft.com/office/drawing/2014/main" id="{601434E0-7E1B-4D1E-ABD5-FBD72478BE91}"/>
                </a:ext>
              </a:extLst>
            </p:cNvPr>
            <p:cNvSpPr/>
            <p:nvPr/>
          </p:nvSpPr>
          <p:spPr>
            <a:xfrm>
              <a:off x="6038422" y="2927920"/>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6"/>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299" name="Freeform: Shape 4298">
              <a:extLst>
                <a:ext uri="{FF2B5EF4-FFF2-40B4-BE49-F238E27FC236}">
                  <a16:creationId xmlns:a16="http://schemas.microsoft.com/office/drawing/2014/main" id="{13C5680F-3EE0-4EFF-89C5-0F5340A34CF5}"/>
                </a:ext>
              </a:extLst>
            </p:cNvPr>
            <p:cNvSpPr/>
            <p:nvPr/>
          </p:nvSpPr>
          <p:spPr>
            <a:xfrm>
              <a:off x="6062213" y="2960999"/>
              <a:ext cx="76673" cy="5563"/>
            </a:xfrm>
            <a:custGeom>
              <a:avLst/>
              <a:gdLst>
                <a:gd name="connsiteX0" fmla="*/ 76674 w 76673"/>
                <a:gd name="connsiteY0" fmla="*/ 477 h 5563"/>
                <a:gd name="connsiteX1" fmla="*/ 38460 w 76673"/>
                <a:gd name="connsiteY1" fmla="*/ 4360 h 5563"/>
                <a:gd name="connsiteX2" fmla="*/ 0 w 76673"/>
                <a:gd name="connsiteY2" fmla="*/ 5100 h 5563"/>
                <a:gd name="connsiteX3" fmla="*/ 38275 w 76673"/>
                <a:gd name="connsiteY3" fmla="*/ 1155 h 5563"/>
                <a:gd name="connsiteX4" fmla="*/ 76674 w 76673"/>
                <a:gd name="connsiteY4" fmla="*/ 477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77"/>
                  </a:moveTo>
                  <a:cubicBezTo>
                    <a:pt x="64063" y="2831"/>
                    <a:pt x="51286" y="4132"/>
                    <a:pt x="38460" y="4360"/>
                  </a:cubicBezTo>
                  <a:cubicBezTo>
                    <a:pt x="25683" y="5661"/>
                    <a:pt x="12820" y="5907"/>
                    <a:pt x="0" y="5100"/>
                  </a:cubicBezTo>
                  <a:cubicBezTo>
                    <a:pt x="12623" y="2708"/>
                    <a:pt x="25431" y="1389"/>
                    <a:pt x="38275" y="1155"/>
                  </a:cubicBezTo>
                  <a:cubicBezTo>
                    <a:pt x="51034" y="-109"/>
                    <a:pt x="63878" y="-337"/>
                    <a:pt x="76674" y="477"/>
                  </a:cubicBezTo>
                  <a:close/>
                </a:path>
              </a:pathLst>
            </a:custGeom>
            <a:solidFill>
              <a:srgbClr val="FFFFFF"/>
            </a:solidFill>
            <a:ln w="6160" cap="flat">
              <a:noFill/>
              <a:prstDash val="solid"/>
              <a:miter/>
            </a:ln>
          </p:spPr>
          <p:txBody>
            <a:bodyPr rtlCol="0" anchor="ctr"/>
            <a:lstStyle/>
            <a:p>
              <a:endParaRPr lang="en-US"/>
            </a:p>
          </p:txBody>
        </p:sp>
        <p:sp>
          <p:nvSpPr>
            <p:cNvPr id="4300" name="Freeform: Shape 4299">
              <a:extLst>
                <a:ext uri="{FF2B5EF4-FFF2-40B4-BE49-F238E27FC236}">
                  <a16:creationId xmlns:a16="http://schemas.microsoft.com/office/drawing/2014/main" id="{04393373-25D8-49E0-9EAB-9250DF880761}"/>
                </a:ext>
              </a:extLst>
            </p:cNvPr>
            <p:cNvSpPr/>
            <p:nvPr/>
          </p:nvSpPr>
          <p:spPr>
            <a:xfrm>
              <a:off x="6226285" y="2838699"/>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01" y="42035"/>
                    <a:pt x="199080" y="0"/>
                  </a:cubicBezTo>
                  <a:close/>
                </a:path>
              </a:pathLst>
            </a:custGeom>
            <a:solidFill>
              <a:srgbClr val="008D8A"/>
            </a:solidFill>
            <a:ln w="6160" cap="flat">
              <a:noFill/>
              <a:prstDash val="solid"/>
              <a:miter/>
            </a:ln>
          </p:spPr>
          <p:txBody>
            <a:bodyPr rtlCol="0" anchor="ctr"/>
            <a:lstStyle/>
            <a:p>
              <a:endParaRPr lang="en-US"/>
            </a:p>
          </p:txBody>
        </p:sp>
        <p:sp>
          <p:nvSpPr>
            <p:cNvPr id="4301" name="Freeform: Shape 4300">
              <a:extLst>
                <a:ext uri="{FF2B5EF4-FFF2-40B4-BE49-F238E27FC236}">
                  <a16:creationId xmlns:a16="http://schemas.microsoft.com/office/drawing/2014/main" id="{453E7549-4CD3-4AE2-B960-522E65FF10CA}"/>
                </a:ext>
              </a:extLst>
            </p:cNvPr>
            <p:cNvSpPr/>
            <p:nvPr/>
          </p:nvSpPr>
          <p:spPr>
            <a:xfrm>
              <a:off x="6260616" y="2905527"/>
              <a:ext cx="134548" cy="8721"/>
            </a:xfrm>
            <a:custGeom>
              <a:avLst/>
              <a:gdLst>
                <a:gd name="connsiteX0" fmla="*/ 134549 w 134548"/>
                <a:gd name="connsiteY0" fmla="*/ 293 h 8721"/>
                <a:gd name="connsiteX1" fmla="*/ 67367 w 134548"/>
                <a:gd name="connsiteY1" fmla="*/ 5963 h 8721"/>
                <a:gd name="connsiteX2" fmla="*/ 0 w 134548"/>
                <a:gd name="connsiteY2" fmla="*/ 8429 h 8721"/>
                <a:gd name="connsiteX3" fmla="*/ 67182 w 134548"/>
                <a:gd name="connsiteY3" fmla="*/ 2758 h 8721"/>
                <a:gd name="connsiteX4" fmla="*/ 134549 w 134548"/>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21">
                  <a:moveTo>
                    <a:pt x="134549" y="293"/>
                  </a:moveTo>
                  <a:cubicBezTo>
                    <a:pt x="134549" y="1217"/>
                    <a:pt x="104533" y="3744"/>
                    <a:pt x="67367" y="5963"/>
                  </a:cubicBezTo>
                  <a:cubicBezTo>
                    <a:pt x="30201" y="8182"/>
                    <a:pt x="62" y="9292"/>
                    <a:pt x="0" y="8429"/>
                  </a:cubicBezTo>
                  <a:cubicBezTo>
                    <a:pt x="-62" y="7566"/>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02" name="Freeform: Shape 4301">
              <a:extLst>
                <a:ext uri="{FF2B5EF4-FFF2-40B4-BE49-F238E27FC236}">
                  <a16:creationId xmlns:a16="http://schemas.microsoft.com/office/drawing/2014/main" id="{D3058EDB-5CA9-46EB-951E-73786B8839B3}"/>
                </a:ext>
              </a:extLst>
            </p:cNvPr>
            <p:cNvSpPr/>
            <p:nvPr/>
          </p:nvSpPr>
          <p:spPr>
            <a:xfrm>
              <a:off x="6260677" y="2939384"/>
              <a:ext cx="134549" cy="8702"/>
            </a:xfrm>
            <a:custGeom>
              <a:avLst/>
              <a:gdLst>
                <a:gd name="connsiteX0" fmla="*/ 134549 w 134549"/>
                <a:gd name="connsiteY0" fmla="*/ 335 h 8702"/>
                <a:gd name="connsiteX1" fmla="*/ 67367 w 134549"/>
                <a:gd name="connsiteY1" fmla="*/ 5944 h 8702"/>
                <a:gd name="connsiteX2" fmla="*/ 0 w 134549"/>
                <a:gd name="connsiteY2" fmla="*/ 8409 h 8702"/>
                <a:gd name="connsiteX3" fmla="*/ 67182 w 134549"/>
                <a:gd name="connsiteY3" fmla="*/ 2739 h 8702"/>
                <a:gd name="connsiteX4" fmla="*/ 134549 w 134549"/>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702">
                  <a:moveTo>
                    <a:pt x="134549" y="335"/>
                  </a:moveTo>
                  <a:cubicBezTo>
                    <a:pt x="134549" y="1198"/>
                    <a:pt x="104533" y="3725"/>
                    <a:pt x="67367" y="5944"/>
                  </a:cubicBezTo>
                  <a:cubicBezTo>
                    <a:pt x="30201" y="8163"/>
                    <a:pt x="62" y="9272"/>
                    <a:pt x="0" y="8409"/>
                  </a:cubicBezTo>
                  <a:cubicBezTo>
                    <a:pt x="-61" y="7546"/>
                    <a:pt x="30016" y="5019"/>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03" name="Freeform: Shape 4302">
              <a:extLst>
                <a:ext uri="{FF2B5EF4-FFF2-40B4-BE49-F238E27FC236}">
                  <a16:creationId xmlns:a16="http://schemas.microsoft.com/office/drawing/2014/main" id="{FB145F96-8A3E-4C4D-B095-A77049131A22}"/>
                </a:ext>
              </a:extLst>
            </p:cNvPr>
            <p:cNvSpPr/>
            <p:nvPr/>
          </p:nvSpPr>
          <p:spPr>
            <a:xfrm>
              <a:off x="6284469" y="2972463"/>
              <a:ext cx="76673" cy="5563"/>
            </a:xfrm>
            <a:custGeom>
              <a:avLst/>
              <a:gdLst>
                <a:gd name="connsiteX0" fmla="*/ 76674 w 76673"/>
                <a:gd name="connsiteY0" fmla="*/ 477 h 5563"/>
                <a:gd name="connsiteX1" fmla="*/ 38460 w 76673"/>
                <a:gd name="connsiteY1" fmla="*/ 4360 h 5563"/>
                <a:gd name="connsiteX2" fmla="*/ 0 w 76673"/>
                <a:gd name="connsiteY2" fmla="*/ 5100 h 5563"/>
                <a:gd name="connsiteX3" fmla="*/ 38275 w 76673"/>
                <a:gd name="connsiteY3" fmla="*/ 1155 h 5563"/>
                <a:gd name="connsiteX4" fmla="*/ 76674 w 76673"/>
                <a:gd name="connsiteY4" fmla="*/ 477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77"/>
                  </a:moveTo>
                  <a:cubicBezTo>
                    <a:pt x="64063" y="2831"/>
                    <a:pt x="51286" y="4132"/>
                    <a:pt x="38460" y="4360"/>
                  </a:cubicBezTo>
                  <a:cubicBezTo>
                    <a:pt x="25683" y="5660"/>
                    <a:pt x="12820" y="5907"/>
                    <a:pt x="0" y="5100"/>
                  </a:cubicBezTo>
                  <a:cubicBezTo>
                    <a:pt x="12623" y="2708"/>
                    <a:pt x="25431" y="1389"/>
                    <a:pt x="38275" y="1155"/>
                  </a:cubicBezTo>
                  <a:cubicBezTo>
                    <a:pt x="51034" y="-109"/>
                    <a:pt x="63878" y="-337"/>
                    <a:pt x="76674" y="477"/>
                  </a:cubicBezTo>
                  <a:close/>
                </a:path>
              </a:pathLst>
            </a:custGeom>
            <a:solidFill>
              <a:srgbClr val="FFFFFF"/>
            </a:solidFill>
            <a:ln w="6160" cap="flat">
              <a:noFill/>
              <a:prstDash val="solid"/>
              <a:miter/>
            </a:ln>
          </p:spPr>
          <p:txBody>
            <a:bodyPr rtlCol="0" anchor="ctr"/>
            <a:lstStyle/>
            <a:p>
              <a:endParaRPr lang="en-US"/>
            </a:p>
          </p:txBody>
        </p:sp>
        <p:sp>
          <p:nvSpPr>
            <p:cNvPr id="4304" name="Freeform: Shape 4303">
              <a:extLst>
                <a:ext uri="{FF2B5EF4-FFF2-40B4-BE49-F238E27FC236}">
                  <a16:creationId xmlns:a16="http://schemas.microsoft.com/office/drawing/2014/main" id="{27957819-5C27-4B26-8CAC-510F39FD80B8}"/>
                </a:ext>
              </a:extLst>
            </p:cNvPr>
            <p:cNvSpPr/>
            <p:nvPr/>
          </p:nvSpPr>
          <p:spPr>
            <a:xfrm>
              <a:off x="5966556" y="3111988"/>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01" y="42035"/>
                    <a:pt x="199081" y="0"/>
                  </a:cubicBezTo>
                  <a:close/>
                </a:path>
              </a:pathLst>
            </a:custGeom>
            <a:solidFill>
              <a:srgbClr val="455A64"/>
            </a:solidFill>
            <a:ln w="6160" cap="flat">
              <a:noFill/>
              <a:prstDash val="solid"/>
              <a:miter/>
            </a:ln>
          </p:spPr>
          <p:txBody>
            <a:bodyPr rtlCol="0" anchor="ctr"/>
            <a:lstStyle/>
            <a:p>
              <a:endParaRPr lang="en-US"/>
            </a:p>
          </p:txBody>
        </p:sp>
        <p:sp>
          <p:nvSpPr>
            <p:cNvPr id="4305" name="Freeform: Shape 4304">
              <a:extLst>
                <a:ext uri="{FF2B5EF4-FFF2-40B4-BE49-F238E27FC236}">
                  <a16:creationId xmlns:a16="http://schemas.microsoft.com/office/drawing/2014/main" id="{0EFE437A-A16A-4B0D-A029-78283041028F}"/>
                </a:ext>
              </a:extLst>
            </p:cNvPr>
            <p:cNvSpPr/>
            <p:nvPr/>
          </p:nvSpPr>
          <p:spPr>
            <a:xfrm>
              <a:off x="6000948" y="3178816"/>
              <a:ext cx="134487" cy="8702"/>
            </a:xfrm>
            <a:custGeom>
              <a:avLst/>
              <a:gdLst>
                <a:gd name="connsiteX0" fmla="*/ 134487 w 134487"/>
                <a:gd name="connsiteY0" fmla="*/ 293 h 8702"/>
                <a:gd name="connsiteX1" fmla="*/ 67367 w 134487"/>
                <a:gd name="connsiteY1" fmla="*/ 5963 h 8702"/>
                <a:gd name="connsiteX2" fmla="*/ 0 w 134487"/>
                <a:gd name="connsiteY2" fmla="*/ 8367 h 8702"/>
                <a:gd name="connsiteX3" fmla="*/ 67182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67" y="5963"/>
                  </a:cubicBezTo>
                  <a:cubicBezTo>
                    <a:pt x="30263" y="8244"/>
                    <a:pt x="62" y="9292"/>
                    <a:pt x="0" y="8367"/>
                  </a:cubicBezTo>
                  <a:cubicBezTo>
                    <a:pt x="-62" y="7443"/>
                    <a:pt x="30016" y="4977"/>
                    <a:pt x="67182" y="2758"/>
                  </a:cubicBezTo>
                  <a:cubicBezTo>
                    <a:pt x="104348"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06" name="Freeform: Shape 4305">
              <a:extLst>
                <a:ext uri="{FF2B5EF4-FFF2-40B4-BE49-F238E27FC236}">
                  <a16:creationId xmlns:a16="http://schemas.microsoft.com/office/drawing/2014/main" id="{8F7D878A-4987-4E77-B94C-90653A4B10FE}"/>
                </a:ext>
              </a:extLst>
            </p:cNvPr>
            <p:cNvSpPr/>
            <p:nvPr/>
          </p:nvSpPr>
          <p:spPr>
            <a:xfrm>
              <a:off x="6001010" y="3212653"/>
              <a:ext cx="134487" cy="8693"/>
            </a:xfrm>
            <a:custGeom>
              <a:avLst/>
              <a:gdLst>
                <a:gd name="connsiteX0" fmla="*/ 134487 w 134487"/>
                <a:gd name="connsiteY0" fmla="*/ 293 h 8693"/>
                <a:gd name="connsiteX1" fmla="*/ 67367 w 134487"/>
                <a:gd name="connsiteY1" fmla="*/ 5963 h 8693"/>
                <a:gd name="connsiteX2" fmla="*/ 0 w 134487"/>
                <a:gd name="connsiteY2" fmla="*/ 8367 h 8693"/>
                <a:gd name="connsiteX3" fmla="*/ 67120 w 134487"/>
                <a:gd name="connsiteY3" fmla="*/ 2758 h 8693"/>
                <a:gd name="connsiteX4" fmla="*/ 134487 w 134487"/>
                <a:gd name="connsiteY4" fmla="*/ 293 h 8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93">
                  <a:moveTo>
                    <a:pt x="134487" y="293"/>
                  </a:moveTo>
                  <a:cubicBezTo>
                    <a:pt x="134487" y="1217"/>
                    <a:pt x="104471" y="3744"/>
                    <a:pt x="67367" y="5963"/>
                  </a:cubicBezTo>
                  <a:cubicBezTo>
                    <a:pt x="30263" y="8182"/>
                    <a:pt x="62" y="9291"/>
                    <a:pt x="0" y="8367"/>
                  </a:cubicBezTo>
                  <a:cubicBezTo>
                    <a:pt x="-62" y="7443"/>
                    <a:pt x="30016" y="4977"/>
                    <a:pt x="67120" y="2758"/>
                  </a:cubicBezTo>
                  <a:cubicBezTo>
                    <a:pt x="104225"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07" name="Freeform: Shape 4306">
              <a:extLst>
                <a:ext uri="{FF2B5EF4-FFF2-40B4-BE49-F238E27FC236}">
                  <a16:creationId xmlns:a16="http://schemas.microsoft.com/office/drawing/2014/main" id="{B4D9FA41-9851-4E76-8F28-9F2330AA28FC}"/>
                </a:ext>
              </a:extLst>
            </p:cNvPr>
            <p:cNvSpPr/>
            <p:nvPr/>
          </p:nvSpPr>
          <p:spPr>
            <a:xfrm>
              <a:off x="6024801" y="3246012"/>
              <a:ext cx="76612" cy="5590"/>
            </a:xfrm>
            <a:custGeom>
              <a:avLst/>
              <a:gdLst>
                <a:gd name="connsiteX0" fmla="*/ 76612 w 76612"/>
                <a:gd name="connsiteY0" fmla="*/ 464 h 5590"/>
                <a:gd name="connsiteX1" fmla="*/ 38398 w 76612"/>
                <a:gd name="connsiteY1" fmla="*/ 4409 h 5590"/>
                <a:gd name="connsiteX2" fmla="*/ 0 w 76612"/>
                <a:gd name="connsiteY2" fmla="*/ 5087 h 5590"/>
                <a:gd name="connsiteX3" fmla="*/ 38214 w 76612"/>
                <a:gd name="connsiteY3" fmla="*/ 1204 h 5590"/>
                <a:gd name="connsiteX4" fmla="*/ 76612 w 76612"/>
                <a:gd name="connsiteY4" fmla="*/ 464 h 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90">
                  <a:moveTo>
                    <a:pt x="76612" y="464"/>
                  </a:moveTo>
                  <a:cubicBezTo>
                    <a:pt x="64008" y="2868"/>
                    <a:pt x="51225" y="4187"/>
                    <a:pt x="38398" y="4409"/>
                  </a:cubicBezTo>
                  <a:cubicBezTo>
                    <a:pt x="25640" y="5709"/>
                    <a:pt x="12795" y="5937"/>
                    <a:pt x="0" y="5087"/>
                  </a:cubicBezTo>
                  <a:cubicBezTo>
                    <a:pt x="12611" y="2732"/>
                    <a:pt x="25387" y="1432"/>
                    <a:pt x="38214" y="1204"/>
                  </a:cubicBezTo>
                  <a:cubicBezTo>
                    <a:pt x="50972" y="-97"/>
                    <a:pt x="63817" y="-344"/>
                    <a:pt x="76612" y="464"/>
                  </a:cubicBezTo>
                  <a:close/>
                </a:path>
              </a:pathLst>
            </a:custGeom>
            <a:solidFill>
              <a:srgbClr val="FFFFFF"/>
            </a:solidFill>
            <a:ln w="6160" cap="flat">
              <a:noFill/>
              <a:prstDash val="solid"/>
              <a:miter/>
            </a:ln>
          </p:spPr>
          <p:txBody>
            <a:bodyPr rtlCol="0" anchor="ctr"/>
            <a:lstStyle/>
            <a:p>
              <a:endParaRPr lang="en-US"/>
            </a:p>
          </p:txBody>
        </p:sp>
        <p:sp>
          <p:nvSpPr>
            <p:cNvPr id="4308" name="Freeform: Shape 4307">
              <a:extLst>
                <a:ext uri="{FF2B5EF4-FFF2-40B4-BE49-F238E27FC236}">
                  <a16:creationId xmlns:a16="http://schemas.microsoft.com/office/drawing/2014/main" id="{9701A475-C7F3-45F3-9600-77C243BEBAFF}"/>
                </a:ext>
              </a:extLst>
            </p:cNvPr>
            <p:cNvSpPr/>
            <p:nvPr/>
          </p:nvSpPr>
          <p:spPr>
            <a:xfrm>
              <a:off x="6609900" y="2744953"/>
              <a:ext cx="209928" cy="208572"/>
            </a:xfrm>
            <a:custGeom>
              <a:avLst/>
              <a:gdLst>
                <a:gd name="connsiteX0" fmla="*/ 0 w 209928"/>
                <a:gd name="connsiteY0" fmla="*/ 0 h 208572"/>
                <a:gd name="connsiteX1" fmla="*/ 9492 w 209928"/>
                <a:gd name="connsiteY1" fmla="*/ 208572 h 208572"/>
                <a:gd name="connsiteX2" fmla="*/ 209928 w 209928"/>
                <a:gd name="connsiteY2" fmla="*/ 199080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0"/>
                  </a:lnTo>
                  <a:cubicBezTo>
                    <a:pt x="209928" y="199080"/>
                    <a:pt x="192301" y="41973"/>
                    <a:pt x="199081" y="0"/>
                  </a:cubicBezTo>
                  <a:close/>
                </a:path>
              </a:pathLst>
            </a:custGeom>
            <a:solidFill>
              <a:srgbClr val="263238"/>
            </a:solidFill>
            <a:ln w="6160" cap="flat">
              <a:noFill/>
              <a:prstDash val="solid"/>
              <a:miter/>
            </a:ln>
          </p:spPr>
          <p:txBody>
            <a:bodyPr rtlCol="0" anchor="ctr"/>
            <a:lstStyle/>
            <a:p>
              <a:endParaRPr lang="en-US"/>
            </a:p>
          </p:txBody>
        </p:sp>
        <p:sp>
          <p:nvSpPr>
            <p:cNvPr id="4309" name="Freeform: Shape 4308">
              <a:extLst>
                <a:ext uri="{FF2B5EF4-FFF2-40B4-BE49-F238E27FC236}">
                  <a16:creationId xmlns:a16="http://schemas.microsoft.com/office/drawing/2014/main" id="{F012D064-A957-4095-AFEA-78B88B90CACC}"/>
                </a:ext>
              </a:extLst>
            </p:cNvPr>
            <p:cNvSpPr/>
            <p:nvPr/>
          </p:nvSpPr>
          <p:spPr>
            <a:xfrm>
              <a:off x="6644293" y="2811738"/>
              <a:ext cx="134487" cy="8702"/>
            </a:xfrm>
            <a:custGeom>
              <a:avLst/>
              <a:gdLst>
                <a:gd name="connsiteX0" fmla="*/ 134487 w 134487"/>
                <a:gd name="connsiteY0" fmla="*/ 335 h 8702"/>
                <a:gd name="connsiteX1" fmla="*/ 67305 w 134487"/>
                <a:gd name="connsiteY1" fmla="*/ 5944 h 8702"/>
                <a:gd name="connsiteX2" fmla="*/ 0 w 134487"/>
                <a:gd name="connsiteY2" fmla="*/ 8409 h 8702"/>
                <a:gd name="connsiteX3" fmla="*/ 67120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05" y="5944"/>
                  </a:cubicBezTo>
                  <a:cubicBezTo>
                    <a:pt x="30139" y="8163"/>
                    <a:pt x="62" y="9272"/>
                    <a:pt x="0" y="8409"/>
                  </a:cubicBezTo>
                  <a:cubicBezTo>
                    <a:pt x="-62" y="7547"/>
                    <a:pt x="30016" y="5019"/>
                    <a:pt x="67120" y="2739"/>
                  </a:cubicBezTo>
                  <a:cubicBezTo>
                    <a:pt x="104225" y="458"/>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310" name="Freeform: Shape 4309">
              <a:extLst>
                <a:ext uri="{FF2B5EF4-FFF2-40B4-BE49-F238E27FC236}">
                  <a16:creationId xmlns:a16="http://schemas.microsoft.com/office/drawing/2014/main" id="{7A5A417D-E7F0-416E-98F2-21A122795989}"/>
                </a:ext>
              </a:extLst>
            </p:cNvPr>
            <p:cNvSpPr/>
            <p:nvPr/>
          </p:nvSpPr>
          <p:spPr>
            <a:xfrm>
              <a:off x="6644354" y="2845581"/>
              <a:ext cx="134487" cy="8677"/>
            </a:xfrm>
            <a:custGeom>
              <a:avLst/>
              <a:gdLst>
                <a:gd name="connsiteX0" fmla="*/ 134487 w 134487"/>
                <a:gd name="connsiteY0" fmla="*/ 268 h 8677"/>
                <a:gd name="connsiteX1" fmla="*/ 67305 w 134487"/>
                <a:gd name="connsiteY1" fmla="*/ 5938 h 8677"/>
                <a:gd name="connsiteX2" fmla="*/ 0 w 134487"/>
                <a:gd name="connsiteY2" fmla="*/ 8342 h 8677"/>
                <a:gd name="connsiteX3" fmla="*/ 67120 w 134487"/>
                <a:gd name="connsiteY3" fmla="*/ 2733 h 8677"/>
                <a:gd name="connsiteX4" fmla="*/ 134487 w 134487"/>
                <a:gd name="connsiteY4" fmla="*/ 26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77">
                  <a:moveTo>
                    <a:pt x="134487" y="268"/>
                  </a:moveTo>
                  <a:cubicBezTo>
                    <a:pt x="134487" y="1131"/>
                    <a:pt x="104471" y="3658"/>
                    <a:pt x="67305" y="5938"/>
                  </a:cubicBezTo>
                  <a:cubicBezTo>
                    <a:pt x="30140" y="8219"/>
                    <a:pt x="0" y="9266"/>
                    <a:pt x="0" y="8342"/>
                  </a:cubicBezTo>
                  <a:cubicBezTo>
                    <a:pt x="0" y="7417"/>
                    <a:pt x="29955" y="4952"/>
                    <a:pt x="67120" y="2733"/>
                  </a:cubicBezTo>
                  <a:cubicBezTo>
                    <a:pt x="104286" y="514"/>
                    <a:pt x="134426" y="-534"/>
                    <a:pt x="134487" y="268"/>
                  </a:cubicBezTo>
                  <a:close/>
                </a:path>
              </a:pathLst>
            </a:custGeom>
            <a:solidFill>
              <a:srgbClr val="FFFFFF"/>
            </a:solidFill>
            <a:ln w="6160" cap="flat">
              <a:noFill/>
              <a:prstDash val="solid"/>
              <a:miter/>
            </a:ln>
          </p:spPr>
          <p:txBody>
            <a:bodyPr rtlCol="0" anchor="ctr"/>
            <a:lstStyle/>
            <a:p>
              <a:endParaRPr lang="en-US"/>
            </a:p>
          </p:txBody>
        </p:sp>
        <p:sp>
          <p:nvSpPr>
            <p:cNvPr id="4311" name="Freeform: Shape 4310">
              <a:extLst>
                <a:ext uri="{FF2B5EF4-FFF2-40B4-BE49-F238E27FC236}">
                  <a16:creationId xmlns:a16="http://schemas.microsoft.com/office/drawing/2014/main" id="{A6B44A88-5493-4261-84EC-C68EC1AB4203}"/>
                </a:ext>
              </a:extLst>
            </p:cNvPr>
            <p:cNvSpPr/>
            <p:nvPr/>
          </p:nvSpPr>
          <p:spPr>
            <a:xfrm>
              <a:off x="6668145" y="2878668"/>
              <a:ext cx="76612" cy="5563"/>
            </a:xfrm>
            <a:custGeom>
              <a:avLst/>
              <a:gdLst>
                <a:gd name="connsiteX0" fmla="*/ 76612 w 76612"/>
                <a:gd name="connsiteY0" fmla="*/ 464 h 5563"/>
                <a:gd name="connsiteX1" fmla="*/ 38398 w 76612"/>
                <a:gd name="connsiteY1" fmla="*/ 4409 h 5563"/>
                <a:gd name="connsiteX2" fmla="*/ 0 w 76612"/>
                <a:gd name="connsiteY2" fmla="*/ 5086 h 5563"/>
                <a:gd name="connsiteX3" fmla="*/ 38213 w 76612"/>
                <a:gd name="connsiteY3" fmla="*/ 1204 h 5563"/>
                <a:gd name="connsiteX4" fmla="*/ 76612 w 76612"/>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64"/>
                  </a:moveTo>
                  <a:cubicBezTo>
                    <a:pt x="64008" y="2862"/>
                    <a:pt x="51225" y="4181"/>
                    <a:pt x="38398" y="4409"/>
                  </a:cubicBezTo>
                  <a:cubicBezTo>
                    <a:pt x="25640" y="5672"/>
                    <a:pt x="12795" y="5900"/>
                    <a:pt x="0" y="5086"/>
                  </a:cubicBezTo>
                  <a:cubicBezTo>
                    <a:pt x="12610" y="2732"/>
                    <a:pt x="25387" y="1432"/>
                    <a:pt x="38213" y="1204"/>
                  </a:cubicBezTo>
                  <a:cubicBezTo>
                    <a:pt x="50972" y="-97"/>
                    <a:pt x="63817" y="-344"/>
                    <a:pt x="76612" y="464"/>
                  </a:cubicBezTo>
                  <a:close/>
                </a:path>
              </a:pathLst>
            </a:custGeom>
            <a:solidFill>
              <a:srgbClr val="FFFFFF"/>
            </a:solidFill>
            <a:ln w="6160" cap="flat">
              <a:noFill/>
              <a:prstDash val="solid"/>
              <a:miter/>
            </a:ln>
          </p:spPr>
          <p:txBody>
            <a:bodyPr rtlCol="0" anchor="ctr"/>
            <a:lstStyle/>
            <a:p>
              <a:endParaRPr lang="en-US"/>
            </a:p>
          </p:txBody>
        </p:sp>
        <p:sp>
          <p:nvSpPr>
            <p:cNvPr id="4312" name="Freeform: Shape 4311">
              <a:extLst>
                <a:ext uri="{FF2B5EF4-FFF2-40B4-BE49-F238E27FC236}">
                  <a16:creationId xmlns:a16="http://schemas.microsoft.com/office/drawing/2014/main" id="{E241506D-6404-464D-A29B-6EF67E72F707}"/>
                </a:ext>
              </a:extLst>
            </p:cNvPr>
            <p:cNvSpPr/>
            <p:nvPr/>
          </p:nvSpPr>
          <p:spPr>
            <a:xfrm>
              <a:off x="7045042" y="3120062"/>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62" y="42035"/>
                    <a:pt x="199080" y="0"/>
                  </a:cubicBezTo>
                  <a:close/>
                </a:path>
              </a:pathLst>
            </a:custGeom>
            <a:solidFill>
              <a:srgbClr val="455A64"/>
            </a:solidFill>
            <a:ln w="6160" cap="flat">
              <a:noFill/>
              <a:prstDash val="solid"/>
              <a:miter/>
            </a:ln>
          </p:spPr>
          <p:txBody>
            <a:bodyPr rtlCol="0" anchor="ctr"/>
            <a:lstStyle/>
            <a:p>
              <a:endParaRPr lang="en-US"/>
            </a:p>
          </p:txBody>
        </p:sp>
        <p:sp>
          <p:nvSpPr>
            <p:cNvPr id="4313" name="Freeform: Shape 4312">
              <a:extLst>
                <a:ext uri="{FF2B5EF4-FFF2-40B4-BE49-F238E27FC236}">
                  <a16:creationId xmlns:a16="http://schemas.microsoft.com/office/drawing/2014/main" id="{0F425BB4-3FD7-44C1-810B-1628883229C3}"/>
                </a:ext>
              </a:extLst>
            </p:cNvPr>
            <p:cNvSpPr/>
            <p:nvPr/>
          </p:nvSpPr>
          <p:spPr>
            <a:xfrm>
              <a:off x="7079434" y="3186890"/>
              <a:ext cx="134487" cy="8721"/>
            </a:xfrm>
            <a:custGeom>
              <a:avLst/>
              <a:gdLst>
                <a:gd name="connsiteX0" fmla="*/ 134487 w 134487"/>
                <a:gd name="connsiteY0" fmla="*/ 293 h 8721"/>
                <a:gd name="connsiteX1" fmla="*/ 67367 w 134487"/>
                <a:gd name="connsiteY1" fmla="*/ 5963 h 8721"/>
                <a:gd name="connsiteX2" fmla="*/ 0 w 134487"/>
                <a:gd name="connsiteY2" fmla="*/ 8429 h 8721"/>
                <a:gd name="connsiteX3" fmla="*/ 67182 w 134487"/>
                <a:gd name="connsiteY3" fmla="*/ 2758 h 8721"/>
                <a:gd name="connsiteX4" fmla="*/ 134487 w 134487"/>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21">
                  <a:moveTo>
                    <a:pt x="134487" y="293"/>
                  </a:moveTo>
                  <a:cubicBezTo>
                    <a:pt x="134487" y="1217"/>
                    <a:pt x="104471" y="3744"/>
                    <a:pt x="67367" y="5963"/>
                  </a:cubicBezTo>
                  <a:cubicBezTo>
                    <a:pt x="30263" y="8182"/>
                    <a:pt x="62" y="9292"/>
                    <a:pt x="0" y="8429"/>
                  </a:cubicBezTo>
                  <a:cubicBezTo>
                    <a:pt x="-61" y="7566"/>
                    <a:pt x="30016" y="4977"/>
                    <a:pt x="67182" y="2758"/>
                  </a:cubicBezTo>
                  <a:cubicBezTo>
                    <a:pt x="104348" y="540"/>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14" name="Freeform: Shape 4313">
              <a:extLst>
                <a:ext uri="{FF2B5EF4-FFF2-40B4-BE49-F238E27FC236}">
                  <a16:creationId xmlns:a16="http://schemas.microsoft.com/office/drawing/2014/main" id="{56431CFD-F464-4EEB-8D7A-2C4891255BB5}"/>
                </a:ext>
              </a:extLst>
            </p:cNvPr>
            <p:cNvSpPr/>
            <p:nvPr/>
          </p:nvSpPr>
          <p:spPr>
            <a:xfrm>
              <a:off x="7079496" y="3220747"/>
              <a:ext cx="134487" cy="8702"/>
            </a:xfrm>
            <a:custGeom>
              <a:avLst/>
              <a:gdLst>
                <a:gd name="connsiteX0" fmla="*/ 134487 w 134487"/>
                <a:gd name="connsiteY0" fmla="*/ 335 h 8702"/>
                <a:gd name="connsiteX1" fmla="*/ 67367 w 134487"/>
                <a:gd name="connsiteY1" fmla="*/ 5944 h 8702"/>
                <a:gd name="connsiteX2" fmla="*/ 0 w 134487"/>
                <a:gd name="connsiteY2" fmla="*/ 8409 h 8702"/>
                <a:gd name="connsiteX3" fmla="*/ 67182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67" y="5944"/>
                  </a:cubicBezTo>
                  <a:cubicBezTo>
                    <a:pt x="30263" y="8163"/>
                    <a:pt x="62" y="9272"/>
                    <a:pt x="0" y="8409"/>
                  </a:cubicBezTo>
                  <a:cubicBezTo>
                    <a:pt x="-62" y="7546"/>
                    <a:pt x="30016" y="5020"/>
                    <a:pt x="67182" y="2739"/>
                  </a:cubicBezTo>
                  <a:cubicBezTo>
                    <a:pt x="104348" y="458"/>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315" name="Freeform: Shape 4314">
              <a:extLst>
                <a:ext uri="{FF2B5EF4-FFF2-40B4-BE49-F238E27FC236}">
                  <a16:creationId xmlns:a16="http://schemas.microsoft.com/office/drawing/2014/main" id="{F3622A74-A591-401B-AB45-CAC4EB7CC447}"/>
                </a:ext>
              </a:extLst>
            </p:cNvPr>
            <p:cNvSpPr/>
            <p:nvPr/>
          </p:nvSpPr>
          <p:spPr>
            <a:xfrm>
              <a:off x="7103287" y="3253826"/>
              <a:ext cx="76612" cy="5563"/>
            </a:xfrm>
            <a:custGeom>
              <a:avLst/>
              <a:gdLst>
                <a:gd name="connsiteX0" fmla="*/ 76612 w 76612"/>
                <a:gd name="connsiteY0" fmla="*/ 477 h 5563"/>
                <a:gd name="connsiteX1" fmla="*/ 38398 w 76612"/>
                <a:gd name="connsiteY1" fmla="*/ 4360 h 5563"/>
                <a:gd name="connsiteX2" fmla="*/ 0 w 76612"/>
                <a:gd name="connsiteY2" fmla="*/ 5100 h 5563"/>
                <a:gd name="connsiteX3" fmla="*/ 38213 w 76612"/>
                <a:gd name="connsiteY3" fmla="*/ 1155 h 5563"/>
                <a:gd name="connsiteX4" fmla="*/ 76612 w 76612"/>
                <a:gd name="connsiteY4" fmla="*/ 477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77"/>
                  </a:moveTo>
                  <a:cubicBezTo>
                    <a:pt x="64008" y="2838"/>
                    <a:pt x="51225" y="4138"/>
                    <a:pt x="38398" y="4360"/>
                  </a:cubicBezTo>
                  <a:cubicBezTo>
                    <a:pt x="25640" y="5660"/>
                    <a:pt x="12795" y="5907"/>
                    <a:pt x="0" y="5100"/>
                  </a:cubicBezTo>
                  <a:cubicBezTo>
                    <a:pt x="12604" y="2702"/>
                    <a:pt x="25387" y="1383"/>
                    <a:pt x="38213" y="1155"/>
                  </a:cubicBezTo>
                  <a:cubicBezTo>
                    <a:pt x="50972" y="-109"/>
                    <a:pt x="63817" y="-337"/>
                    <a:pt x="76612" y="477"/>
                  </a:cubicBezTo>
                  <a:close/>
                </a:path>
              </a:pathLst>
            </a:custGeom>
            <a:solidFill>
              <a:srgbClr val="FFFFFF"/>
            </a:solidFill>
            <a:ln w="6160" cap="flat">
              <a:noFill/>
              <a:prstDash val="solid"/>
              <a:miter/>
            </a:ln>
          </p:spPr>
          <p:txBody>
            <a:bodyPr rtlCol="0" anchor="ctr"/>
            <a:lstStyle/>
            <a:p>
              <a:endParaRPr lang="en-US"/>
            </a:p>
          </p:txBody>
        </p:sp>
        <p:sp>
          <p:nvSpPr>
            <p:cNvPr id="4316" name="Freeform: Shape 4315">
              <a:extLst>
                <a:ext uri="{FF2B5EF4-FFF2-40B4-BE49-F238E27FC236}">
                  <a16:creationId xmlns:a16="http://schemas.microsoft.com/office/drawing/2014/main" id="{DA74699D-CA8D-4A6D-BA16-FA9A5DD2ADFD}"/>
                </a:ext>
              </a:extLst>
            </p:cNvPr>
            <p:cNvSpPr/>
            <p:nvPr/>
          </p:nvSpPr>
          <p:spPr>
            <a:xfrm>
              <a:off x="7292445" y="3123514"/>
              <a:ext cx="210051" cy="208572"/>
            </a:xfrm>
            <a:custGeom>
              <a:avLst/>
              <a:gdLst>
                <a:gd name="connsiteX0" fmla="*/ 0 w 210051"/>
                <a:gd name="connsiteY0" fmla="*/ 0 h 208572"/>
                <a:gd name="connsiteX1" fmla="*/ 9492 w 210051"/>
                <a:gd name="connsiteY1" fmla="*/ 208572 h 208572"/>
                <a:gd name="connsiteX2" fmla="*/ 210051 w 210051"/>
                <a:gd name="connsiteY2" fmla="*/ 199081 h 208572"/>
                <a:gd name="connsiteX3" fmla="*/ 199204 w 210051"/>
                <a:gd name="connsiteY3" fmla="*/ 0 h 208572"/>
              </a:gdLst>
              <a:ahLst/>
              <a:cxnLst>
                <a:cxn ang="0">
                  <a:pos x="connsiteX0" y="connsiteY0"/>
                </a:cxn>
                <a:cxn ang="0">
                  <a:pos x="connsiteX1" y="connsiteY1"/>
                </a:cxn>
                <a:cxn ang="0">
                  <a:pos x="connsiteX2" y="connsiteY2"/>
                </a:cxn>
                <a:cxn ang="0">
                  <a:pos x="connsiteX3" y="connsiteY3"/>
                </a:cxn>
              </a:cxnLst>
              <a:rect l="l" t="t" r="r" b="b"/>
              <a:pathLst>
                <a:path w="210051" h="208572">
                  <a:moveTo>
                    <a:pt x="0" y="0"/>
                  </a:moveTo>
                  <a:cubicBezTo>
                    <a:pt x="0" y="0"/>
                    <a:pt x="1356" y="159819"/>
                    <a:pt x="9492" y="208572"/>
                  </a:cubicBezTo>
                  <a:lnTo>
                    <a:pt x="210051" y="199081"/>
                  </a:lnTo>
                  <a:cubicBezTo>
                    <a:pt x="210051" y="199081"/>
                    <a:pt x="192424" y="41973"/>
                    <a:pt x="199204" y="0"/>
                  </a:cubicBezTo>
                  <a:close/>
                </a:path>
              </a:pathLst>
            </a:custGeom>
            <a:solidFill>
              <a:srgbClr val="455A64"/>
            </a:solidFill>
            <a:ln w="6160" cap="flat">
              <a:noFill/>
              <a:prstDash val="solid"/>
              <a:miter/>
            </a:ln>
          </p:spPr>
          <p:txBody>
            <a:bodyPr rtlCol="0" anchor="ctr"/>
            <a:lstStyle/>
            <a:p>
              <a:endParaRPr lang="en-US"/>
            </a:p>
          </p:txBody>
        </p:sp>
        <p:sp>
          <p:nvSpPr>
            <p:cNvPr id="4317" name="Freeform: Shape 4316">
              <a:extLst>
                <a:ext uri="{FF2B5EF4-FFF2-40B4-BE49-F238E27FC236}">
                  <a16:creationId xmlns:a16="http://schemas.microsoft.com/office/drawing/2014/main" id="{FE531233-7FA6-4CBE-A16F-4CBF2754B52B}"/>
                </a:ext>
              </a:extLst>
            </p:cNvPr>
            <p:cNvSpPr/>
            <p:nvPr/>
          </p:nvSpPr>
          <p:spPr>
            <a:xfrm>
              <a:off x="7326837" y="3190299"/>
              <a:ext cx="134487" cy="8702"/>
            </a:xfrm>
            <a:custGeom>
              <a:avLst/>
              <a:gdLst>
                <a:gd name="connsiteX0" fmla="*/ 134487 w 134487"/>
                <a:gd name="connsiteY0" fmla="*/ 335 h 8702"/>
                <a:gd name="connsiteX1" fmla="*/ 67305 w 134487"/>
                <a:gd name="connsiteY1" fmla="*/ 5944 h 8702"/>
                <a:gd name="connsiteX2" fmla="*/ 0 w 134487"/>
                <a:gd name="connsiteY2" fmla="*/ 8409 h 8702"/>
                <a:gd name="connsiteX3" fmla="*/ 67121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05" y="5944"/>
                  </a:cubicBezTo>
                  <a:cubicBezTo>
                    <a:pt x="30140" y="8163"/>
                    <a:pt x="62" y="9272"/>
                    <a:pt x="0" y="8409"/>
                  </a:cubicBezTo>
                  <a:cubicBezTo>
                    <a:pt x="-62" y="7546"/>
                    <a:pt x="30016" y="5020"/>
                    <a:pt x="67121" y="2739"/>
                  </a:cubicBezTo>
                  <a:cubicBezTo>
                    <a:pt x="104225" y="458"/>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318" name="Freeform: Shape 4317">
              <a:extLst>
                <a:ext uri="{FF2B5EF4-FFF2-40B4-BE49-F238E27FC236}">
                  <a16:creationId xmlns:a16="http://schemas.microsoft.com/office/drawing/2014/main" id="{9249C83A-3AD8-4A4D-B5F8-EC6122B0E760}"/>
                </a:ext>
              </a:extLst>
            </p:cNvPr>
            <p:cNvSpPr/>
            <p:nvPr/>
          </p:nvSpPr>
          <p:spPr>
            <a:xfrm>
              <a:off x="7326899" y="3224179"/>
              <a:ext cx="134487" cy="8702"/>
            </a:xfrm>
            <a:custGeom>
              <a:avLst/>
              <a:gdLst>
                <a:gd name="connsiteX0" fmla="*/ 134487 w 134487"/>
                <a:gd name="connsiteY0" fmla="*/ 293 h 8702"/>
                <a:gd name="connsiteX1" fmla="*/ 67305 w 134487"/>
                <a:gd name="connsiteY1" fmla="*/ 5963 h 8702"/>
                <a:gd name="connsiteX2" fmla="*/ 0 w 134487"/>
                <a:gd name="connsiteY2" fmla="*/ 8367 h 8702"/>
                <a:gd name="connsiteX3" fmla="*/ 67120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05" y="5963"/>
                  </a:cubicBezTo>
                  <a:cubicBezTo>
                    <a:pt x="30139" y="8244"/>
                    <a:pt x="0" y="9292"/>
                    <a:pt x="0" y="8367"/>
                  </a:cubicBezTo>
                  <a:cubicBezTo>
                    <a:pt x="0" y="7443"/>
                    <a:pt x="29954" y="4977"/>
                    <a:pt x="67120" y="2758"/>
                  </a:cubicBezTo>
                  <a:cubicBezTo>
                    <a:pt x="104286"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19" name="Freeform: Shape 4318">
              <a:extLst>
                <a:ext uri="{FF2B5EF4-FFF2-40B4-BE49-F238E27FC236}">
                  <a16:creationId xmlns:a16="http://schemas.microsoft.com/office/drawing/2014/main" id="{C96B0A5D-F8BB-40F6-90A3-0E1174658D85}"/>
                </a:ext>
              </a:extLst>
            </p:cNvPr>
            <p:cNvSpPr/>
            <p:nvPr/>
          </p:nvSpPr>
          <p:spPr>
            <a:xfrm>
              <a:off x="7350689" y="3257229"/>
              <a:ext cx="76612" cy="5563"/>
            </a:xfrm>
            <a:custGeom>
              <a:avLst/>
              <a:gdLst>
                <a:gd name="connsiteX0" fmla="*/ 76612 w 76612"/>
                <a:gd name="connsiteY0" fmla="*/ 464 h 5563"/>
                <a:gd name="connsiteX1" fmla="*/ 38399 w 76612"/>
                <a:gd name="connsiteY1" fmla="*/ 4408 h 5563"/>
                <a:gd name="connsiteX2" fmla="*/ 0 w 76612"/>
                <a:gd name="connsiteY2" fmla="*/ 5087 h 5563"/>
                <a:gd name="connsiteX3" fmla="*/ 38214 w 76612"/>
                <a:gd name="connsiteY3" fmla="*/ 1204 h 5563"/>
                <a:gd name="connsiteX4" fmla="*/ 76612 w 76612"/>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64"/>
                  </a:moveTo>
                  <a:cubicBezTo>
                    <a:pt x="64008" y="2862"/>
                    <a:pt x="51225" y="4181"/>
                    <a:pt x="38399" y="4408"/>
                  </a:cubicBezTo>
                  <a:cubicBezTo>
                    <a:pt x="25640" y="5672"/>
                    <a:pt x="12796" y="5900"/>
                    <a:pt x="0" y="5087"/>
                  </a:cubicBezTo>
                  <a:cubicBezTo>
                    <a:pt x="12604" y="2726"/>
                    <a:pt x="25388" y="1425"/>
                    <a:pt x="38214" y="1204"/>
                  </a:cubicBezTo>
                  <a:cubicBezTo>
                    <a:pt x="50972" y="-97"/>
                    <a:pt x="63817" y="-344"/>
                    <a:pt x="76612" y="464"/>
                  </a:cubicBezTo>
                  <a:close/>
                </a:path>
              </a:pathLst>
            </a:custGeom>
            <a:solidFill>
              <a:srgbClr val="FFFFFF"/>
            </a:solidFill>
            <a:ln w="6160" cap="flat">
              <a:noFill/>
              <a:prstDash val="solid"/>
              <a:miter/>
            </a:ln>
          </p:spPr>
          <p:txBody>
            <a:bodyPr rtlCol="0" anchor="ctr"/>
            <a:lstStyle/>
            <a:p>
              <a:endParaRPr lang="en-US"/>
            </a:p>
          </p:txBody>
        </p:sp>
        <p:sp>
          <p:nvSpPr>
            <p:cNvPr id="4320" name="Freeform: Shape 4319">
              <a:extLst>
                <a:ext uri="{FF2B5EF4-FFF2-40B4-BE49-F238E27FC236}">
                  <a16:creationId xmlns:a16="http://schemas.microsoft.com/office/drawing/2014/main" id="{8839436D-495A-41D0-AD68-6B662B1ED42A}"/>
                </a:ext>
              </a:extLst>
            </p:cNvPr>
            <p:cNvSpPr/>
            <p:nvPr/>
          </p:nvSpPr>
          <p:spPr>
            <a:xfrm>
              <a:off x="7539847" y="3126904"/>
              <a:ext cx="209928" cy="208572"/>
            </a:xfrm>
            <a:custGeom>
              <a:avLst/>
              <a:gdLst>
                <a:gd name="connsiteX0" fmla="*/ 0 w 209928"/>
                <a:gd name="connsiteY0" fmla="*/ 0 h 208572"/>
                <a:gd name="connsiteX1" fmla="*/ 9492 w 209928"/>
                <a:gd name="connsiteY1" fmla="*/ 208572 h 208572"/>
                <a:gd name="connsiteX2" fmla="*/ 209928 w 209928"/>
                <a:gd name="connsiteY2" fmla="*/ 199080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0"/>
                  </a:lnTo>
                  <a:cubicBezTo>
                    <a:pt x="209928" y="199080"/>
                    <a:pt x="192301" y="41973"/>
                    <a:pt x="199080" y="0"/>
                  </a:cubicBezTo>
                  <a:close/>
                </a:path>
              </a:pathLst>
            </a:custGeom>
            <a:solidFill>
              <a:srgbClr val="263238"/>
            </a:solidFill>
            <a:ln w="6160" cap="flat">
              <a:noFill/>
              <a:prstDash val="solid"/>
              <a:miter/>
            </a:ln>
          </p:spPr>
          <p:txBody>
            <a:bodyPr rtlCol="0" anchor="ctr"/>
            <a:lstStyle/>
            <a:p>
              <a:endParaRPr lang="en-US"/>
            </a:p>
          </p:txBody>
        </p:sp>
        <p:sp>
          <p:nvSpPr>
            <p:cNvPr id="4321" name="Freeform: Shape 4320">
              <a:extLst>
                <a:ext uri="{FF2B5EF4-FFF2-40B4-BE49-F238E27FC236}">
                  <a16:creationId xmlns:a16="http://schemas.microsoft.com/office/drawing/2014/main" id="{C3D104A6-50D2-4E9C-9EF0-C4071B750ADA}"/>
                </a:ext>
              </a:extLst>
            </p:cNvPr>
            <p:cNvSpPr/>
            <p:nvPr/>
          </p:nvSpPr>
          <p:spPr>
            <a:xfrm>
              <a:off x="7574177" y="3193731"/>
              <a:ext cx="134549" cy="8702"/>
            </a:xfrm>
            <a:custGeom>
              <a:avLst/>
              <a:gdLst>
                <a:gd name="connsiteX0" fmla="*/ 134549 w 134549"/>
                <a:gd name="connsiteY0" fmla="*/ 293 h 8702"/>
                <a:gd name="connsiteX1" fmla="*/ 67367 w 134549"/>
                <a:gd name="connsiteY1" fmla="*/ 5963 h 8702"/>
                <a:gd name="connsiteX2" fmla="*/ 0 w 134549"/>
                <a:gd name="connsiteY2" fmla="*/ 8367 h 8702"/>
                <a:gd name="connsiteX3" fmla="*/ 67182 w 134549"/>
                <a:gd name="connsiteY3" fmla="*/ 2758 h 8702"/>
                <a:gd name="connsiteX4" fmla="*/ 134549 w 134549"/>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702">
                  <a:moveTo>
                    <a:pt x="134549" y="293"/>
                  </a:moveTo>
                  <a:cubicBezTo>
                    <a:pt x="134549" y="1156"/>
                    <a:pt x="104533" y="3683"/>
                    <a:pt x="67367" y="5963"/>
                  </a:cubicBezTo>
                  <a:cubicBezTo>
                    <a:pt x="30201" y="8244"/>
                    <a:pt x="62" y="9292"/>
                    <a:pt x="0" y="8367"/>
                  </a:cubicBezTo>
                  <a:cubicBezTo>
                    <a:pt x="-62" y="7443"/>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22" name="Freeform: Shape 4321">
              <a:extLst>
                <a:ext uri="{FF2B5EF4-FFF2-40B4-BE49-F238E27FC236}">
                  <a16:creationId xmlns:a16="http://schemas.microsoft.com/office/drawing/2014/main" id="{15E71E0E-F3D1-42E7-993B-C38FB99AA7FC}"/>
                </a:ext>
              </a:extLst>
            </p:cNvPr>
            <p:cNvSpPr/>
            <p:nvPr/>
          </p:nvSpPr>
          <p:spPr>
            <a:xfrm>
              <a:off x="7574239" y="3227641"/>
              <a:ext cx="134548" cy="8744"/>
            </a:xfrm>
            <a:custGeom>
              <a:avLst/>
              <a:gdLst>
                <a:gd name="connsiteX0" fmla="*/ 134549 w 134548"/>
                <a:gd name="connsiteY0" fmla="*/ 344 h 8744"/>
                <a:gd name="connsiteX1" fmla="*/ 67367 w 134548"/>
                <a:gd name="connsiteY1" fmla="*/ 6014 h 8744"/>
                <a:gd name="connsiteX2" fmla="*/ 0 w 134548"/>
                <a:gd name="connsiteY2" fmla="*/ 8418 h 8744"/>
                <a:gd name="connsiteX3" fmla="*/ 67182 w 134548"/>
                <a:gd name="connsiteY3" fmla="*/ 2809 h 8744"/>
                <a:gd name="connsiteX4" fmla="*/ 134549 w 134548"/>
                <a:gd name="connsiteY4" fmla="*/ 344 h 8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44">
                  <a:moveTo>
                    <a:pt x="134549" y="344"/>
                  </a:moveTo>
                  <a:cubicBezTo>
                    <a:pt x="134549" y="1268"/>
                    <a:pt x="104533" y="3795"/>
                    <a:pt x="67367" y="6014"/>
                  </a:cubicBezTo>
                  <a:cubicBezTo>
                    <a:pt x="30201" y="8233"/>
                    <a:pt x="62" y="9342"/>
                    <a:pt x="0" y="8418"/>
                  </a:cubicBezTo>
                  <a:cubicBezTo>
                    <a:pt x="-62" y="7493"/>
                    <a:pt x="30016" y="5028"/>
                    <a:pt x="67182" y="2809"/>
                  </a:cubicBezTo>
                  <a:cubicBezTo>
                    <a:pt x="104348" y="590"/>
                    <a:pt x="134487" y="-642"/>
                    <a:pt x="134549" y="344"/>
                  </a:cubicBezTo>
                  <a:close/>
                </a:path>
              </a:pathLst>
            </a:custGeom>
            <a:solidFill>
              <a:srgbClr val="FFFFFF"/>
            </a:solidFill>
            <a:ln w="6160" cap="flat">
              <a:noFill/>
              <a:prstDash val="solid"/>
              <a:miter/>
            </a:ln>
          </p:spPr>
          <p:txBody>
            <a:bodyPr rtlCol="0" anchor="ctr"/>
            <a:lstStyle/>
            <a:p>
              <a:endParaRPr lang="en-US"/>
            </a:p>
          </p:txBody>
        </p:sp>
        <p:sp>
          <p:nvSpPr>
            <p:cNvPr id="4323" name="Freeform: Shape 4322">
              <a:extLst>
                <a:ext uri="{FF2B5EF4-FFF2-40B4-BE49-F238E27FC236}">
                  <a16:creationId xmlns:a16="http://schemas.microsoft.com/office/drawing/2014/main" id="{050E898B-C929-4A06-B4A8-7C434780D736}"/>
                </a:ext>
              </a:extLst>
            </p:cNvPr>
            <p:cNvSpPr/>
            <p:nvPr/>
          </p:nvSpPr>
          <p:spPr>
            <a:xfrm>
              <a:off x="7598030" y="3260973"/>
              <a:ext cx="76673" cy="5235"/>
            </a:xfrm>
            <a:custGeom>
              <a:avLst/>
              <a:gdLst>
                <a:gd name="connsiteX0" fmla="*/ 76674 w 76673"/>
                <a:gd name="connsiteY0" fmla="*/ 110 h 5235"/>
                <a:gd name="connsiteX1" fmla="*/ 38460 w 76673"/>
                <a:gd name="connsiteY1" fmla="*/ 4055 h 5235"/>
                <a:gd name="connsiteX2" fmla="*/ 0 w 76673"/>
                <a:gd name="connsiteY2" fmla="*/ 4732 h 5235"/>
                <a:gd name="connsiteX3" fmla="*/ 76674 w 76673"/>
                <a:gd name="connsiteY3" fmla="*/ 110 h 5235"/>
              </a:gdLst>
              <a:ahLst/>
              <a:cxnLst>
                <a:cxn ang="0">
                  <a:pos x="connsiteX0" y="connsiteY0"/>
                </a:cxn>
                <a:cxn ang="0">
                  <a:pos x="connsiteX1" y="connsiteY1"/>
                </a:cxn>
                <a:cxn ang="0">
                  <a:pos x="connsiteX2" y="connsiteY2"/>
                </a:cxn>
                <a:cxn ang="0">
                  <a:pos x="connsiteX3" y="connsiteY3"/>
                </a:cxn>
              </a:cxnLst>
              <a:rect l="l" t="t" r="r" b="b"/>
              <a:pathLst>
                <a:path w="76673" h="5235">
                  <a:moveTo>
                    <a:pt x="76674" y="110"/>
                  </a:moveTo>
                  <a:cubicBezTo>
                    <a:pt x="64069" y="2507"/>
                    <a:pt x="51286" y="3826"/>
                    <a:pt x="38460" y="4055"/>
                  </a:cubicBezTo>
                  <a:cubicBezTo>
                    <a:pt x="25683" y="5355"/>
                    <a:pt x="12814" y="5583"/>
                    <a:pt x="0" y="4732"/>
                  </a:cubicBezTo>
                  <a:cubicBezTo>
                    <a:pt x="25387" y="1102"/>
                    <a:pt x="51034" y="-445"/>
                    <a:pt x="76674" y="110"/>
                  </a:cubicBezTo>
                  <a:close/>
                </a:path>
              </a:pathLst>
            </a:custGeom>
            <a:solidFill>
              <a:srgbClr val="FFFFFF"/>
            </a:solidFill>
            <a:ln w="6160" cap="flat">
              <a:noFill/>
              <a:prstDash val="solid"/>
              <a:miter/>
            </a:ln>
          </p:spPr>
          <p:txBody>
            <a:bodyPr rtlCol="0" anchor="ctr"/>
            <a:lstStyle/>
            <a:p>
              <a:endParaRPr lang="en-US"/>
            </a:p>
          </p:txBody>
        </p:sp>
        <p:sp>
          <p:nvSpPr>
            <p:cNvPr id="4324" name="Freeform: Shape 4323">
              <a:extLst>
                <a:ext uri="{FF2B5EF4-FFF2-40B4-BE49-F238E27FC236}">
                  <a16:creationId xmlns:a16="http://schemas.microsoft.com/office/drawing/2014/main" id="{4CDB5B98-4959-4559-85AA-303CC833448E}"/>
                </a:ext>
              </a:extLst>
            </p:cNvPr>
            <p:cNvSpPr/>
            <p:nvPr/>
          </p:nvSpPr>
          <p:spPr>
            <a:xfrm>
              <a:off x="7837235" y="3117535"/>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62" y="42035"/>
                    <a:pt x="199080" y="0"/>
                  </a:cubicBezTo>
                  <a:close/>
                </a:path>
              </a:pathLst>
            </a:custGeom>
            <a:solidFill>
              <a:srgbClr val="455A64"/>
            </a:solidFill>
            <a:ln w="6160" cap="flat">
              <a:noFill/>
              <a:prstDash val="solid"/>
              <a:miter/>
            </a:ln>
          </p:spPr>
          <p:txBody>
            <a:bodyPr rtlCol="0" anchor="ctr"/>
            <a:lstStyle/>
            <a:p>
              <a:endParaRPr lang="en-US"/>
            </a:p>
          </p:txBody>
        </p:sp>
        <p:sp>
          <p:nvSpPr>
            <p:cNvPr id="4325" name="Freeform: Shape 4324">
              <a:extLst>
                <a:ext uri="{FF2B5EF4-FFF2-40B4-BE49-F238E27FC236}">
                  <a16:creationId xmlns:a16="http://schemas.microsoft.com/office/drawing/2014/main" id="{5E921F67-732A-4BFE-826C-7C8CF0DA102B}"/>
                </a:ext>
              </a:extLst>
            </p:cNvPr>
            <p:cNvSpPr/>
            <p:nvPr/>
          </p:nvSpPr>
          <p:spPr>
            <a:xfrm>
              <a:off x="7871627" y="3184462"/>
              <a:ext cx="134487" cy="8745"/>
            </a:xfrm>
            <a:custGeom>
              <a:avLst/>
              <a:gdLst>
                <a:gd name="connsiteX0" fmla="*/ 134487 w 134487"/>
                <a:gd name="connsiteY0" fmla="*/ 379 h 8745"/>
                <a:gd name="connsiteX1" fmla="*/ 67367 w 134487"/>
                <a:gd name="connsiteY1" fmla="*/ 5987 h 8745"/>
                <a:gd name="connsiteX2" fmla="*/ 0 w 134487"/>
                <a:gd name="connsiteY2" fmla="*/ 8453 h 8745"/>
                <a:gd name="connsiteX3" fmla="*/ 67182 w 134487"/>
                <a:gd name="connsiteY3" fmla="*/ 2782 h 8745"/>
                <a:gd name="connsiteX4" fmla="*/ 134487 w 134487"/>
                <a:gd name="connsiteY4" fmla="*/ 379 h 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45">
                  <a:moveTo>
                    <a:pt x="134487" y="379"/>
                  </a:moveTo>
                  <a:cubicBezTo>
                    <a:pt x="134487" y="1242"/>
                    <a:pt x="104471" y="3768"/>
                    <a:pt x="67367" y="5987"/>
                  </a:cubicBezTo>
                  <a:cubicBezTo>
                    <a:pt x="30263" y="8206"/>
                    <a:pt x="62" y="9316"/>
                    <a:pt x="0" y="8453"/>
                  </a:cubicBezTo>
                  <a:cubicBezTo>
                    <a:pt x="-62" y="7590"/>
                    <a:pt x="30016" y="5001"/>
                    <a:pt x="67182" y="2782"/>
                  </a:cubicBezTo>
                  <a:cubicBezTo>
                    <a:pt x="104348" y="563"/>
                    <a:pt x="134426" y="-669"/>
                    <a:pt x="134487" y="379"/>
                  </a:cubicBezTo>
                  <a:close/>
                </a:path>
              </a:pathLst>
            </a:custGeom>
            <a:solidFill>
              <a:srgbClr val="FFFFFF"/>
            </a:solidFill>
            <a:ln w="6160" cap="flat">
              <a:noFill/>
              <a:prstDash val="solid"/>
              <a:miter/>
            </a:ln>
          </p:spPr>
          <p:txBody>
            <a:bodyPr rtlCol="0" anchor="ctr"/>
            <a:lstStyle/>
            <a:p>
              <a:endParaRPr lang="en-US"/>
            </a:p>
          </p:txBody>
        </p:sp>
        <p:sp>
          <p:nvSpPr>
            <p:cNvPr id="4326" name="Freeform: Shape 4325">
              <a:extLst>
                <a:ext uri="{FF2B5EF4-FFF2-40B4-BE49-F238E27FC236}">
                  <a16:creationId xmlns:a16="http://schemas.microsoft.com/office/drawing/2014/main" id="{AF211A03-411B-4845-A995-27E7564E4046}"/>
                </a:ext>
              </a:extLst>
            </p:cNvPr>
            <p:cNvSpPr/>
            <p:nvPr/>
          </p:nvSpPr>
          <p:spPr>
            <a:xfrm>
              <a:off x="7871689" y="3218220"/>
              <a:ext cx="134486" cy="8702"/>
            </a:xfrm>
            <a:custGeom>
              <a:avLst/>
              <a:gdLst>
                <a:gd name="connsiteX0" fmla="*/ 134487 w 134486"/>
                <a:gd name="connsiteY0" fmla="*/ 335 h 8702"/>
                <a:gd name="connsiteX1" fmla="*/ 67367 w 134486"/>
                <a:gd name="connsiteY1" fmla="*/ 5944 h 8702"/>
                <a:gd name="connsiteX2" fmla="*/ 0 w 134486"/>
                <a:gd name="connsiteY2" fmla="*/ 8409 h 8702"/>
                <a:gd name="connsiteX3" fmla="*/ 67120 w 134486"/>
                <a:gd name="connsiteY3" fmla="*/ 2739 h 8702"/>
                <a:gd name="connsiteX4" fmla="*/ 134487 w 134486"/>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6" h="8702">
                  <a:moveTo>
                    <a:pt x="134487" y="335"/>
                  </a:moveTo>
                  <a:cubicBezTo>
                    <a:pt x="134487" y="1198"/>
                    <a:pt x="104471" y="3725"/>
                    <a:pt x="67367" y="5944"/>
                  </a:cubicBezTo>
                  <a:cubicBezTo>
                    <a:pt x="30263" y="8163"/>
                    <a:pt x="61" y="9272"/>
                    <a:pt x="0" y="8409"/>
                  </a:cubicBezTo>
                  <a:cubicBezTo>
                    <a:pt x="-62" y="7547"/>
                    <a:pt x="30016" y="5020"/>
                    <a:pt x="67120" y="2739"/>
                  </a:cubicBezTo>
                  <a:cubicBezTo>
                    <a:pt x="104224" y="458"/>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327" name="Freeform: Shape 4326">
              <a:extLst>
                <a:ext uri="{FF2B5EF4-FFF2-40B4-BE49-F238E27FC236}">
                  <a16:creationId xmlns:a16="http://schemas.microsoft.com/office/drawing/2014/main" id="{824437B3-D2E0-401F-B1CC-F6787B6DEEB8}"/>
                </a:ext>
              </a:extLst>
            </p:cNvPr>
            <p:cNvSpPr/>
            <p:nvPr/>
          </p:nvSpPr>
          <p:spPr>
            <a:xfrm>
              <a:off x="7895480" y="3251377"/>
              <a:ext cx="76612" cy="5485"/>
            </a:xfrm>
            <a:custGeom>
              <a:avLst/>
              <a:gdLst>
                <a:gd name="connsiteX0" fmla="*/ 76612 w 76612"/>
                <a:gd name="connsiteY0" fmla="*/ 399 h 5485"/>
                <a:gd name="connsiteX1" fmla="*/ 38398 w 76612"/>
                <a:gd name="connsiteY1" fmla="*/ 4282 h 5485"/>
                <a:gd name="connsiteX2" fmla="*/ 0 w 76612"/>
                <a:gd name="connsiteY2" fmla="*/ 5021 h 5485"/>
                <a:gd name="connsiteX3" fmla="*/ 38460 w 76612"/>
                <a:gd name="connsiteY3" fmla="*/ 1262 h 5485"/>
                <a:gd name="connsiteX4" fmla="*/ 76612 w 76612"/>
                <a:gd name="connsiteY4" fmla="*/ 399 h 5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485">
                  <a:moveTo>
                    <a:pt x="76612" y="399"/>
                  </a:moveTo>
                  <a:cubicBezTo>
                    <a:pt x="64008" y="2760"/>
                    <a:pt x="51225" y="4060"/>
                    <a:pt x="38398" y="4282"/>
                  </a:cubicBezTo>
                  <a:cubicBezTo>
                    <a:pt x="25640" y="5582"/>
                    <a:pt x="12795" y="5829"/>
                    <a:pt x="0" y="5021"/>
                  </a:cubicBezTo>
                  <a:cubicBezTo>
                    <a:pt x="12690" y="2673"/>
                    <a:pt x="25554" y="1416"/>
                    <a:pt x="38460" y="1262"/>
                  </a:cubicBezTo>
                  <a:cubicBezTo>
                    <a:pt x="51132" y="-51"/>
                    <a:pt x="63890" y="-341"/>
                    <a:pt x="76612" y="399"/>
                  </a:cubicBezTo>
                  <a:close/>
                </a:path>
              </a:pathLst>
            </a:custGeom>
            <a:solidFill>
              <a:srgbClr val="FFFFFF"/>
            </a:solidFill>
            <a:ln w="6160" cap="flat">
              <a:noFill/>
              <a:prstDash val="solid"/>
              <a:miter/>
            </a:ln>
          </p:spPr>
          <p:txBody>
            <a:bodyPr rtlCol="0" anchor="ctr"/>
            <a:lstStyle/>
            <a:p>
              <a:endParaRPr lang="en-US"/>
            </a:p>
          </p:txBody>
        </p:sp>
        <p:sp>
          <p:nvSpPr>
            <p:cNvPr id="4328" name="Freeform: Shape 4327">
              <a:extLst>
                <a:ext uri="{FF2B5EF4-FFF2-40B4-BE49-F238E27FC236}">
                  <a16:creationId xmlns:a16="http://schemas.microsoft.com/office/drawing/2014/main" id="{D5B257BA-756C-46ED-BFEC-2EBD863A026E}"/>
                </a:ext>
              </a:extLst>
            </p:cNvPr>
            <p:cNvSpPr/>
            <p:nvPr/>
          </p:nvSpPr>
          <p:spPr>
            <a:xfrm>
              <a:off x="8052833" y="3140649"/>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142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62" y="41974"/>
                    <a:pt x="199142" y="0"/>
                  </a:cubicBezTo>
                  <a:close/>
                </a:path>
              </a:pathLst>
            </a:custGeom>
            <a:solidFill>
              <a:srgbClr val="455A64"/>
            </a:solidFill>
            <a:ln w="6160" cap="flat">
              <a:noFill/>
              <a:prstDash val="solid"/>
              <a:miter/>
            </a:ln>
          </p:spPr>
          <p:txBody>
            <a:bodyPr rtlCol="0" anchor="ctr"/>
            <a:lstStyle/>
            <a:p>
              <a:endParaRPr lang="en-US"/>
            </a:p>
          </p:txBody>
        </p:sp>
        <p:sp>
          <p:nvSpPr>
            <p:cNvPr id="4329" name="Freeform: Shape 4328">
              <a:extLst>
                <a:ext uri="{FF2B5EF4-FFF2-40B4-BE49-F238E27FC236}">
                  <a16:creationId xmlns:a16="http://schemas.microsoft.com/office/drawing/2014/main" id="{63D32E79-A1FE-4CA4-9943-E42694F771B1}"/>
                </a:ext>
              </a:extLst>
            </p:cNvPr>
            <p:cNvSpPr/>
            <p:nvPr/>
          </p:nvSpPr>
          <p:spPr>
            <a:xfrm>
              <a:off x="8087226" y="3207434"/>
              <a:ext cx="134487" cy="8702"/>
            </a:xfrm>
            <a:custGeom>
              <a:avLst/>
              <a:gdLst>
                <a:gd name="connsiteX0" fmla="*/ 134487 w 134487"/>
                <a:gd name="connsiteY0" fmla="*/ 335 h 8702"/>
                <a:gd name="connsiteX1" fmla="*/ 67367 w 134487"/>
                <a:gd name="connsiteY1" fmla="*/ 5944 h 8702"/>
                <a:gd name="connsiteX2" fmla="*/ 0 w 134487"/>
                <a:gd name="connsiteY2" fmla="*/ 8409 h 8702"/>
                <a:gd name="connsiteX3" fmla="*/ 67182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67" y="5944"/>
                  </a:cubicBezTo>
                  <a:cubicBezTo>
                    <a:pt x="30263" y="8163"/>
                    <a:pt x="62" y="9272"/>
                    <a:pt x="0" y="8409"/>
                  </a:cubicBezTo>
                  <a:cubicBezTo>
                    <a:pt x="-62" y="7547"/>
                    <a:pt x="30016" y="5020"/>
                    <a:pt x="67182" y="2739"/>
                  </a:cubicBezTo>
                  <a:cubicBezTo>
                    <a:pt x="104348" y="458"/>
                    <a:pt x="134487" y="-589"/>
                    <a:pt x="134487" y="335"/>
                  </a:cubicBezTo>
                  <a:close/>
                </a:path>
              </a:pathLst>
            </a:custGeom>
            <a:solidFill>
              <a:srgbClr val="FFFFFF"/>
            </a:solidFill>
            <a:ln w="6160" cap="flat">
              <a:noFill/>
              <a:prstDash val="solid"/>
              <a:miter/>
            </a:ln>
          </p:spPr>
          <p:txBody>
            <a:bodyPr rtlCol="0" anchor="ctr"/>
            <a:lstStyle/>
            <a:p>
              <a:endParaRPr lang="en-US"/>
            </a:p>
          </p:txBody>
        </p:sp>
        <p:sp>
          <p:nvSpPr>
            <p:cNvPr id="4330" name="Freeform: Shape 4329">
              <a:extLst>
                <a:ext uri="{FF2B5EF4-FFF2-40B4-BE49-F238E27FC236}">
                  <a16:creationId xmlns:a16="http://schemas.microsoft.com/office/drawing/2014/main" id="{8BDF0668-34C5-4A9F-B682-3BAB80908487}"/>
                </a:ext>
              </a:extLst>
            </p:cNvPr>
            <p:cNvSpPr/>
            <p:nvPr/>
          </p:nvSpPr>
          <p:spPr>
            <a:xfrm>
              <a:off x="8087287" y="3241314"/>
              <a:ext cx="134487" cy="8702"/>
            </a:xfrm>
            <a:custGeom>
              <a:avLst/>
              <a:gdLst>
                <a:gd name="connsiteX0" fmla="*/ 134487 w 134487"/>
                <a:gd name="connsiteY0" fmla="*/ 293 h 8702"/>
                <a:gd name="connsiteX1" fmla="*/ 67367 w 134487"/>
                <a:gd name="connsiteY1" fmla="*/ 5963 h 8702"/>
                <a:gd name="connsiteX2" fmla="*/ 0 w 134487"/>
                <a:gd name="connsiteY2" fmla="*/ 8367 h 8702"/>
                <a:gd name="connsiteX3" fmla="*/ 67182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67" y="5963"/>
                  </a:cubicBezTo>
                  <a:cubicBezTo>
                    <a:pt x="30263" y="8244"/>
                    <a:pt x="62" y="9292"/>
                    <a:pt x="0" y="8367"/>
                  </a:cubicBezTo>
                  <a:cubicBezTo>
                    <a:pt x="-62" y="7443"/>
                    <a:pt x="30016" y="4977"/>
                    <a:pt x="67182" y="2758"/>
                  </a:cubicBezTo>
                  <a:cubicBezTo>
                    <a:pt x="104348"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31" name="Freeform: Shape 4330">
              <a:extLst>
                <a:ext uri="{FF2B5EF4-FFF2-40B4-BE49-F238E27FC236}">
                  <a16:creationId xmlns:a16="http://schemas.microsoft.com/office/drawing/2014/main" id="{AFCC765F-24D8-4189-B842-2172B4E5F9CC}"/>
                </a:ext>
              </a:extLst>
            </p:cNvPr>
            <p:cNvSpPr/>
            <p:nvPr/>
          </p:nvSpPr>
          <p:spPr>
            <a:xfrm>
              <a:off x="8111078" y="3274364"/>
              <a:ext cx="76612" cy="5563"/>
            </a:xfrm>
            <a:custGeom>
              <a:avLst/>
              <a:gdLst>
                <a:gd name="connsiteX0" fmla="*/ 76612 w 76612"/>
                <a:gd name="connsiteY0" fmla="*/ 464 h 5563"/>
                <a:gd name="connsiteX1" fmla="*/ 38398 w 76612"/>
                <a:gd name="connsiteY1" fmla="*/ 4408 h 5563"/>
                <a:gd name="connsiteX2" fmla="*/ 0 w 76612"/>
                <a:gd name="connsiteY2" fmla="*/ 5087 h 5563"/>
                <a:gd name="connsiteX3" fmla="*/ 38214 w 76612"/>
                <a:gd name="connsiteY3" fmla="*/ 1204 h 5563"/>
                <a:gd name="connsiteX4" fmla="*/ 76612 w 76612"/>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64"/>
                  </a:moveTo>
                  <a:cubicBezTo>
                    <a:pt x="64008" y="2868"/>
                    <a:pt x="51225" y="4187"/>
                    <a:pt x="38398" y="4408"/>
                  </a:cubicBezTo>
                  <a:cubicBezTo>
                    <a:pt x="25640" y="5672"/>
                    <a:pt x="12795" y="5900"/>
                    <a:pt x="0" y="5087"/>
                  </a:cubicBezTo>
                  <a:cubicBezTo>
                    <a:pt x="12611" y="2732"/>
                    <a:pt x="25388" y="1432"/>
                    <a:pt x="38214" y="1204"/>
                  </a:cubicBezTo>
                  <a:cubicBezTo>
                    <a:pt x="50972" y="-97"/>
                    <a:pt x="63817" y="-344"/>
                    <a:pt x="76612" y="464"/>
                  </a:cubicBezTo>
                  <a:close/>
                </a:path>
              </a:pathLst>
            </a:custGeom>
            <a:solidFill>
              <a:srgbClr val="FFFFFF"/>
            </a:solidFill>
            <a:ln w="6160" cap="flat">
              <a:noFill/>
              <a:prstDash val="solid"/>
              <a:miter/>
            </a:ln>
          </p:spPr>
          <p:txBody>
            <a:bodyPr rtlCol="0" anchor="ctr"/>
            <a:lstStyle/>
            <a:p>
              <a:endParaRPr lang="en-US"/>
            </a:p>
          </p:txBody>
        </p:sp>
        <p:sp>
          <p:nvSpPr>
            <p:cNvPr id="4332" name="Freeform: Shape 4331">
              <a:extLst>
                <a:ext uri="{FF2B5EF4-FFF2-40B4-BE49-F238E27FC236}">
                  <a16:creationId xmlns:a16="http://schemas.microsoft.com/office/drawing/2014/main" id="{808C10BD-19D3-4F9B-9D69-6C25A4D08CC6}"/>
                </a:ext>
              </a:extLst>
            </p:cNvPr>
            <p:cNvSpPr/>
            <p:nvPr/>
          </p:nvSpPr>
          <p:spPr>
            <a:xfrm>
              <a:off x="7044180" y="2829639"/>
              <a:ext cx="209928" cy="208572"/>
            </a:xfrm>
            <a:custGeom>
              <a:avLst/>
              <a:gdLst>
                <a:gd name="connsiteX0" fmla="*/ 0 w 209928"/>
                <a:gd name="connsiteY0" fmla="*/ 0 h 208572"/>
                <a:gd name="connsiteX1" fmla="*/ 9430 w 209928"/>
                <a:gd name="connsiteY1" fmla="*/ 208572 h 208572"/>
                <a:gd name="connsiteX2" fmla="*/ 209928 w 209928"/>
                <a:gd name="connsiteY2" fmla="*/ 199081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30" y="208572"/>
                  </a:cubicBezTo>
                  <a:lnTo>
                    <a:pt x="209928" y="199081"/>
                  </a:lnTo>
                  <a:cubicBezTo>
                    <a:pt x="209928" y="199081"/>
                    <a:pt x="192301" y="41973"/>
                    <a:pt x="199080" y="0"/>
                  </a:cubicBezTo>
                  <a:close/>
                </a:path>
              </a:pathLst>
            </a:custGeom>
            <a:solidFill>
              <a:srgbClr val="455A64"/>
            </a:solidFill>
            <a:ln w="6160" cap="flat">
              <a:noFill/>
              <a:prstDash val="solid"/>
              <a:miter/>
            </a:ln>
          </p:spPr>
          <p:txBody>
            <a:bodyPr rtlCol="0" anchor="ctr"/>
            <a:lstStyle/>
            <a:p>
              <a:endParaRPr lang="en-US"/>
            </a:p>
          </p:txBody>
        </p:sp>
        <p:sp>
          <p:nvSpPr>
            <p:cNvPr id="4333" name="Freeform: Shape 4332">
              <a:extLst>
                <a:ext uri="{FF2B5EF4-FFF2-40B4-BE49-F238E27FC236}">
                  <a16:creationId xmlns:a16="http://schemas.microsoft.com/office/drawing/2014/main" id="{83824142-DD11-48B5-BD84-7CEE0153853B}"/>
                </a:ext>
              </a:extLst>
            </p:cNvPr>
            <p:cNvSpPr/>
            <p:nvPr/>
          </p:nvSpPr>
          <p:spPr>
            <a:xfrm>
              <a:off x="7078264" y="2896467"/>
              <a:ext cx="134548" cy="8694"/>
            </a:xfrm>
            <a:custGeom>
              <a:avLst/>
              <a:gdLst>
                <a:gd name="connsiteX0" fmla="*/ 134549 w 134548"/>
                <a:gd name="connsiteY0" fmla="*/ 293 h 8694"/>
                <a:gd name="connsiteX1" fmla="*/ 67367 w 134548"/>
                <a:gd name="connsiteY1" fmla="*/ 5963 h 8694"/>
                <a:gd name="connsiteX2" fmla="*/ 0 w 134548"/>
                <a:gd name="connsiteY2" fmla="*/ 8367 h 8694"/>
                <a:gd name="connsiteX3" fmla="*/ 67182 w 134548"/>
                <a:gd name="connsiteY3" fmla="*/ 2758 h 8694"/>
                <a:gd name="connsiteX4" fmla="*/ 134549 w 134548"/>
                <a:gd name="connsiteY4" fmla="*/ 293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94">
                  <a:moveTo>
                    <a:pt x="134549" y="293"/>
                  </a:moveTo>
                  <a:cubicBezTo>
                    <a:pt x="134549" y="1217"/>
                    <a:pt x="104533" y="3745"/>
                    <a:pt x="67367" y="5963"/>
                  </a:cubicBezTo>
                  <a:cubicBezTo>
                    <a:pt x="30201" y="8182"/>
                    <a:pt x="62" y="9292"/>
                    <a:pt x="0" y="8367"/>
                  </a:cubicBezTo>
                  <a:cubicBezTo>
                    <a:pt x="-62" y="7443"/>
                    <a:pt x="30016" y="4977"/>
                    <a:pt x="67182" y="2758"/>
                  </a:cubicBezTo>
                  <a:cubicBezTo>
                    <a:pt x="104348" y="539"/>
                    <a:pt x="134549" y="-570"/>
                    <a:pt x="134549" y="293"/>
                  </a:cubicBezTo>
                  <a:close/>
                </a:path>
              </a:pathLst>
            </a:custGeom>
            <a:solidFill>
              <a:srgbClr val="FFFFFF"/>
            </a:solidFill>
            <a:ln w="6160" cap="flat">
              <a:noFill/>
              <a:prstDash val="solid"/>
              <a:miter/>
            </a:ln>
          </p:spPr>
          <p:txBody>
            <a:bodyPr rtlCol="0" anchor="ctr"/>
            <a:lstStyle/>
            <a:p>
              <a:endParaRPr lang="en-US"/>
            </a:p>
          </p:txBody>
        </p:sp>
        <p:sp>
          <p:nvSpPr>
            <p:cNvPr id="4334" name="Freeform: Shape 4333">
              <a:extLst>
                <a:ext uri="{FF2B5EF4-FFF2-40B4-BE49-F238E27FC236}">
                  <a16:creationId xmlns:a16="http://schemas.microsoft.com/office/drawing/2014/main" id="{B87204E4-8F5D-4C53-ABD8-CAE9A6418A04}"/>
                </a:ext>
              </a:extLst>
            </p:cNvPr>
            <p:cNvSpPr/>
            <p:nvPr/>
          </p:nvSpPr>
          <p:spPr>
            <a:xfrm>
              <a:off x="7078572" y="2930304"/>
              <a:ext cx="134548" cy="8721"/>
            </a:xfrm>
            <a:custGeom>
              <a:avLst/>
              <a:gdLst>
                <a:gd name="connsiteX0" fmla="*/ 134549 w 134548"/>
                <a:gd name="connsiteY0" fmla="*/ 293 h 8721"/>
                <a:gd name="connsiteX1" fmla="*/ 67367 w 134548"/>
                <a:gd name="connsiteY1" fmla="*/ 5963 h 8721"/>
                <a:gd name="connsiteX2" fmla="*/ 0 w 134548"/>
                <a:gd name="connsiteY2" fmla="*/ 8429 h 8721"/>
                <a:gd name="connsiteX3" fmla="*/ 67182 w 134548"/>
                <a:gd name="connsiteY3" fmla="*/ 2758 h 8721"/>
                <a:gd name="connsiteX4" fmla="*/ 134549 w 134548"/>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21">
                  <a:moveTo>
                    <a:pt x="134549" y="293"/>
                  </a:moveTo>
                  <a:cubicBezTo>
                    <a:pt x="134549" y="1217"/>
                    <a:pt x="104533" y="3744"/>
                    <a:pt x="67367" y="5963"/>
                  </a:cubicBezTo>
                  <a:cubicBezTo>
                    <a:pt x="30201" y="8182"/>
                    <a:pt x="62" y="9292"/>
                    <a:pt x="0" y="8429"/>
                  </a:cubicBezTo>
                  <a:cubicBezTo>
                    <a:pt x="-62" y="7566"/>
                    <a:pt x="30016" y="4977"/>
                    <a:pt x="67182" y="2758"/>
                  </a:cubicBezTo>
                  <a:cubicBezTo>
                    <a:pt x="104348" y="539"/>
                    <a:pt x="134241" y="-570"/>
                    <a:pt x="134549" y="293"/>
                  </a:cubicBezTo>
                  <a:close/>
                </a:path>
              </a:pathLst>
            </a:custGeom>
            <a:solidFill>
              <a:srgbClr val="FFFFFF"/>
            </a:solidFill>
            <a:ln w="6160" cap="flat">
              <a:noFill/>
              <a:prstDash val="solid"/>
              <a:miter/>
            </a:ln>
          </p:spPr>
          <p:txBody>
            <a:bodyPr rtlCol="0" anchor="ctr"/>
            <a:lstStyle/>
            <a:p>
              <a:endParaRPr lang="en-US"/>
            </a:p>
          </p:txBody>
        </p:sp>
        <p:sp>
          <p:nvSpPr>
            <p:cNvPr id="4335" name="Freeform: Shape 4334">
              <a:extLst>
                <a:ext uri="{FF2B5EF4-FFF2-40B4-BE49-F238E27FC236}">
                  <a16:creationId xmlns:a16="http://schemas.microsoft.com/office/drawing/2014/main" id="{580ADDE1-6267-4385-9D60-52CE004066A6}"/>
                </a:ext>
              </a:extLst>
            </p:cNvPr>
            <p:cNvSpPr/>
            <p:nvPr/>
          </p:nvSpPr>
          <p:spPr>
            <a:xfrm>
              <a:off x="7102363" y="2963350"/>
              <a:ext cx="76673" cy="5620"/>
            </a:xfrm>
            <a:custGeom>
              <a:avLst/>
              <a:gdLst>
                <a:gd name="connsiteX0" fmla="*/ 76674 w 76673"/>
                <a:gd name="connsiteY0" fmla="*/ 530 h 5620"/>
                <a:gd name="connsiteX1" fmla="*/ 38460 w 76673"/>
                <a:gd name="connsiteY1" fmla="*/ 4413 h 5620"/>
                <a:gd name="connsiteX2" fmla="*/ 0 w 76673"/>
                <a:gd name="connsiteY2" fmla="*/ 5091 h 5620"/>
                <a:gd name="connsiteX3" fmla="*/ 38275 w 76673"/>
                <a:gd name="connsiteY3" fmla="*/ 1208 h 5620"/>
                <a:gd name="connsiteX4" fmla="*/ 76674 w 76673"/>
                <a:gd name="connsiteY4" fmla="*/ 530 h 5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620">
                  <a:moveTo>
                    <a:pt x="76674" y="530"/>
                  </a:moveTo>
                  <a:cubicBezTo>
                    <a:pt x="64063" y="2847"/>
                    <a:pt x="51280" y="4148"/>
                    <a:pt x="38460" y="4413"/>
                  </a:cubicBezTo>
                  <a:cubicBezTo>
                    <a:pt x="25683" y="5750"/>
                    <a:pt x="12814" y="5978"/>
                    <a:pt x="0" y="5091"/>
                  </a:cubicBezTo>
                  <a:cubicBezTo>
                    <a:pt x="12635" y="2774"/>
                    <a:pt x="25431" y="1473"/>
                    <a:pt x="38275" y="1208"/>
                  </a:cubicBezTo>
                  <a:cubicBezTo>
                    <a:pt x="51034" y="-130"/>
                    <a:pt x="63878" y="-358"/>
                    <a:pt x="76674" y="530"/>
                  </a:cubicBezTo>
                  <a:close/>
                </a:path>
              </a:pathLst>
            </a:custGeom>
            <a:solidFill>
              <a:srgbClr val="FFFFFF"/>
            </a:solidFill>
            <a:ln w="6160" cap="flat">
              <a:noFill/>
              <a:prstDash val="solid"/>
              <a:miter/>
            </a:ln>
          </p:spPr>
          <p:txBody>
            <a:bodyPr rtlCol="0" anchor="ctr"/>
            <a:lstStyle/>
            <a:p>
              <a:endParaRPr lang="en-US"/>
            </a:p>
          </p:txBody>
        </p:sp>
        <p:sp>
          <p:nvSpPr>
            <p:cNvPr id="4336" name="Freeform: Shape 4335">
              <a:extLst>
                <a:ext uri="{FF2B5EF4-FFF2-40B4-BE49-F238E27FC236}">
                  <a16:creationId xmlns:a16="http://schemas.microsoft.com/office/drawing/2014/main" id="{5929FD57-5CE9-4943-8C6D-33582426DB1B}"/>
                </a:ext>
              </a:extLst>
            </p:cNvPr>
            <p:cNvSpPr/>
            <p:nvPr/>
          </p:nvSpPr>
          <p:spPr>
            <a:xfrm>
              <a:off x="7305819" y="2830440"/>
              <a:ext cx="209928" cy="208572"/>
            </a:xfrm>
            <a:custGeom>
              <a:avLst/>
              <a:gdLst>
                <a:gd name="connsiteX0" fmla="*/ 0 w 209928"/>
                <a:gd name="connsiteY0" fmla="*/ 0 h 208572"/>
                <a:gd name="connsiteX1" fmla="*/ 9492 w 209928"/>
                <a:gd name="connsiteY1" fmla="*/ 208572 h 208572"/>
                <a:gd name="connsiteX2" fmla="*/ 209928 w 209928"/>
                <a:gd name="connsiteY2" fmla="*/ 199080 h 208572"/>
                <a:gd name="connsiteX3" fmla="*/ 199142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0"/>
                  </a:lnTo>
                  <a:cubicBezTo>
                    <a:pt x="209928" y="199080"/>
                    <a:pt x="192362" y="41973"/>
                    <a:pt x="199142" y="0"/>
                  </a:cubicBezTo>
                  <a:close/>
                </a:path>
              </a:pathLst>
            </a:custGeom>
            <a:solidFill>
              <a:srgbClr val="008D8A"/>
            </a:solidFill>
            <a:ln w="6160" cap="flat">
              <a:noFill/>
              <a:prstDash val="solid"/>
              <a:miter/>
            </a:ln>
          </p:spPr>
          <p:txBody>
            <a:bodyPr rtlCol="0" anchor="ctr"/>
            <a:lstStyle/>
            <a:p>
              <a:endParaRPr lang="en-US"/>
            </a:p>
          </p:txBody>
        </p:sp>
        <p:sp>
          <p:nvSpPr>
            <p:cNvPr id="4337" name="Freeform: Shape 4336">
              <a:extLst>
                <a:ext uri="{FF2B5EF4-FFF2-40B4-BE49-F238E27FC236}">
                  <a16:creationId xmlns:a16="http://schemas.microsoft.com/office/drawing/2014/main" id="{8A93AD2E-78CA-4338-8881-BF676D3294F3}"/>
                </a:ext>
              </a:extLst>
            </p:cNvPr>
            <p:cNvSpPr/>
            <p:nvPr/>
          </p:nvSpPr>
          <p:spPr>
            <a:xfrm>
              <a:off x="7340212" y="2897226"/>
              <a:ext cx="134487" cy="8702"/>
            </a:xfrm>
            <a:custGeom>
              <a:avLst/>
              <a:gdLst>
                <a:gd name="connsiteX0" fmla="*/ 134487 w 134487"/>
                <a:gd name="connsiteY0" fmla="*/ 335 h 8702"/>
                <a:gd name="connsiteX1" fmla="*/ 67367 w 134487"/>
                <a:gd name="connsiteY1" fmla="*/ 5944 h 8702"/>
                <a:gd name="connsiteX2" fmla="*/ 0 w 134487"/>
                <a:gd name="connsiteY2" fmla="*/ 8409 h 8702"/>
                <a:gd name="connsiteX3" fmla="*/ 67182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67" y="5944"/>
                  </a:cubicBezTo>
                  <a:cubicBezTo>
                    <a:pt x="30263" y="8163"/>
                    <a:pt x="62" y="9272"/>
                    <a:pt x="0" y="8409"/>
                  </a:cubicBezTo>
                  <a:cubicBezTo>
                    <a:pt x="-62" y="7546"/>
                    <a:pt x="30016" y="5019"/>
                    <a:pt x="67182" y="2739"/>
                  </a:cubicBezTo>
                  <a:cubicBezTo>
                    <a:pt x="104348" y="459"/>
                    <a:pt x="134487" y="-589"/>
                    <a:pt x="134487" y="335"/>
                  </a:cubicBezTo>
                  <a:close/>
                </a:path>
              </a:pathLst>
            </a:custGeom>
            <a:solidFill>
              <a:srgbClr val="FFFFFF"/>
            </a:solidFill>
            <a:ln w="6160" cap="flat">
              <a:noFill/>
              <a:prstDash val="solid"/>
              <a:miter/>
            </a:ln>
          </p:spPr>
          <p:txBody>
            <a:bodyPr rtlCol="0" anchor="ctr"/>
            <a:lstStyle/>
            <a:p>
              <a:endParaRPr lang="en-US"/>
            </a:p>
          </p:txBody>
        </p:sp>
        <p:sp>
          <p:nvSpPr>
            <p:cNvPr id="4338" name="Freeform: Shape 4337">
              <a:extLst>
                <a:ext uri="{FF2B5EF4-FFF2-40B4-BE49-F238E27FC236}">
                  <a16:creationId xmlns:a16="http://schemas.microsoft.com/office/drawing/2014/main" id="{527132E5-C14F-4B6C-9228-513BBDC0965F}"/>
                </a:ext>
              </a:extLst>
            </p:cNvPr>
            <p:cNvSpPr/>
            <p:nvPr/>
          </p:nvSpPr>
          <p:spPr>
            <a:xfrm>
              <a:off x="7340273" y="2931105"/>
              <a:ext cx="134487" cy="8702"/>
            </a:xfrm>
            <a:custGeom>
              <a:avLst/>
              <a:gdLst>
                <a:gd name="connsiteX0" fmla="*/ 134487 w 134487"/>
                <a:gd name="connsiteY0" fmla="*/ 293 h 8702"/>
                <a:gd name="connsiteX1" fmla="*/ 67367 w 134487"/>
                <a:gd name="connsiteY1" fmla="*/ 5963 h 8702"/>
                <a:gd name="connsiteX2" fmla="*/ 0 w 134487"/>
                <a:gd name="connsiteY2" fmla="*/ 8367 h 8702"/>
                <a:gd name="connsiteX3" fmla="*/ 67182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67" y="5963"/>
                  </a:cubicBezTo>
                  <a:cubicBezTo>
                    <a:pt x="30263" y="8244"/>
                    <a:pt x="62" y="9292"/>
                    <a:pt x="0" y="8367"/>
                  </a:cubicBezTo>
                  <a:cubicBezTo>
                    <a:pt x="-61" y="7443"/>
                    <a:pt x="30016" y="4977"/>
                    <a:pt x="67182" y="2758"/>
                  </a:cubicBezTo>
                  <a:cubicBezTo>
                    <a:pt x="104348"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39" name="Freeform: Shape 4338">
              <a:extLst>
                <a:ext uri="{FF2B5EF4-FFF2-40B4-BE49-F238E27FC236}">
                  <a16:creationId xmlns:a16="http://schemas.microsoft.com/office/drawing/2014/main" id="{6B196CE7-988F-4893-889C-38ACC0292E98}"/>
                </a:ext>
              </a:extLst>
            </p:cNvPr>
            <p:cNvSpPr/>
            <p:nvPr/>
          </p:nvSpPr>
          <p:spPr>
            <a:xfrm>
              <a:off x="7364188" y="2964156"/>
              <a:ext cx="76673" cy="5563"/>
            </a:xfrm>
            <a:custGeom>
              <a:avLst/>
              <a:gdLst>
                <a:gd name="connsiteX0" fmla="*/ 76674 w 76673"/>
                <a:gd name="connsiteY0" fmla="*/ 464 h 5563"/>
                <a:gd name="connsiteX1" fmla="*/ 38399 w 76673"/>
                <a:gd name="connsiteY1" fmla="*/ 4409 h 5563"/>
                <a:gd name="connsiteX2" fmla="*/ 0 w 76673"/>
                <a:gd name="connsiteY2" fmla="*/ 5086 h 5563"/>
                <a:gd name="connsiteX3" fmla="*/ 38214 w 76673"/>
                <a:gd name="connsiteY3" fmla="*/ 1204 h 5563"/>
                <a:gd name="connsiteX4" fmla="*/ 76674 w 76673"/>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64"/>
                  </a:moveTo>
                  <a:cubicBezTo>
                    <a:pt x="64051" y="2855"/>
                    <a:pt x="51243" y="4174"/>
                    <a:pt x="38399" y="4409"/>
                  </a:cubicBezTo>
                  <a:cubicBezTo>
                    <a:pt x="25640" y="5672"/>
                    <a:pt x="12795" y="5900"/>
                    <a:pt x="0" y="5086"/>
                  </a:cubicBezTo>
                  <a:cubicBezTo>
                    <a:pt x="12610" y="2732"/>
                    <a:pt x="25387" y="1432"/>
                    <a:pt x="38214" y="1204"/>
                  </a:cubicBezTo>
                  <a:cubicBezTo>
                    <a:pt x="50991" y="-97"/>
                    <a:pt x="63854" y="-343"/>
                    <a:pt x="76674" y="464"/>
                  </a:cubicBezTo>
                  <a:close/>
                </a:path>
              </a:pathLst>
            </a:custGeom>
            <a:solidFill>
              <a:srgbClr val="FFFFFF"/>
            </a:solidFill>
            <a:ln w="6160" cap="flat">
              <a:noFill/>
              <a:prstDash val="solid"/>
              <a:miter/>
            </a:ln>
          </p:spPr>
          <p:txBody>
            <a:bodyPr rtlCol="0" anchor="ctr"/>
            <a:lstStyle/>
            <a:p>
              <a:endParaRPr lang="en-US"/>
            </a:p>
          </p:txBody>
        </p:sp>
        <p:sp>
          <p:nvSpPr>
            <p:cNvPr id="4340" name="Freeform: Shape 4339">
              <a:extLst>
                <a:ext uri="{FF2B5EF4-FFF2-40B4-BE49-F238E27FC236}">
                  <a16:creationId xmlns:a16="http://schemas.microsoft.com/office/drawing/2014/main" id="{24887574-CD80-4389-9003-E4FA5F4F5711}"/>
                </a:ext>
              </a:extLst>
            </p:cNvPr>
            <p:cNvSpPr/>
            <p:nvPr/>
          </p:nvSpPr>
          <p:spPr>
            <a:xfrm>
              <a:off x="7821580" y="2830502"/>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00" y="41973"/>
                    <a:pt x="199080" y="0"/>
                  </a:cubicBezTo>
                  <a:close/>
                </a:path>
              </a:pathLst>
            </a:custGeom>
            <a:solidFill>
              <a:srgbClr val="455A64"/>
            </a:solidFill>
            <a:ln w="6160" cap="flat">
              <a:noFill/>
              <a:prstDash val="solid"/>
              <a:miter/>
            </a:ln>
          </p:spPr>
          <p:txBody>
            <a:bodyPr rtlCol="0" anchor="ctr"/>
            <a:lstStyle/>
            <a:p>
              <a:endParaRPr lang="en-US"/>
            </a:p>
          </p:txBody>
        </p:sp>
        <p:sp>
          <p:nvSpPr>
            <p:cNvPr id="4341" name="Freeform: Shape 4340">
              <a:extLst>
                <a:ext uri="{FF2B5EF4-FFF2-40B4-BE49-F238E27FC236}">
                  <a16:creationId xmlns:a16="http://schemas.microsoft.com/office/drawing/2014/main" id="{88931200-DA54-4FBD-8A29-464146C6A31D}"/>
                </a:ext>
              </a:extLst>
            </p:cNvPr>
            <p:cNvSpPr/>
            <p:nvPr/>
          </p:nvSpPr>
          <p:spPr>
            <a:xfrm>
              <a:off x="7855972" y="2897329"/>
              <a:ext cx="134487" cy="8721"/>
            </a:xfrm>
            <a:custGeom>
              <a:avLst/>
              <a:gdLst>
                <a:gd name="connsiteX0" fmla="*/ 134487 w 134487"/>
                <a:gd name="connsiteY0" fmla="*/ 293 h 8721"/>
                <a:gd name="connsiteX1" fmla="*/ 67306 w 134487"/>
                <a:gd name="connsiteY1" fmla="*/ 5963 h 8721"/>
                <a:gd name="connsiteX2" fmla="*/ 0 w 134487"/>
                <a:gd name="connsiteY2" fmla="*/ 8429 h 8721"/>
                <a:gd name="connsiteX3" fmla="*/ 67120 w 134487"/>
                <a:gd name="connsiteY3" fmla="*/ 2758 h 8721"/>
                <a:gd name="connsiteX4" fmla="*/ 134487 w 134487"/>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21">
                  <a:moveTo>
                    <a:pt x="134487" y="293"/>
                  </a:moveTo>
                  <a:cubicBezTo>
                    <a:pt x="134487" y="1217"/>
                    <a:pt x="104471" y="3745"/>
                    <a:pt x="67306" y="5963"/>
                  </a:cubicBezTo>
                  <a:cubicBezTo>
                    <a:pt x="30140" y="8182"/>
                    <a:pt x="0" y="9292"/>
                    <a:pt x="0" y="8429"/>
                  </a:cubicBezTo>
                  <a:cubicBezTo>
                    <a:pt x="0" y="7566"/>
                    <a:pt x="30016" y="4977"/>
                    <a:pt x="67120" y="2758"/>
                  </a:cubicBezTo>
                  <a:cubicBezTo>
                    <a:pt x="104225"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42" name="Freeform: Shape 4341">
              <a:extLst>
                <a:ext uri="{FF2B5EF4-FFF2-40B4-BE49-F238E27FC236}">
                  <a16:creationId xmlns:a16="http://schemas.microsoft.com/office/drawing/2014/main" id="{7C39FD29-0862-496C-9D38-40D176BA39D6}"/>
                </a:ext>
              </a:extLst>
            </p:cNvPr>
            <p:cNvSpPr/>
            <p:nvPr/>
          </p:nvSpPr>
          <p:spPr>
            <a:xfrm>
              <a:off x="7855972" y="2931195"/>
              <a:ext cx="134549" cy="8694"/>
            </a:xfrm>
            <a:custGeom>
              <a:avLst/>
              <a:gdLst>
                <a:gd name="connsiteX0" fmla="*/ 134549 w 134549"/>
                <a:gd name="connsiteY0" fmla="*/ 327 h 8694"/>
                <a:gd name="connsiteX1" fmla="*/ 67367 w 134549"/>
                <a:gd name="connsiteY1" fmla="*/ 5936 h 8694"/>
                <a:gd name="connsiteX2" fmla="*/ 0 w 134549"/>
                <a:gd name="connsiteY2" fmla="*/ 8401 h 8694"/>
                <a:gd name="connsiteX3" fmla="*/ 67182 w 134549"/>
                <a:gd name="connsiteY3" fmla="*/ 2731 h 8694"/>
                <a:gd name="connsiteX4" fmla="*/ 134549 w 134549"/>
                <a:gd name="connsiteY4" fmla="*/ 327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694">
                  <a:moveTo>
                    <a:pt x="134549" y="327"/>
                  </a:moveTo>
                  <a:cubicBezTo>
                    <a:pt x="134549" y="1190"/>
                    <a:pt x="104533" y="3717"/>
                    <a:pt x="67367" y="5936"/>
                  </a:cubicBezTo>
                  <a:cubicBezTo>
                    <a:pt x="30201" y="8155"/>
                    <a:pt x="62" y="9264"/>
                    <a:pt x="0" y="8401"/>
                  </a:cubicBezTo>
                  <a:cubicBezTo>
                    <a:pt x="-61" y="7538"/>
                    <a:pt x="30016" y="4950"/>
                    <a:pt x="67182" y="2731"/>
                  </a:cubicBezTo>
                  <a:cubicBezTo>
                    <a:pt x="104348" y="512"/>
                    <a:pt x="134487" y="-598"/>
                    <a:pt x="134549" y="327"/>
                  </a:cubicBezTo>
                  <a:close/>
                </a:path>
              </a:pathLst>
            </a:custGeom>
            <a:solidFill>
              <a:srgbClr val="FFFFFF"/>
            </a:solidFill>
            <a:ln w="6160" cap="flat">
              <a:noFill/>
              <a:prstDash val="solid"/>
              <a:miter/>
            </a:ln>
          </p:spPr>
          <p:txBody>
            <a:bodyPr rtlCol="0" anchor="ctr"/>
            <a:lstStyle/>
            <a:p>
              <a:endParaRPr lang="en-US"/>
            </a:p>
          </p:txBody>
        </p:sp>
        <p:sp>
          <p:nvSpPr>
            <p:cNvPr id="4343" name="Freeform: Shape 4342">
              <a:extLst>
                <a:ext uri="{FF2B5EF4-FFF2-40B4-BE49-F238E27FC236}">
                  <a16:creationId xmlns:a16="http://schemas.microsoft.com/office/drawing/2014/main" id="{072C3C95-9EF1-4489-B399-3EE2EE60613D}"/>
                </a:ext>
              </a:extLst>
            </p:cNvPr>
            <p:cNvSpPr/>
            <p:nvPr/>
          </p:nvSpPr>
          <p:spPr>
            <a:xfrm>
              <a:off x="7879824" y="2964239"/>
              <a:ext cx="76612" cy="5589"/>
            </a:xfrm>
            <a:custGeom>
              <a:avLst/>
              <a:gdLst>
                <a:gd name="connsiteX0" fmla="*/ 76612 w 76612"/>
                <a:gd name="connsiteY0" fmla="*/ 503 h 5589"/>
                <a:gd name="connsiteX1" fmla="*/ 38399 w 76612"/>
                <a:gd name="connsiteY1" fmla="*/ 4386 h 5589"/>
                <a:gd name="connsiteX2" fmla="*/ 0 w 76612"/>
                <a:gd name="connsiteY2" fmla="*/ 5126 h 5589"/>
                <a:gd name="connsiteX3" fmla="*/ 38214 w 76612"/>
                <a:gd name="connsiteY3" fmla="*/ 1181 h 5589"/>
                <a:gd name="connsiteX4" fmla="*/ 76612 w 76612"/>
                <a:gd name="connsiteY4" fmla="*/ 503 h 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89">
                  <a:moveTo>
                    <a:pt x="76612" y="503"/>
                  </a:moveTo>
                  <a:cubicBezTo>
                    <a:pt x="64002" y="2858"/>
                    <a:pt x="51225" y="4158"/>
                    <a:pt x="38399" y="4386"/>
                  </a:cubicBezTo>
                  <a:cubicBezTo>
                    <a:pt x="25640" y="5687"/>
                    <a:pt x="12796" y="5933"/>
                    <a:pt x="0" y="5126"/>
                  </a:cubicBezTo>
                  <a:cubicBezTo>
                    <a:pt x="12605" y="2722"/>
                    <a:pt x="25388" y="1403"/>
                    <a:pt x="38214" y="1181"/>
                  </a:cubicBezTo>
                  <a:cubicBezTo>
                    <a:pt x="50972" y="-119"/>
                    <a:pt x="63817" y="-347"/>
                    <a:pt x="76612" y="503"/>
                  </a:cubicBezTo>
                  <a:close/>
                </a:path>
              </a:pathLst>
            </a:custGeom>
            <a:solidFill>
              <a:srgbClr val="FFFFFF"/>
            </a:solidFill>
            <a:ln w="6160" cap="flat">
              <a:noFill/>
              <a:prstDash val="solid"/>
              <a:miter/>
            </a:ln>
          </p:spPr>
          <p:txBody>
            <a:bodyPr rtlCol="0" anchor="ctr"/>
            <a:lstStyle/>
            <a:p>
              <a:endParaRPr lang="en-US"/>
            </a:p>
          </p:txBody>
        </p:sp>
        <p:sp>
          <p:nvSpPr>
            <p:cNvPr id="4344" name="Freeform: Shape 4343">
              <a:extLst>
                <a:ext uri="{FF2B5EF4-FFF2-40B4-BE49-F238E27FC236}">
                  <a16:creationId xmlns:a16="http://schemas.microsoft.com/office/drawing/2014/main" id="{5F9F586A-FFFA-4723-8CDA-2A26B193F476}"/>
                </a:ext>
              </a:extLst>
            </p:cNvPr>
            <p:cNvSpPr/>
            <p:nvPr/>
          </p:nvSpPr>
          <p:spPr>
            <a:xfrm>
              <a:off x="6072876" y="2509323"/>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758"/>
                    <a:pt x="9492" y="208572"/>
                  </a:cubicBezTo>
                  <a:lnTo>
                    <a:pt x="209928" y="199081"/>
                  </a:lnTo>
                  <a:cubicBezTo>
                    <a:pt x="209928" y="199081"/>
                    <a:pt x="192301" y="41973"/>
                    <a:pt x="199081" y="0"/>
                  </a:cubicBezTo>
                  <a:close/>
                </a:path>
              </a:pathLst>
            </a:custGeom>
            <a:solidFill>
              <a:srgbClr val="263238"/>
            </a:solidFill>
            <a:ln w="6160" cap="flat">
              <a:noFill/>
              <a:prstDash val="solid"/>
              <a:miter/>
            </a:ln>
          </p:spPr>
          <p:txBody>
            <a:bodyPr rtlCol="0" anchor="ctr"/>
            <a:lstStyle/>
            <a:p>
              <a:endParaRPr lang="en-US"/>
            </a:p>
          </p:txBody>
        </p:sp>
        <p:sp>
          <p:nvSpPr>
            <p:cNvPr id="4345" name="Freeform: Shape 4344">
              <a:extLst>
                <a:ext uri="{FF2B5EF4-FFF2-40B4-BE49-F238E27FC236}">
                  <a16:creationId xmlns:a16="http://schemas.microsoft.com/office/drawing/2014/main" id="{1FB99939-8388-4274-A7A2-7BE70941ACB3}"/>
                </a:ext>
              </a:extLst>
            </p:cNvPr>
            <p:cNvSpPr/>
            <p:nvPr/>
          </p:nvSpPr>
          <p:spPr>
            <a:xfrm>
              <a:off x="6107269" y="2576108"/>
              <a:ext cx="134487" cy="8702"/>
            </a:xfrm>
            <a:custGeom>
              <a:avLst/>
              <a:gdLst>
                <a:gd name="connsiteX0" fmla="*/ 134487 w 134487"/>
                <a:gd name="connsiteY0" fmla="*/ 335 h 8702"/>
                <a:gd name="connsiteX1" fmla="*/ 67305 w 134487"/>
                <a:gd name="connsiteY1" fmla="*/ 5944 h 8702"/>
                <a:gd name="connsiteX2" fmla="*/ 0 w 134487"/>
                <a:gd name="connsiteY2" fmla="*/ 8409 h 8702"/>
                <a:gd name="connsiteX3" fmla="*/ 67120 w 134487"/>
                <a:gd name="connsiteY3" fmla="*/ 2739 h 8702"/>
                <a:gd name="connsiteX4" fmla="*/ 134487 w 134487"/>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335"/>
                  </a:moveTo>
                  <a:cubicBezTo>
                    <a:pt x="134487" y="1198"/>
                    <a:pt x="104471" y="3725"/>
                    <a:pt x="67305" y="5944"/>
                  </a:cubicBezTo>
                  <a:cubicBezTo>
                    <a:pt x="30139" y="8163"/>
                    <a:pt x="0" y="9272"/>
                    <a:pt x="0" y="8409"/>
                  </a:cubicBezTo>
                  <a:cubicBezTo>
                    <a:pt x="0" y="7547"/>
                    <a:pt x="29954" y="5020"/>
                    <a:pt x="67120" y="2739"/>
                  </a:cubicBezTo>
                  <a:cubicBezTo>
                    <a:pt x="104286" y="459"/>
                    <a:pt x="134426" y="-589"/>
                    <a:pt x="134487" y="335"/>
                  </a:cubicBezTo>
                  <a:close/>
                </a:path>
              </a:pathLst>
            </a:custGeom>
            <a:solidFill>
              <a:srgbClr val="FFFFFF"/>
            </a:solidFill>
            <a:ln w="6160" cap="flat">
              <a:noFill/>
              <a:prstDash val="solid"/>
              <a:miter/>
            </a:ln>
          </p:spPr>
          <p:txBody>
            <a:bodyPr rtlCol="0" anchor="ctr"/>
            <a:lstStyle/>
            <a:p>
              <a:endParaRPr lang="en-US"/>
            </a:p>
          </p:txBody>
        </p:sp>
        <p:sp>
          <p:nvSpPr>
            <p:cNvPr id="4346" name="Freeform: Shape 4345">
              <a:extLst>
                <a:ext uri="{FF2B5EF4-FFF2-40B4-BE49-F238E27FC236}">
                  <a16:creationId xmlns:a16="http://schemas.microsoft.com/office/drawing/2014/main" id="{A565E905-72C7-4AB0-AAE1-78080404900E}"/>
                </a:ext>
              </a:extLst>
            </p:cNvPr>
            <p:cNvSpPr/>
            <p:nvPr/>
          </p:nvSpPr>
          <p:spPr>
            <a:xfrm>
              <a:off x="6107268" y="2609988"/>
              <a:ext cx="134548" cy="8659"/>
            </a:xfrm>
            <a:custGeom>
              <a:avLst/>
              <a:gdLst>
                <a:gd name="connsiteX0" fmla="*/ 134549 w 134548"/>
                <a:gd name="connsiteY0" fmla="*/ 293 h 8659"/>
                <a:gd name="connsiteX1" fmla="*/ 67367 w 134548"/>
                <a:gd name="connsiteY1" fmla="*/ 5902 h 8659"/>
                <a:gd name="connsiteX2" fmla="*/ 0 w 134548"/>
                <a:gd name="connsiteY2" fmla="*/ 8367 h 8659"/>
                <a:gd name="connsiteX3" fmla="*/ 67182 w 134548"/>
                <a:gd name="connsiteY3" fmla="*/ 2758 h 8659"/>
                <a:gd name="connsiteX4" fmla="*/ 134549 w 134548"/>
                <a:gd name="connsiteY4" fmla="*/ 293 h 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59">
                  <a:moveTo>
                    <a:pt x="134549" y="293"/>
                  </a:moveTo>
                  <a:cubicBezTo>
                    <a:pt x="134549" y="1156"/>
                    <a:pt x="104533" y="3683"/>
                    <a:pt x="67367" y="5902"/>
                  </a:cubicBezTo>
                  <a:cubicBezTo>
                    <a:pt x="30201" y="8121"/>
                    <a:pt x="62" y="9230"/>
                    <a:pt x="0" y="8367"/>
                  </a:cubicBezTo>
                  <a:cubicBezTo>
                    <a:pt x="-62" y="7504"/>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47" name="Freeform: Shape 4346">
              <a:extLst>
                <a:ext uri="{FF2B5EF4-FFF2-40B4-BE49-F238E27FC236}">
                  <a16:creationId xmlns:a16="http://schemas.microsoft.com/office/drawing/2014/main" id="{D8A115A5-DAF8-44BF-8138-BC27D0F9E5F3}"/>
                </a:ext>
              </a:extLst>
            </p:cNvPr>
            <p:cNvSpPr/>
            <p:nvPr/>
          </p:nvSpPr>
          <p:spPr>
            <a:xfrm>
              <a:off x="6131121" y="2643038"/>
              <a:ext cx="76612" cy="5550"/>
            </a:xfrm>
            <a:custGeom>
              <a:avLst/>
              <a:gdLst>
                <a:gd name="connsiteX0" fmla="*/ 76612 w 76612"/>
                <a:gd name="connsiteY0" fmla="*/ 464 h 5550"/>
                <a:gd name="connsiteX1" fmla="*/ 38399 w 76612"/>
                <a:gd name="connsiteY1" fmla="*/ 4347 h 5550"/>
                <a:gd name="connsiteX2" fmla="*/ 0 w 76612"/>
                <a:gd name="connsiteY2" fmla="*/ 5087 h 5550"/>
                <a:gd name="connsiteX3" fmla="*/ 38214 w 76612"/>
                <a:gd name="connsiteY3" fmla="*/ 1203 h 5550"/>
                <a:gd name="connsiteX4" fmla="*/ 76612 w 76612"/>
                <a:gd name="connsiteY4" fmla="*/ 464 h 5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50">
                  <a:moveTo>
                    <a:pt x="76612" y="464"/>
                  </a:moveTo>
                  <a:cubicBezTo>
                    <a:pt x="64002" y="2818"/>
                    <a:pt x="51225" y="4119"/>
                    <a:pt x="38399" y="4347"/>
                  </a:cubicBezTo>
                  <a:cubicBezTo>
                    <a:pt x="25640" y="5647"/>
                    <a:pt x="12795" y="5894"/>
                    <a:pt x="0" y="5087"/>
                  </a:cubicBezTo>
                  <a:cubicBezTo>
                    <a:pt x="12604" y="2726"/>
                    <a:pt x="25387" y="1425"/>
                    <a:pt x="38214" y="1203"/>
                  </a:cubicBezTo>
                  <a:cubicBezTo>
                    <a:pt x="50972" y="-97"/>
                    <a:pt x="63817" y="-343"/>
                    <a:pt x="76612" y="464"/>
                  </a:cubicBezTo>
                  <a:close/>
                </a:path>
              </a:pathLst>
            </a:custGeom>
            <a:solidFill>
              <a:srgbClr val="FFFFFF"/>
            </a:solidFill>
            <a:ln w="6160" cap="flat">
              <a:noFill/>
              <a:prstDash val="solid"/>
              <a:miter/>
            </a:ln>
          </p:spPr>
          <p:txBody>
            <a:bodyPr rtlCol="0" anchor="ctr"/>
            <a:lstStyle/>
            <a:p>
              <a:endParaRPr lang="en-US"/>
            </a:p>
          </p:txBody>
        </p:sp>
        <p:sp>
          <p:nvSpPr>
            <p:cNvPr id="4348" name="Freeform: Shape 4347">
              <a:extLst>
                <a:ext uri="{FF2B5EF4-FFF2-40B4-BE49-F238E27FC236}">
                  <a16:creationId xmlns:a16="http://schemas.microsoft.com/office/drawing/2014/main" id="{0B38EB5F-95CF-4203-86A1-8E56F6124100}"/>
                </a:ext>
              </a:extLst>
            </p:cNvPr>
            <p:cNvSpPr/>
            <p:nvPr/>
          </p:nvSpPr>
          <p:spPr>
            <a:xfrm>
              <a:off x="5993244" y="1999603"/>
              <a:ext cx="209928" cy="208633"/>
            </a:xfrm>
            <a:custGeom>
              <a:avLst/>
              <a:gdLst>
                <a:gd name="connsiteX0" fmla="*/ 0 w 209928"/>
                <a:gd name="connsiteY0" fmla="*/ 62 h 208633"/>
                <a:gd name="connsiteX1" fmla="*/ 9492 w 209928"/>
                <a:gd name="connsiteY1" fmla="*/ 208634 h 208633"/>
                <a:gd name="connsiteX2" fmla="*/ 209928 w 209928"/>
                <a:gd name="connsiteY2" fmla="*/ 199081 h 208633"/>
                <a:gd name="connsiteX3" fmla="*/ 199080 w 209928"/>
                <a:gd name="connsiteY3" fmla="*/ 0 h 208633"/>
              </a:gdLst>
              <a:ahLst/>
              <a:cxnLst>
                <a:cxn ang="0">
                  <a:pos x="connsiteX0" y="connsiteY0"/>
                </a:cxn>
                <a:cxn ang="0">
                  <a:pos x="connsiteX1" y="connsiteY1"/>
                </a:cxn>
                <a:cxn ang="0">
                  <a:pos x="connsiteX2" y="connsiteY2"/>
                </a:cxn>
                <a:cxn ang="0">
                  <a:pos x="connsiteX3" y="connsiteY3"/>
                </a:cxn>
              </a:cxnLst>
              <a:rect l="l" t="t" r="r" b="b"/>
              <a:pathLst>
                <a:path w="209928" h="208633">
                  <a:moveTo>
                    <a:pt x="0" y="62"/>
                  </a:moveTo>
                  <a:cubicBezTo>
                    <a:pt x="0" y="62"/>
                    <a:pt x="1356" y="159819"/>
                    <a:pt x="9492" y="208634"/>
                  </a:cubicBezTo>
                  <a:lnTo>
                    <a:pt x="209928" y="199081"/>
                  </a:lnTo>
                  <a:cubicBezTo>
                    <a:pt x="209928" y="199081"/>
                    <a:pt x="192301" y="41973"/>
                    <a:pt x="199080" y="0"/>
                  </a:cubicBezTo>
                  <a:close/>
                </a:path>
              </a:pathLst>
            </a:custGeom>
            <a:solidFill>
              <a:srgbClr val="008D8A"/>
            </a:solidFill>
            <a:ln w="6160" cap="flat">
              <a:noFill/>
              <a:prstDash val="solid"/>
              <a:miter/>
            </a:ln>
          </p:spPr>
          <p:txBody>
            <a:bodyPr rtlCol="0" anchor="ctr"/>
            <a:lstStyle/>
            <a:p>
              <a:endParaRPr lang="en-US"/>
            </a:p>
          </p:txBody>
        </p:sp>
        <p:sp>
          <p:nvSpPr>
            <p:cNvPr id="4349" name="Freeform: Shape 4348">
              <a:extLst>
                <a:ext uri="{FF2B5EF4-FFF2-40B4-BE49-F238E27FC236}">
                  <a16:creationId xmlns:a16="http://schemas.microsoft.com/office/drawing/2014/main" id="{F901AFFC-4043-412D-B240-76BBF6374DF8}"/>
                </a:ext>
              </a:extLst>
            </p:cNvPr>
            <p:cNvSpPr/>
            <p:nvPr/>
          </p:nvSpPr>
          <p:spPr>
            <a:xfrm>
              <a:off x="6027575" y="2066450"/>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7"/>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50" name="Freeform: Shape 4349">
              <a:extLst>
                <a:ext uri="{FF2B5EF4-FFF2-40B4-BE49-F238E27FC236}">
                  <a16:creationId xmlns:a16="http://schemas.microsoft.com/office/drawing/2014/main" id="{8FC86834-DD8A-4974-BF6E-E7B9F5B36ADE}"/>
                </a:ext>
              </a:extLst>
            </p:cNvPr>
            <p:cNvSpPr/>
            <p:nvPr/>
          </p:nvSpPr>
          <p:spPr>
            <a:xfrm>
              <a:off x="6027636" y="2100453"/>
              <a:ext cx="134548" cy="8579"/>
            </a:xfrm>
            <a:custGeom>
              <a:avLst/>
              <a:gdLst>
                <a:gd name="connsiteX0" fmla="*/ 134549 w 134548"/>
                <a:gd name="connsiteY0" fmla="*/ 170 h 8579"/>
                <a:gd name="connsiteX1" fmla="*/ 67367 w 134548"/>
                <a:gd name="connsiteY1" fmla="*/ 5840 h 8579"/>
                <a:gd name="connsiteX2" fmla="*/ 0 w 134548"/>
                <a:gd name="connsiteY2" fmla="*/ 8244 h 8579"/>
                <a:gd name="connsiteX3" fmla="*/ 67182 w 134548"/>
                <a:gd name="connsiteY3" fmla="*/ 2635 h 8579"/>
                <a:gd name="connsiteX4" fmla="*/ 134549 w 134548"/>
                <a:gd name="connsiteY4" fmla="*/ 170 h 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579">
                  <a:moveTo>
                    <a:pt x="134549" y="170"/>
                  </a:moveTo>
                  <a:cubicBezTo>
                    <a:pt x="134549" y="1033"/>
                    <a:pt x="104533" y="3560"/>
                    <a:pt x="67367" y="5840"/>
                  </a:cubicBezTo>
                  <a:cubicBezTo>
                    <a:pt x="30201" y="8121"/>
                    <a:pt x="62" y="9168"/>
                    <a:pt x="0" y="8244"/>
                  </a:cubicBezTo>
                  <a:cubicBezTo>
                    <a:pt x="-62" y="7319"/>
                    <a:pt x="30016" y="4854"/>
                    <a:pt x="67182" y="2635"/>
                  </a:cubicBezTo>
                  <a:cubicBezTo>
                    <a:pt x="104348" y="416"/>
                    <a:pt x="134487" y="-385"/>
                    <a:pt x="134549" y="170"/>
                  </a:cubicBezTo>
                  <a:close/>
                </a:path>
              </a:pathLst>
            </a:custGeom>
            <a:solidFill>
              <a:srgbClr val="FFFFFF"/>
            </a:solidFill>
            <a:ln w="6160" cap="flat">
              <a:noFill/>
              <a:prstDash val="solid"/>
              <a:miter/>
            </a:ln>
          </p:spPr>
          <p:txBody>
            <a:bodyPr rtlCol="0" anchor="ctr"/>
            <a:lstStyle/>
            <a:p>
              <a:endParaRPr lang="en-US"/>
            </a:p>
          </p:txBody>
        </p:sp>
        <p:sp>
          <p:nvSpPr>
            <p:cNvPr id="4351" name="Freeform: Shape 4350">
              <a:extLst>
                <a:ext uri="{FF2B5EF4-FFF2-40B4-BE49-F238E27FC236}">
                  <a16:creationId xmlns:a16="http://schemas.microsoft.com/office/drawing/2014/main" id="{5403DD44-8542-4B47-B50D-463C878D5F89}"/>
                </a:ext>
              </a:extLst>
            </p:cNvPr>
            <p:cNvSpPr/>
            <p:nvPr/>
          </p:nvSpPr>
          <p:spPr>
            <a:xfrm>
              <a:off x="6051366" y="2133380"/>
              <a:ext cx="76673" cy="5563"/>
            </a:xfrm>
            <a:custGeom>
              <a:avLst/>
              <a:gdLst>
                <a:gd name="connsiteX0" fmla="*/ 76674 w 76673"/>
                <a:gd name="connsiteY0" fmla="*/ 464 h 5563"/>
                <a:gd name="connsiteX1" fmla="*/ 38460 w 76673"/>
                <a:gd name="connsiteY1" fmla="*/ 4409 h 5563"/>
                <a:gd name="connsiteX2" fmla="*/ 0 w 76673"/>
                <a:gd name="connsiteY2" fmla="*/ 5087 h 5563"/>
                <a:gd name="connsiteX3" fmla="*/ 38275 w 76673"/>
                <a:gd name="connsiteY3" fmla="*/ 1204 h 5563"/>
                <a:gd name="connsiteX4" fmla="*/ 76674 w 76673"/>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64"/>
                  </a:moveTo>
                  <a:cubicBezTo>
                    <a:pt x="64063" y="2825"/>
                    <a:pt x="51286" y="4144"/>
                    <a:pt x="38460" y="4409"/>
                  </a:cubicBezTo>
                  <a:cubicBezTo>
                    <a:pt x="25677" y="5672"/>
                    <a:pt x="12820" y="5900"/>
                    <a:pt x="0" y="5087"/>
                  </a:cubicBezTo>
                  <a:cubicBezTo>
                    <a:pt x="12629" y="2732"/>
                    <a:pt x="25431" y="1432"/>
                    <a:pt x="38275" y="1204"/>
                  </a:cubicBezTo>
                  <a:cubicBezTo>
                    <a:pt x="51034" y="-97"/>
                    <a:pt x="63878" y="-344"/>
                    <a:pt x="76674" y="464"/>
                  </a:cubicBezTo>
                  <a:close/>
                </a:path>
              </a:pathLst>
            </a:custGeom>
            <a:solidFill>
              <a:srgbClr val="FFFFFF"/>
            </a:solidFill>
            <a:ln w="6160" cap="flat">
              <a:noFill/>
              <a:prstDash val="solid"/>
              <a:miter/>
            </a:ln>
          </p:spPr>
          <p:txBody>
            <a:bodyPr rtlCol="0" anchor="ctr"/>
            <a:lstStyle/>
            <a:p>
              <a:endParaRPr lang="en-US"/>
            </a:p>
          </p:txBody>
        </p:sp>
        <p:sp>
          <p:nvSpPr>
            <p:cNvPr id="4352" name="Freeform: Shape 4351">
              <a:extLst>
                <a:ext uri="{FF2B5EF4-FFF2-40B4-BE49-F238E27FC236}">
                  <a16:creationId xmlns:a16="http://schemas.microsoft.com/office/drawing/2014/main" id="{0FB76C07-3563-4FE9-AA8A-BF20C68880B9}"/>
                </a:ext>
              </a:extLst>
            </p:cNvPr>
            <p:cNvSpPr/>
            <p:nvPr/>
          </p:nvSpPr>
          <p:spPr>
            <a:xfrm>
              <a:off x="5997620" y="2239486"/>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01" y="42035"/>
                    <a:pt x="199081" y="0"/>
                  </a:cubicBezTo>
                  <a:close/>
                </a:path>
              </a:pathLst>
            </a:custGeom>
            <a:solidFill>
              <a:srgbClr val="008D8A"/>
            </a:solidFill>
            <a:ln w="6160" cap="flat">
              <a:noFill/>
              <a:prstDash val="solid"/>
              <a:miter/>
            </a:ln>
          </p:spPr>
          <p:txBody>
            <a:bodyPr rtlCol="0" anchor="ctr"/>
            <a:lstStyle/>
            <a:p>
              <a:endParaRPr lang="en-US"/>
            </a:p>
          </p:txBody>
        </p:sp>
        <p:sp>
          <p:nvSpPr>
            <p:cNvPr id="4353" name="Freeform: Shape 4352">
              <a:extLst>
                <a:ext uri="{FF2B5EF4-FFF2-40B4-BE49-F238E27FC236}">
                  <a16:creationId xmlns:a16="http://schemas.microsoft.com/office/drawing/2014/main" id="{C4FC7642-0F1E-4E14-BC8F-D37C5672283F}"/>
                </a:ext>
              </a:extLst>
            </p:cNvPr>
            <p:cNvSpPr/>
            <p:nvPr/>
          </p:nvSpPr>
          <p:spPr>
            <a:xfrm>
              <a:off x="6032012" y="2306313"/>
              <a:ext cx="134487" cy="8721"/>
            </a:xfrm>
            <a:custGeom>
              <a:avLst/>
              <a:gdLst>
                <a:gd name="connsiteX0" fmla="*/ 134487 w 134487"/>
                <a:gd name="connsiteY0" fmla="*/ 293 h 8721"/>
                <a:gd name="connsiteX1" fmla="*/ 67305 w 134487"/>
                <a:gd name="connsiteY1" fmla="*/ 5963 h 8721"/>
                <a:gd name="connsiteX2" fmla="*/ 0 w 134487"/>
                <a:gd name="connsiteY2" fmla="*/ 8429 h 8721"/>
                <a:gd name="connsiteX3" fmla="*/ 67120 w 134487"/>
                <a:gd name="connsiteY3" fmla="*/ 2758 h 8721"/>
                <a:gd name="connsiteX4" fmla="*/ 134487 w 134487"/>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21">
                  <a:moveTo>
                    <a:pt x="134487" y="293"/>
                  </a:moveTo>
                  <a:cubicBezTo>
                    <a:pt x="134487" y="1217"/>
                    <a:pt x="104471" y="3745"/>
                    <a:pt x="67305" y="5963"/>
                  </a:cubicBezTo>
                  <a:cubicBezTo>
                    <a:pt x="30139" y="8182"/>
                    <a:pt x="0" y="9292"/>
                    <a:pt x="0" y="8429"/>
                  </a:cubicBezTo>
                  <a:cubicBezTo>
                    <a:pt x="0" y="7566"/>
                    <a:pt x="30016" y="4977"/>
                    <a:pt x="67120" y="2758"/>
                  </a:cubicBezTo>
                  <a:cubicBezTo>
                    <a:pt x="104224"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54" name="Freeform: Shape 4353">
              <a:extLst>
                <a:ext uri="{FF2B5EF4-FFF2-40B4-BE49-F238E27FC236}">
                  <a16:creationId xmlns:a16="http://schemas.microsoft.com/office/drawing/2014/main" id="{83BBD287-89BD-49AF-8A1D-E62DA378A433}"/>
                </a:ext>
              </a:extLst>
            </p:cNvPr>
            <p:cNvSpPr/>
            <p:nvPr/>
          </p:nvSpPr>
          <p:spPr>
            <a:xfrm>
              <a:off x="6032012" y="2340134"/>
              <a:ext cx="134548" cy="8676"/>
            </a:xfrm>
            <a:custGeom>
              <a:avLst/>
              <a:gdLst>
                <a:gd name="connsiteX0" fmla="*/ 134549 w 134548"/>
                <a:gd name="connsiteY0" fmla="*/ 309 h 8676"/>
                <a:gd name="connsiteX1" fmla="*/ 67367 w 134548"/>
                <a:gd name="connsiteY1" fmla="*/ 5918 h 8676"/>
                <a:gd name="connsiteX2" fmla="*/ 0 w 134548"/>
                <a:gd name="connsiteY2" fmla="*/ 8384 h 8676"/>
                <a:gd name="connsiteX3" fmla="*/ 67182 w 134548"/>
                <a:gd name="connsiteY3" fmla="*/ 2713 h 8676"/>
                <a:gd name="connsiteX4" fmla="*/ 134549 w 134548"/>
                <a:gd name="connsiteY4" fmla="*/ 309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76">
                  <a:moveTo>
                    <a:pt x="134549" y="309"/>
                  </a:moveTo>
                  <a:cubicBezTo>
                    <a:pt x="134549" y="1172"/>
                    <a:pt x="104533" y="3699"/>
                    <a:pt x="67367" y="5918"/>
                  </a:cubicBezTo>
                  <a:cubicBezTo>
                    <a:pt x="30201" y="8137"/>
                    <a:pt x="62" y="9246"/>
                    <a:pt x="0" y="8384"/>
                  </a:cubicBezTo>
                  <a:cubicBezTo>
                    <a:pt x="-62" y="7521"/>
                    <a:pt x="30016" y="4994"/>
                    <a:pt x="67182" y="2713"/>
                  </a:cubicBezTo>
                  <a:cubicBezTo>
                    <a:pt x="104348" y="433"/>
                    <a:pt x="134487" y="-553"/>
                    <a:pt x="134549" y="309"/>
                  </a:cubicBezTo>
                  <a:close/>
                </a:path>
              </a:pathLst>
            </a:custGeom>
            <a:solidFill>
              <a:srgbClr val="FFFFFF"/>
            </a:solidFill>
            <a:ln w="6160" cap="flat">
              <a:noFill/>
              <a:prstDash val="solid"/>
              <a:miter/>
            </a:ln>
          </p:spPr>
          <p:txBody>
            <a:bodyPr rtlCol="0" anchor="ctr"/>
            <a:lstStyle/>
            <a:p>
              <a:endParaRPr lang="en-US"/>
            </a:p>
          </p:txBody>
        </p:sp>
        <p:sp>
          <p:nvSpPr>
            <p:cNvPr id="4355" name="Freeform: Shape 4354">
              <a:extLst>
                <a:ext uri="{FF2B5EF4-FFF2-40B4-BE49-F238E27FC236}">
                  <a16:creationId xmlns:a16="http://schemas.microsoft.com/office/drawing/2014/main" id="{4A4A1D40-6E46-41B6-B7C4-AF068B3A38AE}"/>
                </a:ext>
              </a:extLst>
            </p:cNvPr>
            <p:cNvSpPr/>
            <p:nvPr/>
          </p:nvSpPr>
          <p:spPr>
            <a:xfrm>
              <a:off x="6055865" y="2373249"/>
              <a:ext cx="76612" cy="5563"/>
            </a:xfrm>
            <a:custGeom>
              <a:avLst/>
              <a:gdLst>
                <a:gd name="connsiteX0" fmla="*/ 76612 w 76612"/>
                <a:gd name="connsiteY0" fmla="*/ 477 h 5563"/>
                <a:gd name="connsiteX1" fmla="*/ 38398 w 76612"/>
                <a:gd name="connsiteY1" fmla="*/ 4360 h 5563"/>
                <a:gd name="connsiteX2" fmla="*/ 0 w 76612"/>
                <a:gd name="connsiteY2" fmla="*/ 5100 h 5563"/>
                <a:gd name="connsiteX3" fmla="*/ 38214 w 76612"/>
                <a:gd name="connsiteY3" fmla="*/ 1155 h 5563"/>
                <a:gd name="connsiteX4" fmla="*/ 76612 w 76612"/>
                <a:gd name="connsiteY4" fmla="*/ 477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63">
                  <a:moveTo>
                    <a:pt x="76612" y="477"/>
                  </a:moveTo>
                  <a:cubicBezTo>
                    <a:pt x="64002" y="2831"/>
                    <a:pt x="51225" y="4132"/>
                    <a:pt x="38398" y="4360"/>
                  </a:cubicBezTo>
                  <a:cubicBezTo>
                    <a:pt x="25640" y="5660"/>
                    <a:pt x="12795" y="5907"/>
                    <a:pt x="0" y="5100"/>
                  </a:cubicBezTo>
                  <a:cubicBezTo>
                    <a:pt x="12604" y="2696"/>
                    <a:pt x="25387" y="1377"/>
                    <a:pt x="38214" y="1155"/>
                  </a:cubicBezTo>
                  <a:cubicBezTo>
                    <a:pt x="50972" y="-109"/>
                    <a:pt x="63817" y="-337"/>
                    <a:pt x="76612" y="477"/>
                  </a:cubicBezTo>
                  <a:close/>
                </a:path>
              </a:pathLst>
            </a:custGeom>
            <a:solidFill>
              <a:srgbClr val="FFFFFF"/>
            </a:solidFill>
            <a:ln w="6160" cap="flat">
              <a:noFill/>
              <a:prstDash val="solid"/>
              <a:miter/>
            </a:ln>
          </p:spPr>
          <p:txBody>
            <a:bodyPr rtlCol="0" anchor="ctr"/>
            <a:lstStyle/>
            <a:p>
              <a:endParaRPr lang="en-US"/>
            </a:p>
          </p:txBody>
        </p:sp>
        <p:sp>
          <p:nvSpPr>
            <p:cNvPr id="4356" name="Freeform: Shape 4355">
              <a:extLst>
                <a:ext uri="{FF2B5EF4-FFF2-40B4-BE49-F238E27FC236}">
                  <a16:creationId xmlns:a16="http://schemas.microsoft.com/office/drawing/2014/main" id="{5DDC55C0-4494-4CB7-AF59-A8E3DB6ECE14}"/>
                </a:ext>
              </a:extLst>
            </p:cNvPr>
            <p:cNvSpPr/>
            <p:nvPr/>
          </p:nvSpPr>
          <p:spPr>
            <a:xfrm>
              <a:off x="6243050" y="1999603"/>
              <a:ext cx="209928" cy="208633"/>
            </a:xfrm>
            <a:custGeom>
              <a:avLst/>
              <a:gdLst>
                <a:gd name="connsiteX0" fmla="*/ 0 w 209928"/>
                <a:gd name="connsiteY0" fmla="*/ 62 h 208633"/>
                <a:gd name="connsiteX1" fmla="*/ 9492 w 209928"/>
                <a:gd name="connsiteY1" fmla="*/ 208634 h 208633"/>
                <a:gd name="connsiteX2" fmla="*/ 209928 w 209928"/>
                <a:gd name="connsiteY2" fmla="*/ 199081 h 208633"/>
                <a:gd name="connsiteX3" fmla="*/ 199080 w 209928"/>
                <a:gd name="connsiteY3" fmla="*/ 0 h 208633"/>
              </a:gdLst>
              <a:ahLst/>
              <a:cxnLst>
                <a:cxn ang="0">
                  <a:pos x="connsiteX0" y="connsiteY0"/>
                </a:cxn>
                <a:cxn ang="0">
                  <a:pos x="connsiteX1" y="connsiteY1"/>
                </a:cxn>
                <a:cxn ang="0">
                  <a:pos x="connsiteX2" y="connsiteY2"/>
                </a:cxn>
                <a:cxn ang="0">
                  <a:pos x="connsiteX3" y="connsiteY3"/>
                </a:cxn>
              </a:cxnLst>
              <a:rect l="l" t="t" r="r" b="b"/>
              <a:pathLst>
                <a:path w="209928" h="208633">
                  <a:moveTo>
                    <a:pt x="0" y="62"/>
                  </a:moveTo>
                  <a:cubicBezTo>
                    <a:pt x="0" y="62"/>
                    <a:pt x="1356" y="159819"/>
                    <a:pt x="9492" y="208634"/>
                  </a:cubicBezTo>
                  <a:lnTo>
                    <a:pt x="209928" y="199081"/>
                  </a:lnTo>
                  <a:cubicBezTo>
                    <a:pt x="209928" y="199081"/>
                    <a:pt x="192301" y="41973"/>
                    <a:pt x="199080" y="0"/>
                  </a:cubicBezTo>
                  <a:close/>
                </a:path>
              </a:pathLst>
            </a:custGeom>
            <a:solidFill>
              <a:srgbClr val="008D8A"/>
            </a:solidFill>
            <a:ln w="6160" cap="flat">
              <a:noFill/>
              <a:prstDash val="solid"/>
              <a:miter/>
            </a:ln>
          </p:spPr>
          <p:txBody>
            <a:bodyPr rtlCol="0" anchor="ctr"/>
            <a:lstStyle/>
            <a:p>
              <a:endParaRPr lang="en-US"/>
            </a:p>
          </p:txBody>
        </p:sp>
        <p:sp>
          <p:nvSpPr>
            <p:cNvPr id="4357" name="Freeform: Shape 4356">
              <a:extLst>
                <a:ext uri="{FF2B5EF4-FFF2-40B4-BE49-F238E27FC236}">
                  <a16:creationId xmlns:a16="http://schemas.microsoft.com/office/drawing/2014/main" id="{CE3B989C-819D-4FCB-88C2-AA898425FEC2}"/>
                </a:ext>
              </a:extLst>
            </p:cNvPr>
            <p:cNvSpPr/>
            <p:nvPr/>
          </p:nvSpPr>
          <p:spPr>
            <a:xfrm>
              <a:off x="6277381" y="2066450"/>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7"/>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58" name="Freeform: Shape 4357">
              <a:extLst>
                <a:ext uri="{FF2B5EF4-FFF2-40B4-BE49-F238E27FC236}">
                  <a16:creationId xmlns:a16="http://schemas.microsoft.com/office/drawing/2014/main" id="{5FD235D8-A8B3-4049-B838-CC85A8C4B7BF}"/>
                </a:ext>
              </a:extLst>
            </p:cNvPr>
            <p:cNvSpPr/>
            <p:nvPr/>
          </p:nvSpPr>
          <p:spPr>
            <a:xfrm>
              <a:off x="6277442" y="2100453"/>
              <a:ext cx="134549" cy="8579"/>
            </a:xfrm>
            <a:custGeom>
              <a:avLst/>
              <a:gdLst>
                <a:gd name="connsiteX0" fmla="*/ 134549 w 134549"/>
                <a:gd name="connsiteY0" fmla="*/ 170 h 8579"/>
                <a:gd name="connsiteX1" fmla="*/ 67367 w 134549"/>
                <a:gd name="connsiteY1" fmla="*/ 5840 h 8579"/>
                <a:gd name="connsiteX2" fmla="*/ 0 w 134549"/>
                <a:gd name="connsiteY2" fmla="*/ 8244 h 8579"/>
                <a:gd name="connsiteX3" fmla="*/ 67182 w 134549"/>
                <a:gd name="connsiteY3" fmla="*/ 2635 h 8579"/>
                <a:gd name="connsiteX4" fmla="*/ 134549 w 134549"/>
                <a:gd name="connsiteY4" fmla="*/ 170 h 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579">
                  <a:moveTo>
                    <a:pt x="134549" y="170"/>
                  </a:moveTo>
                  <a:cubicBezTo>
                    <a:pt x="134549" y="1033"/>
                    <a:pt x="104533" y="3560"/>
                    <a:pt x="67367" y="5840"/>
                  </a:cubicBezTo>
                  <a:cubicBezTo>
                    <a:pt x="30201" y="8121"/>
                    <a:pt x="62" y="9168"/>
                    <a:pt x="0" y="8244"/>
                  </a:cubicBezTo>
                  <a:cubicBezTo>
                    <a:pt x="-61" y="7319"/>
                    <a:pt x="30016" y="4854"/>
                    <a:pt x="67182" y="2635"/>
                  </a:cubicBezTo>
                  <a:cubicBezTo>
                    <a:pt x="104348" y="416"/>
                    <a:pt x="134487" y="-385"/>
                    <a:pt x="134549" y="170"/>
                  </a:cubicBezTo>
                  <a:close/>
                </a:path>
              </a:pathLst>
            </a:custGeom>
            <a:solidFill>
              <a:srgbClr val="FFFFFF"/>
            </a:solidFill>
            <a:ln w="6160" cap="flat">
              <a:noFill/>
              <a:prstDash val="solid"/>
              <a:miter/>
            </a:ln>
          </p:spPr>
          <p:txBody>
            <a:bodyPr rtlCol="0" anchor="ctr"/>
            <a:lstStyle/>
            <a:p>
              <a:endParaRPr lang="en-US"/>
            </a:p>
          </p:txBody>
        </p:sp>
        <p:sp>
          <p:nvSpPr>
            <p:cNvPr id="4359" name="Freeform: Shape 4358">
              <a:extLst>
                <a:ext uri="{FF2B5EF4-FFF2-40B4-BE49-F238E27FC236}">
                  <a16:creationId xmlns:a16="http://schemas.microsoft.com/office/drawing/2014/main" id="{4F60EB9C-5475-4562-9F44-F29D4C34A51D}"/>
                </a:ext>
              </a:extLst>
            </p:cNvPr>
            <p:cNvSpPr/>
            <p:nvPr/>
          </p:nvSpPr>
          <p:spPr>
            <a:xfrm>
              <a:off x="6301233" y="2133380"/>
              <a:ext cx="76673" cy="5563"/>
            </a:xfrm>
            <a:custGeom>
              <a:avLst/>
              <a:gdLst>
                <a:gd name="connsiteX0" fmla="*/ 76674 w 76673"/>
                <a:gd name="connsiteY0" fmla="*/ 464 h 5563"/>
                <a:gd name="connsiteX1" fmla="*/ 38460 w 76673"/>
                <a:gd name="connsiteY1" fmla="*/ 4409 h 5563"/>
                <a:gd name="connsiteX2" fmla="*/ 0 w 76673"/>
                <a:gd name="connsiteY2" fmla="*/ 5087 h 5563"/>
                <a:gd name="connsiteX3" fmla="*/ 38275 w 76673"/>
                <a:gd name="connsiteY3" fmla="*/ 1204 h 5563"/>
                <a:gd name="connsiteX4" fmla="*/ 76674 w 76673"/>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64"/>
                  </a:moveTo>
                  <a:cubicBezTo>
                    <a:pt x="64063" y="2825"/>
                    <a:pt x="51286" y="4144"/>
                    <a:pt x="38460" y="4409"/>
                  </a:cubicBezTo>
                  <a:cubicBezTo>
                    <a:pt x="25677" y="5672"/>
                    <a:pt x="12820" y="5900"/>
                    <a:pt x="0" y="5087"/>
                  </a:cubicBezTo>
                  <a:cubicBezTo>
                    <a:pt x="12629" y="2732"/>
                    <a:pt x="25431" y="1432"/>
                    <a:pt x="38275" y="1204"/>
                  </a:cubicBezTo>
                  <a:cubicBezTo>
                    <a:pt x="51034" y="-97"/>
                    <a:pt x="63878" y="-344"/>
                    <a:pt x="76674" y="464"/>
                  </a:cubicBezTo>
                  <a:close/>
                </a:path>
              </a:pathLst>
            </a:custGeom>
            <a:solidFill>
              <a:srgbClr val="FFFFFF"/>
            </a:solidFill>
            <a:ln w="6160" cap="flat">
              <a:noFill/>
              <a:prstDash val="solid"/>
              <a:miter/>
            </a:ln>
          </p:spPr>
          <p:txBody>
            <a:bodyPr rtlCol="0" anchor="ctr"/>
            <a:lstStyle/>
            <a:p>
              <a:endParaRPr lang="en-US"/>
            </a:p>
          </p:txBody>
        </p:sp>
        <p:sp>
          <p:nvSpPr>
            <p:cNvPr id="4360" name="Freeform: Shape 4359">
              <a:extLst>
                <a:ext uri="{FF2B5EF4-FFF2-40B4-BE49-F238E27FC236}">
                  <a16:creationId xmlns:a16="http://schemas.microsoft.com/office/drawing/2014/main" id="{7E7BEC8F-7546-4006-A2E5-135C97BD3A9C}"/>
                </a:ext>
              </a:extLst>
            </p:cNvPr>
            <p:cNvSpPr/>
            <p:nvPr/>
          </p:nvSpPr>
          <p:spPr>
            <a:xfrm>
              <a:off x="6492856" y="1999603"/>
              <a:ext cx="209928" cy="208633"/>
            </a:xfrm>
            <a:custGeom>
              <a:avLst/>
              <a:gdLst>
                <a:gd name="connsiteX0" fmla="*/ 0 w 209928"/>
                <a:gd name="connsiteY0" fmla="*/ 62 h 208633"/>
                <a:gd name="connsiteX1" fmla="*/ 9430 w 209928"/>
                <a:gd name="connsiteY1" fmla="*/ 208634 h 208633"/>
                <a:gd name="connsiteX2" fmla="*/ 209928 w 209928"/>
                <a:gd name="connsiteY2" fmla="*/ 199081 h 208633"/>
                <a:gd name="connsiteX3" fmla="*/ 199080 w 209928"/>
                <a:gd name="connsiteY3" fmla="*/ 0 h 208633"/>
              </a:gdLst>
              <a:ahLst/>
              <a:cxnLst>
                <a:cxn ang="0">
                  <a:pos x="connsiteX0" y="connsiteY0"/>
                </a:cxn>
                <a:cxn ang="0">
                  <a:pos x="connsiteX1" y="connsiteY1"/>
                </a:cxn>
                <a:cxn ang="0">
                  <a:pos x="connsiteX2" y="connsiteY2"/>
                </a:cxn>
                <a:cxn ang="0">
                  <a:pos x="connsiteX3" y="connsiteY3"/>
                </a:cxn>
              </a:cxnLst>
              <a:rect l="l" t="t" r="r" b="b"/>
              <a:pathLst>
                <a:path w="209928" h="208633">
                  <a:moveTo>
                    <a:pt x="0" y="62"/>
                  </a:moveTo>
                  <a:cubicBezTo>
                    <a:pt x="0" y="62"/>
                    <a:pt x="1356" y="159819"/>
                    <a:pt x="9430" y="208634"/>
                  </a:cubicBezTo>
                  <a:lnTo>
                    <a:pt x="209928" y="199081"/>
                  </a:lnTo>
                  <a:cubicBezTo>
                    <a:pt x="209928" y="199081"/>
                    <a:pt x="192301" y="41973"/>
                    <a:pt x="199080" y="0"/>
                  </a:cubicBezTo>
                  <a:close/>
                </a:path>
              </a:pathLst>
            </a:custGeom>
            <a:solidFill>
              <a:srgbClr val="008D8A"/>
            </a:solidFill>
            <a:ln w="6160" cap="flat">
              <a:noFill/>
              <a:prstDash val="solid"/>
              <a:miter/>
            </a:ln>
          </p:spPr>
          <p:txBody>
            <a:bodyPr rtlCol="0" anchor="ctr"/>
            <a:lstStyle/>
            <a:p>
              <a:endParaRPr lang="en-US"/>
            </a:p>
          </p:txBody>
        </p:sp>
        <p:sp>
          <p:nvSpPr>
            <p:cNvPr id="4361" name="Freeform: Shape 4360">
              <a:extLst>
                <a:ext uri="{FF2B5EF4-FFF2-40B4-BE49-F238E27FC236}">
                  <a16:creationId xmlns:a16="http://schemas.microsoft.com/office/drawing/2014/main" id="{33B11518-C75D-4DE8-8211-6FBA30A823CE}"/>
                </a:ext>
              </a:extLst>
            </p:cNvPr>
            <p:cNvSpPr/>
            <p:nvPr/>
          </p:nvSpPr>
          <p:spPr>
            <a:xfrm>
              <a:off x="6527187" y="2066450"/>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7"/>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62" name="Freeform: Shape 4361">
              <a:extLst>
                <a:ext uri="{FF2B5EF4-FFF2-40B4-BE49-F238E27FC236}">
                  <a16:creationId xmlns:a16="http://schemas.microsoft.com/office/drawing/2014/main" id="{E92E9C3F-EE9B-4EED-9C1D-2332241B993B}"/>
                </a:ext>
              </a:extLst>
            </p:cNvPr>
            <p:cNvSpPr/>
            <p:nvPr/>
          </p:nvSpPr>
          <p:spPr>
            <a:xfrm>
              <a:off x="6527248" y="2100453"/>
              <a:ext cx="134549" cy="8579"/>
            </a:xfrm>
            <a:custGeom>
              <a:avLst/>
              <a:gdLst>
                <a:gd name="connsiteX0" fmla="*/ 134549 w 134549"/>
                <a:gd name="connsiteY0" fmla="*/ 170 h 8579"/>
                <a:gd name="connsiteX1" fmla="*/ 67367 w 134549"/>
                <a:gd name="connsiteY1" fmla="*/ 5840 h 8579"/>
                <a:gd name="connsiteX2" fmla="*/ 0 w 134549"/>
                <a:gd name="connsiteY2" fmla="*/ 8244 h 8579"/>
                <a:gd name="connsiteX3" fmla="*/ 67182 w 134549"/>
                <a:gd name="connsiteY3" fmla="*/ 2635 h 8579"/>
                <a:gd name="connsiteX4" fmla="*/ 134549 w 134549"/>
                <a:gd name="connsiteY4" fmla="*/ 170 h 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579">
                  <a:moveTo>
                    <a:pt x="134549" y="170"/>
                  </a:moveTo>
                  <a:cubicBezTo>
                    <a:pt x="134549" y="1033"/>
                    <a:pt x="104533" y="3560"/>
                    <a:pt x="67367" y="5840"/>
                  </a:cubicBezTo>
                  <a:cubicBezTo>
                    <a:pt x="30201" y="8121"/>
                    <a:pt x="62" y="9168"/>
                    <a:pt x="0" y="8244"/>
                  </a:cubicBezTo>
                  <a:cubicBezTo>
                    <a:pt x="-61" y="7319"/>
                    <a:pt x="30016" y="4854"/>
                    <a:pt x="67182" y="2635"/>
                  </a:cubicBezTo>
                  <a:cubicBezTo>
                    <a:pt x="104348" y="416"/>
                    <a:pt x="134487" y="-385"/>
                    <a:pt x="134549" y="170"/>
                  </a:cubicBezTo>
                  <a:close/>
                </a:path>
              </a:pathLst>
            </a:custGeom>
            <a:solidFill>
              <a:srgbClr val="FFFFFF"/>
            </a:solidFill>
            <a:ln w="6160" cap="flat">
              <a:noFill/>
              <a:prstDash val="solid"/>
              <a:miter/>
            </a:ln>
          </p:spPr>
          <p:txBody>
            <a:bodyPr rtlCol="0" anchor="ctr"/>
            <a:lstStyle/>
            <a:p>
              <a:endParaRPr lang="en-US"/>
            </a:p>
          </p:txBody>
        </p:sp>
        <p:sp>
          <p:nvSpPr>
            <p:cNvPr id="4363" name="Freeform: Shape 4362">
              <a:extLst>
                <a:ext uri="{FF2B5EF4-FFF2-40B4-BE49-F238E27FC236}">
                  <a16:creationId xmlns:a16="http://schemas.microsoft.com/office/drawing/2014/main" id="{BE7C7009-FC18-4128-9A89-9DCF23FAE429}"/>
                </a:ext>
              </a:extLst>
            </p:cNvPr>
            <p:cNvSpPr/>
            <p:nvPr/>
          </p:nvSpPr>
          <p:spPr>
            <a:xfrm>
              <a:off x="6551039" y="2133734"/>
              <a:ext cx="76673" cy="5209"/>
            </a:xfrm>
            <a:custGeom>
              <a:avLst/>
              <a:gdLst>
                <a:gd name="connsiteX0" fmla="*/ 76674 w 76673"/>
                <a:gd name="connsiteY0" fmla="*/ 110 h 5209"/>
                <a:gd name="connsiteX1" fmla="*/ 38460 w 76673"/>
                <a:gd name="connsiteY1" fmla="*/ 4054 h 5209"/>
                <a:gd name="connsiteX2" fmla="*/ 0 w 76673"/>
                <a:gd name="connsiteY2" fmla="*/ 4732 h 5209"/>
                <a:gd name="connsiteX3" fmla="*/ 76674 w 76673"/>
                <a:gd name="connsiteY3" fmla="*/ 110 h 5209"/>
              </a:gdLst>
              <a:ahLst/>
              <a:cxnLst>
                <a:cxn ang="0">
                  <a:pos x="connsiteX0" y="connsiteY0"/>
                </a:cxn>
                <a:cxn ang="0">
                  <a:pos x="connsiteX1" y="connsiteY1"/>
                </a:cxn>
                <a:cxn ang="0">
                  <a:pos x="connsiteX2" y="connsiteY2"/>
                </a:cxn>
                <a:cxn ang="0">
                  <a:pos x="connsiteX3" y="connsiteY3"/>
                </a:cxn>
              </a:cxnLst>
              <a:rect l="l" t="t" r="r" b="b"/>
              <a:pathLst>
                <a:path w="76673" h="5209">
                  <a:moveTo>
                    <a:pt x="76674" y="110"/>
                  </a:moveTo>
                  <a:cubicBezTo>
                    <a:pt x="64063" y="2470"/>
                    <a:pt x="51286" y="3789"/>
                    <a:pt x="38460" y="4054"/>
                  </a:cubicBezTo>
                  <a:cubicBezTo>
                    <a:pt x="25677" y="5318"/>
                    <a:pt x="12820" y="5546"/>
                    <a:pt x="0" y="4732"/>
                  </a:cubicBezTo>
                  <a:cubicBezTo>
                    <a:pt x="25387" y="1102"/>
                    <a:pt x="51034" y="-445"/>
                    <a:pt x="76674" y="110"/>
                  </a:cubicBezTo>
                  <a:close/>
                </a:path>
              </a:pathLst>
            </a:custGeom>
            <a:solidFill>
              <a:srgbClr val="FFFFFF"/>
            </a:solidFill>
            <a:ln w="6160" cap="flat">
              <a:noFill/>
              <a:prstDash val="solid"/>
              <a:miter/>
            </a:ln>
          </p:spPr>
          <p:txBody>
            <a:bodyPr rtlCol="0" anchor="ctr"/>
            <a:lstStyle/>
            <a:p>
              <a:endParaRPr lang="en-US"/>
            </a:p>
          </p:txBody>
        </p:sp>
        <p:sp>
          <p:nvSpPr>
            <p:cNvPr id="4364" name="Freeform: Shape 4363">
              <a:extLst>
                <a:ext uri="{FF2B5EF4-FFF2-40B4-BE49-F238E27FC236}">
                  <a16:creationId xmlns:a16="http://schemas.microsoft.com/office/drawing/2014/main" id="{375E247A-838B-48F0-9E85-81D17CB28DCA}"/>
                </a:ext>
              </a:extLst>
            </p:cNvPr>
            <p:cNvSpPr/>
            <p:nvPr/>
          </p:nvSpPr>
          <p:spPr>
            <a:xfrm>
              <a:off x="6742662" y="1999603"/>
              <a:ext cx="209928" cy="208633"/>
            </a:xfrm>
            <a:custGeom>
              <a:avLst/>
              <a:gdLst>
                <a:gd name="connsiteX0" fmla="*/ 0 w 209928"/>
                <a:gd name="connsiteY0" fmla="*/ 62 h 208633"/>
                <a:gd name="connsiteX1" fmla="*/ 9430 w 209928"/>
                <a:gd name="connsiteY1" fmla="*/ 208634 h 208633"/>
                <a:gd name="connsiteX2" fmla="*/ 209928 w 209928"/>
                <a:gd name="connsiteY2" fmla="*/ 199081 h 208633"/>
                <a:gd name="connsiteX3" fmla="*/ 199080 w 209928"/>
                <a:gd name="connsiteY3" fmla="*/ 0 h 208633"/>
              </a:gdLst>
              <a:ahLst/>
              <a:cxnLst>
                <a:cxn ang="0">
                  <a:pos x="connsiteX0" y="connsiteY0"/>
                </a:cxn>
                <a:cxn ang="0">
                  <a:pos x="connsiteX1" y="connsiteY1"/>
                </a:cxn>
                <a:cxn ang="0">
                  <a:pos x="connsiteX2" y="connsiteY2"/>
                </a:cxn>
                <a:cxn ang="0">
                  <a:pos x="connsiteX3" y="connsiteY3"/>
                </a:cxn>
              </a:cxnLst>
              <a:rect l="l" t="t" r="r" b="b"/>
              <a:pathLst>
                <a:path w="209928" h="208633">
                  <a:moveTo>
                    <a:pt x="0" y="62"/>
                  </a:moveTo>
                  <a:cubicBezTo>
                    <a:pt x="0" y="62"/>
                    <a:pt x="1356" y="159819"/>
                    <a:pt x="9430" y="208634"/>
                  </a:cubicBezTo>
                  <a:lnTo>
                    <a:pt x="209928" y="199081"/>
                  </a:lnTo>
                  <a:cubicBezTo>
                    <a:pt x="209928" y="199081"/>
                    <a:pt x="192301" y="41973"/>
                    <a:pt x="199080" y="0"/>
                  </a:cubicBezTo>
                  <a:close/>
                </a:path>
              </a:pathLst>
            </a:custGeom>
            <a:solidFill>
              <a:srgbClr val="008D8A"/>
            </a:solidFill>
            <a:ln w="6160" cap="flat">
              <a:noFill/>
              <a:prstDash val="solid"/>
              <a:miter/>
            </a:ln>
          </p:spPr>
          <p:txBody>
            <a:bodyPr rtlCol="0" anchor="ctr"/>
            <a:lstStyle/>
            <a:p>
              <a:endParaRPr lang="en-US"/>
            </a:p>
          </p:txBody>
        </p:sp>
        <p:sp>
          <p:nvSpPr>
            <p:cNvPr id="4365" name="Freeform: Shape 4364">
              <a:extLst>
                <a:ext uri="{FF2B5EF4-FFF2-40B4-BE49-F238E27FC236}">
                  <a16:creationId xmlns:a16="http://schemas.microsoft.com/office/drawing/2014/main" id="{9E54CB5D-3808-4671-A86E-A6D667FCC705}"/>
                </a:ext>
              </a:extLst>
            </p:cNvPr>
            <p:cNvSpPr/>
            <p:nvPr/>
          </p:nvSpPr>
          <p:spPr>
            <a:xfrm>
              <a:off x="6776992" y="2066450"/>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7"/>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66" name="Freeform: Shape 4365">
              <a:extLst>
                <a:ext uri="{FF2B5EF4-FFF2-40B4-BE49-F238E27FC236}">
                  <a16:creationId xmlns:a16="http://schemas.microsoft.com/office/drawing/2014/main" id="{89D819B6-3C81-494C-9A58-30E4789D49E0}"/>
                </a:ext>
              </a:extLst>
            </p:cNvPr>
            <p:cNvSpPr/>
            <p:nvPr/>
          </p:nvSpPr>
          <p:spPr>
            <a:xfrm>
              <a:off x="6777054" y="2100453"/>
              <a:ext cx="134549" cy="8579"/>
            </a:xfrm>
            <a:custGeom>
              <a:avLst/>
              <a:gdLst>
                <a:gd name="connsiteX0" fmla="*/ 134549 w 134549"/>
                <a:gd name="connsiteY0" fmla="*/ 170 h 8579"/>
                <a:gd name="connsiteX1" fmla="*/ 67367 w 134549"/>
                <a:gd name="connsiteY1" fmla="*/ 5840 h 8579"/>
                <a:gd name="connsiteX2" fmla="*/ 0 w 134549"/>
                <a:gd name="connsiteY2" fmla="*/ 8244 h 8579"/>
                <a:gd name="connsiteX3" fmla="*/ 67182 w 134549"/>
                <a:gd name="connsiteY3" fmla="*/ 2635 h 8579"/>
                <a:gd name="connsiteX4" fmla="*/ 134549 w 134549"/>
                <a:gd name="connsiteY4" fmla="*/ 170 h 8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579">
                  <a:moveTo>
                    <a:pt x="134549" y="170"/>
                  </a:moveTo>
                  <a:cubicBezTo>
                    <a:pt x="134549" y="1033"/>
                    <a:pt x="104533" y="3560"/>
                    <a:pt x="67367" y="5840"/>
                  </a:cubicBezTo>
                  <a:cubicBezTo>
                    <a:pt x="30201" y="8121"/>
                    <a:pt x="62" y="9168"/>
                    <a:pt x="0" y="8244"/>
                  </a:cubicBezTo>
                  <a:cubicBezTo>
                    <a:pt x="-61" y="7319"/>
                    <a:pt x="30016" y="4854"/>
                    <a:pt x="67182" y="2635"/>
                  </a:cubicBezTo>
                  <a:cubicBezTo>
                    <a:pt x="104348" y="416"/>
                    <a:pt x="134487" y="-385"/>
                    <a:pt x="134549" y="170"/>
                  </a:cubicBezTo>
                  <a:close/>
                </a:path>
              </a:pathLst>
            </a:custGeom>
            <a:solidFill>
              <a:srgbClr val="FFFFFF"/>
            </a:solidFill>
            <a:ln w="6160" cap="flat">
              <a:noFill/>
              <a:prstDash val="solid"/>
              <a:miter/>
            </a:ln>
          </p:spPr>
          <p:txBody>
            <a:bodyPr rtlCol="0" anchor="ctr"/>
            <a:lstStyle/>
            <a:p>
              <a:endParaRPr lang="en-US"/>
            </a:p>
          </p:txBody>
        </p:sp>
        <p:sp>
          <p:nvSpPr>
            <p:cNvPr id="4367" name="Freeform: Shape 4366">
              <a:extLst>
                <a:ext uri="{FF2B5EF4-FFF2-40B4-BE49-F238E27FC236}">
                  <a16:creationId xmlns:a16="http://schemas.microsoft.com/office/drawing/2014/main" id="{03418BFA-EB2F-4C00-9FF0-DF164458EFB1}"/>
                </a:ext>
              </a:extLst>
            </p:cNvPr>
            <p:cNvSpPr/>
            <p:nvPr/>
          </p:nvSpPr>
          <p:spPr>
            <a:xfrm>
              <a:off x="6800845" y="2133380"/>
              <a:ext cx="76673" cy="5563"/>
            </a:xfrm>
            <a:custGeom>
              <a:avLst/>
              <a:gdLst>
                <a:gd name="connsiteX0" fmla="*/ 76674 w 76673"/>
                <a:gd name="connsiteY0" fmla="*/ 464 h 5563"/>
                <a:gd name="connsiteX1" fmla="*/ 38460 w 76673"/>
                <a:gd name="connsiteY1" fmla="*/ 4409 h 5563"/>
                <a:gd name="connsiteX2" fmla="*/ 0 w 76673"/>
                <a:gd name="connsiteY2" fmla="*/ 5087 h 5563"/>
                <a:gd name="connsiteX3" fmla="*/ 38275 w 76673"/>
                <a:gd name="connsiteY3" fmla="*/ 1204 h 5563"/>
                <a:gd name="connsiteX4" fmla="*/ 76674 w 76673"/>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64"/>
                  </a:moveTo>
                  <a:cubicBezTo>
                    <a:pt x="64063" y="2825"/>
                    <a:pt x="51286" y="4144"/>
                    <a:pt x="38460" y="4409"/>
                  </a:cubicBezTo>
                  <a:cubicBezTo>
                    <a:pt x="25677" y="5672"/>
                    <a:pt x="12820" y="5900"/>
                    <a:pt x="0" y="5087"/>
                  </a:cubicBezTo>
                  <a:cubicBezTo>
                    <a:pt x="12629" y="2726"/>
                    <a:pt x="25431" y="1432"/>
                    <a:pt x="38275" y="1204"/>
                  </a:cubicBezTo>
                  <a:cubicBezTo>
                    <a:pt x="51034" y="-97"/>
                    <a:pt x="63878" y="-344"/>
                    <a:pt x="76674" y="464"/>
                  </a:cubicBezTo>
                  <a:close/>
                </a:path>
              </a:pathLst>
            </a:custGeom>
            <a:solidFill>
              <a:srgbClr val="FFFFFF"/>
            </a:solidFill>
            <a:ln w="6160" cap="flat">
              <a:noFill/>
              <a:prstDash val="solid"/>
              <a:miter/>
            </a:ln>
          </p:spPr>
          <p:txBody>
            <a:bodyPr rtlCol="0" anchor="ctr"/>
            <a:lstStyle/>
            <a:p>
              <a:endParaRPr lang="en-US"/>
            </a:p>
          </p:txBody>
        </p:sp>
        <p:sp>
          <p:nvSpPr>
            <p:cNvPr id="4368" name="Freeform: Shape 4367">
              <a:extLst>
                <a:ext uri="{FF2B5EF4-FFF2-40B4-BE49-F238E27FC236}">
                  <a16:creationId xmlns:a16="http://schemas.microsoft.com/office/drawing/2014/main" id="{2A9C714A-7516-4E52-B184-91849491B6C2}"/>
                </a:ext>
              </a:extLst>
            </p:cNvPr>
            <p:cNvSpPr/>
            <p:nvPr/>
          </p:nvSpPr>
          <p:spPr>
            <a:xfrm>
              <a:off x="7076538" y="2035043"/>
              <a:ext cx="210236" cy="208572"/>
            </a:xfrm>
            <a:custGeom>
              <a:avLst/>
              <a:gdLst>
                <a:gd name="connsiteX0" fmla="*/ 0 w 210236"/>
                <a:gd name="connsiteY0" fmla="*/ 0 h 208572"/>
                <a:gd name="connsiteX1" fmla="*/ 9492 w 210236"/>
                <a:gd name="connsiteY1" fmla="*/ 208572 h 208572"/>
                <a:gd name="connsiteX2" fmla="*/ 210236 w 210236"/>
                <a:gd name="connsiteY2" fmla="*/ 199081 h 208572"/>
                <a:gd name="connsiteX3" fmla="*/ 199389 w 210236"/>
                <a:gd name="connsiteY3" fmla="*/ 0 h 208572"/>
              </a:gdLst>
              <a:ahLst/>
              <a:cxnLst>
                <a:cxn ang="0">
                  <a:pos x="connsiteX0" y="connsiteY0"/>
                </a:cxn>
                <a:cxn ang="0">
                  <a:pos x="connsiteX1" y="connsiteY1"/>
                </a:cxn>
                <a:cxn ang="0">
                  <a:pos x="connsiteX2" y="connsiteY2"/>
                </a:cxn>
                <a:cxn ang="0">
                  <a:pos x="connsiteX3" y="connsiteY3"/>
                </a:cxn>
              </a:cxnLst>
              <a:rect l="l" t="t" r="r" b="b"/>
              <a:pathLst>
                <a:path w="210236" h="208572">
                  <a:moveTo>
                    <a:pt x="0" y="0"/>
                  </a:moveTo>
                  <a:cubicBezTo>
                    <a:pt x="0" y="0"/>
                    <a:pt x="1356" y="159819"/>
                    <a:pt x="9492" y="208572"/>
                  </a:cubicBezTo>
                  <a:lnTo>
                    <a:pt x="210236" y="199081"/>
                  </a:lnTo>
                  <a:cubicBezTo>
                    <a:pt x="210236" y="199081"/>
                    <a:pt x="192609" y="41973"/>
                    <a:pt x="199389" y="0"/>
                  </a:cubicBezTo>
                  <a:close/>
                </a:path>
              </a:pathLst>
            </a:custGeom>
            <a:solidFill>
              <a:srgbClr val="008D8A"/>
            </a:solidFill>
            <a:ln w="6160" cap="flat">
              <a:noFill/>
              <a:prstDash val="solid"/>
              <a:miter/>
            </a:ln>
          </p:spPr>
          <p:txBody>
            <a:bodyPr rtlCol="0" anchor="ctr"/>
            <a:lstStyle/>
            <a:p>
              <a:endParaRPr lang="en-US"/>
            </a:p>
          </p:txBody>
        </p:sp>
        <p:sp>
          <p:nvSpPr>
            <p:cNvPr id="4369" name="Freeform: Shape 4368">
              <a:extLst>
                <a:ext uri="{FF2B5EF4-FFF2-40B4-BE49-F238E27FC236}">
                  <a16:creationId xmlns:a16="http://schemas.microsoft.com/office/drawing/2014/main" id="{1CC98B77-EB5A-4DAA-BECB-DAE217A792D9}"/>
                </a:ext>
              </a:extLst>
            </p:cNvPr>
            <p:cNvSpPr/>
            <p:nvPr/>
          </p:nvSpPr>
          <p:spPr>
            <a:xfrm>
              <a:off x="7110930" y="2101870"/>
              <a:ext cx="134487" cy="8702"/>
            </a:xfrm>
            <a:custGeom>
              <a:avLst/>
              <a:gdLst>
                <a:gd name="connsiteX0" fmla="*/ 134487 w 134487"/>
                <a:gd name="connsiteY0" fmla="*/ 293 h 8702"/>
                <a:gd name="connsiteX1" fmla="*/ 67305 w 134487"/>
                <a:gd name="connsiteY1" fmla="*/ 5963 h 8702"/>
                <a:gd name="connsiteX2" fmla="*/ 0 w 134487"/>
                <a:gd name="connsiteY2" fmla="*/ 8367 h 8702"/>
                <a:gd name="connsiteX3" fmla="*/ 67120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05" y="5963"/>
                  </a:cubicBezTo>
                  <a:cubicBezTo>
                    <a:pt x="30139" y="8244"/>
                    <a:pt x="62" y="9292"/>
                    <a:pt x="0" y="8367"/>
                  </a:cubicBezTo>
                  <a:cubicBezTo>
                    <a:pt x="-62" y="7443"/>
                    <a:pt x="30016" y="4977"/>
                    <a:pt x="67120" y="2758"/>
                  </a:cubicBezTo>
                  <a:cubicBezTo>
                    <a:pt x="104225"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70" name="Freeform: Shape 4369">
              <a:extLst>
                <a:ext uri="{FF2B5EF4-FFF2-40B4-BE49-F238E27FC236}">
                  <a16:creationId xmlns:a16="http://schemas.microsoft.com/office/drawing/2014/main" id="{1AA22F56-08D5-4D89-A828-CBA724B82DCF}"/>
                </a:ext>
              </a:extLst>
            </p:cNvPr>
            <p:cNvSpPr/>
            <p:nvPr/>
          </p:nvSpPr>
          <p:spPr>
            <a:xfrm>
              <a:off x="7110992" y="2135708"/>
              <a:ext cx="134487" cy="8694"/>
            </a:xfrm>
            <a:custGeom>
              <a:avLst/>
              <a:gdLst>
                <a:gd name="connsiteX0" fmla="*/ 134487 w 134487"/>
                <a:gd name="connsiteY0" fmla="*/ 293 h 8694"/>
                <a:gd name="connsiteX1" fmla="*/ 67305 w 134487"/>
                <a:gd name="connsiteY1" fmla="*/ 5963 h 8694"/>
                <a:gd name="connsiteX2" fmla="*/ 0 w 134487"/>
                <a:gd name="connsiteY2" fmla="*/ 8367 h 8694"/>
                <a:gd name="connsiteX3" fmla="*/ 67120 w 134487"/>
                <a:gd name="connsiteY3" fmla="*/ 2758 h 8694"/>
                <a:gd name="connsiteX4" fmla="*/ 134487 w 134487"/>
                <a:gd name="connsiteY4" fmla="*/ 293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94">
                  <a:moveTo>
                    <a:pt x="134487" y="293"/>
                  </a:moveTo>
                  <a:cubicBezTo>
                    <a:pt x="134487" y="1217"/>
                    <a:pt x="104471" y="3744"/>
                    <a:pt x="67305" y="5963"/>
                  </a:cubicBezTo>
                  <a:cubicBezTo>
                    <a:pt x="30139" y="8182"/>
                    <a:pt x="0" y="9292"/>
                    <a:pt x="0" y="8367"/>
                  </a:cubicBezTo>
                  <a:cubicBezTo>
                    <a:pt x="0" y="7443"/>
                    <a:pt x="29954" y="4977"/>
                    <a:pt x="67120" y="2758"/>
                  </a:cubicBezTo>
                  <a:cubicBezTo>
                    <a:pt x="104286"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71" name="Freeform: Shape 4370">
              <a:extLst>
                <a:ext uri="{FF2B5EF4-FFF2-40B4-BE49-F238E27FC236}">
                  <a16:creationId xmlns:a16="http://schemas.microsoft.com/office/drawing/2014/main" id="{0C5ACB94-758F-44D6-8541-7826CF592365}"/>
                </a:ext>
              </a:extLst>
            </p:cNvPr>
            <p:cNvSpPr/>
            <p:nvPr/>
          </p:nvSpPr>
          <p:spPr>
            <a:xfrm>
              <a:off x="7134783" y="2168758"/>
              <a:ext cx="76612" cy="5589"/>
            </a:xfrm>
            <a:custGeom>
              <a:avLst/>
              <a:gdLst>
                <a:gd name="connsiteX0" fmla="*/ 76612 w 76612"/>
                <a:gd name="connsiteY0" fmla="*/ 464 h 5589"/>
                <a:gd name="connsiteX1" fmla="*/ 38399 w 76612"/>
                <a:gd name="connsiteY1" fmla="*/ 4409 h 5589"/>
                <a:gd name="connsiteX2" fmla="*/ 0 w 76612"/>
                <a:gd name="connsiteY2" fmla="*/ 5087 h 5589"/>
                <a:gd name="connsiteX3" fmla="*/ 38214 w 76612"/>
                <a:gd name="connsiteY3" fmla="*/ 1203 h 5589"/>
                <a:gd name="connsiteX4" fmla="*/ 76612 w 76612"/>
                <a:gd name="connsiteY4" fmla="*/ 464 h 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89">
                  <a:moveTo>
                    <a:pt x="76612" y="464"/>
                  </a:moveTo>
                  <a:cubicBezTo>
                    <a:pt x="64008" y="2861"/>
                    <a:pt x="51225" y="4180"/>
                    <a:pt x="38399" y="4409"/>
                  </a:cubicBezTo>
                  <a:cubicBezTo>
                    <a:pt x="25640" y="5709"/>
                    <a:pt x="12795" y="5937"/>
                    <a:pt x="0" y="5087"/>
                  </a:cubicBezTo>
                  <a:cubicBezTo>
                    <a:pt x="12604" y="2732"/>
                    <a:pt x="25388" y="1432"/>
                    <a:pt x="38214" y="1203"/>
                  </a:cubicBezTo>
                  <a:cubicBezTo>
                    <a:pt x="50972" y="-97"/>
                    <a:pt x="63817" y="-343"/>
                    <a:pt x="76612" y="464"/>
                  </a:cubicBezTo>
                  <a:close/>
                </a:path>
              </a:pathLst>
            </a:custGeom>
            <a:solidFill>
              <a:srgbClr val="FFFFFF"/>
            </a:solidFill>
            <a:ln w="6160" cap="flat">
              <a:noFill/>
              <a:prstDash val="solid"/>
              <a:miter/>
            </a:ln>
          </p:spPr>
          <p:txBody>
            <a:bodyPr rtlCol="0" anchor="ctr"/>
            <a:lstStyle/>
            <a:p>
              <a:endParaRPr lang="en-US"/>
            </a:p>
          </p:txBody>
        </p:sp>
        <p:sp>
          <p:nvSpPr>
            <p:cNvPr id="4372" name="Freeform: Shape 4371">
              <a:extLst>
                <a:ext uri="{FF2B5EF4-FFF2-40B4-BE49-F238E27FC236}">
                  <a16:creationId xmlns:a16="http://schemas.microsoft.com/office/drawing/2014/main" id="{A121778B-F7DC-4C92-A97E-5815846A0A88}"/>
                </a:ext>
              </a:extLst>
            </p:cNvPr>
            <p:cNvSpPr/>
            <p:nvPr/>
          </p:nvSpPr>
          <p:spPr>
            <a:xfrm>
              <a:off x="7300211" y="2038433"/>
              <a:ext cx="209928" cy="208572"/>
            </a:xfrm>
            <a:custGeom>
              <a:avLst/>
              <a:gdLst>
                <a:gd name="connsiteX0" fmla="*/ 0 w 209928"/>
                <a:gd name="connsiteY0" fmla="*/ 0 h 208572"/>
                <a:gd name="connsiteX1" fmla="*/ 9492 w 209928"/>
                <a:gd name="connsiteY1" fmla="*/ 208572 h 208572"/>
                <a:gd name="connsiteX2" fmla="*/ 209928 w 209928"/>
                <a:gd name="connsiteY2" fmla="*/ 199142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142"/>
                  </a:lnTo>
                  <a:cubicBezTo>
                    <a:pt x="209928" y="199142"/>
                    <a:pt x="192301" y="42035"/>
                    <a:pt x="199081" y="0"/>
                  </a:cubicBezTo>
                  <a:close/>
                </a:path>
              </a:pathLst>
            </a:custGeom>
            <a:solidFill>
              <a:srgbClr val="008D8A"/>
            </a:solidFill>
            <a:ln w="6160" cap="flat">
              <a:noFill/>
              <a:prstDash val="solid"/>
              <a:miter/>
            </a:ln>
          </p:spPr>
          <p:txBody>
            <a:bodyPr rtlCol="0" anchor="ctr"/>
            <a:lstStyle/>
            <a:p>
              <a:endParaRPr lang="en-US"/>
            </a:p>
          </p:txBody>
        </p:sp>
        <p:sp>
          <p:nvSpPr>
            <p:cNvPr id="4373" name="Freeform: Shape 4372">
              <a:extLst>
                <a:ext uri="{FF2B5EF4-FFF2-40B4-BE49-F238E27FC236}">
                  <a16:creationId xmlns:a16="http://schemas.microsoft.com/office/drawing/2014/main" id="{68291679-BBA1-44B9-9FA7-D7918A9D8196}"/>
                </a:ext>
              </a:extLst>
            </p:cNvPr>
            <p:cNvSpPr/>
            <p:nvPr/>
          </p:nvSpPr>
          <p:spPr>
            <a:xfrm>
              <a:off x="7334541" y="2105260"/>
              <a:ext cx="134548" cy="8721"/>
            </a:xfrm>
            <a:custGeom>
              <a:avLst/>
              <a:gdLst>
                <a:gd name="connsiteX0" fmla="*/ 134549 w 134548"/>
                <a:gd name="connsiteY0" fmla="*/ 293 h 8721"/>
                <a:gd name="connsiteX1" fmla="*/ 67367 w 134548"/>
                <a:gd name="connsiteY1" fmla="*/ 5963 h 8721"/>
                <a:gd name="connsiteX2" fmla="*/ 0 w 134548"/>
                <a:gd name="connsiteY2" fmla="*/ 8429 h 8721"/>
                <a:gd name="connsiteX3" fmla="*/ 67182 w 134548"/>
                <a:gd name="connsiteY3" fmla="*/ 2758 h 8721"/>
                <a:gd name="connsiteX4" fmla="*/ 134549 w 134548"/>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21">
                  <a:moveTo>
                    <a:pt x="134549" y="293"/>
                  </a:moveTo>
                  <a:cubicBezTo>
                    <a:pt x="134549" y="1217"/>
                    <a:pt x="104533" y="3744"/>
                    <a:pt x="67367" y="5963"/>
                  </a:cubicBezTo>
                  <a:cubicBezTo>
                    <a:pt x="30201" y="8182"/>
                    <a:pt x="62" y="9292"/>
                    <a:pt x="0" y="8429"/>
                  </a:cubicBezTo>
                  <a:cubicBezTo>
                    <a:pt x="-62" y="7566"/>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74" name="Freeform: Shape 4373">
              <a:extLst>
                <a:ext uri="{FF2B5EF4-FFF2-40B4-BE49-F238E27FC236}">
                  <a16:creationId xmlns:a16="http://schemas.microsoft.com/office/drawing/2014/main" id="{A630EEF6-C84F-4347-BA9A-A4050B00F091}"/>
                </a:ext>
              </a:extLst>
            </p:cNvPr>
            <p:cNvSpPr/>
            <p:nvPr/>
          </p:nvSpPr>
          <p:spPr>
            <a:xfrm>
              <a:off x="7334603" y="2139117"/>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7"/>
                    <a:pt x="30016" y="5020"/>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75" name="Freeform: Shape 4374">
              <a:extLst>
                <a:ext uri="{FF2B5EF4-FFF2-40B4-BE49-F238E27FC236}">
                  <a16:creationId xmlns:a16="http://schemas.microsoft.com/office/drawing/2014/main" id="{F8169237-4DCA-4887-8A9E-386F84371DD9}"/>
                </a:ext>
              </a:extLst>
            </p:cNvPr>
            <p:cNvSpPr/>
            <p:nvPr/>
          </p:nvSpPr>
          <p:spPr>
            <a:xfrm>
              <a:off x="7358394" y="2172196"/>
              <a:ext cx="76673" cy="5563"/>
            </a:xfrm>
            <a:custGeom>
              <a:avLst/>
              <a:gdLst>
                <a:gd name="connsiteX0" fmla="*/ 76674 w 76673"/>
                <a:gd name="connsiteY0" fmla="*/ 477 h 5563"/>
                <a:gd name="connsiteX1" fmla="*/ 38460 w 76673"/>
                <a:gd name="connsiteY1" fmla="*/ 4360 h 5563"/>
                <a:gd name="connsiteX2" fmla="*/ 0 w 76673"/>
                <a:gd name="connsiteY2" fmla="*/ 5100 h 5563"/>
                <a:gd name="connsiteX3" fmla="*/ 38275 w 76673"/>
                <a:gd name="connsiteY3" fmla="*/ 1155 h 5563"/>
                <a:gd name="connsiteX4" fmla="*/ 76674 w 76673"/>
                <a:gd name="connsiteY4" fmla="*/ 477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77"/>
                  </a:moveTo>
                  <a:cubicBezTo>
                    <a:pt x="64063" y="2831"/>
                    <a:pt x="51286" y="4132"/>
                    <a:pt x="38460" y="4360"/>
                  </a:cubicBezTo>
                  <a:cubicBezTo>
                    <a:pt x="25683" y="5660"/>
                    <a:pt x="12820" y="5907"/>
                    <a:pt x="0" y="5100"/>
                  </a:cubicBezTo>
                  <a:cubicBezTo>
                    <a:pt x="12623" y="2708"/>
                    <a:pt x="25431" y="1389"/>
                    <a:pt x="38275" y="1155"/>
                  </a:cubicBezTo>
                  <a:cubicBezTo>
                    <a:pt x="51034" y="-109"/>
                    <a:pt x="63878" y="-337"/>
                    <a:pt x="76674" y="477"/>
                  </a:cubicBezTo>
                  <a:close/>
                </a:path>
              </a:pathLst>
            </a:custGeom>
            <a:solidFill>
              <a:srgbClr val="FFFFFF"/>
            </a:solidFill>
            <a:ln w="6160" cap="flat">
              <a:noFill/>
              <a:prstDash val="solid"/>
              <a:miter/>
            </a:ln>
          </p:spPr>
          <p:txBody>
            <a:bodyPr rtlCol="0" anchor="ctr"/>
            <a:lstStyle/>
            <a:p>
              <a:endParaRPr lang="en-US"/>
            </a:p>
          </p:txBody>
        </p:sp>
        <p:sp>
          <p:nvSpPr>
            <p:cNvPr id="4376" name="Freeform: Shape 4375">
              <a:extLst>
                <a:ext uri="{FF2B5EF4-FFF2-40B4-BE49-F238E27FC236}">
                  <a16:creationId xmlns:a16="http://schemas.microsoft.com/office/drawing/2014/main" id="{E28833DC-0581-43B3-92DC-35433A75D45F}"/>
                </a:ext>
              </a:extLst>
            </p:cNvPr>
            <p:cNvSpPr/>
            <p:nvPr/>
          </p:nvSpPr>
          <p:spPr>
            <a:xfrm>
              <a:off x="7547243" y="2045644"/>
              <a:ext cx="209928" cy="208572"/>
            </a:xfrm>
            <a:custGeom>
              <a:avLst/>
              <a:gdLst>
                <a:gd name="connsiteX0" fmla="*/ 0 w 209928"/>
                <a:gd name="connsiteY0" fmla="*/ 0 h 208572"/>
                <a:gd name="connsiteX1" fmla="*/ 9430 w 209928"/>
                <a:gd name="connsiteY1" fmla="*/ 208572 h 208572"/>
                <a:gd name="connsiteX2" fmla="*/ 209928 w 209928"/>
                <a:gd name="connsiteY2" fmla="*/ 199081 h 208572"/>
                <a:gd name="connsiteX3" fmla="*/ 199080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758"/>
                    <a:pt x="9430" y="208572"/>
                  </a:cubicBezTo>
                  <a:lnTo>
                    <a:pt x="209928" y="199081"/>
                  </a:lnTo>
                  <a:cubicBezTo>
                    <a:pt x="209928" y="199081"/>
                    <a:pt x="192301" y="41973"/>
                    <a:pt x="199080" y="0"/>
                  </a:cubicBezTo>
                  <a:close/>
                </a:path>
              </a:pathLst>
            </a:custGeom>
            <a:solidFill>
              <a:srgbClr val="008D8A"/>
            </a:solidFill>
            <a:ln w="6160" cap="flat">
              <a:noFill/>
              <a:prstDash val="solid"/>
              <a:miter/>
            </a:ln>
          </p:spPr>
          <p:txBody>
            <a:bodyPr rtlCol="0" anchor="ctr"/>
            <a:lstStyle/>
            <a:p>
              <a:endParaRPr lang="en-US"/>
            </a:p>
          </p:txBody>
        </p:sp>
        <p:sp>
          <p:nvSpPr>
            <p:cNvPr id="4377" name="Freeform: Shape 4376">
              <a:extLst>
                <a:ext uri="{FF2B5EF4-FFF2-40B4-BE49-F238E27FC236}">
                  <a16:creationId xmlns:a16="http://schemas.microsoft.com/office/drawing/2014/main" id="{55B5D6E2-8F7B-466A-8E04-3751C3DD0F9F}"/>
                </a:ext>
              </a:extLst>
            </p:cNvPr>
            <p:cNvSpPr/>
            <p:nvPr/>
          </p:nvSpPr>
          <p:spPr>
            <a:xfrm>
              <a:off x="7581573" y="2112429"/>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1" y="7547"/>
                    <a:pt x="30016" y="5019"/>
                    <a:pt x="67182" y="2739"/>
                  </a:cubicBezTo>
                  <a:cubicBezTo>
                    <a:pt x="104348" y="459"/>
                    <a:pt x="134488" y="-589"/>
                    <a:pt x="134549" y="335"/>
                  </a:cubicBezTo>
                  <a:close/>
                </a:path>
              </a:pathLst>
            </a:custGeom>
            <a:solidFill>
              <a:srgbClr val="FFFFFF"/>
            </a:solidFill>
            <a:ln w="6160" cap="flat">
              <a:noFill/>
              <a:prstDash val="solid"/>
              <a:miter/>
            </a:ln>
          </p:spPr>
          <p:txBody>
            <a:bodyPr rtlCol="0" anchor="ctr"/>
            <a:lstStyle/>
            <a:p>
              <a:endParaRPr lang="en-US"/>
            </a:p>
          </p:txBody>
        </p:sp>
        <p:sp>
          <p:nvSpPr>
            <p:cNvPr id="4378" name="Freeform: Shape 4377">
              <a:extLst>
                <a:ext uri="{FF2B5EF4-FFF2-40B4-BE49-F238E27FC236}">
                  <a16:creationId xmlns:a16="http://schemas.microsoft.com/office/drawing/2014/main" id="{DFD6E048-3EBA-4C36-B434-A46B0A6EF4E9}"/>
                </a:ext>
              </a:extLst>
            </p:cNvPr>
            <p:cNvSpPr/>
            <p:nvPr/>
          </p:nvSpPr>
          <p:spPr>
            <a:xfrm>
              <a:off x="7581635" y="2146309"/>
              <a:ext cx="134548" cy="8685"/>
            </a:xfrm>
            <a:custGeom>
              <a:avLst/>
              <a:gdLst>
                <a:gd name="connsiteX0" fmla="*/ 134549 w 134548"/>
                <a:gd name="connsiteY0" fmla="*/ 293 h 8685"/>
                <a:gd name="connsiteX1" fmla="*/ 67367 w 134548"/>
                <a:gd name="connsiteY1" fmla="*/ 5902 h 8685"/>
                <a:gd name="connsiteX2" fmla="*/ 0 w 134548"/>
                <a:gd name="connsiteY2" fmla="*/ 8367 h 8685"/>
                <a:gd name="connsiteX3" fmla="*/ 67182 w 134548"/>
                <a:gd name="connsiteY3" fmla="*/ 2758 h 8685"/>
                <a:gd name="connsiteX4" fmla="*/ 134549 w 134548"/>
                <a:gd name="connsiteY4" fmla="*/ 293 h 8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85">
                  <a:moveTo>
                    <a:pt x="134549" y="293"/>
                  </a:moveTo>
                  <a:cubicBezTo>
                    <a:pt x="134549" y="1156"/>
                    <a:pt x="104533" y="3683"/>
                    <a:pt x="67367" y="5902"/>
                  </a:cubicBezTo>
                  <a:cubicBezTo>
                    <a:pt x="30201" y="8121"/>
                    <a:pt x="62" y="9292"/>
                    <a:pt x="0" y="8367"/>
                  </a:cubicBezTo>
                  <a:cubicBezTo>
                    <a:pt x="-62" y="7443"/>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79" name="Freeform: Shape 4378">
              <a:extLst>
                <a:ext uri="{FF2B5EF4-FFF2-40B4-BE49-F238E27FC236}">
                  <a16:creationId xmlns:a16="http://schemas.microsoft.com/office/drawing/2014/main" id="{BF6636F4-FCD7-4D47-A2C9-6C4DA5134BFE}"/>
                </a:ext>
              </a:extLst>
            </p:cNvPr>
            <p:cNvSpPr/>
            <p:nvPr/>
          </p:nvSpPr>
          <p:spPr>
            <a:xfrm>
              <a:off x="7605426" y="2179713"/>
              <a:ext cx="76673" cy="5196"/>
            </a:xfrm>
            <a:custGeom>
              <a:avLst/>
              <a:gdLst>
                <a:gd name="connsiteX0" fmla="*/ 76674 w 76673"/>
                <a:gd name="connsiteY0" fmla="*/ 110 h 5196"/>
                <a:gd name="connsiteX1" fmla="*/ 38460 w 76673"/>
                <a:gd name="connsiteY1" fmla="*/ 3993 h 5196"/>
                <a:gd name="connsiteX2" fmla="*/ 0 w 76673"/>
                <a:gd name="connsiteY2" fmla="*/ 4732 h 5196"/>
                <a:gd name="connsiteX3" fmla="*/ 76674 w 76673"/>
                <a:gd name="connsiteY3" fmla="*/ 110 h 5196"/>
              </a:gdLst>
              <a:ahLst/>
              <a:cxnLst>
                <a:cxn ang="0">
                  <a:pos x="connsiteX0" y="connsiteY0"/>
                </a:cxn>
                <a:cxn ang="0">
                  <a:pos x="connsiteX1" y="connsiteY1"/>
                </a:cxn>
                <a:cxn ang="0">
                  <a:pos x="connsiteX2" y="connsiteY2"/>
                </a:cxn>
                <a:cxn ang="0">
                  <a:pos x="connsiteX3" y="connsiteY3"/>
                </a:cxn>
              </a:cxnLst>
              <a:rect l="l" t="t" r="r" b="b"/>
              <a:pathLst>
                <a:path w="76673" h="5196">
                  <a:moveTo>
                    <a:pt x="76674" y="110"/>
                  </a:moveTo>
                  <a:cubicBezTo>
                    <a:pt x="64063" y="2464"/>
                    <a:pt x="51286" y="3765"/>
                    <a:pt x="38460" y="3993"/>
                  </a:cubicBezTo>
                  <a:cubicBezTo>
                    <a:pt x="25683" y="5293"/>
                    <a:pt x="12820" y="5540"/>
                    <a:pt x="0" y="4732"/>
                  </a:cubicBezTo>
                  <a:cubicBezTo>
                    <a:pt x="25387" y="1102"/>
                    <a:pt x="51034" y="-445"/>
                    <a:pt x="76674" y="110"/>
                  </a:cubicBezTo>
                  <a:close/>
                </a:path>
              </a:pathLst>
            </a:custGeom>
            <a:solidFill>
              <a:srgbClr val="FFFFFF"/>
            </a:solidFill>
            <a:ln w="6160" cap="flat">
              <a:noFill/>
              <a:prstDash val="solid"/>
              <a:miter/>
            </a:ln>
          </p:spPr>
          <p:txBody>
            <a:bodyPr rtlCol="0" anchor="ctr"/>
            <a:lstStyle/>
            <a:p>
              <a:endParaRPr lang="en-US"/>
            </a:p>
          </p:txBody>
        </p:sp>
        <p:sp>
          <p:nvSpPr>
            <p:cNvPr id="4380" name="Freeform: Shape 4379">
              <a:extLst>
                <a:ext uri="{FF2B5EF4-FFF2-40B4-BE49-F238E27FC236}">
                  <a16:creationId xmlns:a16="http://schemas.microsoft.com/office/drawing/2014/main" id="{2C63DC76-EE35-4D9B-B31F-56902364B6C8}"/>
                </a:ext>
              </a:extLst>
            </p:cNvPr>
            <p:cNvSpPr/>
            <p:nvPr/>
          </p:nvSpPr>
          <p:spPr>
            <a:xfrm>
              <a:off x="7840810" y="2037323"/>
              <a:ext cx="210236" cy="208572"/>
            </a:xfrm>
            <a:custGeom>
              <a:avLst/>
              <a:gdLst>
                <a:gd name="connsiteX0" fmla="*/ 0 w 210236"/>
                <a:gd name="connsiteY0" fmla="*/ 0 h 208572"/>
                <a:gd name="connsiteX1" fmla="*/ 9492 w 210236"/>
                <a:gd name="connsiteY1" fmla="*/ 208572 h 208572"/>
                <a:gd name="connsiteX2" fmla="*/ 210236 w 210236"/>
                <a:gd name="connsiteY2" fmla="*/ 199081 h 208572"/>
                <a:gd name="connsiteX3" fmla="*/ 199389 w 210236"/>
                <a:gd name="connsiteY3" fmla="*/ 0 h 208572"/>
              </a:gdLst>
              <a:ahLst/>
              <a:cxnLst>
                <a:cxn ang="0">
                  <a:pos x="connsiteX0" y="connsiteY0"/>
                </a:cxn>
                <a:cxn ang="0">
                  <a:pos x="connsiteX1" y="connsiteY1"/>
                </a:cxn>
                <a:cxn ang="0">
                  <a:pos x="connsiteX2" y="connsiteY2"/>
                </a:cxn>
                <a:cxn ang="0">
                  <a:pos x="connsiteX3" y="connsiteY3"/>
                </a:cxn>
              </a:cxnLst>
              <a:rect l="l" t="t" r="r" b="b"/>
              <a:pathLst>
                <a:path w="210236" h="208572">
                  <a:moveTo>
                    <a:pt x="0" y="0"/>
                  </a:moveTo>
                  <a:cubicBezTo>
                    <a:pt x="0" y="0"/>
                    <a:pt x="1356" y="159819"/>
                    <a:pt x="9492" y="208572"/>
                  </a:cubicBezTo>
                  <a:lnTo>
                    <a:pt x="210236" y="199081"/>
                  </a:lnTo>
                  <a:cubicBezTo>
                    <a:pt x="210236" y="199081"/>
                    <a:pt x="192671" y="41973"/>
                    <a:pt x="199389" y="0"/>
                  </a:cubicBezTo>
                  <a:close/>
                </a:path>
              </a:pathLst>
            </a:custGeom>
            <a:solidFill>
              <a:srgbClr val="008D8A"/>
            </a:solidFill>
            <a:ln w="6160" cap="flat">
              <a:noFill/>
              <a:prstDash val="solid"/>
              <a:miter/>
            </a:ln>
          </p:spPr>
          <p:txBody>
            <a:bodyPr rtlCol="0" anchor="ctr"/>
            <a:lstStyle/>
            <a:p>
              <a:endParaRPr lang="en-US"/>
            </a:p>
          </p:txBody>
        </p:sp>
        <p:sp>
          <p:nvSpPr>
            <p:cNvPr id="4381" name="Freeform: Shape 4380">
              <a:extLst>
                <a:ext uri="{FF2B5EF4-FFF2-40B4-BE49-F238E27FC236}">
                  <a16:creationId xmlns:a16="http://schemas.microsoft.com/office/drawing/2014/main" id="{2A594C6C-5458-4205-B7F1-11EFE53602A2}"/>
                </a:ext>
              </a:extLst>
            </p:cNvPr>
            <p:cNvSpPr/>
            <p:nvPr/>
          </p:nvSpPr>
          <p:spPr>
            <a:xfrm>
              <a:off x="7875202" y="2104151"/>
              <a:ext cx="134487" cy="8721"/>
            </a:xfrm>
            <a:custGeom>
              <a:avLst/>
              <a:gdLst>
                <a:gd name="connsiteX0" fmla="*/ 134487 w 134487"/>
                <a:gd name="connsiteY0" fmla="*/ 293 h 8721"/>
                <a:gd name="connsiteX1" fmla="*/ 67367 w 134487"/>
                <a:gd name="connsiteY1" fmla="*/ 5963 h 8721"/>
                <a:gd name="connsiteX2" fmla="*/ 0 w 134487"/>
                <a:gd name="connsiteY2" fmla="*/ 8429 h 8721"/>
                <a:gd name="connsiteX3" fmla="*/ 67182 w 134487"/>
                <a:gd name="connsiteY3" fmla="*/ 2758 h 8721"/>
                <a:gd name="connsiteX4" fmla="*/ 134487 w 134487"/>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21">
                  <a:moveTo>
                    <a:pt x="134487" y="293"/>
                  </a:moveTo>
                  <a:cubicBezTo>
                    <a:pt x="134487" y="1217"/>
                    <a:pt x="104471" y="3744"/>
                    <a:pt x="67367" y="5963"/>
                  </a:cubicBezTo>
                  <a:cubicBezTo>
                    <a:pt x="30263" y="8182"/>
                    <a:pt x="62" y="9292"/>
                    <a:pt x="0" y="8429"/>
                  </a:cubicBezTo>
                  <a:cubicBezTo>
                    <a:pt x="-61" y="7566"/>
                    <a:pt x="30017" y="4977"/>
                    <a:pt x="67182" y="2758"/>
                  </a:cubicBezTo>
                  <a:cubicBezTo>
                    <a:pt x="104348" y="539"/>
                    <a:pt x="134426" y="-570"/>
                    <a:pt x="134487" y="293"/>
                  </a:cubicBezTo>
                  <a:close/>
                </a:path>
              </a:pathLst>
            </a:custGeom>
            <a:solidFill>
              <a:srgbClr val="FFFFFF"/>
            </a:solidFill>
            <a:ln w="6160" cap="flat">
              <a:noFill/>
              <a:prstDash val="solid"/>
              <a:miter/>
            </a:ln>
          </p:spPr>
          <p:txBody>
            <a:bodyPr rtlCol="0" anchor="ctr"/>
            <a:lstStyle/>
            <a:p>
              <a:endParaRPr lang="en-US"/>
            </a:p>
          </p:txBody>
        </p:sp>
        <p:sp>
          <p:nvSpPr>
            <p:cNvPr id="4382" name="Freeform: Shape 4381">
              <a:extLst>
                <a:ext uri="{FF2B5EF4-FFF2-40B4-BE49-F238E27FC236}">
                  <a16:creationId xmlns:a16="http://schemas.microsoft.com/office/drawing/2014/main" id="{E9A444CF-8A49-4C28-A82B-142672415513}"/>
                </a:ext>
              </a:extLst>
            </p:cNvPr>
            <p:cNvSpPr/>
            <p:nvPr/>
          </p:nvSpPr>
          <p:spPr>
            <a:xfrm>
              <a:off x="7875263" y="2138016"/>
              <a:ext cx="134487" cy="8694"/>
            </a:xfrm>
            <a:custGeom>
              <a:avLst/>
              <a:gdLst>
                <a:gd name="connsiteX0" fmla="*/ 134487 w 134487"/>
                <a:gd name="connsiteY0" fmla="*/ 327 h 8694"/>
                <a:gd name="connsiteX1" fmla="*/ 67367 w 134487"/>
                <a:gd name="connsiteY1" fmla="*/ 5936 h 8694"/>
                <a:gd name="connsiteX2" fmla="*/ 0 w 134487"/>
                <a:gd name="connsiteY2" fmla="*/ 8401 h 8694"/>
                <a:gd name="connsiteX3" fmla="*/ 67121 w 134487"/>
                <a:gd name="connsiteY3" fmla="*/ 2731 h 8694"/>
                <a:gd name="connsiteX4" fmla="*/ 134487 w 134487"/>
                <a:gd name="connsiteY4" fmla="*/ 327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94">
                  <a:moveTo>
                    <a:pt x="134487" y="327"/>
                  </a:moveTo>
                  <a:cubicBezTo>
                    <a:pt x="134487" y="1190"/>
                    <a:pt x="104471" y="3717"/>
                    <a:pt x="67367" y="5936"/>
                  </a:cubicBezTo>
                  <a:cubicBezTo>
                    <a:pt x="30263" y="8155"/>
                    <a:pt x="62" y="9264"/>
                    <a:pt x="0" y="8401"/>
                  </a:cubicBezTo>
                  <a:cubicBezTo>
                    <a:pt x="-62" y="7538"/>
                    <a:pt x="30016" y="4950"/>
                    <a:pt x="67121" y="2731"/>
                  </a:cubicBezTo>
                  <a:cubicBezTo>
                    <a:pt x="104225" y="512"/>
                    <a:pt x="134426" y="-598"/>
                    <a:pt x="134487" y="327"/>
                  </a:cubicBezTo>
                  <a:close/>
                </a:path>
              </a:pathLst>
            </a:custGeom>
            <a:solidFill>
              <a:srgbClr val="FFFFFF"/>
            </a:solidFill>
            <a:ln w="6160" cap="flat">
              <a:noFill/>
              <a:prstDash val="solid"/>
              <a:miter/>
            </a:ln>
          </p:spPr>
          <p:txBody>
            <a:bodyPr rtlCol="0" anchor="ctr"/>
            <a:lstStyle/>
            <a:p>
              <a:endParaRPr lang="en-US"/>
            </a:p>
          </p:txBody>
        </p:sp>
        <p:sp>
          <p:nvSpPr>
            <p:cNvPr id="4383" name="Freeform: Shape 4382">
              <a:extLst>
                <a:ext uri="{FF2B5EF4-FFF2-40B4-BE49-F238E27FC236}">
                  <a16:creationId xmlns:a16="http://schemas.microsoft.com/office/drawing/2014/main" id="{46D8606C-A4E4-4CF7-B6DE-0B5D748F98EF}"/>
                </a:ext>
              </a:extLst>
            </p:cNvPr>
            <p:cNvSpPr/>
            <p:nvPr/>
          </p:nvSpPr>
          <p:spPr>
            <a:xfrm>
              <a:off x="7899055" y="2171061"/>
              <a:ext cx="76612" cy="5589"/>
            </a:xfrm>
            <a:custGeom>
              <a:avLst/>
              <a:gdLst>
                <a:gd name="connsiteX0" fmla="*/ 76612 w 76612"/>
                <a:gd name="connsiteY0" fmla="*/ 503 h 5589"/>
                <a:gd name="connsiteX1" fmla="*/ 38398 w 76612"/>
                <a:gd name="connsiteY1" fmla="*/ 4386 h 5589"/>
                <a:gd name="connsiteX2" fmla="*/ 0 w 76612"/>
                <a:gd name="connsiteY2" fmla="*/ 5126 h 5589"/>
                <a:gd name="connsiteX3" fmla="*/ 38213 w 76612"/>
                <a:gd name="connsiteY3" fmla="*/ 1181 h 5589"/>
                <a:gd name="connsiteX4" fmla="*/ 76612 w 76612"/>
                <a:gd name="connsiteY4" fmla="*/ 503 h 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12" h="5589">
                  <a:moveTo>
                    <a:pt x="76612" y="503"/>
                  </a:moveTo>
                  <a:cubicBezTo>
                    <a:pt x="64007" y="2864"/>
                    <a:pt x="51225" y="4165"/>
                    <a:pt x="38398" y="4386"/>
                  </a:cubicBezTo>
                  <a:cubicBezTo>
                    <a:pt x="25640" y="5687"/>
                    <a:pt x="12795" y="5933"/>
                    <a:pt x="0" y="5126"/>
                  </a:cubicBezTo>
                  <a:cubicBezTo>
                    <a:pt x="12604" y="2728"/>
                    <a:pt x="25387" y="1409"/>
                    <a:pt x="38213" y="1181"/>
                  </a:cubicBezTo>
                  <a:cubicBezTo>
                    <a:pt x="50972" y="-119"/>
                    <a:pt x="63816" y="-347"/>
                    <a:pt x="76612" y="503"/>
                  </a:cubicBezTo>
                  <a:close/>
                </a:path>
              </a:pathLst>
            </a:custGeom>
            <a:solidFill>
              <a:srgbClr val="FFFFFF"/>
            </a:solidFill>
            <a:ln w="6160" cap="flat">
              <a:noFill/>
              <a:prstDash val="solid"/>
              <a:miter/>
            </a:ln>
          </p:spPr>
          <p:txBody>
            <a:bodyPr rtlCol="0" anchor="ctr"/>
            <a:lstStyle/>
            <a:p>
              <a:endParaRPr lang="en-US"/>
            </a:p>
          </p:txBody>
        </p:sp>
        <p:sp>
          <p:nvSpPr>
            <p:cNvPr id="4384" name="Freeform: Shape 4383">
              <a:extLst>
                <a:ext uri="{FF2B5EF4-FFF2-40B4-BE49-F238E27FC236}">
                  <a16:creationId xmlns:a16="http://schemas.microsoft.com/office/drawing/2014/main" id="{1816D543-6922-494D-AD85-1F14E74497BC}"/>
                </a:ext>
              </a:extLst>
            </p:cNvPr>
            <p:cNvSpPr/>
            <p:nvPr/>
          </p:nvSpPr>
          <p:spPr>
            <a:xfrm>
              <a:off x="7865217" y="2297854"/>
              <a:ext cx="209928" cy="208572"/>
            </a:xfrm>
            <a:custGeom>
              <a:avLst/>
              <a:gdLst>
                <a:gd name="connsiteX0" fmla="*/ 0 w 209928"/>
                <a:gd name="connsiteY0" fmla="*/ 0 h 208572"/>
                <a:gd name="connsiteX1" fmla="*/ 9492 w 209928"/>
                <a:gd name="connsiteY1" fmla="*/ 208572 h 208572"/>
                <a:gd name="connsiteX2" fmla="*/ 209928 w 209928"/>
                <a:gd name="connsiteY2" fmla="*/ 199081 h 208572"/>
                <a:gd name="connsiteX3" fmla="*/ 199142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8" y="199081"/>
                  </a:lnTo>
                  <a:cubicBezTo>
                    <a:pt x="209928" y="199081"/>
                    <a:pt x="192362" y="41973"/>
                    <a:pt x="199142" y="0"/>
                  </a:cubicBezTo>
                  <a:close/>
                </a:path>
              </a:pathLst>
            </a:custGeom>
            <a:solidFill>
              <a:srgbClr val="008D8A"/>
            </a:solidFill>
            <a:ln w="6160" cap="flat">
              <a:noFill/>
              <a:prstDash val="solid"/>
              <a:miter/>
            </a:ln>
          </p:spPr>
          <p:txBody>
            <a:bodyPr rtlCol="0" anchor="ctr"/>
            <a:lstStyle/>
            <a:p>
              <a:endParaRPr lang="en-US"/>
            </a:p>
          </p:txBody>
        </p:sp>
        <p:sp>
          <p:nvSpPr>
            <p:cNvPr id="4385" name="Freeform: Shape 4384">
              <a:extLst>
                <a:ext uri="{FF2B5EF4-FFF2-40B4-BE49-F238E27FC236}">
                  <a16:creationId xmlns:a16="http://schemas.microsoft.com/office/drawing/2014/main" id="{07E6BFE0-9ADB-4D3D-8AFD-5963EA15B01D}"/>
                </a:ext>
              </a:extLst>
            </p:cNvPr>
            <p:cNvSpPr/>
            <p:nvPr/>
          </p:nvSpPr>
          <p:spPr>
            <a:xfrm>
              <a:off x="7899609" y="2364754"/>
              <a:ext cx="134487" cy="8772"/>
            </a:xfrm>
            <a:custGeom>
              <a:avLst/>
              <a:gdLst>
                <a:gd name="connsiteX0" fmla="*/ 134487 w 134487"/>
                <a:gd name="connsiteY0" fmla="*/ 344 h 8772"/>
                <a:gd name="connsiteX1" fmla="*/ 67367 w 134487"/>
                <a:gd name="connsiteY1" fmla="*/ 6014 h 8772"/>
                <a:gd name="connsiteX2" fmla="*/ 0 w 134487"/>
                <a:gd name="connsiteY2" fmla="*/ 8480 h 8772"/>
                <a:gd name="connsiteX3" fmla="*/ 67182 w 134487"/>
                <a:gd name="connsiteY3" fmla="*/ 2809 h 8772"/>
                <a:gd name="connsiteX4" fmla="*/ 134487 w 134487"/>
                <a:gd name="connsiteY4" fmla="*/ 344 h 8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72">
                  <a:moveTo>
                    <a:pt x="134487" y="344"/>
                  </a:moveTo>
                  <a:cubicBezTo>
                    <a:pt x="134487" y="1268"/>
                    <a:pt x="104471" y="3795"/>
                    <a:pt x="67367" y="6014"/>
                  </a:cubicBezTo>
                  <a:cubicBezTo>
                    <a:pt x="30263" y="8233"/>
                    <a:pt x="62" y="9342"/>
                    <a:pt x="0" y="8480"/>
                  </a:cubicBezTo>
                  <a:cubicBezTo>
                    <a:pt x="-62" y="7617"/>
                    <a:pt x="30016" y="5028"/>
                    <a:pt x="67182" y="2809"/>
                  </a:cubicBezTo>
                  <a:cubicBezTo>
                    <a:pt x="104348" y="590"/>
                    <a:pt x="134487" y="-642"/>
                    <a:pt x="134487" y="344"/>
                  </a:cubicBezTo>
                  <a:close/>
                </a:path>
              </a:pathLst>
            </a:custGeom>
            <a:solidFill>
              <a:srgbClr val="FFFFFF"/>
            </a:solidFill>
            <a:ln w="6160" cap="flat">
              <a:noFill/>
              <a:prstDash val="solid"/>
              <a:miter/>
            </a:ln>
          </p:spPr>
          <p:txBody>
            <a:bodyPr rtlCol="0" anchor="ctr"/>
            <a:lstStyle/>
            <a:p>
              <a:endParaRPr lang="en-US"/>
            </a:p>
          </p:txBody>
        </p:sp>
        <p:sp>
          <p:nvSpPr>
            <p:cNvPr id="4386" name="Freeform: Shape 4385">
              <a:extLst>
                <a:ext uri="{FF2B5EF4-FFF2-40B4-BE49-F238E27FC236}">
                  <a16:creationId xmlns:a16="http://schemas.microsoft.com/office/drawing/2014/main" id="{096D45E8-ACBD-4725-83AF-2D8D11069FD9}"/>
                </a:ext>
              </a:extLst>
            </p:cNvPr>
            <p:cNvSpPr/>
            <p:nvPr/>
          </p:nvSpPr>
          <p:spPr>
            <a:xfrm>
              <a:off x="7899671" y="2398546"/>
              <a:ext cx="134487" cy="8693"/>
            </a:xfrm>
            <a:custGeom>
              <a:avLst/>
              <a:gdLst>
                <a:gd name="connsiteX0" fmla="*/ 134487 w 134487"/>
                <a:gd name="connsiteY0" fmla="*/ 327 h 8693"/>
                <a:gd name="connsiteX1" fmla="*/ 67367 w 134487"/>
                <a:gd name="connsiteY1" fmla="*/ 5936 h 8693"/>
                <a:gd name="connsiteX2" fmla="*/ 0 w 134487"/>
                <a:gd name="connsiteY2" fmla="*/ 8401 h 8693"/>
                <a:gd name="connsiteX3" fmla="*/ 67182 w 134487"/>
                <a:gd name="connsiteY3" fmla="*/ 2731 h 8693"/>
                <a:gd name="connsiteX4" fmla="*/ 134487 w 134487"/>
                <a:gd name="connsiteY4" fmla="*/ 327 h 8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693">
                  <a:moveTo>
                    <a:pt x="134487" y="327"/>
                  </a:moveTo>
                  <a:cubicBezTo>
                    <a:pt x="134487" y="1190"/>
                    <a:pt x="104471" y="3717"/>
                    <a:pt x="67367" y="5936"/>
                  </a:cubicBezTo>
                  <a:cubicBezTo>
                    <a:pt x="30263" y="8155"/>
                    <a:pt x="62" y="9264"/>
                    <a:pt x="0" y="8401"/>
                  </a:cubicBezTo>
                  <a:cubicBezTo>
                    <a:pt x="-62" y="7538"/>
                    <a:pt x="30016" y="4950"/>
                    <a:pt x="67182" y="2731"/>
                  </a:cubicBezTo>
                  <a:cubicBezTo>
                    <a:pt x="104348" y="512"/>
                    <a:pt x="134487" y="-598"/>
                    <a:pt x="134487" y="327"/>
                  </a:cubicBezTo>
                  <a:close/>
                </a:path>
              </a:pathLst>
            </a:custGeom>
            <a:solidFill>
              <a:srgbClr val="FFFFFF"/>
            </a:solidFill>
            <a:ln w="6160" cap="flat">
              <a:noFill/>
              <a:prstDash val="solid"/>
              <a:miter/>
            </a:ln>
          </p:spPr>
          <p:txBody>
            <a:bodyPr rtlCol="0" anchor="ctr"/>
            <a:lstStyle/>
            <a:p>
              <a:endParaRPr lang="en-US"/>
            </a:p>
          </p:txBody>
        </p:sp>
        <p:sp>
          <p:nvSpPr>
            <p:cNvPr id="4387" name="Freeform: Shape 4386">
              <a:extLst>
                <a:ext uri="{FF2B5EF4-FFF2-40B4-BE49-F238E27FC236}">
                  <a16:creationId xmlns:a16="http://schemas.microsoft.com/office/drawing/2014/main" id="{92FD4819-73DD-469E-922B-ED4732DF97FD}"/>
                </a:ext>
              </a:extLst>
            </p:cNvPr>
            <p:cNvSpPr/>
            <p:nvPr/>
          </p:nvSpPr>
          <p:spPr>
            <a:xfrm>
              <a:off x="7923462" y="2431591"/>
              <a:ext cx="76673" cy="5235"/>
            </a:xfrm>
            <a:custGeom>
              <a:avLst/>
              <a:gdLst>
                <a:gd name="connsiteX0" fmla="*/ 76674 w 76673"/>
                <a:gd name="connsiteY0" fmla="*/ 503 h 5235"/>
                <a:gd name="connsiteX1" fmla="*/ 0 w 76673"/>
                <a:gd name="connsiteY1" fmla="*/ 5126 h 5235"/>
                <a:gd name="connsiteX2" fmla="*/ 38214 w 76673"/>
                <a:gd name="connsiteY2" fmla="*/ 1181 h 5235"/>
                <a:gd name="connsiteX3" fmla="*/ 76674 w 76673"/>
                <a:gd name="connsiteY3" fmla="*/ 503 h 5235"/>
              </a:gdLst>
              <a:ahLst/>
              <a:cxnLst>
                <a:cxn ang="0">
                  <a:pos x="connsiteX0" y="connsiteY0"/>
                </a:cxn>
                <a:cxn ang="0">
                  <a:pos x="connsiteX1" y="connsiteY1"/>
                </a:cxn>
                <a:cxn ang="0">
                  <a:pos x="connsiteX2" y="connsiteY2"/>
                </a:cxn>
                <a:cxn ang="0">
                  <a:pos x="connsiteX3" y="connsiteY3"/>
                </a:cxn>
              </a:cxnLst>
              <a:rect l="l" t="t" r="r" b="b"/>
              <a:pathLst>
                <a:path w="76673" h="5235">
                  <a:moveTo>
                    <a:pt x="76674" y="503"/>
                  </a:moveTo>
                  <a:cubicBezTo>
                    <a:pt x="51286" y="4134"/>
                    <a:pt x="25640" y="5681"/>
                    <a:pt x="0" y="5126"/>
                  </a:cubicBezTo>
                  <a:cubicBezTo>
                    <a:pt x="12604" y="2728"/>
                    <a:pt x="25388" y="1409"/>
                    <a:pt x="38214" y="1181"/>
                  </a:cubicBezTo>
                  <a:cubicBezTo>
                    <a:pt x="50991" y="-119"/>
                    <a:pt x="63860" y="-347"/>
                    <a:pt x="76674" y="503"/>
                  </a:cubicBezTo>
                  <a:close/>
                </a:path>
              </a:pathLst>
            </a:custGeom>
            <a:solidFill>
              <a:srgbClr val="FFFFFF"/>
            </a:solidFill>
            <a:ln w="6160" cap="flat">
              <a:noFill/>
              <a:prstDash val="solid"/>
              <a:miter/>
            </a:ln>
          </p:spPr>
          <p:txBody>
            <a:bodyPr rtlCol="0" anchor="ctr"/>
            <a:lstStyle/>
            <a:p>
              <a:endParaRPr lang="en-US"/>
            </a:p>
          </p:txBody>
        </p:sp>
        <p:sp>
          <p:nvSpPr>
            <p:cNvPr id="4388" name="Freeform: Shape 4387">
              <a:extLst>
                <a:ext uri="{FF2B5EF4-FFF2-40B4-BE49-F238E27FC236}">
                  <a16:creationId xmlns:a16="http://schemas.microsoft.com/office/drawing/2014/main" id="{66F12E94-C28E-4C5F-A9CF-EBC9746D4219}"/>
                </a:ext>
              </a:extLst>
            </p:cNvPr>
            <p:cNvSpPr/>
            <p:nvPr/>
          </p:nvSpPr>
          <p:spPr>
            <a:xfrm>
              <a:off x="8016962" y="2059697"/>
              <a:ext cx="209928" cy="208572"/>
            </a:xfrm>
            <a:custGeom>
              <a:avLst/>
              <a:gdLst>
                <a:gd name="connsiteX0" fmla="*/ 0 w 209928"/>
                <a:gd name="connsiteY0" fmla="*/ 0 h 208572"/>
                <a:gd name="connsiteX1" fmla="*/ 9492 w 209928"/>
                <a:gd name="connsiteY1" fmla="*/ 208572 h 208572"/>
                <a:gd name="connsiteX2" fmla="*/ 209929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92" y="208572"/>
                  </a:cubicBezTo>
                  <a:lnTo>
                    <a:pt x="209929" y="199081"/>
                  </a:lnTo>
                  <a:cubicBezTo>
                    <a:pt x="209929" y="199081"/>
                    <a:pt x="192301" y="41973"/>
                    <a:pt x="199081" y="0"/>
                  </a:cubicBezTo>
                  <a:close/>
                </a:path>
              </a:pathLst>
            </a:custGeom>
            <a:solidFill>
              <a:srgbClr val="455A64"/>
            </a:solidFill>
            <a:ln w="6160" cap="flat">
              <a:noFill/>
              <a:prstDash val="solid"/>
              <a:miter/>
            </a:ln>
          </p:spPr>
          <p:txBody>
            <a:bodyPr rtlCol="0" anchor="ctr"/>
            <a:lstStyle/>
            <a:p>
              <a:endParaRPr lang="en-US"/>
            </a:p>
          </p:txBody>
        </p:sp>
        <p:sp>
          <p:nvSpPr>
            <p:cNvPr id="4389" name="Freeform: Shape 4388">
              <a:extLst>
                <a:ext uri="{FF2B5EF4-FFF2-40B4-BE49-F238E27FC236}">
                  <a16:creationId xmlns:a16="http://schemas.microsoft.com/office/drawing/2014/main" id="{BCC72047-1884-4923-9665-84EA413BBFD4}"/>
                </a:ext>
              </a:extLst>
            </p:cNvPr>
            <p:cNvSpPr/>
            <p:nvPr/>
          </p:nvSpPr>
          <p:spPr>
            <a:xfrm>
              <a:off x="8051292" y="2126482"/>
              <a:ext cx="134549" cy="8702"/>
            </a:xfrm>
            <a:custGeom>
              <a:avLst/>
              <a:gdLst>
                <a:gd name="connsiteX0" fmla="*/ 134549 w 134549"/>
                <a:gd name="connsiteY0" fmla="*/ 335 h 8702"/>
                <a:gd name="connsiteX1" fmla="*/ 67367 w 134549"/>
                <a:gd name="connsiteY1" fmla="*/ 5944 h 8702"/>
                <a:gd name="connsiteX2" fmla="*/ 0 w 134549"/>
                <a:gd name="connsiteY2" fmla="*/ 8409 h 8702"/>
                <a:gd name="connsiteX3" fmla="*/ 67182 w 134549"/>
                <a:gd name="connsiteY3" fmla="*/ 2739 h 8702"/>
                <a:gd name="connsiteX4" fmla="*/ 134549 w 134549"/>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702">
                  <a:moveTo>
                    <a:pt x="134549" y="335"/>
                  </a:moveTo>
                  <a:cubicBezTo>
                    <a:pt x="134549" y="1198"/>
                    <a:pt x="104533" y="3725"/>
                    <a:pt x="67367" y="5944"/>
                  </a:cubicBezTo>
                  <a:cubicBezTo>
                    <a:pt x="30201" y="8163"/>
                    <a:pt x="62" y="9272"/>
                    <a:pt x="0" y="8409"/>
                  </a:cubicBezTo>
                  <a:cubicBezTo>
                    <a:pt x="-61" y="7547"/>
                    <a:pt x="30016" y="5019"/>
                    <a:pt x="67182" y="2739"/>
                  </a:cubicBezTo>
                  <a:cubicBezTo>
                    <a:pt x="104348" y="459"/>
                    <a:pt x="134487" y="-589"/>
                    <a:pt x="134549" y="335"/>
                  </a:cubicBezTo>
                  <a:close/>
                </a:path>
              </a:pathLst>
            </a:custGeom>
            <a:solidFill>
              <a:srgbClr val="FFFFFF"/>
            </a:solidFill>
            <a:ln w="6160" cap="flat">
              <a:noFill/>
              <a:prstDash val="solid"/>
              <a:miter/>
            </a:ln>
          </p:spPr>
          <p:txBody>
            <a:bodyPr rtlCol="0" anchor="ctr"/>
            <a:lstStyle/>
            <a:p>
              <a:endParaRPr lang="en-US"/>
            </a:p>
          </p:txBody>
        </p:sp>
        <p:sp>
          <p:nvSpPr>
            <p:cNvPr id="4390" name="Freeform: Shape 4389">
              <a:extLst>
                <a:ext uri="{FF2B5EF4-FFF2-40B4-BE49-F238E27FC236}">
                  <a16:creationId xmlns:a16="http://schemas.microsoft.com/office/drawing/2014/main" id="{8C04C009-7AA9-49AA-988D-C1219EB883BD}"/>
                </a:ext>
              </a:extLst>
            </p:cNvPr>
            <p:cNvSpPr/>
            <p:nvPr/>
          </p:nvSpPr>
          <p:spPr>
            <a:xfrm>
              <a:off x="8051354" y="2160362"/>
              <a:ext cx="134549" cy="8702"/>
            </a:xfrm>
            <a:custGeom>
              <a:avLst/>
              <a:gdLst>
                <a:gd name="connsiteX0" fmla="*/ 134549 w 134549"/>
                <a:gd name="connsiteY0" fmla="*/ 293 h 8702"/>
                <a:gd name="connsiteX1" fmla="*/ 67367 w 134549"/>
                <a:gd name="connsiteY1" fmla="*/ 5963 h 8702"/>
                <a:gd name="connsiteX2" fmla="*/ 0 w 134549"/>
                <a:gd name="connsiteY2" fmla="*/ 8367 h 8702"/>
                <a:gd name="connsiteX3" fmla="*/ 67182 w 134549"/>
                <a:gd name="connsiteY3" fmla="*/ 2758 h 8702"/>
                <a:gd name="connsiteX4" fmla="*/ 134549 w 134549"/>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9" h="8702">
                  <a:moveTo>
                    <a:pt x="134549" y="293"/>
                  </a:moveTo>
                  <a:cubicBezTo>
                    <a:pt x="134549" y="1156"/>
                    <a:pt x="104533" y="3683"/>
                    <a:pt x="67367" y="5963"/>
                  </a:cubicBezTo>
                  <a:cubicBezTo>
                    <a:pt x="30201" y="8244"/>
                    <a:pt x="62" y="9292"/>
                    <a:pt x="0" y="8367"/>
                  </a:cubicBezTo>
                  <a:cubicBezTo>
                    <a:pt x="-62" y="7443"/>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91" name="Freeform: Shape 4390">
              <a:extLst>
                <a:ext uri="{FF2B5EF4-FFF2-40B4-BE49-F238E27FC236}">
                  <a16:creationId xmlns:a16="http://schemas.microsoft.com/office/drawing/2014/main" id="{98A1FA27-2827-4D74-BB5F-DB86EEFE92D8}"/>
                </a:ext>
              </a:extLst>
            </p:cNvPr>
            <p:cNvSpPr/>
            <p:nvPr/>
          </p:nvSpPr>
          <p:spPr>
            <a:xfrm>
              <a:off x="8075145" y="2193766"/>
              <a:ext cx="76673" cy="5209"/>
            </a:xfrm>
            <a:custGeom>
              <a:avLst/>
              <a:gdLst>
                <a:gd name="connsiteX0" fmla="*/ 76674 w 76673"/>
                <a:gd name="connsiteY0" fmla="*/ 110 h 5209"/>
                <a:gd name="connsiteX1" fmla="*/ 38460 w 76673"/>
                <a:gd name="connsiteY1" fmla="*/ 4054 h 5209"/>
                <a:gd name="connsiteX2" fmla="*/ 0 w 76673"/>
                <a:gd name="connsiteY2" fmla="*/ 4732 h 5209"/>
                <a:gd name="connsiteX3" fmla="*/ 76674 w 76673"/>
                <a:gd name="connsiteY3" fmla="*/ 110 h 5209"/>
              </a:gdLst>
              <a:ahLst/>
              <a:cxnLst>
                <a:cxn ang="0">
                  <a:pos x="connsiteX0" y="connsiteY0"/>
                </a:cxn>
                <a:cxn ang="0">
                  <a:pos x="connsiteX1" y="connsiteY1"/>
                </a:cxn>
                <a:cxn ang="0">
                  <a:pos x="connsiteX2" y="connsiteY2"/>
                </a:cxn>
                <a:cxn ang="0">
                  <a:pos x="connsiteX3" y="connsiteY3"/>
                </a:cxn>
              </a:cxnLst>
              <a:rect l="l" t="t" r="r" b="b"/>
              <a:pathLst>
                <a:path w="76673" h="5209">
                  <a:moveTo>
                    <a:pt x="76674" y="110"/>
                  </a:moveTo>
                  <a:cubicBezTo>
                    <a:pt x="64070" y="2507"/>
                    <a:pt x="51287" y="3826"/>
                    <a:pt x="38460" y="4054"/>
                  </a:cubicBezTo>
                  <a:cubicBezTo>
                    <a:pt x="25677" y="5318"/>
                    <a:pt x="12820" y="5546"/>
                    <a:pt x="0" y="4732"/>
                  </a:cubicBezTo>
                  <a:cubicBezTo>
                    <a:pt x="25388" y="1102"/>
                    <a:pt x="51034" y="-445"/>
                    <a:pt x="76674" y="110"/>
                  </a:cubicBezTo>
                  <a:close/>
                </a:path>
              </a:pathLst>
            </a:custGeom>
            <a:solidFill>
              <a:srgbClr val="FFFFFF"/>
            </a:solidFill>
            <a:ln w="6160" cap="flat">
              <a:noFill/>
              <a:prstDash val="solid"/>
              <a:miter/>
            </a:ln>
          </p:spPr>
          <p:txBody>
            <a:bodyPr rtlCol="0" anchor="ctr"/>
            <a:lstStyle/>
            <a:p>
              <a:endParaRPr lang="en-US"/>
            </a:p>
          </p:txBody>
        </p:sp>
        <p:sp>
          <p:nvSpPr>
            <p:cNvPr id="4392" name="Freeform: Shape 4391">
              <a:extLst>
                <a:ext uri="{FF2B5EF4-FFF2-40B4-BE49-F238E27FC236}">
                  <a16:creationId xmlns:a16="http://schemas.microsoft.com/office/drawing/2014/main" id="{7029FDC8-54C4-46C0-BD17-AFB091BEC509}"/>
                </a:ext>
              </a:extLst>
            </p:cNvPr>
            <p:cNvSpPr/>
            <p:nvPr/>
          </p:nvSpPr>
          <p:spPr>
            <a:xfrm>
              <a:off x="7130715" y="2165524"/>
              <a:ext cx="209928" cy="208572"/>
            </a:xfrm>
            <a:custGeom>
              <a:avLst/>
              <a:gdLst>
                <a:gd name="connsiteX0" fmla="*/ 0 w 209928"/>
                <a:gd name="connsiteY0" fmla="*/ 0 h 208572"/>
                <a:gd name="connsiteX1" fmla="*/ 9430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356" y="159819"/>
                    <a:pt x="9430" y="208572"/>
                  </a:cubicBezTo>
                  <a:lnTo>
                    <a:pt x="209928" y="199081"/>
                  </a:lnTo>
                  <a:cubicBezTo>
                    <a:pt x="209928" y="199081"/>
                    <a:pt x="192301" y="41973"/>
                    <a:pt x="199081" y="0"/>
                  </a:cubicBezTo>
                  <a:close/>
                </a:path>
              </a:pathLst>
            </a:custGeom>
            <a:solidFill>
              <a:srgbClr val="455A64"/>
            </a:solidFill>
            <a:ln w="6160" cap="flat">
              <a:noFill/>
              <a:prstDash val="solid"/>
              <a:miter/>
            </a:ln>
          </p:spPr>
          <p:txBody>
            <a:bodyPr rtlCol="0" anchor="ctr"/>
            <a:lstStyle/>
            <a:p>
              <a:endParaRPr lang="en-US"/>
            </a:p>
          </p:txBody>
        </p:sp>
        <p:sp>
          <p:nvSpPr>
            <p:cNvPr id="4393" name="Freeform: Shape 4392">
              <a:extLst>
                <a:ext uri="{FF2B5EF4-FFF2-40B4-BE49-F238E27FC236}">
                  <a16:creationId xmlns:a16="http://schemas.microsoft.com/office/drawing/2014/main" id="{A3AAE761-4155-43ED-AAE6-F49764096603}"/>
                </a:ext>
              </a:extLst>
            </p:cNvPr>
            <p:cNvSpPr/>
            <p:nvPr/>
          </p:nvSpPr>
          <p:spPr>
            <a:xfrm>
              <a:off x="7165045" y="2232351"/>
              <a:ext cx="134548" cy="8694"/>
            </a:xfrm>
            <a:custGeom>
              <a:avLst/>
              <a:gdLst>
                <a:gd name="connsiteX0" fmla="*/ 134549 w 134548"/>
                <a:gd name="connsiteY0" fmla="*/ 293 h 8694"/>
                <a:gd name="connsiteX1" fmla="*/ 67367 w 134548"/>
                <a:gd name="connsiteY1" fmla="*/ 5963 h 8694"/>
                <a:gd name="connsiteX2" fmla="*/ 0 w 134548"/>
                <a:gd name="connsiteY2" fmla="*/ 8367 h 8694"/>
                <a:gd name="connsiteX3" fmla="*/ 67182 w 134548"/>
                <a:gd name="connsiteY3" fmla="*/ 2758 h 8694"/>
                <a:gd name="connsiteX4" fmla="*/ 134549 w 134548"/>
                <a:gd name="connsiteY4" fmla="*/ 293 h 8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694">
                  <a:moveTo>
                    <a:pt x="134549" y="293"/>
                  </a:moveTo>
                  <a:cubicBezTo>
                    <a:pt x="134549" y="1156"/>
                    <a:pt x="104533" y="3745"/>
                    <a:pt x="67367" y="5963"/>
                  </a:cubicBezTo>
                  <a:cubicBezTo>
                    <a:pt x="30201" y="8182"/>
                    <a:pt x="62" y="9292"/>
                    <a:pt x="0" y="8367"/>
                  </a:cubicBezTo>
                  <a:cubicBezTo>
                    <a:pt x="-62" y="7443"/>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94" name="Freeform: Shape 4393">
              <a:extLst>
                <a:ext uri="{FF2B5EF4-FFF2-40B4-BE49-F238E27FC236}">
                  <a16:creationId xmlns:a16="http://schemas.microsoft.com/office/drawing/2014/main" id="{C8250899-9C7C-4EA0-9A2F-32BB0A6F0A54}"/>
                </a:ext>
              </a:extLst>
            </p:cNvPr>
            <p:cNvSpPr/>
            <p:nvPr/>
          </p:nvSpPr>
          <p:spPr>
            <a:xfrm>
              <a:off x="7165107" y="2266189"/>
              <a:ext cx="134548" cy="8721"/>
            </a:xfrm>
            <a:custGeom>
              <a:avLst/>
              <a:gdLst>
                <a:gd name="connsiteX0" fmla="*/ 134549 w 134548"/>
                <a:gd name="connsiteY0" fmla="*/ 293 h 8721"/>
                <a:gd name="connsiteX1" fmla="*/ 67367 w 134548"/>
                <a:gd name="connsiteY1" fmla="*/ 5963 h 8721"/>
                <a:gd name="connsiteX2" fmla="*/ 0 w 134548"/>
                <a:gd name="connsiteY2" fmla="*/ 8429 h 8721"/>
                <a:gd name="connsiteX3" fmla="*/ 67182 w 134548"/>
                <a:gd name="connsiteY3" fmla="*/ 2758 h 8721"/>
                <a:gd name="connsiteX4" fmla="*/ 134549 w 134548"/>
                <a:gd name="connsiteY4" fmla="*/ 293 h 8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21">
                  <a:moveTo>
                    <a:pt x="134549" y="293"/>
                  </a:moveTo>
                  <a:cubicBezTo>
                    <a:pt x="134549" y="1217"/>
                    <a:pt x="104533" y="3744"/>
                    <a:pt x="67367" y="5963"/>
                  </a:cubicBezTo>
                  <a:cubicBezTo>
                    <a:pt x="30201" y="8182"/>
                    <a:pt x="62" y="9292"/>
                    <a:pt x="0" y="8429"/>
                  </a:cubicBezTo>
                  <a:cubicBezTo>
                    <a:pt x="-62" y="7566"/>
                    <a:pt x="30016" y="4977"/>
                    <a:pt x="67182" y="2758"/>
                  </a:cubicBezTo>
                  <a:cubicBezTo>
                    <a:pt x="104348" y="539"/>
                    <a:pt x="134487" y="-570"/>
                    <a:pt x="134549" y="293"/>
                  </a:cubicBezTo>
                  <a:close/>
                </a:path>
              </a:pathLst>
            </a:custGeom>
            <a:solidFill>
              <a:srgbClr val="FFFFFF"/>
            </a:solidFill>
            <a:ln w="6160" cap="flat">
              <a:noFill/>
              <a:prstDash val="solid"/>
              <a:miter/>
            </a:ln>
          </p:spPr>
          <p:txBody>
            <a:bodyPr rtlCol="0" anchor="ctr"/>
            <a:lstStyle/>
            <a:p>
              <a:endParaRPr lang="en-US"/>
            </a:p>
          </p:txBody>
        </p:sp>
        <p:sp>
          <p:nvSpPr>
            <p:cNvPr id="4395" name="Freeform: Shape 4394">
              <a:extLst>
                <a:ext uri="{FF2B5EF4-FFF2-40B4-BE49-F238E27FC236}">
                  <a16:creationId xmlns:a16="http://schemas.microsoft.com/office/drawing/2014/main" id="{0DFB4E5D-6506-4BAB-87A6-105F5808A364}"/>
                </a:ext>
              </a:extLst>
            </p:cNvPr>
            <p:cNvSpPr/>
            <p:nvPr/>
          </p:nvSpPr>
          <p:spPr>
            <a:xfrm>
              <a:off x="7188898" y="2299234"/>
              <a:ext cx="76673" cy="5620"/>
            </a:xfrm>
            <a:custGeom>
              <a:avLst/>
              <a:gdLst>
                <a:gd name="connsiteX0" fmla="*/ 76674 w 76673"/>
                <a:gd name="connsiteY0" fmla="*/ 530 h 5620"/>
                <a:gd name="connsiteX1" fmla="*/ 38460 w 76673"/>
                <a:gd name="connsiteY1" fmla="*/ 4413 h 5620"/>
                <a:gd name="connsiteX2" fmla="*/ 0 w 76673"/>
                <a:gd name="connsiteY2" fmla="*/ 5091 h 5620"/>
                <a:gd name="connsiteX3" fmla="*/ 38275 w 76673"/>
                <a:gd name="connsiteY3" fmla="*/ 1208 h 5620"/>
                <a:gd name="connsiteX4" fmla="*/ 76674 w 76673"/>
                <a:gd name="connsiteY4" fmla="*/ 530 h 5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620">
                  <a:moveTo>
                    <a:pt x="76674" y="530"/>
                  </a:moveTo>
                  <a:cubicBezTo>
                    <a:pt x="64063" y="2847"/>
                    <a:pt x="51280" y="4148"/>
                    <a:pt x="38460" y="4413"/>
                  </a:cubicBezTo>
                  <a:cubicBezTo>
                    <a:pt x="25683" y="5750"/>
                    <a:pt x="12814" y="5978"/>
                    <a:pt x="0" y="5091"/>
                  </a:cubicBezTo>
                  <a:cubicBezTo>
                    <a:pt x="12635" y="2774"/>
                    <a:pt x="25431" y="1473"/>
                    <a:pt x="38275" y="1208"/>
                  </a:cubicBezTo>
                  <a:cubicBezTo>
                    <a:pt x="51034" y="-130"/>
                    <a:pt x="63878" y="-358"/>
                    <a:pt x="76674" y="530"/>
                  </a:cubicBezTo>
                  <a:close/>
                </a:path>
              </a:pathLst>
            </a:custGeom>
            <a:solidFill>
              <a:srgbClr val="FFFFFF"/>
            </a:solidFill>
            <a:ln w="6160" cap="flat">
              <a:noFill/>
              <a:prstDash val="solid"/>
              <a:miter/>
            </a:ln>
          </p:spPr>
          <p:txBody>
            <a:bodyPr rtlCol="0" anchor="ctr"/>
            <a:lstStyle/>
            <a:p>
              <a:endParaRPr lang="en-US"/>
            </a:p>
          </p:txBody>
        </p:sp>
        <p:sp>
          <p:nvSpPr>
            <p:cNvPr id="4396" name="Freeform: Shape 4395">
              <a:extLst>
                <a:ext uri="{FF2B5EF4-FFF2-40B4-BE49-F238E27FC236}">
                  <a16:creationId xmlns:a16="http://schemas.microsoft.com/office/drawing/2014/main" id="{01132E02-3E20-47BB-9458-5B6C24702601}"/>
                </a:ext>
              </a:extLst>
            </p:cNvPr>
            <p:cNvSpPr/>
            <p:nvPr/>
          </p:nvSpPr>
          <p:spPr>
            <a:xfrm>
              <a:off x="7105506" y="2520232"/>
              <a:ext cx="209928" cy="208572"/>
            </a:xfrm>
            <a:custGeom>
              <a:avLst/>
              <a:gdLst>
                <a:gd name="connsiteX0" fmla="*/ 0 w 209928"/>
                <a:gd name="connsiteY0" fmla="*/ 0 h 208572"/>
                <a:gd name="connsiteX1" fmla="*/ 9430 w 209928"/>
                <a:gd name="connsiteY1" fmla="*/ 208572 h 208572"/>
                <a:gd name="connsiteX2" fmla="*/ 209928 w 209928"/>
                <a:gd name="connsiteY2" fmla="*/ 199081 h 208572"/>
                <a:gd name="connsiteX3" fmla="*/ 199081 w 209928"/>
                <a:gd name="connsiteY3" fmla="*/ 0 h 208572"/>
              </a:gdLst>
              <a:ahLst/>
              <a:cxnLst>
                <a:cxn ang="0">
                  <a:pos x="connsiteX0" y="connsiteY0"/>
                </a:cxn>
                <a:cxn ang="0">
                  <a:pos x="connsiteX1" y="connsiteY1"/>
                </a:cxn>
                <a:cxn ang="0">
                  <a:pos x="connsiteX2" y="connsiteY2"/>
                </a:cxn>
                <a:cxn ang="0">
                  <a:pos x="connsiteX3" y="connsiteY3"/>
                </a:cxn>
              </a:cxnLst>
              <a:rect l="l" t="t" r="r" b="b"/>
              <a:pathLst>
                <a:path w="209928" h="208572">
                  <a:moveTo>
                    <a:pt x="0" y="0"/>
                  </a:moveTo>
                  <a:cubicBezTo>
                    <a:pt x="0" y="0"/>
                    <a:pt x="1294" y="159819"/>
                    <a:pt x="9430" y="208572"/>
                  </a:cubicBezTo>
                  <a:lnTo>
                    <a:pt x="209928" y="199081"/>
                  </a:lnTo>
                  <a:cubicBezTo>
                    <a:pt x="209928" y="199081"/>
                    <a:pt x="192301" y="41973"/>
                    <a:pt x="199081" y="0"/>
                  </a:cubicBezTo>
                  <a:close/>
                </a:path>
              </a:pathLst>
            </a:custGeom>
            <a:solidFill>
              <a:srgbClr val="008D8A"/>
            </a:solidFill>
            <a:ln w="6160" cap="flat">
              <a:noFill/>
              <a:prstDash val="solid"/>
              <a:miter/>
            </a:ln>
          </p:spPr>
          <p:txBody>
            <a:bodyPr rtlCol="0" anchor="ctr"/>
            <a:lstStyle/>
            <a:p>
              <a:endParaRPr lang="en-US"/>
            </a:p>
          </p:txBody>
        </p:sp>
        <p:sp>
          <p:nvSpPr>
            <p:cNvPr id="4397" name="Freeform: Shape 4396">
              <a:extLst>
                <a:ext uri="{FF2B5EF4-FFF2-40B4-BE49-F238E27FC236}">
                  <a16:creationId xmlns:a16="http://schemas.microsoft.com/office/drawing/2014/main" id="{5E47D2D0-270F-403F-ACBC-FAB0D8F97D9C}"/>
                </a:ext>
              </a:extLst>
            </p:cNvPr>
            <p:cNvSpPr/>
            <p:nvPr/>
          </p:nvSpPr>
          <p:spPr>
            <a:xfrm>
              <a:off x="7139898" y="2587017"/>
              <a:ext cx="134548" cy="8702"/>
            </a:xfrm>
            <a:custGeom>
              <a:avLst/>
              <a:gdLst>
                <a:gd name="connsiteX0" fmla="*/ 134549 w 134548"/>
                <a:gd name="connsiteY0" fmla="*/ 335 h 8702"/>
                <a:gd name="connsiteX1" fmla="*/ 67367 w 134548"/>
                <a:gd name="connsiteY1" fmla="*/ 5944 h 8702"/>
                <a:gd name="connsiteX2" fmla="*/ 0 w 134548"/>
                <a:gd name="connsiteY2" fmla="*/ 8409 h 8702"/>
                <a:gd name="connsiteX3" fmla="*/ 67182 w 134548"/>
                <a:gd name="connsiteY3" fmla="*/ 2739 h 8702"/>
                <a:gd name="connsiteX4" fmla="*/ 134549 w 134548"/>
                <a:gd name="connsiteY4" fmla="*/ 335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48" h="8702">
                  <a:moveTo>
                    <a:pt x="134549" y="335"/>
                  </a:moveTo>
                  <a:cubicBezTo>
                    <a:pt x="134549" y="1198"/>
                    <a:pt x="104533" y="3725"/>
                    <a:pt x="67367" y="5944"/>
                  </a:cubicBezTo>
                  <a:cubicBezTo>
                    <a:pt x="30201" y="8163"/>
                    <a:pt x="62" y="9272"/>
                    <a:pt x="0" y="8409"/>
                  </a:cubicBezTo>
                  <a:cubicBezTo>
                    <a:pt x="-62" y="7546"/>
                    <a:pt x="30016" y="5020"/>
                    <a:pt x="67182" y="2739"/>
                  </a:cubicBezTo>
                  <a:cubicBezTo>
                    <a:pt x="104348" y="459"/>
                    <a:pt x="134549" y="-589"/>
                    <a:pt x="134549" y="335"/>
                  </a:cubicBezTo>
                  <a:close/>
                </a:path>
              </a:pathLst>
            </a:custGeom>
            <a:solidFill>
              <a:srgbClr val="FFFFFF"/>
            </a:solidFill>
            <a:ln w="6160" cap="flat">
              <a:noFill/>
              <a:prstDash val="solid"/>
              <a:miter/>
            </a:ln>
          </p:spPr>
          <p:txBody>
            <a:bodyPr rtlCol="0" anchor="ctr"/>
            <a:lstStyle/>
            <a:p>
              <a:endParaRPr lang="en-US"/>
            </a:p>
          </p:txBody>
        </p:sp>
        <p:sp>
          <p:nvSpPr>
            <p:cNvPr id="4398" name="Freeform: Shape 4397">
              <a:extLst>
                <a:ext uri="{FF2B5EF4-FFF2-40B4-BE49-F238E27FC236}">
                  <a16:creationId xmlns:a16="http://schemas.microsoft.com/office/drawing/2014/main" id="{2126A6FD-FFA2-4509-B2C4-568379F86034}"/>
                </a:ext>
              </a:extLst>
            </p:cNvPr>
            <p:cNvSpPr/>
            <p:nvPr/>
          </p:nvSpPr>
          <p:spPr>
            <a:xfrm>
              <a:off x="7139960" y="2620897"/>
              <a:ext cx="134487" cy="8702"/>
            </a:xfrm>
            <a:custGeom>
              <a:avLst/>
              <a:gdLst>
                <a:gd name="connsiteX0" fmla="*/ 134487 w 134487"/>
                <a:gd name="connsiteY0" fmla="*/ 293 h 8702"/>
                <a:gd name="connsiteX1" fmla="*/ 67367 w 134487"/>
                <a:gd name="connsiteY1" fmla="*/ 5963 h 8702"/>
                <a:gd name="connsiteX2" fmla="*/ 0 w 134487"/>
                <a:gd name="connsiteY2" fmla="*/ 8367 h 8702"/>
                <a:gd name="connsiteX3" fmla="*/ 67182 w 134487"/>
                <a:gd name="connsiteY3" fmla="*/ 2758 h 8702"/>
                <a:gd name="connsiteX4" fmla="*/ 134487 w 134487"/>
                <a:gd name="connsiteY4" fmla="*/ 293 h 8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87" h="8702">
                  <a:moveTo>
                    <a:pt x="134487" y="293"/>
                  </a:moveTo>
                  <a:cubicBezTo>
                    <a:pt x="134487" y="1156"/>
                    <a:pt x="104471" y="3683"/>
                    <a:pt x="67367" y="5963"/>
                  </a:cubicBezTo>
                  <a:cubicBezTo>
                    <a:pt x="30263" y="8244"/>
                    <a:pt x="62" y="9292"/>
                    <a:pt x="0" y="8367"/>
                  </a:cubicBezTo>
                  <a:cubicBezTo>
                    <a:pt x="-61" y="7443"/>
                    <a:pt x="30016" y="4977"/>
                    <a:pt x="67182" y="2758"/>
                  </a:cubicBezTo>
                  <a:cubicBezTo>
                    <a:pt x="104348" y="539"/>
                    <a:pt x="134487" y="-570"/>
                    <a:pt x="134487" y="293"/>
                  </a:cubicBezTo>
                  <a:close/>
                </a:path>
              </a:pathLst>
            </a:custGeom>
            <a:solidFill>
              <a:srgbClr val="FFFFFF"/>
            </a:solidFill>
            <a:ln w="6160" cap="flat">
              <a:noFill/>
              <a:prstDash val="solid"/>
              <a:miter/>
            </a:ln>
          </p:spPr>
          <p:txBody>
            <a:bodyPr rtlCol="0" anchor="ctr"/>
            <a:lstStyle/>
            <a:p>
              <a:endParaRPr lang="en-US"/>
            </a:p>
          </p:txBody>
        </p:sp>
        <p:sp>
          <p:nvSpPr>
            <p:cNvPr id="4399" name="Freeform: Shape 4398">
              <a:extLst>
                <a:ext uri="{FF2B5EF4-FFF2-40B4-BE49-F238E27FC236}">
                  <a16:creationId xmlns:a16="http://schemas.microsoft.com/office/drawing/2014/main" id="{4F83FD36-9B70-4EB6-AE9F-804423EEE021}"/>
                </a:ext>
              </a:extLst>
            </p:cNvPr>
            <p:cNvSpPr/>
            <p:nvPr/>
          </p:nvSpPr>
          <p:spPr>
            <a:xfrm>
              <a:off x="7163689" y="2653947"/>
              <a:ext cx="76673" cy="5563"/>
            </a:xfrm>
            <a:custGeom>
              <a:avLst/>
              <a:gdLst>
                <a:gd name="connsiteX0" fmla="*/ 76674 w 76673"/>
                <a:gd name="connsiteY0" fmla="*/ 464 h 5563"/>
                <a:gd name="connsiteX1" fmla="*/ 38460 w 76673"/>
                <a:gd name="connsiteY1" fmla="*/ 4409 h 5563"/>
                <a:gd name="connsiteX2" fmla="*/ 0 w 76673"/>
                <a:gd name="connsiteY2" fmla="*/ 5087 h 5563"/>
                <a:gd name="connsiteX3" fmla="*/ 38214 w 76673"/>
                <a:gd name="connsiteY3" fmla="*/ 1203 h 5563"/>
                <a:gd name="connsiteX4" fmla="*/ 76674 w 76673"/>
                <a:gd name="connsiteY4" fmla="*/ 464 h 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73" h="5563">
                  <a:moveTo>
                    <a:pt x="76674" y="464"/>
                  </a:moveTo>
                  <a:cubicBezTo>
                    <a:pt x="64069" y="2861"/>
                    <a:pt x="51286" y="4180"/>
                    <a:pt x="38460" y="4409"/>
                  </a:cubicBezTo>
                  <a:cubicBezTo>
                    <a:pt x="25677" y="5672"/>
                    <a:pt x="12820" y="5900"/>
                    <a:pt x="0" y="5087"/>
                  </a:cubicBezTo>
                  <a:cubicBezTo>
                    <a:pt x="12610" y="2732"/>
                    <a:pt x="25387" y="1432"/>
                    <a:pt x="38214" y="1203"/>
                  </a:cubicBezTo>
                  <a:cubicBezTo>
                    <a:pt x="50991" y="-97"/>
                    <a:pt x="63854" y="-343"/>
                    <a:pt x="76674" y="464"/>
                  </a:cubicBezTo>
                  <a:close/>
                </a:path>
              </a:pathLst>
            </a:custGeom>
            <a:solidFill>
              <a:srgbClr val="FFFFFF"/>
            </a:solidFill>
            <a:ln w="6160" cap="flat">
              <a:noFill/>
              <a:prstDash val="solid"/>
              <a:miter/>
            </a:ln>
          </p:spPr>
          <p:txBody>
            <a:bodyPr rtlCol="0" anchor="ctr"/>
            <a:lstStyle/>
            <a:p>
              <a:endParaRPr lang="en-US"/>
            </a:p>
          </p:txBody>
        </p:sp>
        <p:sp>
          <p:nvSpPr>
            <p:cNvPr id="4400" name="Freeform: Shape 4399">
              <a:extLst>
                <a:ext uri="{FF2B5EF4-FFF2-40B4-BE49-F238E27FC236}">
                  <a16:creationId xmlns:a16="http://schemas.microsoft.com/office/drawing/2014/main" id="{E5A31628-8FA8-4621-98B6-C09217AAD70B}"/>
                </a:ext>
              </a:extLst>
            </p:cNvPr>
            <p:cNvSpPr/>
            <p:nvPr/>
          </p:nvSpPr>
          <p:spPr>
            <a:xfrm>
              <a:off x="6274854" y="2173105"/>
              <a:ext cx="208416" cy="229034"/>
            </a:xfrm>
            <a:custGeom>
              <a:avLst/>
              <a:gdLst>
                <a:gd name="connsiteX0" fmla="*/ 202409 w 208416"/>
                <a:gd name="connsiteY0" fmla="*/ 0 h 229034"/>
                <a:gd name="connsiteX1" fmla="*/ 197786 w 208416"/>
                <a:gd name="connsiteY1" fmla="*/ 229035 h 229034"/>
                <a:gd name="connsiteX2" fmla="*/ 0 w 208416"/>
                <a:gd name="connsiteY2" fmla="*/ 220406 h 229034"/>
                <a:gd name="connsiteX3" fmla="*/ 16395 w 208416"/>
                <a:gd name="connsiteY3" fmla="*/ 9677 h 229034"/>
              </a:gdLst>
              <a:ahLst/>
              <a:cxnLst>
                <a:cxn ang="0">
                  <a:pos x="connsiteX0" y="connsiteY0"/>
                </a:cxn>
                <a:cxn ang="0">
                  <a:pos x="connsiteX1" y="connsiteY1"/>
                </a:cxn>
                <a:cxn ang="0">
                  <a:pos x="connsiteX2" y="connsiteY2"/>
                </a:cxn>
                <a:cxn ang="0">
                  <a:pos x="connsiteX3" y="connsiteY3"/>
                </a:cxn>
              </a:cxnLst>
              <a:rect l="l" t="t" r="r" b="b"/>
              <a:pathLst>
                <a:path w="208416" h="229034">
                  <a:moveTo>
                    <a:pt x="202409" y="0"/>
                  </a:moveTo>
                  <a:cubicBezTo>
                    <a:pt x="202409" y="0"/>
                    <a:pt x="218619" y="147924"/>
                    <a:pt x="197786" y="229035"/>
                  </a:cubicBezTo>
                  <a:lnTo>
                    <a:pt x="0" y="220406"/>
                  </a:lnTo>
                  <a:cubicBezTo>
                    <a:pt x="0" y="220406"/>
                    <a:pt x="42405" y="74393"/>
                    <a:pt x="16395" y="9677"/>
                  </a:cubicBezTo>
                  <a:close/>
                </a:path>
              </a:pathLst>
            </a:custGeom>
            <a:solidFill>
              <a:srgbClr val="EBEBEB"/>
            </a:solidFill>
            <a:ln w="6160" cap="flat">
              <a:noFill/>
              <a:prstDash val="solid"/>
              <a:miter/>
            </a:ln>
          </p:spPr>
          <p:txBody>
            <a:bodyPr rtlCol="0" anchor="ctr"/>
            <a:lstStyle/>
            <a:p>
              <a:endParaRPr lang="en-US"/>
            </a:p>
          </p:txBody>
        </p:sp>
        <p:sp>
          <p:nvSpPr>
            <p:cNvPr id="4401" name="Freeform: Shape 4400">
              <a:extLst>
                <a:ext uri="{FF2B5EF4-FFF2-40B4-BE49-F238E27FC236}">
                  <a16:creationId xmlns:a16="http://schemas.microsoft.com/office/drawing/2014/main" id="{D75837D9-0EB5-4F69-A39F-AB92C9B27F78}"/>
                </a:ext>
              </a:extLst>
            </p:cNvPr>
            <p:cNvSpPr/>
            <p:nvPr/>
          </p:nvSpPr>
          <p:spPr>
            <a:xfrm>
              <a:off x="6250508" y="2147958"/>
              <a:ext cx="223935" cy="220714"/>
            </a:xfrm>
            <a:custGeom>
              <a:avLst/>
              <a:gdLst>
                <a:gd name="connsiteX0" fmla="*/ 23298 w 223935"/>
                <a:gd name="connsiteY0" fmla="*/ 0 h 220714"/>
                <a:gd name="connsiteX1" fmla="*/ 0 w 223935"/>
                <a:gd name="connsiteY1" fmla="*/ 201731 h 220714"/>
                <a:gd name="connsiteX2" fmla="*/ 180159 w 223935"/>
                <a:gd name="connsiteY2" fmla="*/ 220714 h 220714"/>
                <a:gd name="connsiteX3" fmla="*/ 207216 w 223935"/>
                <a:gd name="connsiteY3" fmla="*/ 194951 h 220714"/>
                <a:gd name="connsiteX4" fmla="*/ 223673 w 223935"/>
                <a:gd name="connsiteY4" fmla="*/ 4931 h 220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935" h="220714">
                  <a:moveTo>
                    <a:pt x="23298" y="0"/>
                  </a:moveTo>
                  <a:cubicBezTo>
                    <a:pt x="23298" y="0"/>
                    <a:pt x="10971" y="167893"/>
                    <a:pt x="0" y="201731"/>
                  </a:cubicBezTo>
                  <a:lnTo>
                    <a:pt x="180159" y="220714"/>
                  </a:lnTo>
                  <a:lnTo>
                    <a:pt x="207216" y="194951"/>
                  </a:lnTo>
                  <a:cubicBezTo>
                    <a:pt x="207216" y="194951"/>
                    <a:pt x="226385" y="47027"/>
                    <a:pt x="223673" y="4931"/>
                  </a:cubicBezTo>
                  <a:close/>
                </a:path>
              </a:pathLst>
            </a:custGeom>
            <a:solidFill>
              <a:srgbClr val="455A64"/>
            </a:solidFill>
            <a:ln w="6160" cap="flat">
              <a:noFill/>
              <a:prstDash val="solid"/>
              <a:miter/>
            </a:ln>
          </p:spPr>
          <p:txBody>
            <a:bodyPr rtlCol="0" anchor="ctr"/>
            <a:lstStyle/>
            <a:p>
              <a:endParaRPr lang="en-US"/>
            </a:p>
          </p:txBody>
        </p:sp>
        <p:sp>
          <p:nvSpPr>
            <p:cNvPr id="4402" name="Freeform: Shape 4401">
              <a:extLst>
                <a:ext uri="{FF2B5EF4-FFF2-40B4-BE49-F238E27FC236}">
                  <a16:creationId xmlns:a16="http://schemas.microsoft.com/office/drawing/2014/main" id="{7ACC97CC-52EB-4B7F-BE29-98019E02DB19}"/>
                </a:ext>
              </a:extLst>
            </p:cNvPr>
            <p:cNvSpPr/>
            <p:nvPr/>
          </p:nvSpPr>
          <p:spPr>
            <a:xfrm>
              <a:off x="6430666" y="2341553"/>
              <a:ext cx="27057" cy="27057"/>
            </a:xfrm>
            <a:custGeom>
              <a:avLst/>
              <a:gdLst>
                <a:gd name="connsiteX0" fmla="*/ 4068 w 27057"/>
                <a:gd name="connsiteY0" fmla="*/ 0 h 27057"/>
                <a:gd name="connsiteX1" fmla="*/ 0 w 27057"/>
                <a:gd name="connsiteY1" fmla="*/ 27058 h 27057"/>
                <a:gd name="connsiteX2" fmla="*/ 27058 w 27057"/>
                <a:gd name="connsiteY2" fmla="*/ 1356 h 27057"/>
                <a:gd name="connsiteX3" fmla="*/ 4068 w 27057"/>
                <a:gd name="connsiteY3" fmla="*/ 0 h 27057"/>
              </a:gdLst>
              <a:ahLst/>
              <a:cxnLst>
                <a:cxn ang="0">
                  <a:pos x="connsiteX0" y="connsiteY0"/>
                </a:cxn>
                <a:cxn ang="0">
                  <a:pos x="connsiteX1" y="connsiteY1"/>
                </a:cxn>
                <a:cxn ang="0">
                  <a:pos x="connsiteX2" y="connsiteY2"/>
                </a:cxn>
                <a:cxn ang="0">
                  <a:pos x="connsiteX3" y="connsiteY3"/>
                </a:cxn>
              </a:cxnLst>
              <a:rect l="l" t="t" r="r" b="b"/>
              <a:pathLst>
                <a:path w="27057" h="27057">
                  <a:moveTo>
                    <a:pt x="4068" y="0"/>
                  </a:moveTo>
                  <a:lnTo>
                    <a:pt x="0" y="27058"/>
                  </a:lnTo>
                  <a:lnTo>
                    <a:pt x="27058" y="1356"/>
                  </a:lnTo>
                  <a:lnTo>
                    <a:pt x="4068" y="0"/>
                  </a:lnTo>
                  <a:close/>
                </a:path>
              </a:pathLst>
            </a:custGeom>
            <a:solidFill>
              <a:srgbClr val="263238"/>
            </a:solidFill>
            <a:ln w="6160" cap="flat">
              <a:noFill/>
              <a:prstDash val="solid"/>
              <a:miter/>
            </a:ln>
          </p:spPr>
          <p:txBody>
            <a:bodyPr rtlCol="0" anchor="ctr"/>
            <a:lstStyle/>
            <a:p>
              <a:endParaRPr lang="en-US"/>
            </a:p>
          </p:txBody>
        </p:sp>
        <p:sp>
          <p:nvSpPr>
            <p:cNvPr id="4403" name="Freeform: Shape 4402">
              <a:extLst>
                <a:ext uri="{FF2B5EF4-FFF2-40B4-BE49-F238E27FC236}">
                  <a16:creationId xmlns:a16="http://schemas.microsoft.com/office/drawing/2014/main" id="{E6853140-5AEF-4C98-AF91-43EEA5F63286}"/>
                </a:ext>
              </a:extLst>
            </p:cNvPr>
            <p:cNvSpPr/>
            <p:nvPr/>
          </p:nvSpPr>
          <p:spPr>
            <a:xfrm>
              <a:off x="6299692" y="2214044"/>
              <a:ext cx="137075" cy="18723"/>
            </a:xfrm>
            <a:custGeom>
              <a:avLst/>
              <a:gdLst>
                <a:gd name="connsiteX0" fmla="*/ 137076 w 137075"/>
                <a:gd name="connsiteY0" fmla="*/ 18724 h 18723"/>
                <a:gd name="connsiteX1" fmla="*/ 116860 w 137075"/>
                <a:gd name="connsiteY1" fmla="*/ 16320 h 18723"/>
                <a:gd name="connsiteX2" fmla="*/ 68723 w 137075"/>
                <a:gd name="connsiteY2" fmla="*/ 9294 h 18723"/>
                <a:gd name="connsiteX3" fmla="*/ 20093 w 137075"/>
                <a:gd name="connsiteY3" fmla="*/ 3130 h 18723"/>
                <a:gd name="connsiteX4" fmla="*/ 0 w 137075"/>
                <a:gd name="connsiteY4" fmla="*/ 172 h 18723"/>
                <a:gd name="connsiteX5" fmla="*/ 20339 w 137075"/>
                <a:gd name="connsiteY5" fmla="*/ 850 h 18723"/>
                <a:gd name="connsiteX6" fmla="*/ 69093 w 137075"/>
                <a:gd name="connsiteY6" fmla="*/ 5965 h 18723"/>
                <a:gd name="connsiteX7" fmla="*/ 117538 w 137075"/>
                <a:gd name="connsiteY7" fmla="*/ 13793 h 18723"/>
                <a:gd name="connsiteX8" fmla="*/ 137076 w 137075"/>
                <a:gd name="connsiteY8" fmla="*/ 18724 h 1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075" h="18723">
                  <a:moveTo>
                    <a:pt x="137076" y="18724"/>
                  </a:moveTo>
                  <a:cubicBezTo>
                    <a:pt x="130290" y="18397"/>
                    <a:pt x="123535" y="17596"/>
                    <a:pt x="116860" y="16320"/>
                  </a:cubicBezTo>
                  <a:lnTo>
                    <a:pt x="68723" y="9294"/>
                  </a:lnTo>
                  <a:lnTo>
                    <a:pt x="20093" y="3130"/>
                  </a:lnTo>
                  <a:cubicBezTo>
                    <a:pt x="13338" y="2600"/>
                    <a:pt x="6620" y="1614"/>
                    <a:pt x="0" y="172"/>
                  </a:cubicBezTo>
                  <a:cubicBezTo>
                    <a:pt x="6786" y="-198"/>
                    <a:pt x="13590" y="30"/>
                    <a:pt x="20339" y="850"/>
                  </a:cubicBezTo>
                  <a:cubicBezTo>
                    <a:pt x="32666" y="1774"/>
                    <a:pt x="50109" y="3500"/>
                    <a:pt x="69093" y="5965"/>
                  </a:cubicBezTo>
                  <a:cubicBezTo>
                    <a:pt x="88076" y="8431"/>
                    <a:pt x="105211" y="11389"/>
                    <a:pt x="117538" y="13793"/>
                  </a:cubicBezTo>
                  <a:cubicBezTo>
                    <a:pt x="124182" y="14866"/>
                    <a:pt x="130721" y="16511"/>
                    <a:pt x="137076" y="18724"/>
                  </a:cubicBezTo>
                  <a:close/>
                </a:path>
              </a:pathLst>
            </a:custGeom>
            <a:solidFill>
              <a:srgbClr val="FFFFFF"/>
            </a:solidFill>
            <a:ln w="6160" cap="flat">
              <a:noFill/>
              <a:prstDash val="solid"/>
              <a:miter/>
            </a:ln>
          </p:spPr>
          <p:txBody>
            <a:bodyPr rtlCol="0" anchor="ctr"/>
            <a:lstStyle/>
            <a:p>
              <a:endParaRPr lang="en-US"/>
            </a:p>
          </p:txBody>
        </p:sp>
        <p:sp>
          <p:nvSpPr>
            <p:cNvPr id="4404" name="Freeform: Shape 4403">
              <a:extLst>
                <a:ext uri="{FF2B5EF4-FFF2-40B4-BE49-F238E27FC236}">
                  <a16:creationId xmlns:a16="http://schemas.microsoft.com/office/drawing/2014/main" id="{AC5FF392-1A7D-449E-9A42-4E397FA8FBCB}"/>
                </a:ext>
              </a:extLst>
            </p:cNvPr>
            <p:cNvSpPr/>
            <p:nvPr/>
          </p:nvSpPr>
          <p:spPr>
            <a:xfrm>
              <a:off x="6297165" y="2253107"/>
              <a:ext cx="131713" cy="16813"/>
            </a:xfrm>
            <a:custGeom>
              <a:avLst/>
              <a:gdLst>
                <a:gd name="connsiteX0" fmla="*/ 131714 w 131713"/>
                <a:gd name="connsiteY0" fmla="*/ 16641 h 16813"/>
                <a:gd name="connsiteX1" fmla="*/ 112237 w 131713"/>
                <a:gd name="connsiteY1" fmla="*/ 15963 h 16813"/>
                <a:gd name="connsiteX2" fmla="*/ 65518 w 131713"/>
                <a:gd name="connsiteY2" fmla="*/ 11156 h 16813"/>
                <a:gd name="connsiteX3" fmla="*/ 19045 w 131713"/>
                <a:gd name="connsiteY3" fmla="*/ 4191 h 16813"/>
                <a:gd name="connsiteX4" fmla="*/ 0 w 131713"/>
                <a:gd name="connsiteY4" fmla="*/ 0 h 16813"/>
                <a:gd name="connsiteX5" fmla="*/ 19353 w 131713"/>
                <a:gd name="connsiteY5" fmla="*/ 1972 h 16813"/>
                <a:gd name="connsiteX6" fmla="*/ 65888 w 131713"/>
                <a:gd name="connsiteY6" fmla="*/ 8136 h 16813"/>
                <a:gd name="connsiteX7" fmla="*/ 112484 w 131713"/>
                <a:gd name="connsiteY7" fmla="*/ 13806 h 16813"/>
                <a:gd name="connsiteX8" fmla="*/ 131714 w 131713"/>
                <a:gd name="connsiteY8" fmla="*/ 16641 h 1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13" h="16813">
                  <a:moveTo>
                    <a:pt x="131714" y="16641"/>
                  </a:moveTo>
                  <a:cubicBezTo>
                    <a:pt x="125217" y="17011"/>
                    <a:pt x="118696" y="16783"/>
                    <a:pt x="112237" y="15963"/>
                  </a:cubicBezTo>
                  <a:cubicBezTo>
                    <a:pt x="100280" y="15101"/>
                    <a:pt x="83700" y="13498"/>
                    <a:pt x="65518" y="11156"/>
                  </a:cubicBezTo>
                  <a:cubicBezTo>
                    <a:pt x="47336" y="8814"/>
                    <a:pt x="30879" y="6287"/>
                    <a:pt x="19045" y="4191"/>
                  </a:cubicBezTo>
                  <a:cubicBezTo>
                    <a:pt x="12586" y="3371"/>
                    <a:pt x="6207" y="1972"/>
                    <a:pt x="0" y="0"/>
                  </a:cubicBezTo>
                  <a:cubicBezTo>
                    <a:pt x="6490" y="173"/>
                    <a:pt x="12962" y="832"/>
                    <a:pt x="19353" y="1972"/>
                  </a:cubicBezTo>
                  <a:lnTo>
                    <a:pt x="65888" y="8136"/>
                  </a:lnTo>
                  <a:lnTo>
                    <a:pt x="112484" y="13806"/>
                  </a:lnTo>
                  <a:cubicBezTo>
                    <a:pt x="118955" y="14256"/>
                    <a:pt x="125384" y="15205"/>
                    <a:pt x="131714" y="16641"/>
                  </a:cubicBezTo>
                  <a:close/>
                </a:path>
              </a:pathLst>
            </a:custGeom>
            <a:solidFill>
              <a:srgbClr val="FFFFFF"/>
            </a:solidFill>
            <a:ln w="6160" cap="flat">
              <a:noFill/>
              <a:prstDash val="solid"/>
              <a:miter/>
            </a:ln>
          </p:spPr>
          <p:txBody>
            <a:bodyPr rtlCol="0" anchor="ctr"/>
            <a:lstStyle/>
            <a:p>
              <a:endParaRPr lang="en-US"/>
            </a:p>
          </p:txBody>
        </p:sp>
        <p:sp>
          <p:nvSpPr>
            <p:cNvPr id="4405" name="Freeform: Shape 4404">
              <a:extLst>
                <a:ext uri="{FF2B5EF4-FFF2-40B4-BE49-F238E27FC236}">
                  <a16:creationId xmlns:a16="http://schemas.microsoft.com/office/drawing/2014/main" id="{03330567-5874-4958-A4B7-E0AC5FF16B91}"/>
                </a:ext>
              </a:extLst>
            </p:cNvPr>
            <p:cNvSpPr/>
            <p:nvPr/>
          </p:nvSpPr>
          <p:spPr>
            <a:xfrm>
              <a:off x="6297042" y="2287622"/>
              <a:ext cx="120680" cy="16209"/>
            </a:xfrm>
            <a:custGeom>
              <a:avLst/>
              <a:gdLst>
                <a:gd name="connsiteX0" fmla="*/ 120681 w 120680"/>
                <a:gd name="connsiteY0" fmla="*/ 16210 h 16209"/>
                <a:gd name="connsiteX1" fmla="*/ 60094 w 120680"/>
                <a:gd name="connsiteY1" fmla="*/ 9677 h 16209"/>
                <a:gd name="connsiteX2" fmla="*/ 0 w 120680"/>
                <a:gd name="connsiteY2" fmla="*/ 0 h 16209"/>
                <a:gd name="connsiteX3" fmla="*/ 60525 w 120680"/>
                <a:gd name="connsiteY3" fmla="*/ 6533 h 16209"/>
                <a:gd name="connsiteX4" fmla="*/ 120681 w 120680"/>
                <a:gd name="connsiteY4" fmla="*/ 16210 h 16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0" h="16209">
                  <a:moveTo>
                    <a:pt x="120681" y="16210"/>
                  </a:moveTo>
                  <a:cubicBezTo>
                    <a:pt x="100385" y="15094"/>
                    <a:pt x="80162" y="12913"/>
                    <a:pt x="60094" y="9677"/>
                  </a:cubicBezTo>
                  <a:cubicBezTo>
                    <a:pt x="39908" y="7513"/>
                    <a:pt x="19846" y="4284"/>
                    <a:pt x="0" y="0"/>
                  </a:cubicBezTo>
                  <a:cubicBezTo>
                    <a:pt x="20278" y="1116"/>
                    <a:pt x="40476" y="3297"/>
                    <a:pt x="60525" y="6533"/>
                  </a:cubicBezTo>
                  <a:cubicBezTo>
                    <a:pt x="80735" y="8691"/>
                    <a:pt x="100816" y="11920"/>
                    <a:pt x="120681" y="16210"/>
                  </a:cubicBezTo>
                  <a:close/>
                </a:path>
              </a:pathLst>
            </a:custGeom>
            <a:solidFill>
              <a:srgbClr val="FFFFFF"/>
            </a:solidFill>
            <a:ln w="6160" cap="flat">
              <a:noFill/>
              <a:prstDash val="solid"/>
              <a:miter/>
            </a:ln>
          </p:spPr>
          <p:txBody>
            <a:bodyPr rtlCol="0" anchor="ctr"/>
            <a:lstStyle/>
            <a:p>
              <a:endParaRPr lang="en-US"/>
            </a:p>
          </p:txBody>
        </p:sp>
        <p:sp>
          <p:nvSpPr>
            <p:cNvPr id="4406" name="Freeform: Shape 4405">
              <a:extLst>
                <a:ext uri="{FF2B5EF4-FFF2-40B4-BE49-F238E27FC236}">
                  <a16:creationId xmlns:a16="http://schemas.microsoft.com/office/drawing/2014/main" id="{CC6D9FA2-2E56-41C3-8724-911E0200356C}"/>
                </a:ext>
              </a:extLst>
            </p:cNvPr>
            <p:cNvSpPr/>
            <p:nvPr/>
          </p:nvSpPr>
          <p:spPr>
            <a:xfrm>
              <a:off x="5822084" y="2350243"/>
              <a:ext cx="223935" cy="220714"/>
            </a:xfrm>
            <a:custGeom>
              <a:avLst/>
              <a:gdLst>
                <a:gd name="connsiteX0" fmla="*/ 23298 w 223935"/>
                <a:gd name="connsiteY0" fmla="*/ 0 h 220714"/>
                <a:gd name="connsiteX1" fmla="*/ 0 w 223935"/>
                <a:gd name="connsiteY1" fmla="*/ 201731 h 220714"/>
                <a:gd name="connsiteX2" fmla="*/ 180159 w 223935"/>
                <a:gd name="connsiteY2" fmla="*/ 220714 h 220714"/>
                <a:gd name="connsiteX3" fmla="*/ 207216 w 223935"/>
                <a:gd name="connsiteY3" fmla="*/ 194951 h 220714"/>
                <a:gd name="connsiteX4" fmla="*/ 223673 w 223935"/>
                <a:gd name="connsiteY4" fmla="*/ 4931 h 220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935" h="220714">
                  <a:moveTo>
                    <a:pt x="23298" y="0"/>
                  </a:moveTo>
                  <a:cubicBezTo>
                    <a:pt x="23298" y="0"/>
                    <a:pt x="10971" y="167893"/>
                    <a:pt x="0" y="201731"/>
                  </a:cubicBezTo>
                  <a:lnTo>
                    <a:pt x="180159" y="220714"/>
                  </a:lnTo>
                  <a:lnTo>
                    <a:pt x="207216" y="194951"/>
                  </a:lnTo>
                  <a:cubicBezTo>
                    <a:pt x="207216" y="194951"/>
                    <a:pt x="226385" y="47027"/>
                    <a:pt x="223673" y="4931"/>
                  </a:cubicBezTo>
                  <a:close/>
                </a:path>
              </a:pathLst>
            </a:custGeom>
            <a:solidFill>
              <a:srgbClr val="455A64"/>
            </a:solidFill>
            <a:ln w="6160" cap="flat">
              <a:noFill/>
              <a:prstDash val="solid"/>
              <a:miter/>
            </a:ln>
          </p:spPr>
          <p:txBody>
            <a:bodyPr rtlCol="0" anchor="ctr"/>
            <a:lstStyle/>
            <a:p>
              <a:endParaRPr lang="en-US"/>
            </a:p>
          </p:txBody>
        </p:sp>
        <p:sp>
          <p:nvSpPr>
            <p:cNvPr id="4407" name="Freeform: Shape 4406">
              <a:extLst>
                <a:ext uri="{FF2B5EF4-FFF2-40B4-BE49-F238E27FC236}">
                  <a16:creationId xmlns:a16="http://schemas.microsoft.com/office/drawing/2014/main" id="{A6EC1D1E-7319-4D08-97F0-057D9D9DA350}"/>
                </a:ext>
              </a:extLst>
            </p:cNvPr>
            <p:cNvSpPr/>
            <p:nvPr/>
          </p:nvSpPr>
          <p:spPr>
            <a:xfrm>
              <a:off x="6002243" y="2543838"/>
              <a:ext cx="27057" cy="27119"/>
            </a:xfrm>
            <a:custGeom>
              <a:avLst/>
              <a:gdLst>
                <a:gd name="connsiteX0" fmla="*/ 4068 w 27057"/>
                <a:gd name="connsiteY0" fmla="*/ 0 h 27119"/>
                <a:gd name="connsiteX1" fmla="*/ 0 w 27057"/>
                <a:gd name="connsiteY1" fmla="*/ 27119 h 27119"/>
                <a:gd name="connsiteX2" fmla="*/ 27058 w 27057"/>
                <a:gd name="connsiteY2" fmla="*/ 1356 h 27119"/>
                <a:gd name="connsiteX3" fmla="*/ 4068 w 27057"/>
                <a:gd name="connsiteY3" fmla="*/ 0 h 27119"/>
              </a:gdLst>
              <a:ahLst/>
              <a:cxnLst>
                <a:cxn ang="0">
                  <a:pos x="connsiteX0" y="connsiteY0"/>
                </a:cxn>
                <a:cxn ang="0">
                  <a:pos x="connsiteX1" y="connsiteY1"/>
                </a:cxn>
                <a:cxn ang="0">
                  <a:pos x="connsiteX2" y="connsiteY2"/>
                </a:cxn>
                <a:cxn ang="0">
                  <a:pos x="connsiteX3" y="connsiteY3"/>
                </a:cxn>
              </a:cxnLst>
              <a:rect l="l" t="t" r="r" b="b"/>
              <a:pathLst>
                <a:path w="27057" h="27119">
                  <a:moveTo>
                    <a:pt x="4068" y="0"/>
                  </a:moveTo>
                  <a:lnTo>
                    <a:pt x="0" y="27119"/>
                  </a:lnTo>
                  <a:lnTo>
                    <a:pt x="27058" y="1356"/>
                  </a:lnTo>
                  <a:lnTo>
                    <a:pt x="4068" y="0"/>
                  </a:lnTo>
                  <a:close/>
                </a:path>
              </a:pathLst>
            </a:custGeom>
            <a:solidFill>
              <a:srgbClr val="263238"/>
            </a:solidFill>
            <a:ln w="6160" cap="flat">
              <a:noFill/>
              <a:prstDash val="solid"/>
              <a:miter/>
            </a:ln>
          </p:spPr>
          <p:txBody>
            <a:bodyPr rtlCol="0" anchor="ctr"/>
            <a:lstStyle/>
            <a:p>
              <a:endParaRPr lang="en-US"/>
            </a:p>
          </p:txBody>
        </p:sp>
        <p:sp>
          <p:nvSpPr>
            <p:cNvPr id="4408" name="Freeform: Shape 4407">
              <a:extLst>
                <a:ext uri="{FF2B5EF4-FFF2-40B4-BE49-F238E27FC236}">
                  <a16:creationId xmlns:a16="http://schemas.microsoft.com/office/drawing/2014/main" id="{67457D16-1D0A-49DE-ADA5-BB80C3F1A971}"/>
                </a:ext>
              </a:extLst>
            </p:cNvPr>
            <p:cNvSpPr/>
            <p:nvPr/>
          </p:nvSpPr>
          <p:spPr>
            <a:xfrm>
              <a:off x="5870961" y="2416514"/>
              <a:ext cx="137384" cy="18538"/>
            </a:xfrm>
            <a:custGeom>
              <a:avLst/>
              <a:gdLst>
                <a:gd name="connsiteX0" fmla="*/ 137384 w 137384"/>
                <a:gd name="connsiteY0" fmla="*/ 18539 h 18538"/>
                <a:gd name="connsiteX1" fmla="*/ 117168 w 137384"/>
                <a:gd name="connsiteY1" fmla="*/ 16135 h 18538"/>
                <a:gd name="connsiteX2" fmla="*/ 68723 w 137384"/>
                <a:gd name="connsiteY2" fmla="*/ 9294 h 18538"/>
                <a:gd name="connsiteX3" fmla="*/ 20093 w 137384"/>
                <a:gd name="connsiteY3" fmla="*/ 3130 h 18538"/>
                <a:gd name="connsiteX4" fmla="*/ 0 w 137384"/>
                <a:gd name="connsiteY4" fmla="*/ 172 h 18538"/>
                <a:gd name="connsiteX5" fmla="*/ 20340 w 137384"/>
                <a:gd name="connsiteY5" fmla="*/ 850 h 18538"/>
                <a:gd name="connsiteX6" fmla="*/ 69093 w 137384"/>
                <a:gd name="connsiteY6" fmla="*/ 6027 h 18538"/>
                <a:gd name="connsiteX7" fmla="*/ 117538 w 137384"/>
                <a:gd name="connsiteY7" fmla="*/ 13793 h 18538"/>
                <a:gd name="connsiteX8" fmla="*/ 137384 w 137384"/>
                <a:gd name="connsiteY8" fmla="*/ 18539 h 1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384" h="18538">
                  <a:moveTo>
                    <a:pt x="137384" y="18539"/>
                  </a:moveTo>
                  <a:cubicBezTo>
                    <a:pt x="130592" y="18292"/>
                    <a:pt x="123831" y="17485"/>
                    <a:pt x="117168" y="16135"/>
                  </a:cubicBezTo>
                  <a:lnTo>
                    <a:pt x="68723" y="9294"/>
                  </a:lnTo>
                  <a:lnTo>
                    <a:pt x="20093" y="3130"/>
                  </a:lnTo>
                  <a:cubicBezTo>
                    <a:pt x="13325" y="2680"/>
                    <a:pt x="6607" y="1688"/>
                    <a:pt x="0" y="172"/>
                  </a:cubicBezTo>
                  <a:cubicBezTo>
                    <a:pt x="6786" y="-198"/>
                    <a:pt x="13590" y="30"/>
                    <a:pt x="20340" y="850"/>
                  </a:cubicBezTo>
                  <a:cubicBezTo>
                    <a:pt x="32666" y="1774"/>
                    <a:pt x="50109" y="3500"/>
                    <a:pt x="69093" y="6027"/>
                  </a:cubicBezTo>
                  <a:cubicBezTo>
                    <a:pt x="88076" y="8554"/>
                    <a:pt x="105211" y="11389"/>
                    <a:pt x="117538" y="13793"/>
                  </a:cubicBezTo>
                  <a:cubicBezTo>
                    <a:pt x="124274" y="14822"/>
                    <a:pt x="130912" y="16413"/>
                    <a:pt x="137384" y="18539"/>
                  </a:cubicBezTo>
                  <a:close/>
                </a:path>
              </a:pathLst>
            </a:custGeom>
            <a:solidFill>
              <a:srgbClr val="FFFFFF"/>
            </a:solidFill>
            <a:ln w="6160" cap="flat">
              <a:noFill/>
              <a:prstDash val="solid"/>
              <a:miter/>
            </a:ln>
          </p:spPr>
          <p:txBody>
            <a:bodyPr rtlCol="0" anchor="ctr"/>
            <a:lstStyle/>
            <a:p>
              <a:endParaRPr lang="en-US"/>
            </a:p>
          </p:txBody>
        </p:sp>
        <p:sp>
          <p:nvSpPr>
            <p:cNvPr id="4409" name="Freeform: Shape 4408">
              <a:extLst>
                <a:ext uri="{FF2B5EF4-FFF2-40B4-BE49-F238E27FC236}">
                  <a16:creationId xmlns:a16="http://schemas.microsoft.com/office/drawing/2014/main" id="{57AB18BD-2150-4006-8C88-B1E2CB513525}"/>
                </a:ext>
              </a:extLst>
            </p:cNvPr>
            <p:cNvSpPr/>
            <p:nvPr/>
          </p:nvSpPr>
          <p:spPr>
            <a:xfrm>
              <a:off x="5868742" y="2455454"/>
              <a:ext cx="131775" cy="16780"/>
            </a:xfrm>
            <a:custGeom>
              <a:avLst/>
              <a:gdLst>
                <a:gd name="connsiteX0" fmla="*/ 131775 w 131775"/>
                <a:gd name="connsiteY0" fmla="*/ 16641 h 16780"/>
                <a:gd name="connsiteX1" fmla="*/ 112237 w 131775"/>
                <a:gd name="connsiteY1" fmla="*/ 15902 h 16780"/>
                <a:gd name="connsiteX2" fmla="*/ 65518 w 131775"/>
                <a:gd name="connsiteY2" fmla="*/ 11156 h 16780"/>
                <a:gd name="connsiteX3" fmla="*/ 19045 w 131775"/>
                <a:gd name="connsiteY3" fmla="*/ 4130 h 16780"/>
                <a:gd name="connsiteX4" fmla="*/ 0 w 131775"/>
                <a:gd name="connsiteY4" fmla="*/ 0 h 16780"/>
                <a:gd name="connsiteX5" fmla="*/ 19353 w 131775"/>
                <a:gd name="connsiteY5" fmla="*/ 1911 h 16780"/>
                <a:gd name="connsiteX6" fmla="*/ 65888 w 131775"/>
                <a:gd name="connsiteY6" fmla="*/ 8074 h 16780"/>
                <a:gd name="connsiteX7" fmla="*/ 112484 w 131775"/>
                <a:gd name="connsiteY7" fmla="*/ 13806 h 16780"/>
                <a:gd name="connsiteX8" fmla="*/ 131775 w 131775"/>
                <a:gd name="connsiteY8" fmla="*/ 16641 h 1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75" h="16780">
                  <a:moveTo>
                    <a:pt x="131775" y="16641"/>
                  </a:moveTo>
                  <a:cubicBezTo>
                    <a:pt x="125254" y="16968"/>
                    <a:pt x="118715" y="16722"/>
                    <a:pt x="112237" y="15902"/>
                  </a:cubicBezTo>
                  <a:cubicBezTo>
                    <a:pt x="100280" y="15039"/>
                    <a:pt x="83700" y="13436"/>
                    <a:pt x="65518" y="11156"/>
                  </a:cubicBezTo>
                  <a:cubicBezTo>
                    <a:pt x="47336" y="8875"/>
                    <a:pt x="30879" y="6287"/>
                    <a:pt x="19045" y="4130"/>
                  </a:cubicBezTo>
                  <a:cubicBezTo>
                    <a:pt x="12598" y="3273"/>
                    <a:pt x="6225" y="1892"/>
                    <a:pt x="0" y="0"/>
                  </a:cubicBezTo>
                  <a:cubicBezTo>
                    <a:pt x="6496" y="92"/>
                    <a:pt x="12968" y="727"/>
                    <a:pt x="19353" y="1911"/>
                  </a:cubicBezTo>
                  <a:lnTo>
                    <a:pt x="65888" y="8074"/>
                  </a:lnTo>
                  <a:lnTo>
                    <a:pt x="112484" y="13806"/>
                  </a:lnTo>
                  <a:cubicBezTo>
                    <a:pt x="118980" y="14225"/>
                    <a:pt x="125433" y="15174"/>
                    <a:pt x="131775" y="16641"/>
                  </a:cubicBezTo>
                  <a:close/>
                </a:path>
              </a:pathLst>
            </a:custGeom>
            <a:solidFill>
              <a:srgbClr val="FFFFFF"/>
            </a:solidFill>
            <a:ln w="6160" cap="flat">
              <a:noFill/>
              <a:prstDash val="solid"/>
              <a:miter/>
            </a:ln>
          </p:spPr>
          <p:txBody>
            <a:bodyPr rtlCol="0" anchor="ctr"/>
            <a:lstStyle/>
            <a:p>
              <a:endParaRPr lang="en-US"/>
            </a:p>
          </p:txBody>
        </p:sp>
        <p:sp>
          <p:nvSpPr>
            <p:cNvPr id="4410" name="Freeform: Shape 4409">
              <a:extLst>
                <a:ext uri="{FF2B5EF4-FFF2-40B4-BE49-F238E27FC236}">
                  <a16:creationId xmlns:a16="http://schemas.microsoft.com/office/drawing/2014/main" id="{DF895A4A-55B8-4C47-A54E-8EB2F0C65508}"/>
                </a:ext>
              </a:extLst>
            </p:cNvPr>
            <p:cNvSpPr/>
            <p:nvPr/>
          </p:nvSpPr>
          <p:spPr>
            <a:xfrm>
              <a:off x="5868557" y="2490216"/>
              <a:ext cx="120681" cy="15901"/>
            </a:xfrm>
            <a:custGeom>
              <a:avLst/>
              <a:gdLst>
                <a:gd name="connsiteX0" fmla="*/ 120681 w 120681"/>
                <a:gd name="connsiteY0" fmla="*/ 15902 h 15901"/>
                <a:gd name="connsiteX1" fmla="*/ 60094 w 120681"/>
                <a:gd name="connsiteY1" fmla="*/ 9738 h 15901"/>
                <a:gd name="connsiteX2" fmla="*/ 0 w 120681"/>
                <a:gd name="connsiteY2" fmla="*/ 0 h 15901"/>
                <a:gd name="connsiteX3" fmla="*/ 60525 w 120681"/>
                <a:gd name="connsiteY3" fmla="*/ 6533 h 15901"/>
                <a:gd name="connsiteX4" fmla="*/ 120681 w 120681"/>
                <a:gd name="connsiteY4" fmla="*/ 15902 h 15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81" h="15901">
                  <a:moveTo>
                    <a:pt x="120681" y="15902"/>
                  </a:moveTo>
                  <a:cubicBezTo>
                    <a:pt x="100391" y="14891"/>
                    <a:pt x="80168" y="12838"/>
                    <a:pt x="60094" y="9738"/>
                  </a:cubicBezTo>
                  <a:cubicBezTo>
                    <a:pt x="39902" y="7575"/>
                    <a:pt x="19840" y="4327"/>
                    <a:pt x="0" y="0"/>
                  </a:cubicBezTo>
                  <a:cubicBezTo>
                    <a:pt x="20278" y="1116"/>
                    <a:pt x="40482" y="3297"/>
                    <a:pt x="60525" y="6533"/>
                  </a:cubicBezTo>
                  <a:cubicBezTo>
                    <a:pt x="80729" y="8592"/>
                    <a:pt x="100810" y="11717"/>
                    <a:pt x="120681" y="15902"/>
                  </a:cubicBezTo>
                  <a:close/>
                </a:path>
              </a:pathLst>
            </a:custGeom>
            <a:solidFill>
              <a:srgbClr val="FFFFFF"/>
            </a:solidFill>
            <a:ln w="6160" cap="flat">
              <a:noFill/>
              <a:prstDash val="solid"/>
              <a:miter/>
            </a:ln>
          </p:spPr>
          <p:txBody>
            <a:bodyPr rtlCol="0" anchor="ctr"/>
            <a:lstStyle/>
            <a:p>
              <a:endParaRPr lang="en-US"/>
            </a:p>
          </p:txBody>
        </p:sp>
        <p:sp>
          <p:nvSpPr>
            <p:cNvPr id="4411" name="Freeform: Shape 4410">
              <a:extLst>
                <a:ext uri="{FF2B5EF4-FFF2-40B4-BE49-F238E27FC236}">
                  <a16:creationId xmlns:a16="http://schemas.microsoft.com/office/drawing/2014/main" id="{DDE7F3EE-52B0-4A3E-8EAA-691CF878EB21}"/>
                </a:ext>
              </a:extLst>
            </p:cNvPr>
            <p:cNvSpPr/>
            <p:nvPr/>
          </p:nvSpPr>
          <p:spPr>
            <a:xfrm>
              <a:off x="5505466" y="2032331"/>
              <a:ext cx="150512" cy="34392"/>
            </a:xfrm>
            <a:custGeom>
              <a:avLst/>
              <a:gdLst>
                <a:gd name="connsiteX0" fmla="*/ 0 w 150512"/>
                <a:gd name="connsiteY0" fmla="*/ 0 h 34392"/>
                <a:gd name="connsiteX1" fmla="*/ 150512 w 150512"/>
                <a:gd name="connsiteY1" fmla="*/ 0 h 34392"/>
                <a:gd name="connsiteX2" fmla="*/ 150512 w 150512"/>
                <a:gd name="connsiteY2" fmla="*/ 34392 h 34392"/>
                <a:gd name="connsiteX3" fmla="*/ 0 w 150512"/>
                <a:gd name="connsiteY3" fmla="*/ 34392 h 34392"/>
              </a:gdLst>
              <a:ahLst/>
              <a:cxnLst>
                <a:cxn ang="0">
                  <a:pos x="connsiteX0" y="connsiteY0"/>
                </a:cxn>
                <a:cxn ang="0">
                  <a:pos x="connsiteX1" y="connsiteY1"/>
                </a:cxn>
                <a:cxn ang="0">
                  <a:pos x="connsiteX2" y="connsiteY2"/>
                </a:cxn>
                <a:cxn ang="0">
                  <a:pos x="connsiteX3" y="connsiteY3"/>
                </a:cxn>
              </a:cxnLst>
              <a:rect l="l" t="t" r="r" b="b"/>
              <a:pathLst>
                <a:path w="150512" h="34392">
                  <a:moveTo>
                    <a:pt x="0" y="0"/>
                  </a:moveTo>
                  <a:lnTo>
                    <a:pt x="150512" y="0"/>
                  </a:lnTo>
                  <a:lnTo>
                    <a:pt x="150512" y="34392"/>
                  </a:lnTo>
                  <a:lnTo>
                    <a:pt x="0" y="34392"/>
                  </a:lnTo>
                  <a:close/>
                </a:path>
              </a:pathLst>
            </a:custGeom>
            <a:solidFill>
              <a:srgbClr val="008D8A"/>
            </a:solidFill>
            <a:ln w="6160" cap="flat">
              <a:noFill/>
              <a:prstDash val="solid"/>
              <a:miter/>
            </a:ln>
          </p:spPr>
          <p:txBody>
            <a:bodyPr rtlCol="0" anchor="ctr"/>
            <a:lstStyle/>
            <a:p>
              <a:endParaRPr lang="en-US"/>
            </a:p>
          </p:txBody>
        </p:sp>
        <p:sp>
          <p:nvSpPr>
            <p:cNvPr id="4412" name="Freeform: Shape 4411">
              <a:extLst>
                <a:ext uri="{FF2B5EF4-FFF2-40B4-BE49-F238E27FC236}">
                  <a16:creationId xmlns:a16="http://schemas.microsoft.com/office/drawing/2014/main" id="{CACD4AB3-64DB-4579-B864-9ABCE782FB28}"/>
                </a:ext>
              </a:extLst>
            </p:cNvPr>
            <p:cNvSpPr/>
            <p:nvPr/>
          </p:nvSpPr>
          <p:spPr>
            <a:xfrm>
              <a:off x="5505466" y="2853985"/>
              <a:ext cx="150512" cy="34392"/>
            </a:xfrm>
            <a:custGeom>
              <a:avLst/>
              <a:gdLst>
                <a:gd name="connsiteX0" fmla="*/ 0 w 150512"/>
                <a:gd name="connsiteY0" fmla="*/ 0 h 34392"/>
                <a:gd name="connsiteX1" fmla="*/ 150512 w 150512"/>
                <a:gd name="connsiteY1" fmla="*/ 0 h 34392"/>
                <a:gd name="connsiteX2" fmla="*/ 150512 w 150512"/>
                <a:gd name="connsiteY2" fmla="*/ 34392 h 34392"/>
                <a:gd name="connsiteX3" fmla="*/ 0 w 150512"/>
                <a:gd name="connsiteY3" fmla="*/ 34392 h 34392"/>
              </a:gdLst>
              <a:ahLst/>
              <a:cxnLst>
                <a:cxn ang="0">
                  <a:pos x="connsiteX0" y="connsiteY0"/>
                </a:cxn>
                <a:cxn ang="0">
                  <a:pos x="connsiteX1" y="connsiteY1"/>
                </a:cxn>
                <a:cxn ang="0">
                  <a:pos x="connsiteX2" y="connsiteY2"/>
                </a:cxn>
                <a:cxn ang="0">
                  <a:pos x="connsiteX3" y="connsiteY3"/>
                </a:cxn>
              </a:cxnLst>
              <a:rect l="l" t="t" r="r" b="b"/>
              <a:pathLst>
                <a:path w="150512" h="34392">
                  <a:moveTo>
                    <a:pt x="0" y="0"/>
                  </a:moveTo>
                  <a:lnTo>
                    <a:pt x="150512" y="0"/>
                  </a:lnTo>
                  <a:lnTo>
                    <a:pt x="150512" y="34392"/>
                  </a:lnTo>
                  <a:lnTo>
                    <a:pt x="0" y="34392"/>
                  </a:lnTo>
                  <a:close/>
                </a:path>
              </a:pathLst>
            </a:custGeom>
            <a:solidFill>
              <a:srgbClr val="263238"/>
            </a:solidFill>
            <a:ln w="6160" cap="flat">
              <a:noFill/>
              <a:prstDash val="solid"/>
              <a:miter/>
            </a:ln>
          </p:spPr>
          <p:txBody>
            <a:bodyPr rtlCol="0" anchor="ctr"/>
            <a:lstStyle/>
            <a:p>
              <a:endParaRPr lang="en-US"/>
            </a:p>
          </p:txBody>
        </p:sp>
        <p:sp>
          <p:nvSpPr>
            <p:cNvPr id="4413" name="Freeform: Shape 4412">
              <a:extLst>
                <a:ext uri="{FF2B5EF4-FFF2-40B4-BE49-F238E27FC236}">
                  <a16:creationId xmlns:a16="http://schemas.microsoft.com/office/drawing/2014/main" id="{97C7A5C9-9547-4FCD-88EA-3BC7BC9FC6B5}"/>
                </a:ext>
              </a:extLst>
            </p:cNvPr>
            <p:cNvSpPr/>
            <p:nvPr/>
          </p:nvSpPr>
          <p:spPr>
            <a:xfrm>
              <a:off x="5505466" y="3132020"/>
              <a:ext cx="150512" cy="34392"/>
            </a:xfrm>
            <a:custGeom>
              <a:avLst/>
              <a:gdLst>
                <a:gd name="connsiteX0" fmla="*/ 0 w 150512"/>
                <a:gd name="connsiteY0" fmla="*/ 0 h 34392"/>
                <a:gd name="connsiteX1" fmla="*/ 150512 w 150512"/>
                <a:gd name="connsiteY1" fmla="*/ 0 h 34392"/>
                <a:gd name="connsiteX2" fmla="*/ 150512 w 150512"/>
                <a:gd name="connsiteY2" fmla="*/ 34392 h 34392"/>
                <a:gd name="connsiteX3" fmla="*/ 0 w 150512"/>
                <a:gd name="connsiteY3" fmla="*/ 34392 h 34392"/>
              </a:gdLst>
              <a:ahLst/>
              <a:cxnLst>
                <a:cxn ang="0">
                  <a:pos x="connsiteX0" y="connsiteY0"/>
                </a:cxn>
                <a:cxn ang="0">
                  <a:pos x="connsiteX1" y="connsiteY1"/>
                </a:cxn>
                <a:cxn ang="0">
                  <a:pos x="connsiteX2" y="connsiteY2"/>
                </a:cxn>
                <a:cxn ang="0">
                  <a:pos x="connsiteX3" y="connsiteY3"/>
                </a:cxn>
              </a:cxnLst>
              <a:rect l="l" t="t" r="r" b="b"/>
              <a:pathLst>
                <a:path w="150512" h="34392">
                  <a:moveTo>
                    <a:pt x="0" y="0"/>
                  </a:moveTo>
                  <a:lnTo>
                    <a:pt x="150512" y="0"/>
                  </a:lnTo>
                  <a:lnTo>
                    <a:pt x="150512" y="34392"/>
                  </a:lnTo>
                  <a:lnTo>
                    <a:pt x="0" y="34392"/>
                  </a:lnTo>
                  <a:close/>
                </a:path>
              </a:pathLst>
            </a:custGeom>
            <a:solidFill>
              <a:srgbClr val="263238"/>
            </a:solidFill>
            <a:ln w="6160" cap="flat">
              <a:noFill/>
              <a:prstDash val="solid"/>
              <a:miter/>
            </a:ln>
          </p:spPr>
          <p:txBody>
            <a:bodyPr rtlCol="0" anchor="ctr"/>
            <a:lstStyle/>
            <a:p>
              <a:endParaRPr lang="en-US"/>
            </a:p>
          </p:txBody>
        </p:sp>
        <p:sp>
          <p:nvSpPr>
            <p:cNvPr id="4414" name="Freeform: Shape 4413">
              <a:extLst>
                <a:ext uri="{FF2B5EF4-FFF2-40B4-BE49-F238E27FC236}">
                  <a16:creationId xmlns:a16="http://schemas.microsoft.com/office/drawing/2014/main" id="{773D15A7-60D5-42E1-9AE2-AB5B09F3193D}"/>
                </a:ext>
              </a:extLst>
            </p:cNvPr>
            <p:cNvSpPr/>
            <p:nvPr/>
          </p:nvSpPr>
          <p:spPr>
            <a:xfrm>
              <a:off x="6079779" y="1829182"/>
              <a:ext cx="519581" cy="34392"/>
            </a:xfrm>
            <a:custGeom>
              <a:avLst/>
              <a:gdLst>
                <a:gd name="connsiteX0" fmla="*/ 0 w 519581"/>
                <a:gd name="connsiteY0" fmla="*/ 0 h 34392"/>
                <a:gd name="connsiteX1" fmla="*/ 519582 w 519581"/>
                <a:gd name="connsiteY1" fmla="*/ 0 h 34392"/>
                <a:gd name="connsiteX2" fmla="*/ 519582 w 519581"/>
                <a:gd name="connsiteY2" fmla="*/ 34392 h 34392"/>
                <a:gd name="connsiteX3" fmla="*/ 0 w 519581"/>
                <a:gd name="connsiteY3" fmla="*/ 34392 h 34392"/>
              </a:gdLst>
              <a:ahLst/>
              <a:cxnLst>
                <a:cxn ang="0">
                  <a:pos x="connsiteX0" y="connsiteY0"/>
                </a:cxn>
                <a:cxn ang="0">
                  <a:pos x="connsiteX1" y="connsiteY1"/>
                </a:cxn>
                <a:cxn ang="0">
                  <a:pos x="connsiteX2" y="connsiteY2"/>
                </a:cxn>
                <a:cxn ang="0">
                  <a:pos x="connsiteX3" y="connsiteY3"/>
                </a:cxn>
              </a:cxnLst>
              <a:rect l="l" t="t" r="r" b="b"/>
              <a:pathLst>
                <a:path w="519581" h="34392">
                  <a:moveTo>
                    <a:pt x="0" y="0"/>
                  </a:moveTo>
                  <a:lnTo>
                    <a:pt x="519582" y="0"/>
                  </a:lnTo>
                  <a:lnTo>
                    <a:pt x="519582" y="34392"/>
                  </a:lnTo>
                  <a:lnTo>
                    <a:pt x="0" y="34392"/>
                  </a:lnTo>
                  <a:close/>
                </a:path>
              </a:pathLst>
            </a:custGeom>
            <a:solidFill>
              <a:srgbClr val="E0E0E0"/>
            </a:solidFill>
            <a:ln w="6160" cap="flat">
              <a:noFill/>
              <a:prstDash val="solid"/>
              <a:miter/>
            </a:ln>
          </p:spPr>
          <p:txBody>
            <a:bodyPr rtlCol="0" anchor="ctr"/>
            <a:lstStyle/>
            <a:p>
              <a:endParaRPr lang="en-US"/>
            </a:p>
          </p:txBody>
        </p:sp>
        <p:sp>
          <p:nvSpPr>
            <p:cNvPr id="4415" name="Freeform: Shape 4414">
              <a:extLst>
                <a:ext uri="{FF2B5EF4-FFF2-40B4-BE49-F238E27FC236}">
                  <a16:creationId xmlns:a16="http://schemas.microsoft.com/office/drawing/2014/main" id="{56C9D66C-F7B4-48EF-BFCA-E6A43826B09F}"/>
                </a:ext>
              </a:extLst>
            </p:cNvPr>
            <p:cNvSpPr/>
            <p:nvPr/>
          </p:nvSpPr>
          <p:spPr>
            <a:xfrm>
              <a:off x="7114751" y="1829182"/>
              <a:ext cx="519581" cy="34392"/>
            </a:xfrm>
            <a:custGeom>
              <a:avLst/>
              <a:gdLst>
                <a:gd name="connsiteX0" fmla="*/ 0 w 519581"/>
                <a:gd name="connsiteY0" fmla="*/ 0 h 34392"/>
                <a:gd name="connsiteX1" fmla="*/ 519582 w 519581"/>
                <a:gd name="connsiteY1" fmla="*/ 0 h 34392"/>
                <a:gd name="connsiteX2" fmla="*/ 519582 w 519581"/>
                <a:gd name="connsiteY2" fmla="*/ 34392 h 34392"/>
                <a:gd name="connsiteX3" fmla="*/ 0 w 519581"/>
                <a:gd name="connsiteY3" fmla="*/ 34392 h 34392"/>
              </a:gdLst>
              <a:ahLst/>
              <a:cxnLst>
                <a:cxn ang="0">
                  <a:pos x="connsiteX0" y="connsiteY0"/>
                </a:cxn>
                <a:cxn ang="0">
                  <a:pos x="connsiteX1" y="connsiteY1"/>
                </a:cxn>
                <a:cxn ang="0">
                  <a:pos x="connsiteX2" y="connsiteY2"/>
                </a:cxn>
                <a:cxn ang="0">
                  <a:pos x="connsiteX3" y="connsiteY3"/>
                </a:cxn>
              </a:cxnLst>
              <a:rect l="l" t="t" r="r" b="b"/>
              <a:pathLst>
                <a:path w="519581" h="34392">
                  <a:moveTo>
                    <a:pt x="0" y="0"/>
                  </a:moveTo>
                  <a:lnTo>
                    <a:pt x="519582" y="0"/>
                  </a:lnTo>
                  <a:lnTo>
                    <a:pt x="519582" y="34392"/>
                  </a:lnTo>
                  <a:lnTo>
                    <a:pt x="0" y="34392"/>
                  </a:lnTo>
                  <a:close/>
                </a:path>
              </a:pathLst>
            </a:custGeom>
            <a:solidFill>
              <a:srgbClr val="E0E0E0"/>
            </a:solidFill>
            <a:ln w="6160" cap="flat">
              <a:noFill/>
              <a:prstDash val="solid"/>
              <a:miter/>
            </a:ln>
          </p:spPr>
          <p:txBody>
            <a:bodyPr rtlCol="0" anchor="ctr"/>
            <a:lstStyle/>
            <a:p>
              <a:endParaRPr lang="en-US"/>
            </a:p>
          </p:txBody>
        </p:sp>
        <p:sp>
          <p:nvSpPr>
            <p:cNvPr id="4416" name="Freeform: Shape 4415">
              <a:extLst>
                <a:ext uri="{FF2B5EF4-FFF2-40B4-BE49-F238E27FC236}">
                  <a16:creationId xmlns:a16="http://schemas.microsoft.com/office/drawing/2014/main" id="{ACBD3BE1-8F65-4C08-A748-3E650B9370CE}"/>
                </a:ext>
              </a:extLst>
            </p:cNvPr>
            <p:cNvSpPr/>
            <p:nvPr/>
          </p:nvSpPr>
          <p:spPr>
            <a:xfrm>
              <a:off x="7886235" y="1829182"/>
              <a:ext cx="248141" cy="34392"/>
            </a:xfrm>
            <a:custGeom>
              <a:avLst/>
              <a:gdLst>
                <a:gd name="connsiteX0" fmla="*/ 0 w 248141"/>
                <a:gd name="connsiteY0" fmla="*/ 0 h 34392"/>
                <a:gd name="connsiteX1" fmla="*/ 248142 w 248141"/>
                <a:gd name="connsiteY1" fmla="*/ 0 h 34392"/>
                <a:gd name="connsiteX2" fmla="*/ 248142 w 248141"/>
                <a:gd name="connsiteY2" fmla="*/ 34392 h 34392"/>
                <a:gd name="connsiteX3" fmla="*/ 0 w 248141"/>
                <a:gd name="connsiteY3" fmla="*/ 34392 h 34392"/>
              </a:gdLst>
              <a:ahLst/>
              <a:cxnLst>
                <a:cxn ang="0">
                  <a:pos x="connsiteX0" y="connsiteY0"/>
                </a:cxn>
                <a:cxn ang="0">
                  <a:pos x="connsiteX1" y="connsiteY1"/>
                </a:cxn>
                <a:cxn ang="0">
                  <a:pos x="connsiteX2" y="connsiteY2"/>
                </a:cxn>
                <a:cxn ang="0">
                  <a:pos x="connsiteX3" y="connsiteY3"/>
                </a:cxn>
              </a:cxnLst>
              <a:rect l="l" t="t" r="r" b="b"/>
              <a:pathLst>
                <a:path w="248141" h="34392">
                  <a:moveTo>
                    <a:pt x="0" y="0"/>
                  </a:moveTo>
                  <a:lnTo>
                    <a:pt x="248142" y="0"/>
                  </a:lnTo>
                  <a:lnTo>
                    <a:pt x="248142" y="34392"/>
                  </a:lnTo>
                  <a:lnTo>
                    <a:pt x="0" y="34392"/>
                  </a:lnTo>
                  <a:close/>
                </a:path>
              </a:pathLst>
            </a:custGeom>
            <a:solidFill>
              <a:srgbClr val="E0E0E0"/>
            </a:solidFill>
            <a:ln w="6160" cap="flat">
              <a:noFill/>
              <a:prstDash val="solid"/>
              <a:miter/>
            </a:ln>
          </p:spPr>
          <p:txBody>
            <a:bodyPr rtlCol="0" anchor="ctr"/>
            <a:lstStyle/>
            <a:p>
              <a:endParaRPr lang="en-US"/>
            </a:p>
          </p:txBody>
        </p:sp>
        <p:sp>
          <p:nvSpPr>
            <p:cNvPr id="4417" name="Freeform: Shape 4416">
              <a:extLst>
                <a:ext uri="{FF2B5EF4-FFF2-40B4-BE49-F238E27FC236}">
                  <a16:creationId xmlns:a16="http://schemas.microsoft.com/office/drawing/2014/main" id="{F815DA17-E182-4A48-B298-ABE34D70955C}"/>
                </a:ext>
              </a:extLst>
            </p:cNvPr>
            <p:cNvSpPr/>
            <p:nvPr/>
          </p:nvSpPr>
          <p:spPr>
            <a:xfrm>
              <a:off x="5479641" y="1975195"/>
              <a:ext cx="2721054" cy="3266"/>
            </a:xfrm>
            <a:custGeom>
              <a:avLst/>
              <a:gdLst>
                <a:gd name="connsiteX0" fmla="*/ 2721055 w 2721054"/>
                <a:gd name="connsiteY0" fmla="*/ 1603 h 3266"/>
                <a:gd name="connsiteX1" fmla="*/ 1360589 w 2721054"/>
                <a:gd name="connsiteY1" fmla="*/ 3267 h 3266"/>
                <a:gd name="connsiteX2" fmla="*/ 0 w 2721054"/>
                <a:gd name="connsiteY2" fmla="*/ 1603 h 3266"/>
                <a:gd name="connsiteX3" fmla="*/ 1360589 w 2721054"/>
                <a:gd name="connsiteY3" fmla="*/ 0 h 3266"/>
                <a:gd name="connsiteX4" fmla="*/ 2721055 w 2721054"/>
                <a:gd name="connsiteY4" fmla="*/ 1603 h 3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54" h="3266">
                  <a:moveTo>
                    <a:pt x="2721055" y="1603"/>
                  </a:moveTo>
                  <a:cubicBezTo>
                    <a:pt x="2721055" y="2527"/>
                    <a:pt x="2111918" y="3267"/>
                    <a:pt x="1360589" y="3267"/>
                  </a:cubicBezTo>
                  <a:cubicBezTo>
                    <a:pt x="609260" y="3267"/>
                    <a:pt x="0" y="2404"/>
                    <a:pt x="0" y="1603"/>
                  </a:cubicBezTo>
                  <a:cubicBezTo>
                    <a:pt x="0" y="801"/>
                    <a:pt x="609075" y="0"/>
                    <a:pt x="1360589" y="0"/>
                  </a:cubicBezTo>
                  <a:cubicBezTo>
                    <a:pt x="2112102" y="0"/>
                    <a:pt x="2721055" y="616"/>
                    <a:pt x="2721055" y="1603"/>
                  </a:cubicBezTo>
                  <a:close/>
                </a:path>
              </a:pathLst>
            </a:custGeom>
            <a:solidFill>
              <a:srgbClr val="263238"/>
            </a:solidFill>
            <a:ln w="6160" cap="flat">
              <a:noFill/>
              <a:prstDash val="solid"/>
              <a:miter/>
            </a:ln>
          </p:spPr>
          <p:txBody>
            <a:bodyPr rtlCol="0" anchor="ctr"/>
            <a:lstStyle/>
            <a:p>
              <a:endParaRPr lang="en-US"/>
            </a:p>
          </p:txBody>
        </p:sp>
        <p:sp>
          <p:nvSpPr>
            <p:cNvPr id="4418" name="Freeform: Shape 4417">
              <a:extLst>
                <a:ext uri="{FF2B5EF4-FFF2-40B4-BE49-F238E27FC236}">
                  <a16:creationId xmlns:a16="http://schemas.microsoft.com/office/drawing/2014/main" id="{9227F370-F119-427D-A23B-2D78B10C336C}"/>
                </a:ext>
              </a:extLst>
            </p:cNvPr>
            <p:cNvSpPr/>
            <p:nvPr/>
          </p:nvSpPr>
          <p:spPr>
            <a:xfrm>
              <a:off x="5479641" y="2792966"/>
              <a:ext cx="2721054" cy="3205"/>
            </a:xfrm>
            <a:custGeom>
              <a:avLst/>
              <a:gdLst>
                <a:gd name="connsiteX0" fmla="*/ 2721055 w 2721054"/>
                <a:gd name="connsiteY0" fmla="*/ 1602 h 3205"/>
                <a:gd name="connsiteX1" fmla="*/ 1360589 w 2721054"/>
                <a:gd name="connsiteY1" fmla="*/ 3205 h 3205"/>
                <a:gd name="connsiteX2" fmla="*/ 0 w 2721054"/>
                <a:gd name="connsiteY2" fmla="*/ 1602 h 3205"/>
                <a:gd name="connsiteX3" fmla="*/ 1360589 w 2721054"/>
                <a:gd name="connsiteY3" fmla="*/ 0 h 3205"/>
                <a:gd name="connsiteX4" fmla="*/ 2721055 w 2721054"/>
                <a:gd name="connsiteY4" fmla="*/ 1602 h 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54" h="3205">
                  <a:moveTo>
                    <a:pt x="2721055" y="1602"/>
                  </a:moveTo>
                  <a:cubicBezTo>
                    <a:pt x="2721055" y="2527"/>
                    <a:pt x="2111918" y="3205"/>
                    <a:pt x="1360589" y="3205"/>
                  </a:cubicBezTo>
                  <a:cubicBezTo>
                    <a:pt x="609260" y="3205"/>
                    <a:pt x="0" y="2527"/>
                    <a:pt x="0" y="1602"/>
                  </a:cubicBezTo>
                  <a:cubicBezTo>
                    <a:pt x="0" y="678"/>
                    <a:pt x="609075" y="0"/>
                    <a:pt x="1360589" y="0"/>
                  </a:cubicBezTo>
                  <a:cubicBezTo>
                    <a:pt x="2112102" y="0"/>
                    <a:pt x="2721055" y="740"/>
                    <a:pt x="2721055" y="1602"/>
                  </a:cubicBezTo>
                  <a:close/>
                </a:path>
              </a:pathLst>
            </a:custGeom>
            <a:solidFill>
              <a:srgbClr val="263238"/>
            </a:solidFill>
            <a:ln w="6160" cap="flat">
              <a:noFill/>
              <a:prstDash val="solid"/>
              <a:miter/>
            </a:ln>
          </p:spPr>
          <p:txBody>
            <a:bodyPr rtlCol="0" anchor="ctr"/>
            <a:lstStyle/>
            <a:p>
              <a:endParaRPr lang="en-US"/>
            </a:p>
          </p:txBody>
        </p:sp>
        <p:sp>
          <p:nvSpPr>
            <p:cNvPr id="4419" name="Freeform: Shape 4418">
              <a:extLst>
                <a:ext uri="{FF2B5EF4-FFF2-40B4-BE49-F238E27FC236}">
                  <a16:creationId xmlns:a16="http://schemas.microsoft.com/office/drawing/2014/main" id="{A0EC9D24-C56B-4C84-9207-BC4FA7DC8384}"/>
                </a:ext>
              </a:extLst>
            </p:cNvPr>
            <p:cNvSpPr/>
            <p:nvPr/>
          </p:nvSpPr>
          <p:spPr>
            <a:xfrm>
              <a:off x="5479641" y="3354337"/>
              <a:ext cx="2721054" cy="3204"/>
            </a:xfrm>
            <a:custGeom>
              <a:avLst/>
              <a:gdLst>
                <a:gd name="connsiteX0" fmla="*/ 2721055 w 2721054"/>
                <a:gd name="connsiteY0" fmla="*/ 1603 h 3204"/>
                <a:gd name="connsiteX1" fmla="*/ 1360589 w 2721054"/>
                <a:gd name="connsiteY1" fmla="*/ 3205 h 3204"/>
                <a:gd name="connsiteX2" fmla="*/ 0 w 2721054"/>
                <a:gd name="connsiteY2" fmla="*/ 1603 h 3204"/>
                <a:gd name="connsiteX3" fmla="*/ 1360589 w 2721054"/>
                <a:gd name="connsiteY3" fmla="*/ 0 h 3204"/>
                <a:gd name="connsiteX4" fmla="*/ 2721055 w 2721054"/>
                <a:gd name="connsiteY4" fmla="*/ 1603 h 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54" h="3204">
                  <a:moveTo>
                    <a:pt x="2721055" y="1603"/>
                  </a:moveTo>
                  <a:cubicBezTo>
                    <a:pt x="2721055" y="2527"/>
                    <a:pt x="2111918" y="3205"/>
                    <a:pt x="1360589" y="3205"/>
                  </a:cubicBezTo>
                  <a:cubicBezTo>
                    <a:pt x="609260" y="3205"/>
                    <a:pt x="0" y="2527"/>
                    <a:pt x="0" y="1603"/>
                  </a:cubicBezTo>
                  <a:cubicBezTo>
                    <a:pt x="0" y="678"/>
                    <a:pt x="609075" y="0"/>
                    <a:pt x="1360589" y="0"/>
                  </a:cubicBezTo>
                  <a:cubicBezTo>
                    <a:pt x="2112102" y="0"/>
                    <a:pt x="2721055" y="740"/>
                    <a:pt x="2721055" y="1603"/>
                  </a:cubicBezTo>
                  <a:close/>
                </a:path>
              </a:pathLst>
            </a:custGeom>
            <a:solidFill>
              <a:srgbClr val="263238"/>
            </a:solidFill>
            <a:ln w="6160" cap="flat">
              <a:noFill/>
              <a:prstDash val="solid"/>
              <a:miter/>
            </a:ln>
          </p:spPr>
          <p:txBody>
            <a:bodyPr rtlCol="0" anchor="ctr"/>
            <a:lstStyle/>
            <a:p>
              <a:endParaRPr lang="en-US"/>
            </a:p>
          </p:txBody>
        </p:sp>
        <p:sp>
          <p:nvSpPr>
            <p:cNvPr id="4420" name="Freeform: Shape 4419">
              <a:extLst>
                <a:ext uri="{FF2B5EF4-FFF2-40B4-BE49-F238E27FC236}">
                  <a16:creationId xmlns:a16="http://schemas.microsoft.com/office/drawing/2014/main" id="{6C86E9AD-C5DA-4AE8-B226-ECF2947BB31C}"/>
                </a:ext>
              </a:extLst>
            </p:cNvPr>
            <p:cNvSpPr/>
            <p:nvPr/>
          </p:nvSpPr>
          <p:spPr>
            <a:xfrm>
              <a:off x="5479641" y="3080678"/>
              <a:ext cx="2721054" cy="3204"/>
            </a:xfrm>
            <a:custGeom>
              <a:avLst/>
              <a:gdLst>
                <a:gd name="connsiteX0" fmla="*/ 2721055 w 2721054"/>
                <a:gd name="connsiteY0" fmla="*/ 1602 h 3204"/>
                <a:gd name="connsiteX1" fmla="*/ 1360589 w 2721054"/>
                <a:gd name="connsiteY1" fmla="*/ 3205 h 3204"/>
                <a:gd name="connsiteX2" fmla="*/ 0 w 2721054"/>
                <a:gd name="connsiteY2" fmla="*/ 1602 h 3204"/>
                <a:gd name="connsiteX3" fmla="*/ 1360589 w 2721054"/>
                <a:gd name="connsiteY3" fmla="*/ 0 h 3204"/>
                <a:gd name="connsiteX4" fmla="*/ 2721055 w 2721054"/>
                <a:gd name="connsiteY4" fmla="*/ 1602 h 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1054" h="3204">
                  <a:moveTo>
                    <a:pt x="2721055" y="1602"/>
                  </a:moveTo>
                  <a:cubicBezTo>
                    <a:pt x="2721055" y="2465"/>
                    <a:pt x="2111918" y="3205"/>
                    <a:pt x="1360589" y="3205"/>
                  </a:cubicBezTo>
                  <a:cubicBezTo>
                    <a:pt x="609260" y="3205"/>
                    <a:pt x="0" y="2465"/>
                    <a:pt x="0" y="1602"/>
                  </a:cubicBezTo>
                  <a:cubicBezTo>
                    <a:pt x="0" y="740"/>
                    <a:pt x="609075" y="0"/>
                    <a:pt x="1360589" y="0"/>
                  </a:cubicBezTo>
                  <a:cubicBezTo>
                    <a:pt x="2112102" y="0"/>
                    <a:pt x="2721055" y="678"/>
                    <a:pt x="2721055" y="1602"/>
                  </a:cubicBezTo>
                  <a:close/>
                </a:path>
              </a:pathLst>
            </a:custGeom>
            <a:solidFill>
              <a:srgbClr val="263238"/>
            </a:solidFill>
            <a:ln w="6160" cap="flat">
              <a:noFill/>
              <a:prstDash val="solid"/>
              <a:miter/>
            </a:ln>
          </p:spPr>
          <p:txBody>
            <a:bodyPr rtlCol="0" anchor="ctr"/>
            <a:lstStyle/>
            <a:p>
              <a:endParaRPr lang="en-US"/>
            </a:p>
          </p:txBody>
        </p:sp>
        <p:sp>
          <p:nvSpPr>
            <p:cNvPr id="4421" name="Freeform: Shape 4420">
              <a:extLst>
                <a:ext uri="{FF2B5EF4-FFF2-40B4-BE49-F238E27FC236}">
                  <a16:creationId xmlns:a16="http://schemas.microsoft.com/office/drawing/2014/main" id="{4C2265D8-DF2F-450D-B472-72C5511ACB4B}"/>
                </a:ext>
              </a:extLst>
            </p:cNvPr>
            <p:cNvSpPr/>
            <p:nvPr/>
          </p:nvSpPr>
          <p:spPr>
            <a:xfrm>
              <a:off x="5708676" y="1810692"/>
              <a:ext cx="3204" cy="1552889"/>
            </a:xfrm>
            <a:custGeom>
              <a:avLst/>
              <a:gdLst>
                <a:gd name="connsiteX0" fmla="*/ 1602 w 3204"/>
                <a:gd name="connsiteY0" fmla="*/ 1552890 h 1552889"/>
                <a:gd name="connsiteX1" fmla="*/ 0 w 3204"/>
                <a:gd name="connsiteY1" fmla="*/ 776599 h 1552889"/>
                <a:gd name="connsiteX2" fmla="*/ 1602 w 3204"/>
                <a:gd name="connsiteY2" fmla="*/ 0 h 1552889"/>
                <a:gd name="connsiteX3" fmla="*/ 3205 w 3204"/>
                <a:gd name="connsiteY3" fmla="*/ 776599 h 1552889"/>
                <a:gd name="connsiteX4" fmla="*/ 1602 w 3204"/>
                <a:gd name="connsiteY4" fmla="*/ 1552890 h 1552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 h="1552889">
                  <a:moveTo>
                    <a:pt x="1602" y="1552890"/>
                  </a:moveTo>
                  <a:cubicBezTo>
                    <a:pt x="678" y="1552890"/>
                    <a:pt x="0" y="1205331"/>
                    <a:pt x="0" y="776599"/>
                  </a:cubicBezTo>
                  <a:cubicBezTo>
                    <a:pt x="0" y="347867"/>
                    <a:pt x="678" y="0"/>
                    <a:pt x="1602" y="0"/>
                  </a:cubicBezTo>
                  <a:cubicBezTo>
                    <a:pt x="2527" y="0"/>
                    <a:pt x="3205" y="347559"/>
                    <a:pt x="3205" y="776599"/>
                  </a:cubicBezTo>
                  <a:cubicBezTo>
                    <a:pt x="3205" y="1205639"/>
                    <a:pt x="2465" y="1552890"/>
                    <a:pt x="1602" y="1552890"/>
                  </a:cubicBezTo>
                  <a:close/>
                </a:path>
              </a:pathLst>
            </a:custGeom>
            <a:solidFill>
              <a:srgbClr val="263238"/>
            </a:solidFill>
            <a:ln w="6160" cap="flat">
              <a:noFill/>
              <a:prstDash val="solid"/>
              <a:miter/>
            </a:ln>
          </p:spPr>
          <p:txBody>
            <a:bodyPr rtlCol="0" anchor="ctr"/>
            <a:lstStyle/>
            <a:p>
              <a:endParaRPr lang="en-US"/>
            </a:p>
          </p:txBody>
        </p:sp>
        <p:sp>
          <p:nvSpPr>
            <p:cNvPr id="4422" name="Freeform: Shape 4421">
              <a:extLst>
                <a:ext uri="{FF2B5EF4-FFF2-40B4-BE49-F238E27FC236}">
                  <a16:creationId xmlns:a16="http://schemas.microsoft.com/office/drawing/2014/main" id="{B531476A-AB8B-4580-9FD3-8CADA0F42CF4}"/>
                </a:ext>
              </a:extLst>
            </p:cNvPr>
            <p:cNvSpPr/>
            <p:nvPr/>
          </p:nvSpPr>
          <p:spPr>
            <a:xfrm>
              <a:off x="6965842" y="1821293"/>
              <a:ext cx="3205" cy="1550116"/>
            </a:xfrm>
            <a:custGeom>
              <a:avLst/>
              <a:gdLst>
                <a:gd name="connsiteX0" fmla="*/ 1603 w 3205"/>
                <a:gd name="connsiteY0" fmla="*/ 1550116 h 1550116"/>
                <a:gd name="connsiteX1" fmla="*/ 0 w 3205"/>
                <a:gd name="connsiteY1" fmla="*/ 775058 h 1550116"/>
                <a:gd name="connsiteX2" fmla="*/ 1603 w 3205"/>
                <a:gd name="connsiteY2" fmla="*/ 0 h 1550116"/>
                <a:gd name="connsiteX3" fmla="*/ 3205 w 3205"/>
                <a:gd name="connsiteY3" fmla="*/ 775058 h 1550116"/>
                <a:gd name="connsiteX4" fmla="*/ 1603 w 3205"/>
                <a:gd name="connsiteY4" fmla="*/ 1550116 h 1550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5" h="1550116">
                  <a:moveTo>
                    <a:pt x="1603" y="1550116"/>
                  </a:moveTo>
                  <a:cubicBezTo>
                    <a:pt x="740" y="1550116"/>
                    <a:pt x="0" y="1203050"/>
                    <a:pt x="0" y="775058"/>
                  </a:cubicBezTo>
                  <a:cubicBezTo>
                    <a:pt x="0" y="347066"/>
                    <a:pt x="740" y="0"/>
                    <a:pt x="1603" y="0"/>
                  </a:cubicBezTo>
                  <a:cubicBezTo>
                    <a:pt x="2465" y="0"/>
                    <a:pt x="3205" y="346943"/>
                    <a:pt x="3205" y="775058"/>
                  </a:cubicBezTo>
                  <a:cubicBezTo>
                    <a:pt x="3205" y="1203174"/>
                    <a:pt x="2465" y="1550116"/>
                    <a:pt x="1603" y="1550116"/>
                  </a:cubicBezTo>
                  <a:close/>
                </a:path>
              </a:pathLst>
            </a:custGeom>
            <a:solidFill>
              <a:srgbClr val="263238"/>
            </a:solidFill>
            <a:ln w="6160" cap="flat">
              <a:noFill/>
              <a:prstDash val="solid"/>
              <a:miter/>
            </a:ln>
          </p:spPr>
          <p:txBody>
            <a:bodyPr rtlCol="0" anchor="ctr"/>
            <a:lstStyle/>
            <a:p>
              <a:endParaRPr lang="en-US"/>
            </a:p>
          </p:txBody>
        </p:sp>
        <p:sp>
          <p:nvSpPr>
            <p:cNvPr id="4423" name="Freeform: Shape 4422">
              <a:extLst>
                <a:ext uri="{FF2B5EF4-FFF2-40B4-BE49-F238E27FC236}">
                  <a16:creationId xmlns:a16="http://schemas.microsoft.com/office/drawing/2014/main" id="{C79E3B38-BA75-46A7-A433-AF00B3DC9941}"/>
                </a:ext>
              </a:extLst>
            </p:cNvPr>
            <p:cNvSpPr/>
            <p:nvPr/>
          </p:nvSpPr>
          <p:spPr>
            <a:xfrm>
              <a:off x="7779976" y="1829182"/>
              <a:ext cx="3204" cy="1550362"/>
            </a:xfrm>
            <a:custGeom>
              <a:avLst/>
              <a:gdLst>
                <a:gd name="connsiteX0" fmla="*/ 1603 w 3204"/>
                <a:gd name="connsiteY0" fmla="*/ 1550363 h 1550362"/>
                <a:gd name="connsiteX1" fmla="*/ 0 w 3204"/>
                <a:gd name="connsiteY1" fmla="*/ 775243 h 1550362"/>
                <a:gd name="connsiteX2" fmla="*/ 1603 w 3204"/>
                <a:gd name="connsiteY2" fmla="*/ 0 h 1550362"/>
                <a:gd name="connsiteX3" fmla="*/ 3205 w 3204"/>
                <a:gd name="connsiteY3" fmla="*/ 775243 h 1550362"/>
                <a:gd name="connsiteX4" fmla="*/ 1603 w 3204"/>
                <a:gd name="connsiteY4" fmla="*/ 1550363 h 155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4" h="1550362">
                  <a:moveTo>
                    <a:pt x="1603" y="1550363"/>
                  </a:moveTo>
                  <a:cubicBezTo>
                    <a:pt x="740" y="1550363"/>
                    <a:pt x="0" y="1203297"/>
                    <a:pt x="0" y="775243"/>
                  </a:cubicBezTo>
                  <a:cubicBezTo>
                    <a:pt x="0" y="347189"/>
                    <a:pt x="740" y="0"/>
                    <a:pt x="1603" y="0"/>
                  </a:cubicBezTo>
                  <a:cubicBezTo>
                    <a:pt x="2465" y="0"/>
                    <a:pt x="3205" y="347066"/>
                    <a:pt x="3205" y="775243"/>
                  </a:cubicBezTo>
                  <a:cubicBezTo>
                    <a:pt x="3205" y="1203420"/>
                    <a:pt x="2527" y="1550363"/>
                    <a:pt x="1603" y="1550363"/>
                  </a:cubicBezTo>
                  <a:close/>
                </a:path>
              </a:pathLst>
            </a:custGeom>
            <a:solidFill>
              <a:srgbClr val="263238"/>
            </a:solidFill>
            <a:ln w="6160" cap="flat">
              <a:noFill/>
              <a:prstDash val="solid"/>
              <a:miter/>
            </a:ln>
          </p:spPr>
          <p:txBody>
            <a:bodyPr rtlCol="0" anchor="ctr"/>
            <a:lstStyle/>
            <a:p>
              <a:endParaRPr lang="en-US"/>
            </a:p>
          </p:txBody>
        </p:sp>
        <p:sp>
          <p:nvSpPr>
            <p:cNvPr id="4424" name="Freeform: Shape 4423">
              <a:extLst>
                <a:ext uri="{FF2B5EF4-FFF2-40B4-BE49-F238E27FC236}">
                  <a16:creationId xmlns:a16="http://schemas.microsoft.com/office/drawing/2014/main" id="{A110F3EE-3F27-4A35-BAF8-B5CA0A3B555A}"/>
                </a:ext>
              </a:extLst>
            </p:cNvPr>
            <p:cNvSpPr/>
            <p:nvPr/>
          </p:nvSpPr>
          <p:spPr>
            <a:xfrm>
              <a:off x="7046742" y="2472722"/>
              <a:ext cx="326832" cy="304165"/>
            </a:xfrm>
            <a:custGeom>
              <a:avLst/>
              <a:gdLst>
                <a:gd name="connsiteX0" fmla="*/ 234793 w 326832"/>
                <a:gd name="connsiteY0" fmla="*/ 13303 h 304165"/>
                <a:gd name="connsiteX1" fmla="*/ 237197 w 326832"/>
                <a:gd name="connsiteY1" fmla="*/ 14166 h 304165"/>
                <a:gd name="connsiteX2" fmla="*/ 244346 w 326832"/>
                <a:gd name="connsiteY2" fmla="*/ 17125 h 304165"/>
                <a:gd name="connsiteX3" fmla="*/ 269432 w 326832"/>
                <a:gd name="connsiteY3" fmla="*/ 32595 h 304165"/>
                <a:gd name="connsiteX4" fmla="*/ 301235 w 326832"/>
                <a:gd name="connsiteY4" fmla="*/ 66679 h 304165"/>
                <a:gd name="connsiteX5" fmla="*/ 315288 w 326832"/>
                <a:gd name="connsiteY5" fmla="*/ 92319 h 304165"/>
                <a:gd name="connsiteX6" fmla="*/ 324718 w 326832"/>
                <a:gd name="connsiteY6" fmla="*/ 123691 h 304165"/>
                <a:gd name="connsiteX7" fmla="*/ 318185 w 326832"/>
                <a:gd name="connsiteY7" fmla="*/ 198023 h 304165"/>
                <a:gd name="connsiteX8" fmla="*/ 269247 w 326832"/>
                <a:gd name="connsiteY8" fmla="*/ 268348 h 304165"/>
                <a:gd name="connsiteX9" fmla="*/ 181787 w 326832"/>
                <a:gd name="connsiteY9" fmla="*/ 303480 h 304165"/>
                <a:gd name="connsiteX10" fmla="*/ 82801 w 326832"/>
                <a:gd name="connsiteY10" fmla="*/ 282278 h 304165"/>
                <a:gd name="connsiteX11" fmla="*/ 14325 w 326832"/>
                <a:gd name="connsiteY11" fmla="*/ 207761 h 304165"/>
                <a:gd name="connsiteX12" fmla="*/ 3169 w 326832"/>
                <a:gd name="connsiteY12" fmla="*/ 114261 h 304165"/>
                <a:gd name="connsiteX13" fmla="*/ 44464 w 326832"/>
                <a:gd name="connsiteY13" fmla="*/ 39498 h 304165"/>
                <a:gd name="connsiteX14" fmla="*/ 76391 w 326832"/>
                <a:gd name="connsiteY14" fmla="*/ 16940 h 304165"/>
                <a:gd name="connsiteX15" fmla="*/ 110414 w 326832"/>
                <a:gd name="connsiteY15" fmla="*/ 4613 h 304165"/>
                <a:gd name="connsiteX16" fmla="*/ 172049 w 326832"/>
                <a:gd name="connsiteY16" fmla="*/ 730 h 304165"/>
                <a:gd name="connsiteX17" fmla="*/ 218275 w 326832"/>
                <a:gd name="connsiteY17" fmla="*/ 6893 h 304165"/>
                <a:gd name="connsiteX18" fmla="*/ 247120 w 326832"/>
                <a:gd name="connsiteY18" fmla="*/ 13057 h 304165"/>
                <a:gd name="connsiteX19" fmla="*/ 254516 w 326832"/>
                <a:gd name="connsiteY19" fmla="*/ 14844 h 304165"/>
                <a:gd name="connsiteX20" fmla="*/ 257043 w 326832"/>
                <a:gd name="connsiteY20" fmla="*/ 15584 h 304165"/>
                <a:gd name="connsiteX21" fmla="*/ 254454 w 326832"/>
                <a:gd name="connsiteY21" fmla="*/ 15214 h 304165"/>
                <a:gd name="connsiteX22" fmla="*/ 246935 w 326832"/>
                <a:gd name="connsiteY22" fmla="*/ 13673 h 304165"/>
                <a:gd name="connsiteX23" fmla="*/ 218090 w 326832"/>
                <a:gd name="connsiteY23" fmla="*/ 8126 h 304165"/>
                <a:gd name="connsiteX24" fmla="*/ 171925 w 326832"/>
                <a:gd name="connsiteY24" fmla="*/ 2456 h 304165"/>
                <a:gd name="connsiteX25" fmla="*/ 110907 w 326832"/>
                <a:gd name="connsiteY25" fmla="*/ 6709 h 304165"/>
                <a:gd name="connsiteX26" fmla="*/ 77501 w 326832"/>
                <a:gd name="connsiteY26" fmla="*/ 18727 h 304165"/>
                <a:gd name="connsiteX27" fmla="*/ 46314 w 326832"/>
                <a:gd name="connsiteY27" fmla="*/ 41039 h 304165"/>
                <a:gd name="connsiteX28" fmla="*/ 5819 w 326832"/>
                <a:gd name="connsiteY28" fmla="*/ 114693 h 304165"/>
                <a:gd name="connsiteX29" fmla="*/ 16914 w 326832"/>
                <a:gd name="connsiteY29" fmla="*/ 206220 h 304165"/>
                <a:gd name="connsiteX30" fmla="*/ 84157 w 326832"/>
                <a:gd name="connsiteY30" fmla="*/ 279319 h 304165"/>
                <a:gd name="connsiteX31" fmla="*/ 181294 w 326832"/>
                <a:gd name="connsiteY31" fmla="*/ 300152 h 304165"/>
                <a:gd name="connsiteX32" fmla="*/ 267151 w 326832"/>
                <a:gd name="connsiteY32" fmla="*/ 265883 h 304165"/>
                <a:gd name="connsiteX33" fmla="*/ 315473 w 326832"/>
                <a:gd name="connsiteY33" fmla="*/ 197099 h 304165"/>
                <a:gd name="connsiteX34" fmla="*/ 322191 w 326832"/>
                <a:gd name="connsiteY34" fmla="*/ 124123 h 304165"/>
                <a:gd name="connsiteX35" fmla="*/ 313192 w 326832"/>
                <a:gd name="connsiteY35" fmla="*/ 93305 h 304165"/>
                <a:gd name="connsiteX36" fmla="*/ 299509 w 326832"/>
                <a:gd name="connsiteY36" fmla="*/ 67850 h 304165"/>
                <a:gd name="connsiteX37" fmla="*/ 268692 w 326832"/>
                <a:gd name="connsiteY37" fmla="*/ 33766 h 304165"/>
                <a:gd name="connsiteX38" fmla="*/ 244038 w 326832"/>
                <a:gd name="connsiteY38" fmla="*/ 17864 h 304165"/>
                <a:gd name="connsiteX39" fmla="*/ 237073 w 326832"/>
                <a:gd name="connsiteY39" fmla="*/ 14659 h 304165"/>
                <a:gd name="connsiteX40" fmla="*/ 234793 w 326832"/>
                <a:gd name="connsiteY40" fmla="*/ 13303 h 30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6832" h="304165">
                  <a:moveTo>
                    <a:pt x="234793" y="13303"/>
                  </a:moveTo>
                  <a:lnTo>
                    <a:pt x="237197" y="14166"/>
                  </a:lnTo>
                  <a:lnTo>
                    <a:pt x="244346" y="17125"/>
                  </a:lnTo>
                  <a:cubicBezTo>
                    <a:pt x="253240" y="21365"/>
                    <a:pt x="261647" y="26555"/>
                    <a:pt x="269432" y="32595"/>
                  </a:cubicBezTo>
                  <a:cubicBezTo>
                    <a:pt x="281820" y="42149"/>
                    <a:pt x="292563" y="53662"/>
                    <a:pt x="301235" y="66679"/>
                  </a:cubicBezTo>
                  <a:cubicBezTo>
                    <a:pt x="306702" y="74772"/>
                    <a:pt x="311411" y="83358"/>
                    <a:pt x="315288" y="92319"/>
                  </a:cubicBezTo>
                  <a:cubicBezTo>
                    <a:pt x="319491" y="102427"/>
                    <a:pt x="322647" y="112942"/>
                    <a:pt x="324718" y="123691"/>
                  </a:cubicBezTo>
                  <a:cubicBezTo>
                    <a:pt x="329002" y="148617"/>
                    <a:pt x="326752" y="174226"/>
                    <a:pt x="318185" y="198023"/>
                  </a:cubicBezTo>
                  <a:cubicBezTo>
                    <a:pt x="308496" y="225438"/>
                    <a:pt x="291589" y="249735"/>
                    <a:pt x="269247" y="268348"/>
                  </a:cubicBezTo>
                  <a:cubicBezTo>
                    <a:pt x="244396" y="288768"/>
                    <a:pt x="213855" y="301033"/>
                    <a:pt x="181787" y="303480"/>
                  </a:cubicBezTo>
                  <a:cubicBezTo>
                    <a:pt x="147407" y="306568"/>
                    <a:pt x="112898" y="299178"/>
                    <a:pt x="82801" y="282278"/>
                  </a:cubicBezTo>
                  <a:cubicBezTo>
                    <a:pt x="52847" y="265088"/>
                    <a:pt x="28933" y="239060"/>
                    <a:pt x="14325" y="207761"/>
                  </a:cubicBezTo>
                  <a:cubicBezTo>
                    <a:pt x="420" y="178670"/>
                    <a:pt x="-3500" y="145806"/>
                    <a:pt x="3169" y="114261"/>
                  </a:cubicBezTo>
                  <a:cubicBezTo>
                    <a:pt x="9314" y="85835"/>
                    <a:pt x="23675" y="59838"/>
                    <a:pt x="44464" y="39498"/>
                  </a:cubicBezTo>
                  <a:cubicBezTo>
                    <a:pt x="53882" y="30382"/>
                    <a:pt x="64650" y="22771"/>
                    <a:pt x="76391" y="16940"/>
                  </a:cubicBezTo>
                  <a:cubicBezTo>
                    <a:pt x="87128" y="11331"/>
                    <a:pt x="98574" y="7183"/>
                    <a:pt x="110414" y="4613"/>
                  </a:cubicBezTo>
                  <a:cubicBezTo>
                    <a:pt x="130661" y="323"/>
                    <a:pt x="151426" y="-984"/>
                    <a:pt x="172049" y="730"/>
                  </a:cubicBezTo>
                  <a:cubicBezTo>
                    <a:pt x="187568" y="1858"/>
                    <a:pt x="203002" y="3916"/>
                    <a:pt x="218275" y="6893"/>
                  </a:cubicBezTo>
                  <a:cubicBezTo>
                    <a:pt x="230602" y="9236"/>
                    <a:pt x="240525" y="11516"/>
                    <a:pt x="247120" y="13057"/>
                  </a:cubicBezTo>
                  <a:lnTo>
                    <a:pt x="254516" y="14844"/>
                  </a:lnTo>
                  <a:cubicBezTo>
                    <a:pt x="255379" y="15017"/>
                    <a:pt x="256223" y="15270"/>
                    <a:pt x="257043" y="15584"/>
                  </a:cubicBezTo>
                  <a:lnTo>
                    <a:pt x="254454" y="15214"/>
                  </a:lnTo>
                  <a:lnTo>
                    <a:pt x="246935" y="13673"/>
                  </a:lnTo>
                  <a:cubicBezTo>
                    <a:pt x="240340" y="12317"/>
                    <a:pt x="230663" y="10283"/>
                    <a:pt x="218090" y="8126"/>
                  </a:cubicBezTo>
                  <a:cubicBezTo>
                    <a:pt x="202829" y="5316"/>
                    <a:pt x="187414" y="3423"/>
                    <a:pt x="171925" y="2456"/>
                  </a:cubicBezTo>
                  <a:cubicBezTo>
                    <a:pt x="151487" y="903"/>
                    <a:pt x="130932" y="2332"/>
                    <a:pt x="110907" y="6709"/>
                  </a:cubicBezTo>
                  <a:cubicBezTo>
                    <a:pt x="99301" y="9260"/>
                    <a:pt x="88071" y="13297"/>
                    <a:pt x="77501" y="18727"/>
                  </a:cubicBezTo>
                  <a:cubicBezTo>
                    <a:pt x="66037" y="24546"/>
                    <a:pt x="55522" y="32071"/>
                    <a:pt x="46314" y="41039"/>
                  </a:cubicBezTo>
                  <a:cubicBezTo>
                    <a:pt x="25857" y="61070"/>
                    <a:pt x="11773" y="86692"/>
                    <a:pt x="5819" y="114693"/>
                  </a:cubicBezTo>
                  <a:cubicBezTo>
                    <a:pt x="-627" y="145590"/>
                    <a:pt x="3268" y="177758"/>
                    <a:pt x="16914" y="206220"/>
                  </a:cubicBezTo>
                  <a:cubicBezTo>
                    <a:pt x="31299" y="236908"/>
                    <a:pt x="54776" y="262425"/>
                    <a:pt x="84157" y="279319"/>
                  </a:cubicBezTo>
                  <a:cubicBezTo>
                    <a:pt x="113711" y="295862"/>
                    <a:pt x="147555" y="303123"/>
                    <a:pt x="181294" y="300152"/>
                  </a:cubicBezTo>
                  <a:cubicBezTo>
                    <a:pt x="212752" y="297816"/>
                    <a:pt x="242731" y="285853"/>
                    <a:pt x="267151" y="265883"/>
                  </a:cubicBezTo>
                  <a:cubicBezTo>
                    <a:pt x="289105" y="247676"/>
                    <a:pt x="305790" y="223928"/>
                    <a:pt x="315473" y="197099"/>
                  </a:cubicBezTo>
                  <a:cubicBezTo>
                    <a:pt x="323972" y="173764"/>
                    <a:pt x="326290" y="148623"/>
                    <a:pt x="322191" y="124123"/>
                  </a:cubicBezTo>
                  <a:cubicBezTo>
                    <a:pt x="320274" y="113565"/>
                    <a:pt x="317254" y="103235"/>
                    <a:pt x="313192" y="93305"/>
                  </a:cubicBezTo>
                  <a:cubicBezTo>
                    <a:pt x="309396" y="84430"/>
                    <a:pt x="304816" y="75912"/>
                    <a:pt x="299509" y="67850"/>
                  </a:cubicBezTo>
                  <a:cubicBezTo>
                    <a:pt x="291102" y="54932"/>
                    <a:pt x="280705" y="43424"/>
                    <a:pt x="268692" y="33766"/>
                  </a:cubicBezTo>
                  <a:cubicBezTo>
                    <a:pt x="261018" y="27664"/>
                    <a:pt x="252759" y="22339"/>
                    <a:pt x="244038" y="17864"/>
                  </a:cubicBezTo>
                  <a:lnTo>
                    <a:pt x="237073" y="14659"/>
                  </a:lnTo>
                  <a:cubicBezTo>
                    <a:pt x="236266" y="14290"/>
                    <a:pt x="235502" y="13833"/>
                    <a:pt x="234793" y="13303"/>
                  </a:cubicBezTo>
                  <a:close/>
                </a:path>
              </a:pathLst>
            </a:custGeom>
            <a:solidFill>
              <a:srgbClr val="263238"/>
            </a:solidFill>
            <a:ln w="6160" cap="flat">
              <a:noFill/>
              <a:prstDash val="solid"/>
              <a:miter/>
            </a:ln>
          </p:spPr>
          <p:txBody>
            <a:bodyPr rtlCol="0" anchor="ctr"/>
            <a:lstStyle/>
            <a:p>
              <a:endParaRPr lang="en-US"/>
            </a:p>
          </p:txBody>
        </p:sp>
        <p:sp>
          <p:nvSpPr>
            <p:cNvPr id="4425" name="Freeform: Shape 4424">
              <a:extLst>
                <a:ext uri="{FF2B5EF4-FFF2-40B4-BE49-F238E27FC236}">
                  <a16:creationId xmlns:a16="http://schemas.microsoft.com/office/drawing/2014/main" id="{B07B5724-2B5F-4630-8D40-B6234220FFE4}"/>
                </a:ext>
              </a:extLst>
            </p:cNvPr>
            <p:cNvSpPr/>
            <p:nvPr/>
          </p:nvSpPr>
          <p:spPr>
            <a:xfrm>
              <a:off x="7346304" y="2416165"/>
              <a:ext cx="112132" cy="89107"/>
            </a:xfrm>
            <a:custGeom>
              <a:avLst/>
              <a:gdLst>
                <a:gd name="connsiteX0" fmla="*/ 9 w 112132"/>
                <a:gd name="connsiteY0" fmla="*/ 89090 h 89107"/>
                <a:gd name="connsiteX1" fmla="*/ 55049 w 112132"/>
                <a:gd name="connsiteY1" fmla="*/ 43172 h 89107"/>
                <a:gd name="connsiteX2" fmla="*/ 112123 w 112132"/>
                <a:gd name="connsiteY2" fmla="*/ 28 h 89107"/>
                <a:gd name="connsiteX3" fmla="*/ 57083 w 112132"/>
                <a:gd name="connsiteY3" fmla="*/ 45884 h 89107"/>
                <a:gd name="connsiteX4" fmla="*/ 9 w 112132"/>
                <a:gd name="connsiteY4" fmla="*/ 89090 h 89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132" h="89107">
                  <a:moveTo>
                    <a:pt x="9" y="89090"/>
                  </a:moveTo>
                  <a:cubicBezTo>
                    <a:pt x="-546" y="88351"/>
                    <a:pt x="24108" y="67826"/>
                    <a:pt x="55049" y="43172"/>
                  </a:cubicBezTo>
                  <a:cubicBezTo>
                    <a:pt x="85990" y="18518"/>
                    <a:pt x="111568" y="-835"/>
                    <a:pt x="112123" y="28"/>
                  </a:cubicBezTo>
                  <a:cubicBezTo>
                    <a:pt x="112678" y="891"/>
                    <a:pt x="88024" y="21230"/>
                    <a:pt x="57083" y="45884"/>
                  </a:cubicBezTo>
                  <a:cubicBezTo>
                    <a:pt x="26142" y="70538"/>
                    <a:pt x="564" y="89768"/>
                    <a:pt x="9" y="89090"/>
                  </a:cubicBezTo>
                  <a:close/>
                </a:path>
              </a:pathLst>
            </a:custGeom>
            <a:solidFill>
              <a:srgbClr val="263238"/>
            </a:solidFill>
            <a:ln w="6160" cap="flat">
              <a:noFill/>
              <a:prstDash val="solid"/>
              <a:miter/>
            </a:ln>
          </p:spPr>
          <p:txBody>
            <a:bodyPr rtlCol="0" anchor="ctr"/>
            <a:lstStyle/>
            <a:p>
              <a:endParaRPr lang="en-US"/>
            </a:p>
          </p:txBody>
        </p:sp>
        <p:sp>
          <p:nvSpPr>
            <p:cNvPr id="4426" name="Freeform: Shape 4425">
              <a:extLst>
                <a:ext uri="{FF2B5EF4-FFF2-40B4-BE49-F238E27FC236}">
                  <a16:creationId xmlns:a16="http://schemas.microsoft.com/office/drawing/2014/main" id="{E5ED81F6-519E-4130-BFA2-885A5F628D2C}"/>
                </a:ext>
              </a:extLst>
            </p:cNvPr>
            <p:cNvSpPr/>
            <p:nvPr/>
          </p:nvSpPr>
          <p:spPr>
            <a:xfrm>
              <a:off x="7339718" y="2420076"/>
              <a:ext cx="103916" cy="96951"/>
            </a:xfrm>
            <a:custGeom>
              <a:avLst/>
              <a:gdLst>
                <a:gd name="connsiteX0" fmla="*/ 103916 w 103916"/>
                <a:gd name="connsiteY0" fmla="*/ 88939 h 96951"/>
                <a:gd name="connsiteX1" fmla="*/ 96027 w 103916"/>
                <a:gd name="connsiteY1" fmla="*/ 90049 h 96951"/>
                <a:gd name="connsiteX2" fmla="*/ 74332 w 103916"/>
                <a:gd name="connsiteY2" fmla="*/ 91898 h 96951"/>
                <a:gd name="connsiteX3" fmla="*/ 2342 w 103916"/>
                <a:gd name="connsiteY3" fmla="*/ 96952 h 96951"/>
                <a:gd name="connsiteX4" fmla="*/ 0 w 103916"/>
                <a:gd name="connsiteY4" fmla="*/ 96952 h 96951"/>
                <a:gd name="connsiteX5" fmla="*/ 678 w 103916"/>
                <a:gd name="connsiteY5" fmla="*/ 94733 h 96951"/>
                <a:gd name="connsiteX6" fmla="*/ 1541 w 103916"/>
                <a:gd name="connsiteY6" fmla="*/ 92021 h 96951"/>
                <a:gd name="connsiteX7" fmla="*/ 32358 w 103916"/>
                <a:gd name="connsiteY7" fmla="*/ 24654 h 96951"/>
                <a:gd name="connsiteX8" fmla="*/ 45240 w 103916"/>
                <a:gd name="connsiteY8" fmla="*/ 6163 h 96951"/>
                <a:gd name="connsiteX9" fmla="*/ 50664 w 103916"/>
                <a:gd name="connsiteY9" fmla="*/ 0 h 96951"/>
                <a:gd name="connsiteX10" fmla="*/ 46288 w 103916"/>
                <a:gd name="connsiteY10" fmla="*/ 6965 h 96951"/>
                <a:gd name="connsiteX11" fmla="*/ 34269 w 103916"/>
                <a:gd name="connsiteY11" fmla="*/ 25825 h 96951"/>
                <a:gd name="connsiteX12" fmla="*/ 4376 w 103916"/>
                <a:gd name="connsiteY12" fmla="*/ 93007 h 96951"/>
                <a:gd name="connsiteX13" fmla="*/ 3575 w 103916"/>
                <a:gd name="connsiteY13" fmla="*/ 95657 h 96951"/>
                <a:gd name="connsiteX14" fmla="*/ 1972 w 103916"/>
                <a:gd name="connsiteY14" fmla="*/ 93562 h 96951"/>
                <a:gd name="connsiteX15" fmla="*/ 74023 w 103916"/>
                <a:gd name="connsiteY15" fmla="*/ 89494 h 96951"/>
                <a:gd name="connsiteX16" fmla="*/ 95781 w 103916"/>
                <a:gd name="connsiteY16" fmla="*/ 88631 h 96951"/>
                <a:gd name="connsiteX17" fmla="*/ 103916 w 103916"/>
                <a:gd name="connsiteY17" fmla="*/ 88939 h 9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3916" h="96951">
                  <a:moveTo>
                    <a:pt x="103916" y="88939"/>
                  </a:moveTo>
                  <a:cubicBezTo>
                    <a:pt x="101334" y="89580"/>
                    <a:pt x="98690" y="89950"/>
                    <a:pt x="96027" y="90049"/>
                  </a:cubicBezTo>
                  <a:lnTo>
                    <a:pt x="74332" y="91898"/>
                  </a:lnTo>
                  <a:cubicBezTo>
                    <a:pt x="55841" y="93377"/>
                    <a:pt x="30571" y="95164"/>
                    <a:pt x="2342" y="96952"/>
                  </a:cubicBezTo>
                  <a:lnTo>
                    <a:pt x="0" y="96952"/>
                  </a:lnTo>
                  <a:lnTo>
                    <a:pt x="678" y="94733"/>
                  </a:lnTo>
                  <a:cubicBezTo>
                    <a:pt x="678" y="93870"/>
                    <a:pt x="1233" y="92945"/>
                    <a:pt x="1541" y="92021"/>
                  </a:cubicBezTo>
                  <a:cubicBezTo>
                    <a:pt x="8783" y="68298"/>
                    <a:pt x="19144" y="45647"/>
                    <a:pt x="32358" y="24654"/>
                  </a:cubicBezTo>
                  <a:cubicBezTo>
                    <a:pt x="37474" y="16641"/>
                    <a:pt x="41973" y="10416"/>
                    <a:pt x="45240" y="6163"/>
                  </a:cubicBezTo>
                  <a:cubicBezTo>
                    <a:pt x="46818" y="3920"/>
                    <a:pt x="48636" y="1849"/>
                    <a:pt x="50664" y="0"/>
                  </a:cubicBezTo>
                  <a:cubicBezTo>
                    <a:pt x="49413" y="2447"/>
                    <a:pt x="47946" y="4777"/>
                    <a:pt x="46288" y="6965"/>
                  </a:cubicBezTo>
                  <a:cubicBezTo>
                    <a:pt x="43329" y="11341"/>
                    <a:pt x="39138" y="17689"/>
                    <a:pt x="34269" y="25825"/>
                  </a:cubicBezTo>
                  <a:cubicBezTo>
                    <a:pt x="21720" y="46978"/>
                    <a:pt x="11686" y="69524"/>
                    <a:pt x="4376" y="93007"/>
                  </a:cubicBezTo>
                  <a:lnTo>
                    <a:pt x="3575" y="95657"/>
                  </a:lnTo>
                  <a:lnTo>
                    <a:pt x="1972" y="93562"/>
                  </a:lnTo>
                  <a:cubicBezTo>
                    <a:pt x="30201" y="91774"/>
                    <a:pt x="55595" y="90357"/>
                    <a:pt x="74023" y="89494"/>
                  </a:cubicBezTo>
                  <a:lnTo>
                    <a:pt x="95781" y="88631"/>
                  </a:lnTo>
                  <a:cubicBezTo>
                    <a:pt x="98493" y="88428"/>
                    <a:pt x="101223" y="88532"/>
                    <a:pt x="103916" y="88939"/>
                  </a:cubicBezTo>
                  <a:close/>
                </a:path>
              </a:pathLst>
            </a:custGeom>
            <a:solidFill>
              <a:srgbClr val="263238"/>
            </a:solidFill>
            <a:ln w="6160" cap="flat">
              <a:noFill/>
              <a:prstDash val="solid"/>
              <a:miter/>
            </a:ln>
          </p:spPr>
          <p:txBody>
            <a:bodyPr rtlCol="0" anchor="ctr"/>
            <a:lstStyle/>
            <a:p>
              <a:endParaRPr lang="en-US"/>
            </a:p>
          </p:txBody>
        </p:sp>
        <p:sp>
          <p:nvSpPr>
            <p:cNvPr id="4427" name="Freeform: Shape 4426">
              <a:extLst>
                <a:ext uri="{FF2B5EF4-FFF2-40B4-BE49-F238E27FC236}">
                  <a16:creationId xmlns:a16="http://schemas.microsoft.com/office/drawing/2014/main" id="{99ADD57B-1246-495F-9BF5-BFCA0616A99C}"/>
                </a:ext>
              </a:extLst>
            </p:cNvPr>
            <p:cNvSpPr/>
            <p:nvPr/>
          </p:nvSpPr>
          <p:spPr>
            <a:xfrm>
              <a:off x="8036623" y="2585380"/>
              <a:ext cx="126290" cy="308297"/>
            </a:xfrm>
            <a:custGeom>
              <a:avLst/>
              <a:gdLst>
                <a:gd name="connsiteX0" fmla="*/ 100711 w 126290"/>
                <a:gd name="connsiteY0" fmla="*/ 308297 h 308297"/>
                <a:gd name="connsiteX1" fmla="*/ 106012 w 126290"/>
                <a:gd name="connsiteY1" fmla="*/ 295231 h 308297"/>
                <a:gd name="connsiteX2" fmla="*/ 43144 w 126290"/>
                <a:gd name="connsiteY2" fmla="*/ 30201 h 308297"/>
                <a:gd name="connsiteX3" fmla="*/ 12327 w 126290"/>
                <a:gd name="connsiteY3" fmla="*/ 7458 h 308297"/>
                <a:gd name="connsiteX4" fmla="*/ 0 w 126290"/>
                <a:gd name="connsiteY4" fmla="*/ 0 h 308297"/>
                <a:gd name="connsiteX5" fmla="*/ 3329 w 126290"/>
                <a:gd name="connsiteY5" fmla="*/ 1479 h 308297"/>
                <a:gd name="connsiteX6" fmla="*/ 12635 w 126290"/>
                <a:gd name="connsiteY6" fmla="*/ 6348 h 308297"/>
                <a:gd name="connsiteX7" fmla="*/ 44315 w 126290"/>
                <a:gd name="connsiteY7" fmla="*/ 28475 h 308297"/>
                <a:gd name="connsiteX8" fmla="*/ 83392 w 126290"/>
                <a:gd name="connsiteY8" fmla="*/ 70449 h 308297"/>
                <a:gd name="connsiteX9" fmla="*/ 115319 w 126290"/>
                <a:gd name="connsiteY9" fmla="*/ 132946 h 308297"/>
                <a:gd name="connsiteX10" fmla="*/ 119448 w 126290"/>
                <a:gd name="connsiteY10" fmla="*/ 259174 h 308297"/>
                <a:gd name="connsiteX11" fmla="*/ 107121 w 126290"/>
                <a:gd name="connsiteY11" fmla="*/ 295662 h 308297"/>
                <a:gd name="connsiteX12" fmla="*/ 102499 w 126290"/>
                <a:gd name="connsiteY12" fmla="*/ 305092 h 308297"/>
                <a:gd name="connsiteX13" fmla="*/ 100711 w 126290"/>
                <a:gd name="connsiteY13" fmla="*/ 308297 h 30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90" h="308297">
                  <a:moveTo>
                    <a:pt x="100711" y="308297"/>
                  </a:moveTo>
                  <a:cubicBezTo>
                    <a:pt x="102246" y="303854"/>
                    <a:pt x="104015" y="299490"/>
                    <a:pt x="106012" y="295231"/>
                  </a:cubicBezTo>
                  <a:cubicBezTo>
                    <a:pt x="144885" y="202612"/>
                    <a:pt x="119479" y="95491"/>
                    <a:pt x="43144" y="30201"/>
                  </a:cubicBezTo>
                  <a:cubicBezTo>
                    <a:pt x="33492" y="21813"/>
                    <a:pt x="23187" y="14207"/>
                    <a:pt x="12327" y="7458"/>
                  </a:cubicBezTo>
                  <a:cubicBezTo>
                    <a:pt x="4623" y="2712"/>
                    <a:pt x="0" y="246"/>
                    <a:pt x="0" y="0"/>
                  </a:cubicBezTo>
                  <a:cubicBezTo>
                    <a:pt x="1153" y="394"/>
                    <a:pt x="2262" y="888"/>
                    <a:pt x="3329" y="1479"/>
                  </a:cubicBezTo>
                  <a:cubicBezTo>
                    <a:pt x="5486" y="2589"/>
                    <a:pt x="8752" y="4006"/>
                    <a:pt x="12635" y="6348"/>
                  </a:cubicBezTo>
                  <a:cubicBezTo>
                    <a:pt x="23859" y="12728"/>
                    <a:pt x="34460" y="20136"/>
                    <a:pt x="44315" y="28475"/>
                  </a:cubicBezTo>
                  <a:cubicBezTo>
                    <a:pt x="59065" y="40759"/>
                    <a:pt x="72193" y="54861"/>
                    <a:pt x="83392" y="70449"/>
                  </a:cubicBezTo>
                  <a:cubicBezTo>
                    <a:pt x="97155" y="89531"/>
                    <a:pt x="107923" y="110610"/>
                    <a:pt x="115319" y="132946"/>
                  </a:cubicBezTo>
                  <a:cubicBezTo>
                    <a:pt x="128379" y="173823"/>
                    <a:pt x="129809" y="217528"/>
                    <a:pt x="119448" y="259174"/>
                  </a:cubicBezTo>
                  <a:cubicBezTo>
                    <a:pt x="116453" y="271686"/>
                    <a:pt x="112330" y="283896"/>
                    <a:pt x="107121" y="295662"/>
                  </a:cubicBezTo>
                  <a:cubicBezTo>
                    <a:pt x="105334" y="299853"/>
                    <a:pt x="103547" y="302935"/>
                    <a:pt x="102499" y="305092"/>
                  </a:cubicBezTo>
                  <a:cubicBezTo>
                    <a:pt x="101987" y="306202"/>
                    <a:pt x="101389" y="307274"/>
                    <a:pt x="100711" y="308297"/>
                  </a:cubicBezTo>
                  <a:close/>
                </a:path>
              </a:pathLst>
            </a:custGeom>
            <a:solidFill>
              <a:srgbClr val="263238"/>
            </a:solidFill>
            <a:ln w="6160" cap="flat">
              <a:noFill/>
              <a:prstDash val="solid"/>
              <a:miter/>
            </a:ln>
          </p:spPr>
          <p:txBody>
            <a:bodyPr rtlCol="0" anchor="ctr"/>
            <a:lstStyle/>
            <a:p>
              <a:endParaRPr lang="en-US"/>
            </a:p>
          </p:txBody>
        </p:sp>
        <p:sp>
          <p:nvSpPr>
            <p:cNvPr id="4428" name="Freeform: Shape 4427">
              <a:extLst>
                <a:ext uri="{FF2B5EF4-FFF2-40B4-BE49-F238E27FC236}">
                  <a16:creationId xmlns:a16="http://schemas.microsoft.com/office/drawing/2014/main" id="{E74BA22D-1D46-4589-A641-180CC57D2EFC}"/>
                </a:ext>
              </a:extLst>
            </p:cNvPr>
            <p:cNvSpPr/>
            <p:nvPr/>
          </p:nvSpPr>
          <p:spPr>
            <a:xfrm>
              <a:off x="8111510" y="2833830"/>
              <a:ext cx="82652" cy="69462"/>
            </a:xfrm>
            <a:custGeom>
              <a:avLst/>
              <a:gdLst>
                <a:gd name="connsiteX0" fmla="*/ 82652 w 82652"/>
                <a:gd name="connsiteY0" fmla="*/ 24900 h 69462"/>
                <a:gd name="connsiteX1" fmla="*/ 66381 w 82652"/>
                <a:gd name="connsiteY1" fmla="*/ 39138 h 69462"/>
                <a:gd name="connsiteX2" fmla="*/ 47890 w 82652"/>
                <a:gd name="connsiteY2" fmla="*/ 53869 h 69462"/>
                <a:gd name="connsiteX3" fmla="*/ 37104 w 82652"/>
                <a:gd name="connsiteY3" fmla="*/ 62436 h 69462"/>
                <a:gd name="connsiteX4" fmla="*/ 23113 w 82652"/>
                <a:gd name="connsiteY4" fmla="*/ 69462 h 69462"/>
                <a:gd name="connsiteX5" fmla="*/ 15902 w 82652"/>
                <a:gd name="connsiteY5" fmla="*/ 64532 h 69462"/>
                <a:gd name="connsiteX6" fmla="*/ 13375 w 82652"/>
                <a:gd name="connsiteY6" fmla="*/ 57259 h 69462"/>
                <a:gd name="connsiteX7" fmla="*/ 9985 w 82652"/>
                <a:gd name="connsiteY7" fmla="*/ 43884 h 69462"/>
                <a:gd name="connsiteX8" fmla="*/ 4376 w 82652"/>
                <a:gd name="connsiteY8" fmla="*/ 21141 h 69462"/>
                <a:gd name="connsiteX9" fmla="*/ 0 w 82652"/>
                <a:gd name="connsiteY9" fmla="*/ 0 h 69462"/>
                <a:gd name="connsiteX10" fmla="*/ 6533 w 82652"/>
                <a:gd name="connsiteY10" fmla="*/ 20524 h 69462"/>
                <a:gd name="connsiteX11" fmla="*/ 12697 w 82652"/>
                <a:gd name="connsiteY11" fmla="*/ 43083 h 69462"/>
                <a:gd name="connsiteX12" fmla="*/ 16333 w 82652"/>
                <a:gd name="connsiteY12" fmla="*/ 56458 h 69462"/>
                <a:gd name="connsiteX13" fmla="*/ 23175 w 82652"/>
                <a:gd name="connsiteY13" fmla="*/ 66257 h 69462"/>
                <a:gd name="connsiteX14" fmla="*/ 35009 w 82652"/>
                <a:gd name="connsiteY14" fmla="*/ 60094 h 69462"/>
                <a:gd name="connsiteX15" fmla="*/ 45980 w 82652"/>
                <a:gd name="connsiteY15" fmla="*/ 51650 h 69462"/>
                <a:gd name="connsiteX16" fmla="*/ 64470 w 82652"/>
                <a:gd name="connsiteY16" fmla="*/ 37474 h 69462"/>
                <a:gd name="connsiteX17" fmla="*/ 82652 w 82652"/>
                <a:gd name="connsiteY17" fmla="*/ 24900 h 6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652" h="69462">
                  <a:moveTo>
                    <a:pt x="82652" y="24900"/>
                  </a:moveTo>
                  <a:cubicBezTo>
                    <a:pt x="77598" y="30053"/>
                    <a:pt x="72156" y="34811"/>
                    <a:pt x="66381" y="39138"/>
                  </a:cubicBezTo>
                  <a:lnTo>
                    <a:pt x="47890" y="53869"/>
                  </a:lnTo>
                  <a:lnTo>
                    <a:pt x="37104" y="62436"/>
                  </a:lnTo>
                  <a:cubicBezTo>
                    <a:pt x="33400" y="66338"/>
                    <a:pt x="28457" y="68821"/>
                    <a:pt x="23113" y="69462"/>
                  </a:cubicBezTo>
                  <a:cubicBezTo>
                    <a:pt x="20013" y="69185"/>
                    <a:pt x="17283" y="67318"/>
                    <a:pt x="15902" y="64532"/>
                  </a:cubicBezTo>
                  <a:cubicBezTo>
                    <a:pt x="14762" y="62220"/>
                    <a:pt x="13911" y="59780"/>
                    <a:pt x="13375" y="57259"/>
                  </a:cubicBezTo>
                  <a:cubicBezTo>
                    <a:pt x="12204" y="52636"/>
                    <a:pt x="11094" y="48137"/>
                    <a:pt x="9985" y="43884"/>
                  </a:cubicBezTo>
                  <a:cubicBezTo>
                    <a:pt x="7889" y="35502"/>
                    <a:pt x="6040" y="27859"/>
                    <a:pt x="4376" y="21141"/>
                  </a:cubicBezTo>
                  <a:cubicBezTo>
                    <a:pt x="2373" y="14219"/>
                    <a:pt x="906" y="7150"/>
                    <a:pt x="0" y="0"/>
                  </a:cubicBezTo>
                  <a:cubicBezTo>
                    <a:pt x="2706" y="6663"/>
                    <a:pt x="4888" y="13523"/>
                    <a:pt x="6533" y="20524"/>
                  </a:cubicBezTo>
                  <a:cubicBezTo>
                    <a:pt x="8444" y="27243"/>
                    <a:pt x="10540" y="34824"/>
                    <a:pt x="12697" y="43083"/>
                  </a:cubicBezTo>
                  <a:cubicBezTo>
                    <a:pt x="13868" y="47397"/>
                    <a:pt x="15039" y="51835"/>
                    <a:pt x="16333" y="56458"/>
                  </a:cubicBezTo>
                  <a:cubicBezTo>
                    <a:pt x="17627" y="61080"/>
                    <a:pt x="18984" y="66073"/>
                    <a:pt x="23175" y="66257"/>
                  </a:cubicBezTo>
                  <a:cubicBezTo>
                    <a:pt x="27680" y="65536"/>
                    <a:pt x="31834" y="63373"/>
                    <a:pt x="35009" y="60094"/>
                  </a:cubicBezTo>
                  <a:lnTo>
                    <a:pt x="45980" y="51650"/>
                  </a:lnTo>
                  <a:lnTo>
                    <a:pt x="64470" y="37474"/>
                  </a:lnTo>
                  <a:cubicBezTo>
                    <a:pt x="70221" y="32845"/>
                    <a:pt x="76292" y="28642"/>
                    <a:pt x="82652" y="24900"/>
                  </a:cubicBezTo>
                  <a:close/>
                </a:path>
              </a:pathLst>
            </a:custGeom>
            <a:solidFill>
              <a:srgbClr val="263238"/>
            </a:solidFill>
            <a:ln w="6160" cap="flat">
              <a:noFill/>
              <a:prstDash val="solid"/>
              <a:miter/>
            </a:ln>
          </p:spPr>
          <p:txBody>
            <a:bodyPr rtlCol="0" anchor="ctr"/>
            <a:lstStyle/>
            <a:p>
              <a:endParaRPr lang="en-US"/>
            </a:p>
          </p:txBody>
        </p:sp>
        <p:sp>
          <p:nvSpPr>
            <p:cNvPr id="4429" name="Freeform: Shape 4428">
              <a:extLst>
                <a:ext uri="{FF2B5EF4-FFF2-40B4-BE49-F238E27FC236}">
                  <a16:creationId xmlns:a16="http://schemas.microsoft.com/office/drawing/2014/main" id="{C40D41E4-385B-4479-B8BD-6833F2BE718C}"/>
                </a:ext>
              </a:extLst>
            </p:cNvPr>
            <p:cNvSpPr/>
            <p:nvPr/>
          </p:nvSpPr>
          <p:spPr>
            <a:xfrm>
              <a:off x="6347952" y="2484202"/>
              <a:ext cx="275261" cy="70088"/>
            </a:xfrm>
            <a:custGeom>
              <a:avLst/>
              <a:gdLst>
                <a:gd name="connsiteX0" fmla="*/ 275262 w 275261"/>
                <a:gd name="connsiteY0" fmla="*/ 35 h 70088"/>
                <a:gd name="connsiteX1" fmla="*/ 138063 w 275261"/>
                <a:gd name="connsiteY1" fmla="*/ 36647 h 70088"/>
                <a:gd name="connsiteX2" fmla="*/ 1 w 275261"/>
                <a:gd name="connsiteY2" fmla="*/ 70053 h 70088"/>
                <a:gd name="connsiteX3" fmla="*/ 137262 w 275261"/>
                <a:gd name="connsiteY3" fmla="*/ 33503 h 70088"/>
                <a:gd name="connsiteX4" fmla="*/ 275262 w 275261"/>
                <a:gd name="connsiteY4" fmla="*/ 35 h 7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61" h="70088">
                  <a:moveTo>
                    <a:pt x="275262" y="35"/>
                  </a:moveTo>
                  <a:cubicBezTo>
                    <a:pt x="275262" y="898"/>
                    <a:pt x="214059" y="17293"/>
                    <a:pt x="138063" y="36647"/>
                  </a:cubicBezTo>
                  <a:cubicBezTo>
                    <a:pt x="62067" y="56000"/>
                    <a:pt x="247" y="70916"/>
                    <a:pt x="1" y="70053"/>
                  </a:cubicBezTo>
                  <a:cubicBezTo>
                    <a:pt x="-246" y="69190"/>
                    <a:pt x="61204" y="52857"/>
                    <a:pt x="137262" y="33503"/>
                  </a:cubicBezTo>
                  <a:cubicBezTo>
                    <a:pt x="213319" y="14150"/>
                    <a:pt x="275077" y="-827"/>
                    <a:pt x="275262" y="35"/>
                  </a:cubicBezTo>
                  <a:close/>
                </a:path>
              </a:pathLst>
            </a:custGeom>
            <a:solidFill>
              <a:srgbClr val="263238"/>
            </a:solidFill>
            <a:ln w="6160" cap="flat">
              <a:noFill/>
              <a:prstDash val="solid"/>
              <a:miter/>
            </a:ln>
          </p:spPr>
          <p:txBody>
            <a:bodyPr rtlCol="0" anchor="ctr"/>
            <a:lstStyle/>
            <a:p>
              <a:endParaRPr lang="en-US"/>
            </a:p>
          </p:txBody>
        </p:sp>
        <p:sp>
          <p:nvSpPr>
            <p:cNvPr id="4430" name="Freeform: Shape 4429">
              <a:extLst>
                <a:ext uri="{FF2B5EF4-FFF2-40B4-BE49-F238E27FC236}">
                  <a16:creationId xmlns:a16="http://schemas.microsoft.com/office/drawing/2014/main" id="{8DF578C4-B628-484C-A4AF-3A00DABEA0D9}"/>
                </a:ext>
              </a:extLst>
            </p:cNvPr>
            <p:cNvSpPr/>
            <p:nvPr/>
          </p:nvSpPr>
          <p:spPr>
            <a:xfrm>
              <a:off x="6360464" y="2516875"/>
              <a:ext cx="302504" cy="84375"/>
            </a:xfrm>
            <a:custGeom>
              <a:avLst/>
              <a:gdLst>
                <a:gd name="connsiteX0" fmla="*/ 302504 w 302504"/>
                <a:gd name="connsiteY0" fmla="*/ 29 h 84375"/>
                <a:gd name="connsiteX1" fmla="*/ 151684 w 302504"/>
                <a:gd name="connsiteY1" fmla="*/ 43729 h 84375"/>
                <a:gd name="connsiteX2" fmla="*/ 0 w 302504"/>
                <a:gd name="connsiteY2" fmla="*/ 84346 h 84375"/>
                <a:gd name="connsiteX3" fmla="*/ 150821 w 302504"/>
                <a:gd name="connsiteY3" fmla="*/ 40647 h 84375"/>
                <a:gd name="connsiteX4" fmla="*/ 302504 w 302504"/>
                <a:gd name="connsiteY4" fmla="*/ 29 h 84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504" h="84375">
                  <a:moveTo>
                    <a:pt x="302504" y="29"/>
                  </a:moveTo>
                  <a:cubicBezTo>
                    <a:pt x="302504" y="892"/>
                    <a:pt x="235199" y="20431"/>
                    <a:pt x="151684" y="43729"/>
                  </a:cubicBezTo>
                  <a:cubicBezTo>
                    <a:pt x="68168" y="67027"/>
                    <a:pt x="185" y="85209"/>
                    <a:pt x="0" y="84346"/>
                  </a:cubicBezTo>
                  <a:cubicBezTo>
                    <a:pt x="-185" y="83483"/>
                    <a:pt x="67244" y="63945"/>
                    <a:pt x="150821" y="40647"/>
                  </a:cubicBezTo>
                  <a:cubicBezTo>
                    <a:pt x="234398" y="17349"/>
                    <a:pt x="302319" y="-833"/>
                    <a:pt x="302504" y="29"/>
                  </a:cubicBezTo>
                  <a:close/>
                </a:path>
              </a:pathLst>
            </a:custGeom>
            <a:solidFill>
              <a:srgbClr val="263238"/>
            </a:solidFill>
            <a:ln w="6160" cap="flat">
              <a:noFill/>
              <a:prstDash val="solid"/>
              <a:miter/>
            </a:ln>
          </p:spPr>
          <p:txBody>
            <a:bodyPr rtlCol="0" anchor="ctr"/>
            <a:lstStyle/>
            <a:p>
              <a:endParaRPr lang="en-US"/>
            </a:p>
          </p:txBody>
        </p:sp>
        <p:sp>
          <p:nvSpPr>
            <p:cNvPr id="4431" name="Freeform: Shape 4430">
              <a:extLst>
                <a:ext uri="{FF2B5EF4-FFF2-40B4-BE49-F238E27FC236}">
                  <a16:creationId xmlns:a16="http://schemas.microsoft.com/office/drawing/2014/main" id="{2AFE0C37-F9CF-4E4F-9CDA-27CDF06C7B31}"/>
                </a:ext>
              </a:extLst>
            </p:cNvPr>
            <p:cNvSpPr/>
            <p:nvPr/>
          </p:nvSpPr>
          <p:spPr>
            <a:xfrm>
              <a:off x="6397938" y="2570860"/>
              <a:ext cx="289314" cy="69349"/>
            </a:xfrm>
            <a:custGeom>
              <a:avLst/>
              <a:gdLst>
                <a:gd name="connsiteX0" fmla="*/ 289315 w 289314"/>
                <a:gd name="connsiteY0" fmla="*/ 36 h 69349"/>
                <a:gd name="connsiteX1" fmla="*/ 145027 w 289314"/>
                <a:gd name="connsiteY1" fmla="*/ 36277 h 69349"/>
                <a:gd name="connsiteX2" fmla="*/ 1 w 289314"/>
                <a:gd name="connsiteY2" fmla="*/ 69314 h 69349"/>
                <a:gd name="connsiteX3" fmla="*/ 144288 w 289314"/>
                <a:gd name="connsiteY3" fmla="*/ 33134 h 69349"/>
                <a:gd name="connsiteX4" fmla="*/ 289315 w 289314"/>
                <a:gd name="connsiteY4" fmla="*/ 36 h 69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4" h="69349">
                  <a:moveTo>
                    <a:pt x="289315" y="36"/>
                  </a:moveTo>
                  <a:cubicBezTo>
                    <a:pt x="289315" y="899"/>
                    <a:pt x="224906" y="17109"/>
                    <a:pt x="145027" y="36277"/>
                  </a:cubicBezTo>
                  <a:cubicBezTo>
                    <a:pt x="65149" y="55446"/>
                    <a:pt x="247" y="70176"/>
                    <a:pt x="1" y="69314"/>
                  </a:cubicBezTo>
                  <a:cubicBezTo>
                    <a:pt x="-246" y="68451"/>
                    <a:pt x="64409" y="52302"/>
                    <a:pt x="144288" y="33134"/>
                  </a:cubicBezTo>
                  <a:cubicBezTo>
                    <a:pt x="224167" y="13965"/>
                    <a:pt x="289130" y="-827"/>
                    <a:pt x="289315" y="36"/>
                  </a:cubicBezTo>
                  <a:close/>
                </a:path>
              </a:pathLst>
            </a:custGeom>
            <a:solidFill>
              <a:srgbClr val="263238"/>
            </a:solidFill>
            <a:ln w="6160" cap="flat">
              <a:noFill/>
              <a:prstDash val="solid"/>
              <a:miter/>
            </a:ln>
          </p:spPr>
          <p:txBody>
            <a:bodyPr rtlCol="0" anchor="ctr"/>
            <a:lstStyle/>
            <a:p>
              <a:endParaRPr lang="en-US"/>
            </a:p>
          </p:txBody>
        </p:sp>
        <p:sp>
          <p:nvSpPr>
            <p:cNvPr id="4432" name="Freeform: Shape 4431">
              <a:extLst>
                <a:ext uri="{FF2B5EF4-FFF2-40B4-BE49-F238E27FC236}">
                  <a16:creationId xmlns:a16="http://schemas.microsoft.com/office/drawing/2014/main" id="{63870114-766E-44B1-9DC4-A5F826C27EC0}"/>
                </a:ext>
              </a:extLst>
            </p:cNvPr>
            <p:cNvSpPr/>
            <p:nvPr/>
          </p:nvSpPr>
          <p:spPr>
            <a:xfrm>
              <a:off x="6345734" y="3049429"/>
              <a:ext cx="538565" cy="344847"/>
            </a:xfrm>
            <a:custGeom>
              <a:avLst/>
              <a:gdLst>
                <a:gd name="connsiteX0" fmla="*/ 0 w 538565"/>
                <a:gd name="connsiteY0" fmla="*/ 85857 h 344847"/>
                <a:gd name="connsiteX1" fmla="*/ 49000 w 538565"/>
                <a:gd name="connsiteY1" fmla="*/ 344847 h 344847"/>
                <a:gd name="connsiteX2" fmla="*/ 538565 w 538565"/>
                <a:gd name="connsiteY2" fmla="*/ 252148 h 344847"/>
                <a:gd name="connsiteX3" fmla="*/ 453447 w 538565"/>
                <a:gd name="connsiteY3" fmla="*/ 0 h 344847"/>
                <a:gd name="connsiteX4" fmla="*/ 0 w 538565"/>
                <a:gd name="connsiteY4" fmla="*/ 85857 h 344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65" h="344847">
                  <a:moveTo>
                    <a:pt x="0" y="85857"/>
                  </a:moveTo>
                  <a:lnTo>
                    <a:pt x="49000" y="344847"/>
                  </a:lnTo>
                  <a:lnTo>
                    <a:pt x="538565" y="252148"/>
                  </a:lnTo>
                  <a:lnTo>
                    <a:pt x="453447" y="0"/>
                  </a:lnTo>
                  <a:lnTo>
                    <a:pt x="0" y="85857"/>
                  </a:lnTo>
                  <a:close/>
                </a:path>
              </a:pathLst>
            </a:custGeom>
            <a:solidFill>
              <a:srgbClr val="EBEBEB"/>
            </a:solidFill>
            <a:ln w="6160" cap="flat">
              <a:noFill/>
              <a:prstDash val="solid"/>
              <a:miter/>
            </a:ln>
          </p:spPr>
          <p:txBody>
            <a:bodyPr rtlCol="0" anchor="ctr"/>
            <a:lstStyle/>
            <a:p>
              <a:endParaRPr lang="en-US"/>
            </a:p>
          </p:txBody>
        </p:sp>
        <p:sp>
          <p:nvSpPr>
            <p:cNvPr id="4433" name="Freeform: Shape 4432">
              <a:extLst>
                <a:ext uri="{FF2B5EF4-FFF2-40B4-BE49-F238E27FC236}">
                  <a16:creationId xmlns:a16="http://schemas.microsoft.com/office/drawing/2014/main" id="{563F36AB-D454-466D-9D8F-690B5FBB9C79}"/>
                </a:ext>
              </a:extLst>
            </p:cNvPr>
            <p:cNvSpPr/>
            <p:nvPr/>
          </p:nvSpPr>
          <p:spPr>
            <a:xfrm rot="-643201">
              <a:off x="6353149" y="3091245"/>
              <a:ext cx="471876" cy="233472"/>
            </a:xfrm>
            <a:custGeom>
              <a:avLst/>
              <a:gdLst>
                <a:gd name="connsiteX0" fmla="*/ 0 w 471876"/>
                <a:gd name="connsiteY0" fmla="*/ 0 h 233472"/>
                <a:gd name="connsiteX1" fmla="*/ 471876 w 471876"/>
                <a:gd name="connsiteY1" fmla="*/ 0 h 233472"/>
                <a:gd name="connsiteX2" fmla="*/ 471876 w 471876"/>
                <a:gd name="connsiteY2" fmla="*/ 233473 h 233472"/>
                <a:gd name="connsiteX3" fmla="*/ 0 w 471876"/>
                <a:gd name="connsiteY3" fmla="*/ 233473 h 233472"/>
              </a:gdLst>
              <a:ahLst/>
              <a:cxnLst>
                <a:cxn ang="0">
                  <a:pos x="connsiteX0" y="connsiteY0"/>
                </a:cxn>
                <a:cxn ang="0">
                  <a:pos x="connsiteX1" y="connsiteY1"/>
                </a:cxn>
                <a:cxn ang="0">
                  <a:pos x="connsiteX2" y="connsiteY2"/>
                </a:cxn>
                <a:cxn ang="0">
                  <a:pos x="connsiteX3" y="connsiteY3"/>
                </a:cxn>
              </a:cxnLst>
              <a:rect l="l" t="t" r="r" b="b"/>
              <a:pathLst>
                <a:path w="471876" h="233472">
                  <a:moveTo>
                    <a:pt x="0" y="0"/>
                  </a:moveTo>
                  <a:lnTo>
                    <a:pt x="471876" y="0"/>
                  </a:lnTo>
                  <a:lnTo>
                    <a:pt x="471876" y="233473"/>
                  </a:lnTo>
                  <a:lnTo>
                    <a:pt x="0" y="233473"/>
                  </a:lnTo>
                  <a:close/>
                </a:path>
              </a:pathLst>
            </a:custGeom>
            <a:solidFill>
              <a:srgbClr val="FFFFFF"/>
            </a:solidFill>
            <a:ln w="6160" cap="flat">
              <a:noFill/>
              <a:prstDash val="solid"/>
              <a:miter/>
            </a:ln>
          </p:spPr>
          <p:txBody>
            <a:bodyPr rtlCol="0" anchor="ctr"/>
            <a:lstStyle/>
            <a:p>
              <a:endParaRPr lang="en-US"/>
            </a:p>
          </p:txBody>
        </p:sp>
        <p:sp>
          <p:nvSpPr>
            <p:cNvPr id="4434" name="Freeform: Shape 4433">
              <a:extLst>
                <a:ext uri="{FF2B5EF4-FFF2-40B4-BE49-F238E27FC236}">
                  <a16:creationId xmlns:a16="http://schemas.microsoft.com/office/drawing/2014/main" id="{4F4C599B-A45B-4355-9075-920DC8925127}"/>
                </a:ext>
              </a:extLst>
            </p:cNvPr>
            <p:cNvSpPr/>
            <p:nvPr/>
          </p:nvSpPr>
          <p:spPr>
            <a:xfrm>
              <a:off x="6334023" y="3047950"/>
              <a:ext cx="508612" cy="320131"/>
            </a:xfrm>
            <a:custGeom>
              <a:avLst/>
              <a:gdLst>
                <a:gd name="connsiteX0" fmla="*/ 508611 w 508612"/>
                <a:gd name="connsiteY0" fmla="*/ 230884 h 320131"/>
                <a:gd name="connsiteX1" fmla="*/ 507686 w 508612"/>
                <a:gd name="connsiteY1" fmla="*/ 226754 h 320131"/>
                <a:gd name="connsiteX2" fmla="*/ 505282 w 508612"/>
                <a:gd name="connsiteY2" fmla="*/ 214797 h 320131"/>
                <a:gd name="connsiteX3" fmla="*/ 496345 w 508612"/>
                <a:gd name="connsiteY3" fmla="*/ 169003 h 320131"/>
                <a:gd name="connsiteX4" fmla="*/ 463987 w 508612"/>
                <a:gd name="connsiteY4" fmla="*/ 1726 h 320131"/>
                <a:gd name="connsiteX5" fmla="*/ 465404 w 508612"/>
                <a:gd name="connsiteY5" fmla="*/ 2650 h 320131"/>
                <a:gd name="connsiteX6" fmla="*/ 1849 w 508612"/>
                <a:gd name="connsiteY6" fmla="*/ 90850 h 320131"/>
                <a:gd name="connsiteX7" fmla="*/ 1849 w 508612"/>
                <a:gd name="connsiteY7" fmla="*/ 90850 h 320131"/>
                <a:gd name="connsiteX8" fmla="*/ 3143 w 508612"/>
                <a:gd name="connsiteY8" fmla="*/ 89001 h 320131"/>
                <a:gd name="connsiteX9" fmla="*/ 46288 w 508612"/>
                <a:gd name="connsiteY9" fmla="*/ 318406 h 320131"/>
                <a:gd name="connsiteX10" fmla="*/ 44562 w 508612"/>
                <a:gd name="connsiteY10" fmla="*/ 317173 h 320131"/>
                <a:gd name="connsiteX11" fmla="*/ 377390 w 508612"/>
                <a:gd name="connsiteY11" fmla="*/ 254922 h 320131"/>
                <a:gd name="connsiteX12" fmla="*/ 473540 w 508612"/>
                <a:gd name="connsiteY12" fmla="*/ 237109 h 320131"/>
                <a:gd name="connsiteX13" fmla="*/ 499304 w 508612"/>
                <a:gd name="connsiteY13" fmla="*/ 232425 h 320131"/>
                <a:gd name="connsiteX14" fmla="*/ 506022 w 508612"/>
                <a:gd name="connsiteY14" fmla="*/ 231254 h 320131"/>
                <a:gd name="connsiteX15" fmla="*/ 508364 w 508612"/>
                <a:gd name="connsiteY15" fmla="*/ 230884 h 320131"/>
                <a:gd name="connsiteX16" fmla="*/ 506207 w 508612"/>
                <a:gd name="connsiteY16" fmla="*/ 231439 h 320131"/>
                <a:gd name="connsiteX17" fmla="*/ 500043 w 508612"/>
                <a:gd name="connsiteY17" fmla="*/ 232733 h 320131"/>
                <a:gd name="connsiteX18" fmla="*/ 474650 w 508612"/>
                <a:gd name="connsiteY18" fmla="*/ 237725 h 320131"/>
                <a:gd name="connsiteX19" fmla="*/ 378931 w 508612"/>
                <a:gd name="connsiteY19" fmla="*/ 256216 h 320131"/>
                <a:gd name="connsiteX20" fmla="*/ 45301 w 508612"/>
                <a:gd name="connsiteY20" fmla="*/ 320131 h 320131"/>
                <a:gd name="connsiteX21" fmla="*/ 43822 w 508612"/>
                <a:gd name="connsiteY21" fmla="*/ 320131 h 320131"/>
                <a:gd name="connsiteX22" fmla="*/ 43822 w 508612"/>
                <a:gd name="connsiteY22" fmla="*/ 318652 h 320131"/>
                <a:gd name="connsiteX23" fmla="*/ 308 w 508612"/>
                <a:gd name="connsiteY23" fmla="*/ 89247 h 320131"/>
                <a:gd name="connsiteX24" fmla="*/ 0 w 508612"/>
                <a:gd name="connsiteY24" fmla="*/ 87706 h 320131"/>
                <a:gd name="connsiteX25" fmla="*/ 1602 w 508612"/>
                <a:gd name="connsiteY25" fmla="*/ 87398 h 320131"/>
                <a:gd name="connsiteX26" fmla="*/ 1602 w 508612"/>
                <a:gd name="connsiteY26" fmla="*/ 87398 h 320131"/>
                <a:gd name="connsiteX27" fmla="*/ 465343 w 508612"/>
                <a:gd name="connsiteY27" fmla="*/ 0 h 320131"/>
                <a:gd name="connsiteX28" fmla="*/ 466514 w 508612"/>
                <a:gd name="connsiteY28" fmla="*/ 0 h 320131"/>
                <a:gd name="connsiteX29" fmla="*/ 466514 w 508612"/>
                <a:gd name="connsiteY29" fmla="*/ 1171 h 320131"/>
                <a:gd name="connsiteX30" fmla="*/ 497701 w 508612"/>
                <a:gd name="connsiteY30" fmla="*/ 169434 h 320131"/>
                <a:gd name="connsiteX31" fmla="*/ 506083 w 508612"/>
                <a:gd name="connsiteY31" fmla="*/ 215044 h 320131"/>
                <a:gd name="connsiteX32" fmla="*/ 508179 w 508612"/>
                <a:gd name="connsiteY32" fmla="*/ 226816 h 320131"/>
                <a:gd name="connsiteX33" fmla="*/ 508611 w 508612"/>
                <a:gd name="connsiteY33" fmla="*/ 230884 h 32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08612" h="320131">
                  <a:moveTo>
                    <a:pt x="508611" y="230884"/>
                  </a:moveTo>
                  <a:cubicBezTo>
                    <a:pt x="508611" y="230884"/>
                    <a:pt x="508241" y="229466"/>
                    <a:pt x="507686" y="226754"/>
                  </a:cubicBezTo>
                  <a:cubicBezTo>
                    <a:pt x="507131" y="224043"/>
                    <a:pt x="506330" y="219975"/>
                    <a:pt x="505282" y="214797"/>
                  </a:cubicBezTo>
                  <a:cubicBezTo>
                    <a:pt x="503187" y="204196"/>
                    <a:pt x="500167" y="188788"/>
                    <a:pt x="496345" y="169003"/>
                  </a:cubicBezTo>
                  <a:cubicBezTo>
                    <a:pt x="488641" y="129371"/>
                    <a:pt x="477855" y="72174"/>
                    <a:pt x="463987" y="1726"/>
                  </a:cubicBezTo>
                  <a:lnTo>
                    <a:pt x="465404" y="2650"/>
                  </a:lnTo>
                  <a:lnTo>
                    <a:pt x="1849" y="90850"/>
                  </a:lnTo>
                  <a:lnTo>
                    <a:pt x="1849" y="90850"/>
                  </a:lnTo>
                  <a:lnTo>
                    <a:pt x="3143" y="89001"/>
                  </a:lnTo>
                  <a:cubicBezTo>
                    <a:pt x="18429" y="169866"/>
                    <a:pt x="33098" y="247464"/>
                    <a:pt x="46288" y="318406"/>
                  </a:cubicBezTo>
                  <a:lnTo>
                    <a:pt x="44562" y="317173"/>
                  </a:lnTo>
                  <a:lnTo>
                    <a:pt x="377390" y="254922"/>
                  </a:lnTo>
                  <a:lnTo>
                    <a:pt x="473540" y="237109"/>
                  </a:lnTo>
                  <a:lnTo>
                    <a:pt x="499304" y="232425"/>
                  </a:lnTo>
                  <a:lnTo>
                    <a:pt x="506022" y="231254"/>
                  </a:lnTo>
                  <a:lnTo>
                    <a:pt x="508364" y="230884"/>
                  </a:lnTo>
                  <a:cubicBezTo>
                    <a:pt x="507655" y="231112"/>
                    <a:pt x="506934" y="231297"/>
                    <a:pt x="506207" y="231439"/>
                  </a:cubicBezTo>
                  <a:lnTo>
                    <a:pt x="500043" y="232733"/>
                  </a:lnTo>
                  <a:lnTo>
                    <a:pt x="474650" y="237725"/>
                  </a:lnTo>
                  <a:lnTo>
                    <a:pt x="378931" y="256216"/>
                  </a:lnTo>
                  <a:lnTo>
                    <a:pt x="45301" y="320131"/>
                  </a:lnTo>
                  <a:lnTo>
                    <a:pt x="43822" y="320131"/>
                  </a:lnTo>
                  <a:lnTo>
                    <a:pt x="43822" y="318652"/>
                  </a:lnTo>
                  <a:cubicBezTo>
                    <a:pt x="30386" y="247710"/>
                    <a:pt x="15655" y="170112"/>
                    <a:pt x="308" y="89247"/>
                  </a:cubicBezTo>
                  <a:lnTo>
                    <a:pt x="0" y="87706"/>
                  </a:lnTo>
                  <a:lnTo>
                    <a:pt x="1602" y="87398"/>
                  </a:lnTo>
                  <a:lnTo>
                    <a:pt x="1602" y="87398"/>
                  </a:lnTo>
                  <a:lnTo>
                    <a:pt x="465343" y="0"/>
                  </a:lnTo>
                  <a:lnTo>
                    <a:pt x="466514" y="0"/>
                  </a:lnTo>
                  <a:lnTo>
                    <a:pt x="466514" y="1171"/>
                  </a:lnTo>
                  <a:lnTo>
                    <a:pt x="497701" y="169434"/>
                  </a:lnTo>
                  <a:cubicBezTo>
                    <a:pt x="501338" y="189096"/>
                    <a:pt x="503865" y="204443"/>
                    <a:pt x="506083" y="215044"/>
                  </a:cubicBezTo>
                  <a:cubicBezTo>
                    <a:pt x="506946" y="220160"/>
                    <a:pt x="507686" y="224043"/>
                    <a:pt x="508179" y="226816"/>
                  </a:cubicBezTo>
                  <a:cubicBezTo>
                    <a:pt x="508672" y="229590"/>
                    <a:pt x="508611" y="230884"/>
                    <a:pt x="508611" y="230884"/>
                  </a:cubicBezTo>
                  <a:close/>
                </a:path>
              </a:pathLst>
            </a:custGeom>
            <a:solidFill>
              <a:srgbClr val="263238"/>
            </a:solidFill>
            <a:ln w="6160" cap="flat">
              <a:noFill/>
              <a:prstDash val="solid"/>
              <a:miter/>
            </a:ln>
          </p:spPr>
          <p:txBody>
            <a:bodyPr rtlCol="0" anchor="ctr"/>
            <a:lstStyle/>
            <a:p>
              <a:endParaRPr lang="en-US"/>
            </a:p>
          </p:txBody>
        </p:sp>
        <p:sp>
          <p:nvSpPr>
            <p:cNvPr id="4435" name="Freeform: Shape 4434">
              <a:extLst>
                <a:ext uri="{FF2B5EF4-FFF2-40B4-BE49-F238E27FC236}">
                  <a16:creationId xmlns:a16="http://schemas.microsoft.com/office/drawing/2014/main" id="{0B103AD1-E684-427B-A6A0-2A45BF9AF489}"/>
                </a:ext>
              </a:extLst>
            </p:cNvPr>
            <p:cNvSpPr/>
            <p:nvPr/>
          </p:nvSpPr>
          <p:spPr>
            <a:xfrm rot="-643201">
              <a:off x="6402277" y="3165846"/>
              <a:ext cx="130480" cy="130480"/>
            </a:xfrm>
            <a:custGeom>
              <a:avLst/>
              <a:gdLst>
                <a:gd name="connsiteX0" fmla="*/ 0 w 130480"/>
                <a:gd name="connsiteY0" fmla="*/ 0 h 130480"/>
                <a:gd name="connsiteX1" fmla="*/ 130481 w 130480"/>
                <a:gd name="connsiteY1" fmla="*/ 0 h 130480"/>
                <a:gd name="connsiteX2" fmla="*/ 130481 w 130480"/>
                <a:gd name="connsiteY2" fmla="*/ 130481 h 130480"/>
                <a:gd name="connsiteX3" fmla="*/ 0 w 130480"/>
                <a:gd name="connsiteY3" fmla="*/ 130481 h 130480"/>
              </a:gdLst>
              <a:ahLst/>
              <a:cxnLst>
                <a:cxn ang="0">
                  <a:pos x="connsiteX0" y="connsiteY0"/>
                </a:cxn>
                <a:cxn ang="0">
                  <a:pos x="connsiteX1" y="connsiteY1"/>
                </a:cxn>
                <a:cxn ang="0">
                  <a:pos x="connsiteX2" y="connsiteY2"/>
                </a:cxn>
                <a:cxn ang="0">
                  <a:pos x="connsiteX3" y="connsiteY3"/>
                </a:cxn>
              </a:cxnLst>
              <a:rect l="l" t="t" r="r" b="b"/>
              <a:pathLst>
                <a:path w="130480" h="130480">
                  <a:moveTo>
                    <a:pt x="0" y="0"/>
                  </a:moveTo>
                  <a:lnTo>
                    <a:pt x="130481" y="0"/>
                  </a:lnTo>
                  <a:lnTo>
                    <a:pt x="130481" y="130481"/>
                  </a:lnTo>
                  <a:lnTo>
                    <a:pt x="0" y="130481"/>
                  </a:lnTo>
                  <a:close/>
                </a:path>
              </a:pathLst>
            </a:custGeom>
            <a:solidFill>
              <a:srgbClr val="FFFFFF"/>
            </a:solidFill>
            <a:ln w="6160" cap="flat">
              <a:noFill/>
              <a:prstDash val="solid"/>
              <a:miter/>
            </a:ln>
          </p:spPr>
          <p:txBody>
            <a:bodyPr rtlCol="0" anchor="ctr"/>
            <a:lstStyle/>
            <a:p>
              <a:endParaRPr lang="en-US"/>
            </a:p>
          </p:txBody>
        </p:sp>
        <p:sp>
          <p:nvSpPr>
            <p:cNvPr id="4436" name="Freeform: Shape 4435">
              <a:extLst>
                <a:ext uri="{FF2B5EF4-FFF2-40B4-BE49-F238E27FC236}">
                  <a16:creationId xmlns:a16="http://schemas.microsoft.com/office/drawing/2014/main" id="{7235F66E-9C60-4993-99A8-03A3F3629454}"/>
                </a:ext>
              </a:extLst>
            </p:cNvPr>
            <p:cNvSpPr/>
            <p:nvPr/>
          </p:nvSpPr>
          <p:spPr>
            <a:xfrm>
              <a:off x="6390357" y="3153592"/>
              <a:ext cx="153532" cy="155319"/>
            </a:xfrm>
            <a:custGeom>
              <a:avLst/>
              <a:gdLst>
                <a:gd name="connsiteX0" fmla="*/ 153347 w 153532"/>
                <a:gd name="connsiteY0" fmla="*/ 129433 h 155319"/>
                <a:gd name="connsiteX1" fmla="*/ 152731 w 153532"/>
                <a:gd name="connsiteY1" fmla="*/ 126968 h 155319"/>
                <a:gd name="connsiteX2" fmla="*/ 151252 w 153532"/>
                <a:gd name="connsiteY2" fmla="*/ 120003 h 155319"/>
                <a:gd name="connsiteX3" fmla="*/ 145951 w 153532"/>
                <a:gd name="connsiteY3" fmla="*/ 93870 h 155319"/>
                <a:gd name="connsiteX4" fmla="*/ 127461 w 153532"/>
                <a:gd name="connsiteY4" fmla="*/ 1418 h 155319"/>
                <a:gd name="connsiteX5" fmla="*/ 129125 w 153532"/>
                <a:gd name="connsiteY5" fmla="*/ 2527 h 155319"/>
                <a:gd name="connsiteX6" fmla="*/ 986 w 153532"/>
                <a:gd name="connsiteY6" fmla="*/ 27181 h 155319"/>
                <a:gd name="connsiteX7" fmla="*/ 2219 w 153532"/>
                <a:gd name="connsiteY7" fmla="*/ 25332 h 155319"/>
                <a:gd name="connsiteX8" fmla="*/ 2219 w 153532"/>
                <a:gd name="connsiteY8" fmla="*/ 25332 h 155319"/>
                <a:gd name="connsiteX9" fmla="*/ 2219 w 153532"/>
                <a:gd name="connsiteY9" fmla="*/ 25763 h 155319"/>
                <a:gd name="connsiteX10" fmla="*/ 2219 w 153532"/>
                <a:gd name="connsiteY10" fmla="*/ 26318 h 155319"/>
                <a:gd name="connsiteX11" fmla="*/ 2219 w 153532"/>
                <a:gd name="connsiteY11" fmla="*/ 27366 h 155319"/>
                <a:gd name="connsiteX12" fmla="*/ 2650 w 153532"/>
                <a:gd name="connsiteY12" fmla="*/ 29585 h 155319"/>
                <a:gd name="connsiteX13" fmla="*/ 3452 w 153532"/>
                <a:gd name="connsiteY13" fmla="*/ 33961 h 155319"/>
                <a:gd name="connsiteX14" fmla="*/ 5116 w 153532"/>
                <a:gd name="connsiteY14" fmla="*/ 42651 h 155319"/>
                <a:gd name="connsiteX15" fmla="*/ 8321 w 153532"/>
                <a:gd name="connsiteY15" fmla="*/ 59786 h 155319"/>
                <a:gd name="connsiteX16" fmla="*/ 14484 w 153532"/>
                <a:gd name="connsiteY16" fmla="*/ 92945 h 155319"/>
                <a:gd name="connsiteX17" fmla="*/ 25763 w 153532"/>
                <a:gd name="connsiteY17" fmla="*/ 153471 h 155319"/>
                <a:gd name="connsiteX18" fmla="*/ 24161 w 153532"/>
                <a:gd name="connsiteY18" fmla="*/ 152361 h 155319"/>
                <a:gd name="connsiteX19" fmla="*/ 116613 w 153532"/>
                <a:gd name="connsiteY19" fmla="*/ 135535 h 155319"/>
                <a:gd name="connsiteX20" fmla="*/ 142869 w 153532"/>
                <a:gd name="connsiteY20" fmla="*/ 130913 h 155319"/>
                <a:gd name="connsiteX21" fmla="*/ 150636 w 153532"/>
                <a:gd name="connsiteY21" fmla="*/ 129865 h 155319"/>
                <a:gd name="connsiteX22" fmla="*/ 153163 w 153532"/>
                <a:gd name="connsiteY22" fmla="*/ 129557 h 155319"/>
                <a:gd name="connsiteX23" fmla="*/ 151005 w 153532"/>
                <a:gd name="connsiteY23" fmla="*/ 130111 h 155319"/>
                <a:gd name="connsiteX24" fmla="*/ 144287 w 153532"/>
                <a:gd name="connsiteY24" fmla="*/ 131590 h 155319"/>
                <a:gd name="connsiteX25" fmla="*/ 118462 w 153532"/>
                <a:gd name="connsiteY25" fmla="*/ 136829 h 155319"/>
                <a:gd name="connsiteX26" fmla="*/ 25270 w 153532"/>
                <a:gd name="connsiteY26" fmla="*/ 155320 h 155319"/>
                <a:gd name="connsiteX27" fmla="*/ 23853 w 153532"/>
                <a:gd name="connsiteY27" fmla="*/ 155320 h 155319"/>
                <a:gd name="connsiteX28" fmla="*/ 23853 w 153532"/>
                <a:gd name="connsiteY28" fmla="*/ 153964 h 155319"/>
                <a:gd name="connsiteX29" fmla="*/ 12265 w 153532"/>
                <a:gd name="connsiteY29" fmla="*/ 93500 h 155319"/>
                <a:gd name="connsiteX30" fmla="*/ 6102 w 153532"/>
                <a:gd name="connsiteY30" fmla="*/ 60402 h 155319"/>
                <a:gd name="connsiteX31" fmla="*/ 2897 w 153532"/>
                <a:gd name="connsiteY31" fmla="*/ 43268 h 155319"/>
                <a:gd name="connsiteX32" fmla="*/ 1233 w 153532"/>
                <a:gd name="connsiteY32" fmla="*/ 34577 h 155319"/>
                <a:gd name="connsiteX33" fmla="*/ 370 w 153532"/>
                <a:gd name="connsiteY33" fmla="*/ 30201 h 155319"/>
                <a:gd name="connsiteX34" fmla="*/ 0 w 153532"/>
                <a:gd name="connsiteY34" fmla="*/ 27982 h 155319"/>
                <a:gd name="connsiteX35" fmla="*/ 0 w 153532"/>
                <a:gd name="connsiteY35" fmla="*/ 26873 h 155319"/>
                <a:gd name="connsiteX36" fmla="*/ 0 w 153532"/>
                <a:gd name="connsiteY36" fmla="*/ 25948 h 155319"/>
                <a:gd name="connsiteX37" fmla="*/ 0 w 153532"/>
                <a:gd name="connsiteY37" fmla="*/ 25948 h 155319"/>
                <a:gd name="connsiteX38" fmla="*/ 1294 w 153532"/>
                <a:gd name="connsiteY38" fmla="*/ 24038 h 155319"/>
                <a:gd name="connsiteX39" fmla="*/ 129495 w 153532"/>
                <a:gd name="connsiteY39" fmla="*/ 0 h 155319"/>
                <a:gd name="connsiteX40" fmla="*/ 130912 w 153532"/>
                <a:gd name="connsiteY40" fmla="*/ 0 h 155319"/>
                <a:gd name="connsiteX41" fmla="*/ 130912 w 153532"/>
                <a:gd name="connsiteY41" fmla="*/ 1356 h 155319"/>
                <a:gd name="connsiteX42" fmla="*/ 147862 w 153532"/>
                <a:gd name="connsiteY42" fmla="*/ 94856 h 155319"/>
                <a:gd name="connsiteX43" fmla="*/ 152423 w 153532"/>
                <a:gd name="connsiteY43" fmla="*/ 120804 h 155319"/>
                <a:gd name="connsiteX44" fmla="*/ 153532 w 153532"/>
                <a:gd name="connsiteY44" fmla="*/ 127584 h 155319"/>
                <a:gd name="connsiteX45" fmla="*/ 153347 w 153532"/>
                <a:gd name="connsiteY45" fmla="*/ 129433 h 15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3532" h="155319">
                  <a:moveTo>
                    <a:pt x="153347" y="129433"/>
                  </a:moveTo>
                  <a:cubicBezTo>
                    <a:pt x="153095" y="128626"/>
                    <a:pt x="152891" y="127800"/>
                    <a:pt x="152731" y="126968"/>
                  </a:cubicBezTo>
                  <a:cubicBezTo>
                    <a:pt x="152361" y="125119"/>
                    <a:pt x="151868" y="122838"/>
                    <a:pt x="151252" y="120003"/>
                  </a:cubicBezTo>
                  <a:cubicBezTo>
                    <a:pt x="149958" y="113840"/>
                    <a:pt x="148170" y="104903"/>
                    <a:pt x="145951" y="93870"/>
                  </a:cubicBezTo>
                  <a:cubicBezTo>
                    <a:pt x="141514" y="71250"/>
                    <a:pt x="135227" y="39508"/>
                    <a:pt x="127461" y="1418"/>
                  </a:cubicBezTo>
                  <a:lnTo>
                    <a:pt x="129125" y="2527"/>
                  </a:lnTo>
                  <a:lnTo>
                    <a:pt x="986" y="27181"/>
                  </a:lnTo>
                  <a:cubicBezTo>
                    <a:pt x="678" y="27612"/>
                    <a:pt x="3390" y="23668"/>
                    <a:pt x="2219" y="25332"/>
                  </a:cubicBezTo>
                  <a:lnTo>
                    <a:pt x="2219" y="25332"/>
                  </a:lnTo>
                  <a:lnTo>
                    <a:pt x="2219" y="25763"/>
                  </a:lnTo>
                  <a:lnTo>
                    <a:pt x="2219" y="26318"/>
                  </a:lnTo>
                  <a:lnTo>
                    <a:pt x="2219" y="27366"/>
                  </a:lnTo>
                  <a:lnTo>
                    <a:pt x="2650" y="29585"/>
                  </a:lnTo>
                  <a:lnTo>
                    <a:pt x="3452" y="33961"/>
                  </a:lnTo>
                  <a:lnTo>
                    <a:pt x="5116" y="42651"/>
                  </a:lnTo>
                  <a:cubicBezTo>
                    <a:pt x="6163" y="48445"/>
                    <a:pt x="7273" y="54115"/>
                    <a:pt x="8321" y="59786"/>
                  </a:cubicBezTo>
                  <a:cubicBezTo>
                    <a:pt x="10478" y="71127"/>
                    <a:pt x="12512" y="82159"/>
                    <a:pt x="14484" y="92945"/>
                  </a:cubicBezTo>
                  <a:cubicBezTo>
                    <a:pt x="18490" y="114456"/>
                    <a:pt x="22312" y="134795"/>
                    <a:pt x="25763" y="153471"/>
                  </a:cubicBezTo>
                  <a:lnTo>
                    <a:pt x="24161" y="152361"/>
                  </a:lnTo>
                  <a:lnTo>
                    <a:pt x="116613" y="135535"/>
                  </a:lnTo>
                  <a:lnTo>
                    <a:pt x="142869" y="130913"/>
                  </a:lnTo>
                  <a:lnTo>
                    <a:pt x="150636" y="129865"/>
                  </a:lnTo>
                  <a:cubicBezTo>
                    <a:pt x="151468" y="129686"/>
                    <a:pt x="152312" y="129581"/>
                    <a:pt x="153163" y="129557"/>
                  </a:cubicBezTo>
                  <a:cubicBezTo>
                    <a:pt x="152472" y="129840"/>
                    <a:pt x="151745" y="130025"/>
                    <a:pt x="151005" y="130111"/>
                  </a:cubicBezTo>
                  <a:lnTo>
                    <a:pt x="144287" y="131590"/>
                  </a:lnTo>
                  <a:lnTo>
                    <a:pt x="118462" y="136829"/>
                  </a:lnTo>
                  <a:lnTo>
                    <a:pt x="25270" y="155320"/>
                  </a:lnTo>
                  <a:lnTo>
                    <a:pt x="23853" y="155320"/>
                  </a:lnTo>
                  <a:lnTo>
                    <a:pt x="23853" y="153964"/>
                  </a:lnTo>
                  <a:lnTo>
                    <a:pt x="12265" y="93500"/>
                  </a:lnTo>
                  <a:cubicBezTo>
                    <a:pt x="10231" y="82776"/>
                    <a:pt x="8074" y="71681"/>
                    <a:pt x="6102" y="60402"/>
                  </a:cubicBezTo>
                  <a:cubicBezTo>
                    <a:pt x="5054" y="54732"/>
                    <a:pt x="3945" y="49000"/>
                    <a:pt x="2897" y="43268"/>
                  </a:cubicBezTo>
                  <a:lnTo>
                    <a:pt x="1233" y="34577"/>
                  </a:lnTo>
                  <a:lnTo>
                    <a:pt x="370" y="30201"/>
                  </a:lnTo>
                  <a:lnTo>
                    <a:pt x="0" y="27982"/>
                  </a:lnTo>
                  <a:lnTo>
                    <a:pt x="0" y="26873"/>
                  </a:lnTo>
                  <a:lnTo>
                    <a:pt x="0" y="25948"/>
                  </a:lnTo>
                  <a:lnTo>
                    <a:pt x="0" y="25948"/>
                  </a:lnTo>
                  <a:lnTo>
                    <a:pt x="1294" y="24038"/>
                  </a:lnTo>
                  <a:lnTo>
                    <a:pt x="129495" y="0"/>
                  </a:lnTo>
                  <a:lnTo>
                    <a:pt x="130912" y="0"/>
                  </a:lnTo>
                  <a:lnTo>
                    <a:pt x="130912" y="1356"/>
                  </a:lnTo>
                  <a:cubicBezTo>
                    <a:pt x="137877" y="39816"/>
                    <a:pt x="143732" y="71989"/>
                    <a:pt x="147862" y="94856"/>
                  </a:cubicBezTo>
                  <a:cubicBezTo>
                    <a:pt x="149773" y="105827"/>
                    <a:pt x="151313" y="114518"/>
                    <a:pt x="152423" y="120804"/>
                  </a:cubicBezTo>
                  <a:cubicBezTo>
                    <a:pt x="152854" y="123578"/>
                    <a:pt x="153224" y="125797"/>
                    <a:pt x="153532" y="127584"/>
                  </a:cubicBezTo>
                  <a:cubicBezTo>
                    <a:pt x="153539" y="128207"/>
                    <a:pt x="153471" y="128823"/>
                    <a:pt x="153347" y="129433"/>
                  </a:cubicBezTo>
                  <a:close/>
                </a:path>
              </a:pathLst>
            </a:custGeom>
            <a:solidFill>
              <a:srgbClr val="263238"/>
            </a:solidFill>
            <a:ln w="6160" cap="flat">
              <a:noFill/>
              <a:prstDash val="solid"/>
              <a:miter/>
            </a:ln>
          </p:spPr>
          <p:txBody>
            <a:bodyPr rtlCol="0" anchor="ctr"/>
            <a:lstStyle/>
            <a:p>
              <a:endParaRPr lang="en-US"/>
            </a:p>
          </p:txBody>
        </p:sp>
        <p:sp>
          <p:nvSpPr>
            <p:cNvPr id="4437" name="Freeform: Shape 4436">
              <a:extLst>
                <a:ext uri="{FF2B5EF4-FFF2-40B4-BE49-F238E27FC236}">
                  <a16:creationId xmlns:a16="http://schemas.microsoft.com/office/drawing/2014/main" id="{79C4054B-F3C0-4EB8-AD24-7E67AFA66A05}"/>
                </a:ext>
              </a:extLst>
            </p:cNvPr>
            <p:cNvSpPr/>
            <p:nvPr/>
          </p:nvSpPr>
          <p:spPr>
            <a:xfrm>
              <a:off x="6413990" y="3186926"/>
              <a:ext cx="129776" cy="119458"/>
            </a:xfrm>
            <a:custGeom>
              <a:avLst/>
              <a:gdLst>
                <a:gd name="connsiteX0" fmla="*/ 129715 w 129776"/>
                <a:gd name="connsiteY0" fmla="*/ 96099 h 119458"/>
                <a:gd name="connsiteX1" fmla="*/ 127188 w 129776"/>
                <a:gd name="connsiteY1" fmla="*/ 86915 h 119458"/>
                <a:gd name="connsiteX2" fmla="*/ 113628 w 129776"/>
                <a:gd name="connsiteY2" fmla="*/ 65405 h 119458"/>
                <a:gd name="connsiteX3" fmla="*/ 113628 w 129776"/>
                <a:gd name="connsiteY3" fmla="*/ 65405 h 119458"/>
                <a:gd name="connsiteX4" fmla="*/ 97727 w 129776"/>
                <a:gd name="connsiteY4" fmla="*/ 55790 h 119458"/>
                <a:gd name="connsiteX5" fmla="*/ 76216 w 129776"/>
                <a:gd name="connsiteY5" fmla="*/ 53324 h 119458"/>
                <a:gd name="connsiteX6" fmla="*/ 73319 w 129776"/>
                <a:gd name="connsiteY6" fmla="*/ 53324 h 119458"/>
                <a:gd name="connsiteX7" fmla="*/ 74860 w 129776"/>
                <a:gd name="connsiteY7" fmla="*/ 50921 h 119458"/>
                <a:gd name="connsiteX8" fmla="*/ 76031 w 129776"/>
                <a:gd name="connsiteY8" fmla="*/ 20103 h 119458"/>
                <a:gd name="connsiteX9" fmla="*/ 64691 w 129776"/>
                <a:gd name="connsiteY9" fmla="*/ 7345 h 119458"/>
                <a:gd name="connsiteX10" fmla="*/ 47309 w 129776"/>
                <a:gd name="connsiteY10" fmla="*/ 3339 h 119458"/>
                <a:gd name="connsiteX11" fmla="*/ 28388 w 129776"/>
                <a:gd name="connsiteY11" fmla="*/ 10242 h 119458"/>
                <a:gd name="connsiteX12" fmla="*/ 18403 w 129776"/>
                <a:gd name="connsiteY12" fmla="*/ 26452 h 119458"/>
                <a:gd name="connsiteX13" fmla="*/ 28942 w 129776"/>
                <a:gd name="connsiteY13" fmla="*/ 58440 h 119458"/>
                <a:gd name="connsiteX14" fmla="*/ 30483 w 129776"/>
                <a:gd name="connsiteY14" fmla="*/ 59673 h 119458"/>
                <a:gd name="connsiteX15" fmla="*/ 28819 w 129776"/>
                <a:gd name="connsiteY15" fmla="*/ 60659 h 119458"/>
                <a:gd name="connsiteX16" fmla="*/ 9466 w 129776"/>
                <a:gd name="connsiteY16" fmla="*/ 80382 h 119458"/>
                <a:gd name="connsiteX17" fmla="*/ 2070 w 129776"/>
                <a:gd name="connsiteY17" fmla="*/ 100598 h 119458"/>
                <a:gd name="connsiteX18" fmla="*/ 1576 w 129776"/>
                <a:gd name="connsiteY18" fmla="*/ 119459 h 119458"/>
                <a:gd name="connsiteX19" fmla="*/ 467 w 129776"/>
                <a:gd name="connsiteY19" fmla="*/ 114528 h 119458"/>
                <a:gd name="connsiteX20" fmla="*/ 467 w 129776"/>
                <a:gd name="connsiteY20" fmla="*/ 100352 h 119458"/>
                <a:gd name="connsiteX21" fmla="*/ 7493 w 129776"/>
                <a:gd name="connsiteY21" fmla="*/ 79334 h 119458"/>
                <a:gd name="connsiteX22" fmla="*/ 27340 w 129776"/>
                <a:gd name="connsiteY22" fmla="*/ 58378 h 119458"/>
                <a:gd name="connsiteX23" fmla="*/ 27340 w 129776"/>
                <a:gd name="connsiteY23" fmla="*/ 60597 h 119458"/>
                <a:gd name="connsiteX24" fmla="*/ 15506 w 129776"/>
                <a:gd name="connsiteY24" fmla="*/ 25774 h 119458"/>
                <a:gd name="connsiteX25" fmla="*/ 26415 w 129776"/>
                <a:gd name="connsiteY25" fmla="*/ 7776 h 119458"/>
                <a:gd name="connsiteX26" fmla="*/ 47063 w 129776"/>
                <a:gd name="connsiteY26" fmla="*/ 72 h 119458"/>
                <a:gd name="connsiteX27" fmla="*/ 66231 w 129776"/>
                <a:gd name="connsiteY27" fmla="*/ 4571 h 119458"/>
                <a:gd name="connsiteX28" fmla="*/ 78558 w 129776"/>
                <a:gd name="connsiteY28" fmla="*/ 18747 h 119458"/>
                <a:gd name="connsiteX29" fmla="*/ 76956 w 129776"/>
                <a:gd name="connsiteY29" fmla="*/ 52277 h 119458"/>
                <a:gd name="connsiteX30" fmla="*/ 75600 w 129776"/>
                <a:gd name="connsiteY30" fmla="*/ 50119 h 119458"/>
                <a:gd name="connsiteX31" fmla="*/ 98281 w 129776"/>
                <a:gd name="connsiteY31" fmla="*/ 53078 h 119458"/>
                <a:gd name="connsiteX32" fmla="*/ 114738 w 129776"/>
                <a:gd name="connsiteY32" fmla="*/ 63556 h 119458"/>
                <a:gd name="connsiteX33" fmla="*/ 114738 w 129776"/>
                <a:gd name="connsiteY33" fmla="*/ 63556 h 119458"/>
                <a:gd name="connsiteX34" fmla="*/ 128236 w 129776"/>
                <a:gd name="connsiteY34" fmla="*/ 86484 h 119458"/>
                <a:gd name="connsiteX35" fmla="*/ 129530 w 129776"/>
                <a:gd name="connsiteY35" fmla="*/ 93510 h 119458"/>
                <a:gd name="connsiteX36" fmla="*/ 129715 w 129776"/>
                <a:gd name="connsiteY36" fmla="*/ 96099 h 11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9776" h="119458">
                  <a:moveTo>
                    <a:pt x="129715" y="96099"/>
                  </a:moveTo>
                  <a:cubicBezTo>
                    <a:pt x="129715" y="96099"/>
                    <a:pt x="129037" y="92771"/>
                    <a:pt x="127188" y="86915"/>
                  </a:cubicBezTo>
                  <a:cubicBezTo>
                    <a:pt x="124821" y="78595"/>
                    <a:pt x="120112" y="71131"/>
                    <a:pt x="113628" y="65405"/>
                  </a:cubicBezTo>
                  <a:lnTo>
                    <a:pt x="113628" y="65405"/>
                  </a:lnTo>
                  <a:cubicBezTo>
                    <a:pt x="109012" y="61183"/>
                    <a:pt x="103607" y="57916"/>
                    <a:pt x="97727" y="55790"/>
                  </a:cubicBezTo>
                  <a:cubicBezTo>
                    <a:pt x="90830" y="53386"/>
                    <a:pt x="83483" y="52542"/>
                    <a:pt x="76216" y="53324"/>
                  </a:cubicBezTo>
                  <a:lnTo>
                    <a:pt x="73319" y="53324"/>
                  </a:lnTo>
                  <a:lnTo>
                    <a:pt x="74860" y="50921"/>
                  </a:lnTo>
                  <a:cubicBezTo>
                    <a:pt x="80426" y="41503"/>
                    <a:pt x="80863" y="29915"/>
                    <a:pt x="76031" y="20103"/>
                  </a:cubicBezTo>
                  <a:cubicBezTo>
                    <a:pt x="73597" y="14821"/>
                    <a:pt x="69652" y="10384"/>
                    <a:pt x="64691" y="7345"/>
                  </a:cubicBezTo>
                  <a:cubicBezTo>
                    <a:pt x="59421" y="4325"/>
                    <a:pt x="53374" y="2932"/>
                    <a:pt x="47309" y="3339"/>
                  </a:cubicBezTo>
                  <a:cubicBezTo>
                    <a:pt x="40431" y="3591"/>
                    <a:pt x="33811" y="6007"/>
                    <a:pt x="28388" y="10242"/>
                  </a:cubicBezTo>
                  <a:cubicBezTo>
                    <a:pt x="23272" y="14316"/>
                    <a:pt x="19746" y="20054"/>
                    <a:pt x="18403" y="26452"/>
                  </a:cubicBezTo>
                  <a:cubicBezTo>
                    <a:pt x="15765" y="38242"/>
                    <a:pt x="19814" y="50526"/>
                    <a:pt x="28942" y="58440"/>
                  </a:cubicBezTo>
                  <a:lnTo>
                    <a:pt x="30483" y="59673"/>
                  </a:lnTo>
                  <a:lnTo>
                    <a:pt x="28819" y="60659"/>
                  </a:lnTo>
                  <a:cubicBezTo>
                    <a:pt x="20837" y="65534"/>
                    <a:pt x="14187" y="72308"/>
                    <a:pt x="9466" y="80382"/>
                  </a:cubicBezTo>
                  <a:cubicBezTo>
                    <a:pt x="5811" y="86626"/>
                    <a:pt x="3302" y="93473"/>
                    <a:pt x="2070" y="100598"/>
                  </a:cubicBezTo>
                  <a:cubicBezTo>
                    <a:pt x="1194" y="106848"/>
                    <a:pt x="1028" y="113172"/>
                    <a:pt x="1576" y="119459"/>
                  </a:cubicBezTo>
                  <a:cubicBezTo>
                    <a:pt x="1059" y="117850"/>
                    <a:pt x="683" y="116204"/>
                    <a:pt x="467" y="114528"/>
                  </a:cubicBezTo>
                  <a:cubicBezTo>
                    <a:pt x="-156" y="109825"/>
                    <a:pt x="-156" y="105055"/>
                    <a:pt x="467" y="100352"/>
                  </a:cubicBezTo>
                  <a:cubicBezTo>
                    <a:pt x="1465" y="92968"/>
                    <a:pt x="3851" y="85837"/>
                    <a:pt x="7493" y="79334"/>
                  </a:cubicBezTo>
                  <a:cubicBezTo>
                    <a:pt x="12202" y="70761"/>
                    <a:pt x="19038" y="63544"/>
                    <a:pt x="27340" y="58378"/>
                  </a:cubicBezTo>
                  <a:lnTo>
                    <a:pt x="27340" y="60597"/>
                  </a:lnTo>
                  <a:cubicBezTo>
                    <a:pt x="17207" y="52104"/>
                    <a:pt x="12646" y="38680"/>
                    <a:pt x="15506" y="25774"/>
                  </a:cubicBezTo>
                  <a:cubicBezTo>
                    <a:pt x="16917" y="18679"/>
                    <a:pt x="20782" y="12313"/>
                    <a:pt x="26415" y="7776"/>
                  </a:cubicBezTo>
                  <a:cubicBezTo>
                    <a:pt x="32314" y="3104"/>
                    <a:pt x="39543" y="405"/>
                    <a:pt x="47063" y="72"/>
                  </a:cubicBezTo>
                  <a:cubicBezTo>
                    <a:pt x="53756" y="-366"/>
                    <a:pt x="60431" y="1200"/>
                    <a:pt x="66231" y="4571"/>
                  </a:cubicBezTo>
                  <a:cubicBezTo>
                    <a:pt x="71649" y="7980"/>
                    <a:pt x="75939" y="12911"/>
                    <a:pt x="78558" y="18747"/>
                  </a:cubicBezTo>
                  <a:cubicBezTo>
                    <a:pt x="83711" y="29478"/>
                    <a:pt x="83107" y="42082"/>
                    <a:pt x="76956" y="52277"/>
                  </a:cubicBezTo>
                  <a:lnTo>
                    <a:pt x="75600" y="50119"/>
                  </a:lnTo>
                  <a:cubicBezTo>
                    <a:pt x="83286" y="49392"/>
                    <a:pt x="91039" y="50403"/>
                    <a:pt x="98281" y="53078"/>
                  </a:cubicBezTo>
                  <a:cubicBezTo>
                    <a:pt x="104426" y="55408"/>
                    <a:pt x="110023" y="58976"/>
                    <a:pt x="114738" y="63556"/>
                  </a:cubicBezTo>
                  <a:lnTo>
                    <a:pt x="114738" y="63556"/>
                  </a:lnTo>
                  <a:cubicBezTo>
                    <a:pt x="121462" y="69645"/>
                    <a:pt x="126171" y="77646"/>
                    <a:pt x="128236" y="86484"/>
                  </a:cubicBezTo>
                  <a:cubicBezTo>
                    <a:pt x="128840" y="88789"/>
                    <a:pt x="129277" y="91137"/>
                    <a:pt x="129530" y="93510"/>
                  </a:cubicBezTo>
                  <a:cubicBezTo>
                    <a:pt x="129777" y="95236"/>
                    <a:pt x="129838" y="96099"/>
                    <a:pt x="129715" y="96099"/>
                  </a:cubicBezTo>
                  <a:close/>
                </a:path>
              </a:pathLst>
            </a:custGeom>
            <a:solidFill>
              <a:srgbClr val="263238"/>
            </a:solidFill>
            <a:ln w="6160" cap="flat">
              <a:noFill/>
              <a:prstDash val="solid"/>
              <a:miter/>
            </a:ln>
          </p:spPr>
          <p:txBody>
            <a:bodyPr rtlCol="0" anchor="ctr"/>
            <a:lstStyle/>
            <a:p>
              <a:endParaRPr lang="en-US"/>
            </a:p>
          </p:txBody>
        </p:sp>
        <p:sp>
          <p:nvSpPr>
            <p:cNvPr id="4438" name="Freeform: Shape 4437">
              <a:extLst>
                <a:ext uri="{FF2B5EF4-FFF2-40B4-BE49-F238E27FC236}">
                  <a16:creationId xmlns:a16="http://schemas.microsoft.com/office/drawing/2014/main" id="{0EEC2E53-6698-4410-BE95-FF3C8F2D030F}"/>
                </a:ext>
              </a:extLst>
            </p:cNvPr>
            <p:cNvSpPr/>
            <p:nvPr/>
          </p:nvSpPr>
          <p:spPr>
            <a:xfrm>
              <a:off x="6568359" y="3129308"/>
              <a:ext cx="110942" cy="21017"/>
            </a:xfrm>
            <a:custGeom>
              <a:avLst/>
              <a:gdLst>
                <a:gd name="connsiteX0" fmla="*/ 0 w 110942"/>
                <a:gd name="connsiteY0" fmla="*/ 21018 h 21017"/>
                <a:gd name="connsiteX1" fmla="*/ 110943 w 110942"/>
                <a:gd name="connsiteY1" fmla="*/ 0 h 21017"/>
              </a:gdLst>
              <a:ahLst/>
              <a:cxnLst>
                <a:cxn ang="0">
                  <a:pos x="connsiteX0" y="connsiteY0"/>
                </a:cxn>
                <a:cxn ang="0">
                  <a:pos x="connsiteX1" y="connsiteY1"/>
                </a:cxn>
              </a:cxnLst>
              <a:rect l="l" t="t" r="r" b="b"/>
              <a:pathLst>
                <a:path w="110942" h="21017">
                  <a:moveTo>
                    <a:pt x="0" y="21018"/>
                  </a:moveTo>
                  <a:lnTo>
                    <a:pt x="110943" y="0"/>
                  </a:lnTo>
                </a:path>
              </a:pathLst>
            </a:custGeom>
            <a:solidFill>
              <a:srgbClr val="FFFFFF"/>
            </a:solidFill>
            <a:ln w="6160" cap="flat">
              <a:noFill/>
              <a:prstDash val="solid"/>
              <a:miter/>
            </a:ln>
          </p:spPr>
          <p:txBody>
            <a:bodyPr rtlCol="0" anchor="ctr"/>
            <a:lstStyle/>
            <a:p>
              <a:endParaRPr lang="en-US"/>
            </a:p>
          </p:txBody>
        </p:sp>
        <p:sp>
          <p:nvSpPr>
            <p:cNvPr id="4439" name="Freeform: Shape 4438">
              <a:extLst>
                <a:ext uri="{FF2B5EF4-FFF2-40B4-BE49-F238E27FC236}">
                  <a16:creationId xmlns:a16="http://schemas.microsoft.com/office/drawing/2014/main" id="{00817A9D-EF81-4DA2-8600-36E1C46E2C2B}"/>
                </a:ext>
              </a:extLst>
            </p:cNvPr>
            <p:cNvSpPr/>
            <p:nvPr/>
          </p:nvSpPr>
          <p:spPr>
            <a:xfrm>
              <a:off x="6568174" y="3129369"/>
              <a:ext cx="111374" cy="21264"/>
            </a:xfrm>
            <a:custGeom>
              <a:avLst/>
              <a:gdLst>
                <a:gd name="connsiteX0" fmla="*/ 111374 w 111374"/>
                <a:gd name="connsiteY0" fmla="*/ 0 h 21264"/>
                <a:gd name="connsiteX1" fmla="*/ 55903 w 111374"/>
                <a:gd name="connsiteY1" fmla="*/ 12327 h 21264"/>
                <a:gd name="connsiteX2" fmla="*/ 0 w 111374"/>
                <a:gd name="connsiteY2" fmla="*/ 21264 h 21264"/>
                <a:gd name="connsiteX3" fmla="*/ 55471 w 111374"/>
                <a:gd name="connsiteY3" fmla="*/ 8937 h 21264"/>
                <a:gd name="connsiteX4" fmla="*/ 111374 w 111374"/>
                <a:gd name="connsiteY4" fmla="*/ 0 h 21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74" h="21264">
                  <a:moveTo>
                    <a:pt x="111374" y="0"/>
                  </a:moveTo>
                  <a:cubicBezTo>
                    <a:pt x="93130" y="5153"/>
                    <a:pt x="74609" y="9264"/>
                    <a:pt x="55903" y="12327"/>
                  </a:cubicBezTo>
                  <a:cubicBezTo>
                    <a:pt x="37449" y="16352"/>
                    <a:pt x="18786" y="19335"/>
                    <a:pt x="0" y="21264"/>
                  </a:cubicBezTo>
                  <a:cubicBezTo>
                    <a:pt x="18244" y="16105"/>
                    <a:pt x="36759" y="11988"/>
                    <a:pt x="55471" y="8937"/>
                  </a:cubicBezTo>
                  <a:cubicBezTo>
                    <a:pt x="73913" y="4845"/>
                    <a:pt x="92575" y="1855"/>
                    <a:pt x="111374" y="0"/>
                  </a:cubicBezTo>
                  <a:close/>
                </a:path>
              </a:pathLst>
            </a:custGeom>
            <a:solidFill>
              <a:srgbClr val="263238"/>
            </a:solidFill>
            <a:ln w="6160" cap="flat">
              <a:noFill/>
              <a:prstDash val="solid"/>
              <a:miter/>
            </a:ln>
          </p:spPr>
          <p:txBody>
            <a:bodyPr rtlCol="0" anchor="ctr"/>
            <a:lstStyle/>
            <a:p>
              <a:endParaRPr lang="en-US"/>
            </a:p>
          </p:txBody>
        </p:sp>
        <p:sp>
          <p:nvSpPr>
            <p:cNvPr id="4440" name="Freeform: Shape 4439">
              <a:extLst>
                <a:ext uri="{FF2B5EF4-FFF2-40B4-BE49-F238E27FC236}">
                  <a16:creationId xmlns:a16="http://schemas.microsoft.com/office/drawing/2014/main" id="{22B5544E-21CC-43E6-86AF-5D3F73BEB7DA}"/>
                </a:ext>
              </a:extLst>
            </p:cNvPr>
            <p:cNvSpPr/>
            <p:nvPr/>
          </p:nvSpPr>
          <p:spPr>
            <a:xfrm>
              <a:off x="6573228" y="3171897"/>
              <a:ext cx="22496" cy="4252"/>
            </a:xfrm>
            <a:custGeom>
              <a:avLst/>
              <a:gdLst>
                <a:gd name="connsiteX0" fmla="*/ 0 w 22496"/>
                <a:gd name="connsiteY0" fmla="*/ 4253 h 4252"/>
                <a:gd name="connsiteX1" fmla="*/ 22497 w 22496"/>
                <a:gd name="connsiteY1" fmla="*/ 0 h 4252"/>
              </a:gdLst>
              <a:ahLst/>
              <a:cxnLst>
                <a:cxn ang="0">
                  <a:pos x="connsiteX0" y="connsiteY0"/>
                </a:cxn>
                <a:cxn ang="0">
                  <a:pos x="connsiteX1" y="connsiteY1"/>
                </a:cxn>
              </a:cxnLst>
              <a:rect l="l" t="t" r="r" b="b"/>
              <a:pathLst>
                <a:path w="22496" h="4252">
                  <a:moveTo>
                    <a:pt x="0" y="4253"/>
                  </a:moveTo>
                  <a:lnTo>
                    <a:pt x="22497" y="0"/>
                  </a:lnTo>
                </a:path>
              </a:pathLst>
            </a:custGeom>
            <a:solidFill>
              <a:srgbClr val="FFFFFF"/>
            </a:solidFill>
            <a:ln w="6160" cap="flat">
              <a:noFill/>
              <a:prstDash val="solid"/>
              <a:miter/>
            </a:ln>
          </p:spPr>
          <p:txBody>
            <a:bodyPr rtlCol="0" anchor="ctr"/>
            <a:lstStyle/>
            <a:p>
              <a:endParaRPr lang="en-US"/>
            </a:p>
          </p:txBody>
        </p:sp>
        <p:sp>
          <p:nvSpPr>
            <p:cNvPr id="4441" name="Freeform: Shape 4440">
              <a:extLst>
                <a:ext uri="{FF2B5EF4-FFF2-40B4-BE49-F238E27FC236}">
                  <a16:creationId xmlns:a16="http://schemas.microsoft.com/office/drawing/2014/main" id="{B8A15A4D-045A-42C5-8C14-475C30599D78}"/>
                </a:ext>
              </a:extLst>
            </p:cNvPr>
            <p:cNvSpPr/>
            <p:nvPr/>
          </p:nvSpPr>
          <p:spPr>
            <a:xfrm>
              <a:off x="6573223" y="3171383"/>
              <a:ext cx="22501" cy="5282"/>
            </a:xfrm>
            <a:custGeom>
              <a:avLst/>
              <a:gdLst>
                <a:gd name="connsiteX0" fmla="*/ 22502 w 22501"/>
                <a:gd name="connsiteY0" fmla="*/ 515 h 5282"/>
                <a:gd name="connsiteX1" fmla="*/ 11592 w 22501"/>
                <a:gd name="connsiteY1" fmla="*/ 4213 h 5282"/>
                <a:gd name="connsiteX2" fmla="*/ 5 w 22501"/>
                <a:gd name="connsiteY2" fmla="*/ 4768 h 5282"/>
                <a:gd name="connsiteX3" fmla="*/ 10976 w 22501"/>
                <a:gd name="connsiteY3" fmla="*/ 1069 h 5282"/>
                <a:gd name="connsiteX4" fmla="*/ 22502 w 22501"/>
                <a:gd name="connsiteY4" fmla="*/ 515 h 5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1" h="5282">
                  <a:moveTo>
                    <a:pt x="22502" y="515"/>
                  </a:moveTo>
                  <a:cubicBezTo>
                    <a:pt x="22502" y="1378"/>
                    <a:pt x="17756" y="3042"/>
                    <a:pt x="11592" y="4213"/>
                  </a:cubicBezTo>
                  <a:cubicBezTo>
                    <a:pt x="5429" y="5384"/>
                    <a:pt x="190" y="5631"/>
                    <a:pt x="5" y="4768"/>
                  </a:cubicBezTo>
                  <a:cubicBezTo>
                    <a:pt x="-180" y="3905"/>
                    <a:pt x="4751" y="2241"/>
                    <a:pt x="10976" y="1069"/>
                  </a:cubicBezTo>
                  <a:cubicBezTo>
                    <a:pt x="17201" y="-102"/>
                    <a:pt x="22317" y="-348"/>
                    <a:pt x="22502" y="515"/>
                  </a:cubicBezTo>
                  <a:close/>
                </a:path>
              </a:pathLst>
            </a:custGeom>
            <a:solidFill>
              <a:srgbClr val="263238"/>
            </a:solidFill>
            <a:ln w="6160" cap="flat">
              <a:noFill/>
              <a:prstDash val="solid"/>
              <a:miter/>
            </a:ln>
          </p:spPr>
          <p:txBody>
            <a:bodyPr rtlCol="0" anchor="ctr"/>
            <a:lstStyle/>
            <a:p>
              <a:endParaRPr lang="en-US"/>
            </a:p>
          </p:txBody>
        </p:sp>
        <p:sp>
          <p:nvSpPr>
            <p:cNvPr id="4442" name="Freeform: Shape 4441">
              <a:extLst>
                <a:ext uri="{FF2B5EF4-FFF2-40B4-BE49-F238E27FC236}">
                  <a16:creationId xmlns:a16="http://schemas.microsoft.com/office/drawing/2014/main" id="{F1221DC6-4B06-4746-8322-F6146F65ED4C}"/>
                </a:ext>
              </a:extLst>
            </p:cNvPr>
            <p:cNvSpPr/>
            <p:nvPr/>
          </p:nvSpPr>
          <p:spPr>
            <a:xfrm>
              <a:off x="6581733" y="3183358"/>
              <a:ext cx="198772" cy="37789"/>
            </a:xfrm>
            <a:custGeom>
              <a:avLst/>
              <a:gdLst>
                <a:gd name="connsiteX0" fmla="*/ 198773 w 198772"/>
                <a:gd name="connsiteY0" fmla="*/ 65 h 37789"/>
                <a:gd name="connsiteX1" fmla="*/ 99726 w 198772"/>
                <a:gd name="connsiteY1" fmla="*/ 20467 h 37789"/>
                <a:gd name="connsiteX2" fmla="*/ 1 w 198772"/>
                <a:gd name="connsiteY2" fmla="*/ 37724 h 37789"/>
                <a:gd name="connsiteX3" fmla="*/ 99109 w 198772"/>
                <a:gd name="connsiteY3" fmla="*/ 17323 h 37789"/>
                <a:gd name="connsiteX4" fmla="*/ 198773 w 198772"/>
                <a:gd name="connsiteY4" fmla="*/ 65 h 37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72" h="37789">
                  <a:moveTo>
                    <a:pt x="198773" y="65"/>
                  </a:moveTo>
                  <a:cubicBezTo>
                    <a:pt x="198773" y="928"/>
                    <a:pt x="154581" y="10112"/>
                    <a:pt x="99726" y="20467"/>
                  </a:cubicBezTo>
                  <a:cubicBezTo>
                    <a:pt x="44871" y="30821"/>
                    <a:pt x="186" y="38587"/>
                    <a:pt x="1" y="37724"/>
                  </a:cubicBezTo>
                  <a:cubicBezTo>
                    <a:pt x="-184" y="36861"/>
                    <a:pt x="44193" y="27678"/>
                    <a:pt x="99109" y="17323"/>
                  </a:cubicBezTo>
                  <a:cubicBezTo>
                    <a:pt x="154026" y="6969"/>
                    <a:pt x="198588" y="-797"/>
                    <a:pt x="198773" y="65"/>
                  </a:cubicBezTo>
                  <a:close/>
                </a:path>
              </a:pathLst>
            </a:custGeom>
            <a:solidFill>
              <a:srgbClr val="263238"/>
            </a:solidFill>
            <a:ln w="6160" cap="flat">
              <a:noFill/>
              <a:prstDash val="solid"/>
              <a:miter/>
            </a:ln>
          </p:spPr>
          <p:txBody>
            <a:bodyPr rtlCol="0" anchor="ctr"/>
            <a:lstStyle/>
            <a:p>
              <a:endParaRPr lang="en-US"/>
            </a:p>
          </p:txBody>
        </p:sp>
        <p:sp>
          <p:nvSpPr>
            <p:cNvPr id="4443" name="Freeform: Shape 4442">
              <a:extLst>
                <a:ext uri="{FF2B5EF4-FFF2-40B4-BE49-F238E27FC236}">
                  <a16:creationId xmlns:a16="http://schemas.microsoft.com/office/drawing/2014/main" id="{087AD1CA-650C-4BCA-842A-FF83C9C66D36}"/>
                </a:ext>
              </a:extLst>
            </p:cNvPr>
            <p:cNvSpPr/>
            <p:nvPr/>
          </p:nvSpPr>
          <p:spPr>
            <a:xfrm>
              <a:off x="6585986" y="3205608"/>
              <a:ext cx="199882" cy="38022"/>
            </a:xfrm>
            <a:custGeom>
              <a:avLst/>
              <a:gdLst>
                <a:gd name="connsiteX0" fmla="*/ 199882 w 199882"/>
                <a:gd name="connsiteY0" fmla="*/ 65 h 38022"/>
                <a:gd name="connsiteX1" fmla="*/ 100281 w 199882"/>
                <a:gd name="connsiteY1" fmla="*/ 20589 h 38022"/>
                <a:gd name="connsiteX2" fmla="*/ 1 w 199882"/>
                <a:gd name="connsiteY2" fmla="*/ 37909 h 38022"/>
                <a:gd name="connsiteX3" fmla="*/ 99664 w 199882"/>
                <a:gd name="connsiteY3" fmla="*/ 17446 h 38022"/>
                <a:gd name="connsiteX4" fmla="*/ 199882 w 199882"/>
                <a:gd name="connsiteY4" fmla="*/ 65 h 38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82" h="38022">
                  <a:moveTo>
                    <a:pt x="199882" y="65"/>
                  </a:moveTo>
                  <a:cubicBezTo>
                    <a:pt x="199882" y="928"/>
                    <a:pt x="155444" y="10112"/>
                    <a:pt x="100281" y="20589"/>
                  </a:cubicBezTo>
                  <a:cubicBezTo>
                    <a:pt x="45117" y="31067"/>
                    <a:pt x="185" y="39080"/>
                    <a:pt x="1" y="37909"/>
                  </a:cubicBezTo>
                  <a:cubicBezTo>
                    <a:pt x="-184" y="36738"/>
                    <a:pt x="44439" y="27862"/>
                    <a:pt x="99664" y="17446"/>
                  </a:cubicBezTo>
                  <a:cubicBezTo>
                    <a:pt x="154889" y="7030"/>
                    <a:pt x="199759" y="-798"/>
                    <a:pt x="199882" y="65"/>
                  </a:cubicBezTo>
                  <a:close/>
                </a:path>
              </a:pathLst>
            </a:custGeom>
            <a:solidFill>
              <a:srgbClr val="263238"/>
            </a:solidFill>
            <a:ln w="6160" cap="flat">
              <a:noFill/>
              <a:prstDash val="solid"/>
              <a:miter/>
            </a:ln>
          </p:spPr>
          <p:txBody>
            <a:bodyPr rtlCol="0" anchor="ctr"/>
            <a:lstStyle/>
            <a:p>
              <a:endParaRPr lang="en-US"/>
            </a:p>
          </p:txBody>
        </p:sp>
        <p:sp>
          <p:nvSpPr>
            <p:cNvPr id="4444" name="Freeform: Shape 4443">
              <a:extLst>
                <a:ext uri="{FF2B5EF4-FFF2-40B4-BE49-F238E27FC236}">
                  <a16:creationId xmlns:a16="http://schemas.microsoft.com/office/drawing/2014/main" id="{F8E51F3B-06FA-4F30-B830-8251A75A1766}"/>
                </a:ext>
              </a:extLst>
            </p:cNvPr>
            <p:cNvSpPr/>
            <p:nvPr/>
          </p:nvSpPr>
          <p:spPr>
            <a:xfrm>
              <a:off x="6591040" y="3232172"/>
              <a:ext cx="196491" cy="37173"/>
            </a:xfrm>
            <a:custGeom>
              <a:avLst/>
              <a:gdLst>
                <a:gd name="connsiteX0" fmla="*/ 196492 w 196491"/>
                <a:gd name="connsiteY0" fmla="*/ 4 h 37173"/>
                <a:gd name="connsiteX1" fmla="*/ 188849 w 196491"/>
                <a:gd name="connsiteY1" fmla="*/ 2038 h 37173"/>
                <a:gd name="connsiteX2" fmla="*/ 167893 w 196491"/>
                <a:gd name="connsiteY2" fmla="*/ 6538 h 37173"/>
                <a:gd name="connsiteX3" fmla="*/ 98554 w 196491"/>
                <a:gd name="connsiteY3" fmla="*/ 20159 h 37173"/>
                <a:gd name="connsiteX4" fmla="*/ 28968 w 196491"/>
                <a:gd name="connsiteY4" fmla="*/ 32856 h 37173"/>
                <a:gd name="connsiteX5" fmla="*/ 7828 w 196491"/>
                <a:gd name="connsiteY5" fmla="*/ 36307 h 37173"/>
                <a:gd name="connsiteX6" fmla="*/ 0 w 196491"/>
                <a:gd name="connsiteY6" fmla="*/ 37170 h 37173"/>
                <a:gd name="connsiteX7" fmla="*/ 7581 w 196491"/>
                <a:gd name="connsiteY7" fmla="*/ 35075 h 37173"/>
                <a:gd name="connsiteX8" fmla="*/ 28537 w 196491"/>
                <a:gd name="connsiteY8" fmla="*/ 30637 h 37173"/>
                <a:gd name="connsiteX9" fmla="*/ 97938 w 196491"/>
                <a:gd name="connsiteY9" fmla="*/ 17016 h 37173"/>
                <a:gd name="connsiteX10" fmla="*/ 167523 w 196491"/>
                <a:gd name="connsiteY10" fmla="*/ 4319 h 37173"/>
                <a:gd name="connsiteX11" fmla="*/ 188664 w 196491"/>
                <a:gd name="connsiteY11" fmla="*/ 806 h 37173"/>
                <a:gd name="connsiteX12" fmla="*/ 196492 w 196491"/>
                <a:gd name="connsiteY12" fmla="*/ 4 h 3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491" h="37173">
                  <a:moveTo>
                    <a:pt x="196492" y="4"/>
                  </a:moveTo>
                  <a:cubicBezTo>
                    <a:pt x="194020" y="935"/>
                    <a:pt x="191456" y="1619"/>
                    <a:pt x="188849" y="2038"/>
                  </a:cubicBezTo>
                  <a:lnTo>
                    <a:pt x="167893" y="6538"/>
                  </a:lnTo>
                  <a:cubicBezTo>
                    <a:pt x="150204" y="10174"/>
                    <a:pt x="125674" y="15043"/>
                    <a:pt x="98554" y="20159"/>
                  </a:cubicBezTo>
                  <a:cubicBezTo>
                    <a:pt x="71435" y="25275"/>
                    <a:pt x="46781" y="29774"/>
                    <a:pt x="28968" y="32856"/>
                  </a:cubicBezTo>
                  <a:lnTo>
                    <a:pt x="7828" y="36307"/>
                  </a:lnTo>
                  <a:cubicBezTo>
                    <a:pt x="5264" y="36911"/>
                    <a:pt x="2632" y="37207"/>
                    <a:pt x="0" y="37170"/>
                  </a:cubicBezTo>
                  <a:cubicBezTo>
                    <a:pt x="2453" y="36234"/>
                    <a:pt x="4992" y="35531"/>
                    <a:pt x="7581" y="35075"/>
                  </a:cubicBezTo>
                  <a:lnTo>
                    <a:pt x="28537" y="30637"/>
                  </a:lnTo>
                  <a:cubicBezTo>
                    <a:pt x="46288" y="26939"/>
                    <a:pt x="70818" y="22131"/>
                    <a:pt x="97938" y="17016"/>
                  </a:cubicBezTo>
                  <a:cubicBezTo>
                    <a:pt x="125057" y="11900"/>
                    <a:pt x="149649" y="7401"/>
                    <a:pt x="167523" y="4319"/>
                  </a:cubicBezTo>
                  <a:lnTo>
                    <a:pt x="188664" y="806"/>
                  </a:lnTo>
                  <a:cubicBezTo>
                    <a:pt x="191234" y="233"/>
                    <a:pt x="193860" y="-39"/>
                    <a:pt x="196492" y="4"/>
                  </a:cubicBezTo>
                  <a:close/>
                </a:path>
              </a:pathLst>
            </a:custGeom>
            <a:solidFill>
              <a:srgbClr val="263238"/>
            </a:solidFill>
            <a:ln w="6160" cap="flat">
              <a:noFill/>
              <a:prstDash val="solid"/>
              <a:miter/>
            </a:ln>
          </p:spPr>
          <p:txBody>
            <a:bodyPr rtlCol="0" anchor="ctr"/>
            <a:lstStyle/>
            <a:p>
              <a:endParaRPr lang="en-US"/>
            </a:p>
          </p:txBody>
        </p:sp>
        <p:sp>
          <p:nvSpPr>
            <p:cNvPr id="4445" name="Freeform: Shape 4444">
              <a:extLst>
                <a:ext uri="{FF2B5EF4-FFF2-40B4-BE49-F238E27FC236}">
                  <a16:creationId xmlns:a16="http://schemas.microsoft.com/office/drawing/2014/main" id="{00D52413-7C61-4904-B6C4-05BCC9CE6590}"/>
                </a:ext>
              </a:extLst>
            </p:cNvPr>
            <p:cNvSpPr/>
            <p:nvPr/>
          </p:nvSpPr>
          <p:spPr>
            <a:xfrm>
              <a:off x="6537333" y="3109774"/>
              <a:ext cx="190922" cy="106079"/>
            </a:xfrm>
            <a:custGeom>
              <a:avLst/>
              <a:gdLst>
                <a:gd name="connsiteX0" fmla="*/ 47976 w 190922"/>
                <a:gd name="connsiteY0" fmla="*/ 15343 h 106079"/>
                <a:gd name="connsiteX1" fmla="*/ 49208 w 190922"/>
                <a:gd name="connsiteY1" fmla="*/ 14603 h 106079"/>
                <a:gd name="connsiteX2" fmla="*/ 52906 w 190922"/>
                <a:gd name="connsiteY2" fmla="*/ 12692 h 106079"/>
                <a:gd name="connsiteX3" fmla="*/ 67884 w 190922"/>
                <a:gd name="connsiteY3" fmla="*/ 6529 h 106079"/>
                <a:gd name="connsiteX4" fmla="*/ 126930 w 190922"/>
                <a:gd name="connsiteY4" fmla="*/ 1105 h 106079"/>
                <a:gd name="connsiteX5" fmla="*/ 166438 w 190922"/>
                <a:gd name="connsiteY5" fmla="*/ 12446 h 106079"/>
                <a:gd name="connsiteX6" fmla="*/ 184620 w 190922"/>
                <a:gd name="connsiteY6" fmla="*/ 26807 h 106079"/>
                <a:gd name="connsiteX7" fmla="*/ 190167 w 190922"/>
                <a:gd name="connsiteY7" fmla="*/ 50721 h 106079"/>
                <a:gd name="connsiteX8" fmla="*/ 174943 w 190922"/>
                <a:gd name="connsiteY8" fmla="*/ 71615 h 106079"/>
                <a:gd name="connsiteX9" fmla="*/ 151954 w 190922"/>
                <a:gd name="connsiteY9" fmla="*/ 85237 h 106079"/>
                <a:gd name="connsiteX10" fmla="*/ 99071 w 190922"/>
                <a:gd name="connsiteY10" fmla="*/ 103357 h 106079"/>
                <a:gd name="connsiteX11" fmla="*/ 43168 w 190922"/>
                <a:gd name="connsiteY11" fmla="*/ 102618 h 106079"/>
                <a:gd name="connsiteX12" fmla="*/ 18514 w 190922"/>
                <a:gd name="connsiteY12" fmla="*/ 92386 h 106079"/>
                <a:gd name="connsiteX13" fmla="*/ 1626 w 190922"/>
                <a:gd name="connsiteY13" fmla="*/ 72725 h 106079"/>
                <a:gd name="connsiteX14" fmla="*/ 4338 w 190922"/>
                <a:gd name="connsiteY14" fmla="*/ 48071 h 106079"/>
                <a:gd name="connsiteX15" fmla="*/ 20055 w 190922"/>
                <a:gd name="connsiteY15" fmla="*/ 31121 h 106079"/>
                <a:gd name="connsiteX16" fmla="*/ 56173 w 190922"/>
                <a:gd name="connsiteY16" fmla="*/ 11521 h 106079"/>
                <a:gd name="connsiteX17" fmla="*/ 114418 w 190922"/>
                <a:gd name="connsiteY17" fmla="*/ 1105 h 106079"/>
                <a:gd name="connsiteX18" fmla="*/ 130505 w 190922"/>
                <a:gd name="connsiteY18" fmla="*/ 2338 h 106079"/>
                <a:gd name="connsiteX19" fmla="*/ 134634 w 190922"/>
                <a:gd name="connsiteY19" fmla="*/ 2954 h 106079"/>
                <a:gd name="connsiteX20" fmla="*/ 136052 w 190922"/>
                <a:gd name="connsiteY20" fmla="*/ 3324 h 106079"/>
                <a:gd name="connsiteX21" fmla="*/ 134634 w 190922"/>
                <a:gd name="connsiteY21" fmla="*/ 3324 h 106079"/>
                <a:gd name="connsiteX22" fmla="*/ 130443 w 190922"/>
                <a:gd name="connsiteY22" fmla="*/ 2954 h 106079"/>
                <a:gd name="connsiteX23" fmla="*/ 114418 w 190922"/>
                <a:gd name="connsiteY23" fmla="*/ 2399 h 106079"/>
                <a:gd name="connsiteX24" fmla="*/ 56974 w 190922"/>
                <a:gd name="connsiteY24" fmla="*/ 13617 h 106079"/>
                <a:gd name="connsiteX25" fmla="*/ 21719 w 190922"/>
                <a:gd name="connsiteY25" fmla="*/ 33217 h 106079"/>
                <a:gd name="connsiteX26" fmla="*/ 6742 w 190922"/>
                <a:gd name="connsiteY26" fmla="*/ 49488 h 106079"/>
                <a:gd name="connsiteX27" fmla="*/ 4400 w 190922"/>
                <a:gd name="connsiteY27" fmla="*/ 71492 h 106079"/>
                <a:gd name="connsiteX28" fmla="*/ 20178 w 190922"/>
                <a:gd name="connsiteY28" fmla="*/ 89551 h 106079"/>
                <a:gd name="connsiteX29" fmla="*/ 44093 w 190922"/>
                <a:gd name="connsiteY29" fmla="*/ 99289 h 106079"/>
                <a:gd name="connsiteX30" fmla="*/ 98578 w 190922"/>
                <a:gd name="connsiteY30" fmla="*/ 99967 h 106079"/>
                <a:gd name="connsiteX31" fmla="*/ 150659 w 190922"/>
                <a:gd name="connsiteY31" fmla="*/ 82155 h 106079"/>
                <a:gd name="connsiteX32" fmla="*/ 173156 w 190922"/>
                <a:gd name="connsiteY32" fmla="*/ 68965 h 106079"/>
                <a:gd name="connsiteX33" fmla="*/ 187394 w 190922"/>
                <a:gd name="connsiteY33" fmla="*/ 49735 h 106079"/>
                <a:gd name="connsiteX34" fmla="*/ 182524 w 190922"/>
                <a:gd name="connsiteY34" fmla="*/ 28286 h 106079"/>
                <a:gd name="connsiteX35" fmla="*/ 165328 w 190922"/>
                <a:gd name="connsiteY35" fmla="*/ 14603 h 106079"/>
                <a:gd name="connsiteX36" fmla="*/ 126745 w 190922"/>
                <a:gd name="connsiteY36" fmla="*/ 3077 h 106079"/>
                <a:gd name="connsiteX37" fmla="*/ 68562 w 190922"/>
                <a:gd name="connsiteY37" fmla="*/ 7515 h 106079"/>
                <a:gd name="connsiteX38" fmla="*/ 52968 w 190922"/>
                <a:gd name="connsiteY38" fmla="*/ 13432 h 106079"/>
                <a:gd name="connsiteX39" fmla="*/ 49147 w 190922"/>
                <a:gd name="connsiteY39" fmla="*/ 15035 h 106079"/>
                <a:gd name="connsiteX40" fmla="*/ 47976 w 190922"/>
                <a:gd name="connsiteY40" fmla="*/ 15343 h 106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0922" h="106079">
                  <a:moveTo>
                    <a:pt x="47976" y="15343"/>
                  </a:moveTo>
                  <a:cubicBezTo>
                    <a:pt x="48345" y="15035"/>
                    <a:pt x="48765" y="14788"/>
                    <a:pt x="49208" y="14603"/>
                  </a:cubicBezTo>
                  <a:lnTo>
                    <a:pt x="52906" y="12692"/>
                  </a:lnTo>
                  <a:cubicBezTo>
                    <a:pt x="57763" y="10326"/>
                    <a:pt x="62768" y="8267"/>
                    <a:pt x="67884" y="6529"/>
                  </a:cubicBezTo>
                  <a:cubicBezTo>
                    <a:pt x="86929" y="415"/>
                    <a:pt x="107090" y="-1434"/>
                    <a:pt x="126930" y="1105"/>
                  </a:cubicBezTo>
                  <a:cubicBezTo>
                    <a:pt x="140631" y="2689"/>
                    <a:pt x="153981" y="6523"/>
                    <a:pt x="166438" y="12446"/>
                  </a:cubicBezTo>
                  <a:cubicBezTo>
                    <a:pt x="173470" y="15854"/>
                    <a:pt x="179671" y="20754"/>
                    <a:pt x="184620" y="26807"/>
                  </a:cubicBezTo>
                  <a:cubicBezTo>
                    <a:pt x="190124" y="33463"/>
                    <a:pt x="192176" y="42320"/>
                    <a:pt x="190167" y="50721"/>
                  </a:cubicBezTo>
                  <a:cubicBezTo>
                    <a:pt x="187548" y="59177"/>
                    <a:pt x="182192" y="66530"/>
                    <a:pt x="174943" y="71615"/>
                  </a:cubicBezTo>
                  <a:cubicBezTo>
                    <a:pt x="167794" y="76971"/>
                    <a:pt x="160083" y="81538"/>
                    <a:pt x="151954" y="85237"/>
                  </a:cubicBezTo>
                  <a:cubicBezTo>
                    <a:pt x="135183" y="93533"/>
                    <a:pt x="117407" y="99622"/>
                    <a:pt x="99071" y="103357"/>
                  </a:cubicBezTo>
                  <a:cubicBezTo>
                    <a:pt x="80611" y="107222"/>
                    <a:pt x="61523" y="106969"/>
                    <a:pt x="43168" y="102618"/>
                  </a:cubicBezTo>
                  <a:cubicBezTo>
                    <a:pt x="34447" y="100571"/>
                    <a:pt x="26120" y="97120"/>
                    <a:pt x="18514" y="92386"/>
                  </a:cubicBezTo>
                  <a:cubicBezTo>
                    <a:pt x="10890" y="87850"/>
                    <a:pt x="4954" y="80947"/>
                    <a:pt x="1626" y="72725"/>
                  </a:cubicBezTo>
                  <a:cubicBezTo>
                    <a:pt x="-1264" y="64521"/>
                    <a:pt x="-266" y="55448"/>
                    <a:pt x="4338" y="48071"/>
                  </a:cubicBezTo>
                  <a:cubicBezTo>
                    <a:pt x="8418" y="41445"/>
                    <a:pt x="13756" y="35688"/>
                    <a:pt x="20055" y="31121"/>
                  </a:cubicBezTo>
                  <a:cubicBezTo>
                    <a:pt x="31168" y="23010"/>
                    <a:pt x="43316" y="16421"/>
                    <a:pt x="56173" y="11521"/>
                  </a:cubicBezTo>
                  <a:cubicBezTo>
                    <a:pt x="74774" y="4464"/>
                    <a:pt x="94522" y="932"/>
                    <a:pt x="114418" y="1105"/>
                  </a:cubicBezTo>
                  <a:cubicBezTo>
                    <a:pt x="119799" y="1198"/>
                    <a:pt x="125173" y="1604"/>
                    <a:pt x="130505" y="2338"/>
                  </a:cubicBezTo>
                  <a:lnTo>
                    <a:pt x="134634" y="2954"/>
                  </a:lnTo>
                  <a:lnTo>
                    <a:pt x="136052" y="3324"/>
                  </a:lnTo>
                  <a:lnTo>
                    <a:pt x="134634" y="3324"/>
                  </a:lnTo>
                  <a:lnTo>
                    <a:pt x="130443" y="2954"/>
                  </a:lnTo>
                  <a:cubicBezTo>
                    <a:pt x="126807" y="2646"/>
                    <a:pt x="121383" y="2338"/>
                    <a:pt x="114418" y="2399"/>
                  </a:cubicBezTo>
                  <a:cubicBezTo>
                    <a:pt x="94750" y="2640"/>
                    <a:pt x="75286" y="6443"/>
                    <a:pt x="56974" y="13617"/>
                  </a:cubicBezTo>
                  <a:cubicBezTo>
                    <a:pt x="44419" y="18591"/>
                    <a:pt x="32573" y="25180"/>
                    <a:pt x="21719" y="33217"/>
                  </a:cubicBezTo>
                  <a:cubicBezTo>
                    <a:pt x="15716" y="37618"/>
                    <a:pt x="10631" y="43146"/>
                    <a:pt x="6742" y="49488"/>
                  </a:cubicBezTo>
                  <a:cubicBezTo>
                    <a:pt x="2723" y="56108"/>
                    <a:pt x="1867" y="64176"/>
                    <a:pt x="4400" y="71492"/>
                  </a:cubicBezTo>
                  <a:cubicBezTo>
                    <a:pt x="7580" y="79055"/>
                    <a:pt x="13109" y="85385"/>
                    <a:pt x="20178" y="89551"/>
                  </a:cubicBezTo>
                  <a:cubicBezTo>
                    <a:pt x="27556" y="94100"/>
                    <a:pt x="35636" y="97391"/>
                    <a:pt x="44093" y="99289"/>
                  </a:cubicBezTo>
                  <a:cubicBezTo>
                    <a:pt x="61985" y="103499"/>
                    <a:pt x="80587" y="103727"/>
                    <a:pt x="98578" y="99967"/>
                  </a:cubicBezTo>
                  <a:cubicBezTo>
                    <a:pt x="116631" y="96275"/>
                    <a:pt x="134129" y="90291"/>
                    <a:pt x="150659" y="82155"/>
                  </a:cubicBezTo>
                  <a:cubicBezTo>
                    <a:pt x="158610" y="78574"/>
                    <a:pt x="166148" y="74155"/>
                    <a:pt x="173156" y="68965"/>
                  </a:cubicBezTo>
                  <a:cubicBezTo>
                    <a:pt x="179899" y="64312"/>
                    <a:pt x="184910" y="57544"/>
                    <a:pt x="187394" y="49735"/>
                  </a:cubicBezTo>
                  <a:cubicBezTo>
                    <a:pt x="189224" y="42216"/>
                    <a:pt x="187424" y="34277"/>
                    <a:pt x="182524" y="28286"/>
                  </a:cubicBezTo>
                  <a:cubicBezTo>
                    <a:pt x="177853" y="22529"/>
                    <a:pt x="171985" y="17857"/>
                    <a:pt x="165328" y="14603"/>
                  </a:cubicBezTo>
                  <a:cubicBezTo>
                    <a:pt x="153174" y="8705"/>
                    <a:pt x="140144" y="4815"/>
                    <a:pt x="126745" y="3077"/>
                  </a:cubicBezTo>
                  <a:cubicBezTo>
                    <a:pt x="107256" y="476"/>
                    <a:pt x="87434" y="1986"/>
                    <a:pt x="68562" y="7515"/>
                  </a:cubicBezTo>
                  <a:cubicBezTo>
                    <a:pt x="63255" y="9185"/>
                    <a:pt x="58047" y="11158"/>
                    <a:pt x="52968" y="13432"/>
                  </a:cubicBezTo>
                  <a:lnTo>
                    <a:pt x="49147" y="15035"/>
                  </a:lnTo>
                  <a:cubicBezTo>
                    <a:pt x="48469" y="15281"/>
                    <a:pt x="47976" y="15404"/>
                    <a:pt x="47976" y="15343"/>
                  </a:cubicBezTo>
                  <a:close/>
                </a:path>
              </a:pathLst>
            </a:custGeom>
            <a:solidFill>
              <a:srgbClr val="008D8A"/>
            </a:solidFill>
            <a:ln w="6160" cap="flat">
              <a:noFill/>
              <a:prstDash val="solid"/>
              <a:miter/>
            </a:ln>
          </p:spPr>
          <p:txBody>
            <a:bodyPr rtlCol="0" anchor="ctr"/>
            <a:lstStyle/>
            <a:p>
              <a:endParaRPr lang="en-US"/>
            </a:p>
          </p:txBody>
        </p:sp>
        <p:sp>
          <p:nvSpPr>
            <p:cNvPr id="4446" name="Freeform: Shape 4445">
              <a:extLst>
                <a:ext uri="{FF2B5EF4-FFF2-40B4-BE49-F238E27FC236}">
                  <a16:creationId xmlns:a16="http://schemas.microsoft.com/office/drawing/2014/main" id="{62D453F7-2E58-4006-B939-F14AB9C61DD3}"/>
                </a:ext>
              </a:extLst>
            </p:cNvPr>
            <p:cNvSpPr/>
            <p:nvPr/>
          </p:nvSpPr>
          <p:spPr>
            <a:xfrm>
              <a:off x="6718255" y="3066563"/>
              <a:ext cx="67921" cy="55224"/>
            </a:xfrm>
            <a:custGeom>
              <a:avLst/>
              <a:gdLst>
                <a:gd name="connsiteX0" fmla="*/ 0 w 67921"/>
                <a:gd name="connsiteY0" fmla="*/ 55225 h 55224"/>
                <a:gd name="connsiteX1" fmla="*/ 32974 w 67921"/>
                <a:gd name="connsiteY1" fmla="*/ 26380 h 55224"/>
                <a:gd name="connsiteX2" fmla="*/ 67922 w 67921"/>
                <a:gd name="connsiteY2" fmla="*/ 0 h 55224"/>
                <a:gd name="connsiteX3" fmla="*/ 34947 w 67921"/>
                <a:gd name="connsiteY3" fmla="*/ 28845 h 55224"/>
                <a:gd name="connsiteX4" fmla="*/ 0 w 67921"/>
                <a:gd name="connsiteY4" fmla="*/ 55225 h 55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21" h="55224">
                  <a:moveTo>
                    <a:pt x="0" y="55225"/>
                  </a:moveTo>
                  <a:cubicBezTo>
                    <a:pt x="10262" y="44808"/>
                    <a:pt x="21283" y="35169"/>
                    <a:pt x="32974" y="26380"/>
                  </a:cubicBezTo>
                  <a:cubicBezTo>
                    <a:pt x="43964" y="16746"/>
                    <a:pt x="55644" y="7926"/>
                    <a:pt x="67922" y="0"/>
                  </a:cubicBezTo>
                  <a:cubicBezTo>
                    <a:pt x="57659" y="10416"/>
                    <a:pt x="46639" y="20056"/>
                    <a:pt x="34947" y="28845"/>
                  </a:cubicBezTo>
                  <a:cubicBezTo>
                    <a:pt x="23945" y="38460"/>
                    <a:pt x="12265" y="47280"/>
                    <a:pt x="0" y="55225"/>
                  </a:cubicBezTo>
                  <a:close/>
                </a:path>
              </a:pathLst>
            </a:custGeom>
            <a:solidFill>
              <a:srgbClr val="008D8A"/>
            </a:solidFill>
            <a:ln w="6160" cap="flat">
              <a:noFill/>
              <a:prstDash val="solid"/>
              <a:miter/>
            </a:ln>
          </p:spPr>
          <p:txBody>
            <a:bodyPr rtlCol="0" anchor="ctr"/>
            <a:lstStyle/>
            <a:p>
              <a:endParaRPr lang="en-US"/>
            </a:p>
          </p:txBody>
        </p:sp>
        <p:sp>
          <p:nvSpPr>
            <p:cNvPr id="4447" name="Freeform: Shape 4446">
              <a:extLst>
                <a:ext uri="{FF2B5EF4-FFF2-40B4-BE49-F238E27FC236}">
                  <a16:creationId xmlns:a16="http://schemas.microsoft.com/office/drawing/2014/main" id="{585816BB-2206-4C1D-9627-AA7BFDA25F8F}"/>
                </a:ext>
              </a:extLst>
            </p:cNvPr>
            <p:cNvSpPr/>
            <p:nvPr/>
          </p:nvSpPr>
          <p:spPr>
            <a:xfrm>
              <a:off x="6714310" y="3092635"/>
              <a:ext cx="45548" cy="34515"/>
            </a:xfrm>
            <a:custGeom>
              <a:avLst/>
              <a:gdLst>
                <a:gd name="connsiteX0" fmla="*/ 45548 w 45548"/>
                <a:gd name="connsiteY0" fmla="*/ 23544 h 34515"/>
                <a:gd name="connsiteX1" fmla="*/ 7088 w 45548"/>
                <a:gd name="connsiteY1" fmla="*/ 33098 h 34515"/>
                <a:gd name="connsiteX2" fmla="*/ 2465 w 45548"/>
                <a:gd name="connsiteY2" fmla="*/ 34022 h 34515"/>
                <a:gd name="connsiteX3" fmla="*/ 0 w 45548"/>
                <a:gd name="connsiteY3" fmla="*/ 34516 h 34515"/>
                <a:gd name="connsiteX4" fmla="*/ 555 w 45548"/>
                <a:gd name="connsiteY4" fmla="*/ 32050 h 34515"/>
                <a:gd name="connsiteX5" fmla="*/ 14484 w 45548"/>
                <a:gd name="connsiteY5" fmla="*/ 0 h 34515"/>
                <a:gd name="connsiteX6" fmla="*/ 3636 w 45548"/>
                <a:gd name="connsiteY6" fmla="*/ 32851 h 34515"/>
                <a:gd name="connsiteX7" fmla="*/ 1787 w 45548"/>
                <a:gd name="connsiteY7" fmla="*/ 30879 h 34515"/>
                <a:gd name="connsiteX8" fmla="*/ 6410 w 45548"/>
                <a:gd name="connsiteY8" fmla="*/ 29954 h 34515"/>
                <a:gd name="connsiteX9" fmla="*/ 45548 w 45548"/>
                <a:gd name="connsiteY9" fmla="*/ 23544 h 3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548" h="34515">
                  <a:moveTo>
                    <a:pt x="45548" y="23544"/>
                  </a:moveTo>
                  <a:cubicBezTo>
                    <a:pt x="32999" y="27736"/>
                    <a:pt x="20142" y="30928"/>
                    <a:pt x="7088" y="33098"/>
                  </a:cubicBezTo>
                  <a:lnTo>
                    <a:pt x="2465" y="34022"/>
                  </a:lnTo>
                  <a:lnTo>
                    <a:pt x="0" y="34516"/>
                  </a:lnTo>
                  <a:lnTo>
                    <a:pt x="555" y="32050"/>
                  </a:lnTo>
                  <a:cubicBezTo>
                    <a:pt x="2872" y="20500"/>
                    <a:pt x="7618" y="9572"/>
                    <a:pt x="14484" y="0"/>
                  </a:cubicBezTo>
                  <a:cubicBezTo>
                    <a:pt x="15286" y="370"/>
                    <a:pt x="8321" y="13868"/>
                    <a:pt x="3636" y="32851"/>
                  </a:cubicBezTo>
                  <a:lnTo>
                    <a:pt x="1787" y="30879"/>
                  </a:lnTo>
                  <a:lnTo>
                    <a:pt x="6410" y="29954"/>
                  </a:lnTo>
                  <a:cubicBezTo>
                    <a:pt x="19261" y="26756"/>
                    <a:pt x="32352" y="24611"/>
                    <a:pt x="45548" y="23544"/>
                  </a:cubicBezTo>
                  <a:close/>
                </a:path>
              </a:pathLst>
            </a:custGeom>
            <a:solidFill>
              <a:srgbClr val="008D8A"/>
            </a:solidFill>
            <a:ln w="6160" cap="flat">
              <a:noFill/>
              <a:prstDash val="solid"/>
              <a:miter/>
            </a:ln>
          </p:spPr>
          <p:txBody>
            <a:bodyPr rtlCol="0" anchor="ctr"/>
            <a:lstStyle/>
            <a:p>
              <a:endParaRPr lang="en-US"/>
            </a:p>
          </p:txBody>
        </p:sp>
        <p:sp>
          <p:nvSpPr>
            <p:cNvPr id="4448" name="Freeform: Shape 4447">
              <a:extLst>
                <a:ext uri="{FF2B5EF4-FFF2-40B4-BE49-F238E27FC236}">
                  <a16:creationId xmlns:a16="http://schemas.microsoft.com/office/drawing/2014/main" id="{76235012-5682-4A50-BEE3-B8E734446155}"/>
                </a:ext>
              </a:extLst>
            </p:cNvPr>
            <p:cNvSpPr/>
            <p:nvPr/>
          </p:nvSpPr>
          <p:spPr>
            <a:xfrm>
              <a:off x="6568051" y="3144223"/>
              <a:ext cx="122653" cy="18798"/>
            </a:xfrm>
            <a:custGeom>
              <a:avLst/>
              <a:gdLst>
                <a:gd name="connsiteX0" fmla="*/ 122653 w 122653"/>
                <a:gd name="connsiteY0" fmla="*/ 0 h 18798"/>
                <a:gd name="connsiteX1" fmla="*/ 61635 w 122653"/>
                <a:gd name="connsiteY1" fmla="*/ 10971 h 18798"/>
                <a:gd name="connsiteX2" fmla="*/ 0 w 122653"/>
                <a:gd name="connsiteY2" fmla="*/ 18799 h 18798"/>
                <a:gd name="connsiteX3" fmla="*/ 61018 w 122653"/>
                <a:gd name="connsiteY3" fmla="*/ 7766 h 18798"/>
                <a:gd name="connsiteX4" fmla="*/ 122653 w 122653"/>
                <a:gd name="connsiteY4" fmla="*/ 0 h 1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3" h="18798">
                  <a:moveTo>
                    <a:pt x="122653" y="0"/>
                  </a:moveTo>
                  <a:cubicBezTo>
                    <a:pt x="102517" y="4703"/>
                    <a:pt x="82147" y="8364"/>
                    <a:pt x="61635" y="10971"/>
                  </a:cubicBezTo>
                  <a:cubicBezTo>
                    <a:pt x="41234" y="14620"/>
                    <a:pt x="20666" y="17233"/>
                    <a:pt x="0" y="18799"/>
                  </a:cubicBezTo>
                  <a:cubicBezTo>
                    <a:pt x="20130" y="14059"/>
                    <a:pt x="40500" y="10373"/>
                    <a:pt x="61018" y="7766"/>
                  </a:cubicBezTo>
                  <a:cubicBezTo>
                    <a:pt x="81407" y="4080"/>
                    <a:pt x="101987" y="1485"/>
                    <a:pt x="122653" y="0"/>
                  </a:cubicBezTo>
                  <a:close/>
                </a:path>
              </a:pathLst>
            </a:custGeom>
            <a:solidFill>
              <a:srgbClr val="008D8A"/>
            </a:solidFill>
            <a:ln w="6160" cap="flat">
              <a:noFill/>
              <a:prstDash val="solid"/>
              <a:miter/>
            </a:ln>
          </p:spPr>
          <p:txBody>
            <a:bodyPr rtlCol="0" anchor="ctr"/>
            <a:lstStyle/>
            <a:p>
              <a:endParaRPr lang="en-US"/>
            </a:p>
          </p:txBody>
        </p:sp>
        <p:sp>
          <p:nvSpPr>
            <p:cNvPr id="4449" name="Freeform: Shape 4448">
              <a:extLst>
                <a:ext uri="{FF2B5EF4-FFF2-40B4-BE49-F238E27FC236}">
                  <a16:creationId xmlns:a16="http://schemas.microsoft.com/office/drawing/2014/main" id="{1BC80E81-3549-4F2A-9576-837562ECACD2}"/>
                </a:ext>
              </a:extLst>
            </p:cNvPr>
            <p:cNvSpPr/>
            <p:nvPr/>
          </p:nvSpPr>
          <p:spPr>
            <a:xfrm>
              <a:off x="6495258" y="3071731"/>
              <a:ext cx="56960" cy="56962"/>
            </a:xfrm>
            <a:custGeom>
              <a:avLst/>
              <a:gdLst>
                <a:gd name="connsiteX0" fmla="*/ 56459 w 56960"/>
                <a:gd name="connsiteY0" fmla="*/ 23185 h 56962"/>
                <a:gd name="connsiteX1" fmla="*/ 33778 w 56960"/>
                <a:gd name="connsiteY1" fmla="*/ 56461 h 56962"/>
                <a:gd name="connsiteX2" fmla="*/ 501 w 56960"/>
                <a:gd name="connsiteY2" fmla="*/ 33773 h 56962"/>
                <a:gd name="connsiteX3" fmla="*/ 23176 w 56960"/>
                <a:gd name="connsiteY3" fmla="*/ 503 h 56962"/>
                <a:gd name="connsiteX4" fmla="*/ 56459 w 56960"/>
                <a:gd name="connsiteY4" fmla="*/ 23178 h 56962"/>
                <a:gd name="connsiteX5" fmla="*/ 56459 w 56960"/>
                <a:gd name="connsiteY5" fmla="*/ 23185 h 5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60" h="56962">
                  <a:moveTo>
                    <a:pt x="56459" y="23185"/>
                  </a:moveTo>
                  <a:cubicBezTo>
                    <a:pt x="59381" y="38636"/>
                    <a:pt x="49229" y="53534"/>
                    <a:pt x="33778" y="56461"/>
                  </a:cubicBezTo>
                  <a:cubicBezTo>
                    <a:pt x="18326" y="59383"/>
                    <a:pt x="3429" y="49225"/>
                    <a:pt x="501" y="33773"/>
                  </a:cubicBezTo>
                  <a:cubicBezTo>
                    <a:pt x="-2420" y="18328"/>
                    <a:pt x="7731" y="3431"/>
                    <a:pt x="23176" y="503"/>
                  </a:cubicBezTo>
                  <a:cubicBezTo>
                    <a:pt x="38628" y="-2425"/>
                    <a:pt x="53526" y="7727"/>
                    <a:pt x="56459" y="23178"/>
                  </a:cubicBezTo>
                  <a:cubicBezTo>
                    <a:pt x="56459" y="23178"/>
                    <a:pt x="56459" y="23185"/>
                    <a:pt x="56459" y="23185"/>
                  </a:cubicBezTo>
                  <a:close/>
                </a:path>
              </a:pathLst>
            </a:custGeom>
            <a:solidFill>
              <a:srgbClr val="008D8A"/>
            </a:solidFill>
            <a:ln w="6160" cap="flat">
              <a:noFill/>
              <a:prstDash val="solid"/>
              <a:miter/>
            </a:ln>
          </p:spPr>
          <p:txBody>
            <a:bodyPr rtlCol="0" anchor="ctr"/>
            <a:lstStyle/>
            <a:p>
              <a:endParaRPr lang="en-US"/>
            </a:p>
          </p:txBody>
        </p:sp>
        <p:sp>
          <p:nvSpPr>
            <p:cNvPr id="4450" name="Freeform: Shape 4449">
              <a:extLst>
                <a:ext uri="{FF2B5EF4-FFF2-40B4-BE49-F238E27FC236}">
                  <a16:creationId xmlns:a16="http://schemas.microsoft.com/office/drawing/2014/main" id="{D655818A-591F-4C7C-9156-E1009C0BD8F0}"/>
                </a:ext>
              </a:extLst>
            </p:cNvPr>
            <p:cNvSpPr/>
            <p:nvPr/>
          </p:nvSpPr>
          <p:spPr>
            <a:xfrm>
              <a:off x="6495136" y="3071308"/>
              <a:ext cx="57392" cy="57568"/>
            </a:xfrm>
            <a:custGeom>
              <a:avLst/>
              <a:gdLst>
                <a:gd name="connsiteX0" fmla="*/ 28537 w 57392"/>
                <a:gd name="connsiteY0" fmla="*/ 57568 h 57568"/>
                <a:gd name="connsiteX1" fmla="*/ 0 w 57392"/>
                <a:gd name="connsiteY1" fmla="*/ 28914 h 57568"/>
                <a:gd name="connsiteX2" fmla="*/ 4992 w 57392"/>
                <a:gd name="connsiteY2" fmla="*/ 12822 h 57568"/>
                <a:gd name="connsiteX3" fmla="*/ 23483 w 57392"/>
                <a:gd name="connsiteY3" fmla="*/ 495 h 57568"/>
                <a:gd name="connsiteX4" fmla="*/ 28784 w 57392"/>
                <a:gd name="connsiteY4" fmla="*/ 1 h 57568"/>
                <a:gd name="connsiteX5" fmla="*/ 56889 w 57392"/>
                <a:gd name="connsiteY5" fmla="*/ 23299 h 57568"/>
                <a:gd name="connsiteX6" fmla="*/ 56889 w 57392"/>
                <a:gd name="connsiteY6" fmla="*/ 23299 h 57568"/>
                <a:gd name="connsiteX7" fmla="*/ 34146 w 57392"/>
                <a:gd name="connsiteY7" fmla="*/ 56706 h 57568"/>
                <a:gd name="connsiteX8" fmla="*/ 28537 w 57392"/>
                <a:gd name="connsiteY8" fmla="*/ 57568 h 57568"/>
                <a:gd name="connsiteX9" fmla="*/ 28537 w 57392"/>
                <a:gd name="connsiteY9" fmla="*/ 618 h 57568"/>
                <a:gd name="connsiteX10" fmla="*/ 23298 w 57392"/>
                <a:gd name="connsiteY10" fmla="*/ 1111 h 57568"/>
                <a:gd name="connsiteX11" fmla="*/ 801 w 57392"/>
                <a:gd name="connsiteY11" fmla="*/ 34196 h 57568"/>
                <a:gd name="connsiteX12" fmla="*/ 33887 w 57392"/>
                <a:gd name="connsiteY12" fmla="*/ 56693 h 57568"/>
                <a:gd name="connsiteX13" fmla="*/ 56396 w 57392"/>
                <a:gd name="connsiteY13" fmla="*/ 23669 h 57568"/>
                <a:gd name="connsiteX14" fmla="*/ 56396 w 57392"/>
                <a:gd name="connsiteY14" fmla="*/ 23669 h 57568"/>
                <a:gd name="connsiteX15" fmla="*/ 28599 w 57392"/>
                <a:gd name="connsiteY15" fmla="*/ 618 h 5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392" h="57568">
                  <a:moveTo>
                    <a:pt x="28537" y="57568"/>
                  </a:moveTo>
                  <a:cubicBezTo>
                    <a:pt x="12740" y="57538"/>
                    <a:pt x="-37" y="44705"/>
                    <a:pt x="0" y="28914"/>
                  </a:cubicBezTo>
                  <a:cubicBezTo>
                    <a:pt x="6" y="23170"/>
                    <a:pt x="1750" y="17561"/>
                    <a:pt x="4992" y="12822"/>
                  </a:cubicBezTo>
                  <a:cubicBezTo>
                    <a:pt x="9202" y="6350"/>
                    <a:pt x="15890" y="1887"/>
                    <a:pt x="23483" y="495"/>
                  </a:cubicBezTo>
                  <a:cubicBezTo>
                    <a:pt x="25227" y="149"/>
                    <a:pt x="27002" y="-17"/>
                    <a:pt x="28784" y="1"/>
                  </a:cubicBezTo>
                  <a:cubicBezTo>
                    <a:pt x="42534" y="1"/>
                    <a:pt x="54337" y="9789"/>
                    <a:pt x="56889" y="23299"/>
                  </a:cubicBezTo>
                  <a:lnTo>
                    <a:pt x="56889" y="23299"/>
                  </a:lnTo>
                  <a:cubicBezTo>
                    <a:pt x="59823" y="38801"/>
                    <a:pt x="49647" y="53747"/>
                    <a:pt x="34146" y="56706"/>
                  </a:cubicBezTo>
                  <a:cubicBezTo>
                    <a:pt x="32309" y="57186"/>
                    <a:pt x="30429" y="57476"/>
                    <a:pt x="28537" y="57568"/>
                  </a:cubicBezTo>
                  <a:close/>
                  <a:moveTo>
                    <a:pt x="28537" y="618"/>
                  </a:moveTo>
                  <a:cubicBezTo>
                    <a:pt x="26780" y="599"/>
                    <a:pt x="25024" y="766"/>
                    <a:pt x="23298" y="1111"/>
                  </a:cubicBezTo>
                  <a:cubicBezTo>
                    <a:pt x="7951" y="4032"/>
                    <a:pt x="-2120" y="18849"/>
                    <a:pt x="801" y="34196"/>
                  </a:cubicBezTo>
                  <a:cubicBezTo>
                    <a:pt x="3729" y="49544"/>
                    <a:pt x="18540" y="59615"/>
                    <a:pt x="33887" y="56693"/>
                  </a:cubicBezTo>
                  <a:cubicBezTo>
                    <a:pt x="49209" y="53772"/>
                    <a:pt x="59281" y="38998"/>
                    <a:pt x="56396" y="23669"/>
                  </a:cubicBezTo>
                  <a:lnTo>
                    <a:pt x="56396" y="23669"/>
                  </a:lnTo>
                  <a:cubicBezTo>
                    <a:pt x="53832" y="10325"/>
                    <a:pt x="42183" y="667"/>
                    <a:pt x="28599" y="618"/>
                  </a:cubicBezTo>
                  <a:close/>
                </a:path>
              </a:pathLst>
            </a:custGeom>
            <a:solidFill>
              <a:srgbClr val="263238"/>
            </a:solidFill>
            <a:ln w="6160" cap="flat">
              <a:noFill/>
              <a:prstDash val="solid"/>
              <a:miter/>
            </a:ln>
          </p:spPr>
          <p:txBody>
            <a:bodyPr rtlCol="0" anchor="ctr"/>
            <a:lstStyle/>
            <a:p>
              <a:endParaRPr lang="en-US"/>
            </a:p>
          </p:txBody>
        </p:sp>
      </p:grpSp>
      <p:grpSp>
        <p:nvGrpSpPr>
          <p:cNvPr id="4451" name="Graphic 4">
            <a:extLst>
              <a:ext uri="{FF2B5EF4-FFF2-40B4-BE49-F238E27FC236}">
                <a16:creationId xmlns:a16="http://schemas.microsoft.com/office/drawing/2014/main" id="{7EB921C8-71DE-4E1C-905A-87C3A3D0C418}"/>
              </a:ext>
            </a:extLst>
          </p:cNvPr>
          <p:cNvGrpSpPr/>
          <p:nvPr/>
        </p:nvGrpSpPr>
        <p:grpSpPr>
          <a:xfrm>
            <a:off x="4752658" y="3260775"/>
            <a:ext cx="4109417" cy="964523"/>
            <a:chOff x="4752658" y="3260775"/>
            <a:chExt cx="4109417" cy="964523"/>
          </a:xfrm>
        </p:grpSpPr>
        <p:sp>
          <p:nvSpPr>
            <p:cNvPr id="4452" name="Freeform: Shape 4451">
              <a:extLst>
                <a:ext uri="{FF2B5EF4-FFF2-40B4-BE49-F238E27FC236}">
                  <a16:creationId xmlns:a16="http://schemas.microsoft.com/office/drawing/2014/main" id="{589CEB23-2E89-46C3-9C1A-4A76F8E9C2B0}"/>
                </a:ext>
              </a:extLst>
            </p:cNvPr>
            <p:cNvSpPr/>
            <p:nvPr/>
          </p:nvSpPr>
          <p:spPr>
            <a:xfrm>
              <a:off x="4988047" y="3261623"/>
              <a:ext cx="176404" cy="284938"/>
            </a:xfrm>
            <a:custGeom>
              <a:avLst/>
              <a:gdLst>
                <a:gd name="connsiteX0" fmla="*/ 33586 w 176404"/>
                <a:gd name="connsiteY0" fmla="*/ 279344 h 284938"/>
                <a:gd name="connsiteX1" fmla="*/ 44556 w 176404"/>
                <a:gd name="connsiteY1" fmla="*/ 35824 h 284938"/>
                <a:gd name="connsiteX2" fmla="*/ 113341 w 176404"/>
                <a:gd name="connsiteY2" fmla="*/ 199 h 284938"/>
                <a:gd name="connsiteX3" fmla="*/ 171093 w 176404"/>
                <a:gd name="connsiteY3" fmla="*/ 52158 h 284938"/>
                <a:gd name="connsiteX4" fmla="*/ 171648 w 176404"/>
                <a:gd name="connsiteY4" fmla="*/ 133700 h 284938"/>
                <a:gd name="connsiteX5" fmla="*/ 127086 w 176404"/>
                <a:gd name="connsiteY5" fmla="*/ 238480 h 284938"/>
                <a:gd name="connsiteX6" fmla="*/ 33586 w 176404"/>
                <a:gd name="connsiteY6" fmla="*/ 279405 h 284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404" h="284938">
                  <a:moveTo>
                    <a:pt x="33586" y="279344"/>
                  </a:moveTo>
                  <a:cubicBezTo>
                    <a:pt x="-13750" y="206984"/>
                    <a:pt x="-11901" y="101281"/>
                    <a:pt x="44556" y="35824"/>
                  </a:cubicBezTo>
                  <a:cubicBezTo>
                    <a:pt x="62122" y="15546"/>
                    <a:pt x="86591" y="-2081"/>
                    <a:pt x="113341" y="199"/>
                  </a:cubicBezTo>
                  <a:cubicBezTo>
                    <a:pt x="140090" y="2480"/>
                    <a:pt x="162649" y="25963"/>
                    <a:pt x="171093" y="52158"/>
                  </a:cubicBezTo>
                  <a:cubicBezTo>
                    <a:pt x="179537" y="78352"/>
                    <a:pt x="176517" y="106704"/>
                    <a:pt x="171648" y="133700"/>
                  </a:cubicBezTo>
                  <a:cubicBezTo>
                    <a:pt x="164806" y="171544"/>
                    <a:pt x="153157" y="210312"/>
                    <a:pt x="127086" y="238480"/>
                  </a:cubicBezTo>
                  <a:cubicBezTo>
                    <a:pt x="101014" y="266647"/>
                    <a:pt x="67300" y="297834"/>
                    <a:pt x="33586" y="279405"/>
                  </a:cubicBezTo>
                </a:path>
              </a:pathLst>
            </a:custGeom>
            <a:solidFill>
              <a:srgbClr val="008D8A"/>
            </a:solidFill>
            <a:ln w="6160" cap="flat">
              <a:noFill/>
              <a:prstDash val="solid"/>
              <a:miter/>
            </a:ln>
          </p:spPr>
          <p:txBody>
            <a:bodyPr rtlCol="0" anchor="ctr"/>
            <a:lstStyle/>
            <a:p>
              <a:endParaRPr lang="en-US"/>
            </a:p>
          </p:txBody>
        </p:sp>
        <p:sp>
          <p:nvSpPr>
            <p:cNvPr id="4453" name="Freeform: Shape 4452">
              <a:extLst>
                <a:ext uri="{FF2B5EF4-FFF2-40B4-BE49-F238E27FC236}">
                  <a16:creationId xmlns:a16="http://schemas.microsoft.com/office/drawing/2014/main" id="{1273590A-5441-4D69-A2DA-43560061FBC1}"/>
                </a:ext>
              </a:extLst>
            </p:cNvPr>
            <p:cNvSpPr/>
            <p:nvPr/>
          </p:nvSpPr>
          <p:spPr>
            <a:xfrm>
              <a:off x="5034904" y="3750997"/>
              <a:ext cx="101871" cy="141166"/>
            </a:xfrm>
            <a:custGeom>
              <a:avLst/>
              <a:gdLst>
                <a:gd name="connsiteX0" fmla="*/ 7808 w 101871"/>
                <a:gd name="connsiteY0" fmla="*/ 135741 h 141166"/>
                <a:gd name="connsiteX1" fmla="*/ 37948 w 101871"/>
                <a:gd name="connsiteY1" fmla="*/ 13211 h 141166"/>
                <a:gd name="connsiteX2" fmla="*/ 76593 w 101871"/>
                <a:gd name="connsiteY2" fmla="*/ 884 h 141166"/>
                <a:gd name="connsiteX3" fmla="*/ 101616 w 101871"/>
                <a:gd name="connsiteY3" fmla="*/ 32934 h 141166"/>
                <a:gd name="connsiteX4" fmla="*/ 94652 w 101871"/>
                <a:gd name="connsiteY4" fmla="*/ 74846 h 141166"/>
                <a:gd name="connsiteX5" fmla="*/ 62170 w 101871"/>
                <a:gd name="connsiteY5" fmla="*/ 124770 h 141166"/>
                <a:gd name="connsiteX6" fmla="*/ 7931 w 101871"/>
                <a:gd name="connsiteY6" fmla="*/ 135679 h 14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871" h="141166">
                  <a:moveTo>
                    <a:pt x="7808" y="135741"/>
                  </a:moveTo>
                  <a:cubicBezTo>
                    <a:pt x="-9516" y="92664"/>
                    <a:pt x="2618" y="43338"/>
                    <a:pt x="37948" y="13211"/>
                  </a:cubicBezTo>
                  <a:cubicBezTo>
                    <a:pt x="48795" y="4335"/>
                    <a:pt x="63033" y="-2506"/>
                    <a:pt x="76593" y="884"/>
                  </a:cubicBezTo>
                  <a:cubicBezTo>
                    <a:pt x="90152" y="4274"/>
                    <a:pt x="99706" y="18696"/>
                    <a:pt x="101616" y="32934"/>
                  </a:cubicBezTo>
                  <a:cubicBezTo>
                    <a:pt x="102701" y="47264"/>
                    <a:pt x="100310" y="61637"/>
                    <a:pt x="94652" y="74846"/>
                  </a:cubicBezTo>
                  <a:cubicBezTo>
                    <a:pt x="87687" y="93768"/>
                    <a:pt x="78257" y="112628"/>
                    <a:pt x="62170" y="124770"/>
                  </a:cubicBezTo>
                  <a:cubicBezTo>
                    <a:pt x="46083" y="136912"/>
                    <a:pt x="23648" y="148253"/>
                    <a:pt x="7931" y="135679"/>
                  </a:cubicBezTo>
                </a:path>
              </a:pathLst>
            </a:custGeom>
            <a:solidFill>
              <a:srgbClr val="008D8A"/>
            </a:solidFill>
            <a:ln w="6160" cap="flat">
              <a:noFill/>
              <a:prstDash val="solid"/>
              <a:miter/>
            </a:ln>
          </p:spPr>
          <p:txBody>
            <a:bodyPr rtlCol="0" anchor="ctr"/>
            <a:lstStyle/>
            <a:p>
              <a:endParaRPr lang="en-US"/>
            </a:p>
          </p:txBody>
        </p:sp>
        <p:sp>
          <p:nvSpPr>
            <p:cNvPr id="4454" name="Freeform: Shape 4453">
              <a:extLst>
                <a:ext uri="{FF2B5EF4-FFF2-40B4-BE49-F238E27FC236}">
                  <a16:creationId xmlns:a16="http://schemas.microsoft.com/office/drawing/2014/main" id="{E8C00CB2-3802-40CB-BAB9-E9DCCF909C75}"/>
                </a:ext>
              </a:extLst>
            </p:cNvPr>
            <p:cNvSpPr/>
            <p:nvPr/>
          </p:nvSpPr>
          <p:spPr>
            <a:xfrm>
              <a:off x="4765264" y="3686377"/>
              <a:ext cx="165867" cy="189041"/>
            </a:xfrm>
            <a:custGeom>
              <a:avLst/>
              <a:gdLst>
                <a:gd name="connsiteX0" fmla="*/ 163362 w 165867"/>
                <a:gd name="connsiteY0" fmla="*/ 175523 h 189041"/>
                <a:gd name="connsiteX1" fmla="*/ 84531 w 165867"/>
                <a:gd name="connsiteY1" fmla="*/ 10465 h 189041"/>
                <a:gd name="connsiteX2" fmla="*/ 26163 w 165867"/>
                <a:gd name="connsiteY2" fmla="*/ 4609 h 189041"/>
                <a:gd name="connsiteX3" fmla="*/ 153 w 165867"/>
                <a:gd name="connsiteY3" fmla="*/ 57369 h 189041"/>
                <a:gd name="connsiteX4" fmla="*/ 22588 w 165867"/>
                <a:gd name="connsiteY4" fmla="*/ 114874 h 189041"/>
                <a:gd name="connsiteX5" fmla="*/ 83237 w 165867"/>
                <a:gd name="connsiteY5" fmla="*/ 176016 h 189041"/>
                <a:gd name="connsiteX6" fmla="*/ 163362 w 165867"/>
                <a:gd name="connsiteY6" fmla="*/ 175523 h 18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867" h="189041">
                  <a:moveTo>
                    <a:pt x="163362" y="175523"/>
                  </a:moveTo>
                  <a:cubicBezTo>
                    <a:pt x="175342" y="109271"/>
                    <a:pt x="143589" y="42786"/>
                    <a:pt x="84531" y="10465"/>
                  </a:cubicBezTo>
                  <a:cubicBezTo>
                    <a:pt x="66533" y="1096"/>
                    <a:pt x="44345" y="-4451"/>
                    <a:pt x="26163" y="4609"/>
                  </a:cubicBezTo>
                  <a:cubicBezTo>
                    <a:pt x="7980" y="13670"/>
                    <a:pt x="-1326" y="36598"/>
                    <a:pt x="153" y="57369"/>
                  </a:cubicBezTo>
                  <a:cubicBezTo>
                    <a:pt x="1632" y="78140"/>
                    <a:pt x="11555" y="97246"/>
                    <a:pt x="22588" y="114874"/>
                  </a:cubicBezTo>
                  <a:cubicBezTo>
                    <a:pt x="37997" y="139528"/>
                    <a:pt x="56918" y="163627"/>
                    <a:pt x="83237" y="176016"/>
                  </a:cubicBezTo>
                  <a:cubicBezTo>
                    <a:pt x="109555" y="188404"/>
                    <a:pt x="144871" y="197958"/>
                    <a:pt x="163362" y="175523"/>
                  </a:cubicBezTo>
                </a:path>
              </a:pathLst>
            </a:custGeom>
            <a:solidFill>
              <a:srgbClr val="008D8A"/>
            </a:solidFill>
            <a:ln w="6160" cap="flat">
              <a:noFill/>
              <a:prstDash val="solid"/>
              <a:miter/>
            </a:ln>
          </p:spPr>
          <p:txBody>
            <a:bodyPr rtlCol="0" anchor="ctr"/>
            <a:lstStyle/>
            <a:p>
              <a:endParaRPr lang="en-US"/>
            </a:p>
          </p:txBody>
        </p:sp>
        <p:sp>
          <p:nvSpPr>
            <p:cNvPr id="4455" name="Freeform: Shape 4454">
              <a:extLst>
                <a:ext uri="{FF2B5EF4-FFF2-40B4-BE49-F238E27FC236}">
                  <a16:creationId xmlns:a16="http://schemas.microsoft.com/office/drawing/2014/main" id="{D34F873B-E16A-4F6E-92A5-2BACDB2DDB9E}"/>
                </a:ext>
              </a:extLst>
            </p:cNvPr>
            <p:cNvSpPr/>
            <p:nvPr/>
          </p:nvSpPr>
          <p:spPr>
            <a:xfrm>
              <a:off x="4753559" y="3468250"/>
              <a:ext cx="189828" cy="231905"/>
            </a:xfrm>
            <a:custGeom>
              <a:avLst/>
              <a:gdLst>
                <a:gd name="connsiteX0" fmla="*/ 183264 w 189828"/>
                <a:gd name="connsiteY0" fmla="*/ 220271 h 231905"/>
                <a:gd name="connsiteX1" fmla="*/ 103570 w 189828"/>
                <a:gd name="connsiteY1" fmla="*/ 16876 h 231905"/>
                <a:gd name="connsiteX2" fmla="*/ 36327 w 189828"/>
                <a:gd name="connsiteY2" fmla="*/ 3316 h 231905"/>
                <a:gd name="connsiteX3" fmla="*/ 24 w 189828"/>
                <a:gd name="connsiteY3" fmla="*/ 61314 h 231905"/>
                <a:gd name="connsiteX4" fmla="*/ 19439 w 189828"/>
                <a:gd name="connsiteY4" fmla="*/ 130900 h 231905"/>
                <a:gd name="connsiteX5" fmla="*/ 82861 w 189828"/>
                <a:gd name="connsiteY5" fmla="*/ 209115 h 231905"/>
                <a:gd name="connsiteX6" fmla="*/ 183449 w 189828"/>
                <a:gd name="connsiteY6" fmla="*/ 220271 h 23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828" h="231905">
                  <a:moveTo>
                    <a:pt x="183264" y="220271"/>
                  </a:moveTo>
                  <a:cubicBezTo>
                    <a:pt x="205946" y="147172"/>
                    <a:pt x="167547" y="58602"/>
                    <a:pt x="103570" y="16876"/>
                  </a:cubicBezTo>
                  <a:cubicBezTo>
                    <a:pt x="83662" y="3871"/>
                    <a:pt x="58515" y="-5190"/>
                    <a:pt x="36327" y="3316"/>
                  </a:cubicBezTo>
                  <a:cubicBezTo>
                    <a:pt x="14138" y="11822"/>
                    <a:pt x="578" y="37092"/>
                    <a:pt x="24" y="61314"/>
                  </a:cubicBezTo>
                  <a:cubicBezTo>
                    <a:pt x="-531" y="85537"/>
                    <a:pt x="8714" y="109081"/>
                    <a:pt x="19439" y="130900"/>
                  </a:cubicBezTo>
                  <a:cubicBezTo>
                    <a:pt x="34478" y="161409"/>
                    <a:pt x="53646" y="191549"/>
                    <a:pt x="82861" y="209115"/>
                  </a:cubicBezTo>
                  <a:cubicBezTo>
                    <a:pt x="112076" y="226681"/>
                    <a:pt x="159227" y="244123"/>
                    <a:pt x="183449" y="220271"/>
                  </a:cubicBezTo>
                </a:path>
              </a:pathLst>
            </a:custGeom>
            <a:solidFill>
              <a:srgbClr val="008D8A"/>
            </a:solidFill>
            <a:ln w="6160" cap="flat">
              <a:noFill/>
              <a:prstDash val="solid"/>
              <a:miter/>
            </a:ln>
          </p:spPr>
          <p:txBody>
            <a:bodyPr rtlCol="0" anchor="ctr"/>
            <a:lstStyle/>
            <a:p>
              <a:endParaRPr lang="en-US"/>
            </a:p>
          </p:txBody>
        </p:sp>
        <p:sp>
          <p:nvSpPr>
            <p:cNvPr id="4456" name="Freeform: Shape 4455">
              <a:extLst>
                <a:ext uri="{FF2B5EF4-FFF2-40B4-BE49-F238E27FC236}">
                  <a16:creationId xmlns:a16="http://schemas.microsoft.com/office/drawing/2014/main" id="{6F3761C1-F8DD-4783-9B58-37AEA640B169}"/>
                </a:ext>
              </a:extLst>
            </p:cNvPr>
            <p:cNvSpPr/>
            <p:nvPr/>
          </p:nvSpPr>
          <p:spPr>
            <a:xfrm>
              <a:off x="4818843" y="3741342"/>
              <a:ext cx="163565" cy="304291"/>
            </a:xfrm>
            <a:custGeom>
              <a:avLst/>
              <a:gdLst>
                <a:gd name="connsiteX0" fmla="*/ 163466 w 163565"/>
                <a:gd name="connsiteY0" fmla="*/ 304291 h 304291"/>
                <a:gd name="connsiteX1" fmla="*/ 162727 w 163565"/>
                <a:gd name="connsiteY1" fmla="*/ 300778 h 304291"/>
                <a:gd name="connsiteX2" fmla="*/ 161248 w 163565"/>
                <a:gd name="connsiteY2" fmla="*/ 290547 h 304291"/>
                <a:gd name="connsiteX3" fmla="*/ 160200 w 163565"/>
                <a:gd name="connsiteY3" fmla="*/ 283212 h 304291"/>
                <a:gd name="connsiteX4" fmla="*/ 158536 w 163565"/>
                <a:gd name="connsiteY4" fmla="*/ 274521 h 304291"/>
                <a:gd name="connsiteX5" fmla="*/ 154036 w 163565"/>
                <a:gd name="connsiteY5" fmla="*/ 253442 h 304291"/>
                <a:gd name="connsiteX6" fmla="*/ 151140 w 163565"/>
                <a:gd name="connsiteY6" fmla="*/ 241115 h 304291"/>
                <a:gd name="connsiteX7" fmla="*/ 147318 w 163565"/>
                <a:gd name="connsiteY7" fmla="*/ 228110 h 304291"/>
                <a:gd name="connsiteX8" fmla="*/ 137888 w 163565"/>
                <a:gd name="connsiteY8" fmla="*/ 199635 h 304291"/>
                <a:gd name="connsiteX9" fmla="*/ 109659 w 163565"/>
                <a:gd name="connsiteY9" fmla="*/ 137076 h 304291"/>
                <a:gd name="connsiteX10" fmla="*/ 73110 w 163565"/>
                <a:gd name="connsiteY10" fmla="*/ 79016 h 304291"/>
                <a:gd name="connsiteX11" fmla="*/ 54619 w 163565"/>
                <a:gd name="connsiteY11" fmla="*/ 55410 h 304291"/>
                <a:gd name="connsiteX12" fmla="*/ 45682 w 163565"/>
                <a:gd name="connsiteY12" fmla="*/ 45178 h 304291"/>
                <a:gd name="connsiteX13" fmla="*/ 37177 w 163565"/>
                <a:gd name="connsiteY13" fmla="*/ 35995 h 304291"/>
                <a:gd name="connsiteX14" fmla="*/ 22076 w 163565"/>
                <a:gd name="connsiteY14" fmla="*/ 20586 h 304291"/>
                <a:gd name="connsiteX15" fmla="*/ 15913 w 163565"/>
                <a:gd name="connsiteY15" fmla="*/ 14423 h 304291"/>
                <a:gd name="connsiteX16" fmla="*/ 10366 w 163565"/>
                <a:gd name="connsiteY16" fmla="*/ 9492 h 304291"/>
                <a:gd name="connsiteX17" fmla="*/ 2538 w 163565"/>
                <a:gd name="connsiteY17" fmla="*/ 2589 h 304291"/>
                <a:gd name="connsiteX18" fmla="*/ 11 w 163565"/>
                <a:gd name="connsiteY18" fmla="*/ 0 h 304291"/>
                <a:gd name="connsiteX19" fmla="*/ 2908 w 163565"/>
                <a:gd name="connsiteY19" fmla="*/ 2096 h 304291"/>
                <a:gd name="connsiteX20" fmla="*/ 10982 w 163565"/>
                <a:gd name="connsiteY20" fmla="*/ 8567 h 304291"/>
                <a:gd name="connsiteX21" fmla="*/ 16714 w 163565"/>
                <a:gd name="connsiteY21" fmla="*/ 13313 h 304291"/>
                <a:gd name="connsiteX22" fmla="*/ 23247 w 163565"/>
                <a:gd name="connsiteY22" fmla="*/ 19477 h 304291"/>
                <a:gd name="connsiteX23" fmla="*/ 38779 w 163565"/>
                <a:gd name="connsiteY23" fmla="*/ 34577 h 304291"/>
                <a:gd name="connsiteX24" fmla="*/ 47470 w 163565"/>
                <a:gd name="connsiteY24" fmla="*/ 43699 h 304291"/>
                <a:gd name="connsiteX25" fmla="*/ 56592 w 163565"/>
                <a:gd name="connsiteY25" fmla="*/ 53684 h 304291"/>
                <a:gd name="connsiteX26" fmla="*/ 75452 w 163565"/>
                <a:gd name="connsiteY26" fmla="*/ 77167 h 304291"/>
                <a:gd name="connsiteX27" fmla="*/ 112433 w 163565"/>
                <a:gd name="connsiteY27" fmla="*/ 135535 h 304291"/>
                <a:gd name="connsiteX28" fmla="*/ 140600 w 163565"/>
                <a:gd name="connsiteY28" fmla="*/ 198526 h 304291"/>
                <a:gd name="connsiteX29" fmla="*/ 149845 w 163565"/>
                <a:gd name="connsiteY29" fmla="*/ 227248 h 304291"/>
                <a:gd name="connsiteX30" fmla="*/ 153482 w 163565"/>
                <a:gd name="connsiteY30" fmla="*/ 240376 h 304291"/>
                <a:gd name="connsiteX31" fmla="*/ 156255 w 163565"/>
                <a:gd name="connsiteY31" fmla="*/ 252703 h 304291"/>
                <a:gd name="connsiteX32" fmla="*/ 160261 w 163565"/>
                <a:gd name="connsiteY32" fmla="*/ 273967 h 304291"/>
                <a:gd name="connsiteX33" fmla="*/ 161741 w 163565"/>
                <a:gd name="connsiteY33" fmla="*/ 282719 h 304291"/>
                <a:gd name="connsiteX34" fmla="*/ 162480 w 163565"/>
                <a:gd name="connsiteY34" fmla="*/ 290177 h 304291"/>
                <a:gd name="connsiteX35" fmla="*/ 163405 w 163565"/>
                <a:gd name="connsiteY35" fmla="*/ 300470 h 304291"/>
                <a:gd name="connsiteX36" fmla="*/ 163466 w 163565"/>
                <a:gd name="connsiteY36" fmla="*/ 304291 h 30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565" h="304291">
                  <a:moveTo>
                    <a:pt x="163466" y="304291"/>
                  </a:moveTo>
                  <a:cubicBezTo>
                    <a:pt x="163066" y="303157"/>
                    <a:pt x="162817" y="301974"/>
                    <a:pt x="162727" y="300778"/>
                  </a:cubicBezTo>
                  <a:cubicBezTo>
                    <a:pt x="162357" y="298128"/>
                    <a:pt x="161864" y="294614"/>
                    <a:pt x="161248" y="290547"/>
                  </a:cubicBezTo>
                  <a:cubicBezTo>
                    <a:pt x="160878" y="288328"/>
                    <a:pt x="160570" y="285862"/>
                    <a:pt x="160200" y="283212"/>
                  </a:cubicBezTo>
                  <a:cubicBezTo>
                    <a:pt x="159830" y="280562"/>
                    <a:pt x="159090" y="277603"/>
                    <a:pt x="158536" y="274521"/>
                  </a:cubicBezTo>
                  <a:cubicBezTo>
                    <a:pt x="157303" y="268358"/>
                    <a:pt x="156070" y="261147"/>
                    <a:pt x="154036" y="253442"/>
                  </a:cubicBezTo>
                  <a:cubicBezTo>
                    <a:pt x="153112" y="249559"/>
                    <a:pt x="152126" y="245491"/>
                    <a:pt x="151140" y="241115"/>
                  </a:cubicBezTo>
                  <a:cubicBezTo>
                    <a:pt x="150153" y="236739"/>
                    <a:pt x="148612" y="232610"/>
                    <a:pt x="147318" y="228110"/>
                  </a:cubicBezTo>
                  <a:cubicBezTo>
                    <a:pt x="144853" y="219050"/>
                    <a:pt x="141155" y="209620"/>
                    <a:pt x="137888" y="199635"/>
                  </a:cubicBezTo>
                  <a:cubicBezTo>
                    <a:pt x="129755" y="178229"/>
                    <a:pt x="120328" y="157335"/>
                    <a:pt x="109659" y="137076"/>
                  </a:cubicBezTo>
                  <a:cubicBezTo>
                    <a:pt x="98691" y="116983"/>
                    <a:pt x="86484" y="97593"/>
                    <a:pt x="73110" y="79016"/>
                  </a:cubicBezTo>
                  <a:cubicBezTo>
                    <a:pt x="66638" y="70695"/>
                    <a:pt x="60783" y="62498"/>
                    <a:pt x="54619" y="55410"/>
                  </a:cubicBezTo>
                  <a:lnTo>
                    <a:pt x="45682" y="45178"/>
                  </a:lnTo>
                  <a:lnTo>
                    <a:pt x="37177" y="35995"/>
                  </a:lnTo>
                  <a:cubicBezTo>
                    <a:pt x="31876" y="29831"/>
                    <a:pt x="26576" y="25024"/>
                    <a:pt x="22076" y="20586"/>
                  </a:cubicBezTo>
                  <a:lnTo>
                    <a:pt x="15913" y="14423"/>
                  </a:lnTo>
                  <a:lnTo>
                    <a:pt x="10366" y="9492"/>
                  </a:lnTo>
                  <a:lnTo>
                    <a:pt x="2538" y="2589"/>
                  </a:lnTo>
                  <a:cubicBezTo>
                    <a:pt x="812" y="986"/>
                    <a:pt x="-112" y="123"/>
                    <a:pt x="11" y="0"/>
                  </a:cubicBezTo>
                  <a:cubicBezTo>
                    <a:pt x="1033" y="616"/>
                    <a:pt x="2002" y="1319"/>
                    <a:pt x="2908" y="2096"/>
                  </a:cubicBezTo>
                  <a:lnTo>
                    <a:pt x="10982" y="8567"/>
                  </a:lnTo>
                  <a:lnTo>
                    <a:pt x="16714" y="13313"/>
                  </a:lnTo>
                  <a:lnTo>
                    <a:pt x="23247" y="19477"/>
                  </a:lnTo>
                  <a:cubicBezTo>
                    <a:pt x="27931" y="23791"/>
                    <a:pt x="33294" y="28660"/>
                    <a:pt x="38779" y="34577"/>
                  </a:cubicBezTo>
                  <a:lnTo>
                    <a:pt x="47470" y="43699"/>
                  </a:lnTo>
                  <a:lnTo>
                    <a:pt x="56592" y="53684"/>
                  </a:lnTo>
                  <a:cubicBezTo>
                    <a:pt x="62755" y="60649"/>
                    <a:pt x="68919" y="68846"/>
                    <a:pt x="75452" y="77167"/>
                  </a:cubicBezTo>
                  <a:cubicBezTo>
                    <a:pt x="89064" y="95780"/>
                    <a:pt x="101419" y="115276"/>
                    <a:pt x="112433" y="135535"/>
                  </a:cubicBezTo>
                  <a:cubicBezTo>
                    <a:pt x="123212" y="155881"/>
                    <a:pt x="132622" y="176923"/>
                    <a:pt x="140600" y="198526"/>
                  </a:cubicBezTo>
                  <a:cubicBezTo>
                    <a:pt x="143928" y="208634"/>
                    <a:pt x="147441" y="218064"/>
                    <a:pt x="149845" y="227248"/>
                  </a:cubicBezTo>
                  <a:cubicBezTo>
                    <a:pt x="151078" y="231809"/>
                    <a:pt x="152311" y="236185"/>
                    <a:pt x="153482" y="240376"/>
                  </a:cubicBezTo>
                  <a:cubicBezTo>
                    <a:pt x="154653" y="244567"/>
                    <a:pt x="155392" y="248758"/>
                    <a:pt x="156255" y="252703"/>
                  </a:cubicBezTo>
                  <a:cubicBezTo>
                    <a:pt x="158166" y="260530"/>
                    <a:pt x="159275" y="267680"/>
                    <a:pt x="160261" y="273967"/>
                  </a:cubicBezTo>
                  <a:cubicBezTo>
                    <a:pt x="160816" y="277110"/>
                    <a:pt x="161248" y="280130"/>
                    <a:pt x="161741" y="282719"/>
                  </a:cubicBezTo>
                  <a:cubicBezTo>
                    <a:pt x="162234" y="285308"/>
                    <a:pt x="162234" y="287896"/>
                    <a:pt x="162480" y="290177"/>
                  </a:cubicBezTo>
                  <a:cubicBezTo>
                    <a:pt x="162850" y="294368"/>
                    <a:pt x="163158" y="297758"/>
                    <a:pt x="163405" y="300470"/>
                  </a:cubicBezTo>
                  <a:cubicBezTo>
                    <a:pt x="163597" y="301733"/>
                    <a:pt x="163617" y="303022"/>
                    <a:pt x="163466" y="304291"/>
                  </a:cubicBezTo>
                  <a:close/>
                </a:path>
              </a:pathLst>
            </a:custGeom>
            <a:solidFill>
              <a:srgbClr val="263238"/>
            </a:solidFill>
            <a:ln w="6160" cap="flat">
              <a:noFill/>
              <a:prstDash val="solid"/>
              <a:miter/>
            </a:ln>
          </p:spPr>
          <p:txBody>
            <a:bodyPr rtlCol="0" anchor="ctr"/>
            <a:lstStyle/>
            <a:p>
              <a:endParaRPr lang="en-US"/>
            </a:p>
          </p:txBody>
        </p:sp>
        <p:sp>
          <p:nvSpPr>
            <p:cNvPr id="4457" name="Freeform: Shape 4456">
              <a:extLst>
                <a:ext uri="{FF2B5EF4-FFF2-40B4-BE49-F238E27FC236}">
                  <a16:creationId xmlns:a16="http://schemas.microsoft.com/office/drawing/2014/main" id="{0C63AB99-B08F-4D31-B417-9B691B09E1F3}"/>
                </a:ext>
              </a:extLst>
            </p:cNvPr>
            <p:cNvSpPr/>
            <p:nvPr/>
          </p:nvSpPr>
          <p:spPr>
            <a:xfrm>
              <a:off x="4826127" y="3537762"/>
              <a:ext cx="161483" cy="520999"/>
            </a:xfrm>
            <a:custGeom>
              <a:avLst/>
              <a:gdLst>
                <a:gd name="connsiteX0" fmla="*/ 154518 w 161483"/>
                <a:gd name="connsiteY0" fmla="*/ 520999 h 520999"/>
                <a:gd name="connsiteX1" fmla="*/ 154518 w 161483"/>
                <a:gd name="connsiteY1" fmla="*/ 519582 h 520999"/>
                <a:gd name="connsiteX2" fmla="*/ 154518 w 161483"/>
                <a:gd name="connsiteY2" fmla="*/ 515329 h 520999"/>
                <a:gd name="connsiteX3" fmla="*/ 155998 w 161483"/>
                <a:gd name="connsiteY3" fmla="*/ 499057 h 520999"/>
                <a:gd name="connsiteX4" fmla="*/ 157169 w 161483"/>
                <a:gd name="connsiteY4" fmla="*/ 487347 h 520999"/>
                <a:gd name="connsiteX5" fmla="*/ 157908 w 161483"/>
                <a:gd name="connsiteY5" fmla="*/ 473356 h 520999"/>
                <a:gd name="connsiteX6" fmla="*/ 158895 w 161483"/>
                <a:gd name="connsiteY6" fmla="*/ 439271 h 520999"/>
                <a:gd name="connsiteX7" fmla="*/ 158895 w 161483"/>
                <a:gd name="connsiteY7" fmla="*/ 419425 h 520999"/>
                <a:gd name="connsiteX8" fmla="*/ 157847 w 161483"/>
                <a:gd name="connsiteY8" fmla="*/ 397976 h 520999"/>
                <a:gd name="connsiteX9" fmla="*/ 153532 w 161483"/>
                <a:gd name="connsiteY9" fmla="*/ 350702 h 520999"/>
                <a:gd name="connsiteX10" fmla="*/ 131097 w 161483"/>
                <a:gd name="connsiteY10" fmla="*/ 244444 h 520999"/>
                <a:gd name="connsiteX11" fmla="*/ 91959 w 161483"/>
                <a:gd name="connsiteY11" fmla="*/ 143116 h 520999"/>
                <a:gd name="connsiteX12" fmla="*/ 69832 w 161483"/>
                <a:gd name="connsiteY12" fmla="*/ 101204 h 520999"/>
                <a:gd name="connsiteX13" fmla="*/ 58985 w 161483"/>
                <a:gd name="connsiteY13" fmla="*/ 82714 h 520999"/>
                <a:gd name="connsiteX14" fmla="*/ 48445 w 161483"/>
                <a:gd name="connsiteY14" fmla="*/ 66196 h 520999"/>
                <a:gd name="connsiteX15" fmla="*/ 29030 w 161483"/>
                <a:gd name="connsiteY15" fmla="*/ 38152 h 520999"/>
                <a:gd name="connsiteX16" fmla="*/ 20833 w 161483"/>
                <a:gd name="connsiteY16" fmla="*/ 26811 h 520999"/>
                <a:gd name="connsiteX17" fmla="*/ 13745 w 161483"/>
                <a:gd name="connsiteY17" fmla="*/ 17319 h 520999"/>
                <a:gd name="connsiteX18" fmla="*/ 3390 w 161483"/>
                <a:gd name="connsiteY18" fmla="*/ 4561 h 520999"/>
                <a:gd name="connsiteX19" fmla="*/ 801 w 161483"/>
                <a:gd name="connsiteY19" fmla="*/ 1233 h 520999"/>
                <a:gd name="connsiteX20" fmla="*/ 0 w 161483"/>
                <a:gd name="connsiteY20" fmla="*/ 0 h 520999"/>
                <a:gd name="connsiteX21" fmla="*/ 1048 w 161483"/>
                <a:gd name="connsiteY21" fmla="*/ 986 h 520999"/>
                <a:gd name="connsiteX22" fmla="*/ 3821 w 161483"/>
                <a:gd name="connsiteY22" fmla="*/ 4191 h 520999"/>
                <a:gd name="connsiteX23" fmla="*/ 14423 w 161483"/>
                <a:gd name="connsiteY23" fmla="*/ 16518 h 520999"/>
                <a:gd name="connsiteX24" fmla="*/ 22004 w 161483"/>
                <a:gd name="connsiteY24" fmla="*/ 25517 h 520999"/>
                <a:gd name="connsiteX25" fmla="*/ 30448 w 161483"/>
                <a:gd name="connsiteY25" fmla="*/ 36734 h 520999"/>
                <a:gd name="connsiteX26" fmla="*/ 50294 w 161483"/>
                <a:gd name="connsiteY26" fmla="*/ 64655 h 520999"/>
                <a:gd name="connsiteX27" fmla="*/ 61203 w 161483"/>
                <a:gd name="connsiteY27" fmla="*/ 81296 h 520999"/>
                <a:gd name="connsiteX28" fmla="*/ 72236 w 161483"/>
                <a:gd name="connsiteY28" fmla="*/ 99787 h 520999"/>
                <a:gd name="connsiteX29" fmla="*/ 94733 w 161483"/>
                <a:gd name="connsiteY29" fmla="*/ 141760 h 520999"/>
                <a:gd name="connsiteX30" fmla="*/ 134241 w 161483"/>
                <a:gd name="connsiteY30" fmla="*/ 243458 h 520999"/>
                <a:gd name="connsiteX31" fmla="*/ 156552 w 161483"/>
                <a:gd name="connsiteY31" fmla="*/ 350209 h 520999"/>
                <a:gd name="connsiteX32" fmla="*/ 160559 w 161483"/>
                <a:gd name="connsiteY32" fmla="*/ 397668 h 520999"/>
                <a:gd name="connsiteX33" fmla="*/ 161483 w 161483"/>
                <a:gd name="connsiteY33" fmla="*/ 419240 h 520999"/>
                <a:gd name="connsiteX34" fmla="*/ 161483 w 161483"/>
                <a:gd name="connsiteY34" fmla="*/ 439148 h 520999"/>
                <a:gd name="connsiteX35" fmla="*/ 160066 w 161483"/>
                <a:gd name="connsiteY35" fmla="*/ 473356 h 520999"/>
                <a:gd name="connsiteX36" fmla="*/ 159080 w 161483"/>
                <a:gd name="connsiteY36" fmla="*/ 487347 h 520999"/>
                <a:gd name="connsiteX37" fmla="*/ 157662 w 161483"/>
                <a:gd name="connsiteY37" fmla="*/ 499057 h 520999"/>
                <a:gd name="connsiteX38" fmla="*/ 155566 w 161483"/>
                <a:gd name="connsiteY38" fmla="*/ 515267 h 520999"/>
                <a:gd name="connsiteX39" fmla="*/ 154950 w 161483"/>
                <a:gd name="connsiteY39" fmla="*/ 519458 h 520999"/>
                <a:gd name="connsiteX40" fmla="*/ 154518 w 161483"/>
                <a:gd name="connsiteY40" fmla="*/ 520999 h 52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61483" h="520999">
                  <a:moveTo>
                    <a:pt x="154518" y="520999"/>
                  </a:moveTo>
                  <a:cubicBezTo>
                    <a:pt x="154438" y="520531"/>
                    <a:pt x="154438" y="520050"/>
                    <a:pt x="154518" y="519582"/>
                  </a:cubicBezTo>
                  <a:cubicBezTo>
                    <a:pt x="154518" y="518411"/>
                    <a:pt x="154518" y="517055"/>
                    <a:pt x="154518" y="515329"/>
                  </a:cubicBezTo>
                  <a:cubicBezTo>
                    <a:pt x="154888" y="511218"/>
                    <a:pt x="155381" y="505794"/>
                    <a:pt x="155998" y="499057"/>
                  </a:cubicBezTo>
                  <a:cubicBezTo>
                    <a:pt x="156368" y="495544"/>
                    <a:pt x="156737" y="491599"/>
                    <a:pt x="157169" y="487347"/>
                  </a:cubicBezTo>
                  <a:cubicBezTo>
                    <a:pt x="157600" y="483094"/>
                    <a:pt x="157600" y="478410"/>
                    <a:pt x="157908" y="473356"/>
                  </a:cubicBezTo>
                  <a:cubicBezTo>
                    <a:pt x="158278" y="463371"/>
                    <a:pt x="159203" y="451907"/>
                    <a:pt x="158895" y="439271"/>
                  </a:cubicBezTo>
                  <a:cubicBezTo>
                    <a:pt x="158895" y="433108"/>
                    <a:pt x="158895" y="426328"/>
                    <a:pt x="158895" y="419425"/>
                  </a:cubicBezTo>
                  <a:cubicBezTo>
                    <a:pt x="158895" y="412522"/>
                    <a:pt x="158155" y="405372"/>
                    <a:pt x="157847" y="397976"/>
                  </a:cubicBezTo>
                  <a:cubicBezTo>
                    <a:pt x="157354" y="383061"/>
                    <a:pt x="155320" y="367159"/>
                    <a:pt x="153532" y="350702"/>
                  </a:cubicBezTo>
                  <a:cubicBezTo>
                    <a:pt x="148648" y="314781"/>
                    <a:pt x="141150" y="279267"/>
                    <a:pt x="131097" y="244444"/>
                  </a:cubicBezTo>
                  <a:cubicBezTo>
                    <a:pt x="120532" y="209762"/>
                    <a:pt x="107451" y="175893"/>
                    <a:pt x="91959" y="143116"/>
                  </a:cubicBezTo>
                  <a:cubicBezTo>
                    <a:pt x="84378" y="128262"/>
                    <a:pt x="77475" y="113901"/>
                    <a:pt x="69832" y="101204"/>
                  </a:cubicBezTo>
                  <a:cubicBezTo>
                    <a:pt x="66073" y="95041"/>
                    <a:pt x="62683" y="88384"/>
                    <a:pt x="58985" y="82714"/>
                  </a:cubicBezTo>
                  <a:lnTo>
                    <a:pt x="48445" y="66196"/>
                  </a:lnTo>
                  <a:cubicBezTo>
                    <a:pt x="41850" y="55410"/>
                    <a:pt x="34824" y="46349"/>
                    <a:pt x="29030" y="38152"/>
                  </a:cubicBezTo>
                  <a:cubicBezTo>
                    <a:pt x="26072" y="34084"/>
                    <a:pt x="23421" y="30263"/>
                    <a:pt x="20833" y="26811"/>
                  </a:cubicBezTo>
                  <a:lnTo>
                    <a:pt x="13745" y="17319"/>
                  </a:lnTo>
                  <a:lnTo>
                    <a:pt x="3390" y="4561"/>
                  </a:lnTo>
                  <a:lnTo>
                    <a:pt x="801" y="1233"/>
                  </a:lnTo>
                  <a:cubicBezTo>
                    <a:pt x="489" y="851"/>
                    <a:pt x="221" y="438"/>
                    <a:pt x="0" y="0"/>
                  </a:cubicBezTo>
                  <a:cubicBezTo>
                    <a:pt x="0" y="0"/>
                    <a:pt x="370" y="308"/>
                    <a:pt x="1048" y="986"/>
                  </a:cubicBezTo>
                  <a:lnTo>
                    <a:pt x="3821" y="4191"/>
                  </a:lnTo>
                  <a:lnTo>
                    <a:pt x="14423" y="16518"/>
                  </a:lnTo>
                  <a:lnTo>
                    <a:pt x="22004" y="25517"/>
                  </a:lnTo>
                  <a:cubicBezTo>
                    <a:pt x="24654" y="28907"/>
                    <a:pt x="27428" y="32728"/>
                    <a:pt x="30448" y="36734"/>
                  </a:cubicBezTo>
                  <a:cubicBezTo>
                    <a:pt x="36611" y="44870"/>
                    <a:pt x="43514" y="53869"/>
                    <a:pt x="50294" y="64655"/>
                  </a:cubicBezTo>
                  <a:lnTo>
                    <a:pt x="61203" y="81296"/>
                  </a:lnTo>
                  <a:cubicBezTo>
                    <a:pt x="64963" y="87090"/>
                    <a:pt x="68415" y="93623"/>
                    <a:pt x="72236" y="99787"/>
                  </a:cubicBezTo>
                  <a:cubicBezTo>
                    <a:pt x="80064" y="112484"/>
                    <a:pt x="87028" y="126844"/>
                    <a:pt x="94733" y="141760"/>
                  </a:cubicBezTo>
                  <a:cubicBezTo>
                    <a:pt x="110450" y="174611"/>
                    <a:pt x="123657" y="208609"/>
                    <a:pt x="134241" y="243458"/>
                  </a:cubicBezTo>
                  <a:cubicBezTo>
                    <a:pt x="144341" y="278435"/>
                    <a:pt x="151799" y="314116"/>
                    <a:pt x="156552" y="350209"/>
                  </a:cubicBezTo>
                  <a:cubicBezTo>
                    <a:pt x="158217" y="366912"/>
                    <a:pt x="160189" y="382752"/>
                    <a:pt x="160559" y="397668"/>
                  </a:cubicBezTo>
                  <a:cubicBezTo>
                    <a:pt x="160867" y="405126"/>
                    <a:pt x="161483" y="412337"/>
                    <a:pt x="161483" y="419240"/>
                  </a:cubicBezTo>
                  <a:cubicBezTo>
                    <a:pt x="161483" y="426143"/>
                    <a:pt x="161483" y="432800"/>
                    <a:pt x="161483" y="439148"/>
                  </a:cubicBezTo>
                  <a:cubicBezTo>
                    <a:pt x="161483" y="451845"/>
                    <a:pt x="160559" y="463309"/>
                    <a:pt x="160066" y="473356"/>
                  </a:cubicBezTo>
                  <a:cubicBezTo>
                    <a:pt x="159696" y="478410"/>
                    <a:pt x="159511" y="483094"/>
                    <a:pt x="159080" y="487347"/>
                  </a:cubicBezTo>
                  <a:cubicBezTo>
                    <a:pt x="158648" y="491599"/>
                    <a:pt x="158093" y="495544"/>
                    <a:pt x="157662" y="499057"/>
                  </a:cubicBezTo>
                  <a:cubicBezTo>
                    <a:pt x="156799" y="505899"/>
                    <a:pt x="156059" y="511384"/>
                    <a:pt x="155566" y="515267"/>
                  </a:cubicBezTo>
                  <a:cubicBezTo>
                    <a:pt x="155566" y="516993"/>
                    <a:pt x="155135" y="518349"/>
                    <a:pt x="154950" y="519458"/>
                  </a:cubicBezTo>
                  <a:cubicBezTo>
                    <a:pt x="154765" y="520568"/>
                    <a:pt x="154580" y="520999"/>
                    <a:pt x="154518" y="520999"/>
                  </a:cubicBezTo>
                  <a:close/>
                </a:path>
              </a:pathLst>
            </a:custGeom>
            <a:solidFill>
              <a:srgbClr val="263238"/>
            </a:solidFill>
            <a:ln w="6160" cap="flat">
              <a:noFill/>
              <a:prstDash val="solid"/>
              <a:miter/>
            </a:ln>
          </p:spPr>
          <p:txBody>
            <a:bodyPr rtlCol="0" anchor="ctr"/>
            <a:lstStyle/>
            <a:p>
              <a:endParaRPr lang="en-US"/>
            </a:p>
          </p:txBody>
        </p:sp>
        <p:sp>
          <p:nvSpPr>
            <p:cNvPr id="4458" name="Freeform: Shape 4457">
              <a:extLst>
                <a:ext uri="{FF2B5EF4-FFF2-40B4-BE49-F238E27FC236}">
                  <a16:creationId xmlns:a16="http://schemas.microsoft.com/office/drawing/2014/main" id="{758C678A-1785-4B1E-B37C-1FB29C8C590F}"/>
                </a:ext>
              </a:extLst>
            </p:cNvPr>
            <p:cNvSpPr/>
            <p:nvPr/>
          </p:nvSpPr>
          <p:spPr>
            <a:xfrm>
              <a:off x="4980830" y="3349154"/>
              <a:ext cx="122961" cy="547446"/>
            </a:xfrm>
            <a:custGeom>
              <a:avLst/>
              <a:gdLst>
                <a:gd name="connsiteX0" fmla="*/ 122961 w 122961"/>
                <a:gd name="connsiteY0" fmla="*/ 6 h 547446"/>
                <a:gd name="connsiteX1" fmla="*/ 122345 w 122961"/>
                <a:gd name="connsiteY1" fmla="*/ 1362 h 547446"/>
                <a:gd name="connsiteX2" fmla="*/ 120311 w 122961"/>
                <a:gd name="connsiteY2" fmla="*/ 5121 h 547446"/>
                <a:gd name="connsiteX3" fmla="*/ 112237 w 122961"/>
                <a:gd name="connsiteY3" fmla="*/ 19606 h 547446"/>
                <a:gd name="connsiteX4" fmla="*/ 106074 w 122961"/>
                <a:gd name="connsiteY4" fmla="*/ 30022 h 547446"/>
                <a:gd name="connsiteX5" fmla="*/ 99910 w 122961"/>
                <a:gd name="connsiteY5" fmla="*/ 42719 h 547446"/>
                <a:gd name="connsiteX6" fmla="*/ 92760 w 122961"/>
                <a:gd name="connsiteY6" fmla="*/ 57573 h 547446"/>
                <a:gd name="connsiteX7" fmla="*/ 85364 w 122961"/>
                <a:gd name="connsiteY7" fmla="*/ 74337 h 547446"/>
                <a:gd name="connsiteX8" fmla="*/ 77352 w 122961"/>
                <a:gd name="connsiteY8" fmla="*/ 92828 h 547446"/>
                <a:gd name="connsiteX9" fmla="*/ 69524 w 122961"/>
                <a:gd name="connsiteY9" fmla="*/ 113044 h 547446"/>
                <a:gd name="connsiteX10" fmla="*/ 65395 w 122961"/>
                <a:gd name="connsiteY10" fmla="*/ 123768 h 547446"/>
                <a:gd name="connsiteX11" fmla="*/ 61573 w 122961"/>
                <a:gd name="connsiteY11" fmla="*/ 135048 h 547446"/>
                <a:gd name="connsiteX12" fmla="*/ 53622 w 122961"/>
                <a:gd name="connsiteY12" fmla="*/ 158531 h 547446"/>
                <a:gd name="connsiteX13" fmla="*/ 26133 w 122961"/>
                <a:gd name="connsiteY13" fmla="*/ 265344 h 547446"/>
                <a:gd name="connsiteX14" fmla="*/ 8875 w 122961"/>
                <a:gd name="connsiteY14" fmla="*/ 374437 h 547446"/>
                <a:gd name="connsiteX15" fmla="*/ 2157 w 122961"/>
                <a:gd name="connsiteY15" fmla="*/ 464301 h 547446"/>
                <a:gd name="connsiteX16" fmla="*/ 1356 w 122961"/>
                <a:gd name="connsiteY16" fmla="*/ 498940 h 547446"/>
                <a:gd name="connsiteX17" fmla="*/ 1356 w 122961"/>
                <a:gd name="connsiteY17" fmla="*/ 525134 h 547446"/>
                <a:gd name="connsiteX18" fmla="*/ 1356 w 122961"/>
                <a:gd name="connsiteY18" fmla="*/ 541653 h 547446"/>
                <a:gd name="connsiteX19" fmla="*/ 1356 w 122961"/>
                <a:gd name="connsiteY19" fmla="*/ 545967 h 547446"/>
                <a:gd name="connsiteX20" fmla="*/ 1356 w 122961"/>
                <a:gd name="connsiteY20" fmla="*/ 547446 h 547446"/>
                <a:gd name="connsiteX21" fmla="*/ 1356 w 122961"/>
                <a:gd name="connsiteY21" fmla="*/ 545967 h 547446"/>
                <a:gd name="connsiteX22" fmla="*/ 1356 w 122961"/>
                <a:gd name="connsiteY22" fmla="*/ 541714 h 547446"/>
                <a:gd name="connsiteX23" fmla="*/ 555 w 122961"/>
                <a:gd name="connsiteY23" fmla="*/ 525134 h 547446"/>
                <a:gd name="connsiteX24" fmla="*/ 0 w 122961"/>
                <a:gd name="connsiteY24" fmla="*/ 498940 h 547446"/>
                <a:gd name="connsiteX25" fmla="*/ 370 w 122961"/>
                <a:gd name="connsiteY25" fmla="*/ 464239 h 547446"/>
                <a:gd name="connsiteX26" fmla="*/ 6533 w 122961"/>
                <a:gd name="connsiteY26" fmla="*/ 374068 h 547446"/>
                <a:gd name="connsiteX27" fmla="*/ 23545 w 122961"/>
                <a:gd name="connsiteY27" fmla="*/ 264727 h 547446"/>
                <a:gd name="connsiteX28" fmla="*/ 51403 w 122961"/>
                <a:gd name="connsiteY28" fmla="*/ 157668 h 547446"/>
                <a:gd name="connsiteX29" fmla="*/ 59478 w 122961"/>
                <a:gd name="connsiteY29" fmla="*/ 134123 h 547446"/>
                <a:gd name="connsiteX30" fmla="*/ 63361 w 122961"/>
                <a:gd name="connsiteY30" fmla="*/ 122844 h 547446"/>
                <a:gd name="connsiteX31" fmla="*/ 67613 w 122961"/>
                <a:gd name="connsiteY31" fmla="*/ 112120 h 547446"/>
                <a:gd name="connsiteX32" fmla="*/ 75626 w 122961"/>
                <a:gd name="connsiteY32" fmla="*/ 91780 h 547446"/>
                <a:gd name="connsiteX33" fmla="*/ 83823 w 122961"/>
                <a:gd name="connsiteY33" fmla="*/ 73289 h 547446"/>
                <a:gd name="connsiteX34" fmla="*/ 91466 w 122961"/>
                <a:gd name="connsiteY34" fmla="*/ 56586 h 547446"/>
                <a:gd name="connsiteX35" fmla="*/ 98986 w 122961"/>
                <a:gd name="connsiteY35" fmla="*/ 42041 h 547446"/>
                <a:gd name="connsiteX36" fmla="*/ 105580 w 122961"/>
                <a:gd name="connsiteY36" fmla="*/ 29714 h 547446"/>
                <a:gd name="connsiteX37" fmla="*/ 111744 w 122961"/>
                <a:gd name="connsiteY37" fmla="*/ 19421 h 547446"/>
                <a:gd name="connsiteX38" fmla="*/ 120311 w 122961"/>
                <a:gd name="connsiteY38" fmla="*/ 5245 h 547446"/>
                <a:gd name="connsiteX39" fmla="*/ 122592 w 122961"/>
                <a:gd name="connsiteY39" fmla="*/ 1608 h 547446"/>
                <a:gd name="connsiteX40" fmla="*/ 122961 w 122961"/>
                <a:gd name="connsiteY40" fmla="*/ 6 h 54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2961" h="547446">
                  <a:moveTo>
                    <a:pt x="122961" y="6"/>
                  </a:moveTo>
                  <a:cubicBezTo>
                    <a:pt x="122961" y="6"/>
                    <a:pt x="122961" y="499"/>
                    <a:pt x="122345" y="1362"/>
                  </a:cubicBezTo>
                  <a:lnTo>
                    <a:pt x="120311" y="5121"/>
                  </a:lnTo>
                  <a:lnTo>
                    <a:pt x="112237" y="19606"/>
                  </a:lnTo>
                  <a:cubicBezTo>
                    <a:pt x="110450" y="22749"/>
                    <a:pt x="108416" y="26139"/>
                    <a:pt x="106074" y="30022"/>
                  </a:cubicBezTo>
                  <a:lnTo>
                    <a:pt x="99910" y="42719"/>
                  </a:lnTo>
                  <a:lnTo>
                    <a:pt x="92760" y="57573"/>
                  </a:lnTo>
                  <a:cubicBezTo>
                    <a:pt x="90295" y="62812"/>
                    <a:pt x="87953" y="68482"/>
                    <a:pt x="85364" y="74337"/>
                  </a:cubicBezTo>
                  <a:cubicBezTo>
                    <a:pt x="82776" y="80193"/>
                    <a:pt x="80002" y="86294"/>
                    <a:pt x="77352" y="92828"/>
                  </a:cubicBezTo>
                  <a:lnTo>
                    <a:pt x="69524" y="113044"/>
                  </a:lnTo>
                  <a:cubicBezTo>
                    <a:pt x="68168" y="116557"/>
                    <a:pt x="66750" y="120132"/>
                    <a:pt x="65395" y="123768"/>
                  </a:cubicBezTo>
                  <a:cubicBezTo>
                    <a:pt x="64039" y="127405"/>
                    <a:pt x="62868" y="131226"/>
                    <a:pt x="61573" y="135048"/>
                  </a:cubicBezTo>
                  <a:cubicBezTo>
                    <a:pt x="58985" y="142610"/>
                    <a:pt x="56334" y="150438"/>
                    <a:pt x="53622" y="158531"/>
                  </a:cubicBezTo>
                  <a:cubicBezTo>
                    <a:pt x="43637" y="190951"/>
                    <a:pt x="34146" y="227007"/>
                    <a:pt x="26133" y="265344"/>
                  </a:cubicBezTo>
                  <a:cubicBezTo>
                    <a:pt x="18121" y="303681"/>
                    <a:pt x="12882" y="340723"/>
                    <a:pt x="8875" y="374437"/>
                  </a:cubicBezTo>
                  <a:cubicBezTo>
                    <a:pt x="4869" y="408152"/>
                    <a:pt x="2712" y="438661"/>
                    <a:pt x="2157" y="464301"/>
                  </a:cubicBezTo>
                  <a:cubicBezTo>
                    <a:pt x="1541" y="477121"/>
                    <a:pt x="1418" y="488955"/>
                    <a:pt x="1356" y="498940"/>
                  </a:cubicBezTo>
                  <a:cubicBezTo>
                    <a:pt x="1294" y="508925"/>
                    <a:pt x="1356" y="517923"/>
                    <a:pt x="1356" y="525134"/>
                  </a:cubicBezTo>
                  <a:cubicBezTo>
                    <a:pt x="1356" y="532346"/>
                    <a:pt x="1356" y="537461"/>
                    <a:pt x="1356" y="541653"/>
                  </a:cubicBezTo>
                  <a:lnTo>
                    <a:pt x="1356" y="545967"/>
                  </a:lnTo>
                  <a:cubicBezTo>
                    <a:pt x="1449" y="546454"/>
                    <a:pt x="1449" y="546959"/>
                    <a:pt x="1356" y="547446"/>
                  </a:cubicBezTo>
                  <a:cubicBezTo>
                    <a:pt x="1276" y="546959"/>
                    <a:pt x="1276" y="546454"/>
                    <a:pt x="1356" y="545967"/>
                  </a:cubicBezTo>
                  <a:cubicBezTo>
                    <a:pt x="1356" y="544858"/>
                    <a:pt x="1356" y="543440"/>
                    <a:pt x="1356" y="541714"/>
                  </a:cubicBezTo>
                  <a:cubicBezTo>
                    <a:pt x="1356" y="537647"/>
                    <a:pt x="924" y="532161"/>
                    <a:pt x="555" y="525134"/>
                  </a:cubicBezTo>
                  <a:cubicBezTo>
                    <a:pt x="185" y="518108"/>
                    <a:pt x="0" y="509171"/>
                    <a:pt x="0" y="498940"/>
                  </a:cubicBezTo>
                  <a:cubicBezTo>
                    <a:pt x="0" y="488708"/>
                    <a:pt x="0" y="477121"/>
                    <a:pt x="370" y="464239"/>
                  </a:cubicBezTo>
                  <a:cubicBezTo>
                    <a:pt x="801" y="438538"/>
                    <a:pt x="3082" y="407967"/>
                    <a:pt x="6533" y="374068"/>
                  </a:cubicBezTo>
                  <a:cubicBezTo>
                    <a:pt x="9985" y="340168"/>
                    <a:pt x="15779" y="303249"/>
                    <a:pt x="23545" y="264727"/>
                  </a:cubicBezTo>
                  <a:cubicBezTo>
                    <a:pt x="31310" y="226205"/>
                    <a:pt x="41234" y="190088"/>
                    <a:pt x="51403" y="157668"/>
                  </a:cubicBezTo>
                  <a:cubicBezTo>
                    <a:pt x="54177" y="149593"/>
                    <a:pt x="56889" y="141766"/>
                    <a:pt x="59478" y="134123"/>
                  </a:cubicBezTo>
                  <a:cubicBezTo>
                    <a:pt x="60834" y="130302"/>
                    <a:pt x="62128" y="126542"/>
                    <a:pt x="63361" y="122844"/>
                  </a:cubicBezTo>
                  <a:lnTo>
                    <a:pt x="67613" y="112120"/>
                  </a:lnTo>
                  <a:lnTo>
                    <a:pt x="75626" y="91780"/>
                  </a:lnTo>
                  <a:cubicBezTo>
                    <a:pt x="78338" y="85247"/>
                    <a:pt x="81235" y="79453"/>
                    <a:pt x="83823" y="73289"/>
                  </a:cubicBezTo>
                  <a:cubicBezTo>
                    <a:pt x="86412" y="67126"/>
                    <a:pt x="88939" y="61825"/>
                    <a:pt x="91466" y="56586"/>
                  </a:cubicBezTo>
                  <a:lnTo>
                    <a:pt x="98986" y="42041"/>
                  </a:lnTo>
                  <a:cubicBezTo>
                    <a:pt x="101389" y="37541"/>
                    <a:pt x="103546" y="33350"/>
                    <a:pt x="105580" y="29714"/>
                  </a:cubicBezTo>
                  <a:cubicBezTo>
                    <a:pt x="107614" y="26077"/>
                    <a:pt x="109833" y="22502"/>
                    <a:pt x="111744" y="19421"/>
                  </a:cubicBezTo>
                  <a:lnTo>
                    <a:pt x="120311" y="5245"/>
                  </a:lnTo>
                  <a:lnTo>
                    <a:pt x="122592" y="1608"/>
                  </a:lnTo>
                  <a:cubicBezTo>
                    <a:pt x="122592" y="376"/>
                    <a:pt x="122900" y="-56"/>
                    <a:pt x="122961" y="6"/>
                  </a:cubicBezTo>
                  <a:close/>
                </a:path>
              </a:pathLst>
            </a:custGeom>
            <a:solidFill>
              <a:srgbClr val="263238"/>
            </a:solidFill>
            <a:ln w="6160" cap="flat">
              <a:noFill/>
              <a:prstDash val="solid"/>
              <a:miter/>
            </a:ln>
          </p:spPr>
          <p:txBody>
            <a:bodyPr rtlCol="0" anchor="ctr"/>
            <a:lstStyle/>
            <a:p>
              <a:endParaRPr lang="en-US"/>
            </a:p>
          </p:txBody>
        </p:sp>
        <p:sp>
          <p:nvSpPr>
            <p:cNvPr id="4459" name="Freeform: Shape 4458">
              <a:extLst>
                <a:ext uri="{FF2B5EF4-FFF2-40B4-BE49-F238E27FC236}">
                  <a16:creationId xmlns:a16="http://schemas.microsoft.com/office/drawing/2014/main" id="{ABAEABF7-B391-4516-A2AB-4D526B6F08D2}"/>
                </a:ext>
              </a:extLst>
            </p:cNvPr>
            <p:cNvSpPr/>
            <p:nvPr/>
          </p:nvSpPr>
          <p:spPr>
            <a:xfrm>
              <a:off x="5011732" y="3793053"/>
              <a:ext cx="75973" cy="243334"/>
            </a:xfrm>
            <a:custGeom>
              <a:avLst/>
              <a:gdLst>
                <a:gd name="connsiteX0" fmla="*/ 75973 w 75973"/>
                <a:gd name="connsiteY0" fmla="*/ 0 h 243334"/>
                <a:gd name="connsiteX1" fmla="*/ 70919 w 75973"/>
                <a:gd name="connsiteY1" fmla="*/ 8814 h 243334"/>
                <a:gd name="connsiteX2" fmla="*/ 57175 w 75973"/>
                <a:gd name="connsiteY2" fmla="*/ 32728 h 243334"/>
                <a:gd name="connsiteX3" fmla="*/ 39239 w 75973"/>
                <a:gd name="connsiteY3" fmla="*/ 69709 h 243334"/>
                <a:gd name="connsiteX4" fmla="*/ 21858 w 75973"/>
                <a:gd name="connsiteY4" fmla="*/ 116675 h 243334"/>
                <a:gd name="connsiteX5" fmla="*/ 9531 w 75973"/>
                <a:gd name="connsiteY5" fmla="*/ 165243 h 243334"/>
                <a:gd name="connsiteX6" fmla="*/ 3367 w 75973"/>
                <a:gd name="connsiteY6" fmla="*/ 205675 h 243334"/>
                <a:gd name="connsiteX7" fmla="*/ 1272 w 75973"/>
                <a:gd name="connsiteY7" fmla="*/ 233226 h 243334"/>
                <a:gd name="connsiteX8" fmla="*/ 409 w 75973"/>
                <a:gd name="connsiteY8" fmla="*/ 243334 h 243334"/>
                <a:gd name="connsiteX9" fmla="*/ 39 w 75973"/>
                <a:gd name="connsiteY9" fmla="*/ 233165 h 243334"/>
                <a:gd name="connsiteX10" fmla="*/ 1210 w 75973"/>
                <a:gd name="connsiteY10" fmla="*/ 205491 h 243334"/>
                <a:gd name="connsiteX11" fmla="*/ 6511 w 75973"/>
                <a:gd name="connsiteY11" fmla="*/ 164688 h 243334"/>
                <a:gd name="connsiteX12" fmla="*/ 19208 w 75973"/>
                <a:gd name="connsiteY12" fmla="*/ 115504 h 243334"/>
                <a:gd name="connsiteX13" fmla="*/ 36958 w 75973"/>
                <a:gd name="connsiteY13" fmla="*/ 68353 h 243334"/>
                <a:gd name="connsiteX14" fmla="*/ 55449 w 75973"/>
                <a:gd name="connsiteY14" fmla="*/ 31680 h 243334"/>
                <a:gd name="connsiteX15" fmla="*/ 70118 w 75973"/>
                <a:gd name="connsiteY15" fmla="*/ 8136 h 243334"/>
                <a:gd name="connsiteX16" fmla="*/ 75973 w 75973"/>
                <a:gd name="connsiteY16" fmla="*/ 0 h 24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973" h="243334">
                  <a:moveTo>
                    <a:pt x="75973" y="0"/>
                  </a:moveTo>
                  <a:cubicBezTo>
                    <a:pt x="74516" y="3063"/>
                    <a:pt x="72827" y="6009"/>
                    <a:pt x="70919" y="8814"/>
                  </a:cubicBezTo>
                  <a:cubicBezTo>
                    <a:pt x="67468" y="14299"/>
                    <a:pt x="62722" y="22497"/>
                    <a:pt x="57175" y="32728"/>
                  </a:cubicBezTo>
                  <a:cubicBezTo>
                    <a:pt x="51627" y="42959"/>
                    <a:pt x="45464" y="55410"/>
                    <a:pt x="39239" y="69709"/>
                  </a:cubicBezTo>
                  <a:cubicBezTo>
                    <a:pt x="33014" y="84008"/>
                    <a:pt x="26912" y="99725"/>
                    <a:pt x="21858" y="116675"/>
                  </a:cubicBezTo>
                  <a:cubicBezTo>
                    <a:pt x="16804" y="133624"/>
                    <a:pt x="12736" y="150143"/>
                    <a:pt x="9531" y="165243"/>
                  </a:cubicBezTo>
                  <a:cubicBezTo>
                    <a:pt x="6326" y="180344"/>
                    <a:pt x="4723" y="194088"/>
                    <a:pt x="3367" y="205675"/>
                  </a:cubicBezTo>
                  <a:cubicBezTo>
                    <a:pt x="2011" y="217263"/>
                    <a:pt x="1518" y="226693"/>
                    <a:pt x="1272" y="233226"/>
                  </a:cubicBezTo>
                  <a:cubicBezTo>
                    <a:pt x="1266" y="236616"/>
                    <a:pt x="977" y="239994"/>
                    <a:pt x="409" y="243334"/>
                  </a:cubicBezTo>
                  <a:cubicBezTo>
                    <a:pt x="52" y="239957"/>
                    <a:pt x="-71" y="236561"/>
                    <a:pt x="39" y="233165"/>
                  </a:cubicBezTo>
                  <a:cubicBezTo>
                    <a:pt x="39" y="226631"/>
                    <a:pt x="39" y="217140"/>
                    <a:pt x="1210" y="205491"/>
                  </a:cubicBezTo>
                  <a:cubicBezTo>
                    <a:pt x="2265" y="191808"/>
                    <a:pt x="4034" y="178186"/>
                    <a:pt x="6511" y="164688"/>
                  </a:cubicBezTo>
                  <a:cubicBezTo>
                    <a:pt x="9813" y="148065"/>
                    <a:pt x="14051" y="131646"/>
                    <a:pt x="19208" y="115504"/>
                  </a:cubicBezTo>
                  <a:cubicBezTo>
                    <a:pt x="24263" y="99479"/>
                    <a:pt x="30188" y="83737"/>
                    <a:pt x="36958" y="68353"/>
                  </a:cubicBezTo>
                  <a:cubicBezTo>
                    <a:pt x="42478" y="55817"/>
                    <a:pt x="48650" y="43576"/>
                    <a:pt x="55449" y="31680"/>
                  </a:cubicBezTo>
                  <a:cubicBezTo>
                    <a:pt x="61612" y="21511"/>
                    <a:pt x="66358" y="13498"/>
                    <a:pt x="70118" y="8136"/>
                  </a:cubicBezTo>
                  <a:cubicBezTo>
                    <a:pt x="71834" y="5264"/>
                    <a:pt x="73793" y="2539"/>
                    <a:pt x="75973" y="0"/>
                  </a:cubicBezTo>
                  <a:close/>
                </a:path>
              </a:pathLst>
            </a:custGeom>
            <a:solidFill>
              <a:srgbClr val="263238"/>
            </a:solidFill>
            <a:ln w="6160" cap="flat">
              <a:noFill/>
              <a:prstDash val="solid"/>
              <a:miter/>
            </a:ln>
          </p:spPr>
          <p:txBody>
            <a:bodyPr rtlCol="0" anchor="ctr"/>
            <a:lstStyle/>
            <a:p>
              <a:endParaRPr lang="en-US"/>
            </a:p>
          </p:txBody>
        </p:sp>
        <p:sp>
          <p:nvSpPr>
            <p:cNvPr id="4460" name="Freeform: Shape 4459">
              <a:extLst>
                <a:ext uri="{FF2B5EF4-FFF2-40B4-BE49-F238E27FC236}">
                  <a16:creationId xmlns:a16="http://schemas.microsoft.com/office/drawing/2014/main" id="{418E9940-07BE-4C10-A9DA-61EEE9728FC1}"/>
                </a:ext>
              </a:extLst>
            </p:cNvPr>
            <p:cNvSpPr/>
            <p:nvPr/>
          </p:nvSpPr>
          <p:spPr>
            <a:xfrm>
              <a:off x="4889426" y="4013090"/>
              <a:ext cx="207770" cy="212208"/>
            </a:xfrm>
            <a:custGeom>
              <a:avLst/>
              <a:gdLst>
                <a:gd name="connsiteX0" fmla="*/ 0 w 207770"/>
                <a:gd name="connsiteY0" fmla="*/ 0 h 212208"/>
                <a:gd name="connsiteX1" fmla="*/ 207771 w 207770"/>
                <a:gd name="connsiteY1" fmla="*/ 0 h 212208"/>
                <a:gd name="connsiteX2" fmla="*/ 182624 w 207770"/>
                <a:gd name="connsiteY2" fmla="*/ 212209 h 212208"/>
                <a:gd name="connsiteX3" fmla="*/ 25887 w 207770"/>
                <a:gd name="connsiteY3" fmla="*/ 212209 h 212208"/>
                <a:gd name="connsiteX4" fmla="*/ 0 w 207770"/>
                <a:gd name="connsiteY4" fmla="*/ 0 h 212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770" h="212208">
                  <a:moveTo>
                    <a:pt x="0" y="0"/>
                  </a:moveTo>
                  <a:lnTo>
                    <a:pt x="207771" y="0"/>
                  </a:lnTo>
                  <a:lnTo>
                    <a:pt x="182624" y="212209"/>
                  </a:lnTo>
                  <a:lnTo>
                    <a:pt x="25887" y="212209"/>
                  </a:lnTo>
                  <a:lnTo>
                    <a:pt x="0" y="0"/>
                  </a:lnTo>
                  <a:close/>
                </a:path>
              </a:pathLst>
            </a:custGeom>
            <a:solidFill>
              <a:srgbClr val="455A64"/>
            </a:solidFill>
            <a:ln w="6160" cap="flat">
              <a:noFill/>
              <a:prstDash val="solid"/>
              <a:miter/>
            </a:ln>
          </p:spPr>
          <p:txBody>
            <a:bodyPr rtlCol="0" anchor="ctr"/>
            <a:lstStyle/>
            <a:p>
              <a:endParaRPr lang="en-US"/>
            </a:p>
          </p:txBody>
        </p:sp>
        <p:sp>
          <p:nvSpPr>
            <p:cNvPr id="4461" name="Freeform: Shape 4460">
              <a:extLst>
                <a:ext uri="{FF2B5EF4-FFF2-40B4-BE49-F238E27FC236}">
                  <a16:creationId xmlns:a16="http://schemas.microsoft.com/office/drawing/2014/main" id="{3F1A5A2F-4630-4539-9898-63E10CD6B988}"/>
                </a:ext>
              </a:extLst>
            </p:cNvPr>
            <p:cNvSpPr/>
            <p:nvPr/>
          </p:nvSpPr>
          <p:spPr>
            <a:xfrm>
              <a:off x="4897007" y="4202370"/>
              <a:ext cx="193163" cy="22928"/>
            </a:xfrm>
            <a:custGeom>
              <a:avLst/>
              <a:gdLst>
                <a:gd name="connsiteX0" fmla="*/ 0 w 193163"/>
                <a:gd name="connsiteY0" fmla="*/ 0 h 22928"/>
                <a:gd name="connsiteX1" fmla="*/ 17689 w 193163"/>
                <a:gd name="connsiteY1" fmla="*/ 22928 h 22928"/>
                <a:gd name="connsiteX2" fmla="*/ 175043 w 193163"/>
                <a:gd name="connsiteY2" fmla="*/ 22928 h 22928"/>
                <a:gd name="connsiteX3" fmla="*/ 193164 w 193163"/>
                <a:gd name="connsiteY3" fmla="*/ 740 h 22928"/>
                <a:gd name="connsiteX4" fmla="*/ 0 w 193163"/>
                <a:gd name="connsiteY4" fmla="*/ 0 h 2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63" h="22928">
                  <a:moveTo>
                    <a:pt x="0" y="0"/>
                  </a:moveTo>
                  <a:lnTo>
                    <a:pt x="17689" y="22928"/>
                  </a:lnTo>
                  <a:lnTo>
                    <a:pt x="175043" y="22928"/>
                  </a:lnTo>
                  <a:lnTo>
                    <a:pt x="193164" y="740"/>
                  </a:lnTo>
                  <a:lnTo>
                    <a:pt x="0" y="0"/>
                  </a:lnTo>
                  <a:close/>
                </a:path>
              </a:pathLst>
            </a:custGeom>
            <a:solidFill>
              <a:srgbClr val="263238"/>
            </a:solidFill>
            <a:ln w="6160" cap="flat">
              <a:noFill/>
              <a:prstDash val="solid"/>
              <a:miter/>
            </a:ln>
          </p:spPr>
          <p:txBody>
            <a:bodyPr rtlCol="0" anchor="ctr"/>
            <a:lstStyle/>
            <a:p>
              <a:endParaRPr lang="en-US"/>
            </a:p>
          </p:txBody>
        </p:sp>
        <p:sp>
          <p:nvSpPr>
            <p:cNvPr id="4462" name="Freeform: Shape 4461">
              <a:extLst>
                <a:ext uri="{FF2B5EF4-FFF2-40B4-BE49-F238E27FC236}">
                  <a16:creationId xmlns:a16="http://schemas.microsoft.com/office/drawing/2014/main" id="{EEABCBED-D182-4717-942F-770D7AD1E724}"/>
                </a:ext>
              </a:extLst>
            </p:cNvPr>
            <p:cNvSpPr/>
            <p:nvPr/>
          </p:nvSpPr>
          <p:spPr>
            <a:xfrm>
              <a:off x="4896514" y="4073923"/>
              <a:ext cx="192547" cy="3143"/>
            </a:xfrm>
            <a:custGeom>
              <a:avLst/>
              <a:gdLst>
                <a:gd name="connsiteX0" fmla="*/ 192547 w 192547"/>
                <a:gd name="connsiteY0" fmla="*/ 1541 h 3143"/>
                <a:gd name="connsiteX1" fmla="*/ 96274 w 192547"/>
                <a:gd name="connsiteY1" fmla="*/ 3143 h 3143"/>
                <a:gd name="connsiteX2" fmla="*/ 0 w 192547"/>
                <a:gd name="connsiteY2" fmla="*/ 1541 h 3143"/>
                <a:gd name="connsiteX3" fmla="*/ 96274 w 192547"/>
                <a:gd name="connsiteY3" fmla="*/ 0 h 3143"/>
                <a:gd name="connsiteX4" fmla="*/ 192547 w 192547"/>
                <a:gd name="connsiteY4" fmla="*/ 1541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47" h="3143">
                  <a:moveTo>
                    <a:pt x="192547" y="1541"/>
                  </a:moveTo>
                  <a:cubicBezTo>
                    <a:pt x="192547" y="2404"/>
                    <a:pt x="149403" y="3143"/>
                    <a:pt x="96274" y="3143"/>
                  </a:cubicBezTo>
                  <a:cubicBezTo>
                    <a:pt x="43144" y="3143"/>
                    <a:pt x="0" y="2404"/>
                    <a:pt x="0" y="1541"/>
                  </a:cubicBezTo>
                  <a:cubicBezTo>
                    <a:pt x="0" y="678"/>
                    <a:pt x="43144" y="0"/>
                    <a:pt x="96274" y="0"/>
                  </a:cubicBezTo>
                  <a:cubicBezTo>
                    <a:pt x="149403" y="0"/>
                    <a:pt x="192547" y="740"/>
                    <a:pt x="192547" y="1541"/>
                  </a:cubicBezTo>
                  <a:close/>
                </a:path>
              </a:pathLst>
            </a:custGeom>
            <a:solidFill>
              <a:srgbClr val="FAFAFA"/>
            </a:solidFill>
            <a:ln w="6160" cap="flat">
              <a:noFill/>
              <a:prstDash val="solid"/>
              <a:miter/>
            </a:ln>
          </p:spPr>
          <p:txBody>
            <a:bodyPr rtlCol="0" anchor="ctr"/>
            <a:lstStyle/>
            <a:p>
              <a:endParaRPr lang="en-US"/>
            </a:p>
          </p:txBody>
        </p:sp>
        <p:sp>
          <p:nvSpPr>
            <p:cNvPr id="4463" name="Freeform: Shape 4462">
              <a:extLst>
                <a:ext uri="{FF2B5EF4-FFF2-40B4-BE49-F238E27FC236}">
                  <a16:creationId xmlns:a16="http://schemas.microsoft.com/office/drawing/2014/main" id="{84A10AAA-A988-4379-9F1A-1A485272F364}"/>
                </a:ext>
              </a:extLst>
            </p:cNvPr>
            <p:cNvSpPr/>
            <p:nvPr/>
          </p:nvSpPr>
          <p:spPr>
            <a:xfrm>
              <a:off x="4896514" y="4088099"/>
              <a:ext cx="192547" cy="3081"/>
            </a:xfrm>
            <a:custGeom>
              <a:avLst/>
              <a:gdLst>
                <a:gd name="connsiteX0" fmla="*/ 192547 w 192547"/>
                <a:gd name="connsiteY0" fmla="*/ 1541 h 3081"/>
                <a:gd name="connsiteX1" fmla="*/ 96274 w 192547"/>
                <a:gd name="connsiteY1" fmla="*/ 3082 h 3081"/>
                <a:gd name="connsiteX2" fmla="*/ 0 w 192547"/>
                <a:gd name="connsiteY2" fmla="*/ 1541 h 3081"/>
                <a:gd name="connsiteX3" fmla="*/ 96274 w 192547"/>
                <a:gd name="connsiteY3" fmla="*/ 0 h 3081"/>
                <a:gd name="connsiteX4" fmla="*/ 192547 w 192547"/>
                <a:gd name="connsiteY4" fmla="*/ 1541 h 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47" h="3081">
                  <a:moveTo>
                    <a:pt x="192547" y="1541"/>
                  </a:moveTo>
                  <a:cubicBezTo>
                    <a:pt x="192547" y="2404"/>
                    <a:pt x="149403" y="3082"/>
                    <a:pt x="96274" y="3082"/>
                  </a:cubicBezTo>
                  <a:cubicBezTo>
                    <a:pt x="43144" y="3082"/>
                    <a:pt x="0" y="2404"/>
                    <a:pt x="0" y="1541"/>
                  </a:cubicBezTo>
                  <a:cubicBezTo>
                    <a:pt x="0" y="678"/>
                    <a:pt x="43144" y="0"/>
                    <a:pt x="96274" y="0"/>
                  </a:cubicBezTo>
                  <a:cubicBezTo>
                    <a:pt x="149403" y="0"/>
                    <a:pt x="192547" y="678"/>
                    <a:pt x="192547" y="1541"/>
                  </a:cubicBezTo>
                  <a:close/>
                </a:path>
              </a:pathLst>
            </a:custGeom>
            <a:solidFill>
              <a:srgbClr val="FAFAFA"/>
            </a:solidFill>
            <a:ln w="6160" cap="flat">
              <a:noFill/>
              <a:prstDash val="solid"/>
              <a:miter/>
            </a:ln>
          </p:spPr>
          <p:txBody>
            <a:bodyPr rtlCol="0" anchor="ctr"/>
            <a:lstStyle/>
            <a:p>
              <a:endParaRPr lang="en-US"/>
            </a:p>
          </p:txBody>
        </p:sp>
        <p:sp>
          <p:nvSpPr>
            <p:cNvPr id="4464" name="Freeform: Shape 4463">
              <a:extLst>
                <a:ext uri="{FF2B5EF4-FFF2-40B4-BE49-F238E27FC236}">
                  <a16:creationId xmlns:a16="http://schemas.microsoft.com/office/drawing/2014/main" id="{3328A579-F5C4-4C53-8CDB-F405B5DC1B37}"/>
                </a:ext>
              </a:extLst>
            </p:cNvPr>
            <p:cNvSpPr/>
            <p:nvPr/>
          </p:nvSpPr>
          <p:spPr>
            <a:xfrm>
              <a:off x="4900582" y="4101597"/>
              <a:ext cx="185829" cy="3143"/>
            </a:xfrm>
            <a:custGeom>
              <a:avLst/>
              <a:gdLst>
                <a:gd name="connsiteX0" fmla="*/ 185829 w 185829"/>
                <a:gd name="connsiteY0" fmla="*/ 1603 h 3143"/>
                <a:gd name="connsiteX1" fmla="*/ 92945 w 185829"/>
                <a:gd name="connsiteY1" fmla="*/ 3143 h 3143"/>
                <a:gd name="connsiteX2" fmla="*/ 0 w 185829"/>
                <a:gd name="connsiteY2" fmla="*/ 1603 h 3143"/>
                <a:gd name="connsiteX3" fmla="*/ 92945 w 185829"/>
                <a:gd name="connsiteY3" fmla="*/ 0 h 3143"/>
                <a:gd name="connsiteX4" fmla="*/ 185829 w 185829"/>
                <a:gd name="connsiteY4" fmla="*/ 1603 h 3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29" h="3143">
                  <a:moveTo>
                    <a:pt x="185829" y="1603"/>
                  </a:moveTo>
                  <a:cubicBezTo>
                    <a:pt x="185829" y="2404"/>
                    <a:pt x="144226" y="3143"/>
                    <a:pt x="92945" y="3143"/>
                  </a:cubicBezTo>
                  <a:cubicBezTo>
                    <a:pt x="41665" y="3143"/>
                    <a:pt x="0" y="2404"/>
                    <a:pt x="0" y="1603"/>
                  </a:cubicBezTo>
                  <a:cubicBezTo>
                    <a:pt x="0" y="801"/>
                    <a:pt x="41604" y="0"/>
                    <a:pt x="92945" y="0"/>
                  </a:cubicBezTo>
                  <a:cubicBezTo>
                    <a:pt x="144287" y="0"/>
                    <a:pt x="185829" y="863"/>
                    <a:pt x="185829" y="1603"/>
                  </a:cubicBezTo>
                  <a:close/>
                </a:path>
              </a:pathLst>
            </a:custGeom>
            <a:solidFill>
              <a:srgbClr val="FAFAFA"/>
            </a:solidFill>
            <a:ln w="6160" cap="flat">
              <a:noFill/>
              <a:prstDash val="solid"/>
              <a:miter/>
            </a:ln>
          </p:spPr>
          <p:txBody>
            <a:bodyPr rtlCol="0" anchor="ctr"/>
            <a:lstStyle/>
            <a:p>
              <a:endParaRPr lang="en-US"/>
            </a:p>
          </p:txBody>
        </p:sp>
        <p:sp>
          <p:nvSpPr>
            <p:cNvPr id="4465" name="Freeform: Shape 4464">
              <a:extLst>
                <a:ext uri="{FF2B5EF4-FFF2-40B4-BE49-F238E27FC236}">
                  <a16:creationId xmlns:a16="http://schemas.microsoft.com/office/drawing/2014/main" id="{7601A69C-84EC-488E-A9B2-BFF13CFA5DBC}"/>
                </a:ext>
              </a:extLst>
            </p:cNvPr>
            <p:cNvSpPr/>
            <p:nvPr/>
          </p:nvSpPr>
          <p:spPr>
            <a:xfrm>
              <a:off x="4813307" y="3555759"/>
              <a:ext cx="107919" cy="103417"/>
            </a:xfrm>
            <a:custGeom>
              <a:avLst/>
              <a:gdLst>
                <a:gd name="connsiteX0" fmla="*/ 107861 w 107919"/>
                <a:gd name="connsiteY0" fmla="*/ 0 h 103417"/>
                <a:gd name="connsiteX1" fmla="*/ 107861 w 107919"/>
                <a:gd name="connsiteY1" fmla="*/ 2034 h 103417"/>
                <a:gd name="connsiteX2" fmla="*/ 107368 w 107919"/>
                <a:gd name="connsiteY2" fmla="*/ 7828 h 103417"/>
                <a:gd name="connsiteX3" fmla="*/ 105211 w 107919"/>
                <a:gd name="connsiteY3" fmla="*/ 28968 h 103417"/>
                <a:gd name="connsiteX4" fmla="*/ 97383 w 107919"/>
                <a:gd name="connsiteY4" fmla="*/ 98616 h 103417"/>
                <a:gd name="connsiteX5" fmla="*/ 97013 w 107919"/>
                <a:gd name="connsiteY5" fmla="*/ 101636 h 103417"/>
                <a:gd name="connsiteX6" fmla="*/ 97013 w 107919"/>
                <a:gd name="connsiteY6" fmla="*/ 102560 h 103417"/>
                <a:gd name="connsiteX7" fmla="*/ 96089 w 107919"/>
                <a:gd name="connsiteY7" fmla="*/ 102560 h 103417"/>
                <a:gd name="connsiteX8" fmla="*/ 28290 w 107919"/>
                <a:gd name="connsiteY8" fmla="*/ 103362 h 103417"/>
                <a:gd name="connsiteX9" fmla="*/ 1911 w 107919"/>
                <a:gd name="connsiteY9" fmla="*/ 103362 h 103417"/>
                <a:gd name="connsiteX10" fmla="*/ 0 w 107919"/>
                <a:gd name="connsiteY10" fmla="*/ 103362 h 103417"/>
                <a:gd name="connsiteX11" fmla="*/ 1911 w 107919"/>
                <a:gd name="connsiteY11" fmla="*/ 103362 h 103417"/>
                <a:gd name="connsiteX12" fmla="*/ 7458 w 107919"/>
                <a:gd name="connsiteY12" fmla="*/ 103053 h 103417"/>
                <a:gd name="connsiteX13" fmla="*/ 27982 w 107919"/>
                <a:gd name="connsiteY13" fmla="*/ 102437 h 103417"/>
                <a:gd name="connsiteX14" fmla="*/ 95781 w 107919"/>
                <a:gd name="connsiteY14" fmla="*/ 101020 h 103417"/>
                <a:gd name="connsiteX15" fmla="*/ 94733 w 107919"/>
                <a:gd name="connsiteY15" fmla="*/ 101944 h 103417"/>
                <a:gd name="connsiteX16" fmla="*/ 95103 w 107919"/>
                <a:gd name="connsiteY16" fmla="*/ 98924 h 103417"/>
                <a:gd name="connsiteX17" fmla="*/ 103547 w 107919"/>
                <a:gd name="connsiteY17" fmla="*/ 29338 h 103417"/>
                <a:gd name="connsiteX18" fmla="*/ 106382 w 107919"/>
                <a:gd name="connsiteY18" fmla="*/ 8259 h 103417"/>
                <a:gd name="connsiteX19" fmla="*/ 107245 w 107919"/>
                <a:gd name="connsiteY19" fmla="*/ 2589 h 103417"/>
                <a:gd name="connsiteX20" fmla="*/ 107861 w 107919"/>
                <a:gd name="connsiteY20" fmla="*/ 0 h 10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7919" h="103417">
                  <a:moveTo>
                    <a:pt x="107861" y="0"/>
                  </a:moveTo>
                  <a:cubicBezTo>
                    <a:pt x="107939" y="678"/>
                    <a:pt x="107939" y="1356"/>
                    <a:pt x="107861" y="2034"/>
                  </a:cubicBezTo>
                  <a:cubicBezTo>
                    <a:pt x="107861" y="3636"/>
                    <a:pt x="107861" y="5486"/>
                    <a:pt x="107368" y="7828"/>
                  </a:cubicBezTo>
                  <a:cubicBezTo>
                    <a:pt x="106813" y="13128"/>
                    <a:pt x="106135" y="20155"/>
                    <a:pt x="105211" y="28968"/>
                  </a:cubicBezTo>
                  <a:cubicBezTo>
                    <a:pt x="103362" y="46781"/>
                    <a:pt x="100588" y="71435"/>
                    <a:pt x="97383" y="98616"/>
                  </a:cubicBezTo>
                  <a:cubicBezTo>
                    <a:pt x="97383" y="99664"/>
                    <a:pt x="97383" y="100711"/>
                    <a:pt x="97013" y="101636"/>
                  </a:cubicBezTo>
                  <a:lnTo>
                    <a:pt x="97013" y="102560"/>
                  </a:lnTo>
                  <a:lnTo>
                    <a:pt x="96089" y="102560"/>
                  </a:lnTo>
                  <a:cubicBezTo>
                    <a:pt x="69401" y="102992"/>
                    <a:pt x="45363" y="103238"/>
                    <a:pt x="28290" y="103362"/>
                  </a:cubicBezTo>
                  <a:lnTo>
                    <a:pt x="1911" y="103362"/>
                  </a:lnTo>
                  <a:cubicBezTo>
                    <a:pt x="1276" y="103436"/>
                    <a:pt x="635" y="103436"/>
                    <a:pt x="0" y="103362"/>
                  </a:cubicBezTo>
                  <a:cubicBezTo>
                    <a:pt x="632" y="103251"/>
                    <a:pt x="1278" y="103251"/>
                    <a:pt x="1911" y="103362"/>
                  </a:cubicBezTo>
                  <a:lnTo>
                    <a:pt x="7458" y="103053"/>
                  </a:lnTo>
                  <a:lnTo>
                    <a:pt x="27982" y="102437"/>
                  </a:lnTo>
                  <a:cubicBezTo>
                    <a:pt x="45302" y="101944"/>
                    <a:pt x="69339" y="101451"/>
                    <a:pt x="95781" y="101020"/>
                  </a:cubicBezTo>
                  <a:lnTo>
                    <a:pt x="94733" y="101944"/>
                  </a:lnTo>
                  <a:cubicBezTo>
                    <a:pt x="94733" y="101020"/>
                    <a:pt x="94733" y="99972"/>
                    <a:pt x="95103" y="98924"/>
                  </a:cubicBezTo>
                  <a:cubicBezTo>
                    <a:pt x="98308" y="71743"/>
                    <a:pt x="101266" y="47151"/>
                    <a:pt x="103547" y="29338"/>
                  </a:cubicBezTo>
                  <a:cubicBezTo>
                    <a:pt x="104718" y="20709"/>
                    <a:pt x="105642" y="13560"/>
                    <a:pt x="106382" y="8259"/>
                  </a:cubicBezTo>
                  <a:cubicBezTo>
                    <a:pt x="106382" y="5979"/>
                    <a:pt x="106998" y="4130"/>
                    <a:pt x="107245" y="2589"/>
                  </a:cubicBezTo>
                  <a:cubicBezTo>
                    <a:pt x="107280" y="1695"/>
                    <a:pt x="107489" y="814"/>
                    <a:pt x="107861" y="0"/>
                  </a:cubicBezTo>
                  <a:close/>
                </a:path>
              </a:pathLst>
            </a:custGeom>
            <a:solidFill>
              <a:srgbClr val="263238"/>
            </a:solidFill>
            <a:ln w="6160" cap="flat">
              <a:noFill/>
              <a:prstDash val="solid"/>
              <a:miter/>
            </a:ln>
          </p:spPr>
          <p:txBody>
            <a:bodyPr rtlCol="0" anchor="ctr"/>
            <a:lstStyle/>
            <a:p>
              <a:endParaRPr lang="en-US"/>
            </a:p>
          </p:txBody>
        </p:sp>
        <p:sp>
          <p:nvSpPr>
            <p:cNvPr id="4466" name="Freeform: Shape 4465">
              <a:extLst>
                <a:ext uri="{FF2B5EF4-FFF2-40B4-BE49-F238E27FC236}">
                  <a16:creationId xmlns:a16="http://schemas.microsoft.com/office/drawing/2014/main" id="{7B42B48D-5269-45D7-8E74-A8AA610C0B5B}"/>
                </a:ext>
              </a:extLst>
            </p:cNvPr>
            <p:cNvSpPr/>
            <p:nvPr/>
          </p:nvSpPr>
          <p:spPr>
            <a:xfrm>
              <a:off x="4772628" y="3492337"/>
              <a:ext cx="101396" cy="106813"/>
            </a:xfrm>
            <a:custGeom>
              <a:avLst/>
              <a:gdLst>
                <a:gd name="connsiteX0" fmla="*/ 101328 w 101396"/>
                <a:gd name="connsiteY0" fmla="*/ 0 h 106813"/>
                <a:gd name="connsiteX1" fmla="*/ 101328 w 101396"/>
                <a:gd name="connsiteY1" fmla="*/ 2096 h 106813"/>
                <a:gd name="connsiteX2" fmla="*/ 101328 w 101396"/>
                <a:gd name="connsiteY2" fmla="*/ 8259 h 106813"/>
                <a:gd name="connsiteX3" fmla="*/ 101328 w 101396"/>
                <a:gd name="connsiteY3" fmla="*/ 30201 h 106813"/>
                <a:gd name="connsiteX4" fmla="*/ 99848 w 101396"/>
                <a:gd name="connsiteY4" fmla="*/ 102375 h 106813"/>
                <a:gd name="connsiteX5" fmla="*/ 99848 w 101396"/>
                <a:gd name="connsiteY5" fmla="*/ 105704 h 106813"/>
                <a:gd name="connsiteX6" fmla="*/ 99848 w 101396"/>
                <a:gd name="connsiteY6" fmla="*/ 106813 h 106813"/>
                <a:gd name="connsiteX7" fmla="*/ 98677 w 101396"/>
                <a:gd name="connsiteY7" fmla="*/ 106813 h 106813"/>
                <a:gd name="connsiteX8" fmla="*/ 28783 w 101396"/>
                <a:gd name="connsiteY8" fmla="*/ 105211 h 106813"/>
                <a:gd name="connsiteX9" fmla="*/ 7766 w 101396"/>
                <a:gd name="connsiteY9" fmla="*/ 106135 h 106813"/>
                <a:gd name="connsiteX10" fmla="*/ 2034 w 101396"/>
                <a:gd name="connsiteY10" fmla="*/ 106135 h 106813"/>
                <a:gd name="connsiteX11" fmla="*/ 0 w 101396"/>
                <a:gd name="connsiteY11" fmla="*/ 106135 h 106813"/>
                <a:gd name="connsiteX12" fmla="*/ 1972 w 101396"/>
                <a:gd name="connsiteY12" fmla="*/ 105765 h 106813"/>
                <a:gd name="connsiteX13" fmla="*/ 7704 w 101396"/>
                <a:gd name="connsiteY13" fmla="*/ 105087 h 106813"/>
                <a:gd name="connsiteX14" fmla="*/ 28722 w 101396"/>
                <a:gd name="connsiteY14" fmla="*/ 103546 h 106813"/>
                <a:gd name="connsiteX15" fmla="*/ 98801 w 101396"/>
                <a:gd name="connsiteY15" fmla="*/ 104471 h 106813"/>
                <a:gd name="connsiteX16" fmla="*/ 97691 w 101396"/>
                <a:gd name="connsiteY16" fmla="*/ 105519 h 106813"/>
                <a:gd name="connsiteX17" fmla="*/ 97691 w 101396"/>
                <a:gd name="connsiteY17" fmla="*/ 102129 h 106813"/>
                <a:gd name="connsiteX18" fmla="*/ 99787 w 101396"/>
                <a:gd name="connsiteY18" fmla="*/ 29954 h 106813"/>
                <a:gd name="connsiteX19" fmla="*/ 100650 w 101396"/>
                <a:gd name="connsiteY19" fmla="*/ 8074 h 106813"/>
                <a:gd name="connsiteX20" fmla="*/ 100650 w 101396"/>
                <a:gd name="connsiteY20" fmla="*/ 1911 h 106813"/>
                <a:gd name="connsiteX21" fmla="*/ 101328 w 101396"/>
                <a:gd name="connsiteY21" fmla="*/ 0 h 10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396" h="106813">
                  <a:moveTo>
                    <a:pt x="101328" y="0"/>
                  </a:moveTo>
                  <a:cubicBezTo>
                    <a:pt x="101419" y="696"/>
                    <a:pt x="101419" y="1399"/>
                    <a:pt x="101328" y="2096"/>
                  </a:cubicBezTo>
                  <a:cubicBezTo>
                    <a:pt x="101328" y="3698"/>
                    <a:pt x="101328" y="5670"/>
                    <a:pt x="101328" y="8259"/>
                  </a:cubicBezTo>
                  <a:cubicBezTo>
                    <a:pt x="101328" y="13744"/>
                    <a:pt x="101328" y="21202"/>
                    <a:pt x="101328" y="30201"/>
                  </a:cubicBezTo>
                  <a:cubicBezTo>
                    <a:pt x="101328" y="48691"/>
                    <a:pt x="100526" y="74208"/>
                    <a:pt x="99848" y="102375"/>
                  </a:cubicBezTo>
                  <a:cubicBezTo>
                    <a:pt x="99848" y="103546"/>
                    <a:pt x="99848" y="104656"/>
                    <a:pt x="99848" y="105704"/>
                  </a:cubicBezTo>
                  <a:lnTo>
                    <a:pt x="99848" y="106813"/>
                  </a:lnTo>
                  <a:lnTo>
                    <a:pt x="98677" y="106813"/>
                  </a:lnTo>
                  <a:cubicBezTo>
                    <a:pt x="75425" y="105019"/>
                    <a:pt x="52093" y="104483"/>
                    <a:pt x="28783" y="105211"/>
                  </a:cubicBezTo>
                  <a:cubicBezTo>
                    <a:pt x="19908" y="105211"/>
                    <a:pt x="12697" y="105889"/>
                    <a:pt x="7766" y="106135"/>
                  </a:cubicBezTo>
                  <a:lnTo>
                    <a:pt x="2034" y="106135"/>
                  </a:lnTo>
                  <a:lnTo>
                    <a:pt x="0" y="106135"/>
                  </a:lnTo>
                  <a:cubicBezTo>
                    <a:pt x="641" y="105938"/>
                    <a:pt x="1303" y="105815"/>
                    <a:pt x="1972" y="105765"/>
                  </a:cubicBezTo>
                  <a:lnTo>
                    <a:pt x="7704" y="105087"/>
                  </a:lnTo>
                  <a:cubicBezTo>
                    <a:pt x="12635" y="104594"/>
                    <a:pt x="20031" y="103978"/>
                    <a:pt x="28722" y="103546"/>
                  </a:cubicBezTo>
                  <a:cubicBezTo>
                    <a:pt x="52077" y="102363"/>
                    <a:pt x="75485" y="102671"/>
                    <a:pt x="98801" y="104471"/>
                  </a:cubicBezTo>
                  <a:lnTo>
                    <a:pt x="97691" y="105519"/>
                  </a:lnTo>
                  <a:cubicBezTo>
                    <a:pt x="97691" y="104409"/>
                    <a:pt x="97691" y="103300"/>
                    <a:pt x="97691" y="102129"/>
                  </a:cubicBezTo>
                  <a:cubicBezTo>
                    <a:pt x="98369" y="73962"/>
                    <a:pt x="99109" y="48445"/>
                    <a:pt x="99787" y="29954"/>
                  </a:cubicBezTo>
                  <a:cubicBezTo>
                    <a:pt x="100157" y="20956"/>
                    <a:pt x="100403" y="13560"/>
                    <a:pt x="100650" y="8074"/>
                  </a:cubicBezTo>
                  <a:cubicBezTo>
                    <a:pt x="100650" y="5670"/>
                    <a:pt x="100650" y="3760"/>
                    <a:pt x="100650" y="1911"/>
                  </a:cubicBezTo>
                  <a:cubicBezTo>
                    <a:pt x="100799" y="1251"/>
                    <a:pt x="101026" y="610"/>
                    <a:pt x="101328" y="0"/>
                  </a:cubicBezTo>
                  <a:close/>
                </a:path>
              </a:pathLst>
            </a:custGeom>
            <a:solidFill>
              <a:srgbClr val="263238"/>
            </a:solidFill>
            <a:ln w="6160" cap="flat">
              <a:noFill/>
              <a:prstDash val="solid"/>
              <a:miter/>
            </a:ln>
          </p:spPr>
          <p:txBody>
            <a:bodyPr rtlCol="0" anchor="ctr"/>
            <a:lstStyle/>
            <a:p>
              <a:endParaRPr lang="en-US"/>
            </a:p>
          </p:txBody>
        </p:sp>
        <p:sp>
          <p:nvSpPr>
            <p:cNvPr id="4467" name="Freeform: Shape 4466">
              <a:extLst>
                <a:ext uri="{FF2B5EF4-FFF2-40B4-BE49-F238E27FC236}">
                  <a16:creationId xmlns:a16="http://schemas.microsoft.com/office/drawing/2014/main" id="{992E6C98-3B22-4CB5-8B69-5748F2A6C325}"/>
                </a:ext>
              </a:extLst>
            </p:cNvPr>
            <p:cNvSpPr/>
            <p:nvPr/>
          </p:nvSpPr>
          <p:spPr>
            <a:xfrm>
              <a:off x="4752658" y="3470703"/>
              <a:ext cx="83823" cy="79940"/>
            </a:xfrm>
            <a:custGeom>
              <a:avLst/>
              <a:gdLst>
                <a:gd name="connsiteX0" fmla="*/ 66011 w 83823"/>
                <a:gd name="connsiteY0" fmla="*/ 0 h 79940"/>
                <a:gd name="connsiteX1" fmla="*/ 67305 w 83823"/>
                <a:gd name="connsiteY1" fmla="*/ 6163 h 79940"/>
                <a:gd name="connsiteX2" fmla="*/ 70387 w 83823"/>
                <a:gd name="connsiteY2" fmla="*/ 22866 h 79940"/>
                <a:gd name="connsiteX3" fmla="*/ 83207 w 83823"/>
                <a:gd name="connsiteY3" fmla="*/ 77660 h 79940"/>
                <a:gd name="connsiteX4" fmla="*/ 83823 w 83823"/>
                <a:gd name="connsiteY4" fmla="*/ 79940 h 79940"/>
                <a:gd name="connsiteX5" fmla="*/ 81728 w 83823"/>
                <a:gd name="connsiteY5" fmla="*/ 78893 h 79940"/>
                <a:gd name="connsiteX6" fmla="*/ 79201 w 83823"/>
                <a:gd name="connsiteY6" fmla="*/ 77783 h 79940"/>
                <a:gd name="connsiteX7" fmla="*/ 23729 w 83823"/>
                <a:gd name="connsiteY7" fmla="*/ 61573 h 79940"/>
                <a:gd name="connsiteX8" fmla="*/ 6163 w 83823"/>
                <a:gd name="connsiteY8" fmla="*/ 60156 h 79940"/>
                <a:gd name="connsiteX9" fmla="*/ 0 w 83823"/>
                <a:gd name="connsiteY9" fmla="*/ 59847 h 79940"/>
                <a:gd name="connsiteX10" fmla="*/ 1664 w 83823"/>
                <a:gd name="connsiteY10" fmla="*/ 59847 h 79940"/>
                <a:gd name="connsiteX11" fmla="*/ 6472 w 83823"/>
                <a:gd name="connsiteY11" fmla="*/ 59847 h 79940"/>
                <a:gd name="connsiteX12" fmla="*/ 24161 w 83823"/>
                <a:gd name="connsiteY12" fmla="*/ 60587 h 79940"/>
                <a:gd name="connsiteX13" fmla="*/ 80249 w 83823"/>
                <a:gd name="connsiteY13" fmla="*/ 76365 h 79940"/>
                <a:gd name="connsiteX14" fmla="*/ 82776 w 83823"/>
                <a:gd name="connsiteY14" fmla="*/ 77598 h 79940"/>
                <a:gd name="connsiteX15" fmla="*/ 81296 w 83823"/>
                <a:gd name="connsiteY15" fmla="*/ 78831 h 79940"/>
                <a:gd name="connsiteX16" fmla="*/ 68969 w 83823"/>
                <a:gd name="connsiteY16" fmla="*/ 23668 h 79940"/>
                <a:gd name="connsiteX17" fmla="*/ 66566 w 83823"/>
                <a:gd name="connsiteY17" fmla="*/ 6841 h 79940"/>
                <a:gd name="connsiteX18" fmla="*/ 66011 w 83823"/>
                <a:gd name="connsiteY18" fmla="*/ 0 h 7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823" h="79940">
                  <a:moveTo>
                    <a:pt x="66011" y="0"/>
                  </a:moveTo>
                  <a:cubicBezTo>
                    <a:pt x="66582" y="2022"/>
                    <a:pt x="67014" y="4080"/>
                    <a:pt x="67305" y="6163"/>
                  </a:cubicBezTo>
                  <a:cubicBezTo>
                    <a:pt x="68107" y="10478"/>
                    <a:pt x="69093" y="16087"/>
                    <a:pt x="70387" y="22866"/>
                  </a:cubicBezTo>
                  <a:cubicBezTo>
                    <a:pt x="73037" y="36981"/>
                    <a:pt x="77290" y="56396"/>
                    <a:pt x="83207" y="77660"/>
                  </a:cubicBezTo>
                  <a:lnTo>
                    <a:pt x="83823" y="79940"/>
                  </a:lnTo>
                  <a:lnTo>
                    <a:pt x="81728" y="78893"/>
                  </a:lnTo>
                  <a:lnTo>
                    <a:pt x="79201" y="77783"/>
                  </a:lnTo>
                  <a:cubicBezTo>
                    <a:pt x="61708" y="69419"/>
                    <a:pt x="42974" y="63946"/>
                    <a:pt x="23729" y="61573"/>
                  </a:cubicBezTo>
                  <a:cubicBezTo>
                    <a:pt x="16333" y="60649"/>
                    <a:pt x="10355" y="60341"/>
                    <a:pt x="6163" y="60156"/>
                  </a:cubicBezTo>
                  <a:cubicBezTo>
                    <a:pt x="4105" y="60174"/>
                    <a:pt x="2047" y="60069"/>
                    <a:pt x="0" y="59847"/>
                  </a:cubicBezTo>
                  <a:cubicBezTo>
                    <a:pt x="0" y="59847"/>
                    <a:pt x="555" y="59847"/>
                    <a:pt x="1664" y="59847"/>
                  </a:cubicBezTo>
                  <a:cubicBezTo>
                    <a:pt x="2774" y="59847"/>
                    <a:pt x="4376" y="59847"/>
                    <a:pt x="6472" y="59847"/>
                  </a:cubicBezTo>
                  <a:cubicBezTo>
                    <a:pt x="12378" y="59724"/>
                    <a:pt x="18286" y="59971"/>
                    <a:pt x="24161" y="60587"/>
                  </a:cubicBezTo>
                  <a:cubicBezTo>
                    <a:pt x="43629" y="62559"/>
                    <a:pt x="62607" y="67897"/>
                    <a:pt x="80249" y="76365"/>
                  </a:cubicBezTo>
                  <a:lnTo>
                    <a:pt x="82776" y="77598"/>
                  </a:lnTo>
                  <a:lnTo>
                    <a:pt x="81296" y="78831"/>
                  </a:lnTo>
                  <a:cubicBezTo>
                    <a:pt x="76234" y="60667"/>
                    <a:pt x="72120" y="42257"/>
                    <a:pt x="68969" y="23668"/>
                  </a:cubicBezTo>
                  <a:cubicBezTo>
                    <a:pt x="67798" y="16580"/>
                    <a:pt x="66997" y="10848"/>
                    <a:pt x="66566" y="6841"/>
                  </a:cubicBezTo>
                  <a:cubicBezTo>
                    <a:pt x="66097" y="4592"/>
                    <a:pt x="65910" y="2293"/>
                    <a:pt x="66011" y="0"/>
                  </a:cubicBezTo>
                  <a:close/>
                </a:path>
              </a:pathLst>
            </a:custGeom>
            <a:solidFill>
              <a:srgbClr val="263238"/>
            </a:solidFill>
            <a:ln w="6160" cap="flat">
              <a:noFill/>
              <a:prstDash val="solid"/>
              <a:miter/>
            </a:ln>
          </p:spPr>
          <p:txBody>
            <a:bodyPr rtlCol="0" anchor="ctr"/>
            <a:lstStyle/>
            <a:p>
              <a:endParaRPr lang="en-US"/>
            </a:p>
          </p:txBody>
        </p:sp>
        <p:sp>
          <p:nvSpPr>
            <p:cNvPr id="4468" name="Freeform: Shape 4467">
              <a:extLst>
                <a:ext uri="{FF2B5EF4-FFF2-40B4-BE49-F238E27FC236}">
                  <a16:creationId xmlns:a16="http://schemas.microsoft.com/office/drawing/2014/main" id="{872879E1-5246-4F42-930B-EE0AD72DC431}"/>
                </a:ext>
              </a:extLst>
            </p:cNvPr>
            <p:cNvSpPr/>
            <p:nvPr/>
          </p:nvSpPr>
          <p:spPr>
            <a:xfrm>
              <a:off x="5041787" y="3813824"/>
              <a:ext cx="70202" cy="45363"/>
            </a:xfrm>
            <a:custGeom>
              <a:avLst/>
              <a:gdLst>
                <a:gd name="connsiteX0" fmla="*/ 70202 w 70202"/>
                <a:gd name="connsiteY0" fmla="*/ 43699 h 45363"/>
                <a:gd name="connsiteX1" fmla="*/ 54547 w 70202"/>
                <a:gd name="connsiteY1" fmla="*/ 43021 h 45363"/>
                <a:gd name="connsiteX2" fmla="*/ 16765 w 70202"/>
                <a:gd name="connsiteY2" fmla="*/ 44254 h 45363"/>
                <a:gd name="connsiteX3" fmla="*/ 8012 w 70202"/>
                <a:gd name="connsiteY3" fmla="*/ 45363 h 45363"/>
                <a:gd name="connsiteX4" fmla="*/ 7026 w 70202"/>
                <a:gd name="connsiteY4" fmla="*/ 45363 h 45363"/>
                <a:gd name="connsiteX5" fmla="*/ 7026 w 70202"/>
                <a:gd name="connsiteY5" fmla="*/ 44377 h 45363"/>
                <a:gd name="connsiteX6" fmla="*/ 1602 w 70202"/>
                <a:gd name="connsiteY6" fmla="*/ 12820 h 45363"/>
                <a:gd name="connsiteX7" fmla="*/ 0 w 70202"/>
                <a:gd name="connsiteY7" fmla="*/ 0 h 45363"/>
                <a:gd name="connsiteX8" fmla="*/ 2958 w 70202"/>
                <a:gd name="connsiteY8" fmla="*/ 12327 h 45363"/>
                <a:gd name="connsiteX9" fmla="*/ 9122 w 70202"/>
                <a:gd name="connsiteY9" fmla="*/ 43761 h 45363"/>
                <a:gd name="connsiteX10" fmla="*/ 7951 w 70202"/>
                <a:gd name="connsiteY10" fmla="*/ 42898 h 45363"/>
                <a:gd name="connsiteX11" fmla="*/ 16703 w 70202"/>
                <a:gd name="connsiteY11" fmla="*/ 41788 h 45363"/>
                <a:gd name="connsiteX12" fmla="*/ 54793 w 70202"/>
                <a:gd name="connsiteY12" fmla="*/ 41172 h 45363"/>
                <a:gd name="connsiteX13" fmla="*/ 66257 w 70202"/>
                <a:gd name="connsiteY13" fmla="*/ 42466 h 45363"/>
                <a:gd name="connsiteX14" fmla="*/ 70202 w 70202"/>
                <a:gd name="connsiteY14" fmla="*/ 43699 h 4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202" h="45363">
                  <a:moveTo>
                    <a:pt x="70202" y="43699"/>
                  </a:moveTo>
                  <a:cubicBezTo>
                    <a:pt x="70202" y="44069"/>
                    <a:pt x="64039" y="43699"/>
                    <a:pt x="54547" y="43021"/>
                  </a:cubicBezTo>
                  <a:cubicBezTo>
                    <a:pt x="41939" y="42547"/>
                    <a:pt x="29315" y="42959"/>
                    <a:pt x="16765" y="44254"/>
                  </a:cubicBezTo>
                  <a:cubicBezTo>
                    <a:pt x="13745" y="44254"/>
                    <a:pt x="10601" y="44932"/>
                    <a:pt x="8012" y="45363"/>
                  </a:cubicBezTo>
                  <a:lnTo>
                    <a:pt x="7026" y="45363"/>
                  </a:lnTo>
                  <a:lnTo>
                    <a:pt x="7026" y="44377"/>
                  </a:lnTo>
                  <a:cubicBezTo>
                    <a:pt x="4746" y="32050"/>
                    <a:pt x="2897" y="20771"/>
                    <a:pt x="1602" y="12820"/>
                  </a:cubicBezTo>
                  <a:cubicBezTo>
                    <a:pt x="720" y="8598"/>
                    <a:pt x="185" y="4308"/>
                    <a:pt x="0" y="0"/>
                  </a:cubicBezTo>
                  <a:cubicBezTo>
                    <a:pt x="1285" y="4031"/>
                    <a:pt x="2274" y="8154"/>
                    <a:pt x="2958" y="12327"/>
                  </a:cubicBezTo>
                  <a:cubicBezTo>
                    <a:pt x="4561" y="20216"/>
                    <a:pt x="6718" y="31187"/>
                    <a:pt x="9122" y="43761"/>
                  </a:cubicBezTo>
                  <a:lnTo>
                    <a:pt x="7951" y="42898"/>
                  </a:lnTo>
                  <a:cubicBezTo>
                    <a:pt x="10724" y="42528"/>
                    <a:pt x="13683" y="42097"/>
                    <a:pt x="16703" y="41788"/>
                  </a:cubicBezTo>
                  <a:cubicBezTo>
                    <a:pt x="29357" y="40476"/>
                    <a:pt x="42103" y="40266"/>
                    <a:pt x="54793" y="41172"/>
                  </a:cubicBezTo>
                  <a:cubicBezTo>
                    <a:pt x="59663" y="41542"/>
                    <a:pt x="63545" y="42035"/>
                    <a:pt x="66257" y="42466"/>
                  </a:cubicBezTo>
                  <a:cubicBezTo>
                    <a:pt x="67618" y="42713"/>
                    <a:pt x="68942" y="43126"/>
                    <a:pt x="70202" y="43699"/>
                  </a:cubicBezTo>
                  <a:close/>
                </a:path>
              </a:pathLst>
            </a:custGeom>
            <a:solidFill>
              <a:srgbClr val="263238"/>
            </a:solidFill>
            <a:ln w="6160" cap="flat">
              <a:noFill/>
              <a:prstDash val="solid"/>
              <a:miter/>
            </a:ln>
          </p:spPr>
          <p:txBody>
            <a:bodyPr rtlCol="0" anchor="ctr"/>
            <a:lstStyle/>
            <a:p>
              <a:endParaRPr lang="en-US"/>
            </a:p>
          </p:txBody>
        </p:sp>
        <p:sp>
          <p:nvSpPr>
            <p:cNvPr id="4469" name="Freeform: Shape 4468">
              <a:extLst>
                <a:ext uri="{FF2B5EF4-FFF2-40B4-BE49-F238E27FC236}">
                  <a16:creationId xmlns:a16="http://schemas.microsoft.com/office/drawing/2014/main" id="{B51255AF-F4CF-44C8-850D-F94B8A6C1772}"/>
                </a:ext>
              </a:extLst>
            </p:cNvPr>
            <p:cNvSpPr/>
            <p:nvPr/>
          </p:nvSpPr>
          <p:spPr>
            <a:xfrm>
              <a:off x="5067918" y="3770372"/>
              <a:ext cx="63732" cy="48242"/>
            </a:xfrm>
            <a:custGeom>
              <a:avLst/>
              <a:gdLst>
                <a:gd name="connsiteX0" fmla="*/ 63732 w 63732"/>
                <a:gd name="connsiteY0" fmla="*/ 48198 h 48242"/>
                <a:gd name="connsiteX1" fmla="*/ 48509 w 63732"/>
                <a:gd name="connsiteY1" fmla="*/ 45980 h 48242"/>
                <a:gd name="connsiteX2" fmla="*/ 11528 w 63732"/>
                <a:gd name="connsiteY2" fmla="*/ 45610 h 48242"/>
                <a:gd name="connsiteX3" fmla="*/ 4994 w 63732"/>
                <a:gd name="connsiteY3" fmla="*/ 46473 h 48242"/>
                <a:gd name="connsiteX4" fmla="*/ 3947 w 63732"/>
                <a:gd name="connsiteY4" fmla="*/ 46473 h 48242"/>
                <a:gd name="connsiteX5" fmla="*/ 3947 w 63732"/>
                <a:gd name="connsiteY5" fmla="*/ 45425 h 48242"/>
                <a:gd name="connsiteX6" fmla="*/ 926 w 63732"/>
                <a:gd name="connsiteY6" fmla="*/ 12820 h 48242"/>
                <a:gd name="connsiteX7" fmla="*/ 2 w 63732"/>
                <a:gd name="connsiteY7" fmla="*/ 0 h 48242"/>
                <a:gd name="connsiteX8" fmla="*/ 2036 w 63732"/>
                <a:gd name="connsiteY8" fmla="*/ 13128 h 48242"/>
                <a:gd name="connsiteX9" fmla="*/ 5796 w 63732"/>
                <a:gd name="connsiteY9" fmla="*/ 45610 h 48242"/>
                <a:gd name="connsiteX10" fmla="*/ 4563 w 63732"/>
                <a:gd name="connsiteY10" fmla="*/ 44685 h 48242"/>
                <a:gd name="connsiteX11" fmla="*/ 11158 w 63732"/>
                <a:gd name="connsiteY11" fmla="*/ 43884 h 48242"/>
                <a:gd name="connsiteX12" fmla="*/ 48447 w 63732"/>
                <a:gd name="connsiteY12" fmla="*/ 44870 h 48242"/>
                <a:gd name="connsiteX13" fmla="*/ 59541 w 63732"/>
                <a:gd name="connsiteY13" fmla="*/ 47151 h 48242"/>
                <a:gd name="connsiteX14" fmla="*/ 63732 w 63732"/>
                <a:gd name="connsiteY14" fmla="*/ 48198 h 4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732" h="48242">
                  <a:moveTo>
                    <a:pt x="63732" y="48198"/>
                  </a:moveTo>
                  <a:cubicBezTo>
                    <a:pt x="63732" y="48507"/>
                    <a:pt x="57569" y="47151"/>
                    <a:pt x="48509" y="45980"/>
                  </a:cubicBezTo>
                  <a:cubicBezTo>
                    <a:pt x="36231" y="44513"/>
                    <a:pt x="23832" y="44389"/>
                    <a:pt x="11528" y="45610"/>
                  </a:cubicBezTo>
                  <a:lnTo>
                    <a:pt x="4994" y="46473"/>
                  </a:lnTo>
                  <a:lnTo>
                    <a:pt x="3947" y="46473"/>
                  </a:lnTo>
                  <a:lnTo>
                    <a:pt x="3947" y="45425"/>
                  </a:lnTo>
                  <a:cubicBezTo>
                    <a:pt x="2652" y="32481"/>
                    <a:pt x="1543" y="20771"/>
                    <a:pt x="926" y="12820"/>
                  </a:cubicBezTo>
                  <a:cubicBezTo>
                    <a:pt x="281" y="8580"/>
                    <a:pt x="-28" y="4290"/>
                    <a:pt x="2" y="0"/>
                  </a:cubicBezTo>
                  <a:cubicBezTo>
                    <a:pt x="978" y="4327"/>
                    <a:pt x="1657" y="8709"/>
                    <a:pt x="2036" y="13128"/>
                  </a:cubicBezTo>
                  <a:cubicBezTo>
                    <a:pt x="3084" y="21264"/>
                    <a:pt x="4378" y="32728"/>
                    <a:pt x="5796" y="45610"/>
                  </a:cubicBezTo>
                  <a:lnTo>
                    <a:pt x="4563" y="44685"/>
                  </a:lnTo>
                  <a:cubicBezTo>
                    <a:pt x="6659" y="44377"/>
                    <a:pt x="8877" y="44069"/>
                    <a:pt x="11158" y="43884"/>
                  </a:cubicBezTo>
                  <a:cubicBezTo>
                    <a:pt x="23576" y="42559"/>
                    <a:pt x="36116" y="42886"/>
                    <a:pt x="48447" y="44870"/>
                  </a:cubicBezTo>
                  <a:cubicBezTo>
                    <a:pt x="52181" y="45443"/>
                    <a:pt x="55886" y="46201"/>
                    <a:pt x="59541" y="47151"/>
                  </a:cubicBezTo>
                  <a:cubicBezTo>
                    <a:pt x="60977" y="47323"/>
                    <a:pt x="62383" y="47674"/>
                    <a:pt x="63732" y="48198"/>
                  </a:cubicBezTo>
                  <a:close/>
                </a:path>
              </a:pathLst>
            </a:custGeom>
            <a:solidFill>
              <a:srgbClr val="263238"/>
            </a:solidFill>
            <a:ln w="6160" cap="flat">
              <a:noFill/>
              <a:prstDash val="solid"/>
              <a:miter/>
            </a:ln>
          </p:spPr>
          <p:txBody>
            <a:bodyPr rtlCol="0" anchor="ctr"/>
            <a:lstStyle/>
            <a:p>
              <a:endParaRPr lang="en-US"/>
            </a:p>
          </p:txBody>
        </p:sp>
        <p:sp>
          <p:nvSpPr>
            <p:cNvPr id="4470" name="Freeform: Shape 4469">
              <a:extLst>
                <a:ext uri="{FF2B5EF4-FFF2-40B4-BE49-F238E27FC236}">
                  <a16:creationId xmlns:a16="http://schemas.microsoft.com/office/drawing/2014/main" id="{B0CBC9B7-CF91-4FF4-BF7F-FF55C7E5BE9E}"/>
                </a:ext>
              </a:extLst>
            </p:cNvPr>
            <p:cNvSpPr/>
            <p:nvPr/>
          </p:nvSpPr>
          <p:spPr>
            <a:xfrm>
              <a:off x="4991432" y="3393660"/>
              <a:ext cx="154272" cy="101697"/>
            </a:xfrm>
            <a:custGeom>
              <a:avLst/>
              <a:gdLst>
                <a:gd name="connsiteX0" fmla="*/ 154272 w 154272"/>
                <a:gd name="connsiteY0" fmla="*/ 55533 h 101697"/>
                <a:gd name="connsiteX1" fmla="*/ 152238 w 154272"/>
                <a:gd name="connsiteY1" fmla="*/ 56581 h 101697"/>
                <a:gd name="connsiteX2" fmla="*/ 146075 w 154272"/>
                <a:gd name="connsiteY2" fmla="*/ 59293 h 101697"/>
                <a:gd name="connsiteX3" fmla="*/ 123639 w 154272"/>
                <a:gd name="connsiteY3" fmla="*/ 68846 h 101697"/>
                <a:gd name="connsiteX4" fmla="*/ 49185 w 154272"/>
                <a:gd name="connsiteY4" fmla="*/ 99663 h 101697"/>
                <a:gd name="connsiteX5" fmla="*/ 45178 w 154272"/>
                <a:gd name="connsiteY5" fmla="*/ 101266 h 101697"/>
                <a:gd name="connsiteX6" fmla="*/ 44254 w 154272"/>
                <a:gd name="connsiteY6" fmla="*/ 101697 h 101697"/>
                <a:gd name="connsiteX7" fmla="*/ 43822 w 154272"/>
                <a:gd name="connsiteY7" fmla="*/ 100711 h 101697"/>
                <a:gd name="connsiteX8" fmla="*/ 12389 w 154272"/>
                <a:gd name="connsiteY8" fmla="*/ 29708 h 101697"/>
                <a:gd name="connsiteX9" fmla="*/ 3143 w 154272"/>
                <a:gd name="connsiteY9" fmla="*/ 8259 h 101697"/>
                <a:gd name="connsiteX10" fmla="*/ 740 w 154272"/>
                <a:gd name="connsiteY10" fmla="*/ 2096 h 101697"/>
                <a:gd name="connsiteX11" fmla="*/ 0 w 154272"/>
                <a:gd name="connsiteY11" fmla="*/ 0 h 101697"/>
                <a:gd name="connsiteX12" fmla="*/ 1109 w 154272"/>
                <a:gd name="connsiteY12" fmla="*/ 1911 h 101697"/>
                <a:gd name="connsiteX13" fmla="*/ 3883 w 154272"/>
                <a:gd name="connsiteY13" fmla="*/ 7643 h 101697"/>
                <a:gd name="connsiteX14" fmla="*/ 13745 w 154272"/>
                <a:gd name="connsiteY14" fmla="*/ 28845 h 101697"/>
                <a:gd name="connsiteX15" fmla="*/ 45671 w 154272"/>
                <a:gd name="connsiteY15" fmla="*/ 99910 h 101697"/>
                <a:gd name="connsiteX16" fmla="*/ 44439 w 154272"/>
                <a:gd name="connsiteY16" fmla="*/ 99355 h 101697"/>
                <a:gd name="connsiteX17" fmla="*/ 48445 w 154272"/>
                <a:gd name="connsiteY17" fmla="*/ 97691 h 101697"/>
                <a:gd name="connsiteX18" fmla="*/ 123146 w 154272"/>
                <a:gd name="connsiteY18" fmla="*/ 67429 h 101697"/>
                <a:gd name="connsiteX19" fmla="*/ 145828 w 154272"/>
                <a:gd name="connsiteY19" fmla="*/ 58491 h 101697"/>
                <a:gd name="connsiteX20" fmla="*/ 151992 w 154272"/>
                <a:gd name="connsiteY20" fmla="*/ 56149 h 10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4272" h="101697">
                  <a:moveTo>
                    <a:pt x="154272" y="55533"/>
                  </a:moveTo>
                  <a:cubicBezTo>
                    <a:pt x="153643" y="55971"/>
                    <a:pt x="152959" y="56328"/>
                    <a:pt x="152238" y="56581"/>
                  </a:cubicBezTo>
                  <a:lnTo>
                    <a:pt x="146075" y="59293"/>
                  </a:lnTo>
                  <a:lnTo>
                    <a:pt x="123639" y="68846"/>
                  </a:lnTo>
                  <a:lnTo>
                    <a:pt x="49185" y="99663"/>
                  </a:lnTo>
                  <a:lnTo>
                    <a:pt x="45178" y="101266"/>
                  </a:lnTo>
                  <a:lnTo>
                    <a:pt x="44254" y="101697"/>
                  </a:lnTo>
                  <a:lnTo>
                    <a:pt x="43822" y="100711"/>
                  </a:lnTo>
                  <a:lnTo>
                    <a:pt x="12389" y="29708"/>
                  </a:lnTo>
                  <a:lnTo>
                    <a:pt x="3143" y="8259"/>
                  </a:lnTo>
                  <a:lnTo>
                    <a:pt x="740" y="2096"/>
                  </a:lnTo>
                  <a:cubicBezTo>
                    <a:pt x="412" y="1430"/>
                    <a:pt x="164" y="727"/>
                    <a:pt x="0" y="0"/>
                  </a:cubicBezTo>
                  <a:cubicBezTo>
                    <a:pt x="454" y="586"/>
                    <a:pt x="827" y="1227"/>
                    <a:pt x="1109" y="1911"/>
                  </a:cubicBezTo>
                  <a:cubicBezTo>
                    <a:pt x="1849" y="3390"/>
                    <a:pt x="2712" y="5301"/>
                    <a:pt x="3883" y="7643"/>
                  </a:cubicBezTo>
                  <a:cubicBezTo>
                    <a:pt x="6287" y="12882"/>
                    <a:pt x="9615" y="19970"/>
                    <a:pt x="13745" y="28845"/>
                  </a:cubicBezTo>
                  <a:lnTo>
                    <a:pt x="45671" y="99910"/>
                  </a:lnTo>
                  <a:lnTo>
                    <a:pt x="44439" y="99355"/>
                  </a:lnTo>
                  <a:lnTo>
                    <a:pt x="48445" y="97691"/>
                  </a:lnTo>
                  <a:lnTo>
                    <a:pt x="123146" y="67429"/>
                  </a:lnTo>
                  <a:lnTo>
                    <a:pt x="145828" y="58491"/>
                  </a:lnTo>
                  <a:lnTo>
                    <a:pt x="151992" y="56149"/>
                  </a:lnTo>
                  <a:close/>
                </a:path>
              </a:pathLst>
            </a:custGeom>
            <a:solidFill>
              <a:srgbClr val="263238"/>
            </a:solidFill>
            <a:ln w="6160" cap="flat">
              <a:noFill/>
              <a:prstDash val="solid"/>
              <a:miter/>
            </a:ln>
          </p:spPr>
          <p:txBody>
            <a:bodyPr rtlCol="0" anchor="ctr"/>
            <a:lstStyle/>
            <a:p>
              <a:endParaRPr lang="en-US"/>
            </a:p>
          </p:txBody>
        </p:sp>
        <p:sp>
          <p:nvSpPr>
            <p:cNvPr id="4471" name="Freeform: Shape 4470">
              <a:extLst>
                <a:ext uri="{FF2B5EF4-FFF2-40B4-BE49-F238E27FC236}">
                  <a16:creationId xmlns:a16="http://schemas.microsoft.com/office/drawing/2014/main" id="{3C95F6D6-2541-4293-8B9A-CC7B624D1BEF}"/>
                </a:ext>
              </a:extLst>
            </p:cNvPr>
            <p:cNvSpPr/>
            <p:nvPr/>
          </p:nvSpPr>
          <p:spPr>
            <a:xfrm>
              <a:off x="5026717" y="3306385"/>
              <a:ext cx="137168" cy="112668"/>
            </a:xfrm>
            <a:custGeom>
              <a:avLst/>
              <a:gdLst>
                <a:gd name="connsiteX0" fmla="*/ 137169 w 137168"/>
                <a:gd name="connsiteY0" fmla="*/ 53068 h 112668"/>
                <a:gd name="connsiteX1" fmla="*/ 135381 w 137168"/>
                <a:gd name="connsiteY1" fmla="*/ 54423 h 112668"/>
                <a:gd name="connsiteX2" fmla="*/ 129896 w 137168"/>
                <a:gd name="connsiteY2" fmla="*/ 57937 h 112668"/>
                <a:gd name="connsiteX3" fmla="*/ 109618 w 137168"/>
                <a:gd name="connsiteY3" fmla="*/ 70572 h 112668"/>
                <a:gd name="connsiteX4" fmla="*/ 41820 w 137168"/>
                <a:gd name="connsiteY4" fmla="*/ 111806 h 112668"/>
                <a:gd name="connsiteX5" fmla="*/ 41203 w 137168"/>
                <a:gd name="connsiteY5" fmla="*/ 112668 h 112668"/>
                <a:gd name="connsiteX6" fmla="*/ 40772 w 137168"/>
                <a:gd name="connsiteY6" fmla="*/ 111497 h 112668"/>
                <a:gd name="connsiteX7" fmla="*/ 39539 w 137168"/>
                <a:gd name="connsiteY7" fmla="*/ 108231 h 112668"/>
                <a:gd name="connsiteX8" fmla="*/ 11187 w 137168"/>
                <a:gd name="connsiteY8" fmla="*/ 31680 h 112668"/>
                <a:gd name="connsiteX9" fmla="*/ 2805 w 137168"/>
                <a:gd name="connsiteY9" fmla="*/ 8444 h 112668"/>
                <a:gd name="connsiteX10" fmla="*/ 648 w 137168"/>
                <a:gd name="connsiteY10" fmla="*/ 2280 h 112668"/>
                <a:gd name="connsiteX11" fmla="*/ 31 w 137168"/>
                <a:gd name="connsiteY11" fmla="*/ 0 h 112668"/>
                <a:gd name="connsiteX12" fmla="*/ 1018 w 137168"/>
                <a:gd name="connsiteY12" fmla="*/ 2096 h 112668"/>
                <a:gd name="connsiteX13" fmla="*/ 3545 w 137168"/>
                <a:gd name="connsiteY13" fmla="*/ 8259 h 112668"/>
                <a:gd name="connsiteX14" fmla="*/ 12543 w 137168"/>
                <a:gd name="connsiteY14" fmla="*/ 31310 h 112668"/>
                <a:gd name="connsiteX15" fmla="*/ 41512 w 137168"/>
                <a:gd name="connsiteY15" fmla="*/ 107614 h 112668"/>
                <a:gd name="connsiteX16" fmla="*/ 42744 w 137168"/>
                <a:gd name="connsiteY16" fmla="*/ 110881 h 112668"/>
                <a:gd name="connsiteX17" fmla="*/ 41203 w 137168"/>
                <a:gd name="connsiteY17" fmla="*/ 110326 h 112668"/>
                <a:gd name="connsiteX18" fmla="*/ 109002 w 137168"/>
                <a:gd name="connsiteY18" fmla="*/ 69647 h 112668"/>
                <a:gd name="connsiteX19" fmla="*/ 129649 w 137168"/>
                <a:gd name="connsiteY19" fmla="*/ 57320 h 112668"/>
                <a:gd name="connsiteX20" fmla="*/ 135258 w 137168"/>
                <a:gd name="connsiteY20" fmla="*/ 54115 h 11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168" h="112668">
                  <a:moveTo>
                    <a:pt x="137169" y="53068"/>
                  </a:moveTo>
                  <a:cubicBezTo>
                    <a:pt x="137169" y="53068"/>
                    <a:pt x="136614" y="53561"/>
                    <a:pt x="135381" y="54423"/>
                  </a:cubicBezTo>
                  <a:lnTo>
                    <a:pt x="129896" y="57937"/>
                  </a:lnTo>
                  <a:lnTo>
                    <a:pt x="109618" y="70572"/>
                  </a:lnTo>
                  <a:lnTo>
                    <a:pt x="41820" y="111806"/>
                  </a:lnTo>
                  <a:lnTo>
                    <a:pt x="41203" y="112668"/>
                  </a:lnTo>
                  <a:lnTo>
                    <a:pt x="40772" y="111497"/>
                  </a:lnTo>
                  <a:cubicBezTo>
                    <a:pt x="40341" y="110450"/>
                    <a:pt x="39971" y="109340"/>
                    <a:pt x="39539" y="108231"/>
                  </a:cubicBezTo>
                  <a:lnTo>
                    <a:pt x="11187" y="31680"/>
                  </a:lnTo>
                  <a:cubicBezTo>
                    <a:pt x="7736" y="22065"/>
                    <a:pt x="5024" y="14176"/>
                    <a:pt x="2805" y="8444"/>
                  </a:cubicBezTo>
                  <a:lnTo>
                    <a:pt x="648" y="2280"/>
                  </a:lnTo>
                  <a:cubicBezTo>
                    <a:pt x="155" y="801"/>
                    <a:pt x="-92" y="0"/>
                    <a:pt x="31" y="0"/>
                  </a:cubicBezTo>
                  <a:cubicBezTo>
                    <a:pt x="438" y="659"/>
                    <a:pt x="769" y="1362"/>
                    <a:pt x="1018" y="2096"/>
                  </a:cubicBezTo>
                  <a:cubicBezTo>
                    <a:pt x="1696" y="3760"/>
                    <a:pt x="2558" y="5794"/>
                    <a:pt x="3545" y="8259"/>
                  </a:cubicBezTo>
                  <a:cubicBezTo>
                    <a:pt x="5825" y="13991"/>
                    <a:pt x="8845" y="21819"/>
                    <a:pt x="12543" y="31310"/>
                  </a:cubicBezTo>
                  <a:cubicBezTo>
                    <a:pt x="20063" y="51095"/>
                    <a:pt x="30232" y="77968"/>
                    <a:pt x="41512" y="107614"/>
                  </a:cubicBezTo>
                  <a:lnTo>
                    <a:pt x="42744" y="110881"/>
                  </a:lnTo>
                  <a:lnTo>
                    <a:pt x="41203" y="110326"/>
                  </a:lnTo>
                  <a:lnTo>
                    <a:pt x="109002" y="69647"/>
                  </a:lnTo>
                  <a:lnTo>
                    <a:pt x="129649" y="57320"/>
                  </a:lnTo>
                  <a:lnTo>
                    <a:pt x="135258" y="54115"/>
                  </a:lnTo>
                  <a:close/>
                </a:path>
              </a:pathLst>
            </a:custGeom>
            <a:solidFill>
              <a:srgbClr val="263238"/>
            </a:solidFill>
            <a:ln w="6160" cap="flat">
              <a:noFill/>
              <a:prstDash val="solid"/>
              <a:miter/>
            </a:ln>
          </p:spPr>
          <p:txBody>
            <a:bodyPr rtlCol="0" anchor="ctr"/>
            <a:lstStyle/>
            <a:p>
              <a:endParaRPr lang="en-US"/>
            </a:p>
          </p:txBody>
        </p:sp>
        <p:sp>
          <p:nvSpPr>
            <p:cNvPr id="4472" name="Freeform: Shape 4471">
              <a:extLst>
                <a:ext uri="{FF2B5EF4-FFF2-40B4-BE49-F238E27FC236}">
                  <a16:creationId xmlns:a16="http://schemas.microsoft.com/office/drawing/2014/main" id="{C419A9C7-6A4F-4352-B153-A4F7DF8A2018}"/>
                </a:ext>
              </a:extLst>
            </p:cNvPr>
            <p:cNvSpPr/>
            <p:nvPr/>
          </p:nvSpPr>
          <p:spPr>
            <a:xfrm>
              <a:off x="5093684" y="3260775"/>
              <a:ext cx="64285" cy="92637"/>
            </a:xfrm>
            <a:custGeom>
              <a:avLst/>
              <a:gdLst>
                <a:gd name="connsiteX0" fmla="*/ 64285 w 64285"/>
                <a:gd name="connsiteY0" fmla="*/ 50787 h 92637"/>
                <a:gd name="connsiteX1" fmla="*/ 59786 w 64285"/>
                <a:gd name="connsiteY1" fmla="*/ 53437 h 92637"/>
                <a:gd name="connsiteX2" fmla="*/ 47459 w 64285"/>
                <a:gd name="connsiteY2" fmla="*/ 60587 h 92637"/>
                <a:gd name="connsiteX3" fmla="*/ 9800 w 64285"/>
                <a:gd name="connsiteY3" fmla="*/ 90048 h 92637"/>
                <a:gd name="connsiteX4" fmla="*/ 7211 w 64285"/>
                <a:gd name="connsiteY4" fmla="*/ 92637 h 92637"/>
                <a:gd name="connsiteX5" fmla="*/ 8074 w 64285"/>
                <a:gd name="connsiteY5" fmla="*/ 89062 h 92637"/>
                <a:gd name="connsiteX6" fmla="*/ 10478 w 64285"/>
                <a:gd name="connsiteY6" fmla="*/ 77413 h 92637"/>
                <a:gd name="connsiteX7" fmla="*/ 7581 w 64285"/>
                <a:gd name="connsiteY7" fmla="*/ 21942 h 92637"/>
                <a:gd name="connsiteX8" fmla="*/ 2219 w 64285"/>
                <a:gd name="connsiteY8" fmla="*/ 5855 h 92637"/>
                <a:gd name="connsiteX9" fmla="*/ 0 w 64285"/>
                <a:gd name="connsiteY9" fmla="*/ 0 h 92637"/>
                <a:gd name="connsiteX10" fmla="*/ 2958 w 64285"/>
                <a:gd name="connsiteY10" fmla="*/ 5547 h 92637"/>
                <a:gd name="connsiteX11" fmla="*/ 9122 w 64285"/>
                <a:gd name="connsiteY11" fmla="*/ 21572 h 92637"/>
                <a:gd name="connsiteX12" fmla="*/ 12697 w 64285"/>
                <a:gd name="connsiteY12" fmla="*/ 77660 h 92637"/>
                <a:gd name="connsiteX13" fmla="*/ 10231 w 64285"/>
                <a:gd name="connsiteY13" fmla="*/ 89494 h 92637"/>
                <a:gd name="connsiteX14" fmla="*/ 8506 w 64285"/>
                <a:gd name="connsiteY14" fmla="*/ 88508 h 92637"/>
                <a:gd name="connsiteX15" fmla="*/ 46904 w 64285"/>
                <a:gd name="connsiteY15" fmla="*/ 59354 h 92637"/>
                <a:gd name="connsiteX16" fmla="*/ 59231 w 64285"/>
                <a:gd name="connsiteY16" fmla="*/ 52698 h 92637"/>
                <a:gd name="connsiteX17" fmla="*/ 64285 w 64285"/>
                <a:gd name="connsiteY17" fmla="*/ 50787 h 9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285" h="92637">
                  <a:moveTo>
                    <a:pt x="64285" y="50787"/>
                  </a:moveTo>
                  <a:cubicBezTo>
                    <a:pt x="62874" y="51810"/>
                    <a:pt x="61370" y="52698"/>
                    <a:pt x="59786" y="53437"/>
                  </a:cubicBezTo>
                  <a:cubicBezTo>
                    <a:pt x="56889" y="55040"/>
                    <a:pt x="52636" y="57444"/>
                    <a:pt x="47459" y="60587"/>
                  </a:cubicBezTo>
                  <a:cubicBezTo>
                    <a:pt x="33881" y="69025"/>
                    <a:pt x="21257" y="78905"/>
                    <a:pt x="9800" y="90048"/>
                  </a:cubicBezTo>
                  <a:lnTo>
                    <a:pt x="7211" y="92637"/>
                  </a:lnTo>
                  <a:lnTo>
                    <a:pt x="8074" y="89062"/>
                  </a:lnTo>
                  <a:cubicBezTo>
                    <a:pt x="8999" y="85364"/>
                    <a:pt x="9862" y="81420"/>
                    <a:pt x="10478" y="77413"/>
                  </a:cubicBezTo>
                  <a:cubicBezTo>
                    <a:pt x="13306" y="58917"/>
                    <a:pt x="12321" y="40044"/>
                    <a:pt x="7581" y="21942"/>
                  </a:cubicBezTo>
                  <a:cubicBezTo>
                    <a:pt x="6078" y="16487"/>
                    <a:pt x="4288" y="11119"/>
                    <a:pt x="2219" y="5855"/>
                  </a:cubicBezTo>
                  <a:cubicBezTo>
                    <a:pt x="1353" y="3951"/>
                    <a:pt x="612" y="1997"/>
                    <a:pt x="0" y="0"/>
                  </a:cubicBezTo>
                  <a:cubicBezTo>
                    <a:pt x="1170" y="1744"/>
                    <a:pt x="2162" y="3606"/>
                    <a:pt x="2958" y="5547"/>
                  </a:cubicBezTo>
                  <a:cubicBezTo>
                    <a:pt x="5369" y="10743"/>
                    <a:pt x="7428" y="16099"/>
                    <a:pt x="9122" y="21572"/>
                  </a:cubicBezTo>
                  <a:cubicBezTo>
                    <a:pt x="14376" y="39785"/>
                    <a:pt x="15595" y="58929"/>
                    <a:pt x="12697" y="77660"/>
                  </a:cubicBezTo>
                  <a:cubicBezTo>
                    <a:pt x="12019" y="81728"/>
                    <a:pt x="11156" y="85734"/>
                    <a:pt x="10231" y="89494"/>
                  </a:cubicBezTo>
                  <a:lnTo>
                    <a:pt x="8506" y="88508"/>
                  </a:lnTo>
                  <a:cubicBezTo>
                    <a:pt x="20058" y="77247"/>
                    <a:pt x="32956" y="67459"/>
                    <a:pt x="46904" y="59354"/>
                  </a:cubicBezTo>
                  <a:cubicBezTo>
                    <a:pt x="52143" y="56334"/>
                    <a:pt x="56519" y="54115"/>
                    <a:pt x="59231" y="52698"/>
                  </a:cubicBezTo>
                  <a:cubicBezTo>
                    <a:pt x="60834" y="51866"/>
                    <a:pt x="62529" y="51225"/>
                    <a:pt x="64285" y="50787"/>
                  </a:cubicBezTo>
                  <a:close/>
                </a:path>
              </a:pathLst>
            </a:custGeom>
            <a:solidFill>
              <a:srgbClr val="263238"/>
            </a:solidFill>
            <a:ln w="6160" cap="flat">
              <a:noFill/>
              <a:prstDash val="solid"/>
              <a:miter/>
            </a:ln>
          </p:spPr>
          <p:txBody>
            <a:bodyPr rtlCol="0" anchor="ctr"/>
            <a:lstStyle/>
            <a:p>
              <a:endParaRPr lang="en-US"/>
            </a:p>
          </p:txBody>
        </p:sp>
        <p:sp>
          <p:nvSpPr>
            <p:cNvPr id="4473" name="Freeform: Shape 4472">
              <a:extLst>
                <a:ext uri="{FF2B5EF4-FFF2-40B4-BE49-F238E27FC236}">
                  <a16:creationId xmlns:a16="http://schemas.microsoft.com/office/drawing/2014/main" id="{048A0DA5-6315-40EA-94F3-AB24A65A4F9E}"/>
                </a:ext>
              </a:extLst>
            </p:cNvPr>
            <p:cNvSpPr/>
            <p:nvPr/>
          </p:nvSpPr>
          <p:spPr>
            <a:xfrm>
              <a:off x="4831304" y="3777398"/>
              <a:ext cx="89617" cy="74072"/>
            </a:xfrm>
            <a:custGeom>
              <a:avLst/>
              <a:gdLst>
                <a:gd name="connsiteX0" fmla="*/ 89617 w 89617"/>
                <a:gd name="connsiteY0" fmla="*/ 0 h 74072"/>
                <a:gd name="connsiteX1" fmla="*/ 88693 w 89617"/>
                <a:gd name="connsiteY1" fmla="*/ 5301 h 74072"/>
                <a:gd name="connsiteX2" fmla="*/ 85796 w 89617"/>
                <a:gd name="connsiteY2" fmla="*/ 19908 h 74072"/>
                <a:gd name="connsiteX3" fmla="*/ 80249 w 89617"/>
                <a:gd name="connsiteY3" fmla="*/ 69216 h 74072"/>
                <a:gd name="connsiteX4" fmla="*/ 80249 w 89617"/>
                <a:gd name="connsiteY4" fmla="*/ 70140 h 74072"/>
                <a:gd name="connsiteX5" fmla="*/ 79324 w 89617"/>
                <a:gd name="connsiteY5" fmla="*/ 70140 h 74072"/>
                <a:gd name="connsiteX6" fmla="*/ 74640 w 89617"/>
                <a:gd name="connsiteY6" fmla="*/ 70449 h 74072"/>
                <a:gd name="connsiteX7" fmla="*/ 21880 w 89617"/>
                <a:gd name="connsiteY7" fmla="*/ 73284 h 74072"/>
                <a:gd name="connsiteX8" fmla="*/ 5855 w 89617"/>
                <a:gd name="connsiteY8" fmla="*/ 73962 h 74072"/>
                <a:gd name="connsiteX9" fmla="*/ 0 w 89617"/>
                <a:gd name="connsiteY9" fmla="*/ 73962 h 74072"/>
                <a:gd name="connsiteX10" fmla="*/ 5855 w 89617"/>
                <a:gd name="connsiteY10" fmla="*/ 73161 h 74072"/>
                <a:gd name="connsiteX11" fmla="*/ 21819 w 89617"/>
                <a:gd name="connsiteY11" fmla="*/ 71866 h 74072"/>
                <a:gd name="connsiteX12" fmla="*/ 74516 w 89617"/>
                <a:gd name="connsiteY12" fmla="*/ 68415 h 74072"/>
                <a:gd name="connsiteX13" fmla="*/ 79201 w 89617"/>
                <a:gd name="connsiteY13" fmla="*/ 68106 h 74072"/>
                <a:gd name="connsiteX14" fmla="*/ 78215 w 89617"/>
                <a:gd name="connsiteY14" fmla="*/ 69093 h 74072"/>
                <a:gd name="connsiteX15" fmla="*/ 84378 w 89617"/>
                <a:gd name="connsiteY15" fmla="*/ 19785 h 74072"/>
                <a:gd name="connsiteX16" fmla="*/ 87953 w 89617"/>
                <a:gd name="connsiteY16" fmla="*/ 5301 h 74072"/>
                <a:gd name="connsiteX17" fmla="*/ 89617 w 89617"/>
                <a:gd name="connsiteY17" fmla="*/ 0 h 7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9617" h="74072">
                  <a:moveTo>
                    <a:pt x="89617" y="0"/>
                  </a:moveTo>
                  <a:cubicBezTo>
                    <a:pt x="89451" y="1787"/>
                    <a:pt x="89141" y="3562"/>
                    <a:pt x="88693" y="5301"/>
                  </a:cubicBezTo>
                  <a:cubicBezTo>
                    <a:pt x="87953" y="8690"/>
                    <a:pt x="86905" y="13683"/>
                    <a:pt x="85796" y="19908"/>
                  </a:cubicBezTo>
                  <a:cubicBezTo>
                    <a:pt x="82802" y="36192"/>
                    <a:pt x="80949" y="52673"/>
                    <a:pt x="80249" y="69216"/>
                  </a:cubicBezTo>
                  <a:lnTo>
                    <a:pt x="80249" y="70140"/>
                  </a:lnTo>
                  <a:lnTo>
                    <a:pt x="79324" y="70140"/>
                  </a:lnTo>
                  <a:lnTo>
                    <a:pt x="74640" y="70449"/>
                  </a:lnTo>
                  <a:cubicBezTo>
                    <a:pt x="54054" y="71681"/>
                    <a:pt x="35378" y="72667"/>
                    <a:pt x="21880" y="73284"/>
                  </a:cubicBezTo>
                  <a:lnTo>
                    <a:pt x="5855" y="73962"/>
                  </a:lnTo>
                  <a:cubicBezTo>
                    <a:pt x="3906" y="74110"/>
                    <a:pt x="1949" y="74110"/>
                    <a:pt x="0" y="73962"/>
                  </a:cubicBezTo>
                  <a:cubicBezTo>
                    <a:pt x="1916" y="73481"/>
                    <a:pt x="3880" y="73210"/>
                    <a:pt x="5855" y="73161"/>
                  </a:cubicBezTo>
                  <a:lnTo>
                    <a:pt x="21819" y="71866"/>
                  </a:lnTo>
                  <a:cubicBezTo>
                    <a:pt x="35255" y="70880"/>
                    <a:pt x="53930" y="69647"/>
                    <a:pt x="74516" y="68415"/>
                  </a:cubicBezTo>
                  <a:lnTo>
                    <a:pt x="79201" y="68106"/>
                  </a:lnTo>
                  <a:lnTo>
                    <a:pt x="78215" y="69093"/>
                  </a:lnTo>
                  <a:cubicBezTo>
                    <a:pt x="78928" y="52519"/>
                    <a:pt x="80989" y="36025"/>
                    <a:pt x="84378" y="19785"/>
                  </a:cubicBezTo>
                  <a:cubicBezTo>
                    <a:pt x="85734" y="13621"/>
                    <a:pt x="86967" y="8690"/>
                    <a:pt x="87953" y="5301"/>
                  </a:cubicBezTo>
                  <a:cubicBezTo>
                    <a:pt x="88254" y="3464"/>
                    <a:pt x="88814" y="1676"/>
                    <a:pt x="89617" y="0"/>
                  </a:cubicBezTo>
                  <a:close/>
                </a:path>
              </a:pathLst>
            </a:custGeom>
            <a:solidFill>
              <a:srgbClr val="263238"/>
            </a:solidFill>
            <a:ln w="6160" cap="flat">
              <a:noFill/>
              <a:prstDash val="solid"/>
              <a:miter/>
            </a:ln>
          </p:spPr>
          <p:txBody>
            <a:bodyPr rtlCol="0" anchor="ctr"/>
            <a:lstStyle/>
            <a:p>
              <a:endParaRPr lang="en-US"/>
            </a:p>
          </p:txBody>
        </p:sp>
        <p:sp>
          <p:nvSpPr>
            <p:cNvPr id="4474" name="Freeform: Shape 4473">
              <a:extLst>
                <a:ext uri="{FF2B5EF4-FFF2-40B4-BE49-F238E27FC236}">
                  <a16:creationId xmlns:a16="http://schemas.microsoft.com/office/drawing/2014/main" id="{F8ED6B7B-5110-4E9B-8CA3-8130038B7C5D}"/>
                </a:ext>
              </a:extLst>
            </p:cNvPr>
            <p:cNvSpPr/>
            <p:nvPr/>
          </p:nvSpPr>
          <p:spPr>
            <a:xfrm>
              <a:off x="4787667" y="3718845"/>
              <a:ext cx="92402" cy="78895"/>
            </a:xfrm>
            <a:custGeom>
              <a:avLst/>
              <a:gdLst>
                <a:gd name="connsiteX0" fmla="*/ 92391 w 92402"/>
                <a:gd name="connsiteY0" fmla="*/ 0 h 78895"/>
                <a:gd name="connsiteX1" fmla="*/ 92082 w 92402"/>
                <a:gd name="connsiteY1" fmla="*/ 5424 h 78895"/>
                <a:gd name="connsiteX2" fmla="*/ 90357 w 92402"/>
                <a:gd name="connsiteY2" fmla="*/ 20155 h 78895"/>
                <a:gd name="connsiteX3" fmla="*/ 84193 w 92402"/>
                <a:gd name="connsiteY3" fmla="*/ 69462 h 78895"/>
                <a:gd name="connsiteX4" fmla="*/ 84193 w 92402"/>
                <a:gd name="connsiteY4" fmla="*/ 70264 h 78895"/>
                <a:gd name="connsiteX5" fmla="*/ 83022 w 92402"/>
                <a:gd name="connsiteY5" fmla="*/ 70264 h 78895"/>
                <a:gd name="connsiteX6" fmla="*/ 76366 w 92402"/>
                <a:gd name="connsiteY6" fmla="*/ 70695 h 78895"/>
                <a:gd name="connsiteX7" fmla="*/ 22435 w 92402"/>
                <a:gd name="connsiteY7" fmla="*/ 76119 h 78895"/>
                <a:gd name="connsiteX8" fmla="*/ 6163 w 92402"/>
                <a:gd name="connsiteY8" fmla="*/ 78276 h 78895"/>
                <a:gd name="connsiteX9" fmla="*/ 0 w 92402"/>
                <a:gd name="connsiteY9" fmla="*/ 78893 h 78895"/>
                <a:gd name="connsiteX10" fmla="*/ 5855 w 92402"/>
                <a:gd name="connsiteY10" fmla="*/ 77475 h 78895"/>
                <a:gd name="connsiteX11" fmla="*/ 22065 w 92402"/>
                <a:gd name="connsiteY11" fmla="*/ 74640 h 78895"/>
                <a:gd name="connsiteX12" fmla="*/ 75996 w 92402"/>
                <a:gd name="connsiteY12" fmla="*/ 68476 h 78895"/>
                <a:gd name="connsiteX13" fmla="*/ 82714 w 92402"/>
                <a:gd name="connsiteY13" fmla="*/ 68045 h 78895"/>
                <a:gd name="connsiteX14" fmla="*/ 81728 w 92402"/>
                <a:gd name="connsiteY14" fmla="*/ 68969 h 78895"/>
                <a:gd name="connsiteX15" fmla="*/ 88816 w 92402"/>
                <a:gd name="connsiteY15" fmla="*/ 19661 h 78895"/>
                <a:gd name="connsiteX16" fmla="*/ 91096 w 92402"/>
                <a:gd name="connsiteY16" fmla="*/ 4992 h 78895"/>
                <a:gd name="connsiteX17" fmla="*/ 92391 w 92402"/>
                <a:gd name="connsiteY17" fmla="*/ 0 h 7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402" h="78895">
                  <a:moveTo>
                    <a:pt x="92391" y="0"/>
                  </a:moveTo>
                  <a:cubicBezTo>
                    <a:pt x="92439" y="1812"/>
                    <a:pt x="92336" y="3630"/>
                    <a:pt x="92082" y="5424"/>
                  </a:cubicBezTo>
                  <a:cubicBezTo>
                    <a:pt x="91651" y="9245"/>
                    <a:pt x="91035" y="14238"/>
                    <a:pt x="90357" y="20155"/>
                  </a:cubicBezTo>
                  <a:cubicBezTo>
                    <a:pt x="88877" y="32481"/>
                    <a:pt x="86659" y="50047"/>
                    <a:pt x="84193" y="69462"/>
                  </a:cubicBezTo>
                  <a:lnTo>
                    <a:pt x="84193" y="70264"/>
                  </a:lnTo>
                  <a:lnTo>
                    <a:pt x="83022" y="70264"/>
                  </a:lnTo>
                  <a:lnTo>
                    <a:pt x="76366" y="70695"/>
                  </a:lnTo>
                  <a:cubicBezTo>
                    <a:pt x="55225" y="72174"/>
                    <a:pt x="36180" y="74332"/>
                    <a:pt x="22435" y="76119"/>
                  </a:cubicBezTo>
                  <a:lnTo>
                    <a:pt x="6163" y="78276"/>
                  </a:lnTo>
                  <a:cubicBezTo>
                    <a:pt x="4139" y="78720"/>
                    <a:pt x="2072" y="78923"/>
                    <a:pt x="0" y="78893"/>
                  </a:cubicBezTo>
                  <a:cubicBezTo>
                    <a:pt x="1909" y="78258"/>
                    <a:pt x="3868" y="77783"/>
                    <a:pt x="5855" y="77475"/>
                  </a:cubicBezTo>
                  <a:cubicBezTo>
                    <a:pt x="9677" y="76735"/>
                    <a:pt x="15224" y="75749"/>
                    <a:pt x="22065" y="74640"/>
                  </a:cubicBezTo>
                  <a:cubicBezTo>
                    <a:pt x="35810" y="72482"/>
                    <a:pt x="54855" y="70079"/>
                    <a:pt x="75996" y="68476"/>
                  </a:cubicBezTo>
                  <a:lnTo>
                    <a:pt x="82714" y="68045"/>
                  </a:lnTo>
                  <a:lnTo>
                    <a:pt x="81728" y="68969"/>
                  </a:lnTo>
                  <a:cubicBezTo>
                    <a:pt x="84440" y="49493"/>
                    <a:pt x="86905" y="31988"/>
                    <a:pt x="88816" y="19661"/>
                  </a:cubicBezTo>
                  <a:cubicBezTo>
                    <a:pt x="89740" y="13498"/>
                    <a:pt x="90480" y="8814"/>
                    <a:pt x="91096" y="4992"/>
                  </a:cubicBezTo>
                  <a:cubicBezTo>
                    <a:pt x="91399" y="3297"/>
                    <a:pt x="91832" y="1627"/>
                    <a:pt x="92391" y="0"/>
                  </a:cubicBezTo>
                  <a:close/>
                </a:path>
              </a:pathLst>
            </a:custGeom>
            <a:solidFill>
              <a:srgbClr val="263238"/>
            </a:solidFill>
            <a:ln w="6160" cap="flat">
              <a:noFill/>
              <a:prstDash val="solid"/>
              <a:miter/>
            </a:ln>
          </p:spPr>
          <p:txBody>
            <a:bodyPr rtlCol="0" anchor="ctr"/>
            <a:lstStyle/>
            <a:p>
              <a:endParaRPr lang="en-US"/>
            </a:p>
          </p:txBody>
        </p:sp>
        <p:sp>
          <p:nvSpPr>
            <p:cNvPr id="4475" name="Freeform: Shape 4474">
              <a:extLst>
                <a:ext uri="{FF2B5EF4-FFF2-40B4-BE49-F238E27FC236}">
                  <a16:creationId xmlns:a16="http://schemas.microsoft.com/office/drawing/2014/main" id="{20B4840B-BE0C-40BF-834B-57A195B14017}"/>
                </a:ext>
              </a:extLst>
            </p:cNvPr>
            <p:cNvSpPr/>
            <p:nvPr/>
          </p:nvSpPr>
          <p:spPr>
            <a:xfrm>
              <a:off x="4765786" y="3693636"/>
              <a:ext cx="66303" cy="53129"/>
            </a:xfrm>
            <a:custGeom>
              <a:avLst/>
              <a:gdLst>
                <a:gd name="connsiteX0" fmla="*/ 66257 w 66303"/>
                <a:gd name="connsiteY0" fmla="*/ 0 h 53129"/>
                <a:gd name="connsiteX1" fmla="*/ 63792 w 66303"/>
                <a:gd name="connsiteY1" fmla="*/ 14977 h 53129"/>
                <a:gd name="connsiteX2" fmla="*/ 60464 w 66303"/>
                <a:gd name="connsiteY2" fmla="*/ 51958 h 53129"/>
                <a:gd name="connsiteX3" fmla="*/ 60464 w 66303"/>
                <a:gd name="connsiteY3" fmla="*/ 53129 h 53129"/>
                <a:gd name="connsiteX4" fmla="*/ 59293 w 66303"/>
                <a:gd name="connsiteY4" fmla="*/ 53129 h 53129"/>
                <a:gd name="connsiteX5" fmla="*/ 55595 w 66303"/>
                <a:gd name="connsiteY5" fmla="*/ 52082 h 53129"/>
                <a:gd name="connsiteX6" fmla="*/ 16333 w 66303"/>
                <a:gd name="connsiteY6" fmla="*/ 49739 h 53129"/>
                <a:gd name="connsiteX7" fmla="*/ 4438 w 66303"/>
                <a:gd name="connsiteY7" fmla="*/ 49739 h 53129"/>
                <a:gd name="connsiteX8" fmla="*/ 0 w 66303"/>
                <a:gd name="connsiteY8" fmla="*/ 49739 h 53129"/>
                <a:gd name="connsiteX9" fmla="*/ 4376 w 66303"/>
                <a:gd name="connsiteY9" fmla="*/ 49000 h 53129"/>
                <a:gd name="connsiteX10" fmla="*/ 16333 w 66303"/>
                <a:gd name="connsiteY10" fmla="*/ 48198 h 53129"/>
                <a:gd name="connsiteX11" fmla="*/ 55841 w 66303"/>
                <a:gd name="connsiteY11" fmla="*/ 49924 h 53129"/>
                <a:gd name="connsiteX12" fmla="*/ 59354 w 66303"/>
                <a:gd name="connsiteY12" fmla="*/ 50356 h 53129"/>
                <a:gd name="connsiteX13" fmla="*/ 58183 w 66303"/>
                <a:gd name="connsiteY13" fmla="*/ 51404 h 53129"/>
                <a:gd name="connsiteX14" fmla="*/ 62190 w 66303"/>
                <a:gd name="connsiteY14" fmla="*/ 14423 h 53129"/>
                <a:gd name="connsiteX15" fmla="*/ 64717 w 66303"/>
                <a:gd name="connsiteY15" fmla="*/ 3575 h 53129"/>
                <a:gd name="connsiteX16" fmla="*/ 66257 w 66303"/>
                <a:gd name="connsiteY16" fmla="*/ 0 h 5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303" h="53129">
                  <a:moveTo>
                    <a:pt x="66257" y="0"/>
                  </a:moveTo>
                  <a:cubicBezTo>
                    <a:pt x="66566" y="0"/>
                    <a:pt x="65271" y="5732"/>
                    <a:pt x="63792" y="14977"/>
                  </a:cubicBezTo>
                  <a:cubicBezTo>
                    <a:pt x="61817" y="27212"/>
                    <a:pt x="60705" y="39570"/>
                    <a:pt x="60464" y="51958"/>
                  </a:cubicBezTo>
                  <a:lnTo>
                    <a:pt x="60464" y="53129"/>
                  </a:lnTo>
                  <a:lnTo>
                    <a:pt x="59293" y="53129"/>
                  </a:lnTo>
                  <a:lnTo>
                    <a:pt x="55595" y="52082"/>
                  </a:lnTo>
                  <a:cubicBezTo>
                    <a:pt x="42568" y="50491"/>
                    <a:pt x="29456" y="49709"/>
                    <a:pt x="16333" y="49739"/>
                  </a:cubicBezTo>
                  <a:lnTo>
                    <a:pt x="4438" y="49739"/>
                  </a:lnTo>
                  <a:cubicBezTo>
                    <a:pt x="2962" y="49887"/>
                    <a:pt x="1476" y="49887"/>
                    <a:pt x="0" y="49739"/>
                  </a:cubicBezTo>
                  <a:cubicBezTo>
                    <a:pt x="1412" y="49271"/>
                    <a:pt x="2888" y="49018"/>
                    <a:pt x="4376" y="49000"/>
                  </a:cubicBezTo>
                  <a:cubicBezTo>
                    <a:pt x="7211" y="48692"/>
                    <a:pt x="11279" y="48383"/>
                    <a:pt x="16333" y="48198"/>
                  </a:cubicBezTo>
                  <a:cubicBezTo>
                    <a:pt x="29527" y="47736"/>
                    <a:pt x="42738" y="48316"/>
                    <a:pt x="55841" y="49924"/>
                  </a:cubicBezTo>
                  <a:lnTo>
                    <a:pt x="59354" y="50356"/>
                  </a:lnTo>
                  <a:lnTo>
                    <a:pt x="58183" y="51404"/>
                  </a:lnTo>
                  <a:cubicBezTo>
                    <a:pt x="58451" y="38984"/>
                    <a:pt x="59792" y="26614"/>
                    <a:pt x="62190" y="14423"/>
                  </a:cubicBezTo>
                  <a:cubicBezTo>
                    <a:pt x="63114" y="9800"/>
                    <a:pt x="64039" y="6102"/>
                    <a:pt x="64717" y="3575"/>
                  </a:cubicBezTo>
                  <a:cubicBezTo>
                    <a:pt x="65065" y="2318"/>
                    <a:pt x="65583" y="1116"/>
                    <a:pt x="66257" y="0"/>
                  </a:cubicBezTo>
                  <a:close/>
                </a:path>
              </a:pathLst>
            </a:custGeom>
            <a:solidFill>
              <a:srgbClr val="263238"/>
            </a:solidFill>
            <a:ln w="6160" cap="flat">
              <a:noFill/>
              <a:prstDash val="solid"/>
              <a:miter/>
            </a:ln>
          </p:spPr>
          <p:txBody>
            <a:bodyPr rtlCol="0" anchor="ctr"/>
            <a:lstStyle/>
            <a:p>
              <a:endParaRPr lang="en-US"/>
            </a:p>
          </p:txBody>
        </p:sp>
        <p:sp>
          <p:nvSpPr>
            <p:cNvPr id="4476" name="Freeform: Shape 4475">
              <a:extLst>
                <a:ext uri="{FF2B5EF4-FFF2-40B4-BE49-F238E27FC236}">
                  <a16:creationId xmlns:a16="http://schemas.microsoft.com/office/drawing/2014/main" id="{10AF02E5-924F-40C8-A6A8-09174CE162C5}"/>
                </a:ext>
              </a:extLst>
            </p:cNvPr>
            <p:cNvSpPr/>
            <p:nvPr/>
          </p:nvSpPr>
          <p:spPr>
            <a:xfrm>
              <a:off x="5086411" y="3752189"/>
              <a:ext cx="19291" cy="41788"/>
            </a:xfrm>
            <a:custGeom>
              <a:avLst/>
              <a:gdLst>
                <a:gd name="connsiteX0" fmla="*/ 19292 w 19291"/>
                <a:gd name="connsiteY0" fmla="*/ 0 h 41788"/>
                <a:gd name="connsiteX1" fmla="*/ 10046 w 19291"/>
                <a:gd name="connsiteY1" fmla="*/ 21079 h 41788"/>
                <a:gd name="connsiteX2" fmla="*/ 0 w 19291"/>
                <a:gd name="connsiteY2" fmla="*/ 41788 h 41788"/>
                <a:gd name="connsiteX3" fmla="*/ 19230 w 19291"/>
                <a:gd name="connsiteY3" fmla="*/ 0 h 41788"/>
              </a:gdLst>
              <a:ahLst/>
              <a:cxnLst>
                <a:cxn ang="0">
                  <a:pos x="connsiteX0" y="connsiteY0"/>
                </a:cxn>
                <a:cxn ang="0">
                  <a:pos x="connsiteX1" y="connsiteY1"/>
                </a:cxn>
                <a:cxn ang="0">
                  <a:pos x="connsiteX2" y="connsiteY2"/>
                </a:cxn>
                <a:cxn ang="0">
                  <a:pos x="connsiteX3" y="connsiteY3"/>
                </a:cxn>
              </a:cxnLst>
              <a:rect l="l" t="t" r="r" b="b"/>
              <a:pathLst>
                <a:path w="19291" h="41788">
                  <a:moveTo>
                    <a:pt x="19292" y="0"/>
                  </a:moveTo>
                  <a:cubicBezTo>
                    <a:pt x="16672" y="7218"/>
                    <a:pt x="13584" y="14262"/>
                    <a:pt x="10046" y="21079"/>
                  </a:cubicBezTo>
                  <a:cubicBezTo>
                    <a:pt x="7157" y="28198"/>
                    <a:pt x="3800" y="35114"/>
                    <a:pt x="0" y="41788"/>
                  </a:cubicBezTo>
                  <a:cubicBezTo>
                    <a:pt x="4305" y="26984"/>
                    <a:pt x="10785" y="12900"/>
                    <a:pt x="19230" y="0"/>
                  </a:cubicBezTo>
                  <a:close/>
                </a:path>
              </a:pathLst>
            </a:custGeom>
            <a:solidFill>
              <a:srgbClr val="263238"/>
            </a:solidFill>
            <a:ln w="6160" cap="flat">
              <a:noFill/>
              <a:prstDash val="solid"/>
              <a:miter/>
            </a:ln>
          </p:spPr>
          <p:txBody>
            <a:bodyPr rtlCol="0" anchor="ctr"/>
            <a:lstStyle/>
            <a:p>
              <a:endParaRPr lang="en-US"/>
            </a:p>
          </p:txBody>
        </p:sp>
        <p:sp>
          <p:nvSpPr>
            <p:cNvPr id="4477" name="Freeform: Shape 4476">
              <a:extLst>
                <a:ext uri="{FF2B5EF4-FFF2-40B4-BE49-F238E27FC236}">
                  <a16:creationId xmlns:a16="http://schemas.microsoft.com/office/drawing/2014/main" id="{38F2D82E-AB4A-4B3D-8C3A-51F6D1AAE380}"/>
                </a:ext>
              </a:extLst>
            </p:cNvPr>
            <p:cNvSpPr/>
            <p:nvPr/>
          </p:nvSpPr>
          <p:spPr>
            <a:xfrm>
              <a:off x="5086041" y="3779465"/>
              <a:ext cx="45794" cy="14574"/>
            </a:xfrm>
            <a:custGeom>
              <a:avLst/>
              <a:gdLst>
                <a:gd name="connsiteX0" fmla="*/ 45795 w 45794"/>
                <a:gd name="connsiteY0" fmla="*/ 336 h 14574"/>
                <a:gd name="connsiteX1" fmla="*/ 22189 w 45794"/>
                <a:gd name="connsiteY1" fmla="*/ 5144 h 14574"/>
                <a:gd name="connsiteX2" fmla="*/ 0 w 45794"/>
                <a:gd name="connsiteY2" fmla="*/ 14574 h 14574"/>
                <a:gd name="connsiteX3" fmla="*/ 21572 w 45794"/>
                <a:gd name="connsiteY3" fmla="*/ 3110 h 14574"/>
                <a:gd name="connsiteX4" fmla="*/ 45795 w 45794"/>
                <a:gd name="connsiteY4" fmla="*/ 336 h 1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4" h="14574">
                  <a:moveTo>
                    <a:pt x="45795" y="336"/>
                  </a:moveTo>
                  <a:cubicBezTo>
                    <a:pt x="37844" y="1507"/>
                    <a:pt x="29964" y="3116"/>
                    <a:pt x="22189" y="5144"/>
                  </a:cubicBezTo>
                  <a:cubicBezTo>
                    <a:pt x="14620" y="7862"/>
                    <a:pt x="7211" y="11012"/>
                    <a:pt x="0" y="14574"/>
                  </a:cubicBezTo>
                  <a:cubicBezTo>
                    <a:pt x="6208" y="9138"/>
                    <a:pt x="13592" y="5212"/>
                    <a:pt x="21572" y="3110"/>
                  </a:cubicBezTo>
                  <a:cubicBezTo>
                    <a:pt x="29334" y="373"/>
                    <a:pt x="37616" y="-576"/>
                    <a:pt x="45795" y="336"/>
                  </a:cubicBezTo>
                  <a:close/>
                </a:path>
              </a:pathLst>
            </a:custGeom>
            <a:solidFill>
              <a:srgbClr val="263238"/>
            </a:solidFill>
            <a:ln w="6160" cap="flat">
              <a:noFill/>
              <a:prstDash val="solid"/>
              <a:miter/>
            </a:ln>
          </p:spPr>
          <p:txBody>
            <a:bodyPr rtlCol="0" anchor="ctr"/>
            <a:lstStyle/>
            <a:p>
              <a:endParaRPr lang="en-US"/>
            </a:p>
          </p:txBody>
        </p:sp>
        <p:sp>
          <p:nvSpPr>
            <p:cNvPr id="4478" name="Freeform: Shape 4477">
              <a:extLst>
                <a:ext uri="{FF2B5EF4-FFF2-40B4-BE49-F238E27FC236}">
                  <a16:creationId xmlns:a16="http://schemas.microsoft.com/office/drawing/2014/main" id="{54FD74C0-4991-481E-ABBD-CE2D935BD317}"/>
                </a:ext>
              </a:extLst>
            </p:cNvPr>
            <p:cNvSpPr/>
            <p:nvPr/>
          </p:nvSpPr>
          <p:spPr>
            <a:xfrm>
              <a:off x="8696415" y="3987820"/>
              <a:ext cx="165660" cy="103364"/>
            </a:xfrm>
            <a:custGeom>
              <a:avLst/>
              <a:gdLst>
                <a:gd name="connsiteX0" fmla="*/ 30888 w 165660"/>
                <a:gd name="connsiteY0" fmla="*/ 12634 h 103364"/>
                <a:gd name="connsiteX1" fmla="*/ 115328 w 165660"/>
                <a:gd name="connsiteY1" fmla="*/ 2403 h 103364"/>
                <a:gd name="connsiteX2" fmla="*/ 157055 w 165660"/>
                <a:gd name="connsiteY2" fmla="*/ 20894 h 103364"/>
                <a:gd name="connsiteX3" fmla="*/ 157486 w 165660"/>
                <a:gd name="connsiteY3" fmla="*/ 62497 h 103364"/>
                <a:gd name="connsiteX4" fmla="*/ 131168 w 165660"/>
                <a:gd name="connsiteY4" fmla="*/ 69215 h 103364"/>
                <a:gd name="connsiteX5" fmla="*/ 66267 w 165660"/>
                <a:gd name="connsiteY5" fmla="*/ 78460 h 103364"/>
                <a:gd name="connsiteX6" fmla="*/ 37175 w 165660"/>
                <a:gd name="connsiteY6" fmla="*/ 102621 h 103364"/>
                <a:gd name="connsiteX7" fmla="*/ 5494 w 165660"/>
                <a:gd name="connsiteY7" fmla="*/ 88507 h 103364"/>
                <a:gd name="connsiteX8" fmla="*/ 1920 w 165660"/>
                <a:gd name="connsiteY8" fmla="*/ 52266 h 103364"/>
                <a:gd name="connsiteX9" fmla="*/ 30888 w 165660"/>
                <a:gd name="connsiteY9" fmla="*/ 12634 h 103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5660" h="103364">
                  <a:moveTo>
                    <a:pt x="30888" y="12634"/>
                  </a:moveTo>
                  <a:cubicBezTo>
                    <a:pt x="56590" y="-617"/>
                    <a:pt x="86852" y="-2343"/>
                    <a:pt x="115328" y="2403"/>
                  </a:cubicBezTo>
                  <a:cubicBezTo>
                    <a:pt x="130675" y="4930"/>
                    <a:pt x="146638" y="9491"/>
                    <a:pt x="157055" y="20894"/>
                  </a:cubicBezTo>
                  <a:cubicBezTo>
                    <a:pt x="167471" y="32296"/>
                    <a:pt x="169382" y="52635"/>
                    <a:pt x="157486" y="62497"/>
                  </a:cubicBezTo>
                  <a:cubicBezTo>
                    <a:pt x="149763" y="67730"/>
                    <a:pt x="140456" y="70109"/>
                    <a:pt x="131168" y="69215"/>
                  </a:cubicBezTo>
                  <a:cubicBezTo>
                    <a:pt x="108856" y="69215"/>
                    <a:pt x="84079" y="65024"/>
                    <a:pt x="66267" y="78460"/>
                  </a:cubicBezTo>
                  <a:cubicBezTo>
                    <a:pt x="56097" y="86103"/>
                    <a:pt x="49317" y="98862"/>
                    <a:pt x="37175" y="102621"/>
                  </a:cubicBezTo>
                  <a:cubicBezTo>
                    <a:pt x="24644" y="105518"/>
                    <a:pt x="11714" y="99761"/>
                    <a:pt x="5494" y="88507"/>
                  </a:cubicBezTo>
                  <a:cubicBezTo>
                    <a:pt x="-281" y="77326"/>
                    <a:pt x="-1557" y="64358"/>
                    <a:pt x="1920" y="52266"/>
                  </a:cubicBezTo>
                  <a:cubicBezTo>
                    <a:pt x="4884" y="35267"/>
                    <a:pt x="15597" y="20622"/>
                    <a:pt x="30888" y="12634"/>
                  </a:cubicBezTo>
                  <a:close/>
                </a:path>
              </a:pathLst>
            </a:custGeom>
            <a:solidFill>
              <a:srgbClr val="008D8A"/>
            </a:solidFill>
            <a:ln w="6160" cap="flat">
              <a:noFill/>
              <a:prstDash val="solid"/>
              <a:miter/>
            </a:ln>
          </p:spPr>
          <p:txBody>
            <a:bodyPr rtlCol="0" anchor="ctr"/>
            <a:lstStyle/>
            <a:p>
              <a:endParaRPr lang="en-US"/>
            </a:p>
          </p:txBody>
        </p:sp>
        <p:sp>
          <p:nvSpPr>
            <p:cNvPr id="4479" name="Freeform: Shape 4478">
              <a:extLst>
                <a:ext uri="{FF2B5EF4-FFF2-40B4-BE49-F238E27FC236}">
                  <a16:creationId xmlns:a16="http://schemas.microsoft.com/office/drawing/2014/main" id="{CFDA51F9-A16C-4615-BCCA-351C53B0C269}"/>
                </a:ext>
              </a:extLst>
            </p:cNvPr>
            <p:cNvSpPr/>
            <p:nvPr/>
          </p:nvSpPr>
          <p:spPr>
            <a:xfrm>
              <a:off x="8653650" y="3653933"/>
              <a:ext cx="119724" cy="247216"/>
            </a:xfrm>
            <a:custGeom>
              <a:avLst/>
              <a:gdLst>
                <a:gd name="connsiteX0" fmla="*/ 14792 w 119724"/>
                <a:gd name="connsiteY0" fmla="*/ 232928 h 247216"/>
                <a:gd name="connsiteX1" fmla="*/ 75194 w 119724"/>
                <a:gd name="connsiteY1" fmla="*/ 234223 h 247216"/>
                <a:gd name="connsiteX2" fmla="*/ 100773 w 119724"/>
                <a:gd name="connsiteY2" fmla="*/ 181772 h 247216"/>
                <a:gd name="connsiteX3" fmla="*/ 116551 w 119724"/>
                <a:gd name="connsiteY3" fmla="*/ 49133 h 247216"/>
                <a:gd name="connsiteX4" fmla="*/ 99602 w 119724"/>
                <a:gd name="connsiteY4" fmla="*/ 13077 h 247216"/>
                <a:gd name="connsiteX5" fmla="*/ 63114 w 119724"/>
                <a:gd name="connsiteY5" fmla="*/ 750 h 247216"/>
                <a:gd name="connsiteX6" fmla="*/ 31249 w 119724"/>
                <a:gd name="connsiteY6" fmla="*/ 34218 h 247216"/>
                <a:gd name="connsiteX7" fmla="*/ 0 w 119724"/>
                <a:gd name="connsiteY7" fmla="*/ 169814 h 247216"/>
                <a:gd name="connsiteX8" fmla="*/ 14792 w 119724"/>
                <a:gd name="connsiteY8" fmla="*/ 232620 h 24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24" h="247216">
                  <a:moveTo>
                    <a:pt x="14792" y="232928"/>
                  </a:moveTo>
                  <a:cubicBezTo>
                    <a:pt x="30509" y="255364"/>
                    <a:pt x="61080" y="247906"/>
                    <a:pt x="75194" y="234223"/>
                  </a:cubicBezTo>
                  <a:cubicBezTo>
                    <a:pt x="89309" y="220540"/>
                    <a:pt x="95349" y="200694"/>
                    <a:pt x="100773" y="181772"/>
                  </a:cubicBezTo>
                  <a:cubicBezTo>
                    <a:pt x="113100" y="138627"/>
                    <a:pt x="125797" y="93141"/>
                    <a:pt x="116551" y="49133"/>
                  </a:cubicBezTo>
                  <a:cubicBezTo>
                    <a:pt x="114326" y="35783"/>
                    <a:pt x="108459" y="23309"/>
                    <a:pt x="99602" y="13077"/>
                  </a:cubicBezTo>
                  <a:cubicBezTo>
                    <a:pt x="90511" y="2747"/>
                    <a:pt x="76606" y="-1950"/>
                    <a:pt x="63114" y="750"/>
                  </a:cubicBezTo>
                  <a:cubicBezTo>
                    <a:pt x="47705" y="4818"/>
                    <a:pt x="38460" y="19918"/>
                    <a:pt x="31249" y="34218"/>
                  </a:cubicBezTo>
                  <a:cubicBezTo>
                    <a:pt x="10872" y="76530"/>
                    <a:pt x="191" y="122855"/>
                    <a:pt x="0" y="169814"/>
                  </a:cubicBezTo>
                  <a:cubicBezTo>
                    <a:pt x="0" y="191633"/>
                    <a:pt x="2465" y="214561"/>
                    <a:pt x="14792" y="232620"/>
                  </a:cubicBezTo>
                </a:path>
              </a:pathLst>
            </a:custGeom>
            <a:solidFill>
              <a:srgbClr val="008D8A"/>
            </a:solidFill>
            <a:ln w="6160" cap="flat">
              <a:noFill/>
              <a:prstDash val="solid"/>
              <a:miter/>
            </a:ln>
          </p:spPr>
          <p:txBody>
            <a:bodyPr rtlCol="0" anchor="ctr"/>
            <a:lstStyle/>
            <a:p>
              <a:endParaRPr lang="en-US"/>
            </a:p>
          </p:txBody>
        </p:sp>
        <p:sp>
          <p:nvSpPr>
            <p:cNvPr id="4480" name="Freeform: Shape 4479">
              <a:extLst>
                <a:ext uri="{FF2B5EF4-FFF2-40B4-BE49-F238E27FC236}">
                  <a16:creationId xmlns:a16="http://schemas.microsoft.com/office/drawing/2014/main" id="{0A37F756-977A-4B12-A118-68DD9FA28F9B}"/>
                </a:ext>
              </a:extLst>
            </p:cNvPr>
            <p:cNvSpPr/>
            <p:nvPr/>
          </p:nvSpPr>
          <p:spPr>
            <a:xfrm>
              <a:off x="8444379" y="3726151"/>
              <a:ext cx="197534" cy="204057"/>
            </a:xfrm>
            <a:custGeom>
              <a:avLst/>
              <a:gdLst>
                <a:gd name="connsiteX0" fmla="*/ 180980 w 197534"/>
                <a:gd name="connsiteY0" fmla="*/ 192884 h 204057"/>
                <a:gd name="connsiteX1" fmla="*/ 193677 w 197534"/>
                <a:gd name="connsiteY1" fmla="*/ 117751 h 204057"/>
                <a:gd name="connsiteX2" fmla="*/ 149053 w 197534"/>
                <a:gd name="connsiteY2" fmla="*/ 53220 h 204057"/>
                <a:gd name="connsiteX3" fmla="*/ 69360 w 197534"/>
                <a:gd name="connsiteY3" fmla="*/ 6254 h 204057"/>
                <a:gd name="connsiteX4" fmla="*/ 33550 w 197534"/>
                <a:gd name="connsiteY4" fmla="*/ 91 h 204057"/>
                <a:gd name="connsiteX5" fmla="*/ 3472 w 197534"/>
                <a:gd name="connsiteY5" fmla="*/ 18273 h 204057"/>
                <a:gd name="connsiteX6" fmla="*/ 11854 w 197534"/>
                <a:gd name="connsiteY6" fmla="*/ 69491 h 204057"/>
                <a:gd name="connsiteX7" fmla="*/ 64306 w 197534"/>
                <a:gd name="connsiteY7" fmla="*/ 149000 h 204057"/>
                <a:gd name="connsiteX8" fmla="*/ 121811 w 197534"/>
                <a:gd name="connsiteY8" fmla="*/ 198308 h 204057"/>
                <a:gd name="connsiteX9" fmla="*/ 183446 w 197534"/>
                <a:gd name="connsiteY9" fmla="*/ 189803 h 20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534" h="204057">
                  <a:moveTo>
                    <a:pt x="180980" y="192884"/>
                  </a:moveTo>
                  <a:cubicBezTo>
                    <a:pt x="197992" y="172668"/>
                    <a:pt x="201258" y="143145"/>
                    <a:pt x="193677" y="117751"/>
                  </a:cubicBezTo>
                  <a:cubicBezTo>
                    <a:pt x="185005" y="92555"/>
                    <a:pt x="169566" y="70231"/>
                    <a:pt x="149053" y="53220"/>
                  </a:cubicBezTo>
                  <a:cubicBezTo>
                    <a:pt x="125793" y="32535"/>
                    <a:pt x="98722" y="16584"/>
                    <a:pt x="69360" y="6254"/>
                  </a:cubicBezTo>
                  <a:cubicBezTo>
                    <a:pt x="58013" y="1625"/>
                    <a:pt x="45790" y="-477"/>
                    <a:pt x="33550" y="91"/>
                  </a:cubicBezTo>
                  <a:cubicBezTo>
                    <a:pt x="21143" y="824"/>
                    <a:pt x="9888" y="7628"/>
                    <a:pt x="3472" y="18273"/>
                  </a:cubicBezTo>
                  <a:cubicBezTo>
                    <a:pt x="-4910" y="34236"/>
                    <a:pt x="3472" y="53651"/>
                    <a:pt x="11854" y="69491"/>
                  </a:cubicBezTo>
                  <a:cubicBezTo>
                    <a:pt x="27208" y="97338"/>
                    <a:pt x="44749" y="123927"/>
                    <a:pt x="64306" y="149000"/>
                  </a:cubicBezTo>
                  <a:cubicBezTo>
                    <a:pt x="79961" y="169217"/>
                    <a:pt x="97958" y="189125"/>
                    <a:pt x="121811" y="198308"/>
                  </a:cubicBezTo>
                  <a:cubicBezTo>
                    <a:pt x="145664" y="207492"/>
                    <a:pt x="170564" y="206382"/>
                    <a:pt x="183446" y="189803"/>
                  </a:cubicBezTo>
                </a:path>
              </a:pathLst>
            </a:custGeom>
            <a:solidFill>
              <a:srgbClr val="008D8A"/>
            </a:solidFill>
            <a:ln w="6160" cap="flat">
              <a:noFill/>
              <a:prstDash val="solid"/>
              <a:miter/>
            </a:ln>
          </p:spPr>
          <p:txBody>
            <a:bodyPr rtlCol="0" anchor="ctr"/>
            <a:lstStyle/>
            <a:p>
              <a:endParaRPr lang="en-US"/>
            </a:p>
          </p:txBody>
        </p:sp>
        <p:sp>
          <p:nvSpPr>
            <p:cNvPr id="4481" name="Freeform: Shape 4480">
              <a:extLst>
                <a:ext uri="{FF2B5EF4-FFF2-40B4-BE49-F238E27FC236}">
                  <a16:creationId xmlns:a16="http://schemas.microsoft.com/office/drawing/2014/main" id="{96D405F9-2058-4FAD-B73B-E3A183C73B6F}"/>
                </a:ext>
              </a:extLst>
            </p:cNvPr>
            <p:cNvSpPr/>
            <p:nvPr/>
          </p:nvSpPr>
          <p:spPr>
            <a:xfrm>
              <a:off x="8666784" y="4018953"/>
              <a:ext cx="117470" cy="206284"/>
            </a:xfrm>
            <a:custGeom>
              <a:avLst/>
              <a:gdLst>
                <a:gd name="connsiteX0" fmla="*/ 611 w 117470"/>
                <a:gd name="connsiteY0" fmla="*/ 206284 h 206284"/>
                <a:gd name="connsiteX1" fmla="*/ 2028 w 117470"/>
                <a:gd name="connsiteY1" fmla="*/ 196114 h 206284"/>
                <a:gd name="connsiteX2" fmla="*/ 4740 w 117470"/>
                <a:gd name="connsiteY2" fmla="*/ 168317 h 206284"/>
                <a:gd name="connsiteX3" fmla="*/ 10904 w 117470"/>
                <a:gd name="connsiteY3" fmla="*/ 127453 h 206284"/>
                <a:gd name="connsiteX4" fmla="*/ 25696 w 117470"/>
                <a:gd name="connsiteY4" fmla="*/ 79316 h 206284"/>
                <a:gd name="connsiteX5" fmla="*/ 50350 w 117470"/>
                <a:gd name="connsiteY5" fmla="*/ 35741 h 206284"/>
                <a:gd name="connsiteX6" fmla="*/ 81167 w 117470"/>
                <a:gd name="connsiteY6" fmla="*/ 9916 h 206284"/>
                <a:gd name="connsiteX7" fmla="*/ 107362 w 117470"/>
                <a:gd name="connsiteY7" fmla="*/ 1718 h 206284"/>
                <a:gd name="connsiteX8" fmla="*/ 117470 w 117470"/>
                <a:gd name="connsiteY8" fmla="*/ 300 h 206284"/>
                <a:gd name="connsiteX9" fmla="*/ 107177 w 117470"/>
                <a:gd name="connsiteY9" fmla="*/ 300 h 206284"/>
                <a:gd name="connsiteX10" fmla="*/ 79873 w 117470"/>
                <a:gd name="connsiteY10" fmla="*/ 7388 h 206284"/>
                <a:gd name="connsiteX11" fmla="*/ 47083 w 117470"/>
                <a:gd name="connsiteY11" fmla="*/ 33460 h 206284"/>
                <a:gd name="connsiteX12" fmla="*/ 21567 w 117470"/>
                <a:gd name="connsiteY12" fmla="*/ 77960 h 206284"/>
                <a:gd name="connsiteX13" fmla="*/ 6836 w 117470"/>
                <a:gd name="connsiteY13" fmla="*/ 126898 h 206284"/>
                <a:gd name="connsiteX14" fmla="*/ 1412 w 117470"/>
                <a:gd name="connsiteY14" fmla="*/ 168194 h 206284"/>
                <a:gd name="connsiteX15" fmla="*/ 56 w 117470"/>
                <a:gd name="connsiteY15" fmla="*/ 196176 h 206284"/>
                <a:gd name="connsiteX16" fmla="*/ 611 w 117470"/>
                <a:gd name="connsiteY16" fmla="*/ 206284 h 20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7470" h="206284">
                  <a:moveTo>
                    <a:pt x="611" y="206284"/>
                  </a:moveTo>
                  <a:cubicBezTo>
                    <a:pt x="1480" y="202962"/>
                    <a:pt x="1954" y="199547"/>
                    <a:pt x="2028" y="196114"/>
                  </a:cubicBezTo>
                  <a:cubicBezTo>
                    <a:pt x="2768" y="188718"/>
                    <a:pt x="3692" y="179350"/>
                    <a:pt x="4740" y="168317"/>
                  </a:cubicBezTo>
                  <a:cubicBezTo>
                    <a:pt x="6090" y="154597"/>
                    <a:pt x="8149" y="140957"/>
                    <a:pt x="10904" y="127453"/>
                  </a:cubicBezTo>
                  <a:cubicBezTo>
                    <a:pt x="14546" y="111040"/>
                    <a:pt x="19496" y="94947"/>
                    <a:pt x="25696" y="79316"/>
                  </a:cubicBezTo>
                  <a:cubicBezTo>
                    <a:pt x="31829" y="63704"/>
                    <a:pt x="40131" y="49035"/>
                    <a:pt x="50350" y="35741"/>
                  </a:cubicBezTo>
                  <a:cubicBezTo>
                    <a:pt x="58566" y="24942"/>
                    <a:pt x="69099" y="16116"/>
                    <a:pt x="81167" y="9916"/>
                  </a:cubicBezTo>
                  <a:cubicBezTo>
                    <a:pt x="89408" y="5805"/>
                    <a:pt x="98246" y="3037"/>
                    <a:pt x="107362" y="1718"/>
                  </a:cubicBezTo>
                  <a:cubicBezTo>
                    <a:pt x="110771" y="1589"/>
                    <a:pt x="114154" y="1114"/>
                    <a:pt x="117470" y="300"/>
                  </a:cubicBezTo>
                  <a:cubicBezTo>
                    <a:pt x="114050" y="-100"/>
                    <a:pt x="110598" y="-100"/>
                    <a:pt x="107177" y="300"/>
                  </a:cubicBezTo>
                  <a:cubicBezTo>
                    <a:pt x="97722" y="997"/>
                    <a:pt x="88471" y="3401"/>
                    <a:pt x="79873" y="7388"/>
                  </a:cubicBezTo>
                  <a:cubicBezTo>
                    <a:pt x="67065" y="13410"/>
                    <a:pt x="55836" y="22335"/>
                    <a:pt x="47083" y="33460"/>
                  </a:cubicBezTo>
                  <a:cubicBezTo>
                    <a:pt x="36408" y="46939"/>
                    <a:pt x="27810" y="61942"/>
                    <a:pt x="21567" y="77960"/>
                  </a:cubicBezTo>
                  <a:cubicBezTo>
                    <a:pt x="15218" y="93807"/>
                    <a:pt x="10293" y="110183"/>
                    <a:pt x="6836" y="126898"/>
                  </a:cubicBezTo>
                  <a:cubicBezTo>
                    <a:pt x="4198" y="140544"/>
                    <a:pt x="2386" y="154332"/>
                    <a:pt x="1412" y="168194"/>
                  </a:cubicBezTo>
                  <a:cubicBezTo>
                    <a:pt x="549" y="180028"/>
                    <a:pt x="179" y="189581"/>
                    <a:pt x="56" y="196176"/>
                  </a:cubicBezTo>
                  <a:cubicBezTo>
                    <a:pt x="-104" y="199554"/>
                    <a:pt x="81" y="202943"/>
                    <a:pt x="611" y="206284"/>
                  </a:cubicBezTo>
                  <a:close/>
                </a:path>
              </a:pathLst>
            </a:custGeom>
            <a:solidFill>
              <a:srgbClr val="263238"/>
            </a:solidFill>
            <a:ln w="6160" cap="flat">
              <a:noFill/>
              <a:prstDash val="solid"/>
              <a:miter/>
            </a:ln>
          </p:spPr>
          <p:txBody>
            <a:bodyPr rtlCol="0" anchor="ctr"/>
            <a:lstStyle/>
            <a:p>
              <a:endParaRPr lang="en-US"/>
            </a:p>
          </p:txBody>
        </p:sp>
        <p:sp>
          <p:nvSpPr>
            <p:cNvPr id="4482" name="Freeform: Shape 4481">
              <a:extLst>
                <a:ext uri="{FF2B5EF4-FFF2-40B4-BE49-F238E27FC236}">
                  <a16:creationId xmlns:a16="http://schemas.microsoft.com/office/drawing/2014/main" id="{FA39952E-C130-48A6-9E36-5E9B6ADB5FFD}"/>
                </a:ext>
              </a:extLst>
            </p:cNvPr>
            <p:cNvSpPr/>
            <p:nvPr/>
          </p:nvSpPr>
          <p:spPr>
            <a:xfrm>
              <a:off x="8667333" y="3743992"/>
              <a:ext cx="54177" cy="459857"/>
            </a:xfrm>
            <a:custGeom>
              <a:avLst/>
              <a:gdLst>
                <a:gd name="connsiteX0" fmla="*/ 1972 w 54177"/>
                <a:gd name="connsiteY0" fmla="*/ 459857 h 459857"/>
                <a:gd name="connsiteX1" fmla="*/ 2280 w 54177"/>
                <a:gd name="connsiteY1" fmla="*/ 455112 h 459857"/>
                <a:gd name="connsiteX2" fmla="*/ 2280 w 54177"/>
                <a:gd name="connsiteY2" fmla="*/ 441614 h 459857"/>
                <a:gd name="connsiteX3" fmla="*/ 2897 w 54177"/>
                <a:gd name="connsiteY3" fmla="*/ 391874 h 459857"/>
                <a:gd name="connsiteX4" fmla="*/ 14546 w 54177"/>
                <a:gd name="connsiteY4" fmla="*/ 241115 h 459857"/>
                <a:gd name="connsiteX5" fmla="*/ 39200 w 54177"/>
                <a:gd name="connsiteY5" fmla="*/ 66319 h 459857"/>
                <a:gd name="connsiteX6" fmla="*/ 45363 w 54177"/>
                <a:gd name="connsiteY6" fmla="*/ 38645 h 459857"/>
                <a:gd name="connsiteX7" fmla="*/ 50233 w 54177"/>
                <a:gd name="connsiteY7" fmla="*/ 17812 h 459857"/>
                <a:gd name="connsiteX8" fmla="*/ 53376 w 54177"/>
                <a:gd name="connsiteY8" fmla="*/ 4684 h 459857"/>
                <a:gd name="connsiteX9" fmla="*/ 54177 w 54177"/>
                <a:gd name="connsiteY9" fmla="*/ 0 h 459857"/>
                <a:gd name="connsiteX10" fmla="*/ 52575 w 54177"/>
                <a:gd name="connsiteY10" fmla="*/ 4438 h 459857"/>
                <a:gd name="connsiteX11" fmla="*/ 48630 w 54177"/>
                <a:gd name="connsiteY11" fmla="*/ 17443 h 459857"/>
                <a:gd name="connsiteX12" fmla="*/ 43083 w 54177"/>
                <a:gd name="connsiteY12" fmla="*/ 38090 h 459857"/>
                <a:gd name="connsiteX13" fmla="*/ 36488 w 54177"/>
                <a:gd name="connsiteY13" fmla="*/ 65703 h 459857"/>
                <a:gd name="connsiteX14" fmla="*/ 10416 w 54177"/>
                <a:gd name="connsiteY14" fmla="*/ 227926 h 459857"/>
                <a:gd name="connsiteX15" fmla="*/ 0 w 54177"/>
                <a:gd name="connsiteY15" fmla="*/ 391813 h 459857"/>
                <a:gd name="connsiteX16" fmla="*/ 740 w 54177"/>
                <a:gd name="connsiteY16" fmla="*/ 441614 h 459857"/>
                <a:gd name="connsiteX17" fmla="*/ 1541 w 54177"/>
                <a:gd name="connsiteY17" fmla="*/ 455173 h 459857"/>
                <a:gd name="connsiteX18" fmla="*/ 1972 w 54177"/>
                <a:gd name="connsiteY18" fmla="*/ 459857 h 45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77" h="459857">
                  <a:moveTo>
                    <a:pt x="1972" y="459857"/>
                  </a:moveTo>
                  <a:cubicBezTo>
                    <a:pt x="2287" y="458298"/>
                    <a:pt x="2385" y="456702"/>
                    <a:pt x="2280" y="455112"/>
                  </a:cubicBezTo>
                  <a:cubicBezTo>
                    <a:pt x="2280" y="451598"/>
                    <a:pt x="2280" y="447099"/>
                    <a:pt x="2280" y="441614"/>
                  </a:cubicBezTo>
                  <a:cubicBezTo>
                    <a:pt x="2280" y="429841"/>
                    <a:pt x="2280" y="412892"/>
                    <a:pt x="2897" y="391874"/>
                  </a:cubicBezTo>
                  <a:cubicBezTo>
                    <a:pt x="3945" y="349963"/>
                    <a:pt x="7520" y="304784"/>
                    <a:pt x="14546" y="241115"/>
                  </a:cubicBezTo>
                  <a:cubicBezTo>
                    <a:pt x="21141" y="181268"/>
                    <a:pt x="30016" y="111682"/>
                    <a:pt x="39200" y="66319"/>
                  </a:cubicBezTo>
                  <a:cubicBezTo>
                    <a:pt x="41234" y="56026"/>
                    <a:pt x="43268" y="46781"/>
                    <a:pt x="45363" y="38645"/>
                  </a:cubicBezTo>
                  <a:cubicBezTo>
                    <a:pt x="47459" y="30509"/>
                    <a:pt x="48692" y="23483"/>
                    <a:pt x="50233" y="17812"/>
                  </a:cubicBezTo>
                  <a:cubicBezTo>
                    <a:pt x="51773" y="12142"/>
                    <a:pt x="52513" y="8136"/>
                    <a:pt x="53376" y="4684"/>
                  </a:cubicBezTo>
                  <a:cubicBezTo>
                    <a:pt x="53826" y="3162"/>
                    <a:pt x="54097" y="1590"/>
                    <a:pt x="54177" y="0"/>
                  </a:cubicBezTo>
                  <a:cubicBezTo>
                    <a:pt x="53493" y="1418"/>
                    <a:pt x="52951" y="2909"/>
                    <a:pt x="52575" y="4438"/>
                  </a:cubicBezTo>
                  <a:cubicBezTo>
                    <a:pt x="51527" y="7828"/>
                    <a:pt x="50233" y="12142"/>
                    <a:pt x="48630" y="17443"/>
                  </a:cubicBezTo>
                  <a:cubicBezTo>
                    <a:pt x="47027" y="22743"/>
                    <a:pt x="45117" y="29770"/>
                    <a:pt x="43083" y="38090"/>
                  </a:cubicBezTo>
                  <a:cubicBezTo>
                    <a:pt x="41049" y="46411"/>
                    <a:pt x="38707" y="55410"/>
                    <a:pt x="36488" y="65703"/>
                  </a:cubicBezTo>
                  <a:cubicBezTo>
                    <a:pt x="24913" y="119276"/>
                    <a:pt x="16210" y="173428"/>
                    <a:pt x="10416" y="227926"/>
                  </a:cubicBezTo>
                  <a:cubicBezTo>
                    <a:pt x="3390" y="291718"/>
                    <a:pt x="247" y="349778"/>
                    <a:pt x="0" y="391813"/>
                  </a:cubicBezTo>
                  <a:cubicBezTo>
                    <a:pt x="0" y="412892"/>
                    <a:pt x="0" y="429903"/>
                    <a:pt x="740" y="441614"/>
                  </a:cubicBezTo>
                  <a:cubicBezTo>
                    <a:pt x="740" y="447161"/>
                    <a:pt x="1294" y="451598"/>
                    <a:pt x="1541" y="455173"/>
                  </a:cubicBezTo>
                  <a:cubicBezTo>
                    <a:pt x="1528" y="456745"/>
                    <a:pt x="1670" y="458317"/>
                    <a:pt x="1972" y="459857"/>
                  </a:cubicBezTo>
                  <a:close/>
                </a:path>
              </a:pathLst>
            </a:custGeom>
            <a:solidFill>
              <a:srgbClr val="263238"/>
            </a:solidFill>
            <a:ln w="6160" cap="flat">
              <a:noFill/>
              <a:prstDash val="solid"/>
              <a:miter/>
            </a:ln>
          </p:spPr>
          <p:txBody>
            <a:bodyPr rtlCol="0" anchor="ctr"/>
            <a:lstStyle/>
            <a:p>
              <a:endParaRPr lang="en-US"/>
            </a:p>
          </p:txBody>
        </p:sp>
        <p:sp>
          <p:nvSpPr>
            <p:cNvPr id="4483" name="Freeform: Shape 4482">
              <a:extLst>
                <a:ext uri="{FF2B5EF4-FFF2-40B4-BE49-F238E27FC236}">
                  <a16:creationId xmlns:a16="http://schemas.microsoft.com/office/drawing/2014/main" id="{A4ECC806-390E-4FAD-9187-00A605CE8DD6}"/>
                </a:ext>
              </a:extLst>
            </p:cNvPr>
            <p:cNvSpPr/>
            <p:nvPr/>
          </p:nvSpPr>
          <p:spPr>
            <a:xfrm>
              <a:off x="8520087" y="3778569"/>
              <a:ext cx="149817" cy="313289"/>
            </a:xfrm>
            <a:custGeom>
              <a:avLst/>
              <a:gdLst>
                <a:gd name="connsiteX0" fmla="*/ 149526 w 149817"/>
                <a:gd name="connsiteY0" fmla="*/ 313290 h 313289"/>
                <a:gd name="connsiteX1" fmla="*/ 149526 w 149817"/>
                <a:gd name="connsiteY1" fmla="*/ 299114 h 313289"/>
                <a:gd name="connsiteX2" fmla="*/ 145212 w 149817"/>
                <a:gd name="connsiteY2" fmla="*/ 260839 h 313289"/>
                <a:gd name="connsiteX3" fmla="*/ 132885 w 149817"/>
                <a:gd name="connsiteY3" fmla="*/ 205367 h 313289"/>
                <a:gd name="connsiteX4" fmla="*/ 109587 w 149817"/>
                <a:gd name="connsiteY4" fmla="*/ 139418 h 313289"/>
                <a:gd name="connsiteX5" fmla="*/ 41049 w 149817"/>
                <a:gd name="connsiteY5" fmla="*/ 32728 h 313289"/>
                <a:gd name="connsiteX6" fmla="*/ 24962 w 149817"/>
                <a:gd name="connsiteY6" fmla="*/ 17751 h 313289"/>
                <a:gd name="connsiteX7" fmla="*/ 18059 w 149817"/>
                <a:gd name="connsiteY7" fmla="*/ 11957 h 313289"/>
                <a:gd name="connsiteX8" fmla="*/ 11896 w 149817"/>
                <a:gd name="connsiteY8" fmla="*/ 7643 h 313289"/>
                <a:gd name="connsiteX9" fmla="*/ 0 w 149817"/>
                <a:gd name="connsiteY9" fmla="*/ 0 h 313289"/>
                <a:gd name="connsiteX10" fmla="*/ 38953 w 149817"/>
                <a:gd name="connsiteY10" fmla="*/ 34824 h 313289"/>
                <a:gd name="connsiteX11" fmla="*/ 105766 w 149817"/>
                <a:gd name="connsiteY11" fmla="*/ 141082 h 313289"/>
                <a:gd name="connsiteX12" fmla="*/ 128817 w 149817"/>
                <a:gd name="connsiteY12" fmla="*/ 206169 h 313289"/>
                <a:gd name="connsiteX13" fmla="*/ 142007 w 149817"/>
                <a:gd name="connsiteY13" fmla="*/ 261640 h 313289"/>
                <a:gd name="connsiteX14" fmla="*/ 147677 w 149817"/>
                <a:gd name="connsiteY14" fmla="*/ 299545 h 313289"/>
                <a:gd name="connsiteX15" fmla="*/ 149526 w 149817"/>
                <a:gd name="connsiteY15" fmla="*/ 313290 h 31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817" h="313289">
                  <a:moveTo>
                    <a:pt x="149526" y="313290"/>
                  </a:moveTo>
                  <a:cubicBezTo>
                    <a:pt x="149914" y="308575"/>
                    <a:pt x="149914" y="303829"/>
                    <a:pt x="149526" y="299114"/>
                  </a:cubicBezTo>
                  <a:cubicBezTo>
                    <a:pt x="148743" y="286288"/>
                    <a:pt x="147307" y="273517"/>
                    <a:pt x="145212" y="260839"/>
                  </a:cubicBezTo>
                  <a:cubicBezTo>
                    <a:pt x="142155" y="242132"/>
                    <a:pt x="138044" y="223611"/>
                    <a:pt x="132885" y="205367"/>
                  </a:cubicBezTo>
                  <a:cubicBezTo>
                    <a:pt x="126808" y="182821"/>
                    <a:pt x="119017" y="160775"/>
                    <a:pt x="109587" y="139418"/>
                  </a:cubicBezTo>
                  <a:cubicBezTo>
                    <a:pt x="93402" y="99990"/>
                    <a:pt x="70178" y="63841"/>
                    <a:pt x="41049" y="32728"/>
                  </a:cubicBezTo>
                  <a:cubicBezTo>
                    <a:pt x="35995" y="27415"/>
                    <a:pt x="30620" y="22411"/>
                    <a:pt x="24962" y="17751"/>
                  </a:cubicBezTo>
                  <a:cubicBezTo>
                    <a:pt x="22497" y="15655"/>
                    <a:pt x="20278" y="13560"/>
                    <a:pt x="18059" y="11957"/>
                  </a:cubicBezTo>
                  <a:lnTo>
                    <a:pt x="11896" y="7643"/>
                  </a:lnTo>
                  <a:cubicBezTo>
                    <a:pt x="8136" y="4789"/>
                    <a:pt x="4161" y="2231"/>
                    <a:pt x="0" y="0"/>
                  </a:cubicBezTo>
                  <a:cubicBezTo>
                    <a:pt x="13696" y="10786"/>
                    <a:pt x="26706" y="22417"/>
                    <a:pt x="38953" y="34824"/>
                  </a:cubicBezTo>
                  <a:cubicBezTo>
                    <a:pt x="67133" y="66165"/>
                    <a:pt x="89728" y="102104"/>
                    <a:pt x="105766" y="141082"/>
                  </a:cubicBezTo>
                  <a:cubicBezTo>
                    <a:pt x="114894" y="162235"/>
                    <a:pt x="122598" y="183980"/>
                    <a:pt x="128817" y="206169"/>
                  </a:cubicBezTo>
                  <a:cubicBezTo>
                    <a:pt x="134161" y="224419"/>
                    <a:pt x="138561" y="242934"/>
                    <a:pt x="142007" y="261640"/>
                  </a:cubicBezTo>
                  <a:cubicBezTo>
                    <a:pt x="144965" y="277603"/>
                    <a:pt x="146630" y="290547"/>
                    <a:pt x="147677" y="299545"/>
                  </a:cubicBezTo>
                  <a:cubicBezTo>
                    <a:pt x="147912" y="304168"/>
                    <a:pt x="148534" y="308766"/>
                    <a:pt x="149526" y="313290"/>
                  </a:cubicBezTo>
                  <a:close/>
                </a:path>
              </a:pathLst>
            </a:custGeom>
            <a:solidFill>
              <a:srgbClr val="263238"/>
            </a:solidFill>
            <a:ln w="6160" cap="flat">
              <a:noFill/>
              <a:prstDash val="solid"/>
              <a:miter/>
            </a:ln>
          </p:spPr>
          <p:txBody>
            <a:bodyPr rtlCol="0" anchor="ctr"/>
            <a:lstStyle/>
            <a:p>
              <a:endParaRPr lang="en-US"/>
            </a:p>
          </p:txBody>
        </p:sp>
      </p:grpSp>
      <p:grpSp>
        <p:nvGrpSpPr>
          <p:cNvPr id="4484" name="Graphic 4">
            <a:extLst>
              <a:ext uri="{FF2B5EF4-FFF2-40B4-BE49-F238E27FC236}">
                <a16:creationId xmlns:a16="http://schemas.microsoft.com/office/drawing/2014/main" id="{EB4F6F7F-49DD-4A17-8C6C-78F372F09369}"/>
              </a:ext>
            </a:extLst>
          </p:cNvPr>
          <p:cNvGrpSpPr/>
          <p:nvPr/>
        </p:nvGrpSpPr>
        <p:grpSpPr>
          <a:xfrm>
            <a:off x="7016567" y="2325545"/>
            <a:ext cx="1165329" cy="1897781"/>
            <a:chOff x="7016567" y="2325545"/>
            <a:chExt cx="1165329" cy="1897781"/>
          </a:xfrm>
        </p:grpSpPr>
        <p:sp>
          <p:nvSpPr>
            <p:cNvPr id="4485" name="Freeform: Shape 4484">
              <a:extLst>
                <a:ext uri="{FF2B5EF4-FFF2-40B4-BE49-F238E27FC236}">
                  <a16:creationId xmlns:a16="http://schemas.microsoft.com/office/drawing/2014/main" id="{F3DAC914-36D2-4AEB-830A-EEADC2F27B31}"/>
                </a:ext>
              </a:extLst>
            </p:cNvPr>
            <p:cNvSpPr/>
            <p:nvPr/>
          </p:nvSpPr>
          <p:spPr>
            <a:xfrm>
              <a:off x="7817635" y="2434005"/>
              <a:ext cx="184767" cy="334157"/>
            </a:xfrm>
            <a:custGeom>
              <a:avLst/>
              <a:gdLst>
                <a:gd name="connsiteX0" fmla="*/ 138309 w 184767"/>
                <a:gd name="connsiteY0" fmla="*/ 0 h 334157"/>
                <a:gd name="connsiteX1" fmla="*/ 184719 w 184767"/>
                <a:gd name="connsiteY1" fmla="*/ 96952 h 334157"/>
                <a:gd name="connsiteX2" fmla="*/ 171345 w 184767"/>
                <a:gd name="connsiteY2" fmla="*/ 142007 h 334157"/>
                <a:gd name="connsiteX3" fmla="*/ 182809 w 184767"/>
                <a:gd name="connsiteY3" fmla="*/ 203642 h 334157"/>
                <a:gd name="connsiteX4" fmla="*/ 126659 w 184767"/>
                <a:gd name="connsiteY4" fmla="*/ 312797 h 334157"/>
                <a:gd name="connsiteX5" fmla="*/ 0 w 184767"/>
                <a:gd name="connsiteY5" fmla="*/ 330609 h 33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67" h="334157">
                  <a:moveTo>
                    <a:pt x="138309" y="0"/>
                  </a:moveTo>
                  <a:cubicBezTo>
                    <a:pt x="138309" y="36611"/>
                    <a:pt x="186507" y="60402"/>
                    <a:pt x="184719" y="96952"/>
                  </a:cubicBezTo>
                  <a:cubicBezTo>
                    <a:pt x="183918" y="112669"/>
                    <a:pt x="173749" y="126475"/>
                    <a:pt x="171345" y="142007"/>
                  </a:cubicBezTo>
                  <a:cubicBezTo>
                    <a:pt x="168078" y="162839"/>
                    <a:pt x="179172" y="183056"/>
                    <a:pt x="182809" y="203642"/>
                  </a:cubicBezTo>
                  <a:cubicBezTo>
                    <a:pt x="190328" y="246786"/>
                    <a:pt x="164318" y="290670"/>
                    <a:pt x="126659" y="312797"/>
                  </a:cubicBezTo>
                  <a:cubicBezTo>
                    <a:pt x="89001" y="334924"/>
                    <a:pt x="42898" y="337882"/>
                    <a:pt x="0" y="330609"/>
                  </a:cubicBezTo>
                </a:path>
              </a:pathLst>
            </a:custGeom>
            <a:solidFill>
              <a:srgbClr val="263238"/>
            </a:solidFill>
            <a:ln w="6160" cap="flat">
              <a:noFill/>
              <a:prstDash val="solid"/>
              <a:miter/>
            </a:ln>
          </p:spPr>
          <p:txBody>
            <a:bodyPr rtlCol="0" anchor="ctr"/>
            <a:lstStyle/>
            <a:p>
              <a:endParaRPr lang="en-US"/>
            </a:p>
          </p:txBody>
        </p:sp>
        <p:sp>
          <p:nvSpPr>
            <p:cNvPr id="4486" name="Freeform: Shape 4485">
              <a:extLst>
                <a:ext uri="{FF2B5EF4-FFF2-40B4-BE49-F238E27FC236}">
                  <a16:creationId xmlns:a16="http://schemas.microsoft.com/office/drawing/2014/main" id="{2397F0B1-C398-48EF-AE85-96C28FC9BB01}"/>
                </a:ext>
              </a:extLst>
            </p:cNvPr>
            <p:cNvSpPr/>
            <p:nvPr/>
          </p:nvSpPr>
          <p:spPr>
            <a:xfrm>
              <a:off x="7598175" y="2415576"/>
              <a:ext cx="199797" cy="379544"/>
            </a:xfrm>
            <a:custGeom>
              <a:avLst/>
              <a:gdLst>
                <a:gd name="connsiteX0" fmla="*/ 63523 w 199797"/>
                <a:gd name="connsiteY0" fmla="*/ 0 h 379544"/>
                <a:gd name="connsiteX1" fmla="*/ 37267 w 199797"/>
                <a:gd name="connsiteY1" fmla="*/ 51095 h 379544"/>
                <a:gd name="connsiteX2" fmla="*/ 5217 w 199797"/>
                <a:gd name="connsiteY2" fmla="*/ 99725 h 379544"/>
                <a:gd name="connsiteX3" fmla="*/ 23707 w 199797"/>
                <a:gd name="connsiteY3" fmla="*/ 201238 h 379544"/>
                <a:gd name="connsiteX4" fmla="*/ 656 w 199797"/>
                <a:gd name="connsiteY4" fmla="*/ 252086 h 379544"/>
                <a:gd name="connsiteX5" fmla="*/ 17975 w 199797"/>
                <a:gd name="connsiteY5" fmla="*/ 301764 h 379544"/>
                <a:gd name="connsiteX6" fmla="*/ 53292 w 199797"/>
                <a:gd name="connsiteY6" fmla="*/ 329315 h 379544"/>
                <a:gd name="connsiteX7" fmla="*/ 97607 w 199797"/>
                <a:gd name="connsiteY7" fmla="*/ 371350 h 379544"/>
                <a:gd name="connsiteX8" fmla="*/ 199798 w 199797"/>
                <a:gd name="connsiteY8" fmla="*/ 359947 h 37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797" h="379544">
                  <a:moveTo>
                    <a:pt x="63523" y="0"/>
                  </a:moveTo>
                  <a:cubicBezTo>
                    <a:pt x="64325" y="19662"/>
                    <a:pt x="50827" y="36981"/>
                    <a:pt x="37267" y="51095"/>
                  </a:cubicBezTo>
                  <a:cubicBezTo>
                    <a:pt x="23707" y="65210"/>
                    <a:pt x="8668" y="80310"/>
                    <a:pt x="5217" y="99725"/>
                  </a:cubicBezTo>
                  <a:cubicBezTo>
                    <a:pt x="-947" y="134117"/>
                    <a:pt x="31905" y="167523"/>
                    <a:pt x="23707" y="201238"/>
                  </a:cubicBezTo>
                  <a:cubicBezTo>
                    <a:pt x="19393" y="219420"/>
                    <a:pt x="3923" y="233658"/>
                    <a:pt x="656" y="252086"/>
                  </a:cubicBezTo>
                  <a:cubicBezTo>
                    <a:pt x="-2611" y="270515"/>
                    <a:pt x="6819" y="287773"/>
                    <a:pt x="17975" y="301764"/>
                  </a:cubicBezTo>
                  <a:cubicBezTo>
                    <a:pt x="29131" y="315755"/>
                    <a:pt x="43246" y="314091"/>
                    <a:pt x="53292" y="329315"/>
                  </a:cubicBezTo>
                  <a:cubicBezTo>
                    <a:pt x="65009" y="346228"/>
                    <a:pt x="80097" y="360539"/>
                    <a:pt x="97607" y="371350"/>
                  </a:cubicBezTo>
                  <a:cubicBezTo>
                    <a:pt x="134588" y="393292"/>
                    <a:pt x="181308" y="364755"/>
                    <a:pt x="199798" y="359947"/>
                  </a:cubicBezTo>
                </a:path>
              </a:pathLst>
            </a:custGeom>
            <a:solidFill>
              <a:srgbClr val="263238"/>
            </a:solidFill>
            <a:ln w="6160" cap="flat">
              <a:noFill/>
              <a:prstDash val="solid"/>
              <a:miter/>
            </a:ln>
          </p:spPr>
          <p:txBody>
            <a:bodyPr rtlCol="0" anchor="ctr"/>
            <a:lstStyle/>
            <a:p>
              <a:endParaRPr lang="en-US"/>
            </a:p>
          </p:txBody>
        </p:sp>
        <p:sp>
          <p:nvSpPr>
            <p:cNvPr id="4487" name="Freeform: Shape 4486">
              <a:extLst>
                <a:ext uri="{FF2B5EF4-FFF2-40B4-BE49-F238E27FC236}">
                  <a16:creationId xmlns:a16="http://schemas.microsoft.com/office/drawing/2014/main" id="{D0DAB57E-C5AD-4ADA-B4F8-28767B80A276}"/>
                </a:ext>
              </a:extLst>
            </p:cNvPr>
            <p:cNvSpPr/>
            <p:nvPr/>
          </p:nvSpPr>
          <p:spPr>
            <a:xfrm>
              <a:off x="7660532" y="2325545"/>
              <a:ext cx="304718" cy="258440"/>
            </a:xfrm>
            <a:custGeom>
              <a:avLst/>
              <a:gdLst>
                <a:gd name="connsiteX0" fmla="*/ 302069 w 304718"/>
                <a:gd name="connsiteY0" fmla="*/ 129786 h 258440"/>
                <a:gd name="connsiteX1" fmla="*/ 270758 w 304718"/>
                <a:gd name="connsiteY1" fmla="*/ 90648 h 258440"/>
                <a:gd name="connsiteX2" fmla="*/ 221450 w 304718"/>
                <a:gd name="connsiteY2" fmla="*/ 70062 h 258440"/>
                <a:gd name="connsiteX3" fmla="*/ 189585 w 304718"/>
                <a:gd name="connsiteY3" fmla="*/ 35238 h 258440"/>
                <a:gd name="connsiteX4" fmla="*/ 34462 w 304718"/>
                <a:gd name="connsiteY4" fmla="*/ 29180 h 258440"/>
                <a:gd name="connsiteX5" fmla="*/ 3448 w 304718"/>
                <a:gd name="connsiteY5" fmla="*/ 79615 h 258440"/>
                <a:gd name="connsiteX6" fmla="*/ 19103 w 304718"/>
                <a:gd name="connsiteY6" fmla="*/ 152406 h 258440"/>
                <a:gd name="connsiteX7" fmla="*/ 106193 w 304718"/>
                <a:gd name="connsiteY7" fmla="*/ 164363 h 258440"/>
                <a:gd name="connsiteX8" fmla="*/ 194208 w 304718"/>
                <a:gd name="connsiteY8" fmla="*/ 172561 h 258440"/>
                <a:gd name="connsiteX9" fmla="*/ 225518 w 304718"/>
                <a:gd name="connsiteY9" fmla="*/ 217123 h 258440"/>
                <a:gd name="connsiteX10" fmla="*/ 262499 w 304718"/>
                <a:gd name="connsiteY10" fmla="*/ 256384 h 258440"/>
                <a:gd name="connsiteX11" fmla="*/ 304719 w 304718"/>
                <a:gd name="connsiteY11" fmla="*/ 235059 h 25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718" h="258440">
                  <a:moveTo>
                    <a:pt x="302069" y="129786"/>
                  </a:moveTo>
                  <a:cubicBezTo>
                    <a:pt x="303116" y="111974"/>
                    <a:pt x="287091" y="97674"/>
                    <a:pt x="270758" y="90648"/>
                  </a:cubicBezTo>
                  <a:cubicBezTo>
                    <a:pt x="254425" y="83622"/>
                    <a:pt x="235996" y="80540"/>
                    <a:pt x="221450" y="70062"/>
                  </a:cubicBezTo>
                  <a:cubicBezTo>
                    <a:pt x="208630" y="60878"/>
                    <a:pt x="200248" y="46826"/>
                    <a:pt x="189585" y="35238"/>
                  </a:cubicBezTo>
                  <a:cubicBezTo>
                    <a:pt x="148419" y="-9268"/>
                    <a:pt x="78969" y="-11980"/>
                    <a:pt x="34462" y="29180"/>
                  </a:cubicBezTo>
                  <a:cubicBezTo>
                    <a:pt x="19701" y="42838"/>
                    <a:pt x="8970" y="60281"/>
                    <a:pt x="3448" y="79615"/>
                  </a:cubicBezTo>
                  <a:cubicBezTo>
                    <a:pt x="-3702" y="104824"/>
                    <a:pt x="-312" y="135087"/>
                    <a:pt x="19103" y="152406"/>
                  </a:cubicBezTo>
                  <a:cubicBezTo>
                    <a:pt x="41723" y="172746"/>
                    <a:pt x="76238" y="169479"/>
                    <a:pt x="106193" y="164363"/>
                  </a:cubicBezTo>
                  <a:cubicBezTo>
                    <a:pt x="136147" y="159248"/>
                    <a:pt x="169985" y="154317"/>
                    <a:pt x="194208" y="172561"/>
                  </a:cubicBezTo>
                  <a:cubicBezTo>
                    <a:pt x="208877" y="183593"/>
                    <a:pt x="216889" y="200974"/>
                    <a:pt x="225518" y="217123"/>
                  </a:cubicBezTo>
                  <a:cubicBezTo>
                    <a:pt x="234147" y="233271"/>
                    <a:pt x="245118" y="249851"/>
                    <a:pt x="262499" y="256384"/>
                  </a:cubicBezTo>
                  <a:cubicBezTo>
                    <a:pt x="279880" y="262917"/>
                    <a:pt x="303424" y="253364"/>
                    <a:pt x="304719" y="235059"/>
                  </a:cubicBezTo>
                </a:path>
              </a:pathLst>
            </a:custGeom>
            <a:solidFill>
              <a:srgbClr val="263238"/>
            </a:solidFill>
            <a:ln w="6160" cap="flat">
              <a:noFill/>
              <a:prstDash val="solid"/>
              <a:miter/>
            </a:ln>
          </p:spPr>
          <p:txBody>
            <a:bodyPr rtlCol="0" anchor="ctr"/>
            <a:lstStyle/>
            <a:p>
              <a:endParaRPr lang="en-US"/>
            </a:p>
          </p:txBody>
        </p:sp>
        <p:sp>
          <p:nvSpPr>
            <p:cNvPr id="4488" name="Freeform: Shape 4487">
              <a:extLst>
                <a:ext uri="{FF2B5EF4-FFF2-40B4-BE49-F238E27FC236}">
                  <a16:creationId xmlns:a16="http://schemas.microsoft.com/office/drawing/2014/main" id="{F8A96BB6-E94D-4FF5-9A38-2B60BB53E862}"/>
                </a:ext>
              </a:extLst>
            </p:cNvPr>
            <p:cNvSpPr/>
            <p:nvPr/>
          </p:nvSpPr>
          <p:spPr>
            <a:xfrm>
              <a:off x="7639775" y="2402748"/>
              <a:ext cx="280462" cy="520005"/>
            </a:xfrm>
            <a:custGeom>
              <a:avLst/>
              <a:gdLst>
                <a:gd name="connsiteX0" fmla="*/ 255150 w 280462"/>
                <a:gd name="connsiteY0" fmla="*/ 45988 h 520005"/>
                <a:gd name="connsiteX1" fmla="*/ 98351 w 280462"/>
                <a:gd name="connsiteY1" fmla="*/ 563 h 520005"/>
                <a:gd name="connsiteX2" fmla="*/ 7131 w 280462"/>
                <a:gd name="connsiteY2" fmla="*/ 105343 h 520005"/>
                <a:gd name="connsiteX3" fmla="*/ 2324 w 280462"/>
                <a:gd name="connsiteY3" fmla="*/ 273113 h 520005"/>
                <a:gd name="connsiteX4" fmla="*/ 77457 w 280462"/>
                <a:gd name="connsiteY4" fmla="*/ 371297 h 520005"/>
                <a:gd name="connsiteX5" fmla="*/ 75854 w 280462"/>
                <a:gd name="connsiteY5" fmla="*/ 426337 h 520005"/>
                <a:gd name="connsiteX6" fmla="*/ 162143 w 280462"/>
                <a:gd name="connsiteY6" fmla="*/ 519899 h 520005"/>
                <a:gd name="connsiteX7" fmla="*/ 162143 w 280462"/>
                <a:gd name="connsiteY7" fmla="*/ 519899 h 520005"/>
                <a:gd name="connsiteX8" fmla="*/ 257369 w 280462"/>
                <a:gd name="connsiteY8" fmla="*/ 434904 h 520005"/>
                <a:gd name="connsiteX9" fmla="*/ 280420 w 280462"/>
                <a:gd name="connsiteY9" fmla="*/ 77052 h 520005"/>
                <a:gd name="connsiteX10" fmla="*/ 255150 w 280462"/>
                <a:gd name="connsiteY10" fmla="*/ 45988 h 52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462" h="520005">
                  <a:moveTo>
                    <a:pt x="255150" y="45988"/>
                  </a:moveTo>
                  <a:lnTo>
                    <a:pt x="98351" y="563"/>
                  </a:lnTo>
                  <a:cubicBezTo>
                    <a:pt x="47872" y="-6525"/>
                    <a:pt x="12062" y="54679"/>
                    <a:pt x="7131" y="105343"/>
                  </a:cubicBezTo>
                  <a:cubicBezTo>
                    <a:pt x="1584" y="161738"/>
                    <a:pt x="-2915" y="230708"/>
                    <a:pt x="2324" y="273113"/>
                  </a:cubicBezTo>
                  <a:cubicBezTo>
                    <a:pt x="12925" y="358292"/>
                    <a:pt x="77457" y="371297"/>
                    <a:pt x="77457" y="371297"/>
                  </a:cubicBezTo>
                  <a:cubicBezTo>
                    <a:pt x="77457" y="371297"/>
                    <a:pt x="76717" y="395951"/>
                    <a:pt x="75854" y="426337"/>
                  </a:cubicBezTo>
                  <a:cubicBezTo>
                    <a:pt x="74381" y="475805"/>
                    <a:pt x="112718" y="517371"/>
                    <a:pt x="162143" y="519899"/>
                  </a:cubicBezTo>
                  <a:lnTo>
                    <a:pt x="162143" y="519899"/>
                  </a:lnTo>
                  <a:cubicBezTo>
                    <a:pt x="211759" y="522290"/>
                    <a:pt x="254133" y="484471"/>
                    <a:pt x="257369" y="434904"/>
                  </a:cubicBezTo>
                  <a:lnTo>
                    <a:pt x="280420" y="77052"/>
                  </a:lnTo>
                  <a:cubicBezTo>
                    <a:pt x="281228" y="61742"/>
                    <a:pt x="270306" y="48312"/>
                    <a:pt x="255150" y="45988"/>
                  </a:cubicBezTo>
                  <a:close/>
                </a:path>
              </a:pathLst>
            </a:custGeom>
            <a:solidFill>
              <a:srgbClr val="FFBE9D"/>
            </a:solidFill>
            <a:ln w="6160" cap="flat">
              <a:noFill/>
              <a:prstDash val="solid"/>
              <a:miter/>
            </a:ln>
          </p:spPr>
          <p:txBody>
            <a:bodyPr rtlCol="0" anchor="ctr"/>
            <a:lstStyle/>
            <a:p>
              <a:endParaRPr lang="en-US"/>
            </a:p>
          </p:txBody>
        </p:sp>
        <p:sp>
          <p:nvSpPr>
            <p:cNvPr id="4489" name="Freeform: Shape 4488">
              <a:extLst>
                <a:ext uri="{FF2B5EF4-FFF2-40B4-BE49-F238E27FC236}">
                  <a16:creationId xmlns:a16="http://schemas.microsoft.com/office/drawing/2014/main" id="{6CDF5356-097C-4C07-8C8A-C390F34E6306}"/>
                </a:ext>
              </a:extLst>
            </p:cNvPr>
            <p:cNvSpPr/>
            <p:nvPr/>
          </p:nvSpPr>
          <p:spPr>
            <a:xfrm>
              <a:off x="7657741" y="2560539"/>
              <a:ext cx="21656" cy="20900"/>
            </a:xfrm>
            <a:custGeom>
              <a:avLst/>
              <a:gdLst>
                <a:gd name="connsiteX0" fmla="*/ 13 w 21656"/>
                <a:gd name="connsiteY0" fmla="*/ 9495 h 20900"/>
                <a:gd name="connsiteX1" fmla="*/ 10059 w 21656"/>
                <a:gd name="connsiteY1" fmla="*/ 20835 h 20900"/>
                <a:gd name="connsiteX2" fmla="*/ 21628 w 21656"/>
                <a:gd name="connsiteY2" fmla="*/ 11578 h 20900"/>
                <a:gd name="connsiteX3" fmla="*/ 21647 w 21656"/>
                <a:gd name="connsiteY3" fmla="*/ 11405 h 20900"/>
                <a:gd name="connsiteX4" fmla="*/ 11538 w 21656"/>
                <a:gd name="connsiteY4" fmla="*/ 65 h 20900"/>
                <a:gd name="connsiteX5" fmla="*/ 37 w 21656"/>
                <a:gd name="connsiteY5" fmla="*/ 9267 h 20900"/>
                <a:gd name="connsiteX6" fmla="*/ 13 w 21656"/>
                <a:gd name="connsiteY6" fmla="*/ 9495 h 2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56" h="20900">
                  <a:moveTo>
                    <a:pt x="13" y="9495"/>
                  </a:moveTo>
                  <a:cubicBezTo>
                    <a:pt x="-271" y="15375"/>
                    <a:pt x="4185" y="20410"/>
                    <a:pt x="10059" y="20835"/>
                  </a:cubicBezTo>
                  <a:cubicBezTo>
                    <a:pt x="15810" y="21477"/>
                    <a:pt x="20993" y="17328"/>
                    <a:pt x="21628" y="11578"/>
                  </a:cubicBezTo>
                  <a:cubicBezTo>
                    <a:pt x="21634" y="11522"/>
                    <a:pt x="21640" y="11461"/>
                    <a:pt x="21647" y="11405"/>
                  </a:cubicBezTo>
                  <a:cubicBezTo>
                    <a:pt x="21893" y="5513"/>
                    <a:pt x="17418" y="490"/>
                    <a:pt x="11538" y="65"/>
                  </a:cubicBezTo>
                  <a:cubicBezTo>
                    <a:pt x="5819" y="-570"/>
                    <a:pt x="672" y="3547"/>
                    <a:pt x="37" y="9267"/>
                  </a:cubicBezTo>
                  <a:cubicBezTo>
                    <a:pt x="25" y="9341"/>
                    <a:pt x="19" y="9421"/>
                    <a:pt x="13" y="9495"/>
                  </a:cubicBezTo>
                  <a:close/>
                </a:path>
              </a:pathLst>
            </a:custGeom>
            <a:solidFill>
              <a:srgbClr val="263238"/>
            </a:solidFill>
            <a:ln w="6160" cap="flat">
              <a:noFill/>
              <a:prstDash val="solid"/>
              <a:miter/>
            </a:ln>
          </p:spPr>
          <p:txBody>
            <a:bodyPr rtlCol="0" anchor="ctr"/>
            <a:lstStyle/>
            <a:p>
              <a:endParaRPr lang="en-US"/>
            </a:p>
          </p:txBody>
        </p:sp>
        <p:sp>
          <p:nvSpPr>
            <p:cNvPr id="4490" name="Freeform: Shape 4489">
              <a:extLst>
                <a:ext uri="{FF2B5EF4-FFF2-40B4-BE49-F238E27FC236}">
                  <a16:creationId xmlns:a16="http://schemas.microsoft.com/office/drawing/2014/main" id="{5C7F77CB-60FB-4600-A9D0-B74438433189}"/>
                </a:ext>
              </a:extLst>
            </p:cNvPr>
            <p:cNvSpPr/>
            <p:nvPr/>
          </p:nvSpPr>
          <p:spPr>
            <a:xfrm>
              <a:off x="7657792" y="2541541"/>
              <a:ext cx="43405" cy="12538"/>
            </a:xfrm>
            <a:custGeom>
              <a:avLst/>
              <a:gdLst>
                <a:gd name="connsiteX0" fmla="*/ 147 w 43405"/>
                <a:gd name="connsiteY0" fmla="*/ 11050 h 12538"/>
                <a:gd name="connsiteX1" fmla="*/ 21596 w 43405"/>
                <a:gd name="connsiteY1" fmla="*/ 7105 h 12538"/>
                <a:gd name="connsiteX2" fmla="*/ 42983 w 43405"/>
                <a:gd name="connsiteY2" fmla="*/ 12344 h 12538"/>
                <a:gd name="connsiteX3" fmla="*/ 38669 w 43405"/>
                <a:gd name="connsiteY3" fmla="*/ 6181 h 12538"/>
                <a:gd name="connsiteX4" fmla="*/ 21658 w 43405"/>
                <a:gd name="connsiteY4" fmla="*/ 17 h 12538"/>
                <a:gd name="connsiteX5" fmla="*/ 4523 w 43405"/>
                <a:gd name="connsiteY5" fmla="*/ 4948 h 12538"/>
                <a:gd name="connsiteX6" fmla="*/ 147 w 43405"/>
                <a:gd name="connsiteY6" fmla="*/ 11050 h 1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05" h="12538">
                  <a:moveTo>
                    <a:pt x="147" y="11050"/>
                  </a:moveTo>
                  <a:cubicBezTo>
                    <a:pt x="1441" y="12529"/>
                    <a:pt x="9885" y="6674"/>
                    <a:pt x="21596" y="7105"/>
                  </a:cubicBezTo>
                  <a:cubicBezTo>
                    <a:pt x="33307" y="7537"/>
                    <a:pt x="41627" y="13700"/>
                    <a:pt x="42983" y="12344"/>
                  </a:cubicBezTo>
                  <a:cubicBezTo>
                    <a:pt x="44339" y="10988"/>
                    <a:pt x="42305" y="9077"/>
                    <a:pt x="38669" y="6181"/>
                  </a:cubicBezTo>
                  <a:cubicBezTo>
                    <a:pt x="33769" y="2421"/>
                    <a:pt x="27827" y="264"/>
                    <a:pt x="21658" y="17"/>
                  </a:cubicBezTo>
                  <a:cubicBezTo>
                    <a:pt x="15568" y="-193"/>
                    <a:pt x="9571" y="1533"/>
                    <a:pt x="4523" y="4948"/>
                  </a:cubicBezTo>
                  <a:cubicBezTo>
                    <a:pt x="825" y="7845"/>
                    <a:pt x="-469" y="10372"/>
                    <a:pt x="147" y="11050"/>
                  </a:cubicBezTo>
                  <a:close/>
                </a:path>
              </a:pathLst>
            </a:custGeom>
            <a:solidFill>
              <a:srgbClr val="263238"/>
            </a:solidFill>
            <a:ln w="6160" cap="flat">
              <a:noFill/>
              <a:prstDash val="solid"/>
              <a:miter/>
            </a:ln>
          </p:spPr>
          <p:txBody>
            <a:bodyPr rtlCol="0" anchor="ctr"/>
            <a:lstStyle/>
            <a:p>
              <a:endParaRPr lang="en-US"/>
            </a:p>
          </p:txBody>
        </p:sp>
        <p:sp>
          <p:nvSpPr>
            <p:cNvPr id="4491" name="Freeform: Shape 4490">
              <a:extLst>
                <a:ext uri="{FF2B5EF4-FFF2-40B4-BE49-F238E27FC236}">
                  <a16:creationId xmlns:a16="http://schemas.microsoft.com/office/drawing/2014/main" id="{0E9E4DF6-75A3-4F52-8684-A8060301E67D}"/>
                </a:ext>
              </a:extLst>
            </p:cNvPr>
            <p:cNvSpPr/>
            <p:nvPr/>
          </p:nvSpPr>
          <p:spPr>
            <a:xfrm>
              <a:off x="7771769" y="2563620"/>
              <a:ext cx="21656" cy="20853"/>
            </a:xfrm>
            <a:custGeom>
              <a:avLst/>
              <a:gdLst>
                <a:gd name="connsiteX0" fmla="*/ 10 w 21656"/>
                <a:gd name="connsiteY0" fmla="*/ 9495 h 20853"/>
                <a:gd name="connsiteX1" fmla="*/ 10118 w 21656"/>
                <a:gd name="connsiteY1" fmla="*/ 20774 h 20853"/>
                <a:gd name="connsiteX2" fmla="*/ 21600 w 21656"/>
                <a:gd name="connsiteY2" fmla="*/ 11825 h 20853"/>
                <a:gd name="connsiteX3" fmla="*/ 21644 w 21656"/>
                <a:gd name="connsiteY3" fmla="*/ 11405 h 20853"/>
                <a:gd name="connsiteX4" fmla="*/ 11535 w 21656"/>
                <a:gd name="connsiteY4" fmla="*/ 65 h 20853"/>
                <a:gd name="connsiteX5" fmla="*/ 34 w 21656"/>
                <a:gd name="connsiteY5" fmla="*/ 9267 h 20853"/>
                <a:gd name="connsiteX6" fmla="*/ 10 w 21656"/>
                <a:gd name="connsiteY6" fmla="*/ 9495 h 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56" h="20853">
                  <a:moveTo>
                    <a:pt x="10" y="9495"/>
                  </a:moveTo>
                  <a:cubicBezTo>
                    <a:pt x="-237" y="15375"/>
                    <a:pt x="4250" y="20379"/>
                    <a:pt x="10118" y="20774"/>
                  </a:cubicBezTo>
                  <a:cubicBezTo>
                    <a:pt x="15757" y="21477"/>
                    <a:pt x="20898" y="17470"/>
                    <a:pt x="21600" y="11825"/>
                  </a:cubicBezTo>
                  <a:cubicBezTo>
                    <a:pt x="21619" y="11689"/>
                    <a:pt x="21631" y="11547"/>
                    <a:pt x="21644" y="11405"/>
                  </a:cubicBezTo>
                  <a:cubicBezTo>
                    <a:pt x="21927" y="5501"/>
                    <a:pt x="17434" y="459"/>
                    <a:pt x="11535" y="65"/>
                  </a:cubicBezTo>
                  <a:cubicBezTo>
                    <a:pt x="5816" y="-570"/>
                    <a:pt x="669" y="3547"/>
                    <a:pt x="34" y="9267"/>
                  </a:cubicBezTo>
                  <a:cubicBezTo>
                    <a:pt x="22" y="9341"/>
                    <a:pt x="16" y="9421"/>
                    <a:pt x="10" y="9495"/>
                  </a:cubicBezTo>
                  <a:close/>
                </a:path>
              </a:pathLst>
            </a:custGeom>
            <a:solidFill>
              <a:srgbClr val="263238"/>
            </a:solidFill>
            <a:ln w="6160" cap="flat">
              <a:noFill/>
              <a:prstDash val="solid"/>
              <a:miter/>
            </a:ln>
          </p:spPr>
          <p:txBody>
            <a:bodyPr rtlCol="0" anchor="ctr"/>
            <a:lstStyle/>
            <a:p>
              <a:endParaRPr lang="en-US"/>
            </a:p>
          </p:txBody>
        </p:sp>
        <p:sp>
          <p:nvSpPr>
            <p:cNvPr id="4492" name="Freeform: Shape 4491">
              <a:extLst>
                <a:ext uri="{FF2B5EF4-FFF2-40B4-BE49-F238E27FC236}">
                  <a16:creationId xmlns:a16="http://schemas.microsoft.com/office/drawing/2014/main" id="{F8E23F76-155F-4332-908F-45DE1739E46C}"/>
                </a:ext>
              </a:extLst>
            </p:cNvPr>
            <p:cNvSpPr/>
            <p:nvPr/>
          </p:nvSpPr>
          <p:spPr>
            <a:xfrm>
              <a:off x="7772690" y="2547642"/>
              <a:ext cx="43394" cy="12555"/>
            </a:xfrm>
            <a:custGeom>
              <a:avLst/>
              <a:gdLst>
                <a:gd name="connsiteX0" fmla="*/ 136 w 43394"/>
                <a:gd name="connsiteY0" fmla="*/ 11050 h 12555"/>
                <a:gd name="connsiteX1" fmla="*/ 21585 w 43394"/>
                <a:gd name="connsiteY1" fmla="*/ 7167 h 12555"/>
                <a:gd name="connsiteX2" fmla="*/ 42972 w 43394"/>
                <a:gd name="connsiteY2" fmla="*/ 12344 h 12555"/>
                <a:gd name="connsiteX3" fmla="*/ 38658 w 43394"/>
                <a:gd name="connsiteY3" fmla="*/ 6181 h 12555"/>
                <a:gd name="connsiteX4" fmla="*/ 21585 w 43394"/>
                <a:gd name="connsiteY4" fmla="*/ 17 h 12555"/>
                <a:gd name="connsiteX5" fmla="*/ 4512 w 43394"/>
                <a:gd name="connsiteY5" fmla="*/ 4886 h 12555"/>
                <a:gd name="connsiteX6" fmla="*/ 136 w 43394"/>
                <a:gd name="connsiteY6" fmla="*/ 11050 h 1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94" h="12555">
                  <a:moveTo>
                    <a:pt x="136" y="11050"/>
                  </a:moveTo>
                  <a:cubicBezTo>
                    <a:pt x="1431" y="12529"/>
                    <a:pt x="9875" y="6736"/>
                    <a:pt x="21585" y="7167"/>
                  </a:cubicBezTo>
                  <a:cubicBezTo>
                    <a:pt x="33296" y="7598"/>
                    <a:pt x="41617" y="13762"/>
                    <a:pt x="42972" y="12344"/>
                  </a:cubicBezTo>
                  <a:cubicBezTo>
                    <a:pt x="44329" y="10927"/>
                    <a:pt x="42294" y="9139"/>
                    <a:pt x="38658" y="6181"/>
                  </a:cubicBezTo>
                  <a:cubicBezTo>
                    <a:pt x="33758" y="2378"/>
                    <a:pt x="27786" y="227"/>
                    <a:pt x="21585" y="17"/>
                  </a:cubicBezTo>
                  <a:cubicBezTo>
                    <a:pt x="15526" y="-192"/>
                    <a:pt x="9548" y="1509"/>
                    <a:pt x="4512" y="4886"/>
                  </a:cubicBezTo>
                  <a:cubicBezTo>
                    <a:pt x="999" y="7907"/>
                    <a:pt x="-480" y="10434"/>
                    <a:pt x="136" y="11050"/>
                  </a:cubicBezTo>
                  <a:close/>
                </a:path>
              </a:pathLst>
            </a:custGeom>
            <a:solidFill>
              <a:srgbClr val="263238"/>
            </a:solidFill>
            <a:ln w="6160" cap="flat">
              <a:noFill/>
              <a:prstDash val="solid"/>
              <a:miter/>
            </a:ln>
          </p:spPr>
          <p:txBody>
            <a:bodyPr rtlCol="0" anchor="ctr"/>
            <a:lstStyle/>
            <a:p>
              <a:endParaRPr lang="en-US"/>
            </a:p>
          </p:txBody>
        </p:sp>
        <p:sp>
          <p:nvSpPr>
            <p:cNvPr id="4493" name="Freeform: Shape 4492">
              <a:extLst>
                <a:ext uri="{FF2B5EF4-FFF2-40B4-BE49-F238E27FC236}">
                  <a16:creationId xmlns:a16="http://schemas.microsoft.com/office/drawing/2014/main" id="{AD17DDA9-A9E0-42D5-97B9-2ADEA6BF47B1}"/>
                </a:ext>
              </a:extLst>
            </p:cNvPr>
            <p:cNvSpPr/>
            <p:nvPr/>
          </p:nvSpPr>
          <p:spPr>
            <a:xfrm>
              <a:off x="7698120" y="2546726"/>
              <a:ext cx="38148" cy="97593"/>
            </a:xfrm>
            <a:custGeom>
              <a:avLst/>
              <a:gdLst>
                <a:gd name="connsiteX0" fmla="*/ 29282 w 38148"/>
                <a:gd name="connsiteY0" fmla="*/ 97269 h 97593"/>
                <a:gd name="connsiteX1" fmla="*/ 10421 w 38148"/>
                <a:gd name="connsiteY1" fmla="*/ 93201 h 97593"/>
                <a:gd name="connsiteX2" fmla="*/ 4258 w 38148"/>
                <a:gd name="connsiteY2" fmla="*/ 89996 h 97593"/>
                <a:gd name="connsiteX3" fmla="*/ 6538 w 38148"/>
                <a:gd name="connsiteY3" fmla="*/ 81244 h 97593"/>
                <a:gd name="connsiteX4" fmla="*/ 16153 w 38148"/>
                <a:gd name="connsiteY4" fmla="*/ 58808 h 97593"/>
                <a:gd name="connsiteX5" fmla="*/ 38034 w 38148"/>
                <a:gd name="connsiteY5" fmla="*/ 9 h 97593"/>
                <a:gd name="connsiteX6" fmla="*/ 11469 w 38148"/>
                <a:gd name="connsiteY6" fmla="*/ 56898 h 97593"/>
                <a:gd name="connsiteX7" fmla="*/ 2224 w 38148"/>
                <a:gd name="connsiteY7" fmla="*/ 79518 h 97593"/>
                <a:gd name="connsiteX8" fmla="*/ 313 w 38148"/>
                <a:gd name="connsiteY8" fmla="*/ 91167 h 97593"/>
                <a:gd name="connsiteX9" fmla="*/ 5059 w 38148"/>
                <a:gd name="connsiteY9" fmla="*/ 95666 h 97593"/>
                <a:gd name="connsiteX10" fmla="*/ 10113 w 38148"/>
                <a:gd name="connsiteY10" fmla="*/ 96591 h 97593"/>
                <a:gd name="connsiteX11" fmla="*/ 29282 w 38148"/>
                <a:gd name="connsiteY11" fmla="*/ 97269 h 9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48" h="97593">
                  <a:moveTo>
                    <a:pt x="29282" y="97269"/>
                  </a:moveTo>
                  <a:cubicBezTo>
                    <a:pt x="23192" y="95130"/>
                    <a:pt x="16856" y="93762"/>
                    <a:pt x="10421" y="93201"/>
                  </a:cubicBezTo>
                  <a:cubicBezTo>
                    <a:pt x="7463" y="92769"/>
                    <a:pt x="4628" y="92091"/>
                    <a:pt x="4258" y="89996"/>
                  </a:cubicBezTo>
                  <a:cubicBezTo>
                    <a:pt x="4123" y="86914"/>
                    <a:pt x="4917" y="83863"/>
                    <a:pt x="6538" y="81244"/>
                  </a:cubicBezTo>
                  <a:lnTo>
                    <a:pt x="16153" y="58808"/>
                  </a:lnTo>
                  <a:cubicBezTo>
                    <a:pt x="29529" y="26882"/>
                    <a:pt x="39328" y="564"/>
                    <a:pt x="38034" y="9"/>
                  </a:cubicBezTo>
                  <a:cubicBezTo>
                    <a:pt x="36740" y="-546"/>
                    <a:pt x="24844" y="24971"/>
                    <a:pt x="11469" y="56898"/>
                  </a:cubicBezTo>
                  <a:lnTo>
                    <a:pt x="2224" y="79518"/>
                  </a:lnTo>
                  <a:cubicBezTo>
                    <a:pt x="215" y="83049"/>
                    <a:pt x="-463" y="87179"/>
                    <a:pt x="313" y="91167"/>
                  </a:cubicBezTo>
                  <a:cubicBezTo>
                    <a:pt x="1103" y="93330"/>
                    <a:pt x="2859" y="94994"/>
                    <a:pt x="5059" y="95666"/>
                  </a:cubicBezTo>
                  <a:cubicBezTo>
                    <a:pt x="6699" y="96172"/>
                    <a:pt x="8400" y="96486"/>
                    <a:pt x="10113" y="96591"/>
                  </a:cubicBezTo>
                  <a:cubicBezTo>
                    <a:pt x="16450" y="97638"/>
                    <a:pt x="22890" y="97867"/>
                    <a:pt x="29282" y="97269"/>
                  </a:cubicBezTo>
                  <a:close/>
                </a:path>
              </a:pathLst>
            </a:custGeom>
            <a:solidFill>
              <a:srgbClr val="263238"/>
            </a:solidFill>
            <a:ln w="6160" cap="flat">
              <a:noFill/>
              <a:prstDash val="solid"/>
              <a:miter/>
            </a:ln>
          </p:spPr>
          <p:txBody>
            <a:bodyPr rtlCol="0" anchor="ctr"/>
            <a:lstStyle/>
            <a:p>
              <a:endParaRPr lang="en-US"/>
            </a:p>
          </p:txBody>
        </p:sp>
        <p:sp>
          <p:nvSpPr>
            <p:cNvPr id="4494" name="Freeform: Shape 4493">
              <a:extLst>
                <a:ext uri="{FF2B5EF4-FFF2-40B4-BE49-F238E27FC236}">
                  <a16:creationId xmlns:a16="http://schemas.microsoft.com/office/drawing/2014/main" id="{3C989CFD-7F22-4283-9D9F-8E2CE0052F70}"/>
                </a:ext>
              </a:extLst>
            </p:cNvPr>
            <p:cNvSpPr/>
            <p:nvPr/>
          </p:nvSpPr>
          <p:spPr>
            <a:xfrm>
              <a:off x="7716554" y="2748898"/>
              <a:ext cx="114086" cy="47927"/>
            </a:xfrm>
            <a:custGeom>
              <a:avLst/>
              <a:gdLst>
                <a:gd name="connsiteX0" fmla="*/ 678 w 114086"/>
                <a:gd name="connsiteY0" fmla="*/ 25209 h 47927"/>
                <a:gd name="connsiteX1" fmla="*/ 114086 w 114086"/>
                <a:gd name="connsiteY1" fmla="*/ 0 h 47927"/>
                <a:gd name="connsiteX2" fmla="*/ 0 w 114086"/>
                <a:gd name="connsiteY2" fmla="*/ 46411 h 47927"/>
              </a:gdLst>
              <a:ahLst/>
              <a:cxnLst>
                <a:cxn ang="0">
                  <a:pos x="connsiteX0" y="connsiteY0"/>
                </a:cxn>
                <a:cxn ang="0">
                  <a:pos x="connsiteX1" y="connsiteY1"/>
                </a:cxn>
                <a:cxn ang="0">
                  <a:pos x="connsiteX2" y="connsiteY2"/>
                </a:cxn>
              </a:cxnLst>
              <a:rect l="l" t="t" r="r" b="b"/>
              <a:pathLst>
                <a:path w="114086" h="47927">
                  <a:moveTo>
                    <a:pt x="678" y="25209"/>
                  </a:moveTo>
                  <a:cubicBezTo>
                    <a:pt x="40124" y="27939"/>
                    <a:pt x="79515" y="19181"/>
                    <a:pt x="114086" y="0"/>
                  </a:cubicBezTo>
                  <a:cubicBezTo>
                    <a:pt x="113100" y="0"/>
                    <a:pt x="80927" y="57937"/>
                    <a:pt x="0" y="46411"/>
                  </a:cubicBezTo>
                  <a:close/>
                </a:path>
              </a:pathLst>
            </a:custGeom>
            <a:solidFill>
              <a:srgbClr val="EB996E"/>
            </a:solidFill>
            <a:ln w="6160" cap="flat">
              <a:noFill/>
              <a:prstDash val="solid"/>
              <a:miter/>
            </a:ln>
          </p:spPr>
          <p:txBody>
            <a:bodyPr rtlCol="0" anchor="ctr"/>
            <a:lstStyle/>
            <a:p>
              <a:endParaRPr lang="en-US"/>
            </a:p>
          </p:txBody>
        </p:sp>
        <p:sp>
          <p:nvSpPr>
            <p:cNvPr id="4495" name="Freeform: Shape 4494">
              <a:extLst>
                <a:ext uri="{FF2B5EF4-FFF2-40B4-BE49-F238E27FC236}">
                  <a16:creationId xmlns:a16="http://schemas.microsoft.com/office/drawing/2014/main" id="{04EB2573-058A-45AD-BA81-1BA76A01EDA8}"/>
                </a:ext>
              </a:extLst>
            </p:cNvPr>
            <p:cNvSpPr/>
            <p:nvPr/>
          </p:nvSpPr>
          <p:spPr>
            <a:xfrm>
              <a:off x="7730073" y="2664919"/>
              <a:ext cx="35906" cy="26140"/>
            </a:xfrm>
            <a:custGeom>
              <a:avLst/>
              <a:gdLst>
                <a:gd name="connsiteX0" fmla="*/ 1334 w 35906"/>
                <a:gd name="connsiteY0" fmla="*/ 7428 h 26140"/>
                <a:gd name="connsiteX1" fmla="*/ 20441 w 35906"/>
                <a:gd name="connsiteY1" fmla="*/ 216 h 26140"/>
                <a:gd name="connsiteX2" fmla="*/ 33508 w 35906"/>
                <a:gd name="connsiteY2" fmla="*/ 7798 h 26140"/>
                <a:gd name="connsiteX3" fmla="*/ 33939 w 35906"/>
                <a:gd name="connsiteY3" fmla="*/ 21789 h 26140"/>
                <a:gd name="connsiteX4" fmla="*/ 18469 w 35906"/>
                <a:gd name="connsiteY4" fmla="*/ 25117 h 26140"/>
                <a:gd name="connsiteX5" fmla="*/ 3861 w 35906"/>
                <a:gd name="connsiteY5" fmla="*/ 15687 h 26140"/>
                <a:gd name="connsiteX6" fmla="*/ 657 w 35906"/>
                <a:gd name="connsiteY6" fmla="*/ 12112 h 26140"/>
                <a:gd name="connsiteX7" fmla="*/ 657 w 35906"/>
                <a:gd name="connsiteY7" fmla="*/ 7798 h 2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06" h="26140">
                  <a:moveTo>
                    <a:pt x="1334" y="7428"/>
                  </a:moveTo>
                  <a:cubicBezTo>
                    <a:pt x="6043" y="1905"/>
                    <a:pt x="13254" y="-819"/>
                    <a:pt x="20441" y="216"/>
                  </a:cubicBezTo>
                  <a:cubicBezTo>
                    <a:pt x="25637" y="894"/>
                    <a:pt x="30340" y="3625"/>
                    <a:pt x="33508" y="7798"/>
                  </a:cubicBezTo>
                  <a:cubicBezTo>
                    <a:pt x="36540" y="11921"/>
                    <a:pt x="36713" y="17487"/>
                    <a:pt x="33939" y="21789"/>
                  </a:cubicBezTo>
                  <a:cubicBezTo>
                    <a:pt x="29945" y="25955"/>
                    <a:pt x="23819" y="27274"/>
                    <a:pt x="18469" y="25117"/>
                  </a:cubicBezTo>
                  <a:cubicBezTo>
                    <a:pt x="13014" y="22984"/>
                    <a:pt x="8052" y="19779"/>
                    <a:pt x="3861" y="15687"/>
                  </a:cubicBezTo>
                  <a:cubicBezTo>
                    <a:pt x="2567" y="14719"/>
                    <a:pt x="1482" y="13505"/>
                    <a:pt x="657" y="12112"/>
                  </a:cubicBezTo>
                  <a:cubicBezTo>
                    <a:pt x="-219" y="10805"/>
                    <a:pt x="-219" y="9104"/>
                    <a:pt x="657" y="7798"/>
                  </a:cubicBezTo>
                </a:path>
              </a:pathLst>
            </a:custGeom>
            <a:solidFill>
              <a:srgbClr val="008D8A"/>
            </a:solidFill>
            <a:ln w="6160" cap="flat">
              <a:noFill/>
              <a:prstDash val="solid"/>
              <a:miter/>
            </a:ln>
          </p:spPr>
          <p:txBody>
            <a:bodyPr rtlCol="0" anchor="ctr"/>
            <a:lstStyle/>
            <a:p>
              <a:endParaRPr lang="en-US"/>
            </a:p>
          </p:txBody>
        </p:sp>
        <p:sp>
          <p:nvSpPr>
            <p:cNvPr id="4496" name="Freeform: Shape 4495">
              <a:extLst>
                <a:ext uri="{FF2B5EF4-FFF2-40B4-BE49-F238E27FC236}">
                  <a16:creationId xmlns:a16="http://schemas.microsoft.com/office/drawing/2014/main" id="{5DEA48C9-3469-49D4-9756-0F4F46EC35E6}"/>
                </a:ext>
              </a:extLst>
            </p:cNvPr>
            <p:cNvSpPr/>
            <p:nvPr/>
          </p:nvSpPr>
          <p:spPr>
            <a:xfrm>
              <a:off x="7723149" y="2653240"/>
              <a:ext cx="40034" cy="32667"/>
            </a:xfrm>
            <a:custGeom>
              <a:avLst/>
              <a:gdLst>
                <a:gd name="connsiteX0" fmla="*/ 38214 w 40034"/>
                <a:gd name="connsiteY0" fmla="*/ 0 h 32667"/>
                <a:gd name="connsiteX1" fmla="*/ 24654 w 40034"/>
                <a:gd name="connsiteY1" fmla="*/ 21141 h 32667"/>
                <a:gd name="connsiteX2" fmla="*/ 0 w 40034"/>
                <a:gd name="connsiteY2" fmla="*/ 29708 h 32667"/>
                <a:gd name="connsiteX3" fmla="*/ 8629 w 40034"/>
                <a:gd name="connsiteY3" fmla="*/ 32605 h 32667"/>
                <a:gd name="connsiteX4" fmla="*/ 29338 w 40034"/>
                <a:gd name="connsiteY4" fmla="*/ 26441 h 32667"/>
                <a:gd name="connsiteX5" fmla="*/ 39816 w 40034"/>
                <a:gd name="connsiteY5" fmla="*/ 8691 h 32667"/>
                <a:gd name="connsiteX6" fmla="*/ 38214 w 40034"/>
                <a:gd name="connsiteY6" fmla="*/ 0 h 3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34" h="32667">
                  <a:moveTo>
                    <a:pt x="38214" y="0"/>
                  </a:moveTo>
                  <a:cubicBezTo>
                    <a:pt x="36303" y="0"/>
                    <a:pt x="35872" y="12327"/>
                    <a:pt x="24654" y="21141"/>
                  </a:cubicBezTo>
                  <a:cubicBezTo>
                    <a:pt x="13436" y="29955"/>
                    <a:pt x="0" y="27921"/>
                    <a:pt x="0" y="29708"/>
                  </a:cubicBezTo>
                  <a:cubicBezTo>
                    <a:pt x="0" y="30509"/>
                    <a:pt x="2959" y="32297"/>
                    <a:pt x="8629" y="32605"/>
                  </a:cubicBezTo>
                  <a:cubicBezTo>
                    <a:pt x="16044" y="33073"/>
                    <a:pt x="23384" y="30885"/>
                    <a:pt x="29338" y="26441"/>
                  </a:cubicBezTo>
                  <a:cubicBezTo>
                    <a:pt x="34990" y="22096"/>
                    <a:pt x="38744" y="15735"/>
                    <a:pt x="39816" y="8691"/>
                  </a:cubicBezTo>
                  <a:cubicBezTo>
                    <a:pt x="40556" y="3143"/>
                    <a:pt x="39261" y="0"/>
                    <a:pt x="38214" y="0"/>
                  </a:cubicBezTo>
                  <a:close/>
                </a:path>
              </a:pathLst>
            </a:custGeom>
            <a:solidFill>
              <a:srgbClr val="263238"/>
            </a:solidFill>
            <a:ln w="6160" cap="flat">
              <a:noFill/>
              <a:prstDash val="solid"/>
              <a:miter/>
            </a:ln>
          </p:spPr>
          <p:txBody>
            <a:bodyPr rtlCol="0" anchor="ctr"/>
            <a:lstStyle/>
            <a:p>
              <a:endParaRPr lang="en-US"/>
            </a:p>
          </p:txBody>
        </p:sp>
        <p:sp>
          <p:nvSpPr>
            <p:cNvPr id="4497" name="Freeform: Shape 4496">
              <a:extLst>
                <a:ext uri="{FF2B5EF4-FFF2-40B4-BE49-F238E27FC236}">
                  <a16:creationId xmlns:a16="http://schemas.microsoft.com/office/drawing/2014/main" id="{7D0690E6-744C-4531-A263-AC4C76AE0AF0}"/>
                </a:ext>
              </a:extLst>
            </p:cNvPr>
            <p:cNvSpPr/>
            <p:nvPr/>
          </p:nvSpPr>
          <p:spPr>
            <a:xfrm>
              <a:off x="7768219" y="2530001"/>
              <a:ext cx="53258" cy="16650"/>
            </a:xfrm>
            <a:custGeom>
              <a:avLst/>
              <a:gdLst>
                <a:gd name="connsiteX0" fmla="*/ 46 w 53258"/>
                <a:gd name="connsiteY0" fmla="*/ 8044 h 16650"/>
                <a:gd name="connsiteX1" fmla="*/ 26488 w 53258"/>
                <a:gd name="connsiteY1" fmla="*/ 12296 h 16650"/>
                <a:gd name="connsiteX2" fmla="*/ 53052 w 53258"/>
                <a:gd name="connsiteY2" fmla="*/ 15748 h 16650"/>
                <a:gd name="connsiteX3" fmla="*/ 47690 w 53258"/>
                <a:gd name="connsiteY3" fmla="*/ 8167 h 16650"/>
                <a:gd name="connsiteX4" fmla="*/ 28214 w 53258"/>
                <a:gd name="connsiteY4" fmla="*/ 524 h 16650"/>
                <a:gd name="connsiteX5" fmla="*/ 7319 w 53258"/>
                <a:gd name="connsiteY5" fmla="*/ 2250 h 16650"/>
                <a:gd name="connsiteX6" fmla="*/ 46 w 53258"/>
                <a:gd name="connsiteY6" fmla="*/ 8044 h 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58" h="16650">
                  <a:moveTo>
                    <a:pt x="46" y="8044"/>
                  </a:moveTo>
                  <a:cubicBezTo>
                    <a:pt x="1094" y="11310"/>
                    <a:pt x="12805" y="10201"/>
                    <a:pt x="26488" y="12296"/>
                  </a:cubicBezTo>
                  <a:cubicBezTo>
                    <a:pt x="40171" y="14392"/>
                    <a:pt x="51142" y="18460"/>
                    <a:pt x="53052" y="15748"/>
                  </a:cubicBezTo>
                  <a:cubicBezTo>
                    <a:pt x="53915" y="14454"/>
                    <a:pt x="52066" y="11372"/>
                    <a:pt x="47690" y="8167"/>
                  </a:cubicBezTo>
                  <a:cubicBezTo>
                    <a:pt x="41903" y="4099"/>
                    <a:pt x="35222" y="1479"/>
                    <a:pt x="28214" y="524"/>
                  </a:cubicBezTo>
                  <a:cubicBezTo>
                    <a:pt x="21212" y="-555"/>
                    <a:pt x="14050" y="37"/>
                    <a:pt x="7319" y="2250"/>
                  </a:cubicBezTo>
                  <a:cubicBezTo>
                    <a:pt x="2203" y="4099"/>
                    <a:pt x="-385" y="6564"/>
                    <a:pt x="46" y="8044"/>
                  </a:cubicBezTo>
                  <a:close/>
                </a:path>
              </a:pathLst>
            </a:custGeom>
            <a:solidFill>
              <a:srgbClr val="263238"/>
            </a:solidFill>
            <a:ln w="6160" cap="flat">
              <a:noFill/>
              <a:prstDash val="solid"/>
              <a:miter/>
            </a:ln>
          </p:spPr>
          <p:txBody>
            <a:bodyPr rtlCol="0" anchor="ctr"/>
            <a:lstStyle/>
            <a:p>
              <a:endParaRPr lang="en-US"/>
            </a:p>
          </p:txBody>
        </p:sp>
        <p:sp>
          <p:nvSpPr>
            <p:cNvPr id="4498" name="Freeform: Shape 4497">
              <a:extLst>
                <a:ext uri="{FF2B5EF4-FFF2-40B4-BE49-F238E27FC236}">
                  <a16:creationId xmlns:a16="http://schemas.microsoft.com/office/drawing/2014/main" id="{F93AECF1-5F9D-47BA-88C1-EFFAFC438ADF}"/>
                </a:ext>
              </a:extLst>
            </p:cNvPr>
            <p:cNvSpPr/>
            <p:nvPr/>
          </p:nvSpPr>
          <p:spPr>
            <a:xfrm>
              <a:off x="7663230" y="2507774"/>
              <a:ext cx="40091" cy="12977"/>
            </a:xfrm>
            <a:custGeom>
              <a:avLst/>
              <a:gdLst>
                <a:gd name="connsiteX0" fmla="*/ 194 w 40091"/>
                <a:gd name="connsiteY0" fmla="*/ 11411 h 12977"/>
                <a:gd name="connsiteX1" fmla="*/ 19979 w 40091"/>
                <a:gd name="connsiteY1" fmla="*/ 11904 h 12977"/>
                <a:gd name="connsiteX2" fmla="*/ 39826 w 40091"/>
                <a:gd name="connsiteY2" fmla="*/ 11534 h 12977"/>
                <a:gd name="connsiteX3" fmla="*/ 36004 w 40091"/>
                <a:gd name="connsiteY3" fmla="*/ 4877 h 12977"/>
                <a:gd name="connsiteX4" fmla="*/ 20041 w 40091"/>
                <a:gd name="connsiteY4" fmla="*/ 8 h 12977"/>
                <a:gd name="connsiteX5" fmla="*/ 4077 w 40091"/>
                <a:gd name="connsiteY5" fmla="*/ 4816 h 12977"/>
                <a:gd name="connsiteX6" fmla="*/ 194 w 40091"/>
                <a:gd name="connsiteY6" fmla="*/ 11411 h 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91" h="12977">
                  <a:moveTo>
                    <a:pt x="194" y="11411"/>
                  </a:moveTo>
                  <a:cubicBezTo>
                    <a:pt x="2167" y="14123"/>
                    <a:pt x="10303" y="11411"/>
                    <a:pt x="19979" y="11904"/>
                  </a:cubicBezTo>
                  <a:cubicBezTo>
                    <a:pt x="29656" y="12397"/>
                    <a:pt x="37853" y="14246"/>
                    <a:pt x="39826" y="11534"/>
                  </a:cubicBezTo>
                  <a:cubicBezTo>
                    <a:pt x="40689" y="10240"/>
                    <a:pt x="39456" y="7528"/>
                    <a:pt x="36004" y="4877"/>
                  </a:cubicBezTo>
                  <a:cubicBezTo>
                    <a:pt x="31314" y="1642"/>
                    <a:pt x="25736" y="-59"/>
                    <a:pt x="20041" y="8"/>
                  </a:cubicBezTo>
                  <a:cubicBezTo>
                    <a:pt x="14340" y="-133"/>
                    <a:pt x="8749" y="1549"/>
                    <a:pt x="4077" y="4816"/>
                  </a:cubicBezTo>
                  <a:cubicBezTo>
                    <a:pt x="564" y="7096"/>
                    <a:pt x="-483" y="9808"/>
                    <a:pt x="194" y="11411"/>
                  </a:cubicBezTo>
                  <a:close/>
                </a:path>
              </a:pathLst>
            </a:custGeom>
            <a:solidFill>
              <a:srgbClr val="263238"/>
            </a:solidFill>
            <a:ln w="6160" cap="flat">
              <a:noFill/>
              <a:prstDash val="solid"/>
              <a:miter/>
            </a:ln>
          </p:spPr>
          <p:txBody>
            <a:bodyPr rtlCol="0" anchor="ctr"/>
            <a:lstStyle/>
            <a:p>
              <a:endParaRPr lang="en-US"/>
            </a:p>
          </p:txBody>
        </p:sp>
        <p:sp>
          <p:nvSpPr>
            <p:cNvPr id="4499" name="Freeform: Shape 4498">
              <a:extLst>
                <a:ext uri="{FF2B5EF4-FFF2-40B4-BE49-F238E27FC236}">
                  <a16:creationId xmlns:a16="http://schemas.microsoft.com/office/drawing/2014/main" id="{4473024B-0F58-4ADA-AF4F-85DBB3A960E8}"/>
                </a:ext>
              </a:extLst>
            </p:cNvPr>
            <p:cNvSpPr/>
            <p:nvPr/>
          </p:nvSpPr>
          <p:spPr>
            <a:xfrm>
              <a:off x="7716102" y="2392525"/>
              <a:ext cx="229632" cy="349610"/>
            </a:xfrm>
            <a:custGeom>
              <a:avLst/>
              <a:gdLst>
                <a:gd name="connsiteX0" fmla="*/ 202861 w 229632"/>
                <a:gd name="connsiteY0" fmla="*/ 348853 h 349610"/>
                <a:gd name="connsiteX1" fmla="*/ 160826 w 229632"/>
                <a:gd name="connsiteY1" fmla="*/ 324199 h 349610"/>
                <a:gd name="connsiteX2" fmla="*/ 139500 w 229632"/>
                <a:gd name="connsiteY2" fmla="*/ 258928 h 349610"/>
                <a:gd name="connsiteX3" fmla="*/ 148129 w 229632"/>
                <a:gd name="connsiteY3" fmla="*/ 197293 h 349610"/>
                <a:gd name="connsiteX4" fmla="*/ 94322 w 229632"/>
                <a:gd name="connsiteY4" fmla="*/ 135658 h 349610"/>
                <a:gd name="connsiteX5" fmla="*/ 88898 w 229632"/>
                <a:gd name="connsiteY5" fmla="*/ 87891 h 349610"/>
                <a:gd name="connsiteX6" fmla="*/ 54875 w 229632"/>
                <a:gd name="connsiteY6" fmla="*/ 59663 h 349610"/>
                <a:gd name="connsiteX7" fmla="*/ 13950 w 229632"/>
                <a:gd name="connsiteY7" fmla="*/ 40309 h 349610"/>
                <a:gd name="connsiteX8" fmla="*/ 3472 w 229632"/>
                <a:gd name="connsiteY8" fmla="*/ 0 h 349610"/>
                <a:gd name="connsiteX9" fmla="*/ 187021 w 229632"/>
                <a:gd name="connsiteY9" fmla="*/ 50787 h 349610"/>
                <a:gd name="connsiteX10" fmla="*/ 222830 w 229632"/>
                <a:gd name="connsiteY10" fmla="*/ 75441 h 349610"/>
                <a:gd name="connsiteX11" fmla="*/ 228994 w 229632"/>
                <a:gd name="connsiteY11" fmla="*/ 121113 h 349610"/>
                <a:gd name="connsiteX12" fmla="*/ 210997 w 229632"/>
                <a:gd name="connsiteY12" fmla="*/ 349161 h 34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9632" h="349610">
                  <a:moveTo>
                    <a:pt x="202861" y="348853"/>
                  </a:moveTo>
                  <a:cubicBezTo>
                    <a:pt x="179440" y="352798"/>
                    <a:pt x="177714" y="340841"/>
                    <a:pt x="160826" y="324199"/>
                  </a:cubicBezTo>
                  <a:cubicBezTo>
                    <a:pt x="143784" y="307046"/>
                    <a:pt x="135876" y="282836"/>
                    <a:pt x="139500" y="258928"/>
                  </a:cubicBezTo>
                  <a:cubicBezTo>
                    <a:pt x="142767" y="238157"/>
                    <a:pt x="154724" y="217386"/>
                    <a:pt x="148129" y="197293"/>
                  </a:cubicBezTo>
                  <a:cubicBezTo>
                    <a:pt x="139439" y="170975"/>
                    <a:pt x="103136" y="161791"/>
                    <a:pt x="94322" y="135658"/>
                  </a:cubicBezTo>
                  <a:cubicBezTo>
                    <a:pt x="89144" y="120373"/>
                    <a:pt x="94815" y="102869"/>
                    <a:pt x="88898" y="87891"/>
                  </a:cubicBezTo>
                  <a:cubicBezTo>
                    <a:pt x="82981" y="72914"/>
                    <a:pt x="68928" y="65271"/>
                    <a:pt x="54875" y="59663"/>
                  </a:cubicBezTo>
                  <a:cubicBezTo>
                    <a:pt x="40823" y="54054"/>
                    <a:pt x="25599" y="49986"/>
                    <a:pt x="13950" y="40309"/>
                  </a:cubicBezTo>
                  <a:cubicBezTo>
                    <a:pt x="2301" y="30633"/>
                    <a:pt x="-4541" y="12820"/>
                    <a:pt x="3472" y="0"/>
                  </a:cubicBezTo>
                  <a:cubicBezTo>
                    <a:pt x="66457" y="9578"/>
                    <a:pt x="128073" y="26626"/>
                    <a:pt x="187021" y="50787"/>
                  </a:cubicBezTo>
                  <a:cubicBezTo>
                    <a:pt x="200703" y="56396"/>
                    <a:pt x="215003" y="63114"/>
                    <a:pt x="222830" y="75441"/>
                  </a:cubicBezTo>
                  <a:cubicBezTo>
                    <a:pt x="230658" y="87768"/>
                    <a:pt x="230103" y="105519"/>
                    <a:pt x="228994" y="121113"/>
                  </a:cubicBezTo>
                  <a:cubicBezTo>
                    <a:pt x="222954" y="197047"/>
                    <a:pt x="216957" y="273061"/>
                    <a:pt x="210997" y="349161"/>
                  </a:cubicBezTo>
                </a:path>
              </a:pathLst>
            </a:custGeom>
            <a:solidFill>
              <a:srgbClr val="263238"/>
            </a:solidFill>
            <a:ln w="6160" cap="flat">
              <a:noFill/>
              <a:prstDash val="solid"/>
              <a:miter/>
            </a:ln>
          </p:spPr>
          <p:txBody>
            <a:bodyPr rtlCol="0" anchor="ctr"/>
            <a:lstStyle/>
            <a:p>
              <a:endParaRPr lang="en-US"/>
            </a:p>
          </p:txBody>
        </p:sp>
        <p:sp>
          <p:nvSpPr>
            <p:cNvPr id="4500" name="Freeform: Shape 4499">
              <a:extLst>
                <a:ext uri="{FF2B5EF4-FFF2-40B4-BE49-F238E27FC236}">
                  <a16:creationId xmlns:a16="http://schemas.microsoft.com/office/drawing/2014/main" id="{8830BF4E-4C03-4A26-942E-B72C706BAC4C}"/>
                </a:ext>
              </a:extLst>
            </p:cNvPr>
            <p:cNvSpPr/>
            <p:nvPr/>
          </p:nvSpPr>
          <p:spPr>
            <a:xfrm>
              <a:off x="7957943" y="2513507"/>
              <a:ext cx="149880" cy="167140"/>
            </a:xfrm>
            <a:custGeom>
              <a:avLst/>
              <a:gdLst>
                <a:gd name="connsiteX0" fmla="*/ 19881 w 149880"/>
                <a:gd name="connsiteY0" fmla="*/ 56711 h 167140"/>
                <a:gd name="connsiteX1" fmla="*/ 92807 w 149880"/>
                <a:gd name="connsiteY1" fmla="*/ 549 h 167140"/>
                <a:gd name="connsiteX2" fmla="*/ 143705 w 149880"/>
                <a:gd name="connsiteY2" fmla="*/ 38220 h 167140"/>
                <a:gd name="connsiteX3" fmla="*/ 137912 w 149880"/>
                <a:gd name="connsiteY3" fmla="*/ 115449 h 167140"/>
                <a:gd name="connsiteX4" fmla="*/ 64690 w 149880"/>
                <a:gd name="connsiteY4" fmla="*/ 166976 h 167140"/>
                <a:gd name="connsiteX5" fmla="*/ 4164 w 149880"/>
                <a:gd name="connsiteY5" fmla="*/ 108916 h 167140"/>
                <a:gd name="connsiteX6" fmla="*/ 5397 w 149880"/>
                <a:gd name="connsiteY6" fmla="*/ 20038 h 16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880" h="167140">
                  <a:moveTo>
                    <a:pt x="19881" y="56711"/>
                  </a:moveTo>
                  <a:cubicBezTo>
                    <a:pt x="24510" y="21061"/>
                    <a:pt x="57158" y="-4080"/>
                    <a:pt x="92807" y="549"/>
                  </a:cubicBezTo>
                  <a:cubicBezTo>
                    <a:pt x="115150" y="3452"/>
                    <a:pt x="134405" y="17702"/>
                    <a:pt x="143705" y="38220"/>
                  </a:cubicBezTo>
                  <a:cubicBezTo>
                    <a:pt x="154738" y="62505"/>
                    <a:pt x="149869" y="91473"/>
                    <a:pt x="137912" y="115449"/>
                  </a:cubicBezTo>
                  <a:cubicBezTo>
                    <a:pt x="123920" y="143924"/>
                    <a:pt x="96308" y="169441"/>
                    <a:pt x="64690" y="166976"/>
                  </a:cubicBezTo>
                  <a:cubicBezTo>
                    <a:pt x="34920" y="164695"/>
                    <a:pt x="11807" y="137761"/>
                    <a:pt x="4164" y="108916"/>
                  </a:cubicBezTo>
                  <a:cubicBezTo>
                    <a:pt x="-3479" y="80071"/>
                    <a:pt x="897" y="49561"/>
                    <a:pt x="5397" y="20038"/>
                  </a:cubicBezTo>
                </a:path>
              </a:pathLst>
            </a:custGeom>
            <a:solidFill>
              <a:srgbClr val="263238"/>
            </a:solidFill>
            <a:ln w="6160" cap="flat">
              <a:noFill/>
              <a:prstDash val="solid"/>
              <a:miter/>
            </a:ln>
          </p:spPr>
          <p:txBody>
            <a:bodyPr rtlCol="0" anchor="ctr"/>
            <a:lstStyle/>
            <a:p>
              <a:endParaRPr lang="en-US"/>
            </a:p>
          </p:txBody>
        </p:sp>
        <p:sp>
          <p:nvSpPr>
            <p:cNvPr id="4501" name="Freeform: Shape 4500">
              <a:extLst>
                <a:ext uri="{FF2B5EF4-FFF2-40B4-BE49-F238E27FC236}">
                  <a16:creationId xmlns:a16="http://schemas.microsoft.com/office/drawing/2014/main" id="{A98A4945-45FA-48B5-961E-F417C7D068AD}"/>
                </a:ext>
              </a:extLst>
            </p:cNvPr>
            <p:cNvSpPr/>
            <p:nvPr/>
          </p:nvSpPr>
          <p:spPr>
            <a:xfrm>
              <a:off x="7989956" y="2526334"/>
              <a:ext cx="15679" cy="160435"/>
            </a:xfrm>
            <a:custGeom>
              <a:avLst/>
              <a:gdLst>
                <a:gd name="connsiteX0" fmla="*/ 749 w 15679"/>
                <a:gd name="connsiteY0" fmla="*/ 160435 h 160435"/>
                <a:gd name="connsiteX1" fmla="*/ 5372 w 15679"/>
                <a:gd name="connsiteY1" fmla="*/ 155690 h 160435"/>
                <a:gd name="connsiteX2" fmla="*/ 12213 w 15679"/>
                <a:gd name="connsiteY2" fmla="*/ 138925 h 160435"/>
                <a:gd name="connsiteX3" fmla="*/ 12213 w 15679"/>
                <a:gd name="connsiteY3" fmla="*/ 112114 h 160435"/>
                <a:gd name="connsiteX4" fmla="*/ 5680 w 15679"/>
                <a:gd name="connsiteY4" fmla="*/ 80372 h 160435"/>
                <a:gd name="connsiteX5" fmla="*/ 4817 w 15679"/>
                <a:gd name="connsiteY5" fmla="*/ 48938 h 160435"/>
                <a:gd name="connsiteX6" fmla="*/ 13754 w 15679"/>
                <a:gd name="connsiteY6" fmla="*/ 24284 h 160435"/>
                <a:gd name="connsiteX7" fmla="*/ 14864 w 15679"/>
                <a:gd name="connsiteY7" fmla="*/ 6163 h 160435"/>
                <a:gd name="connsiteX8" fmla="*/ 11720 w 15679"/>
                <a:gd name="connsiteY8" fmla="*/ 0 h 160435"/>
                <a:gd name="connsiteX9" fmla="*/ 13446 w 15679"/>
                <a:gd name="connsiteY9" fmla="*/ 6163 h 160435"/>
                <a:gd name="connsiteX10" fmla="*/ 11227 w 15679"/>
                <a:gd name="connsiteY10" fmla="*/ 23113 h 160435"/>
                <a:gd name="connsiteX11" fmla="*/ 1489 w 15679"/>
                <a:gd name="connsiteY11" fmla="*/ 47767 h 160435"/>
                <a:gd name="connsiteX12" fmla="*/ 1982 w 15679"/>
                <a:gd name="connsiteY12" fmla="*/ 80618 h 160435"/>
                <a:gd name="connsiteX13" fmla="*/ 8762 w 15679"/>
                <a:gd name="connsiteY13" fmla="*/ 112237 h 160435"/>
                <a:gd name="connsiteX14" fmla="*/ 9501 w 15679"/>
                <a:gd name="connsiteY14" fmla="*/ 138062 h 160435"/>
                <a:gd name="connsiteX15" fmla="*/ 749 w 15679"/>
                <a:gd name="connsiteY15" fmla="*/ 160435 h 16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79" h="160435">
                  <a:moveTo>
                    <a:pt x="749" y="160435"/>
                  </a:moveTo>
                  <a:cubicBezTo>
                    <a:pt x="2629" y="159227"/>
                    <a:pt x="4213" y="157600"/>
                    <a:pt x="5372" y="155690"/>
                  </a:cubicBezTo>
                  <a:cubicBezTo>
                    <a:pt x="8848" y="150666"/>
                    <a:pt x="11184" y="144947"/>
                    <a:pt x="12213" y="138925"/>
                  </a:cubicBezTo>
                  <a:cubicBezTo>
                    <a:pt x="13674" y="130049"/>
                    <a:pt x="13674" y="120989"/>
                    <a:pt x="12213" y="112114"/>
                  </a:cubicBezTo>
                  <a:cubicBezTo>
                    <a:pt x="10796" y="102129"/>
                    <a:pt x="7776" y="91528"/>
                    <a:pt x="5680" y="80372"/>
                  </a:cubicBezTo>
                  <a:cubicBezTo>
                    <a:pt x="3289" y="70060"/>
                    <a:pt x="2999" y="59367"/>
                    <a:pt x="4817" y="48938"/>
                  </a:cubicBezTo>
                  <a:cubicBezTo>
                    <a:pt x="6851" y="39570"/>
                    <a:pt x="11536" y="31680"/>
                    <a:pt x="13754" y="24284"/>
                  </a:cubicBezTo>
                  <a:cubicBezTo>
                    <a:pt x="15862" y="18478"/>
                    <a:pt x="16250" y="12185"/>
                    <a:pt x="14864" y="6163"/>
                  </a:cubicBezTo>
                  <a:cubicBezTo>
                    <a:pt x="14512" y="3821"/>
                    <a:pt x="13409" y="1658"/>
                    <a:pt x="11720" y="0"/>
                  </a:cubicBezTo>
                  <a:cubicBezTo>
                    <a:pt x="11720" y="0"/>
                    <a:pt x="12707" y="2157"/>
                    <a:pt x="13446" y="6163"/>
                  </a:cubicBezTo>
                  <a:cubicBezTo>
                    <a:pt x="14167" y="11908"/>
                    <a:pt x="13403" y="17745"/>
                    <a:pt x="11227" y="23113"/>
                  </a:cubicBezTo>
                  <a:cubicBezTo>
                    <a:pt x="7474" y="31119"/>
                    <a:pt x="4219" y="39354"/>
                    <a:pt x="1489" y="47767"/>
                  </a:cubicBezTo>
                  <a:cubicBezTo>
                    <a:pt x="-650" y="58633"/>
                    <a:pt x="-483" y="69826"/>
                    <a:pt x="1982" y="80618"/>
                  </a:cubicBezTo>
                  <a:cubicBezTo>
                    <a:pt x="4139" y="92021"/>
                    <a:pt x="7283" y="102560"/>
                    <a:pt x="8762" y="112237"/>
                  </a:cubicBezTo>
                  <a:cubicBezTo>
                    <a:pt x="10334" y="120755"/>
                    <a:pt x="10586" y="129464"/>
                    <a:pt x="9501" y="138062"/>
                  </a:cubicBezTo>
                  <a:cubicBezTo>
                    <a:pt x="8306" y="146081"/>
                    <a:pt x="5310" y="153730"/>
                    <a:pt x="749" y="160435"/>
                  </a:cubicBezTo>
                  <a:close/>
                </a:path>
              </a:pathLst>
            </a:custGeom>
            <a:solidFill>
              <a:srgbClr val="455A64"/>
            </a:solidFill>
            <a:ln w="6160" cap="flat">
              <a:noFill/>
              <a:prstDash val="solid"/>
              <a:miter/>
            </a:ln>
          </p:spPr>
          <p:txBody>
            <a:bodyPr rtlCol="0" anchor="ctr"/>
            <a:lstStyle/>
            <a:p>
              <a:endParaRPr lang="en-US"/>
            </a:p>
          </p:txBody>
        </p:sp>
        <p:sp>
          <p:nvSpPr>
            <p:cNvPr id="4502" name="Freeform: Shape 4501">
              <a:extLst>
                <a:ext uri="{FF2B5EF4-FFF2-40B4-BE49-F238E27FC236}">
                  <a16:creationId xmlns:a16="http://schemas.microsoft.com/office/drawing/2014/main" id="{DA0EC359-B8FD-4EE3-96A6-AE4B377E5B42}"/>
                </a:ext>
              </a:extLst>
            </p:cNvPr>
            <p:cNvSpPr/>
            <p:nvPr/>
          </p:nvSpPr>
          <p:spPr>
            <a:xfrm>
              <a:off x="7995205" y="2585048"/>
              <a:ext cx="109895" cy="28222"/>
            </a:xfrm>
            <a:custGeom>
              <a:avLst/>
              <a:gdLst>
                <a:gd name="connsiteX0" fmla="*/ 0 w 109895"/>
                <a:gd name="connsiteY0" fmla="*/ 25 h 28222"/>
                <a:gd name="connsiteX1" fmla="*/ 12327 w 109895"/>
                <a:gd name="connsiteY1" fmla="*/ 13153 h 28222"/>
                <a:gd name="connsiteX2" fmla="*/ 96027 w 109895"/>
                <a:gd name="connsiteY2" fmla="*/ 17344 h 28222"/>
                <a:gd name="connsiteX3" fmla="*/ 109895 w 109895"/>
                <a:gd name="connsiteY3" fmla="*/ 5510 h 28222"/>
                <a:gd name="connsiteX4" fmla="*/ 94733 w 109895"/>
                <a:gd name="connsiteY4" fmla="*/ 15002 h 28222"/>
                <a:gd name="connsiteX5" fmla="*/ 53745 w 109895"/>
                <a:gd name="connsiteY5" fmla="*/ 24432 h 28222"/>
                <a:gd name="connsiteX6" fmla="*/ 13868 w 109895"/>
                <a:gd name="connsiteY6" fmla="*/ 10996 h 28222"/>
                <a:gd name="connsiteX7" fmla="*/ 0 w 109895"/>
                <a:gd name="connsiteY7" fmla="*/ 25 h 2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95" h="28222">
                  <a:moveTo>
                    <a:pt x="0" y="25"/>
                  </a:moveTo>
                  <a:cubicBezTo>
                    <a:pt x="3094" y="5257"/>
                    <a:pt x="7304" y="9738"/>
                    <a:pt x="12327" y="13153"/>
                  </a:cubicBezTo>
                  <a:cubicBezTo>
                    <a:pt x="36722" y="31594"/>
                    <a:pt x="69912" y="33252"/>
                    <a:pt x="96027" y="17344"/>
                  </a:cubicBezTo>
                  <a:cubicBezTo>
                    <a:pt x="101469" y="14478"/>
                    <a:pt x="106203" y="10435"/>
                    <a:pt x="109895" y="5510"/>
                  </a:cubicBezTo>
                  <a:cubicBezTo>
                    <a:pt x="109464" y="5017"/>
                    <a:pt x="104409" y="9825"/>
                    <a:pt x="94733" y="15002"/>
                  </a:cubicBezTo>
                  <a:cubicBezTo>
                    <a:pt x="82165" y="21769"/>
                    <a:pt x="68008" y="25024"/>
                    <a:pt x="53745" y="24432"/>
                  </a:cubicBezTo>
                  <a:cubicBezTo>
                    <a:pt x="39496" y="23588"/>
                    <a:pt x="25726" y="18946"/>
                    <a:pt x="13868" y="10996"/>
                  </a:cubicBezTo>
                  <a:cubicBezTo>
                    <a:pt x="4992" y="4894"/>
                    <a:pt x="370" y="-407"/>
                    <a:pt x="0" y="25"/>
                  </a:cubicBezTo>
                  <a:close/>
                </a:path>
              </a:pathLst>
            </a:custGeom>
            <a:solidFill>
              <a:srgbClr val="455A64"/>
            </a:solidFill>
            <a:ln w="6160" cap="flat">
              <a:noFill/>
              <a:prstDash val="solid"/>
              <a:miter/>
            </a:ln>
          </p:spPr>
          <p:txBody>
            <a:bodyPr rtlCol="0" anchor="ctr"/>
            <a:lstStyle/>
            <a:p>
              <a:endParaRPr lang="en-US"/>
            </a:p>
          </p:txBody>
        </p:sp>
        <p:sp>
          <p:nvSpPr>
            <p:cNvPr id="4503" name="Freeform: Shape 4502">
              <a:extLst>
                <a:ext uri="{FF2B5EF4-FFF2-40B4-BE49-F238E27FC236}">
                  <a16:creationId xmlns:a16="http://schemas.microsoft.com/office/drawing/2014/main" id="{8C77984E-FAE1-4317-9822-946C633E06C5}"/>
                </a:ext>
              </a:extLst>
            </p:cNvPr>
            <p:cNvSpPr/>
            <p:nvPr/>
          </p:nvSpPr>
          <p:spPr>
            <a:xfrm>
              <a:off x="7998965" y="2598509"/>
              <a:ext cx="82097" cy="53461"/>
            </a:xfrm>
            <a:custGeom>
              <a:avLst/>
              <a:gdLst>
                <a:gd name="connsiteX0" fmla="*/ 0 w 82097"/>
                <a:gd name="connsiteY0" fmla="*/ 0 h 53461"/>
                <a:gd name="connsiteX1" fmla="*/ 6780 w 82097"/>
                <a:gd name="connsiteY1" fmla="*/ 13498 h 53461"/>
                <a:gd name="connsiteX2" fmla="*/ 66997 w 82097"/>
                <a:gd name="connsiteY2" fmla="*/ 52390 h 53461"/>
                <a:gd name="connsiteX3" fmla="*/ 82098 w 82097"/>
                <a:gd name="connsiteY3" fmla="*/ 53006 h 53461"/>
                <a:gd name="connsiteX4" fmla="*/ 67490 w 82097"/>
                <a:gd name="connsiteY4" fmla="*/ 49863 h 53461"/>
                <a:gd name="connsiteX5" fmla="*/ 8875 w 82097"/>
                <a:gd name="connsiteY5" fmla="*/ 11957 h 53461"/>
                <a:gd name="connsiteX6" fmla="*/ 0 w 82097"/>
                <a:gd name="connsiteY6" fmla="*/ 0 h 53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097" h="53461">
                  <a:moveTo>
                    <a:pt x="0" y="0"/>
                  </a:moveTo>
                  <a:cubicBezTo>
                    <a:pt x="1350" y="4900"/>
                    <a:pt x="3655" y="9486"/>
                    <a:pt x="6780" y="13498"/>
                  </a:cubicBezTo>
                  <a:cubicBezTo>
                    <a:pt x="20802" y="34035"/>
                    <a:pt x="42510" y="48051"/>
                    <a:pt x="66997" y="52390"/>
                  </a:cubicBezTo>
                  <a:cubicBezTo>
                    <a:pt x="71947" y="53567"/>
                    <a:pt x="77074" y="53776"/>
                    <a:pt x="82098" y="53006"/>
                  </a:cubicBezTo>
                  <a:cubicBezTo>
                    <a:pt x="77290" y="51693"/>
                    <a:pt x="72415" y="50645"/>
                    <a:pt x="67490" y="49863"/>
                  </a:cubicBezTo>
                  <a:cubicBezTo>
                    <a:pt x="44248" y="44180"/>
                    <a:pt x="23594" y="30824"/>
                    <a:pt x="8875" y="11957"/>
                  </a:cubicBezTo>
                  <a:cubicBezTo>
                    <a:pt x="6157" y="7797"/>
                    <a:pt x="3193" y="3803"/>
                    <a:pt x="0" y="0"/>
                  </a:cubicBezTo>
                  <a:close/>
                </a:path>
              </a:pathLst>
            </a:custGeom>
            <a:solidFill>
              <a:srgbClr val="455A64"/>
            </a:solidFill>
            <a:ln w="6160" cap="flat">
              <a:noFill/>
              <a:prstDash val="solid"/>
              <a:miter/>
            </a:ln>
          </p:spPr>
          <p:txBody>
            <a:bodyPr rtlCol="0" anchor="ctr"/>
            <a:lstStyle/>
            <a:p>
              <a:endParaRPr lang="en-US"/>
            </a:p>
          </p:txBody>
        </p:sp>
        <p:sp>
          <p:nvSpPr>
            <p:cNvPr id="4504" name="Freeform: Shape 4503">
              <a:extLst>
                <a:ext uri="{FF2B5EF4-FFF2-40B4-BE49-F238E27FC236}">
                  <a16:creationId xmlns:a16="http://schemas.microsoft.com/office/drawing/2014/main" id="{7F4E2936-5BAF-4BBD-9C58-CF92C8693211}"/>
                </a:ext>
              </a:extLst>
            </p:cNvPr>
            <p:cNvSpPr/>
            <p:nvPr/>
          </p:nvSpPr>
          <p:spPr>
            <a:xfrm>
              <a:off x="7717109" y="2365307"/>
              <a:ext cx="267388" cy="349321"/>
            </a:xfrm>
            <a:custGeom>
              <a:avLst/>
              <a:gdLst>
                <a:gd name="connsiteX0" fmla="*/ 256771 w 267388"/>
                <a:gd name="connsiteY0" fmla="*/ 349321 h 349321"/>
                <a:gd name="connsiteX1" fmla="*/ 257757 w 267388"/>
                <a:gd name="connsiteY1" fmla="*/ 348335 h 349321"/>
                <a:gd name="connsiteX2" fmla="*/ 259976 w 267388"/>
                <a:gd name="connsiteY2" fmla="*/ 344945 h 349321"/>
                <a:gd name="connsiteX3" fmla="*/ 266139 w 267388"/>
                <a:gd name="connsiteY3" fmla="*/ 330338 h 349321"/>
                <a:gd name="connsiteX4" fmla="*/ 265584 w 267388"/>
                <a:gd name="connsiteY4" fmla="*/ 305252 h 349321"/>
                <a:gd name="connsiteX5" fmla="*/ 246724 w 267388"/>
                <a:gd name="connsiteY5" fmla="*/ 278071 h 349321"/>
                <a:gd name="connsiteX6" fmla="*/ 215907 w 267388"/>
                <a:gd name="connsiteY6" fmla="*/ 253787 h 349321"/>
                <a:gd name="connsiteX7" fmla="*/ 211962 w 267388"/>
                <a:gd name="connsiteY7" fmla="*/ 233694 h 349321"/>
                <a:gd name="connsiteX8" fmla="*/ 220036 w 267388"/>
                <a:gd name="connsiteY8" fmla="*/ 211937 h 349321"/>
                <a:gd name="connsiteX9" fmla="*/ 220591 w 267388"/>
                <a:gd name="connsiteY9" fmla="*/ 161335 h 349321"/>
                <a:gd name="connsiteX10" fmla="*/ 204073 w 267388"/>
                <a:gd name="connsiteY10" fmla="*/ 139393 h 349321"/>
                <a:gd name="connsiteX11" fmla="*/ 178433 w 267388"/>
                <a:gd name="connsiteY11" fmla="*/ 127806 h 349321"/>
                <a:gd name="connsiteX12" fmla="*/ 151807 w 267388"/>
                <a:gd name="connsiteY12" fmla="*/ 121087 h 349321"/>
                <a:gd name="connsiteX13" fmla="*/ 129741 w 267388"/>
                <a:gd name="connsiteY13" fmla="*/ 108082 h 349321"/>
                <a:gd name="connsiteX14" fmla="*/ 120681 w 267388"/>
                <a:gd name="connsiteY14" fmla="*/ 85524 h 349321"/>
                <a:gd name="connsiteX15" fmla="*/ 117476 w 267388"/>
                <a:gd name="connsiteY15" fmla="*/ 60870 h 349321"/>
                <a:gd name="connsiteX16" fmla="*/ 95904 w 267388"/>
                <a:gd name="connsiteY16" fmla="*/ 20068 h 349321"/>
                <a:gd name="connsiteX17" fmla="*/ 60464 w 267388"/>
                <a:gd name="connsiteY17" fmla="*/ 1023 h 349321"/>
                <a:gd name="connsiteX18" fmla="*/ 27551 w 267388"/>
                <a:gd name="connsiteY18" fmla="*/ 4906 h 349321"/>
                <a:gd name="connsiteX19" fmla="*/ 8074 w 267388"/>
                <a:gd name="connsiteY19" fmla="*/ 20746 h 349321"/>
                <a:gd name="connsiteX20" fmla="*/ 986 w 267388"/>
                <a:gd name="connsiteY20" fmla="*/ 34922 h 349321"/>
                <a:gd name="connsiteX21" fmla="*/ 0 w 267388"/>
                <a:gd name="connsiteY21" fmla="*/ 40346 h 349321"/>
                <a:gd name="connsiteX22" fmla="*/ 9245 w 267388"/>
                <a:gd name="connsiteY22" fmla="*/ 21855 h 349321"/>
                <a:gd name="connsiteX23" fmla="*/ 59971 w 267388"/>
                <a:gd name="connsiteY23" fmla="*/ 3858 h 349321"/>
                <a:gd name="connsiteX24" fmla="*/ 93685 w 267388"/>
                <a:gd name="connsiteY24" fmla="*/ 22348 h 349321"/>
                <a:gd name="connsiteX25" fmla="*/ 114148 w 267388"/>
                <a:gd name="connsiteY25" fmla="*/ 61733 h 349321"/>
                <a:gd name="connsiteX26" fmla="*/ 117168 w 267388"/>
                <a:gd name="connsiteY26" fmla="*/ 86387 h 349321"/>
                <a:gd name="connsiteX27" fmla="*/ 127029 w 267388"/>
                <a:gd name="connsiteY27" fmla="*/ 111041 h 349321"/>
                <a:gd name="connsiteX28" fmla="*/ 150636 w 267388"/>
                <a:gd name="connsiteY28" fmla="*/ 125094 h 349321"/>
                <a:gd name="connsiteX29" fmla="*/ 177508 w 267388"/>
                <a:gd name="connsiteY29" fmla="*/ 131935 h 349321"/>
                <a:gd name="connsiteX30" fmla="*/ 201792 w 267388"/>
                <a:gd name="connsiteY30" fmla="*/ 142844 h 349321"/>
                <a:gd name="connsiteX31" fmla="*/ 217201 w 267388"/>
                <a:gd name="connsiteY31" fmla="*/ 163246 h 349321"/>
                <a:gd name="connsiteX32" fmla="*/ 216893 w 267388"/>
                <a:gd name="connsiteY32" fmla="*/ 211136 h 349321"/>
                <a:gd name="connsiteX33" fmla="*/ 208757 w 267388"/>
                <a:gd name="connsiteY33" fmla="*/ 233633 h 349321"/>
                <a:gd name="connsiteX34" fmla="*/ 213380 w 267388"/>
                <a:gd name="connsiteY34" fmla="*/ 256006 h 349321"/>
                <a:gd name="connsiteX35" fmla="*/ 245060 w 267388"/>
                <a:gd name="connsiteY35" fmla="*/ 280660 h 349321"/>
                <a:gd name="connsiteX36" fmla="*/ 263551 w 267388"/>
                <a:gd name="connsiteY36" fmla="*/ 306238 h 349321"/>
                <a:gd name="connsiteX37" fmla="*/ 264722 w 267388"/>
                <a:gd name="connsiteY37" fmla="*/ 330461 h 349321"/>
                <a:gd name="connsiteX38" fmla="*/ 256771 w 267388"/>
                <a:gd name="connsiteY38" fmla="*/ 349321 h 34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67388" h="349321">
                  <a:moveTo>
                    <a:pt x="256771" y="349321"/>
                  </a:moveTo>
                  <a:cubicBezTo>
                    <a:pt x="256771" y="349321"/>
                    <a:pt x="257140" y="349013"/>
                    <a:pt x="257757" y="348335"/>
                  </a:cubicBezTo>
                  <a:cubicBezTo>
                    <a:pt x="258589" y="347269"/>
                    <a:pt x="259329" y="346135"/>
                    <a:pt x="259976" y="344945"/>
                  </a:cubicBezTo>
                  <a:cubicBezTo>
                    <a:pt x="262879" y="340477"/>
                    <a:pt x="264962" y="335533"/>
                    <a:pt x="266139" y="330338"/>
                  </a:cubicBezTo>
                  <a:cubicBezTo>
                    <a:pt x="267976" y="322054"/>
                    <a:pt x="267785" y="313450"/>
                    <a:pt x="265584" y="305252"/>
                  </a:cubicBezTo>
                  <a:cubicBezTo>
                    <a:pt x="262718" y="294244"/>
                    <a:pt x="256031" y="284611"/>
                    <a:pt x="246724" y="278071"/>
                  </a:cubicBezTo>
                  <a:cubicBezTo>
                    <a:pt x="236863" y="270675"/>
                    <a:pt x="223919" y="265313"/>
                    <a:pt x="215907" y="253787"/>
                  </a:cubicBezTo>
                  <a:cubicBezTo>
                    <a:pt x="211857" y="247926"/>
                    <a:pt x="210427" y="240647"/>
                    <a:pt x="211962" y="233694"/>
                  </a:cubicBezTo>
                  <a:cubicBezTo>
                    <a:pt x="213910" y="226187"/>
                    <a:pt x="216616" y="218896"/>
                    <a:pt x="220036" y="211937"/>
                  </a:cubicBezTo>
                  <a:cubicBezTo>
                    <a:pt x="227248" y="195881"/>
                    <a:pt x="227451" y="177545"/>
                    <a:pt x="220591" y="161335"/>
                  </a:cubicBezTo>
                  <a:cubicBezTo>
                    <a:pt x="217010" y="152749"/>
                    <a:pt x="211333" y="145205"/>
                    <a:pt x="204073" y="139393"/>
                  </a:cubicBezTo>
                  <a:cubicBezTo>
                    <a:pt x="196430" y="133778"/>
                    <a:pt x="187697" y="129833"/>
                    <a:pt x="178433" y="127806"/>
                  </a:cubicBezTo>
                  <a:cubicBezTo>
                    <a:pt x="169311" y="125402"/>
                    <a:pt x="159942" y="123923"/>
                    <a:pt x="151807" y="121087"/>
                  </a:cubicBezTo>
                  <a:cubicBezTo>
                    <a:pt x="143498" y="118622"/>
                    <a:pt x="135923" y="114160"/>
                    <a:pt x="129741" y="108082"/>
                  </a:cubicBezTo>
                  <a:cubicBezTo>
                    <a:pt x="124268" y="101802"/>
                    <a:pt x="121075" y="93851"/>
                    <a:pt x="120681" y="85524"/>
                  </a:cubicBezTo>
                  <a:cubicBezTo>
                    <a:pt x="120169" y="77240"/>
                    <a:pt x="119097" y="69006"/>
                    <a:pt x="117476" y="60870"/>
                  </a:cubicBezTo>
                  <a:cubicBezTo>
                    <a:pt x="114209" y="45529"/>
                    <a:pt x="106739" y="31402"/>
                    <a:pt x="95904" y="20068"/>
                  </a:cubicBezTo>
                  <a:cubicBezTo>
                    <a:pt x="86332" y="10225"/>
                    <a:pt x="73955" y="3574"/>
                    <a:pt x="60464" y="1023"/>
                  </a:cubicBezTo>
                  <a:cubicBezTo>
                    <a:pt x="49357" y="-1172"/>
                    <a:pt x="37844" y="184"/>
                    <a:pt x="27551" y="4906"/>
                  </a:cubicBezTo>
                  <a:cubicBezTo>
                    <a:pt x="19859" y="8511"/>
                    <a:pt x="13171" y="13954"/>
                    <a:pt x="8074" y="20746"/>
                  </a:cubicBezTo>
                  <a:cubicBezTo>
                    <a:pt x="4869" y="25005"/>
                    <a:pt x="2472" y="29806"/>
                    <a:pt x="986" y="34922"/>
                  </a:cubicBezTo>
                  <a:cubicBezTo>
                    <a:pt x="431" y="36685"/>
                    <a:pt x="99" y="38503"/>
                    <a:pt x="0" y="40346"/>
                  </a:cubicBezTo>
                  <a:cubicBezTo>
                    <a:pt x="1874" y="33646"/>
                    <a:pt x="5011" y="27372"/>
                    <a:pt x="9245" y="21855"/>
                  </a:cubicBezTo>
                  <a:cubicBezTo>
                    <a:pt x="21350" y="6693"/>
                    <a:pt x="41012" y="-284"/>
                    <a:pt x="59971" y="3858"/>
                  </a:cubicBezTo>
                  <a:cubicBezTo>
                    <a:pt x="72834" y="6440"/>
                    <a:pt x="84594" y="12887"/>
                    <a:pt x="93685" y="22348"/>
                  </a:cubicBezTo>
                  <a:cubicBezTo>
                    <a:pt x="103978" y="33362"/>
                    <a:pt x="111054" y="46984"/>
                    <a:pt x="114148" y="61733"/>
                  </a:cubicBezTo>
                  <a:cubicBezTo>
                    <a:pt x="115664" y="69881"/>
                    <a:pt x="116675" y="78115"/>
                    <a:pt x="117168" y="86387"/>
                  </a:cubicBezTo>
                  <a:cubicBezTo>
                    <a:pt x="117599" y="95478"/>
                    <a:pt x="121075" y="104162"/>
                    <a:pt x="127029" y="111041"/>
                  </a:cubicBezTo>
                  <a:cubicBezTo>
                    <a:pt x="133606" y="117611"/>
                    <a:pt x="141723" y="122443"/>
                    <a:pt x="150636" y="125094"/>
                  </a:cubicBezTo>
                  <a:cubicBezTo>
                    <a:pt x="159449" y="128052"/>
                    <a:pt x="168571" y="129531"/>
                    <a:pt x="177508" y="131935"/>
                  </a:cubicBezTo>
                  <a:cubicBezTo>
                    <a:pt x="186285" y="133815"/>
                    <a:pt x="194556" y="137532"/>
                    <a:pt x="201792" y="142844"/>
                  </a:cubicBezTo>
                  <a:cubicBezTo>
                    <a:pt x="208548" y="148256"/>
                    <a:pt x="213842" y="155270"/>
                    <a:pt x="217201" y="163246"/>
                  </a:cubicBezTo>
                  <a:cubicBezTo>
                    <a:pt x="223765" y="178556"/>
                    <a:pt x="223654" y="195912"/>
                    <a:pt x="216893" y="211136"/>
                  </a:cubicBezTo>
                  <a:cubicBezTo>
                    <a:pt x="213374" y="218316"/>
                    <a:pt x="210649" y="225860"/>
                    <a:pt x="208757" y="233633"/>
                  </a:cubicBezTo>
                  <a:cubicBezTo>
                    <a:pt x="207130" y="241411"/>
                    <a:pt x="208806" y="249510"/>
                    <a:pt x="213380" y="256006"/>
                  </a:cubicBezTo>
                  <a:cubicBezTo>
                    <a:pt x="222255" y="268333"/>
                    <a:pt x="235568" y="273634"/>
                    <a:pt x="245060" y="280660"/>
                  </a:cubicBezTo>
                  <a:cubicBezTo>
                    <a:pt x="254083" y="286700"/>
                    <a:pt x="260641" y="295779"/>
                    <a:pt x="263551" y="306238"/>
                  </a:cubicBezTo>
                  <a:cubicBezTo>
                    <a:pt x="265856" y="314103"/>
                    <a:pt x="266256" y="322405"/>
                    <a:pt x="264722" y="330461"/>
                  </a:cubicBezTo>
                  <a:cubicBezTo>
                    <a:pt x="263236" y="337179"/>
                    <a:pt x="260543" y="343571"/>
                    <a:pt x="256771" y="349321"/>
                  </a:cubicBezTo>
                  <a:close/>
                </a:path>
              </a:pathLst>
            </a:custGeom>
            <a:solidFill>
              <a:srgbClr val="455A64"/>
            </a:solidFill>
            <a:ln w="6160" cap="flat">
              <a:noFill/>
              <a:prstDash val="solid"/>
              <a:miter/>
            </a:ln>
          </p:spPr>
          <p:txBody>
            <a:bodyPr rtlCol="0" anchor="ctr"/>
            <a:lstStyle/>
            <a:p>
              <a:endParaRPr lang="en-US"/>
            </a:p>
          </p:txBody>
        </p:sp>
        <p:sp>
          <p:nvSpPr>
            <p:cNvPr id="4505" name="Freeform: Shape 4504">
              <a:extLst>
                <a:ext uri="{FF2B5EF4-FFF2-40B4-BE49-F238E27FC236}">
                  <a16:creationId xmlns:a16="http://schemas.microsoft.com/office/drawing/2014/main" id="{5B062073-3844-4270-BF27-DF28780FE55A}"/>
                </a:ext>
              </a:extLst>
            </p:cNvPr>
            <p:cNvSpPr/>
            <p:nvPr/>
          </p:nvSpPr>
          <p:spPr>
            <a:xfrm>
              <a:off x="7709516" y="2337100"/>
              <a:ext cx="267609" cy="140789"/>
            </a:xfrm>
            <a:custGeom>
              <a:avLst/>
              <a:gdLst>
                <a:gd name="connsiteX0" fmla="*/ 266335 w 267609"/>
                <a:gd name="connsiteY0" fmla="*/ 140789 h 140789"/>
                <a:gd name="connsiteX1" fmla="*/ 267506 w 267609"/>
                <a:gd name="connsiteY1" fmla="*/ 136906 h 140789"/>
                <a:gd name="connsiteX2" fmla="*/ 265041 w 267609"/>
                <a:gd name="connsiteY2" fmla="*/ 125566 h 140789"/>
                <a:gd name="connsiteX3" fmla="*/ 251235 w 267609"/>
                <a:gd name="connsiteY3" fmla="*/ 113239 h 140789"/>
                <a:gd name="connsiteX4" fmla="*/ 226950 w 267609"/>
                <a:gd name="connsiteY4" fmla="*/ 111698 h 140789"/>
                <a:gd name="connsiteX5" fmla="*/ 198537 w 267609"/>
                <a:gd name="connsiteY5" fmla="*/ 117861 h 140789"/>
                <a:gd name="connsiteX6" fmla="*/ 168028 w 267609"/>
                <a:gd name="connsiteY6" fmla="*/ 112068 h 140789"/>
                <a:gd name="connsiteX7" fmla="*/ 150893 w 267609"/>
                <a:gd name="connsiteY7" fmla="*/ 81250 h 140789"/>
                <a:gd name="connsiteX8" fmla="*/ 132403 w 267609"/>
                <a:gd name="connsiteY8" fmla="*/ 45687 h 140789"/>
                <a:gd name="connsiteX9" fmla="*/ 69597 w 267609"/>
                <a:gd name="connsiteY9" fmla="*/ 2173 h 140789"/>
                <a:gd name="connsiteX10" fmla="*/ 35698 w 267609"/>
                <a:gd name="connsiteY10" fmla="*/ 2173 h 140789"/>
                <a:gd name="connsiteX11" fmla="*/ 10428 w 267609"/>
                <a:gd name="connsiteY11" fmla="*/ 17396 h 140789"/>
                <a:gd name="connsiteX12" fmla="*/ 319 w 267609"/>
                <a:gd name="connsiteY12" fmla="*/ 39523 h 140789"/>
                <a:gd name="connsiteX13" fmla="*/ 2538 w 267609"/>
                <a:gd name="connsiteY13" fmla="*/ 58014 h 140789"/>
                <a:gd name="connsiteX14" fmla="*/ 8702 w 267609"/>
                <a:gd name="connsiteY14" fmla="*/ 67937 h 140789"/>
                <a:gd name="connsiteX15" fmla="*/ 11783 w 267609"/>
                <a:gd name="connsiteY15" fmla="*/ 70587 h 140789"/>
                <a:gd name="connsiteX16" fmla="*/ 4017 w 267609"/>
                <a:gd name="connsiteY16" fmla="*/ 57521 h 140789"/>
                <a:gd name="connsiteX17" fmla="*/ 12461 w 267609"/>
                <a:gd name="connsiteY17" fmla="*/ 19430 h 140789"/>
                <a:gd name="connsiteX18" fmla="*/ 36622 w 267609"/>
                <a:gd name="connsiteY18" fmla="*/ 5378 h 140789"/>
                <a:gd name="connsiteX19" fmla="*/ 68919 w 267609"/>
                <a:gd name="connsiteY19" fmla="*/ 5932 h 140789"/>
                <a:gd name="connsiteX20" fmla="*/ 129568 w 267609"/>
                <a:gd name="connsiteY20" fmla="*/ 48399 h 140789"/>
                <a:gd name="connsiteX21" fmla="*/ 147565 w 267609"/>
                <a:gd name="connsiteY21" fmla="*/ 82914 h 140789"/>
                <a:gd name="connsiteX22" fmla="*/ 166056 w 267609"/>
                <a:gd name="connsiteY22" fmla="*/ 115458 h 140789"/>
                <a:gd name="connsiteX23" fmla="*/ 182574 w 267609"/>
                <a:gd name="connsiteY23" fmla="*/ 122237 h 140789"/>
                <a:gd name="connsiteX24" fmla="*/ 199215 w 267609"/>
                <a:gd name="connsiteY24" fmla="*/ 121621 h 140789"/>
                <a:gd name="connsiteX25" fmla="*/ 227567 w 267609"/>
                <a:gd name="connsiteY25" fmla="*/ 114903 h 140789"/>
                <a:gd name="connsiteX26" fmla="*/ 250618 w 267609"/>
                <a:gd name="connsiteY26" fmla="*/ 115827 h 140789"/>
                <a:gd name="connsiteX27" fmla="*/ 263993 w 267609"/>
                <a:gd name="connsiteY27" fmla="*/ 126798 h 140789"/>
                <a:gd name="connsiteX28" fmla="*/ 266952 w 267609"/>
                <a:gd name="connsiteY28" fmla="*/ 137338 h 140789"/>
                <a:gd name="connsiteX29" fmla="*/ 266335 w 267609"/>
                <a:gd name="connsiteY29" fmla="*/ 140789 h 14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67609" h="140789">
                  <a:moveTo>
                    <a:pt x="266335" y="140789"/>
                  </a:moveTo>
                  <a:cubicBezTo>
                    <a:pt x="266976" y="139588"/>
                    <a:pt x="267377" y="138269"/>
                    <a:pt x="267506" y="136906"/>
                  </a:cubicBezTo>
                  <a:cubicBezTo>
                    <a:pt x="267925" y="132962"/>
                    <a:pt x="267056" y="128986"/>
                    <a:pt x="265041" y="125566"/>
                  </a:cubicBezTo>
                  <a:cubicBezTo>
                    <a:pt x="261910" y="120062"/>
                    <a:pt x="257059" y="115729"/>
                    <a:pt x="251235" y="113239"/>
                  </a:cubicBezTo>
                  <a:cubicBezTo>
                    <a:pt x="243444" y="110453"/>
                    <a:pt x="235031" y="109917"/>
                    <a:pt x="226950" y="111698"/>
                  </a:cubicBezTo>
                  <a:cubicBezTo>
                    <a:pt x="218014" y="113054"/>
                    <a:pt x="208460" y="116320"/>
                    <a:pt x="198537" y="117861"/>
                  </a:cubicBezTo>
                  <a:cubicBezTo>
                    <a:pt x="188010" y="120425"/>
                    <a:pt x="176885" y="118311"/>
                    <a:pt x="168028" y="112068"/>
                  </a:cubicBezTo>
                  <a:cubicBezTo>
                    <a:pt x="159276" y="104918"/>
                    <a:pt x="155084" y="92961"/>
                    <a:pt x="150893" y="81250"/>
                  </a:cubicBezTo>
                  <a:cubicBezTo>
                    <a:pt x="146659" y="68486"/>
                    <a:pt x="140415" y="56485"/>
                    <a:pt x="132403" y="45687"/>
                  </a:cubicBezTo>
                  <a:cubicBezTo>
                    <a:pt x="116920" y="24571"/>
                    <a:pt x="94805" y="9248"/>
                    <a:pt x="69597" y="2173"/>
                  </a:cubicBezTo>
                  <a:cubicBezTo>
                    <a:pt x="58484" y="-724"/>
                    <a:pt x="46810" y="-724"/>
                    <a:pt x="35698" y="2173"/>
                  </a:cubicBezTo>
                  <a:cubicBezTo>
                    <a:pt x="25990" y="4731"/>
                    <a:pt x="17226" y="10013"/>
                    <a:pt x="10428" y="17396"/>
                  </a:cubicBezTo>
                  <a:cubicBezTo>
                    <a:pt x="4788" y="23504"/>
                    <a:pt x="1244" y="31258"/>
                    <a:pt x="319" y="39523"/>
                  </a:cubicBezTo>
                  <a:cubicBezTo>
                    <a:pt x="-500" y="45773"/>
                    <a:pt x="264" y="52134"/>
                    <a:pt x="2538" y="58014"/>
                  </a:cubicBezTo>
                  <a:cubicBezTo>
                    <a:pt x="3906" y="61700"/>
                    <a:pt x="6002" y="65077"/>
                    <a:pt x="8702" y="67937"/>
                  </a:cubicBezTo>
                  <a:cubicBezTo>
                    <a:pt x="9583" y="68979"/>
                    <a:pt x="10625" y="69872"/>
                    <a:pt x="11783" y="70587"/>
                  </a:cubicBezTo>
                  <a:cubicBezTo>
                    <a:pt x="8387" y="66766"/>
                    <a:pt x="5749" y="62334"/>
                    <a:pt x="4017" y="57521"/>
                  </a:cubicBezTo>
                  <a:cubicBezTo>
                    <a:pt x="-389" y="44238"/>
                    <a:pt x="2853" y="29606"/>
                    <a:pt x="12461" y="19430"/>
                  </a:cubicBezTo>
                  <a:cubicBezTo>
                    <a:pt x="19038" y="12570"/>
                    <a:pt x="27408" y="7701"/>
                    <a:pt x="36622" y="5378"/>
                  </a:cubicBezTo>
                  <a:cubicBezTo>
                    <a:pt x="47260" y="2826"/>
                    <a:pt x="58373" y="3017"/>
                    <a:pt x="68919" y="5932"/>
                  </a:cubicBezTo>
                  <a:cubicBezTo>
                    <a:pt x="93265" y="13014"/>
                    <a:pt x="114584" y="27948"/>
                    <a:pt x="129568" y="48399"/>
                  </a:cubicBezTo>
                  <a:cubicBezTo>
                    <a:pt x="137346" y="58883"/>
                    <a:pt x="143417" y="70532"/>
                    <a:pt x="147565" y="82914"/>
                  </a:cubicBezTo>
                  <a:cubicBezTo>
                    <a:pt x="151879" y="94748"/>
                    <a:pt x="156070" y="107568"/>
                    <a:pt x="166056" y="115458"/>
                  </a:cubicBezTo>
                  <a:cubicBezTo>
                    <a:pt x="170808" y="119236"/>
                    <a:pt x="176540" y="121584"/>
                    <a:pt x="182574" y="122237"/>
                  </a:cubicBezTo>
                  <a:cubicBezTo>
                    <a:pt x="188121" y="122841"/>
                    <a:pt x="193730" y="122638"/>
                    <a:pt x="199215" y="121621"/>
                  </a:cubicBezTo>
                  <a:cubicBezTo>
                    <a:pt x="209755" y="119772"/>
                    <a:pt x="218938" y="116382"/>
                    <a:pt x="227567" y="114903"/>
                  </a:cubicBezTo>
                  <a:cubicBezTo>
                    <a:pt x="235185" y="113060"/>
                    <a:pt x="243173" y="113380"/>
                    <a:pt x="250618" y="115827"/>
                  </a:cubicBezTo>
                  <a:cubicBezTo>
                    <a:pt x="256141" y="117948"/>
                    <a:pt x="260838" y="121794"/>
                    <a:pt x="263993" y="126798"/>
                  </a:cubicBezTo>
                  <a:cubicBezTo>
                    <a:pt x="266002" y="129942"/>
                    <a:pt x="267032" y="133609"/>
                    <a:pt x="266952" y="137338"/>
                  </a:cubicBezTo>
                  <a:cubicBezTo>
                    <a:pt x="266643" y="139433"/>
                    <a:pt x="266089" y="140728"/>
                    <a:pt x="266335" y="140789"/>
                  </a:cubicBezTo>
                  <a:close/>
                </a:path>
              </a:pathLst>
            </a:custGeom>
            <a:solidFill>
              <a:srgbClr val="455A64"/>
            </a:solidFill>
            <a:ln w="6160" cap="flat">
              <a:noFill/>
              <a:prstDash val="solid"/>
              <a:miter/>
            </a:ln>
          </p:spPr>
          <p:txBody>
            <a:bodyPr rtlCol="0" anchor="ctr"/>
            <a:lstStyle/>
            <a:p>
              <a:endParaRPr lang="en-US"/>
            </a:p>
          </p:txBody>
        </p:sp>
        <p:sp>
          <p:nvSpPr>
            <p:cNvPr id="4506" name="Freeform: Shape 4505">
              <a:extLst>
                <a:ext uri="{FF2B5EF4-FFF2-40B4-BE49-F238E27FC236}">
                  <a16:creationId xmlns:a16="http://schemas.microsoft.com/office/drawing/2014/main" id="{EFB318D8-6F44-4B3B-BA3C-A592D409F4DE}"/>
                </a:ext>
              </a:extLst>
            </p:cNvPr>
            <p:cNvSpPr/>
            <p:nvPr/>
          </p:nvSpPr>
          <p:spPr>
            <a:xfrm>
              <a:off x="7067694" y="3032671"/>
              <a:ext cx="226538" cy="172693"/>
            </a:xfrm>
            <a:custGeom>
              <a:avLst/>
              <a:gdLst>
                <a:gd name="connsiteX0" fmla="*/ 226538 w 226538"/>
                <a:gd name="connsiteY0" fmla="*/ 109025 h 172693"/>
                <a:gd name="connsiteX1" fmla="*/ 171437 w 226538"/>
                <a:gd name="connsiteY1" fmla="*/ 29516 h 172693"/>
                <a:gd name="connsiteX2" fmla="*/ 84223 w 226538"/>
                <a:gd name="connsiteY2" fmla="*/ 116 h 172693"/>
                <a:gd name="connsiteX3" fmla="*/ 831 w 226538"/>
                <a:gd name="connsiteY3" fmla="*/ 28900 h 172693"/>
                <a:gd name="connsiteX4" fmla="*/ 72081 w 226538"/>
                <a:gd name="connsiteY4" fmla="*/ 26804 h 172693"/>
                <a:gd name="connsiteX5" fmla="*/ 80340 w 226538"/>
                <a:gd name="connsiteY5" fmla="*/ 30749 h 172693"/>
                <a:gd name="connsiteX6" fmla="*/ 16610 w 226538"/>
                <a:gd name="connsiteY6" fmla="*/ 46712 h 172693"/>
                <a:gd name="connsiteX7" fmla="*/ 19877 w 226538"/>
                <a:gd name="connsiteY7" fmla="*/ 64093 h 172693"/>
                <a:gd name="connsiteX8" fmla="*/ 78060 w 226538"/>
                <a:gd name="connsiteY8" fmla="*/ 55095 h 172693"/>
                <a:gd name="connsiteX9" fmla="*/ 22589 w 226538"/>
                <a:gd name="connsiteY9" fmla="*/ 71797 h 172693"/>
                <a:gd name="connsiteX10" fmla="*/ 24129 w 226538"/>
                <a:gd name="connsiteY10" fmla="*/ 89179 h 172693"/>
                <a:gd name="connsiteX11" fmla="*/ 79231 w 226538"/>
                <a:gd name="connsiteY11" fmla="*/ 75064 h 172693"/>
                <a:gd name="connsiteX12" fmla="*/ 36518 w 226538"/>
                <a:gd name="connsiteY12" fmla="*/ 94356 h 172693"/>
                <a:gd name="connsiteX13" fmla="*/ 44037 w 226538"/>
                <a:gd name="connsiteY13" fmla="*/ 106683 h 172693"/>
                <a:gd name="connsiteX14" fmla="*/ 85333 w 226538"/>
                <a:gd name="connsiteY14" fmla="*/ 89672 h 172693"/>
                <a:gd name="connsiteX15" fmla="*/ 99570 w 226538"/>
                <a:gd name="connsiteY15" fmla="*/ 106251 h 172693"/>
                <a:gd name="connsiteX16" fmla="*/ 143516 w 226538"/>
                <a:gd name="connsiteY16" fmla="*/ 155066 h 172693"/>
                <a:gd name="connsiteX17" fmla="*/ 189187 w 226538"/>
                <a:gd name="connsiteY17" fmla="*/ 172694 h 17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6538" h="172693">
                  <a:moveTo>
                    <a:pt x="226538" y="109025"/>
                  </a:moveTo>
                  <a:cubicBezTo>
                    <a:pt x="226538" y="109025"/>
                    <a:pt x="179634" y="35680"/>
                    <a:pt x="171437" y="29516"/>
                  </a:cubicBezTo>
                  <a:cubicBezTo>
                    <a:pt x="163239" y="23353"/>
                    <a:pt x="90387" y="-1918"/>
                    <a:pt x="84223" y="116"/>
                  </a:cubicBezTo>
                  <a:cubicBezTo>
                    <a:pt x="78060" y="2150"/>
                    <a:pt x="-9400" y="18607"/>
                    <a:pt x="831" y="28900"/>
                  </a:cubicBezTo>
                  <a:cubicBezTo>
                    <a:pt x="11063" y="39193"/>
                    <a:pt x="72081" y="26804"/>
                    <a:pt x="72081" y="26804"/>
                  </a:cubicBezTo>
                  <a:lnTo>
                    <a:pt x="80340" y="30749"/>
                  </a:lnTo>
                  <a:cubicBezTo>
                    <a:pt x="80340" y="30749"/>
                    <a:pt x="27643" y="40056"/>
                    <a:pt x="16610" y="46712"/>
                  </a:cubicBezTo>
                  <a:cubicBezTo>
                    <a:pt x="6502" y="52876"/>
                    <a:pt x="10446" y="65203"/>
                    <a:pt x="19877" y="64093"/>
                  </a:cubicBezTo>
                  <a:cubicBezTo>
                    <a:pt x="29307" y="62984"/>
                    <a:pt x="75348" y="53307"/>
                    <a:pt x="78060" y="55095"/>
                  </a:cubicBezTo>
                  <a:cubicBezTo>
                    <a:pt x="80772" y="56882"/>
                    <a:pt x="28320" y="68346"/>
                    <a:pt x="22589" y="71797"/>
                  </a:cubicBezTo>
                  <a:cubicBezTo>
                    <a:pt x="15008" y="76420"/>
                    <a:pt x="14514" y="90288"/>
                    <a:pt x="24129" y="89179"/>
                  </a:cubicBezTo>
                  <a:cubicBezTo>
                    <a:pt x="29800" y="88686"/>
                    <a:pt x="79231" y="75064"/>
                    <a:pt x="79231" y="75064"/>
                  </a:cubicBezTo>
                  <a:cubicBezTo>
                    <a:pt x="79231" y="75064"/>
                    <a:pt x="40093" y="90843"/>
                    <a:pt x="36518" y="94356"/>
                  </a:cubicBezTo>
                  <a:cubicBezTo>
                    <a:pt x="30663" y="100150"/>
                    <a:pt x="35532" y="108594"/>
                    <a:pt x="44037" y="106683"/>
                  </a:cubicBezTo>
                  <a:cubicBezTo>
                    <a:pt x="49893" y="105265"/>
                    <a:pt x="77505" y="91521"/>
                    <a:pt x="85333" y="89672"/>
                  </a:cubicBezTo>
                  <a:cubicBezTo>
                    <a:pt x="85333" y="89672"/>
                    <a:pt x="92667" y="91521"/>
                    <a:pt x="99570" y="106251"/>
                  </a:cubicBezTo>
                  <a:cubicBezTo>
                    <a:pt x="102775" y="113155"/>
                    <a:pt x="117629" y="156052"/>
                    <a:pt x="143516" y="155066"/>
                  </a:cubicBezTo>
                  <a:cubicBezTo>
                    <a:pt x="166383" y="154203"/>
                    <a:pt x="189187" y="172694"/>
                    <a:pt x="189187" y="172694"/>
                  </a:cubicBezTo>
                  <a:close/>
                </a:path>
              </a:pathLst>
            </a:custGeom>
            <a:solidFill>
              <a:srgbClr val="FFBE9D"/>
            </a:solidFill>
            <a:ln w="6160" cap="flat">
              <a:noFill/>
              <a:prstDash val="solid"/>
              <a:miter/>
            </a:ln>
          </p:spPr>
          <p:txBody>
            <a:bodyPr rtlCol="0" anchor="ctr"/>
            <a:lstStyle/>
            <a:p>
              <a:endParaRPr lang="en-US"/>
            </a:p>
          </p:txBody>
        </p:sp>
        <p:sp>
          <p:nvSpPr>
            <p:cNvPr id="4507" name="Freeform: Shape 4506">
              <a:extLst>
                <a:ext uri="{FF2B5EF4-FFF2-40B4-BE49-F238E27FC236}">
                  <a16:creationId xmlns:a16="http://schemas.microsoft.com/office/drawing/2014/main" id="{B1B9BE1D-785E-4317-BF23-58196AA51BBC}"/>
                </a:ext>
              </a:extLst>
            </p:cNvPr>
            <p:cNvSpPr/>
            <p:nvPr/>
          </p:nvSpPr>
          <p:spPr>
            <a:xfrm>
              <a:off x="7068710" y="3056579"/>
              <a:ext cx="109216" cy="14977"/>
            </a:xfrm>
            <a:custGeom>
              <a:avLst/>
              <a:gdLst>
                <a:gd name="connsiteX0" fmla="*/ 0 w 109216"/>
                <a:gd name="connsiteY0" fmla="*/ 4992 h 14977"/>
                <a:gd name="connsiteX1" fmla="*/ 16087 w 109216"/>
                <a:gd name="connsiteY1" fmla="*/ 9184 h 14977"/>
                <a:gd name="connsiteX2" fmla="*/ 34146 w 109216"/>
                <a:gd name="connsiteY2" fmla="*/ 9615 h 14977"/>
                <a:gd name="connsiteX3" fmla="*/ 55841 w 109216"/>
                <a:gd name="connsiteY3" fmla="*/ 6410 h 14977"/>
                <a:gd name="connsiteX4" fmla="*/ 72174 w 109216"/>
                <a:gd name="connsiteY4" fmla="*/ 3760 h 14977"/>
                <a:gd name="connsiteX5" fmla="*/ 71188 w 109216"/>
                <a:gd name="connsiteY5" fmla="*/ 3760 h 14977"/>
                <a:gd name="connsiteX6" fmla="*/ 109217 w 109216"/>
                <a:gd name="connsiteY6" fmla="*/ 14977 h 14977"/>
                <a:gd name="connsiteX7" fmla="*/ 72236 w 109216"/>
                <a:gd name="connsiteY7" fmla="*/ 0 h 14977"/>
                <a:gd name="connsiteX8" fmla="*/ 71743 w 109216"/>
                <a:gd name="connsiteY8" fmla="*/ 0 h 14977"/>
                <a:gd name="connsiteX9" fmla="*/ 71188 w 109216"/>
                <a:gd name="connsiteY9" fmla="*/ 0 h 14977"/>
                <a:gd name="connsiteX10" fmla="*/ 55040 w 109216"/>
                <a:gd name="connsiteY10" fmla="*/ 2465 h 14977"/>
                <a:gd name="connsiteX11" fmla="*/ 33591 w 109216"/>
                <a:gd name="connsiteY11" fmla="*/ 5979 h 14977"/>
                <a:gd name="connsiteX12" fmla="*/ 16087 w 109216"/>
                <a:gd name="connsiteY12" fmla="*/ 6348 h 14977"/>
                <a:gd name="connsiteX13" fmla="*/ 0 w 109216"/>
                <a:gd name="connsiteY13" fmla="*/ 4992 h 1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216" h="14977">
                  <a:moveTo>
                    <a:pt x="0" y="4992"/>
                  </a:moveTo>
                  <a:cubicBezTo>
                    <a:pt x="5023" y="7464"/>
                    <a:pt x="10496" y="8894"/>
                    <a:pt x="16087" y="9184"/>
                  </a:cubicBezTo>
                  <a:cubicBezTo>
                    <a:pt x="22078" y="9905"/>
                    <a:pt x="28124" y="10053"/>
                    <a:pt x="34146" y="9615"/>
                  </a:cubicBezTo>
                  <a:cubicBezTo>
                    <a:pt x="40864" y="8752"/>
                    <a:pt x="48137" y="7581"/>
                    <a:pt x="55841" y="6410"/>
                  </a:cubicBezTo>
                  <a:lnTo>
                    <a:pt x="72174" y="3760"/>
                  </a:lnTo>
                  <a:lnTo>
                    <a:pt x="71188" y="3760"/>
                  </a:lnTo>
                  <a:cubicBezTo>
                    <a:pt x="83528" y="8549"/>
                    <a:pt x="96249" y="12302"/>
                    <a:pt x="109217" y="14977"/>
                  </a:cubicBezTo>
                  <a:cubicBezTo>
                    <a:pt x="97328" y="8968"/>
                    <a:pt x="84957" y="3957"/>
                    <a:pt x="72236" y="0"/>
                  </a:cubicBezTo>
                  <a:lnTo>
                    <a:pt x="71743" y="0"/>
                  </a:lnTo>
                  <a:lnTo>
                    <a:pt x="71188" y="0"/>
                  </a:lnTo>
                  <a:lnTo>
                    <a:pt x="55040" y="2465"/>
                  </a:lnTo>
                  <a:lnTo>
                    <a:pt x="33591" y="5979"/>
                  </a:lnTo>
                  <a:cubicBezTo>
                    <a:pt x="27773" y="6521"/>
                    <a:pt x="21924" y="6644"/>
                    <a:pt x="16087" y="6348"/>
                  </a:cubicBezTo>
                  <a:cubicBezTo>
                    <a:pt x="6287" y="5917"/>
                    <a:pt x="185" y="4561"/>
                    <a:pt x="0" y="4992"/>
                  </a:cubicBezTo>
                  <a:close/>
                </a:path>
              </a:pathLst>
            </a:custGeom>
            <a:solidFill>
              <a:srgbClr val="EB996E"/>
            </a:solidFill>
            <a:ln w="6160" cap="flat">
              <a:noFill/>
              <a:prstDash val="solid"/>
              <a:miter/>
            </a:ln>
          </p:spPr>
          <p:txBody>
            <a:bodyPr rtlCol="0" anchor="ctr"/>
            <a:lstStyle/>
            <a:p>
              <a:endParaRPr lang="en-US"/>
            </a:p>
          </p:txBody>
        </p:sp>
        <p:sp>
          <p:nvSpPr>
            <p:cNvPr id="4508" name="Freeform: Shape 4507">
              <a:extLst>
                <a:ext uri="{FF2B5EF4-FFF2-40B4-BE49-F238E27FC236}">
                  <a16:creationId xmlns:a16="http://schemas.microsoft.com/office/drawing/2014/main" id="{7E01515B-186B-4ED4-94D5-9E0A97668264}"/>
                </a:ext>
              </a:extLst>
            </p:cNvPr>
            <p:cNvSpPr/>
            <p:nvPr/>
          </p:nvSpPr>
          <p:spPr>
            <a:xfrm>
              <a:off x="7234015" y="2876667"/>
              <a:ext cx="486175" cy="540055"/>
            </a:xfrm>
            <a:custGeom>
              <a:avLst/>
              <a:gdLst>
                <a:gd name="connsiteX0" fmla="*/ 481738 w 486175"/>
                <a:gd name="connsiteY0" fmla="*/ 0 h 540055"/>
                <a:gd name="connsiteX1" fmla="*/ 413940 w 486175"/>
                <a:gd name="connsiteY1" fmla="*/ 67367 h 540055"/>
                <a:gd name="connsiteX2" fmla="*/ 300162 w 486175"/>
                <a:gd name="connsiteY2" fmla="*/ 354154 h 540055"/>
                <a:gd name="connsiteX3" fmla="*/ 60156 w 486175"/>
                <a:gd name="connsiteY3" fmla="*/ 235260 h 540055"/>
                <a:gd name="connsiteX4" fmla="*/ 0 w 486175"/>
                <a:gd name="connsiteY4" fmla="*/ 337882 h 540055"/>
                <a:gd name="connsiteX5" fmla="*/ 226138 w 486175"/>
                <a:gd name="connsiteY5" fmla="*/ 517733 h 540055"/>
                <a:gd name="connsiteX6" fmla="*/ 326726 w 486175"/>
                <a:gd name="connsiteY6" fmla="*/ 538380 h 540055"/>
                <a:gd name="connsiteX7" fmla="*/ 326726 w 486175"/>
                <a:gd name="connsiteY7" fmla="*/ 538380 h 540055"/>
                <a:gd name="connsiteX8" fmla="*/ 426020 w 486175"/>
                <a:gd name="connsiteY8" fmla="*/ 477547 h 540055"/>
                <a:gd name="connsiteX9" fmla="*/ 486176 w 486175"/>
                <a:gd name="connsiteY9" fmla="*/ 311133 h 540055"/>
                <a:gd name="connsiteX10" fmla="*/ 473355 w 486175"/>
                <a:gd name="connsiteY10" fmla="*/ 5855 h 5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175" h="540055">
                  <a:moveTo>
                    <a:pt x="481738" y="0"/>
                  </a:moveTo>
                  <a:cubicBezTo>
                    <a:pt x="481738" y="0"/>
                    <a:pt x="431999" y="30139"/>
                    <a:pt x="413940" y="67367"/>
                  </a:cubicBezTo>
                  <a:cubicBezTo>
                    <a:pt x="395881" y="104594"/>
                    <a:pt x="300162" y="354154"/>
                    <a:pt x="300162" y="354154"/>
                  </a:cubicBezTo>
                  <a:lnTo>
                    <a:pt x="60156" y="235260"/>
                  </a:lnTo>
                  <a:lnTo>
                    <a:pt x="0" y="337882"/>
                  </a:lnTo>
                  <a:lnTo>
                    <a:pt x="226138" y="517733"/>
                  </a:lnTo>
                  <a:cubicBezTo>
                    <a:pt x="256148" y="536346"/>
                    <a:pt x="291810" y="543669"/>
                    <a:pt x="326726" y="538380"/>
                  </a:cubicBezTo>
                  <a:lnTo>
                    <a:pt x="326726" y="538380"/>
                  </a:lnTo>
                  <a:cubicBezTo>
                    <a:pt x="380842" y="530245"/>
                    <a:pt x="407406" y="529012"/>
                    <a:pt x="426020" y="477547"/>
                  </a:cubicBezTo>
                  <a:lnTo>
                    <a:pt x="486176" y="311133"/>
                  </a:lnTo>
                  <a:lnTo>
                    <a:pt x="473355" y="5855"/>
                  </a:lnTo>
                </a:path>
              </a:pathLst>
            </a:custGeom>
            <a:solidFill>
              <a:srgbClr val="008D8A"/>
            </a:solidFill>
            <a:ln w="6160" cap="flat">
              <a:noFill/>
              <a:prstDash val="solid"/>
              <a:miter/>
            </a:ln>
          </p:spPr>
          <p:txBody>
            <a:bodyPr rtlCol="0" anchor="ctr"/>
            <a:lstStyle/>
            <a:p>
              <a:endParaRPr lang="en-US"/>
            </a:p>
          </p:txBody>
        </p:sp>
        <p:sp>
          <p:nvSpPr>
            <p:cNvPr id="4509" name="Freeform: Shape 4508">
              <a:extLst>
                <a:ext uri="{FF2B5EF4-FFF2-40B4-BE49-F238E27FC236}">
                  <a16:creationId xmlns:a16="http://schemas.microsoft.com/office/drawing/2014/main" id="{99625F23-D4D8-40FF-8C9D-EB6D26E96470}"/>
                </a:ext>
              </a:extLst>
            </p:cNvPr>
            <p:cNvSpPr/>
            <p:nvPr/>
          </p:nvSpPr>
          <p:spPr>
            <a:xfrm>
              <a:off x="7577455" y="3022495"/>
              <a:ext cx="70931" cy="321120"/>
            </a:xfrm>
            <a:custGeom>
              <a:avLst/>
              <a:gdLst>
                <a:gd name="connsiteX0" fmla="*/ 70931 w 70931"/>
                <a:gd name="connsiteY0" fmla="*/ 0 h 321120"/>
                <a:gd name="connsiteX1" fmla="*/ 606 w 70931"/>
                <a:gd name="connsiteY1" fmla="*/ 215229 h 321120"/>
                <a:gd name="connsiteX2" fmla="*/ 19836 w 70931"/>
                <a:gd name="connsiteY2" fmla="*/ 308174 h 321120"/>
                <a:gd name="connsiteX3" fmla="*/ 49667 w 70931"/>
                <a:gd name="connsiteY3" fmla="*/ 318159 h 321120"/>
                <a:gd name="connsiteX4" fmla="*/ 49236 w 70931"/>
                <a:gd name="connsiteY4" fmla="*/ 286109 h 321120"/>
                <a:gd name="connsiteX5" fmla="*/ 38141 w 70931"/>
                <a:gd name="connsiteY5" fmla="*/ 112792 h 321120"/>
                <a:gd name="connsiteX6" fmla="*/ 70931 w 70931"/>
                <a:gd name="connsiteY6" fmla="*/ 2404 h 32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31" h="321120">
                  <a:moveTo>
                    <a:pt x="70931" y="0"/>
                  </a:moveTo>
                  <a:cubicBezTo>
                    <a:pt x="15460" y="80125"/>
                    <a:pt x="6461" y="117969"/>
                    <a:pt x="606" y="215229"/>
                  </a:cubicBezTo>
                  <a:cubicBezTo>
                    <a:pt x="-1367" y="247526"/>
                    <a:pt x="606" y="282349"/>
                    <a:pt x="19836" y="308174"/>
                  </a:cubicBezTo>
                  <a:cubicBezTo>
                    <a:pt x="26862" y="317604"/>
                    <a:pt x="40607" y="325678"/>
                    <a:pt x="49667" y="318159"/>
                  </a:cubicBezTo>
                  <a:cubicBezTo>
                    <a:pt x="58727" y="310640"/>
                    <a:pt x="52194" y="297265"/>
                    <a:pt x="49236" y="286109"/>
                  </a:cubicBezTo>
                  <a:cubicBezTo>
                    <a:pt x="32039" y="220714"/>
                    <a:pt x="25938" y="170359"/>
                    <a:pt x="38141" y="112792"/>
                  </a:cubicBezTo>
                  <a:cubicBezTo>
                    <a:pt x="50345" y="55225"/>
                    <a:pt x="47202" y="56273"/>
                    <a:pt x="70931" y="2404"/>
                  </a:cubicBezTo>
                </a:path>
              </a:pathLst>
            </a:custGeom>
            <a:solidFill>
              <a:srgbClr val="000000"/>
            </a:solidFill>
            <a:ln w="6160" cap="flat">
              <a:noFill/>
              <a:prstDash val="solid"/>
              <a:miter/>
            </a:ln>
          </p:spPr>
          <p:txBody>
            <a:bodyPr rtlCol="0" anchor="ctr"/>
            <a:lstStyle/>
            <a:p>
              <a:endParaRPr lang="en-US"/>
            </a:p>
          </p:txBody>
        </p:sp>
        <p:sp>
          <p:nvSpPr>
            <p:cNvPr id="4510" name="Freeform: Shape 4509">
              <a:extLst>
                <a:ext uri="{FF2B5EF4-FFF2-40B4-BE49-F238E27FC236}">
                  <a16:creationId xmlns:a16="http://schemas.microsoft.com/office/drawing/2014/main" id="{95F963DA-E3BE-43B0-83F1-B60B74ECAE96}"/>
                </a:ext>
              </a:extLst>
            </p:cNvPr>
            <p:cNvSpPr/>
            <p:nvPr/>
          </p:nvSpPr>
          <p:spPr>
            <a:xfrm>
              <a:off x="7532882" y="3230882"/>
              <a:ext cx="30941" cy="99910"/>
            </a:xfrm>
            <a:custGeom>
              <a:avLst/>
              <a:gdLst>
                <a:gd name="connsiteX0" fmla="*/ 30140 w 30941"/>
                <a:gd name="connsiteY0" fmla="*/ 99910 h 99910"/>
                <a:gd name="connsiteX1" fmla="*/ 0 w 30941"/>
                <a:gd name="connsiteY1" fmla="*/ 0 h 99910"/>
                <a:gd name="connsiteX2" fmla="*/ 8999 w 30941"/>
                <a:gd name="connsiteY2" fmla="*/ 12697 h 99910"/>
                <a:gd name="connsiteX3" fmla="*/ 30571 w 30941"/>
                <a:gd name="connsiteY3" fmla="*/ 84316 h 99910"/>
                <a:gd name="connsiteX4" fmla="*/ 30140 w 30941"/>
                <a:gd name="connsiteY4" fmla="*/ 99910 h 99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41" h="99910">
                  <a:moveTo>
                    <a:pt x="30140" y="99910"/>
                  </a:moveTo>
                  <a:cubicBezTo>
                    <a:pt x="27994" y="64717"/>
                    <a:pt x="17677" y="30509"/>
                    <a:pt x="0" y="0"/>
                  </a:cubicBezTo>
                  <a:cubicBezTo>
                    <a:pt x="3624" y="3754"/>
                    <a:pt x="6657" y="8037"/>
                    <a:pt x="8999" y="12697"/>
                  </a:cubicBezTo>
                  <a:cubicBezTo>
                    <a:pt x="21671" y="34565"/>
                    <a:pt x="29055" y="59089"/>
                    <a:pt x="30571" y="84316"/>
                  </a:cubicBezTo>
                  <a:cubicBezTo>
                    <a:pt x="31181" y="89506"/>
                    <a:pt x="31039" y="94757"/>
                    <a:pt x="30140" y="99910"/>
                  </a:cubicBezTo>
                  <a:close/>
                </a:path>
              </a:pathLst>
            </a:custGeom>
            <a:solidFill>
              <a:srgbClr val="263238"/>
            </a:solidFill>
            <a:ln w="6160" cap="flat">
              <a:noFill/>
              <a:prstDash val="solid"/>
              <a:miter/>
            </a:ln>
          </p:spPr>
          <p:txBody>
            <a:bodyPr rtlCol="0" anchor="ctr"/>
            <a:lstStyle/>
            <a:p>
              <a:endParaRPr lang="en-US"/>
            </a:p>
          </p:txBody>
        </p:sp>
        <p:sp>
          <p:nvSpPr>
            <p:cNvPr id="4511" name="Freeform: Shape 4510">
              <a:extLst>
                <a:ext uri="{FF2B5EF4-FFF2-40B4-BE49-F238E27FC236}">
                  <a16:creationId xmlns:a16="http://schemas.microsoft.com/office/drawing/2014/main" id="{E536BF3C-C7FE-43CF-A3AC-DBF0A008FEF1}"/>
                </a:ext>
              </a:extLst>
            </p:cNvPr>
            <p:cNvSpPr/>
            <p:nvPr/>
          </p:nvSpPr>
          <p:spPr>
            <a:xfrm>
              <a:off x="7607275" y="2802705"/>
              <a:ext cx="574621" cy="1420621"/>
            </a:xfrm>
            <a:custGeom>
              <a:avLst/>
              <a:gdLst>
                <a:gd name="connsiteX0" fmla="*/ 35132 w 574621"/>
                <a:gd name="connsiteY0" fmla="*/ 817710 h 1420621"/>
                <a:gd name="connsiteX1" fmla="*/ 0 w 574621"/>
                <a:gd name="connsiteY1" fmla="*/ 1420621 h 1420621"/>
                <a:gd name="connsiteX2" fmla="*/ 574621 w 574621"/>
                <a:gd name="connsiteY2" fmla="*/ 1420621 h 1420621"/>
                <a:gd name="connsiteX3" fmla="*/ 536223 w 574621"/>
                <a:gd name="connsiteY3" fmla="*/ 989609 h 1420621"/>
                <a:gd name="connsiteX4" fmla="*/ 392799 w 574621"/>
                <a:gd name="connsiteY4" fmla="*/ 617766 h 1420621"/>
                <a:gd name="connsiteX5" fmla="*/ 420966 w 574621"/>
                <a:gd name="connsiteY5" fmla="*/ 84316 h 1420621"/>
                <a:gd name="connsiteX6" fmla="*/ 299360 w 574621"/>
                <a:gd name="connsiteY6" fmla="*/ 28044 h 1420621"/>
                <a:gd name="connsiteX7" fmla="*/ 294430 w 574621"/>
                <a:gd name="connsiteY7" fmla="*/ 0 h 1420621"/>
                <a:gd name="connsiteX8" fmla="*/ 105580 w 574621"/>
                <a:gd name="connsiteY8" fmla="*/ 22867 h 1420621"/>
                <a:gd name="connsiteX9" fmla="*/ 100033 w 574621"/>
                <a:gd name="connsiteY9" fmla="*/ 79632 h 1420621"/>
                <a:gd name="connsiteX10" fmla="*/ 72914 w 574621"/>
                <a:gd name="connsiteY10" fmla="*/ 155628 h 1420621"/>
                <a:gd name="connsiteX11" fmla="*/ 6903 w 574621"/>
                <a:gd name="connsiteY11" fmla="*/ 402167 h 1420621"/>
                <a:gd name="connsiteX12" fmla="*/ 53314 w 574621"/>
                <a:gd name="connsiteY12" fmla="*/ 645933 h 1420621"/>
                <a:gd name="connsiteX13" fmla="*/ 36488 w 574621"/>
                <a:gd name="connsiteY13" fmla="*/ 817155 h 1420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4621" h="1420621">
                  <a:moveTo>
                    <a:pt x="35132" y="817710"/>
                  </a:moveTo>
                  <a:lnTo>
                    <a:pt x="0" y="1420621"/>
                  </a:lnTo>
                  <a:lnTo>
                    <a:pt x="574621" y="1420621"/>
                  </a:lnTo>
                  <a:cubicBezTo>
                    <a:pt x="574621" y="1420621"/>
                    <a:pt x="557610" y="1118611"/>
                    <a:pt x="536223" y="989609"/>
                  </a:cubicBezTo>
                  <a:cubicBezTo>
                    <a:pt x="513850" y="761560"/>
                    <a:pt x="442723" y="727784"/>
                    <a:pt x="392799" y="617766"/>
                  </a:cubicBezTo>
                  <a:lnTo>
                    <a:pt x="420966" y="84316"/>
                  </a:lnTo>
                  <a:lnTo>
                    <a:pt x="299360" y="28044"/>
                  </a:lnTo>
                  <a:lnTo>
                    <a:pt x="294430" y="0"/>
                  </a:lnTo>
                  <a:lnTo>
                    <a:pt x="105580" y="22867"/>
                  </a:lnTo>
                  <a:cubicBezTo>
                    <a:pt x="105580" y="22867"/>
                    <a:pt x="100033" y="79632"/>
                    <a:pt x="100033" y="79632"/>
                  </a:cubicBezTo>
                  <a:cubicBezTo>
                    <a:pt x="100033" y="79632"/>
                    <a:pt x="82714" y="129741"/>
                    <a:pt x="72914" y="155628"/>
                  </a:cubicBezTo>
                  <a:cubicBezTo>
                    <a:pt x="42466" y="235753"/>
                    <a:pt x="801" y="332027"/>
                    <a:pt x="6903" y="402167"/>
                  </a:cubicBezTo>
                  <a:cubicBezTo>
                    <a:pt x="9677" y="434033"/>
                    <a:pt x="53314" y="645933"/>
                    <a:pt x="53314" y="645933"/>
                  </a:cubicBezTo>
                  <a:lnTo>
                    <a:pt x="36488" y="817155"/>
                  </a:lnTo>
                  <a:close/>
                </a:path>
              </a:pathLst>
            </a:custGeom>
            <a:solidFill>
              <a:srgbClr val="008D8A"/>
            </a:solidFill>
            <a:ln w="6160" cap="flat">
              <a:noFill/>
              <a:prstDash val="solid"/>
              <a:miter/>
            </a:ln>
          </p:spPr>
          <p:txBody>
            <a:bodyPr rtlCol="0" anchor="ctr"/>
            <a:lstStyle/>
            <a:p>
              <a:endParaRPr lang="en-US"/>
            </a:p>
          </p:txBody>
        </p:sp>
        <p:sp>
          <p:nvSpPr>
            <p:cNvPr id="4512" name="Freeform: Shape 4511">
              <a:extLst>
                <a:ext uri="{FF2B5EF4-FFF2-40B4-BE49-F238E27FC236}">
                  <a16:creationId xmlns:a16="http://schemas.microsoft.com/office/drawing/2014/main" id="{3A208CCE-5D5D-4769-90BE-0D4B57AD303C}"/>
                </a:ext>
              </a:extLst>
            </p:cNvPr>
            <p:cNvSpPr/>
            <p:nvPr/>
          </p:nvSpPr>
          <p:spPr>
            <a:xfrm>
              <a:off x="7608208" y="2929364"/>
              <a:ext cx="79192" cy="462569"/>
            </a:xfrm>
            <a:custGeom>
              <a:avLst/>
              <a:gdLst>
                <a:gd name="connsiteX0" fmla="*/ 79193 w 79192"/>
                <a:gd name="connsiteY0" fmla="*/ 0 h 462569"/>
                <a:gd name="connsiteX1" fmla="*/ 77713 w 79192"/>
                <a:gd name="connsiteY1" fmla="*/ 4684 h 462569"/>
                <a:gd name="connsiteX2" fmla="*/ 72783 w 79192"/>
                <a:gd name="connsiteY2" fmla="*/ 17751 h 462569"/>
                <a:gd name="connsiteX3" fmla="*/ 53552 w 79192"/>
                <a:gd name="connsiteY3" fmla="*/ 65395 h 462569"/>
                <a:gd name="connsiteX4" fmla="*/ 26803 w 79192"/>
                <a:gd name="connsiteY4" fmla="*/ 136521 h 462569"/>
                <a:gd name="connsiteX5" fmla="*/ 6279 w 79192"/>
                <a:gd name="connsiteY5" fmla="*/ 227063 h 462569"/>
                <a:gd name="connsiteX6" fmla="*/ 7326 w 79192"/>
                <a:gd name="connsiteY6" fmla="*/ 319515 h 462569"/>
                <a:gd name="connsiteX7" fmla="*/ 24584 w 79192"/>
                <a:gd name="connsiteY7" fmla="*/ 393477 h 462569"/>
                <a:gd name="connsiteX8" fmla="*/ 34692 w 79192"/>
                <a:gd name="connsiteY8" fmla="*/ 443894 h 462569"/>
                <a:gd name="connsiteX9" fmla="*/ 36480 w 79192"/>
                <a:gd name="connsiteY9" fmla="*/ 457762 h 462569"/>
                <a:gd name="connsiteX10" fmla="*/ 36911 w 79192"/>
                <a:gd name="connsiteY10" fmla="*/ 462570 h 462569"/>
                <a:gd name="connsiteX11" fmla="*/ 35863 w 79192"/>
                <a:gd name="connsiteY11" fmla="*/ 457824 h 462569"/>
                <a:gd name="connsiteX12" fmla="*/ 33459 w 79192"/>
                <a:gd name="connsiteY12" fmla="*/ 444079 h 462569"/>
                <a:gd name="connsiteX13" fmla="*/ 22427 w 79192"/>
                <a:gd name="connsiteY13" fmla="*/ 394032 h 462569"/>
                <a:gd name="connsiteX14" fmla="*/ 4368 w 79192"/>
                <a:gd name="connsiteY14" fmla="*/ 320070 h 462569"/>
                <a:gd name="connsiteX15" fmla="*/ 3135 w 79192"/>
                <a:gd name="connsiteY15" fmla="*/ 226693 h 462569"/>
                <a:gd name="connsiteX16" fmla="*/ 23721 w 79192"/>
                <a:gd name="connsiteY16" fmla="*/ 135597 h 462569"/>
                <a:gd name="connsiteX17" fmla="*/ 51210 w 79192"/>
                <a:gd name="connsiteY17" fmla="*/ 64470 h 462569"/>
                <a:gd name="connsiteX18" fmla="*/ 71427 w 79192"/>
                <a:gd name="connsiteY18" fmla="*/ 17258 h 462569"/>
                <a:gd name="connsiteX19" fmla="*/ 76850 w 79192"/>
                <a:gd name="connsiteY19" fmla="*/ 4438 h 462569"/>
                <a:gd name="connsiteX20" fmla="*/ 79193 w 79192"/>
                <a:gd name="connsiteY20" fmla="*/ 0 h 46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92" h="462569">
                  <a:moveTo>
                    <a:pt x="79193" y="0"/>
                  </a:moveTo>
                  <a:cubicBezTo>
                    <a:pt x="78841" y="1602"/>
                    <a:pt x="78348" y="3168"/>
                    <a:pt x="77713" y="4684"/>
                  </a:cubicBezTo>
                  <a:cubicBezTo>
                    <a:pt x="76481" y="7951"/>
                    <a:pt x="74816" y="12265"/>
                    <a:pt x="72783" y="17751"/>
                  </a:cubicBezTo>
                  <a:cubicBezTo>
                    <a:pt x="68468" y="29092"/>
                    <a:pt x="61811" y="45302"/>
                    <a:pt x="53552" y="65395"/>
                  </a:cubicBezTo>
                  <a:cubicBezTo>
                    <a:pt x="45293" y="85488"/>
                    <a:pt x="35555" y="109279"/>
                    <a:pt x="26803" y="136521"/>
                  </a:cubicBezTo>
                  <a:cubicBezTo>
                    <a:pt x="17268" y="166026"/>
                    <a:pt x="10402" y="196332"/>
                    <a:pt x="6279" y="227063"/>
                  </a:cubicBezTo>
                  <a:cubicBezTo>
                    <a:pt x="1755" y="257745"/>
                    <a:pt x="2112" y="288944"/>
                    <a:pt x="7326" y="319515"/>
                  </a:cubicBezTo>
                  <a:cubicBezTo>
                    <a:pt x="12134" y="347621"/>
                    <a:pt x="19653" y="372398"/>
                    <a:pt x="24584" y="393477"/>
                  </a:cubicBezTo>
                  <a:cubicBezTo>
                    <a:pt x="29515" y="414556"/>
                    <a:pt x="32782" y="431875"/>
                    <a:pt x="34692" y="443894"/>
                  </a:cubicBezTo>
                  <a:cubicBezTo>
                    <a:pt x="35432" y="449688"/>
                    <a:pt x="36048" y="454249"/>
                    <a:pt x="36480" y="457762"/>
                  </a:cubicBezTo>
                  <a:cubicBezTo>
                    <a:pt x="36763" y="459352"/>
                    <a:pt x="36905" y="460955"/>
                    <a:pt x="36911" y="462570"/>
                  </a:cubicBezTo>
                  <a:cubicBezTo>
                    <a:pt x="36387" y="461029"/>
                    <a:pt x="36036" y="459438"/>
                    <a:pt x="35863" y="457824"/>
                  </a:cubicBezTo>
                  <a:cubicBezTo>
                    <a:pt x="35247" y="454372"/>
                    <a:pt x="34446" y="449811"/>
                    <a:pt x="33459" y="444079"/>
                  </a:cubicBezTo>
                  <a:cubicBezTo>
                    <a:pt x="31179" y="432184"/>
                    <a:pt x="27851" y="414987"/>
                    <a:pt x="22427" y="394032"/>
                  </a:cubicBezTo>
                  <a:cubicBezTo>
                    <a:pt x="17003" y="373076"/>
                    <a:pt x="9484" y="348298"/>
                    <a:pt x="4368" y="320070"/>
                  </a:cubicBezTo>
                  <a:cubicBezTo>
                    <a:pt x="-1007" y="289209"/>
                    <a:pt x="-1426" y="257683"/>
                    <a:pt x="3135" y="226693"/>
                  </a:cubicBezTo>
                  <a:cubicBezTo>
                    <a:pt x="7172" y="195758"/>
                    <a:pt x="14063" y="165262"/>
                    <a:pt x="23721" y="135597"/>
                  </a:cubicBezTo>
                  <a:cubicBezTo>
                    <a:pt x="32720" y="108292"/>
                    <a:pt x="42766" y="84440"/>
                    <a:pt x="51210" y="64470"/>
                  </a:cubicBezTo>
                  <a:lnTo>
                    <a:pt x="71427" y="17258"/>
                  </a:lnTo>
                  <a:cubicBezTo>
                    <a:pt x="73645" y="11896"/>
                    <a:pt x="75495" y="7643"/>
                    <a:pt x="76850" y="4438"/>
                  </a:cubicBezTo>
                  <a:cubicBezTo>
                    <a:pt x="77504" y="2897"/>
                    <a:pt x="78293" y="1411"/>
                    <a:pt x="79193" y="0"/>
                  </a:cubicBezTo>
                  <a:close/>
                </a:path>
              </a:pathLst>
            </a:custGeom>
            <a:solidFill>
              <a:srgbClr val="263238"/>
            </a:solidFill>
            <a:ln w="6160" cap="flat">
              <a:noFill/>
              <a:prstDash val="solid"/>
              <a:miter/>
            </a:ln>
          </p:spPr>
          <p:txBody>
            <a:bodyPr rtlCol="0" anchor="ctr"/>
            <a:lstStyle/>
            <a:p>
              <a:endParaRPr lang="en-US"/>
            </a:p>
          </p:txBody>
        </p:sp>
        <p:sp>
          <p:nvSpPr>
            <p:cNvPr id="4513" name="Freeform: Shape 4512">
              <a:extLst>
                <a:ext uri="{FF2B5EF4-FFF2-40B4-BE49-F238E27FC236}">
                  <a16:creationId xmlns:a16="http://schemas.microsoft.com/office/drawing/2014/main" id="{48B1264F-6A9A-4758-A1B0-247BAF475366}"/>
                </a:ext>
              </a:extLst>
            </p:cNvPr>
            <p:cNvSpPr/>
            <p:nvPr/>
          </p:nvSpPr>
          <p:spPr>
            <a:xfrm>
              <a:off x="7663006" y="3446241"/>
              <a:ext cx="375301" cy="113532"/>
            </a:xfrm>
            <a:custGeom>
              <a:avLst/>
              <a:gdLst>
                <a:gd name="connsiteX0" fmla="*/ 973 w 375301"/>
                <a:gd name="connsiteY0" fmla="*/ 37529 h 113532"/>
                <a:gd name="connsiteX1" fmla="*/ 47076 w 375301"/>
                <a:gd name="connsiteY1" fmla="*/ 106498 h 113532"/>
                <a:gd name="connsiteX2" fmla="*/ 136508 w 375301"/>
                <a:gd name="connsiteY2" fmla="*/ 110073 h 113532"/>
                <a:gd name="connsiteX3" fmla="*/ 345080 w 375301"/>
                <a:gd name="connsiteY3" fmla="*/ 85419 h 113532"/>
                <a:gd name="connsiteX4" fmla="*/ 373679 w 375301"/>
                <a:gd name="connsiteY4" fmla="*/ 71551 h 113532"/>
                <a:gd name="connsiteX5" fmla="*/ 373679 w 375301"/>
                <a:gd name="connsiteY5" fmla="*/ 53739 h 113532"/>
                <a:gd name="connsiteX6" fmla="*/ 338608 w 375301"/>
                <a:gd name="connsiteY6" fmla="*/ 15032 h 113532"/>
                <a:gd name="connsiteX7" fmla="*/ 286774 w 375301"/>
                <a:gd name="connsiteY7" fmla="*/ 2089 h 113532"/>
                <a:gd name="connsiteX8" fmla="*/ 71853 w 375301"/>
                <a:gd name="connsiteY8" fmla="*/ 20579 h 11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301" h="113532">
                  <a:moveTo>
                    <a:pt x="973" y="37529"/>
                  </a:moveTo>
                  <a:cubicBezTo>
                    <a:pt x="-5190" y="67052"/>
                    <a:pt x="18847" y="96020"/>
                    <a:pt x="47076" y="106498"/>
                  </a:cubicBezTo>
                  <a:cubicBezTo>
                    <a:pt x="75305" y="116976"/>
                    <a:pt x="106615" y="113586"/>
                    <a:pt x="136508" y="110073"/>
                  </a:cubicBezTo>
                  <a:lnTo>
                    <a:pt x="345080" y="85419"/>
                  </a:lnTo>
                  <a:cubicBezTo>
                    <a:pt x="356113" y="84125"/>
                    <a:pt x="368933" y="81536"/>
                    <a:pt x="373679" y="71551"/>
                  </a:cubicBezTo>
                  <a:cubicBezTo>
                    <a:pt x="375842" y="65813"/>
                    <a:pt x="375842" y="59477"/>
                    <a:pt x="373679" y="53739"/>
                  </a:cubicBezTo>
                  <a:cubicBezTo>
                    <a:pt x="367719" y="36617"/>
                    <a:pt x="355065" y="22644"/>
                    <a:pt x="338608" y="15032"/>
                  </a:cubicBezTo>
                  <a:cubicBezTo>
                    <a:pt x="322257" y="7605"/>
                    <a:pt x="304697" y="3223"/>
                    <a:pt x="286774" y="2089"/>
                  </a:cubicBezTo>
                  <a:cubicBezTo>
                    <a:pt x="214969" y="-5123"/>
                    <a:pt x="142856" y="7636"/>
                    <a:pt x="71853" y="20579"/>
                  </a:cubicBezTo>
                </a:path>
              </a:pathLst>
            </a:custGeom>
            <a:solidFill>
              <a:srgbClr val="000000"/>
            </a:solidFill>
            <a:ln w="6160" cap="flat">
              <a:noFill/>
              <a:prstDash val="solid"/>
              <a:miter/>
            </a:ln>
          </p:spPr>
          <p:txBody>
            <a:bodyPr rtlCol="0" anchor="ctr"/>
            <a:lstStyle/>
            <a:p>
              <a:endParaRPr lang="en-US"/>
            </a:p>
          </p:txBody>
        </p:sp>
        <p:sp>
          <p:nvSpPr>
            <p:cNvPr id="4514" name="Freeform: Shape 4513">
              <a:extLst>
                <a:ext uri="{FF2B5EF4-FFF2-40B4-BE49-F238E27FC236}">
                  <a16:creationId xmlns:a16="http://schemas.microsoft.com/office/drawing/2014/main" id="{7FA94913-46A0-4204-A1F9-D0EDBA55244D}"/>
                </a:ext>
              </a:extLst>
            </p:cNvPr>
            <p:cNvSpPr/>
            <p:nvPr/>
          </p:nvSpPr>
          <p:spPr>
            <a:xfrm>
              <a:off x="7479933" y="3301947"/>
              <a:ext cx="215048" cy="178802"/>
            </a:xfrm>
            <a:custGeom>
              <a:avLst/>
              <a:gdLst>
                <a:gd name="connsiteX0" fmla="*/ 21392 w 215048"/>
                <a:gd name="connsiteY0" fmla="*/ 76119 h 178802"/>
                <a:gd name="connsiteX1" fmla="*/ 74459 w 215048"/>
                <a:gd name="connsiteY1" fmla="*/ 80927 h 178802"/>
                <a:gd name="connsiteX2" fmla="*/ 97634 w 215048"/>
                <a:gd name="connsiteY2" fmla="*/ 92637 h 178802"/>
                <a:gd name="connsiteX3" fmla="*/ 87279 w 215048"/>
                <a:gd name="connsiteY3" fmla="*/ 80618 h 178802"/>
                <a:gd name="connsiteX4" fmla="*/ 63735 w 215048"/>
                <a:gd name="connsiteY4" fmla="*/ 61080 h 178802"/>
                <a:gd name="connsiteX5" fmla="*/ 24227 w 215048"/>
                <a:gd name="connsiteY5" fmla="*/ 57012 h 178802"/>
                <a:gd name="connsiteX6" fmla="*/ 621 w 215048"/>
                <a:gd name="connsiteY6" fmla="*/ 40001 h 178802"/>
                <a:gd name="connsiteX7" fmla="*/ 30822 w 215048"/>
                <a:gd name="connsiteY7" fmla="*/ 37104 h 178802"/>
                <a:gd name="connsiteX8" fmla="*/ 4 w 215048"/>
                <a:gd name="connsiteY8" fmla="*/ 19353 h 178802"/>
                <a:gd name="connsiteX9" fmla="*/ 22871 w 215048"/>
                <a:gd name="connsiteY9" fmla="*/ 15286 h 178802"/>
                <a:gd name="connsiteX10" fmla="*/ 15623 w 215048"/>
                <a:gd name="connsiteY10" fmla="*/ 8234 h 178802"/>
                <a:gd name="connsiteX11" fmla="*/ 15721 w 215048"/>
                <a:gd name="connsiteY11" fmla="*/ 6965 h 178802"/>
                <a:gd name="connsiteX12" fmla="*/ 78959 w 215048"/>
                <a:gd name="connsiteY12" fmla="*/ 0 h 178802"/>
                <a:gd name="connsiteX13" fmla="*/ 139176 w 215048"/>
                <a:gd name="connsiteY13" fmla="*/ 42713 h 178802"/>
                <a:gd name="connsiteX14" fmla="*/ 197359 w 215048"/>
                <a:gd name="connsiteY14" fmla="*/ 94178 h 178802"/>
                <a:gd name="connsiteX15" fmla="*/ 210487 w 215048"/>
                <a:gd name="connsiteY15" fmla="*/ 94733 h 178802"/>
                <a:gd name="connsiteX16" fmla="*/ 215048 w 215048"/>
                <a:gd name="connsiteY16" fmla="*/ 178803 h 178802"/>
                <a:gd name="connsiteX17" fmla="*/ 149346 w 215048"/>
                <a:gd name="connsiteY17" fmla="*/ 165490 h 178802"/>
                <a:gd name="connsiteX18" fmla="*/ 72672 w 215048"/>
                <a:gd name="connsiteY18" fmla="*/ 102006 h 178802"/>
                <a:gd name="connsiteX19" fmla="*/ 30822 w 215048"/>
                <a:gd name="connsiteY19" fmla="*/ 91281 h 178802"/>
                <a:gd name="connsiteX20" fmla="*/ 21392 w 215048"/>
                <a:gd name="connsiteY20" fmla="*/ 76119 h 178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5048" h="178802">
                  <a:moveTo>
                    <a:pt x="21392" y="76119"/>
                  </a:moveTo>
                  <a:lnTo>
                    <a:pt x="74459" y="80927"/>
                  </a:lnTo>
                  <a:lnTo>
                    <a:pt x="97634" y="92637"/>
                  </a:lnTo>
                  <a:cubicBezTo>
                    <a:pt x="97634" y="92637"/>
                    <a:pt x="92087" y="86474"/>
                    <a:pt x="87279" y="80618"/>
                  </a:cubicBezTo>
                  <a:cubicBezTo>
                    <a:pt x="79988" y="73463"/>
                    <a:pt x="72111" y="66929"/>
                    <a:pt x="63735" y="61080"/>
                  </a:cubicBezTo>
                  <a:lnTo>
                    <a:pt x="24227" y="57012"/>
                  </a:lnTo>
                  <a:cubicBezTo>
                    <a:pt x="24227" y="57012"/>
                    <a:pt x="2038" y="55348"/>
                    <a:pt x="621" y="40001"/>
                  </a:cubicBezTo>
                  <a:lnTo>
                    <a:pt x="30822" y="37104"/>
                  </a:lnTo>
                  <a:cubicBezTo>
                    <a:pt x="30822" y="37104"/>
                    <a:pt x="-427" y="34947"/>
                    <a:pt x="4" y="19353"/>
                  </a:cubicBezTo>
                  <a:lnTo>
                    <a:pt x="22871" y="15286"/>
                  </a:lnTo>
                  <a:cubicBezTo>
                    <a:pt x="18920" y="15341"/>
                    <a:pt x="15678" y="12179"/>
                    <a:pt x="15623" y="8234"/>
                  </a:cubicBezTo>
                  <a:cubicBezTo>
                    <a:pt x="15616" y="7809"/>
                    <a:pt x="15654" y="7384"/>
                    <a:pt x="15721" y="6965"/>
                  </a:cubicBezTo>
                  <a:lnTo>
                    <a:pt x="78959" y="0"/>
                  </a:lnTo>
                  <a:lnTo>
                    <a:pt x="139176" y="42713"/>
                  </a:lnTo>
                  <a:lnTo>
                    <a:pt x="197359" y="94178"/>
                  </a:lnTo>
                  <a:lnTo>
                    <a:pt x="210487" y="94733"/>
                  </a:lnTo>
                  <a:lnTo>
                    <a:pt x="215048" y="178803"/>
                  </a:lnTo>
                  <a:cubicBezTo>
                    <a:pt x="215048" y="178803"/>
                    <a:pt x="163460" y="172639"/>
                    <a:pt x="149346" y="165490"/>
                  </a:cubicBezTo>
                  <a:cubicBezTo>
                    <a:pt x="135231" y="158340"/>
                    <a:pt x="72672" y="102006"/>
                    <a:pt x="72672" y="102006"/>
                  </a:cubicBezTo>
                  <a:cubicBezTo>
                    <a:pt x="72672" y="102006"/>
                    <a:pt x="39882" y="99109"/>
                    <a:pt x="30822" y="91281"/>
                  </a:cubicBezTo>
                  <a:cubicBezTo>
                    <a:pt x="25836" y="87639"/>
                    <a:pt x="22452" y="82202"/>
                    <a:pt x="21392" y="76119"/>
                  </a:cubicBezTo>
                  <a:close/>
                </a:path>
              </a:pathLst>
            </a:custGeom>
            <a:solidFill>
              <a:srgbClr val="FFBE9D"/>
            </a:solidFill>
            <a:ln w="6160" cap="flat">
              <a:noFill/>
              <a:prstDash val="solid"/>
              <a:miter/>
            </a:ln>
          </p:spPr>
          <p:txBody>
            <a:bodyPr rtlCol="0" anchor="ctr"/>
            <a:lstStyle/>
            <a:p>
              <a:endParaRPr lang="en-US"/>
            </a:p>
          </p:txBody>
        </p:sp>
        <p:sp>
          <p:nvSpPr>
            <p:cNvPr id="4515" name="Freeform: Shape 4514">
              <a:extLst>
                <a:ext uri="{FF2B5EF4-FFF2-40B4-BE49-F238E27FC236}">
                  <a16:creationId xmlns:a16="http://schemas.microsoft.com/office/drawing/2014/main" id="{A77D40C2-5933-45D5-ACE3-BAED103E0585}"/>
                </a:ext>
              </a:extLst>
            </p:cNvPr>
            <p:cNvSpPr/>
            <p:nvPr/>
          </p:nvSpPr>
          <p:spPr>
            <a:xfrm>
              <a:off x="7478085" y="3300159"/>
              <a:ext cx="271751" cy="181761"/>
            </a:xfrm>
            <a:custGeom>
              <a:avLst/>
              <a:gdLst>
                <a:gd name="connsiteX0" fmla="*/ 229655 w 271751"/>
                <a:gd name="connsiteY0" fmla="*/ 181761 h 181761"/>
                <a:gd name="connsiteX1" fmla="*/ 228792 w 271751"/>
                <a:gd name="connsiteY1" fmla="*/ 181761 h 181761"/>
                <a:gd name="connsiteX2" fmla="*/ 226388 w 271751"/>
                <a:gd name="connsiteY2" fmla="*/ 181761 h 181761"/>
                <a:gd name="connsiteX3" fmla="*/ 216896 w 271751"/>
                <a:gd name="connsiteY3" fmla="*/ 180713 h 181761"/>
                <a:gd name="connsiteX4" fmla="*/ 180963 w 271751"/>
                <a:gd name="connsiteY4" fmla="*/ 175598 h 181761"/>
                <a:gd name="connsiteX5" fmla="*/ 155447 w 271751"/>
                <a:gd name="connsiteY5" fmla="*/ 169927 h 181761"/>
                <a:gd name="connsiteX6" fmla="*/ 142318 w 271751"/>
                <a:gd name="connsiteY6" fmla="*/ 162654 h 181761"/>
                <a:gd name="connsiteX7" fmla="*/ 129683 w 271751"/>
                <a:gd name="connsiteY7" fmla="*/ 152855 h 181761"/>
                <a:gd name="connsiteX8" fmla="*/ 73226 w 271751"/>
                <a:gd name="connsiteY8" fmla="*/ 104409 h 181761"/>
                <a:gd name="connsiteX9" fmla="*/ 73904 w 271751"/>
                <a:gd name="connsiteY9" fmla="*/ 104718 h 181761"/>
                <a:gd name="connsiteX10" fmla="*/ 44257 w 271751"/>
                <a:gd name="connsiteY10" fmla="*/ 99602 h 181761"/>
                <a:gd name="connsiteX11" fmla="*/ 36738 w 271751"/>
                <a:gd name="connsiteY11" fmla="*/ 97013 h 181761"/>
                <a:gd name="connsiteX12" fmla="*/ 33040 w 271751"/>
                <a:gd name="connsiteY12" fmla="*/ 95041 h 181761"/>
                <a:gd name="connsiteX13" fmla="*/ 31314 w 271751"/>
                <a:gd name="connsiteY13" fmla="*/ 93808 h 181761"/>
                <a:gd name="connsiteX14" fmla="*/ 29773 w 271751"/>
                <a:gd name="connsiteY14" fmla="*/ 92391 h 181761"/>
                <a:gd name="connsiteX15" fmla="*/ 24534 w 271751"/>
                <a:gd name="connsiteY15" fmla="*/ 85919 h 181761"/>
                <a:gd name="connsiteX16" fmla="*/ 21452 w 271751"/>
                <a:gd name="connsiteY16" fmla="*/ 77783 h 181761"/>
                <a:gd name="connsiteX17" fmla="*/ 21452 w 271751"/>
                <a:gd name="connsiteY17" fmla="*/ 76181 h 181761"/>
                <a:gd name="connsiteX18" fmla="*/ 23117 w 271751"/>
                <a:gd name="connsiteY18" fmla="*/ 76181 h 181761"/>
                <a:gd name="connsiteX19" fmla="*/ 76123 w 271751"/>
                <a:gd name="connsiteY19" fmla="*/ 80927 h 181761"/>
                <a:gd name="connsiteX20" fmla="*/ 76123 w 271751"/>
                <a:gd name="connsiteY20" fmla="*/ 80927 h 181761"/>
                <a:gd name="connsiteX21" fmla="*/ 76123 w 271751"/>
                <a:gd name="connsiteY21" fmla="*/ 80927 h 181761"/>
                <a:gd name="connsiteX22" fmla="*/ 99359 w 271751"/>
                <a:gd name="connsiteY22" fmla="*/ 92637 h 181761"/>
                <a:gd name="connsiteX23" fmla="*/ 97633 w 271751"/>
                <a:gd name="connsiteY23" fmla="*/ 94918 h 181761"/>
                <a:gd name="connsiteX24" fmla="*/ 90237 w 271751"/>
                <a:gd name="connsiteY24" fmla="*/ 86289 h 181761"/>
                <a:gd name="connsiteX25" fmla="*/ 86539 w 271751"/>
                <a:gd name="connsiteY25" fmla="*/ 81974 h 181761"/>
                <a:gd name="connsiteX26" fmla="*/ 82471 w 271751"/>
                <a:gd name="connsiteY26" fmla="*/ 78091 h 181761"/>
                <a:gd name="connsiteX27" fmla="*/ 63981 w 271751"/>
                <a:gd name="connsiteY27" fmla="*/ 63484 h 181761"/>
                <a:gd name="connsiteX28" fmla="*/ 64720 w 271751"/>
                <a:gd name="connsiteY28" fmla="*/ 63792 h 181761"/>
                <a:gd name="connsiteX29" fmla="*/ 40991 w 271751"/>
                <a:gd name="connsiteY29" fmla="*/ 61327 h 181761"/>
                <a:gd name="connsiteX30" fmla="*/ 28664 w 271751"/>
                <a:gd name="connsiteY30" fmla="*/ 60094 h 181761"/>
                <a:gd name="connsiteX31" fmla="*/ 22500 w 271751"/>
                <a:gd name="connsiteY31" fmla="*/ 59354 h 181761"/>
                <a:gd name="connsiteX32" fmla="*/ 16337 w 271751"/>
                <a:gd name="connsiteY32" fmla="*/ 57875 h 181761"/>
                <a:gd name="connsiteX33" fmla="*/ 5859 w 271751"/>
                <a:gd name="connsiteY33" fmla="*/ 52205 h 181761"/>
                <a:gd name="connsiteX34" fmla="*/ 312 w 271751"/>
                <a:gd name="connsiteY34" fmla="*/ 41419 h 181761"/>
                <a:gd name="connsiteX35" fmla="*/ 312 w 271751"/>
                <a:gd name="connsiteY35" fmla="*/ 39939 h 181761"/>
                <a:gd name="connsiteX36" fmla="*/ 1729 w 271751"/>
                <a:gd name="connsiteY36" fmla="*/ 39939 h 181761"/>
                <a:gd name="connsiteX37" fmla="*/ 31869 w 271751"/>
                <a:gd name="connsiteY37" fmla="*/ 37043 h 181761"/>
                <a:gd name="connsiteX38" fmla="*/ 31869 w 271751"/>
                <a:gd name="connsiteY38" fmla="*/ 39939 h 181761"/>
                <a:gd name="connsiteX39" fmla="*/ 12516 w 271751"/>
                <a:gd name="connsiteY39" fmla="*/ 35563 h 181761"/>
                <a:gd name="connsiteX40" fmla="*/ 3948 w 271751"/>
                <a:gd name="connsiteY40" fmla="*/ 30263 h 181761"/>
                <a:gd name="connsiteX41" fmla="*/ 4 w 271751"/>
                <a:gd name="connsiteY41" fmla="*/ 20648 h 181761"/>
                <a:gd name="connsiteX42" fmla="*/ 4 w 271751"/>
                <a:gd name="connsiteY42" fmla="*/ 19477 h 181761"/>
                <a:gd name="connsiteX43" fmla="*/ 1175 w 271751"/>
                <a:gd name="connsiteY43" fmla="*/ 19477 h 181761"/>
                <a:gd name="connsiteX44" fmla="*/ 25397 w 271751"/>
                <a:gd name="connsiteY44" fmla="*/ 15963 h 181761"/>
                <a:gd name="connsiteX45" fmla="*/ 25397 w 271751"/>
                <a:gd name="connsiteY45" fmla="*/ 18799 h 181761"/>
                <a:gd name="connsiteX46" fmla="*/ 18679 w 271751"/>
                <a:gd name="connsiteY46" fmla="*/ 15840 h 181761"/>
                <a:gd name="connsiteX47" fmla="*/ 16090 w 271751"/>
                <a:gd name="connsiteY47" fmla="*/ 8814 h 181761"/>
                <a:gd name="connsiteX48" fmla="*/ 16090 w 271751"/>
                <a:gd name="connsiteY48" fmla="*/ 7643 h 181761"/>
                <a:gd name="connsiteX49" fmla="*/ 17200 w 271751"/>
                <a:gd name="connsiteY49" fmla="*/ 7643 h 181761"/>
                <a:gd name="connsiteX50" fmla="*/ 79882 w 271751"/>
                <a:gd name="connsiteY50" fmla="*/ 0 h 181761"/>
                <a:gd name="connsiteX51" fmla="*/ 80437 w 271751"/>
                <a:gd name="connsiteY51" fmla="*/ 0 h 181761"/>
                <a:gd name="connsiteX52" fmla="*/ 80807 w 271751"/>
                <a:gd name="connsiteY52" fmla="*/ 308 h 181761"/>
                <a:gd name="connsiteX53" fmla="*/ 141517 w 271751"/>
                <a:gd name="connsiteY53" fmla="*/ 43083 h 181761"/>
                <a:gd name="connsiteX54" fmla="*/ 141517 w 271751"/>
                <a:gd name="connsiteY54" fmla="*/ 43083 h 181761"/>
                <a:gd name="connsiteX55" fmla="*/ 199515 w 271751"/>
                <a:gd name="connsiteY55" fmla="*/ 94733 h 181761"/>
                <a:gd name="connsiteX56" fmla="*/ 198961 w 271751"/>
                <a:gd name="connsiteY56" fmla="*/ 94733 h 181761"/>
                <a:gd name="connsiteX57" fmla="*/ 252645 w 271751"/>
                <a:gd name="connsiteY57" fmla="*/ 97753 h 181761"/>
                <a:gd name="connsiteX58" fmla="*/ 266883 w 271751"/>
                <a:gd name="connsiteY58" fmla="*/ 98616 h 181761"/>
                <a:gd name="connsiteX59" fmla="*/ 270519 w 271751"/>
                <a:gd name="connsiteY59" fmla="*/ 98924 h 181761"/>
                <a:gd name="connsiteX60" fmla="*/ 271752 w 271751"/>
                <a:gd name="connsiteY60" fmla="*/ 98924 h 181761"/>
                <a:gd name="connsiteX61" fmla="*/ 266821 w 271751"/>
                <a:gd name="connsiteY61" fmla="*/ 98924 h 181761"/>
                <a:gd name="connsiteX62" fmla="*/ 252460 w 271751"/>
                <a:gd name="connsiteY62" fmla="*/ 98554 h 181761"/>
                <a:gd name="connsiteX63" fmla="*/ 198776 w 271751"/>
                <a:gd name="connsiteY63" fmla="*/ 96335 h 181761"/>
                <a:gd name="connsiteX64" fmla="*/ 198776 w 271751"/>
                <a:gd name="connsiteY64" fmla="*/ 96335 h 181761"/>
                <a:gd name="connsiteX65" fmla="*/ 198776 w 271751"/>
                <a:gd name="connsiteY65" fmla="*/ 96335 h 181761"/>
                <a:gd name="connsiteX66" fmla="*/ 139791 w 271751"/>
                <a:gd name="connsiteY66" fmla="*/ 44932 h 181761"/>
                <a:gd name="connsiteX67" fmla="*/ 139791 w 271751"/>
                <a:gd name="connsiteY67" fmla="*/ 44932 h 181761"/>
                <a:gd name="connsiteX68" fmla="*/ 79882 w 271751"/>
                <a:gd name="connsiteY68" fmla="*/ 2404 h 181761"/>
                <a:gd name="connsiteX69" fmla="*/ 80745 w 271751"/>
                <a:gd name="connsiteY69" fmla="*/ 2404 h 181761"/>
                <a:gd name="connsiteX70" fmla="*/ 18248 w 271751"/>
                <a:gd name="connsiteY70" fmla="*/ 10108 h 181761"/>
                <a:gd name="connsiteX71" fmla="*/ 19480 w 271751"/>
                <a:gd name="connsiteY71" fmla="*/ 8814 h 181761"/>
                <a:gd name="connsiteX72" fmla="*/ 21206 w 271751"/>
                <a:gd name="connsiteY72" fmla="*/ 13621 h 181761"/>
                <a:gd name="connsiteX73" fmla="*/ 26260 w 271751"/>
                <a:gd name="connsiteY73" fmla="*/ 15779 h 181761"/>
                <a:gd name="connsiteX74" fmla="*/ 36553 w 271751"/>
                <a:gd name="connsiteY74" fmla="*/ 17134 h 181761"/>
                <a:gd name="connsiteX75" fmla="*/ 26322 w 271751"/>
                <a:gd name="connsiteY75" fmla="*/ 18614 h 181761"/>
                <a:gd name="connsiteX76" fmla="*/ 2099 w 271751"/>
                <a:gd name="connsiteY76" fmla="*/ 22127 h 181761"/>
                <a:gd name="connsiteX77" fmla="*/ 3332 w 271751"/>
                <a:gd name="connsiteY77" fmla="*/ 20771 h 181761"/>
                <a:gd name="connsiteX78" fmla="*/ 6475 w 271751"/>
                <a:gd name="connsiteY78" fmla="*/ 28167 h 181761"/>
                <a:gd name="connsiteX79" fmla="*/ 14056 w 271751"/>
                <a:gd name="connsiteY79" fmla="*/ 32913 h 181761"/>
                <a:gd name="connsiteX80" fmla="*/ 32547 w 271751"/>
                <a:gd name="connsiteY80" fmla="*/ 37043 h 181761"/>
                <a:gd name="connsiteX81" fmla="*/ 32547 w 271751"/>
                <a:gd name="connsiteY81" fmla="*/ 39939 h 181761"/>
                <a:gd name="connsiteX82" fmla="*/ 2407 w 271751"/>
                <a:gd name="connsiteY82" fmla="*/ 42898 h 181761"/>
                <a:gd name="connsiteX83" fmla="*/ 3763 w 271751"/>
                <a:gd name="connsiteY83" fmla="*/ 41295 h 181761"/>
                <a:gd name="connsiteX84" fmla="*/ 8324 w 271751"/>
                <a:gd name="connsiteY84" fmla="*/ 50109 h 181761"/>
                <a:gd name="connsiteX85" fmla="*/ 17693 w 271751"/>
                <a:gd name="connsiteY85" fmla="*/ 55163 h 181761"/>
                <a:gd name="connsiteX86" fmla="*/ 23548 w 271751"/>
                <a:gd name="connsiteY86" fmla="*/ 56581 h 181761"/>
                <a:gd name="connsiteX87" fmla="*/ 29712 w 271751"/>
                <a:gd name="connsiteY87" fmla="*/ 57259 h 181761"/>
                <a:gd name="connsiteX88" fmla="*/ 42039 w 271751"/>
                <a:gd name="connsiteY88" fmla="*/ 58553 h 181761"/>
                <a:gd name="connsiteX89" fmla="*/ 65768 w 271751"/>
                <a:gd name="connsiteY89" fmla="*/ 60957 h 181761"/>
                <a:gd name="connsiteX90" fmla="*/ 66138 w 271751"/>
                <a:gd name="connsiteY90" fmla="*/ 60957 h 181761"/>
                <a:gd name="connsiteX91" fmla="*/ 66446 w 271751"/>
                <a:gd name="connsiteY91" fmla="*/ 60957 h 181761"/>
                <a:gd name="connsiteX92" fmla="*/ 85245 w 271751"/>
                <a:gd name="connsiteY92" fmla="*/ 75688 h 181761"/>
                <a:gd name="connsiteX93" fmla="*/ 89497 w 271751"/>
                <a:gd name="connsiteY93" fmla="*/ 79879 h 181761"/>
                <a:gd name="connsiteX94" fmla="*/ 93257 w 271751"/>
                <a:gd name="connsiteY94" fmla="*/ 84255 h 181761"/>
                <a:gd name="connsiteX95" fmla="*/ 100592 w 271751"/>
                <a:gd name="connsiteY95" fmla="*/ 92761 h 181761"/>
                <a:gd name="connsiteX96" fmla="*/ 105338 w 271751"/>
                <a:gd name="connsiteY96" fmla="*/ 98308 h 181761"/>
                <a:gd name="connsiteX97" fmla="*/ 98866 w 271751"/>
                <a:gd name="connsiteY97" fmla="*/ 95041 h 181761"/>
                <a:gd name="connsiteX98" fmla="*/ 75691 w 271751"/>
                <a:gd name="connsiteY98" fmla="*/ 83269 h 181761"/>
                <a:gd name="connsiteX99" fmla="*/ 76184 w 271751"/>
                <a:gd name="connsiteY99" fmla="*/ 83269 h 181761"/>
                <a:gd name="connsiteX100" fmla="*/ 23178 w 271751"/>
                <a:gd name="connsiteY100" fmla="*/ 78400 h 181761"/>
                <a:gd name="connsiteX101" fmla="*/ 24596 w 271751"/>
                <a:gd name="connsiteY101" fmla="*/ 76982 h 181761"/>
                <a:gd name="connsiteX102" fmla="*/ 27246 w 271751"/>
                <a:gd name="connsiteY102" fmla="*/ 83947 h 181761"/>
                <a:gd name="connsiteX103" fmla="*/ 45737 w 271751"/>
                <a:gd name="connsiteY103" fmla="*/ 96274 h 181761"/>
                <a:gd name="connsiteX104" fmla="*/ 74890 w 271751"/>
                <a:gd name="connsiteY104" fmla="*/ 101451 h 181761"/>
                <a:gd name="connsiteX105" fmla="*/ 75321 w 271751"/>
                <a:gd name="connsiteY105" fmla="*/ 101451 h 181761"/>
                <a:gd name="connsiteX106" fmla="*/ 75321 w 271751"/>
                <a:gd name="connsiteY106" fmla="*/ 101451 h 181761"/>
                <a:gd name="connsiteX107" fmla="*/ 131409 w 271751"/>
                <a:gd name="connsiteY107" fmla="*/ 150143 h 181761"/>
                <a:gd name="connsiteX108" fmla="*/ 143736 w 271751"/>
                <a:gd name="connsiteY108" fmla="*/ 160004 h 181761"/>
                <a:gd name="connsiteX109" fmla="*/ 156063 w 271751"/>
                <a:gd name="connsiteY109" fmla="*/ 167154 h 181761"/>
                <a:gd name="connsiteX110" fmla="*/ 181272 w 271751"/>
                <a:gd name="connsiteY110" fmla="*/ 173009 h 181761"/>
                <a:gd name="connsiteX111" fmla="*/ 217082 w 271751"/>
                <a:gd name="connsiteY111" fmla="*/ 178803 h 181761"/>
                <a:gd name="connsiteX112" fmla="*/ 226512 w 271751"/>
                <a:gd name="connsiteY112" fmla="*/ 180220 h 181761"/>
                <a:gd name="connsiteX113" fmla="*/ 228915 w 271751"/>
                <a:gd name="connsiteY113" fmla="*/ 180590 h 1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71751" h="181761">
                  <a:moveTo>
                    <a:pt x="229655" y="181761"/>
                  </a:moveTo>
                  <a:lnTo>
                    <a:pt x="228792" y="181761"/>
                  </a:lnTo>
                  <a:lnTo>
                    <a:pt x="226388" y="181761"/>
                  </a:lnTo>
                  <a:lnTo>
                    <a:pt x="216896" y="180713"/>
                  </a:lnTo>
                  <a:cubicBezTo>
                    <a:pt x="208638" y="179727"/>
                    <a:pt x="196434" y="178186"/>
                    <a:pt x="180963" y="175598"/>
                  </a:cubicBezTo>
                  <a:cubicBezTo>
                    <a:pt x="172347" y="174236"/>
                    <a:pt x="163829" y="172343"/>
                    <a:pt x="155447" y="169927"/>
                  </a:cubicBezTo>
                  <a:cubicBezTo>
                    <a:pt x="150670" y="168313"/>
                    <a:pt x="146220" y="165847"/>
                    <a:pt x="142318" y="162654"/>
                  </a:cubicBezTo>
                  <a:cubicBezTo>
                    <a:pt x="138127" y="159634"/>
                    <a:pt x="133936" y="156491"/>
                    <a:pt x="129683" y="152855"/>
                  </a:cubicBezTo>
                  <a:cubicBezTo>
                    <a:pt x="112487" y="138987"/>
                    <a:pt x="93627" y="122653"/>
                    <a:pt x="73226" y="104409"/>
                  </a:cubicBezTo>
                  <a:lnTo>
                    <a:pt x="73904" y="104718"/>
                  </a:lnTo>
                  <a:cubicBezTo>
                    <a:pt x="63894" y="103867"/>
                    <a:pt x="53977" y="102154"/>
                    <a:pt x="44257" y="99602"/>
                  </a:cubicBezTo>
                  <a:cubicBezTo>
                    <a:pt x="41693" y="98918"/>
                    <a:pt x="39179" y="98049"/>
                    <a:pt x="36738" y="97013"/>
                  </a:cubicBezTo>
                  <a:cubicBezTo>
                    <a:pt x="35468" y="96428"/>
                    <a:pt x="34236" y="95768"/>
                    <a:pt x="33040" y="95041"/>
                  </a:cubicBezTo>
                  <a:lnTo>
                    <a:pt x="31314" y="93808"/>
                  </a:lnTo>
                  <a:lnTo>
                    <a:pt x="29773" y="92391"/>
                  </a:lnTo>
                  <a:cubicBezTo>
                    <a:pt x="27733" y="90492"/>
                    <a:pt x="25970" y="88310"/>
                    <a:pt x="24534" y="85919"/>
                  </a:cubicBezTo>
                  <a:cubicBezTo>
                    <a:pt x="22919" y="83466"/>
                    <a:pt x="21872" y="80686"/>
                    <a:pt x="21452" y="77783"/>
                  </a:cubicBezTo>
                  <a:lnTo>
                    <a:pt x="21452" y="76181"/>
                  </a:lnTo>
                  <a:lnTo>
                    <a:pt x="23117" y="76181"/>
                  </a:lnTo>
                  <a:lnTo>
                    <a:pt x="76123" y="80927"/>
                  </a:lnTo>
                  <a:lnTo>
                    <a:pt x="76123" y="80927"/>
                  </a:lnTo>
                  <a:lnTo>
                    <a:pt x="76123" y="80927"/>
                  </a:lnTo>
                  <a:lnTo>
                    <a:pt x="99359" y="92637"/>
                  </a:lnTo>
                  <a:lnTo>
                    <a:pt x="97633" y="94918"/>
                  </a:lnTo>
                  <a:lnTo>
                    <a:pt x="90237" y="86289"/>
                  </a:lnTo>
                  <a:lnTo>
                    <a:pt x="86539" y="81974"/>
                  </a:lnTo>
                  <a:cubicBezTo>
                    <a:pt x="85257" y="80600"/>
                    <a:pt x="83901" y="79306"/>
                    <a:pt x="82471" y="78091"/>
                  </a:cubicBezTo>
                  <a:cubicBezTo>
                    <a:pt x="76739" y="72976"/>
                    <a:pt x="70144" y="68230"/>
                    <a:pt x="63981" y="63484"/>
                  </a:cubicBezTo>
                  <a:lnTo>
                    <a:pt x="64720" y="63792"/>
                  </a:lnTo>
                  <a:lnTo>
                    <a:pt x="40991" y="61327"/>
                  </a:lnTo>
                  <a:lnTo>
                    <a:pt x="28664" y="60094"/>
                  </a:lnTo>
                  <a:cubicBezTo>
                    <a:pt x="26691" y="60094"/>
                    <a:pt x="24596" y="59724"/>
                    <a:pt x="22500" y="59354"/>
                  </a:cubicBezTo>
                  <a:cubicBezTo>
                    <a:pt x="20411" y="59009"/>
                    <a:pt x="18352" y="58516"/>
                    <a:pt x="16337" y="57875"/>
                  </a:cubicBezTo>
                  <a:cubicBezTo>
                    <a:pt x="12479" y="56760"/>
                    <a:pt x="8904" y="54824"/>
                    <a:pt x="5859" y="52205"/>
                  </a:cubicBezTo>
                  <a:cubicBezTo>
                    <a:pt x="2697" y="49456"/>
                    <a:pt x="706" y="45591"/>
                    <a:pt x="312" y="41419"/>
                  </a:cubicBezTo>
                  <a:lnTo>
                    <a:pt x="312" y="39939"/>
                  </a:lnTo>
                  <a:lnTo>
                    <a:pt x="1729" y="39939"/>
                  </a:lnTo>
                  <a:lnTo>
                    <a:pt x="31869" y="37043"/>
                  </a:lnTo>
                  <a:lnTo>
                    <a:pt x="31869" y="39939"/>
                  </a:lnTo>
                  <a:cubicBezTo>
                    <a:pt x="25237" y="39446"/>
                    <a:pt x="18716" y="37967"/>
                    <a:pt x="12516" y="35563"/>
                  </a:cubicBezTo>
                  <a:cubicBezTo>
                    <a:pt x="9354" y="34343"/>
                    <a:pt x="6451" y="32549"/>
                    <a:pt x="3948" y="30263"/>
                  </a:cubicBezTo>
                  <a:cubicBezTo>
                    <a:pt x="1347" y="27748"/>
                    <a:pt x="-83" y="24266"/>
                    <a:pt x="4" y="20648"/>
                  </a:cubicBezTo>
                  <a:lnTo>
                    <a:pt x="4" y="19477"/>
                  </a:lnTo>
                  <a:lnTo>
                    <a:pt x="1175" y="19477"/>
                  </a:lnTo>
                  <a:lnTo>
                    <a:pt x="25397" y="15963"/>
                  </a:lnTo>
                  <a:lnTo>
                    <a:pt x="25397" y="18799"/>
                  </a:lnTo>
                  <a:cubicBezTo>
                    <a:pt x="22901" y="18558"/>
                    <a:pt x="20540" y="17523"/>
                    <a:pt x="18679" y="15840"/>
                  </a:cubicBezTo>
                  <a:cubicBezTo>
                    <a:pt x="16805" y="14003"/>
                    <a:pt x="15856" y="11427"/>
                    <a:pt x="16090" y="8814"/>
                  </a:cubicBezTo>
                  <a:lnTo>
                    <a:pt x="16090" y="7643"/>
                  </a:lnTo>
                  <a:lnTo>
                    <a:pt x="17200" y="7643"/>
                  </a:lnTo>
                  <a:lnTo>
                    <a:pt x="79882" y="0"/>
                  </a:lnTo>
                  <a:lnTo>
                    <a:pt x="80437" y="0"/>
                  </a:lnTo>
                  <a:lnTo>
                    <a:pt x="80807" y="308"/>
                  </a:lnTo>
                  <a:lnTo>
                    <a:pt x="141517" y="43083"/>
                  </a:lnTo>
                  <a:lnTo>
                    <a:pt x="141517" y="43083"/>
                  </a:lnTo>
                  <a:cubicBezTo>
                    <a:pt x="163829" y="62991"/>
                    <a:pt x="183244" y="80064"/>
                    <a:pt x="199515" y="94733"/>
                  </a:cubicBezTo>
                  <a:lnTo>
                    <a:pt x="198961" y="94733"/>
                  </a:lnTo>
                  <a:lnTo>
                    <a:pt x="252645" y="97753"/>
                  </a:lnTo>
                  <a:lnTo>
                    <a:pt x="266883" y="98616"/>
                  </a:lnTo>
                  <a:lnTo>
                    <a:pt x="270519" y="98924"/>
                  </a:lnTo>
                  <a:cubicBezTo>
                    <a:pt x="271382" y="98924"/>
                    <a:pt x="271752" y="98924"/>
                    <a:pt x="271752" y="98924"/>
                  </a:cubicBezTo>
                  <a:lnTo>
                    <a:pt x="266821" y="98924"/>
                  </a:lnTo>
                  <a:lnTo>
                    <a:pt x="252460" y="98554"/>
                  </a:lnTo>
                  <a:lnTo>
                    <a:pt x="198776" y="96335"/>
                  </a:lnTo>
                  <a:lnTo>
                    <a:pt x="198776" y="96335"/>
                  </a:lnTo>
                  <a:lnTo>
                    <a:pt x="198776" y="96335"/>
                  </a:lnTo>
                  <a:lnTo>
                    <a:pt x="139791" y="44932"/>
                  </a:lnTo>
                  <a:lnTo>
                    <a:pt x="139791" y="44932"/>
                  </a:lnTo>
                  <a:lnTo>
                    <a:pt x="79882" y="2404"/>
                  </a:lnTo>
                  <a:lnTo>
                    <a:pt x="80745" y="2404"/>
                  </a:lnTo>
                  <a:lnTo>
                    <a:pt x="18248" y="10108"/>
                  </a:lnTo>
                  <a:lnTo>
                    <a:pt x="19480" y="8814"/>
                  </a:lnTo>
                  <a:cubicBezTo>
                    <a:pt x="19271" y="10601"/>
                    <a:pt x="19912" y="12376"/>
                    <a:pt x="21206" y="13621"/>
                  </a:cubicBezTo>
                  <a:cubicBezTo>
                    <a:pt x="22642" y="14829"/>
                    <a:pt x="24399" y="15575"/>
                    <a:pt x="26260" y="15779"/>
                  </a:cubicBezTo>
                  <a:lnTo>
                    <a:pt x="36553" y="17134"/>
                  </a:lnTo>
                  <a:lnTo>
                    <a:pt x="26322" y="18614"/>
                  </a:lnTo>
                  <a:lnTo>
                    <a:pt x="2099" y="22127"/>
                  </a:lnTo>
                  <a:lnTo>
                    <a:pt x="3332" y="20771"/>
                  </a:lnTo>
                  <a:cubicBezTo>
                    <a:pt x="3239" y="23582"/>
                    <a:pt x="4392" y="26281"/>
                    <a:pt x="6475" y="28167"/>
                  </a:cubicBezTo>
                  <a:cubicBezTo>
                    <a:pt x="8670" y="30226"/>
                    <a:pt x="11246" y="31834"/>
                    <a:pt x="14056" y="32913"/>
                  </a:cubicBezTo>
                  <a:cubicBezTo>
                    <a:pt x="19992" y="35163"/>
                    <a:pt x="26217" y="36556"/>
                    <a:pt x="32547" y="37043"/>
                  </a:cubicBezTo>
                  <a:lnTo>
                    <a:pt x="32547" y="39939"/>
                  </a:lnTo>
                  <a:lnTo>
                    <a:pt x="2407" y="42898"/>
                  </a:lnTo>
                  <a:lnTo>
                    <a:pt x="3763" y="41295"/>
                  </a:lnTo>
                  <a:cubicBezTo>
                    <a:pt x="4078" y="44716"/>
                    <a:pt x="5717" y="47878"/>
                    <a:pt x="8324" y="50109"/>
                  </a:cubicBezTo>
                  <a:cubicBezTo>
                    <a:pt x="11036" y="52470"/>
                    <a:pt x="14235" y="54196"/>
                    <a:pt x="17693" y="55163"/>
                  </a:cubicBezTo>
                  <a:cubicBezTo>
                    <a:pt x="19597" y="55817"/>
                    <a:pt x="21557" y="56291"/>
                    <a:pt x="23548" y="56581"/>
                  </a:cubicBezTo>
                  <a:cubicBezTo>
                    <a:pt x="25588" y="56914"/>
                    <a:pt x="27647" y="57142"/>
                    <a:pt x="29712" y="57259"/>
                  </a:cubicBezTo>
                  <a:lnTo>
                    <a:pt x="42039" y="58553"/>
                  </a:lnTo>
                  <a:lnTo>
                    <a:pt x="65768" y="60957"/>
                  </a:lnTo>
                  <a:lnTo>
                    <a:pt x="66138" y="60957"/>
                  </a:lnTo>
                  <a:lnTo>
                    <a:pt x="66446" y="60957"/>
                  </a:lnTo>
                  <a:cubicBezTo>
                    <a:pt x="72979" y="65703"/>
                    <a:pt x="79328" y="70510"/>
                    <a:pt x="85245" y="75688"/>
                  </a:cubicBezTo>
                  <a:cubicBezTo>
                    <a:pt x="86724" y="77044"/>
                    <a:pt x="88141" y="78400"/>
                    <a:pt x="89497" y="79879"/>
                  </a:cubicBezTo>
                  <a:lnTo>
                    <a:pt x="93257" y="84255"/>
                  </a:lnTo>
                  <a:lnTo>
                    <a:pt x="100592" y="92761"/>
                  </a:lnTo>
                  <a:lnTo>
                    <a:pt x="105338" y="98308"/>
                  </a:lnTo>
                  <a:lnTo>
                    <a:pt x="98866" y="95041"/>
                  </a:lnTo>
                  <a:lnTo>
                    <a:pt x="75691" y="83269"/>
                  </a:lnTo>
                  <a:lnTo>
                    <a:pt x="76184" y="83269"/>
                  </a:lnTo>
                  <a:lnTo>
                    <a:pt x="23178" y="78400"/>
                  </a:lnTo>
                  <a:lnTo>
                    <a:pt x="24596" y="76982"/>
                  </a:lnTo>
                  <a:cubicBezTo>
                    <a:pt x="25021" y="79454"/>
                    <a:pt x="25921" y="81820"/>
                    <a:pt x="27246" y="83947"/>
                  </a:cubicBezTo>
                  <a:cubicBezTo>
                    <a:pt x="31320" y="90554"/>
                    <a:pt x="38069" y="95053"/>
                    <a:pt x="45737" y="96274"/>
                  </a:cubicBezTo>
                  <a:cubicBezTo>
                    <a:pt x="55290" y="98831"/>
                    <a:pt x="65041" y="100563"/>
                    <a:pt x="74890" y="101451"/>
                  </a:cubicBezTo>
                  <a:lnTo>
                    <a:pt x="75321" y="101451"/>
                  </a:lnTo>
                  <a:lnTo>
                    <a:pt x="75321" y="101451"/>
                  </a:lnTo>
                  <a:cubicBezTo>
                    <a:pt x="95661" y="119942"/>
                    <a:pt x="114398" y="136213"/>
                    <a:pt x="131409" y="150143"/>
                  </a:cubicBezTo>
                  <a:cubicBezTo>
                    <a:pt x="135600" y="153656"/>
                    <a:pt x="139791" y="156984"/>
                    <a:pt x="143736" y="160004"/>
                  </a:cubicBezTo>
                  <a:cubicBezTo>
                    <a:pt x="147397" y="163092"/>
                    <a:pt x="151570" y="165508"/>
                    <a:pt x="156063" y="167154"/>
                  </a:cubicBezTo>
                  <a:cubicBezTo>
                    <a:pt x="164341" y="169613"/>
                    <a:pt x="172760" y="171567"/>
                    <a:pt x="181272" y="173009"/>
                  </a:cubicBezTo>
                  <a:cubicBezTo>
                    <a:pt x="196680" y="175844"/>
                    <a:pt x="208822" y="177570"/>
                    <a:pt x="217082" y="178803"/>
                  </a:cubicBezTo>
                  <a:lnTo>
                    <a:pt x="226512" y="180220"/>
                  </a:lnTo>
                  <a:lnTo>
                    <a:pt x="228915" y="180590"/>
                  </a:lnTo>
                  <a:close/>
                </a:path>
              </a:pathLst>
            </a:custGeom>
            <a:solidFill>
              <a:srgbClr val="EB996E"/>
            </a:solidFill>
            <a:ln w="6160" cap="flat">
              <a:noFill/>
              <a:prstDash val="solid"/>
              <a:miter/>
            </a:ln>
          </p:spPr>
          <p:txBody>
            <a:bodyPr rtlCol="0" anchor="ctr"/>
            <a:lstStyle/>
            <a:p>
              <a:endParaRPr lang="en-US"/>
            </a:p>
          </p:txBody>
        </p:sp>
        <p:sp>
          <p:nvSpPr>
            <p:cNvPr id="4516" name="Freeform: Shape 4515">
              <a:extLst>
                <a:ext uri="{FF2B5EF4-FFF2-40B4-BE49-F238E27FC236}">
                  <a16:creationId xmlns:a16="http://schemas.microsoft.com/office/drawing/2014/main" id="{D13F3C35-5F61-4CCC-92F8-E2B5A80A7908}"/>
                </a:ext>
              </a:extLst>
            </p:cNvPr>
            <p:cNvSpPr/>
            <p:nvPr/>
          </p:nvSpPr>
          <p:spPr>
            <a:xfrm>
              <a:off x="7510385" y="3335476"/>
              <a:ext cx="77228" cy="29276"/>
            </a:xfrm>
            <a:custGeom>
              <a:avLst/>
              <a:gdLst>
                <a:gd name="connsiteX0" fmla="*/ 77228 w 77228"/>
                <a:gd name="connsiteY0" fmla="*/ 29277 h 29276"/>
                <a:gd name="connsiteX1" fmla="*/ 66381 w 77228"/>
                <a:gd name="connsiteY1" fmla="*/ 22558 h 29276"/>
                <a:gd name="connsiteX2" fmla="*/ 41727 w 77228"/>
                <a:gd name="connsiteY2" fmla="*/ 4623 h 29276"/>
                <a:gd name="connsiteX3" fmla="*/ 39076 w 77228"/>
                <a:gd name="connsiteY3" fmla="*/ 2650 h 29276"/>
                <a:gd name="connsiteX4" fmla="*/ 40001 w 77228"/>
                <a:gd name="connsiteY4" fmla="*/ 2959 h 29276"/>
                <a:gd name="connsiteX5" fmla="*/ 11587 w 77228"/>
                <a:gd name="connsiteY5" fmla="*/ 3698 h 29276"/>
                <a:gd name="connsiteX6" fmla="*/ 0 w 77228"/>
                <a:gd name="connsiteY6" fmla="*/ 3205 h 29276"/>
                <a:gd name="connsiteX7" fmla="*/ 11526 w 77228"/>
                <a:gd name="connsiteY7" fmla="*/ 1664 h 29276"/>
                <a:gd name="connsiteX8" fmla="*/ 39878 w 77228"/>
                <a:gd name="connsiteY8" fmla="*/ 0 h 29276"/>
                <a:gd name="connsiteX9" fmla="*/ 40432 w 77228"/>
                <a:gd name="connsiteY9" fmla="*/ 0 h 29276"/>
                <a:gd name="connsiteX10" fmla="*/ 40802 w 77228"/>
                <a:gd name="connsiteY10" fmla="*/ 308 h 29276"/>
                <a:gd name="connsiteX11" fmla="*/ 43452 w 77228"/>
                <a:gd name="connsiteY11" fmla="*/ 2280 h 29276"/>
                <a:gd name="connsiteX12" fmla="*/ 67798 w 77228"/>
                <a:gd name="connsiteY12" fmla="*/ 20771 h 29276"/>
                <a:gd name="connsiteX13" fmla="*/ 77228 w 77228"/>
                <a:gd name="connsiteY13" fmla="*/ 29277 h 2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28" h="29276">
                  <a:moveTo>
                    <a:pt x="77228" y="29277"/>
                  </a:moveTo>
                  <a:cubicBezTo>
                    <a:pt x="73370" y="27452"/>
                    <a:pt x="69734" y="25196"/>
                    <a:pt x="66381" y="22558"/>
                  </a:cubicBezTo>
                  <a:cubicBezTo>
                    <a:pt x="60217" y="18059"/>
                    <a:pt x="51157" y="11772"/>
                    <a:pt x="41727" y="4623"/>
                  </a:cubicBezTo>
                  <a:lnTo>
                    <a:pt x="39076" y="2650"/>
                  </a:lnTo>
                  <a:lnTo>
                    <a:pt x="40001" y="2959"/>
                  </a:lnTo>
                  <a:cubicBezTo>
                    <a:pt x="28845" y="3390"/>
                    <a:pt x="18799" y="3636"/>
                    <a:pt x="11587" y="3698"/>
                  </a:cubicBezTo>
                  <a:cubicBezTo>
                    <a:pt x="7717" y="4000"/>
                    <a:pt x="3828" y="3834"/>
                    <a:pt x="0" y="3205"/>
                  </a:cubicBezTo>
                  <a:cubicBezTo>
                    <a:pt x="3760" y="2207"/>
                    <a:pt x="7637" y="1689"/>
                    <a:pt x="11526" y="1664"/>
                  </a:cubicBezTo>
                  <a:cubicBezTo>
                    <a:pt x="18737" y="1109"/>
                    <a:pt x="28722" y="493"/>
                    <a:pt x="39878" y="0"/>
                  </a:cubicBezTo>
                  <a:lnTo>
                    <a:pt x="40432" y="0"/>
                  </a:lnTo>
                  <a:lnTo>
                    <a:pt x="40802" y="308"/>
                  </a:lnTo>
                  <a:lnTo>
                    <a:pt x="43452" y="2280"/>
                  </a:lnTo>
                  <a:cubicBezTo>
                    <a:pt x="53068" y="9368"/>
                    <a:pt x="61635" y="15963"/>
                    <a:pt x="67798" y="20771"/>
                  </a:cubicBezTo>
                  <a:cubicBezTo>
                    <a:pt x="71262" y="23230"/>
                    <a:pt x="74424" y="26084"/>
                    <a:pt x="77228" y="29277"/>
                  </a:cubicBezTo>
                  <a:close/>
                </a:path>
              </a:pathLst>
            </a:custGeom>
            <a:solidFill>
              <a:srgbClr val="EB996E"/>
            </a:solidFill>
            <a:ln w="6160" cap="flat">
              <a:noFill/>
              <a:prstDash val="solid"/>
              <a:miter/>
            </a:ln>
          </p:spPr>
          <p:txBody>
            <a:bodyPr rtlCol="0" anchor="ctr"/>
            <a:lstStyle/>
            <a:p>
              <a:endParaRPr lang="en-US"/>
            </a:p>
          </p:txBody>
        </p:sp>
        <p:sp>
          <p:nvSpPr>
            <p:cNvPr id="4517" name="Freeform: Shape 4516">
              <a:extLst>
                <a:ext uri="{FF2B5EF4-FFF2-40B4-BE49-F238E27FC236}">
                  <a16:creationId xmlns:a16="http://schemas.microsoft.com/office/drawing/2014/main" id="{6CC26AC7-1D60-4A6D-88F4-22B785A736A2}"/>
                </a:ext>
              </a:extLst>
            </p:cNvPr>
            <p:cNvSpPr/>
            <p:nvPr/>
          </p:nvSpPr>
          <p:spPr>
            <a:xfrm>
              <a:off x="7501818" y="3310946"/>
              <a:ext cx="79077" cy="25701"/>
            </a:xfrm>
            <a:custGeom>
              <a:avLst/>
              <a:gdLst>
                <a:gd name="connsiteX0" fmla="*/ 79077 w 79077"/>
                <a:gd name="connsiteY0" fmla="*/ 25702 h 25701"/>
                <a:gd name="connsiteX1" fmla="*/ 69154 w 79077"/>
                <a:gd name="connsiteY1" fmla="*/ 19538 h 25701"/>
                <a:gd name="connsiteX2" fmla="*/ 46103 w 79077"/>
                <a:gd name="connsiteY2" fmla="*/ 2897 h 25701"/>
                <a:gd name="connsiteX3" fmla="*/ 47151 w 79077"/>
                <a:gd name="connsiteY3" fmla="*/ 3205 h 25701"/>
                <a:gd name="connsiteX4" fmla="*/ 43637 w 79077"/>
                <a:gd name="connsiteY4" fmla="*/ 3575 h 25701"/>
                <a:gd name="connsiteX5" fmla="*/ 12820 w 79077"/>
                <a:gd name="connsiteY5" fmla="*/ 6287 h 25701"/>
                <a:gd name="connsiteX6" fmla="*/ 0 w 79077"/>
                <a:gd name="connsiteY6" fmla="*/ 6287 h 25701"/>
                <a:gd name="connsiteX7" fmla="*/ 12327 w 79077"/>
                <a:gd name="connsiteY7" fmla="*/ 3945 h 25701"/>
                <a:gd name="connsiteX8" fmla="*/ 43144 w 79077"/>
                <a:gd name="connsiteY8" fmla="*/ 370 h 25701"/>
                <a:gd name="connsiteX9" fmla="*/ 46657 w 79077"/>
                <a:gd name="connsiteY9" fmla="*/ 0 h 25701"/>
                <a:gd name="connsiteX10" fmla="*/ 47212 w 79077"/>
                <a:gd name="connsiteY10" fmla="*/ 0 h 25701"/>
                <a:gd name="connsiteX11" fmla="*/ 47705 w 79077"/>
                <a:gd name="connsiteY11" fmla="*/ 370 h 25701"/>
                <a:gd name="connsiteX12" fmla="*/ 70202 w 79077"/>
                <a:gd name="connsiteY12" fmla="*/ 17689 h 25701"/>
                <a:gd name="connsiteX13" fmla="*/ 79077 w 79077"/>
                <a:gd name="connsiteY13" fmla="*/ 25702 h 2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077" h="25701">
                  <a:moveTo>
                    <a:pt x="79077" y="25702"/>
                  </a:moveTo>
                  <a:cubicBezTo>
                    <a:pt x="75527" y="24062"/>
                    <a:pt x="72193" y="21991"/>
                    <a:pt x="69154" y="19538"/>
                  </a:cubicBezTo>
                  <a:cubicBezTo>
                    <a:pt x="62991" y="15409"/>
                    <a:pt x="55101" y="9554"/>
                    <a:pt x="46103" y="2897"/>
                  </a:cubicBezTo>
                  <a:lnTo>
                    <a:pt x="47151" y="3205"/>
                  </a:lnTo>
                  <a:lnTo>
                    <a:pt x="43637" y="3575"/>
                  </a:lnTo>
                  <a:cubicBezTo>
                    <a:pt x="31680" y="4808"/>
                    <a:pt x="20771" y="5732"/>
                    <a:pt x="12820" y="6287"/>
                  </a:cubicBezTo>
                  <a:cubicBezTo>
                    <a:pt x="8561" y="6817"/>
                    <a:pt x="4259" y="6817"/>
                    <a:pt x="0" y="6287"/>
                  </a:cubicBezTo>
                  <a:cubicBezTo>
                    <a:pt x="4018" y="5091"/>
                    <a:pt x="8148" y="4308"/>
                    <a:pt x="12327" y="3945"/>
                  </a:cubicBezTo>
                  <a:cubicBezTo>
                    <a:pt x="20155" y="2897"/>
                    <a:pt x="30817" y="1603"/>
                    <a:pt x="43144" y="370"/>
                  </a:cubicBezTo>
                  <a:lnTo>
                    <a:pt x="46657" y="0"/>
                  </a:lnTo>
                  <a:lnTo>
                    <a:pt x="47212" y="0"/>
                  </a:lnTo>
                  <a:lnTo>
                    <a:pt x="47705" y="370"/>
                  </a:lnTo>
                  <a:cubicBezTo>
                    <a:pt x="56642" y="7088"/>
                    <a:pt x="64593" y="13190"/>
                    <a:pt x="70202" y="17689"/>
                  </a:cubicBezTo>
                  <a:cubicBezTo>
                    <a:pt x="73456" y="20007"/>
                    <a:pt x="76439" y="22700"/>
                    <a:pt x="79077" y="25702"/>
                  </a:cubicBezTo>
                  <a:close/>
                </a:path>
              </a:pathLst>
            </a:custGeom>
            <a:solidFill>
              <a:srgbClr val="EB996E"/>
            </a:solidFill>
            <a:ln w="6160" cap="flat">
              <a:noFill/>
              <a:prstDash val="solid"/>
              <a:miter/>
            </a:ln>
          </p:spPr>
          <p:txBody>
            <a:bodyPr rtlCol="0" anchor="ctr"/>
            <a:lstStyle/>
            <a:p>
              <a:endParaRPr lang="en-US"/>
            </a:p>
          </p:txBody>
        </p:sp>
        <p:sp>
          <p:nvSpPr>
            <p:cNvPr id="4518" name="Freeform: Shape 4517">
              <a:extLst>
                <a:ext uri="{FF2B5EF4-FFF2-40B4-BE49-F238E27FC236}">
                  <a16:creationId xmlns:a16="http://schemas.microsoft.com/office/drawing/2014/main" id="{62310E38-80AD-4A2F-8A27-3EED28C043EB}"/>
                </a:ext>
              </a:extLst>
            </p:cNvPr>
            <p:cNvSpPr/>
            <p:nvPr/>
          </p:nvSpPr>
          <p:spPr>
            <a:xfrm>
              <a:off x="7676984" y="2876849"/>
              <a:ext cx="477699" cy="630896"/>
            </a:xfrm>
            <a:custGeom>
              <a:avLst/>
              <a:gdLst>
                <a:gd name="connsiteX0" fmla="*/ 453447 w 477699"/>
                <a:gd name="connsiteY0" fmla="*/ 553052 h 630896"/>
                <a:gd name="connsiteX1" fmla="*/ 476375 w 477699"/>
                <a:gd name="connsiteY1" fmla="*/ 451601 h 630896"/>
                <a:gd name="connsiteX2" fmla="*/ 430458 w 477699"/>
                <a:gd name="connsiteY2" fmla="*/ 181825 h 630896"/>
                <a:gd name="connsiteX3" fmla="*/ 387313 w 477699"/>
                <a:gd name="connsiteY3" fmla="*/ 42160 h 630896"/>
                <a:gd name="connsiteX4" fmla="*/ 313968 w 477699"/>
                <a:gd name="connsiteY4" fmla="*/ 2 h 630896"/>
                <a:gd name="connsiteX5" fmla="*/ 258866 w 477699"/>
                <a:gd name="connsiteY5" fmla="*/ 156308 h 630896"/>
                <a:gd name="connsiteX6" fmla="*/ 279575 w 477699"/>
                <a:gd name="connsiteY6" fmla="*/ 458319 h 630896"/>
                <a:gd name="connsiteX7" fmla="*/ 0 w 477699"/>
                <a:gd name="connsiteY7" fmla="*/ 508367 h 630896"/>
                <a:gd name="connsiteX8" fmla="*/ 0 w 477699"/>
                <a:gd name="connsiteY8" fmla="*/ 630897 h 630896"/>
                <a:gd name="connsiteX9" fmla="*/ 332520 w 477699"/>
                <a:gd name="connsiteY9" fmla="*/ 620542 h 630896"/>
                <a:gd name="connsiteX10" fmla="*/ 453201 w 477699"/>
                <a:gd name="connsiteY10" fmla="*/ 553052 h 63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699" h="630896">
                  <a:moveTo>
                    <a:pt x="453447" y="553052"/>
                  </a:moveTo>
                  <a:cubicBezTo>
                    <a:pt x="472992" y="523073"/>
                    <a:pt x="481127" y="487072"/>
                    <a:pt x="476375" y="451601"/>
                  </a:cubicBezTo>
                  <a:lnTo>
                    <a:pt x="430458" y="181825"/>
                  </a:lnTo>
                  <a:cubicBezTo>
                    <a:pt x="425219" y="136708"/>
                    <a:pt x="418809" y="75073"/>
                    <a:pt x="387313" y="42160"/>
                  </a:cubicBezTo>
                  <a:cubicBezTo>
                    <a:pt x="365803" y="19541"/>
                    <a:pt x="339669" y="-244"/>
                    <a:pt x="313968" y="2"/>
                  </a:cubicBezTo>
                  <a:lnTo>
                    <a:pt x="258866" y="156308"/>
                  </a:lnTo>
                  <a:lnTo>
                    <a:pt x="279575" y="458319"/>
                  </a:lnTo>
                  <a:lnTo>
                    <a:pt x="0" y="508367"/>
                  </a:lnTo>
                  <a:lnTo>
                    <a:pt x="0" y="630897"/>
                  </a:lnTo>
                  <a:cubicBezTo>
                    <a:pt x="0" y="630897"/>
                    <a:pt x="213626" y="623808"/>
                    <a:pt x="332520" y="620542"/>
                  </a:cubicBezTo>
                  <a:cubicBezTo>
                    <a:pt x="381378" y="619186"/>
                    <a:pt x="426470" y="593971"/>
                    <a:pt x="453201" y="553052"/>
                  </a:cubicBezTo>
                  <a:close/>
                </a:path>
              </a:pathLst>
            </a:custGeom>
            <a:solidFill>
              <a:srgbClr val="008D8A"/>
            </a:solidFill>
            <a:ln w="6160" cap="flat">
              <a:noFill/>
              <a:prstDash val="solid"/>
              <a:miter/>
            </a:ln>
          </p:spPr>
          <p:txBody>
            <a:bodyPr rtlCol="0" anchor="ctr"/>
            <a:lstStyle/>
            <a:p>
              <a:endParaRPr lang="en-US"/>
            </a:p>
          </p:txBody>
        </p:sp>
        <p:sp>
          <p:nvSpPr>
            <p:cNvPr id="4519" name="Freeform: Shape 4518">
              <a:extLst>
                <a:ext uri="{FF2B5EF4-FFF2-40B4-BE49-F238E27FC236}">
                  <a16:creationId xmlns:a16="http://schemas.microsoft.com/office/drawing/2014/main" id="{8D77AECB-0C33-4449-897C-6A317504A6BF}"/>
                </a:ext>
              </a:extLst>
            </p:cNvPr>
            <p:cNvSpPr/>
            <p:nvPr/>
          </p:nvSpPr>
          <p:spPr>
            <a:xfrm>
              <a:off x="7675751" y="3105270"/>
              <a:ext cx="454680" cy="404324"/>
            </a:xfrm>
            <a:custGeom>
              <a:avLst/>
              <a:gdLst>
                <a:gd name="connsiteX0" fmla="*/ 454680 w 454680"/>
                <a:gd name="connsiteY0" fmla="*/ 324631 h 404324"/>
                <a:gd name="connsiteX1" fmla="*/ 453386 w 454680"/>
                <a:gd name="connsiteY1" fmla="*/ 326665 h 404324"/>
                <a:gd name="connsiteX2" fmla="*/ 449503 w 454680"/>
                <a:gd name="connsiteY2" fmla="*/ 332828 h 404324"/>
                <a:gd name="connsiteX3" fmla="*/ 431567 w 454680"/>
                <a:gd name="connsiteY3" fmla="*/ 353168 h 404324"/>
                <a:gd name="connsiteX4" fmla="*/ 396127 w 454680"/>
                <a:gd name="connsiteY4" fmla="*/ 377822 h 404324"/>
                <a:gd name="connsiteX5" fmla="*/ 340656 w 454680"/>
                <a:gd name="connsiteY5" fmla="*/ 393107 h 404324"/>
                <a:gd name="connsiteX6" fmla="*/ 1664 w 454680"/>
                <a:gd name="connsiteY6" fmla="*/ 404325 h 404324"/>
                <a:gd name="connsiteX7" fmla="*/ 0 w 454680"/>
                <a:gd name="connsiteY7" fmla="*/ 404325 h 404324"/>
                <a:gd name="connsiteX8" fmla="*/ 0 w 454680"/>
                <a:gd name="connsiteY8" fmla="*/ 278590 h 404324"/>
                <a:gd name="connsiteX9" fmla="*/ 1356 w 454680"/>
                <a:gd name="connsiteY9" fmla="*/ 278590 h 404324"/>
                <a:gd name="connsiteX10" fmla="*/ 280932 w 454680"/>
                <a:gd name="connsiteY10" fmla="*/ 228850 h 404324"/>
                <a:gd name="connsiteX11" fmla="*/ 279884 w 454680"/>
                <a:gd name="connsiteY11" fmla="*/ 230268 h 404324"/>
                <a:gd name="connsiteX12" fmla="*/ 262195 w 454680"/>
                <a:gd name="connsiteY12" fmla="*/ 62868 h 404324"/>
                <a:gd name="connsiteX13" fmla="*/ 257510 w 454680"/>
                <a:gd name="connsiteY13" fmla="*/ 16518 h 404324"/>
                <a:gd name="connsiteX14" fmla="*/ 256401 w 454680"/>
                <a:gd name="connsiteY14" fmla="*/ 4191 h 404324"/>
                <a:gd name="connsiteX15" fmla="*/ 256401 w 454680"/>
                <a:gd name="connsiteY15" fmla="*/ 0 h 404324"/>
                <a:gd name="connsiteX16" fmla="*/ 257017 w 454680"/>
                <a:gd name="connsiteY16" fmla="*/ 4130 h 404324"/>
                <a:gd name="connsiteX17" fmla="*/ 258558 w 454680"/>
                <a:gd name="connsiteY17" fmla="*/ 16457 h 404324"/>
                <a:gd name="connsiteX18" fmla="*/ 263920 w 454680"/>
                <a:gd name="connsiteY18" fmla="*/ 62683 h 404324"/>
                <a:gd name="connsiteX19" fmla="*/ 282411 w 454680"/>
                <a:gd name="connsiteY19" fmla="*/ 229960 h 404324"/>
                <a:gd name="connsiteX20" fmla="*/ 282411 w 454680"/>
                <a:gd name="connsiteY20" fmla="*/ 231192 h 404324"/>
                <a:gd name="connsiteX21" fmla="*/ 281240 w 454680"/>
                <a:gd name="connsiteY21" fmla="*/ 231192 h 404324"/>
                <a:gd name="connsiteX22" fmla="*/ 1726 w 454680"/>
                <a:gd name="connsiteY22" fmla="*/ 281548 h 404324"/>
                <a:gd name="connsiteX23" fmla="*/ 3020 w 454680"/>
                <a:gd name="connsiteY23" fmla="*/ 280007 h 404324"/>
                <a:gd name="connsiteX24" fmla="*/ 3020 w 454680"/>
                <a:gd name="connsiteY24" fmla="*/ 402537 h 404324"/>
                <a:gd name="connsiteX25" fmla="*/ 1356 w 454680"/>
                <a:gd name="connsiteY25" fmla="*/ 400935 h 404324"/>
                <a:gd name="connsiteX26" fmla="*/ 340348 w 454680"/>
                <a:gd name="connsiteY26" fmla="*/ 390765 h 404324"/>
                <a:gd name="connsiteX27" fmla="*/ 395141 w 454680"/>
                <a:gd name="connsiteY27" fmla="*/ 376096 h 404324"/>
                <a:gd name="connsiteX28" fmla="*/ 430520 w 454680"/>
                <a:gd name="connsiteY28" fmla="*/ 352120 h 404324"/>
                <a:gd name="connsiteX29" fmla="*/ 449010 w 454680"/>
                <a:gd name="connsiteY29" fmla="*/ 332212 h 404324"/>
                <a:gd name="connsiteX30" fmla="*/ 453139 w 454680"/>
                <a:gd name="connsiteY30" fmla="*/ 326541 h 404324"/>
                <a:gd name="connsiteX31" fmla="*/ 454680 w 454680"/>
                <a:gd name="connsiteY31" fmla="*/ 324631 h 40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54680" h="404324">
                  <a:moveTo>
                    <a:pt x="454680" y="324631"/>
                  </a:moveTo>
                  <a:lnTo>
                    <a:pt x="453386" y="326665"/>
                  </a:lnTo>
                  <a:lnTo>
                    <a:pt x="449503" y="332828"/>
                  </a:lnTo>
                  <a:cubicBezTo>
                    <a:pt x="444110" y="340101"/>
                    <a:pt x="438106" y="346906"/>
                    <a:pt x="431567" y="353168"/>
                  </a:cubicBezTo>
                  <a:cubicBezTo>
                    <a:pt x="420997" y="363042"/>
                    <a:pt x="409058" y="371344"/>
                    <a:pt x="396127" y="377822"/>
                  </a:cubicBezTo>
                  <a:cubicBezTo>
                    <a:pt x="378814" y="386487"/>
                    <a:pt x="359966" y="391683"/>
                    <a:pt x="340656" y="393107"/>
                  </a:cubicBezTo>
                  <a:cubicBezTo>
                    <a:pt x="255230" y="396374"/>
                    <a:pt x="136275" y="400010"/>
                    <a:pt x="1664" y="404325"/>
                  </a:cubicBezTo>
                  <a:lnTo>
                    <a:pt x="0" y="404325"/>
                  </a:lnTo>
                  <a:lnTo>
                    <a:pt x="0" y="278590"/>
                  </a:lnTo>
                  <a:lnTo>
                    <a:pt x="1356" y="278590"/>
                  </a:lnTo>
                  <a:lnTo>
                    <a:pt x="280932" y="228850"/>
                  </a:lnTo>
                  <a:lnTo>
                    <a:pt x="279884" y="230268"/>
                  </a:lnTo>
                  <a:cubicBezTo>
                    <a:pt x="272549" y="160497"/>
                    <a:pt x="266448" y="103053"/>
                    <a:pt x="262195" y="62868"/>
                  </a:cubicBezTo>
                  <a:cubicBezTo>
                    <a:pt x="260222" y="42959"/>
                    <a:pt x="258620" y="27304"/>
                    <a:pt x="257510" y="16518"/>
                  </a:cubicBezTo>
                  <a:cubicBezTo>
                    <a:pt x="257017" y="11279"/>
                    <a:pt x="256648" y="7273"/>
                    <a:pt x="256401" y="4191"/>
                  </a:cubicBezTo>
                  <a:cubicBezTo>
                    <a:pt x="256154" y="1109"/>
                    <a:pt x="256401" y="0"/>
                    <a:pt x="256401" y="0"/>
                  </a:cubicBezTo>
                  <a:cubicBezTo>
                    <a:pt x="256401" y="0"/>
                    <a:pt x="256401" y="1418"/>
                    <a:pt x="257017" y="4130"/>
                  </a:cubicBezTo>
                  <a:cubicBezTo>
                    <a:pt x="257634" y="6842"/>
                    <a:pt x="257880" y="11033"/>
                    <a:pt x="258558" y="16457"/>
                  </a:cubicBezTo>
                  <a:cubicBezTo>
                    <a:pt x="259791" y="27243"/>
                    <a:pt x="261640" y="42836"/>
                    <a:pt x="263920" y="62683"/>
                  </a:cubicBezTo>
                  <a:cubicBezTo>
                    <a:pt x="268420" y="102869"/>
                    <a:pt x="274892" y="160251"/>
                    <a:pt x="282411" y="229960"/>
                  </a:cubicBezTo>
                  <a:lnTo>
                    <a:pt x="282411" y="231192"/>
                  </a:lnTo>
                  <a:lnTo>
                    <a:pt x="281240" y="231192"/>
                  </a:lnTo>
                  <a:lnTo>
                    <a:pt x="1726" y="281548"/>
                  </a:lnTo>
                  <a:lnTo>
                    <a:pt x="3020" y="280007"/>
                  </a:lnTo>
                  <a:lnTo>
                    <a:pt x="3020" y="402537"/>
                  </a:lnTo>
                  <a:lnTo>
                    <a:pt x="1356" y="400935"/>
                  </a:lnTo>
                  <a:lnTo>
                    <a:pt x="340348" y="390765"/>
                  </a:lnTo>
                  <a:cubicBezTo>
                    <a:pt x="359387" y="389434"/>
                    <a:pt x="377988" y="384454"/>
                    <a:pt x="395141" y="376096"/>
                  </a:cubicBezTo>
                  <a:cubicBezTo>
                    <a:pt x="408004" y="369815"/>
                    <a:pt x="419918" y="361741"/>
                    <a:pt x="430520" y="352120"/>
                  </a:cubicBezTo>
                  <a:cubicBezTo>
                    <a:pt x="437213" y="345993"/>
                    <a:pt x="443395" y="339337"/>
                    <a:pt x="449010" y="332212"/>
                  </a:cubicBezTo>
                  <a:cubicBezTo>
                    <a:pt x="450797" y="329808"/>
                    <a:pt x="452153" y="327959"/>
                    <a:pt x="453139" y="326541"/>
                  </a:cubicBezTo>
                  <a:cubicBezTo>
                    <a:pt x="453589" y="325857"/>
                    <a:pt x="454107" y="325216"/>
                    <a:pt x="454680" y="324631"/>
                  </a:cubicBezTo>
                  <a:close/>
                </a:path>
              </a:pathLst>
            </a:custGeom>
            <a:solidFill>
              <a:srgbClr val="263238"/>
            </a:solidFill>
            <a:ln w="6160" cap="flat">
              <a:noFill/>
              <a:prstDash val="solid"/>
              <a:miter/>
            </a:ln>
          </p:spPr>
          <p:txBody>
            <a:bodyPr rtlCol="0" anchor="ctr"/>
            <a:lstStyle/>
            <a:p>
              <a:endParaRPr lang="en-US"/>
            </a:p>
          </p:txBody>
        </p:sp>
        <p:sp>
          <p:nvSpPr>
            <p:cNvPr id="4520" name="Freeform: Shape 4519">
              <a:extLst>
                <a:ext uri="{FF2B5EF4-FFF2-40B4-BE49-F238E27FC236}">
                  <a16:creationId xmlns:a16="http://schemas.microsoft.com/office/drawing/2014/main" id="{AC2B725B-1791-46A7-99F1-4E2E12AC5F41}"/>
                </a:ext>
              </a:extLst>
            </p:cNvPr>
            <p:cNvSpPr/>
            <p:nvPr/>
          </p:nvSpPr>
          <p:spPr>
            <a:xfrm>
              <a:off x="7922866" y="2887021"/>
              <a:ext cx="99397" cy="142438"/>
            </a:xfrm>
            <a:custGeom>
              <a:avLst/>
              <a:gdLst>
                <a:gd name="connsiteX0" fmla="*/ 99397 w 99397"/>
                <a:gd name="connsiteY0" fmla="*/ 0 h 142438"/>
                <a:gd name="connsiteX1" fmla="*/ 76037 w 99397"/>
                <a:gd name="connsiteY1" fmla="*/ 13128 h 142438"/>
                <a:gd name="connsiteX2" fmla="*/ 53294 w 99397"/>
                <a:gd name="connsiteY2" fmla="*/ 30941 h 142438"/>
                <a:gd name="connsiteX3" fmla="*/ 30120 w 99397"/>
                <a:gd name="connsiteY3" fmla="*/ 57629 h 142438"/>
                <a:gd name="connsiteX4" fmla="*/ 13170 w 99397"/>
                <a:gd name="connsiteY4" fmla="*/ 88446 h 142438"/>
                <a:gd name="connsiteX5" fmla="*/ 4418 w 99397"/>
                <a:gd name="connsiteY5" fmla="*/ 115997 h 142438"/>
                <a:gd name="connsiteX6" fmla="*/ 227 w 99397"/>
                <a:gd name="connsiteY6" fmla="*/ 142438 h 142438"/>
                <a:gd name="connsiteX7" fmla="*/ 227 w 99397"/>
                <a:gd name="connsiteY7" fmla="*/ 135227 h 142438"/>
                <a:gd name="connsiteX8" fmla="*/ 843 w 99397"/>
                <a:gd name="connsiteY8" fmla="*/ 126721 h 142438"/>
                <a:gd name="connsiteX9" fmla="*/ 2445 w 99397"/>
                <a:gd name="connsiteY9" fmla="*/ 115565 h 142438"/>
                <a:gd name="connsiteX10" fmla="*/ 10643 w 99397"/>
                <a:gd name="connsiteY10" fmla="*/ 87337 h 142438"/>
                <a:gd name="connsiteX11" fmla="*/ 27778 w 99397"/>
                <a:gd name="connsiteY11" fmla="*/ 55595 h 142438"/>
                <a:gd name="connsiteX12" fmla="*/ 51507 w 99397"/>
                <a:gd name="connsiteY12" fmla="*/ 28537 h 142438"/>
                <a:gd name="connsiteX13" fmla="*/ 75113 w 99397"/>
                <a:gd name="connsiteY13" fmla="*/ 11033 h 142438"/>
                <a:gd name="connsiteX14" fmla="*/ 85036 w 99397"/>
                <a:gd name="connsiteY14" fmla="*/ 5609 h 142438"/>
                <a:gd name="connsiteX15" fmla="*/ 92802 w 99397"/>
                <a:gd name="connsiteY15" fmla="*/ 2157 h 142438"/>
                <a:gd name="connsiteX16" fmla="*/ 99397 w 99397"/>
                <a:gd name="connsiteY16" fmla="*/ 0 h 14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397" h="142438">
                  <a:moveTo>
                    <a:pt x="99397" y="0"/>
                  </a:moveTo>
                  <a:cubicBezTo>
                    <a:pt x="99397" y="616"/>
                    <a:pt x="89967" y="4191"/>
                    <a:pt x="76037" y="13128"/>
                  </a:cubicBezTo>
                  <a:cubicBezTo>
                    <a:pt x="67932" y="18367"/>
                    <a:pt x="60321" y="24334"/>
                    <a:pt x="53294" y="30941"/>
                  </a:cubicBezTo>
                  <a:cubicBezTo>
                    <a:pt x="44721" y="39064"/>
                    <a:pt x="36961" y="48001"/>
                    <a:pt x="30120" y="57629"/>
                  </a:cubicBezTo>
                  <a:cubicBezTo>
                    <a:pt x="23506" y="67336"/>
                    <a:pt x="17830" y="77660"/>
                    <a:pt x="13170" y="88446"/>
                  </a:cubicBezTo>
                  <a:cubicBezTo>
                    <a:pt x="9429" y="97346"/>
                    <a:pt x="6501" y="106567"/>
                    <a:pt x="4418" y="115997"/>
                  </a:cubicBezTo>
                  <a:cubicBezTo>
                    <a:pt x="904" y="132145"/>
                    <a:pt x="843" y="142500"/>
                    <a:pt x="227" y="142438"/>
                  </a:cubicBezTo>
                  <a:cubicBezTo>
                    <a:pt x="-76" y="140047"/>
                    <a:pt x="-76" y="137618"/>
                    <a:pt x="227" y="135227"/>
                  </a:cubicBezTo>
                  <a:cubicBezTo>
                    <a:pt x="221" y="132379"/>
                    <a:pt x="424" y="129538"/>
                    <a:pt x="843" y="126721"/>
                  </a:cubicBezTo>
                  <a:cubicBezTo>
                    <a:pt x="1126" y="122974"/>
                    <a:pt x="1663" y="119245"/>
                    <a:pt x="2445" y="115565"/>
                  </a:cubicBezTo>
                  <a:cubicBezTo>
                    <a:pt x="4245" y="105907"/>
                    <a:pt x="6994" y="96452"/>
                    <a:pt x="10643" y="87337"/>
                  </a:cubicBezTo>
                  <a:cubicBezTo>
                    <a:pt x="15247" y="76193"/>
                    <a:pt x="20985" y="65555"/>
                    <a:pt x="27778" y="55595"/>
                  </a:cubicBezTo>
                  <a:cubicBezTo>
                    <a:pt x="34717" y="45770"/>
                    <a:pt x="42675" y="36704"/>
                    <a:pt x="51507" y="28537"/>
                  </a:cubicBezTo>
                  <a:cubicBezTo>
                    <a:pt x="58786" y="21948"/>
                    <a:pt x="66694" y="16087"/>
                    <a:pt x="75113" y="11033"/>
                  </a:cubicBezTo>
                  <a:cubicBezTo>
                    <a:pt x="78312" y="9036"/>
                    <a:pt x="81628" y="7224"/>
                    <a:pt x="85036" y="5609"/>
                  </a:cubicBezTo>
                  <a:cubicBezTo>
                    <a:pt x="87539" y="4277"/>
                    <a:pt x="90134" y="3125"/>
                    <a:pt x="92802" y="2157"/>
                  </a:cubicBezTo>
                  <a:cubicBezTo>
                    <a:pt x="94898" y="1165"/>
                    <a:pt x="97117" y="438"/>
                    <a:pt x="99397" y="0"/>
                  </a:cubicBezTo>
                  <a:close/>
                </a:path>
              </a:pathLst>
            </a:custGeom>
            <a:solidFill>
              <a:srgbClr val="263238"/>
            </a:solidFill>
            <a:ln w="6160" cap="flat">
              <a:noFill/>
              <a:prstDash val="solid"/>
              <a:miter/>
            </a:ln>
          </p:spPr>
          <p:txBody>
            <a:bodyPr rtlCol="0" anchor="ctr"/>
            <a:lstStyle/>
            <a:p>
              <a:endParaRPr lang="en-US"/>
            </a:p>
          </p:txBody>
        </p:sp>
        <p:sp>
          <p:nvSpPr>
            <p:cNvPr id="4521" name="Freeform: Shape 4520">
              <a:extLst>
                <a:ext uri="{FF2B5EF4-FFF2-40B4-BE49-F238E27FC236}">
                  <a16:creationId xmlns:a16="http://schemas.microsoft.com/office/drawing/2014/main" id="{44C0897F-C618-46F9-8EC4-025DF9C868B1}"/>
                </a:ext>
              </a:extLst>
            </p:cNvPr>
            <p:cNvSpPr/>
            <p:nvPr/>
          </p:nvSpPr>
          <p:spPr>
            <a:xfrm>
              <a:off x="7710883" y="2829860"/>
              <a:ext cx="196676" cy="61685"/>
            </a:xfrm>
            <a:custGeom>
              <a:avLst/>
              <a:gdLst>
                <a:gd name="connsiteX0" fmla="*/ 196677 w 196676"/>
                <a:gd name="connsiteY0" fmla="*/ 26 h 61685"/>
                <a:gd name="connsiteX1" fmla="*/ 189897 w 196676"/>
                <a:gd name="connsiteY1" fmla="*/ 4710 h 61685"/>
                <a:gd name="connsiteX2" fmla="*/ 169126 w 196676"/>
                <a:gd name="connsiteY2" fmla="*/ 13092 h 61685"/>
                <a:gd name="connsiteX3" fmla="*/ 101944 w 196676"/>
                <a:gd name="connsiteY3" fmla="*/ 43047 h 61685"/>
                <a:gd name="connsiteX4" fmla="*/ 30633 w 196676"/>
                <a:gd name="connsiteY4" fmla="*/ 61537 h 61685"/>
                <a:gd name="connsiteX5" fmla="*/ 8198 w 196676"/>
                <a:gd name="connsiteY5" fmla="*/ 60305 h 61685"/>
                <a:gd name="connsiteX6" fmla="*/ 2034 w 196676"/>
                <a:gd name="connsiteY6" fmla="*/ 59134 h 61685"/>
                <a:gd name="connsiteX7" fmla="*/ 0 w 196676"/>
                <a:gd name="connsiteY7" fmla="*/ 58394 h 61685"/>
                <a:gd name="connsiteX8" fmla="*/ 30324 w 196676"/>
                <a:gd name="connsiteY8" fmla="*/ 59257 h 61685"/>
                <a:gd name="connsiteX9" fmla="*/ 100526 w 196676"/>
                <a:gd name="connsiteY9" fmla="*/ 39965 h 61685"/>
                <a:gd name="connsiteX10" fmla="*/ 168325 w 196676"/>
                <a:gd name="connsiteY10" fmla="*/ 10874 h 61685"/>
                <a:gd name="connsiteX11" fmla="*/ 189342 w 196676"/>
                <a:gd name="connsiteY11" fmla="*/ 3477 h 61685"/>
                <a:gd name="connsiteX12" fmla="*/ 196677 w 196676"/>
                <a:gd name="connsiteY12" fmla="*/ 26 h 6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676" h="61685">
                  <a:moveTo>
                    <a:pt x="196677" y="26"/>
                  </a:moveTo>
                  <a:cubicBezTo>
                    <a:pt x="194754" y="2023"/>
                    <a:pt x="192449" y="3613"/>
                    <a:pt x="189897" y="4710"/>
                  </a:cubicBezTo>
                  <a:cubicBezTo>
                    <a:pt x="183129" y="7872"/>
                    <a:pt x="176195" y="10670"/>
                    <a:pt x="169126" y="13092"/>
                  </a:cubicBezTo>
                  <a:cubicBezTo>
                    <a:pt x="151560" y="19749"/>
                    <a:pt x="128385" y="31583"/>
                    <a:pt x="101944" y="43047"/>
                  </a:cubicBezTo>
                  <a:cubicBezTo>
                    <a:pt x="79484" y="53463"/>
                    <a:pt x="55324" y="59725"/>
                    <a:pt x="30633" y="61537"/>
                  </a:cubicBezTo>
                  <a:cubicBezTo>
                    <a:pt x="23131" y="61938"/>
                    <a:pt x="15612" y="61525"/>
                    <a:pt x="8198" y="60305"/>
                  </a:cubicBezTo>
                  <a:cubicBezTo>
                    <a:pt x="5547" y="59935"/>
                    <a:pt x="3575" y="59442"/>
                    <a:pt x="2034" y="59134"/>
                  </a:cubicBezTo>
                  <a:cubicBezTo>
                    <a:pt x="493" y="58826"/>
                    <a:pt x="0" y="58517"/>
                    <a:pt x="0" y="58394"/>
                  </a:cubicBezTo>
                  <a:cubicBezTo>
                    <a:pt x="10071" y="59485"/>
                    <a:pt x="20210" y="59775"/>
                    <a:pt x="30324" y="59257"/>
                  </a:cubicBezTo>
                  <a:cubicBezTo>
                    <a:pt x="54633" y="56761"/>
                    <a:pt x="78356" y="50240"/>
                    <a:pt x="100526" y="39965"/>
                  </a:cubicBezTo>
                  <a:cubicBezTo>
                    <a:pt x="126783" y="28563"/>
                    <a:pt x="150266" y="17037"/>
                    <a:pt x="168325" y="10874"/>
                  </a:cubicBezTo>
                  <a:cubicBezTo>
                    <a:pt x="177262" y="7669"/>
                    <a:pt x="184596" y="5635"/>
                    <a:pt x="189342" y="3477"/>
                  </a:cubicBezTo>
                  <a:cubicBezTo>
                    <a:pt x="194088" y="1320"/>
                    <a:pt x="196492" y="-221"/>
                    <a:pt x="196677" y="26"/>
                  </a:cubicBezTo>
                  <a:close/>
                </a:path>
              </a:pathLst>
            </a:custGeom>
            <a:solidFill>
              <a:srgbClr val="263238"/>
            </a:solidFill>
            <a:ln w="6160" cap="flat">
              <a:noFill/>
              <a:prstDash val="solid"/>
              <a:miter/>
            </a:ln>
          </p:spPr>
          <p:txBody>
            <a:bodyPr rtlCol="0" anchor="ctr"/>
            <a:lstStyle/>
            <a:p>
              <a:endParaRPr lang="en-US"/>
            </a:p>
          </p:txBody>
        </p:sp>
        <p:sp>
          <p:nvSpPr>
            <p:cNvPr id="4522" name="Freeform: Shape 4521">
              <a:extLst>
                <a:ext uri="{FF2B5EF4-FFF2-40B4-BE49-F238E27FC236}">
                  <a16:creationId xmlns:a16="http://schemas.microsoft.com/office/drawing/2014/main" id="{09842BB5-00EF-4DF7-9110-94571392C6AB}"/>
                </a:ext>
              </a:extLst>
            </p:cNvPr>
            <p:cNvSpPr/>
            <p:nvPr/>
          </p:nvSpPr>
          <p:spPr>
            <a:xfrm>
              <a:off x="7016567" y="3078582"/>
              <a:ext cx="217447" cy="227864"/>
            </a:xfrm>
            <a:custGeom>
              <a:avLst/>
              <a:gdLst>
                <a:gd name="connsiteX0" fmla="*/ 217448 w 217447"/>
                <a:gd name="connsiteY0" fmla="*/ 217756 h 227864"/>
                <a:gd name="connsiteX1" fmla="*/ 189712 w 217447"/>
                <a:gd name="connsiteY1" fmla="*/ 0 h 227864"/>
                <a:gd name="connsiteX2" fmla="*/ 0 w 217447"/>
                <a:gd name="connsiteY2" fmla="*/ 9307 h 227864"/>
                <a:gd name="connsiteX3" fmla="*/ 13251 w 217447"/>
                <a:gd name="connsiteY3" fmla="*/ 227864 h 227864"/>
                <a:gd name="connsiteX4" fmla="*/ 217448 w 217447"/>
                <a:gd name="connsiteY4" fmla="*/ 217756 h 227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47" h="227864">
                  <a:moveTo>
                    <a:pt x="217448" y="217756"/>
                  </a:moveTo>
                  <a:lnTo>
                    <a:pt x="189712" y="0"/>
                  </a:lnTo>
                  <a:lnTo>
                    <a:pt x="0" y="9307"/>
                  </a:lnTo>
                  <a:lnTo>
                    <a:pt x="13251" y="227864"/>
                  </a:lnTo>
                  <a:lnTo>
                    <a:pt x="217448" y="217756"/>
                  </a:lnTo>
                  <a:close/>
                </a:path>
              </a:pathLst>
            </a:custGeom>
            <a:solidFill>
              <a:srgbClr val="008D8A"/>
            </a:solidFill>
            <a:ln w="6160" cap="flat">
              <a:noFill/>
              <a:prstDash val="solid"/>
              <a:miter/>
            </a:ln>
          </p:spPr>
          <p:txBody>
            <a:bodyPr rtlCol="0" anchor="ctr"/>
            <a:lstStyle/>
            <a:p>
              <a:endParaRPr lang="en-US"/>
            </a:p>
          </p:txBody>
        </p:sp>
        <p:sp>
          <p:nvSpPr>
            <p:cNvPr id="4523" name="Freeform: Shape 4522">
              <a:extLst>
                <a:ext uri="{FF2B5EF4-FFF2-40B4-BE49-F238E27FC236}">
                  <a16:creationId xmlns:a16="http://schemas.microsoft.com/office/drawing/2014/main" id="{3EE15107-B9C5-408B-A66C-32DC44662FBC}"/>
                </a:ext>
              </a:extLst>
            </p:cNvPr>
            <p:cNvSpPr/>
            <p:nvPr/>
          </p:nvSpPr>
          <p:spPr>
            <a:xfrm>
              <a:off x="7157164" y="3087880"/>
              <a:ext cx="102676" cy="49070"/>
            </a:xfrm>
            <a:custGeom>
              <a:avLst/>
              <a:gdLst>
                <a:gd name="connsiteX0" fmla="*/ 102676 w 102676"/>
                <a:gd name="connsiteY0" fmla="*/ 45619 h 49070"/>
                <a:gd name="connsiteX1" fmla="*/ 82275 w 102676"/>
                <a:gd name="connsiteY1" fmla="*/ 45927 h 49070"/>
                <a:gd name="connsiteX2" fmla="*/ 65079 w 102676"/>
                <a:gd name="connsiteY2" fmla="*/ 32491 h 49070"/>
                <a:gd name="connsiteX3" fmla="*/ 3937 w 102676"/>
                <a:gd name="connsiteY3" fmla="*/ 10487 h 49070"/>
                <a:gd name="connsiteX4" fmla="*/ 362 w 102676"/>
                <a:gd name="connsiteY4" fmla="*/ 2906 h 49070"/>
                <a:gd name="connsiteX5" fmla="*/ 7759 w 102676"/>
                <a:gd name="connsiteY5" fmla="*/ 9 h 49070"/>
                <a:gd name="connsiteX6" fmla="*/ 80056 w 102676"/>
                <a:gd name="connsiteY6" fmla="*/ 564 h 4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6" h="49070">
                  <a:moveTo>
                    <a:pt x="102676" y="45619"/>
                  </a:moveTo>
                  <a:cubicBezTo>
                    <a:pt x="96648" y="50106"/>
                    <a:pt x="88432" y="50229"/>
                    <a:pt x="82275" y="45927"/>
                  </a:cubicBezTo>
                  <a:cubicBezTo>
                    <a:pt x="76112" y="42291"/>
                    <a:pt x="71119" y="36559"/>
                    <a:pt x="65079" y="32491"/>
                  </a:cubicBezTo>
                  <a:cubicBezTo>
                    <a:pt x="47020" y="20164"/>
                    <a:pt x="21380" y="23615"/>
                    <a:pt x="3937" y="10487"/>
                  </a:cubicBezTo>
                  <a:cubicBezTo>
                    <a:pt x="1472" y="8699"/>
                    <a:pt x="-932" y="5679"/>
                    <a:pt x="362" y="2906"/>
                  </a:cubicBezTo>
                  <a:cubicBezTo>
                    <a:pt x="1657" y="132"/>
                    <a:pt x="4923" y="-53"/>
                    <a:pt x="7759" y="9"/>
                  </a:cubicBezTo>
                  <a:lnTo>
                    <a:pt x="80056" y="564"/>
                  </a:lnTo>
                </a:path>
              </a:pathLst>
            </a:custGeom>
            <a:solidFill>
              <a:srgbClr val="FFBE9D"/>
            </a:solidFill>
            <a:ln w="6160" cap="flat">
              <a:noFill/>
              <a:prstDash val="solid"/>
              <a:miter/>
            </a:ln>
          </p:spPr>
          <p:txBody>
            <a:bodyPr rtlCol="0" anchor="ctr"/>
            <a:lstStyle/>
            <a:p>
              <a:endParaRPr lang="en-US"/>
            </a:p>
          </p:txBody>
        </p:sp>
        <p:sp>
          <p:nvSpPr>
            <p:cNvPr id="4524" name="Freeform: Shape 4523">
              <a:extLst>
                <a:ext uri="{FF2B5EF4-FFF2-40B4-BE49-F238E27FC236}">
                  <a16:creationId xmlns:a16="http://schemas.microsoft.com/office/drawing/2014/main" id="{017E7869-41A0-4C75-B5E9-3D2382F5B7EF}"/>
                </a:ext>
              </a:extLst>
            </p:cNvPr>
            <p:cNvSpPr/>
            <p:nvPr/>
          </p:nvSpPr>
          <p:spPr>
            <a:xfrm>
              <a:off x="7155385" y="3085846"/>
              <a:ext cx="104714" cy="52009"/>
            </a:xfrm>
            <a:custGeom>
              <a:avLst/>
              <a:gdLst>
                <a:gd name="connsiteX0" fmla="*/ 82081 w 104714"/>
                <a:gd name="connsiteY0" fmla="*/ 2598 h 52009"/>
                <a:gd name="connsiteX1" fmla="*/ 74253 w 104714"/>
                <a:gd name="connsiteY1" fmla="*/ 1735 h 52009"/>
                <a:gd name="connsiteX2" fmla="*/ 52928 w 104714"/>
                <a:gd name="connsiteY2" fmla="*/ 872 h 52009"/>
                <a:gd name="connsiteX3" fmla="*/ 21371 w 104714"/>
                <a:gd name="connsiteY3" fmla="*/ 194 h 52009"/>
                <a:gd name="connsiteX4" fmla="*/ 12187 w 104714"/>
                <a:gd name="connsiteY4" fmla="*/ 194 h 52009"/>
                <a:gd name="connsiteX5" fmla="*/ 1648 w 104714"/>
                <a:gd name="connsiteY5" fmla="*/ 2598 h 52009"/>
                <a:gd name="connsiteX6" fmla="*/ 538 w 104714"/>
                <a:gd name="connsiteY6" fmla="*/ 9316 h 52009"/>
                <a:gd name="connsiteX7" fmla="*/ 4236 w 104714"/>
                <a:gd name="connsiteY7" fmla="*/ 13939 h 52009"/>
                <a:gd name="connsiteX8" fmla="*/ 13420 w 104714"/>
                <a:gd name="connsiteY8" fmla="*/ 19363 h 52009"/>
                <a:gd name="connsiteX9" fmla="*/ 51017 w 104714"/>
                <a:gd name="connsiteY9" fmla="*/ 29471 h 52009"/>
                <a:gd name="connsiteX10" fmla="*/ 65994 w 104714"/>
                <a:gd name="connsiteY10" fmla="*/ 36004 h 52009"/>
                <a:gd name="connsiteX11" fmla="*/ 77397 w 104714"/>
                <a:gd name="connsiteY11" fmla="*/ 45003 h 52009"/>
                <a:gd name="connsiteX12" fmla="*/ 97859 w 104714"/>
                <a:gd name="connsiteY12" fmla="*/ 51844 h 52009"/>
                <a:gd name="connsiteX13" fmla="*/ 104701 w 104714"/>
                <a:gd name="connsiteY13" fmla="*/ 47776 h 52009"/>
                <a:gd name="connsiteX14" fmla="*/ 97613 w 104714"/>
                <a:gd name="connsiteY14" fmla="*/ 50242 h 52009"/>
                <a:gd name="connsiteX15" fmla="*/ 79122 w 104714"/>
                <a:gd name="connsiteY15" fmla="*/ 42722 h 52009"/>
                <a:gd name="connsiteX16" fmla="*/ 67782 w 104714"/>
                <a:gd name="connsiteY16" fmla="*/ 33169 h 52009"/>
                <a:gd name="connsiteX17" fmla="*/ 52003 w 104714"/>
                <a:gd name="connsiteY17" fmla="*/ 25834 h 52009"/>
                <a:gd name="connsiteX18" fmla="*/ 15022 w 104714"/>
                <a:gd name="connsiteY18" fmla="*/ 15665 h 52009"/>
                <a:gd name="connsiteX19" fmla="*/ 6701 w 104714"/>
                <a:gd name="connsiteY19" fmla="*/ 10734 h 52009"/>
                <a:gd name="connsiteX20" fmla="*/ 4421 w 104714"/>
                <a:gd name="connsiteY20" fmla="*/ 5372 h 52009"/>
                <a:gd name="connsiteX21" fmla="*/ 12064 w 104714"/>
                <a:gd name="connsiteY21" fmla="*/ 4139 h 52009"/>
                <a:gd name="connsiteX22" fmla="*/ 21186 w 104714"/>
                <a:gd name="connsiteY22" fmla="*/ 4139 h 52009"/>
                <a:gd name="connsiteX23" fmla="*/ 52804 w 104714"/>
                <a:gd name="connsiteY23" fmla="*/ 4139 h 52009"/>
                <a:gd name="connsiteX24" fmla="*/ 74130 w 104714"/>
                <a:gd name="connsiteY24" fmla="*/ 3646 h 52009"/>
                <a:gd name="connsiteX25" fmla="*/ 82081 w 104714"/>
                <a:gd name="connsiteY25" fmla="*/ 2598 h 5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4714" h="52009">
                  <a:moveTo>
                    <a:pt x="82081" y="2598"/>
                  </a:moveTo>
                  <a:cubicBezTo>
                    <a:pt x="79529" y="1914"/>
                    <a:pt x="76891" y="1624"/>
                    <a:pt x="74253" y="1735"/>
                  </a:cubicBezTo>
                  <a:cubicBezTo>
                    <a:pt x="69261" y="1427"/>
                    <a:pt x="61926" y="1181"/>
                    <a:pt x="52928" y="872"/>
                  </a:cubicBezTo>
                  <a:lnTo>
                    <a:pt x="21371" y="194"/>
                  </a:lnTo>
                  <a:lnTo>
                    <a:pt x="12187" y="194"/>
                  </a:lnTo>
                  <a:cubicBezTo>
                    <a:pt x="8495" y="-422"/>
                    <a:pt x="4711" y="441"/>
                    <a:pt x="1648" y="2598"/>
                  </a:cubicBezTo>
                  <a:cubicBezTo>
                    <a:pt x="-35" y="4410"/>
                    <a:pt x="-473" y="7054"/>
                    <a:pt x="538" y="9316"/>
                  </a:cubicBezTo>
                  <a:cubicBezTo>
                    <a:pt x="1389" y="11128"/>
                    <a:pt x="2658" y="12712"/>
                    <a:pt x="4236" y="13939"/>
                  </a:cubicBezTo>
                  <a:cubicBezTo>
                    <a:pt x="7077" y="16096"/>
                    <a:pt x="10159" y="17914"/>
                    <a:pt x="13420" y="19363"/>
                  </a:cubicBezTo>
                  <a:cubicBezTo>
                    <a:pt x="26548" y="25218"/>
                    <a:pt x="39923" y="26081"/>
                    <a:pt x="51017" y="29471"/>
                  </a:cubicBezTo>
                  <a:cubicBezTo>
                    <a:pt x="56311" y="30870"/>
                    <a:pt x="61366" y="33070"/>
                    <a:pt x="65994" y="36004"/>
                  </a:cubicBezTo>
                  <a:cubicBezTo>
                    <a:pt x="70247" y="38778"/>
                    <a:pt x="73822" y="42168"/>
                    <a:pt x="77397" y="45003"/>
                  </a:cubicBezTo>
                  <a:cubicBezTo>
                    <a:pt x="82870" y="50199"/>
                    <a:pt x="90365" y="52701"/>
                    <a:pt x="97859" y="51844"/>
                  </a:cubicBezTo>
                  <a:cubicBezTo>
                    <a:pt x="103160" y="50735"/>
                    <a:pt x="104886" y="47776"/>
                    <a:pt x="104701" y="47776"/>
                  </a:cubicBezTo>
                  <a:cubicBezTo>
                    <a:pt x="102501" y="49003"/>
                    <a:pt x="100103" y="49835"/>
                    <a:pt x="97613" y="50242"/>
                  </a:cubicBezTo>
                  <a:cubicBezTo>
                    <a:pt x="90667" y="50451"/>
                    <a:pt x="83949" y="47721"/>
                    <a:pt x="79122" y="42722"/>
                  </a:cubicBezTo>
                  <a:cubicBezTo>
                    <a:pt x="75733" y="39887"/>
                    <a:pt x="72281" y="36559"/>
                    <a:pt x="67782" y="33169"/>
                  </a:cubicBezTo>
                  <a:cubicBezTo>
                    <a:pt x="62937" y="29921"/>
                    <a:pt x="57612" y="27443"/>
                    <a:pt x="52003" y="25834"/>
                  </a:cubicBezTo>
                  <a:cubicBezTo>
                    <a:pt x="40477" y="22136"/>
                    <a:pt x="27349" y="21088"/>
                    <a:pt x="15022" y="15665"/>
                  </a:cubicBezTo>
                  <a:cubicBezTo>
                    <a:pt x="12082" y="14315"/>
                    <a:pt x="9296" y="12663"/>
                    <a:pt x="6701" y="10734"/>
                  </a:cubicBezTo>
                  <a:cubicBezTo>
                    <a:pt x="4360" y="8885"/>
                    <a:pt x="3127" y="6358"/>
                    <a:pt x="4421" y="5372"/>
                  </a:cubicBezTo>
                  <a:cubicBezTo>
                    <a:pt x="5715" y="4385"/>
                    <a:pt x="8982" y="4077"/>
                    <a:pt x="12064" y="4139"/>
                  </a:cubicBezTo>
                  <a:lnTo>
                    <a:pt x="21186" y="4139"/>
                  </a:lnTo>
                  <a:lnTo>
                    <a:pt x="52804" y="4139"/>
                  </a:lnTo>
                  <a:cubicBezTo>
                    <a:pt x="61803" y="4139"/>
                    <a:pt x="69076" y="3831"/>
                    <a:pt x="74130" y="3646"/>
                  </a:cubicBezTo>
                  <a:cubicBezTo>
                    <a:pt x="76811" y="3615"/>
                    <a:pt x="79480" y="3264"/>
                    <a:pt x="82081" y="2598"/>
                  </a:cubicBezTo>
                  <a:close/>
                </a:path>
              </a:pathLst>
            </a:custGeom>
            <a:solidFill>
              <a:srgbClr val="EB996E"/>
            </a:solidFill>
            <a:ln w="6160" cap="flat">
              <a:noFill/>
              <a:prstDash val="solid"/>
              <a:miter/>
            </a:ln>
          </p:spPr>
          <p:txBody>
            <a:bodyPr rtlCol="0" anchor="ctr"/>
            <a:lstStyle/>
            <a:p>
              <a:endParaRPr lang="en-US"/>
            </a:p>
          </p:txBody>
        </p:sp>
        <p:sp>
          <p:nvSpPr>
            <p:cNvPr id="4525" name="Freeform: Shape 4524">
              <a:extLst>
                <a:ext uri="{FF2B5EF4-FFF2-40B4-BE49-F238E27FC236}">
                  <a16:creationId xmlns:a16="http://schemas.microsoft.com/office/drawing/2014/main" id="{297C9384-2545-4D56-8410-DB4B9B1E530A}"/>
                </a:ext>
              </a:extLst>
            </p:cNvPr>
            <p:cNvSpPr/>
            <p:nvPr/>
          </p:nvSpPr>
          <p:spPr>
            <a:xfrm>
              <a:off x="7057677" y="3144347"/>
              <a:ext cx="123886" cy="24721"/>
            </a:xfrm>
            <a:custGeom>
              <a:avLst/>
              <a:gdLst>
                <a:gd name="connsiteX0" fmla="*/ 123886 w 123886"/>
                <a:gd name="connsiteY0" fmla="*/ 7581 h 24721"/>
                <a:gd name="connsiteX1" fmla="*/ 118524 w 123886"/>
                <a:gd name="connsiteY1" fmla="*/ 10231 h 24721"/>
                <a:gd name="connsiteX2" fmla="*/ 103054 w 123886"/>
                <a:gd name="connsiteY2" fmla="*/ 15655 h 24721"/>
                <a:gd name="connsiteX3" fmla="*/ 78708 w 123886"/>
                <a:gd name="connsiteY3" fmla="*/ 18306 h 24721"/>
                <a:gd name="connsiteX4" fmla="*/ 64470 w 123886"/>
                <a:gd name="connsiteY4" fmla="*/ 14731 h 24721"/>
                <a:gd name="connsiteX5" fmla="*/ 51527 w 123886"/>
                <a:gd name="connsiteY5" fmla="*/ 6102 h 24721"/>
                <a:gd name="connsiteX6" fmla="*/ 45364 w 123886"/>
                <a:gd name="connsiteY6" fmla="*/ 3636 h 24721"/>
                <a:gd name="connsiteX7" fmla="*/ 39570 w 123886"/>
                <a:gd name="connsiteY7" fmla="*/ 5917 h 24721"/>
                <a:gd name="connsiteX8" fmla="*/ 31558 w 123886"/>
                <a:gd name="connsiteY8" fmla="*/ 17073 h 24721"/>
                <a:gd name="connsiteX9" fmla="*/ 20217 w 123886"/>
                <a:gd name="connsiteY9" fmla="*/ 24716 h 24721"/>
                <a:gd name="connsiteX10" fmla="*/ 8999 w 123886"/>
                <a:gd name="connsiteY10" fmla="*/ 20709 h 24721"/>
                <a:gd name="connsiteX11" fmla="*/ 987 w 123886"/>
                <a:gd name="connsiteY11" fmla="*/ 6163 h 24721"/>
                <a:gd name="connsiteX12" fmla="*/ 0 w 123886"/>
                <a:gd name="connsiteY12" fmla="*/ 0 h 24721"/>
                <a:gd name="connsiteX13" fmla="*/ 2219 w 123886"/>
                <a:gd name="connsiteY13" fmla="*/ 5547 h 24721"/>
                <a:gd name="connsiteX14" fmla="*/ 10417 w 123886"/>
                <a:gd name="connsiteY14" fmla="*/ 18675 h 24721"/>
                <a:gd name="connsiteX15" fmla="*/ 20032 w 123886"/>
                <a:gd name="connsiteY15" fmla="*/ 21819 h 24721"/>
                <a:gd name="connsiteX16" fmla="*/ 29092 w 123886"/>
                <a:gd name="connsiteY16" fmla="*/ 15162 h 24721"/>
                <a:gd name="connsiteX17" fmla="*/ 37413 w 123886"/>
                <a:gd name="connsiteY17" fmla="*/ 3513 h 24721"/>
                <a:gd name="connsiteX18" fmla="*/ 45364 w 123886"/>
                <a:gd name="connsiteY18" fmla="*/ 431 h 24721"/>
                <a:gd name="connsiteX19" fmla="*/ 53376 w 123886"/>
                <a:gd name="connsiteY19" fmla="*/ 3513 h 24721"/>
                <a:gd name="connsiteX20" fmla="*/ 65703 w 123886"/>
                <a:gd name="connsiteY20" fmla="*/ 11834 h 24721"/>
                <a:gd name="connsiteX21" fmla="*/ 78955 w 123886"/>
                <a:gd name="connsiteY21" fmla="*/ 15347 h 24721"/>
                <a:gd name="connsiteX22" fmla="*/ 102438 w 123886"/>
                <a:gd name="connsiteY22" fmla="*/ 13436 h 24721"/>
                <a:gd name="connsiteX23" fmla="*/ 123886 w 123886"/>
                <a:gd name="connsiteY23" fmla="*/ 7581 h 2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3886" h="24721">
                  <a:moveTo>
                    <a:pt x="123886" y="7581"/>
                  </a:moveTo>
                  <a:cubicBezTo>
                    <a:pt x="122210" y="8678"/>
                    <a:pt x="120410" y="9566"/>
                    <a:pt x="118524" y="10231"/>
                  </a:cubicBezTo>
                  <a:cubicBezTo>
                    <a:pt x="113489" y="12370"/>
                    <a:pt x="108324" y="14182"/>
                    <a:pt x="103054" y="15655"/>
                  </a:cubicBezTo>
                  <a:cubicBezTo>
                    <a:pt x="95171" y="18028"/>
                    <a:pt x="86918" y="18922"/>
                    <a:pt x="78708" y="18306"/>
                  </a:cubicBezTo>
                  <a:cubicBezTo>
                    <a:pt x="73808" y="17862"/>
                    <a:pt x="69001" y="16654"/>
                    <a:pt x="64470" y="14731"/>
                  </a:cubicBezTo>
                  <a:cubicBezTo>
                    <a:pt x="59799" y="12432"/>
                    <a:pt x="55447" y="9529"/>
                    <a:pt x="51527" y="6102"/>
                  </a:cubicBezTo>
                  <a:cubicBezTo>
                    <a:pt x="49752" y="4709"/>
                    <a:pt x="47613" y="3852"/>
                    <a:pt x="45364" y="3636"/>
                  </a:cubicBezTo>
                  <a:cubicBezTo>
                    <a:pt x="43219" y="3667"/>
                    <a:pt x="41160" y="4475"/>
                    <a:pt x="39570" y="5917"/>
                  </a:cubicBezTo>
                  <a:cubicBezTo>
                    <a:pt x="36390" y="9245"/>
                    <a:pt x="33696" y="12999"/>
                    <a:pt x="31558" y="17073"/>
                  </a:cubicBezTo>
                  <a:cubicBezTo>
                    <a:pt x="29197" y="21270"/>
                    <a:pt x="24993" y="24105"/>
                    <a:pt x="20217" y="24716"/>
                  </a:cubicBezTo>
                  <a:cubicBezTo>
                    <a:pt x="16112" y="24820"/>
                    <a:pt x="12112" y="23391"/>
                    <a:pt x="8999" y="20709"/>
                  </a:cubicBezTo>
                  <a:cubicBezTo>
                    <a:pt x="4919" y="16783"/>
                    <a:pt x="2127" y="11711"/>
                    <a:pt x="987" y="6163"/>
                  </a:cubicBezTo>
                  <a:cubicBezTo>
                    <a:pt x="321" y="4179"/>
                    <a:pt x="-12" y="2096"/>
                    <a:pt x="0" y="0"/>
                  </a:cubicBezTo>
                  <a:cubicBezTo>
                    <a:pt x="962" y="1750"/>
                    <a:pt x="1708" y="3618"/>
                    <a:pt x="2219" y="5547"/>
                  </a:cubicBezTo>
                  <a:cubicBezTo>
                    <a:pt x="3668" y="10607"/>
                    <a:pt x="6509" y="15156"/>
                    <a:pt x="10417" y="18675"/>
                  </a:cubicBezTo>
                  <a:cubicBezTo>
                    <a:pt x="13141" y="20845"/>
                    <a:pt x="16555" y="21961"/>
                    <a:pt x="20032" y="21819"/>
                  </a:cubicBezTo>
                  <a:cubicBezTo>
                    <a:pt x="23946" y="21184"/>
                    <a:pt x="27317" y="18712"/>
                    <a:pt x="29092" y="15162"/>
                  </a:cubicBezTo>
                  <a:cubicBezTo>
                    <a:pt x="31280" y="10891"/>
                    <a:pt x="34084" y="6965"/>
                    <a:pt x="37413" y="3513"/>
                  </a:cubicBezTo>
                  <a:cubicBezTo>
                    <a:pt x="39576" y="1516"/>
                    <a:pt x="42418" y="419"/>
                    <a:pt x="45364" y="431"/>
                  </a:cubicBezTo>
                  <a:cubicBezTo>
                    <a:pt x="48279" y="641"/>
                    <a:pt x="51071" y="1714"/>
                    <a:pt x="53376" y="3513"/>
                  </a:cubicBezTo>
                  <a:cubicBezTo>
                    <a:pt x="57117" y="6798"/>
                    <a:pt x="61259" y="9590"/>
                    <a:pt x="65703" y="11834"/>
                  </a:cubicBezTo>
                  <a:cubicBezTo>
                    <a:pt x="69907" y="13695"/>
                    <a:pt x="74381" y="14885"/>
                    <a:pt x="78955" y="15347"/>
                  </a:cubicBezTo>
                  <a:cubicBezTo>
                    <a:pt x="86832" y="16068"/>
                    <a:pt x="94776" y="15421"/>
                    <a:pt x="102438" y="13436"/>
                  </a:cubicBezTo>
                  <a:cubicBezTo>
                    <a:pt x="115689" y="10170"/>
                    <a:pt x="123701" y="7026"/>
                    <a:pt x="123886" y="7581"/>
                  </a:cubicBezTo>
                  <a:close/>
                </a:path>
              </a:pathLst>
            </a:custGeom>
            <a:solidFill>
              <a:srgbClr val="FFFFFF"/>
            </a:solidFill>
            <a:ln w="6160" cap="flat">
              <a:noFill/>
              <a:prstDash val="solid"/>
              <a:miter/>
            </a:ln>
          </p:spPr>
          <p:txBody>
            <a:bodyPr rtlCol="0" anchor="ctr"/>
            <a:lstStyle/>
            <a:p>
              <a:endParaRPr lang="en-US"/>
            </a:p>
          </p:txBody>
        </p:sp>
        <p:sp>
          <p:nvSpPr>
            <p:cNvPr id="4526" name="Freeform: Shape 4525">
              <a:extLst>
                <a:ext uri="{FF2B5EF4-FFF2-40B4-BE49-F238E27FC236}">
                  <a16:creationId xmlns:a16="http://schemas.microsoft.com/office/drawing/2014/main" id="{E99BDF1A-9BAD-46EC-9254-C7CB190951E8}"/>
                </a:ext>
              </a:extLst>
            </p:cNvPr>
            <p:cNvSpPr/>
            <p:nvPr/>
          </p:nvSpPr>
          <p:spPr>
            <a:xfrm>
              <a:off x="7062300" y="3184499"/>
              <a:ext cx="128200" cy="6282"/>
            </a:xfrm>
            <a:custGeom>
              <a:avLst/>
              <a:gdLst>
                <a:gd name="connsiteX0" fmla="*/ 128201 w 128200"/>
                <a:gd name="connsiteY0" fmla="*/ 342 h 6282"/>
                <a:gd name="connsiteX1" fmla="*/ 64162 w 128200"/>
                <a:gd name="connsiteY1" fmla="*/ 4718 h 6282"/>
                <a:gd name="connsiteX2" fmla="*/ 0 w 128200"/>
                <a:gd name="connsiteY2" fmla="*/ 5951 h 6282"/>
                <a:gd name="connsiteX3" fmla="*/ 64039 w 128200"/>
                <a:gd name="connsiteY3" fmla="*/ 1513 h 6282"/>
                <a:gd name="connsiteX4" fmla="*/ 128201 w 128200"/>
                <a:gd name="connsiteY4" fmla="*/ 342 h 6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00" h="6282">
                  <a:moveTo>
                    <a:pt x="128201" y="342"/>
                  </a:moveTo>
                  <a:cubicBezTo>
                    <a:pt x="128201" y="1205"/>
                    <a:pt x="99602" y="3177"/>
                    <a:pt x="64162" y="4718"/>
                  </a:cubicBezTo>
                  <a:cubicBezTo>
                    <a:pt x="42812" y="6240"/>
                    <a:pt x="21394" y="6653"/>
                    <a:pt x="0" y="5951"/>
                  </a:cubicBezTo>
                  <a:cubicBezTo>
                    <a:pt x="0" y="5088"/>
                    <a:pt x="28599" y="3116"/>
                    <a:pt x="64039" y="1513"/>
                  </a:cubicBezTo>
                  <a:cubicBezTo>
                    <a:pt x="85389" y="28"/>
                    <a:pt x="106807" y="-367"/>
                    <a:pt x="128201" y="342"/>
                  </a:cubicBezTo>
                  <a:close/>
                </a:path>
              </a:pathLst>
            </a:custGeom>
            <a:solidFill>
              <a:srgbClr val="FFFFFF"/>
            </a:solidFill>
            <a:ln w="6160" cap="flat">
              <a:noFill/>
              <a:prstDash val="solid"/>
              <a:miter/>
            </a:ln>
          </p:spPr>
          <p:txBody>
            <a:bodyPr rtlCol="0" anchor="ctr"/>
            <a:lstStyle/>
            <a:p>
              <a:endParaRPr lang="en-US"/>
            </a:p>
          </p:txBody>
        </p:sp>
        <p:sp>
          <p:nvSpPr>
            <p:cNvPr id="4527" name="Freeform: Shape 4526">
              <a:extLst>
                <a:ext uri="{FF2B5EF4-FFF2-40B4-BE49-F238E27FC236}">
                  <a16:creationId xmlns:a16="http://schemas.microsoft.com/office/drawing/2014/main" id="{6FAF73A1-56ED-4E0C-BAA2-21817B7FDA04}"/>
                </a:ext>
              </a:extLst>
            </p:cNvPr>
            <p:cNvSpPr/>
            <p:nvPr/>
          </p:nvSpPr>
          <p:spPr>
            <a:xfrm>
              <a:off x="7077093" y="3215639"/>
              <a:ext cx="100279" cy="15383"/>
            </a:xfrm>
            <a:custGeom>
              <a:avLst/>
              <a:gdLst>
                <a:gd name="connsiteX0" fmla="*/ 100280 w 100279"/>
                <a:gd name="connsiteY0" fmla="*/ 20 h 15383"/>
                <a:gd name="connsiteX1" fmla="*/ 85857 w 100279"/>
                <a:gd name="connsiteY1" fmla="*/ 3779 h 15383"/>
                <a:gd name="connsiteX2" fmla="*/ 50479 w 100279"/>
                <a:gd name="connsiteY2" fmla="*/ 9943 h 15383"/>
                <a:gd name="connsiteX3" fmla="*/ 14854 w 100279"/>
                <a:gd name="connsiteY3" fmla="*/ 14504 h 15383"/>
                <a:gd name="connsiteX4" fmla="*/ 0 w 100279"/>
                <a:gd name="connsiteY4" fmla="*/ 15243 h 15383"/>
                <a:gd name="connsiteX5" fmla="*/ 14546 w 100279"/>
                <a:gd name="connsiteY5" fmla="*/ 12285 h 15383"/>
                <a:gd name="connsiteX6" fmla="*/ 49986 w 100279"/>
                <a:gd name="connsiteY6" fmla="*/ 6738 h 15383"/>
                <a:gd name="connsiteX7" fmla="*/ 85426 w 100279"/>
                <a:gd name="connsiteY7" fmla="*/ 1376 h 15383"/>
                <a:gd name="connsiteX8" fmla="*/ 100280 w 100279"/>
                <a:gd name="connsiteY8" fmla="*/ 20 h 1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79" h="15383">
                  <a:moveTo>
                    <a:pt x="100280" y="20"/>
                  </a:moveTo>
                  <a:cubicBezTo>
                    <a:pt x="95614" y="1758"/>
                    <a:pt x="90782" y="3015"/>
                    <a:pt x="85857" y="3779"/>
                  </a:cubicBezTo>
                  <a:cubicBezTo>
                    <a:pt x="76859" y="5690"/>
                    <a:pt x="64347" y="7971"/>
                    <a:pt x="50479" y="9943"/>
                  </a:cubicBezTo>
                  <a:cubicBezTo>
                    <a:pt x="36611" y="11915"/>
                    <a:pt x="24038" y="13641"/>
                    <a:pt x="14854" y="14504"/>
                  </a:cubicBezTo>
                  <a:cubicBezTo>
                    <a:pt x="9948" y="15324"/>
                    <a:pt x="4962" y="15570"/>
                    <a:pt x="0" y="15243"/>
                  </a:cubicBezTo>
                  <a:cubicBezTo>
                    <a:pt x="4733" y="13764"/>
                    <a:pt x="9609" y="12778"/>
                    <a:pt x="14546" y="12285"/>
                  </a:cubicBezTo>
                  <a:lnTo>
                    <a:pt x="49986" y="6738"/>
                  </a:lnTo>
                  <a:lnTo>
                    <a:pt x="85426" y="1376"/>
                  </a:lnTo>
                  <a:cubicBezTo>
                    <a:pt x="90307" y="352"/>
                    <a:pt x="95294" y="-104"/>
                    <a:pt x="100280" y="20"/>
                  </a:cubicBezTo>
                  <a:close/>
                </a:path>
              </a:pathLst>
            </a:custGeom>
            <a:solidFill>
              <a:srgbClr val="FFFFFF"/>
            </a:solidFill>
            <a:ln w="6160" cap="flat">
              <a:noFill/>
              <a:prstDash val="solid"/>
              <a:miter/>
            </a:ln>
          </p:spPr>
          <p:txBody>
            <a:bodyPr rtlCol="0" anchor="ctr"/>
            <a:lstStyle/>
            <a:p>
              <a:endParaRPr lang="en-US"/>
            </a:p>
          </p:txBody>
        </p:sp>
        <p:sp>
          <p:nvSpPr>
            <p:cNvPr id="4528" name="Freeform: Shape 4527">
              <a:extLst>
                <a:ext uri="{FF2B5EF4-FFF2-40B4-BE49-F238E27FC236}">
                  <a16:creationId xmlns:a16="http://schemas.microsoft.com/office/drawing/2014/main" id="{BA104C5D-558C-456C-AAEA-E998DCFCFE8A}"/>
                </a:ext>
              </a:extLst>
            </p:cNvPr>
            <p:cNvSpPr/>
            <p:nvPr/>
          </p:nvSpPr>
          <p:spPr>
            <a:xfrm>
              <a:off x="7615843" y="3141605"/>
              <a:ext cx="312858" cy="70846"/>
            </a:xfrm>
            <a:custGeom>
              <a:avLst/>
              <a:gdLst>
                <a:gd name="connsiteX0" fmla="*/ 312858 w 312858"/>
                <a:gd name="connsiteY0" fmla="*/ 12912 h 70846"/>
                <a:gd name="connsiteX1" fmla="*/ 310208 w 312858"/>
                <a:gd name="connsiteY1" fmla="*/ 15316 h 70846"/>
                <a:gd name="connsiteX2" fmla="*/ 302319 w 312858"/>
                <a:gd name="connsiteY2" fmla="*/ 21479 h 70846"/>
                <a:gd name="connsiteX3" fmla="*/ 271933 w 312858"/>
                <a:gd name="connsiteY3" fmla="*/ 43175 h 70846"/>
                <a:gd name="connsiteX4" fmla="*/ 221639 w 312858"/>
                <a:gd name="connsiteY4" fmla="*/ 66411 h 70846"/>
                <a:gd name="connsiteX5" fmla="*/ 154210 w 312858"/>
                <a:gd name="connsiteY5" fmla="*/ 64131 h 70846"/>
                <a:gd name="connsiteX6" fmla="*/ 97013 w 312858"/>
                <a:gd name="connsiteY6" fmla="*/ 27581 h 70846"/>
                <a:gd name="connsiteX7" fmla="*/ 48198 w 312858"/>
                <a:gd name="connsiteY7" fmla="*/ 3913 h 70846"/>
                <a:gd name="connsiteX8" fmla="*/ 12019 w 312858"/>
                <a:gd name="connsiteY8" fmla="*/ 5701 h 70846"/>
                <a:gd name="connsiteX9" fmla="*/ 0 w 312858"/>
                <a:gd name="connsiteY9" fmla="*/ 11864 h 70846"/>
                <a:gd name="connsiteX10" fmla="*/ 11526 w 312858"/>
                <a:gd name="connsiteY10" fmla="*/ 4406 h 70846"/>
                <a:gd name="connsiteX11" fmla="*/ 48507 w 312858"/>
                <a:gd name="connsiteY11" fmla="*/ 1571 h 70846"/>
                <a:gd name="connsiteX12" fmla="*/ 98616 w 312858"/>
                <a:gd name="connsiteY12" fmla="*/ 25054 h 70846"/>
                <a:gd name="connsiteX13" fmla="*/ 155258 w 312858"/>
                <a:gd name="connsiteY13" fmla="*/ 61049 h 70846"/>
                <a:gd name="connsiteX14" fmla="*/ 220714 w 312858"/>
                <a:gd name="connsiteY14" fmla="*/ 63452 h 70846"/>
                <a:gd name="connsiteX15" fmla="*/ 270638 w 312858"/>
                <a:gd name="connsiteY15" fmla="*/ 41141 h 70846"/>
                <a:gd name="connsiteX16" fmla="*/ 301456 w 312858"/>
                <a:gd name="connsiteY16" fmla="*/ 20308 h 70846"/>
                <a:gd name="connsiteX17" fmla="*/ 309715 w 312858"/>
                <a:gd name="connsiteY17" fmla="*/ 14514 h 70846"/>
                <a:gd name="connsiteX18" fmla="*/ 312858 w 312858"/>
                <a:gd name="connsiteY18" fmla="*/ 12912 h 7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2858" h="70846">
                  <a:moveTo>
                    <a:pt x="312858" y="12912"/>
                  </a:moveTo>
                  <a:cubicBezTo>
                    <a:pt x="312082" y="13824"/>
                    <a:pt x="311194" y="14632"/>
                    <a:pt x="310208" y="15316"/>
                  </a:cubicBezTo>
                  <a:lnTo>
                    <a:pt x="302319" y="21479"/>
                  </a:lnTo>
                  <a:cubicBezTo>
                    <a:pt x="295354" y="26841"/>
                    <a:pt x="285246" y="34669"/>
                    <a:pt x="271933" y="43175"/>
                  </a:cubicBezTo>
                  <a:cubicBezTo>
                    <a:pt x="256462" y="53455"/>
                    <a:pt x="239494" y="61289"/>
                    <a:pt x="221639" y="66411"/>
                  </a:cubicBezTo>
                  <a:cubicBezTo>
                    <a:pt x="199518" y="73024"/>
                    <a:pt x="175838" y="72223"/>
                    <a:pt x="154210" y="64131"/>
                  </a:cubicBezTo>
                  <a:cubicBezTo>
                    <a:pt x="131467" y="54947"/>
                    <a:pt x="113901" y="39477"/>
                    <a:pt x="97013" y="27581"/>
                  </a:cubicBezTo>
                  <a:cubicBezTo>
                    <a:pt x="82646" y="16253"/>
                    <a:pt x="65992" y="8178"/>
                    <a:pt x="48198" y="3913"/>
                  </a:cubicBezTo>
                  <a:cubicBezTo>
                    <a:pt x="36223" y="955"/>
                    <a:pt x="23643" y="1577"/>
                    <a:pt x="12019" y="5701"/>
                  </a:cubicBezTo>
                  <a:cubicBezTo>
                    <a:pt x="7883" y="7488"/>
                    <a:pt x="3864" y="9547"/>
                    <a:pt x="0" y="11864"/>
                  </a:cubicBezTo>
                  <a:cubicBezTo>
                    <a:pt x="3341" y="8678"/>
                    <a:pt x="7254" y="6151"/>
                    <a:pt x="11526" y="4406"/>
                  </a:cubicBezTo>
                  <a:cubicBezTo>
                    <a:pt x="23279" y="-260"/>
                    <a:pt x="36180" y="-1246"/>
                    <a:pt x="48507" y="1571"/>
                  </a:cubicBezTo>
                  <a:cubicBezTo>
                    <a:pt x="66738" y="5608"/>
                    <a:pt x="83848" y="13627"/>
                    <a:pt x="98616" y="25054"/>
                  </a:cubicBezTo>
                  <a:cubicBezTo>
                    <a:pt x="115688" y="36888"/>
                    <a:pt x="133193" y="52173"/>
                    <a:pt x="155258" y="61049"/>
                  </a:cubicBezTo>
                  <a:cubicBezTo>
                    <a:pt x="176251" y="68870"/>
                    <a:pt x="199204" y="69715"/>
                    <a:pt x="220714" y="63452"/>
                  </a:cubicBezTo>
                  <a:cubicBezTo>
                    <a:pt x="238360" y="58503"/>
                    <a:pt x="255180" y="50984"/>
                    <a:pt x="270638" y="41141"/>
                  </a:cubicBezTo>
                  <a:cubicBezTo>
                    <a:pt x="283952" y="32882"/>
                    <a:pt x="294245" y="25424"/>
                    <a:pt x="301456" y="20308"/>
                  </a:cubicBezTo>
                  <a:lnTo>
                    <a:pt x="309715" y="14514"/>
                  </a:lnTo>
                  <a:cubicBezTo>
                    <a:pt x="310701" y="13861"/>
                    <a:pt x="311755" y="13325"/>
                    <a:pt x="312858" y="12912"/>
                  </a:cubicBezTo>
                  <a:close/>
                </a:path>
              </a:pathLst>
            </a:custGeom>
            <a:solidFill>
              <a:srgbClr val="FAFAFA"/>
            </a:solidFill>
            <a:ln w="6160" cap="flat">
              <a:noFill/>
              <a:prstDash val="solid"/>
              <a:miter/>
            </a:ln>
          </p:spPr>
          <p:txBody>
            <a:bodyPr rtlCol="0" anchor="ctr"/>
            <a:lstStyle/>
            <a:p>
              <a:endParaRPr lang="en-US"/>
            </a:p>
          </p:txBody>
        </p:sp>
        <p:sp>
          <p:nvSpPr>
            <p:cNvPr id="4529" name="Freeform: Shape 4528">
              <a:extLst>
                <a:ext uri="{FF2B5EF4-FFF2-40B4-BE49-F238E27FC236}">
                  <a16:creationId xmlns:a16="http://schemas.microsoft.com/office/drawing/2014/main" id="{862DE07E-A55A-4E9E-BBB9-18056B2BDB53}"/>
                </a:ext>
              </a:extLst>
            </p:cNvPr>
            <p:cNvSpPr/>
            <p:nvPr/>
          </p:nvSpPr>
          <p:spPr>
            <a:xfrm>
              <a:off x="7938254" y="3022956"/>
              <a:ext cx="166105" cy="33785"/>
            </a:xfrm>
            <a:custGeom>
              <a:avLst/>
              <a:gdLst>
                <a:gd name="connsiteX0" fmla="*/ 166106 w 166105"/>
                <a:gd name="connsiteY0" fmla="*/ 9708 h 33785"/>
                <a:gd name="connsiteX1" fmla="*/ 141452 w 166105"/>
                <a:gd name="connsiteY1" fmla="*/ 5209 h 33785"/>
                <a:gd name="connsiteX2" fmla="*/ 114147 w 166105"/>
                <a:gd name="connsiteY2" fmla="*/ 3052 h 33785"/>
                <a:gd name="connsiteX3" fmla="*/ 80803 w 166105"/>
                <a:gd name="connsiteY3" fmla="*/ 5147 h 33785"/>
                <a:gd name="connsiteX4" fmla="*/ 48137 w 166105"/>
                <a:gd name="connsiteY4" fmla="*/ 12605 h 33785"/>
                <a:gd name="connsiteX5" fmla="*/ 22620 w 166105"/>
                <a:gd name="connsiteY5" fmla="*/ 22405 h 33785"/>
                <a:gd name="connsiteX6" fmla="*/ 0 w 166105"/>
                <a:gd name="connsiteY6" fmla="*/ 33746 h 33785"/>
                <a:gd name="connsiteX7" fmla="*/ 5486 w 166105"/>
                <a:gd name="connsiteY7" fmla="*/ 29678 h 33785"/>
                <a:gd name="connsiteX8" fmla="*/ 21634 w 166105"/>
                <a:gd name="connsiteY8" fmla="*/ 20309 h 33785"/>
                <a:gd name="connsiteX9" fmla="*/ 47274 w 166105"/>
                <a:gd name="connsiteY9" fmla="*/ 9770 h 33785"/>
                <a:gd name="connsiteX10" fmla="*/ 114209 w 166105"/>
                <a:gd name="connsiteY10" fmla="*/ 93 h 33785"/>
                <a:gd name="connsiteX11" fmla="*/ 141760 w 166105"/>
                <a:gd name="connsiteY11" fmla="*/ 2990 h 33785"/>
                <a:gd name="connsiteX12" fmla="*/ 160251 w 166105"/>
                <a:gd name="connsiteY12" fmla="*/ 7366 h 33785"/>
                <a:gd name="connsiteX13" fmla="*/ 166106 w 166105"/>
                <a:gd name="connsiteY13" fmla="*/ 9708 h 3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105" h="33785">
                  <a:moveTo>
                    <a:pt x="166106" y="9708"/>
                  </a:moveTo>
                  <a:cubicBezTo>
                    <a:pt x="166106" y="10325"/>
                    <a:pt x="156614" y="7490"/>
                    <a:pt x="141452" y="5209"/>
                  </a:cubicBezTo>
                  <a:cubicBezTo>
                    <a:pt x="132404" y="3896"/>
                    <a:pt x="123288" y="3175"/>
                    <a:pt x="114147" y="3052"/>
                  </a:cubicBezTo>
                  <a:cubicBezTo>
                    <a:pt x="102998" y="2965"/>
                    <a:pt x="91854" y="3668"/>
                    <a:pt x="80803" y="5147"/>
                  </a:cubicBezTo>
                  <a:cubicBezTo>
                    <a:pt x="69746" y="6836"/>
                    <a:pt x="58830" y="9326"/>
                    <a:pt x="48137" y="12605"/>
                  </a:cubicBezTo>
                  <a:cubicBezTo>
                    <a:pt x="39422" y="15305"/>
                    <a:pt x="30898" y="18578"/>
                    <a:pt x="22620" y="22405"/>
                  </a:cubicBezTo>
                  <a:cubicBezTo>
                    <a:pt x="8444" y="28938"/>
                    <a:pt x="308" y="34301"/>
                    <a:pt x="0" y="33746"/>
                  </a:cubicBezTo>
                  <a:cubicBezTo>
                    <a:pt x="1664" y="32180"/>
                    <a:pt x="3507" y="30818"/>
                    <a:pt x="5486" y="29678"/>
                  </a:cubicBezTo>
                  <a:cubicBezTo>
                    <a:pt x="10657" y="26208"/>
                    <a:pt x="16056" y="23077"/>
                    <a:pt x="21634" y="20309"/>
                  </a:cubicBezTo>
                  <a:cubicBezTo>
                    <a:pt x="29918" y="16186"/>
                    <a:pt x="38485" y="12661"/>
                    <a:pt x="47274" y="9770"/>
                  </a:cubicBezTo>
                  <a:cubicBezTo>
                    <a:pt x="68852" y="2663"/>
                    <a:pt x="91503" y="-609"/>
                    <a:pt x="114209" y="93"/>
                  </a:cubicBezTo>
                  <a:cubicBezTo>
                    <a:pt x="123454" y="358"/>
                    <a:pt x="132663" y="1332"/>
                    <a:pt x="141760" y="2990"/>
                  </a:cubicBezTo>
                  <a:cubicBezTo>
                    <a:pt x="148016" y="4019"/>
                    <a:pt x="154198" y="5480"/>
                    <a:pt x="160251" y="7366"/>
                  </a:cubicBezTo>
                  <a:cubicBezTo>
                    <a:pt x="162285" y="7927"/>
                    <a:pt x="164245" y="8716"/>
                    <a:pt x="166106" y="9708"/>
                  </a:cubicBezTo>
                  <a:close/>
                </a:path>
              </a:pathLst>
            </a:custGeom>
            <a:solidFill>
              <a:srgbClr val="FAFAFA"/>
            </a:solidFill>
            <a:ln w="6160" cap="flat">
              <a:noFill/>
              <a:prstDash val="solid"/>
              <a:miter/>
            </a:ln>
          </p:spPr>
          <p:txBody>
            <a:bodyPr rtlCol="0" anchor="ctr"/>
            <a:lstStyle/>
            <a:p>
              <a:endParaRPr lang="en-US"/>
            </a:p>
          </p:txBody>
        </p:sp>
        <p:sp>
          <p:nvSpPr>
            <p:cNvPr id="4530" name="Freeform: Shape 4529">
              <a:extLst>
                <a:ext uri="{FF2B5EF4-FFF2-40B4-BE49-F238E27FC236}">
                  <a16:creationId xmlns:a16="http://schemas.microsoft.com/office/drawing/2014/main" id="{6AD19BBC-5DE4-4F44-8C0D-57C6ED7E1830}"/>
                </a:ext>
              </a:extLst>
            </p:cNvPr>
            <p:cNvSpPr/>
            <p:nvPr/>
          </p:nvSpPr>
          <p:spPr>
            <a:xfrm>
              <a:off x="7952800" y="3254687"/>
              <a:ext cx="186075" cy="35847"/>
            </a:xfrm>
            <a:custGeom>
              <a:avLst/>
              <a:gdLst>
                <a:gd name="connsiteX0" fmla="*/ 186076 w 186075"/>
                <a:gd name="connsiteY0" fmla="*/ 1835 h 35847"/>
                <a:gd name="connsiteX1" fmla="*/ 157539 w 186075"/>
                <a:gd name="connsiteY1" fmla="*/ 4855 h 35847"/>
                <a:gd name="connsiteX2" fmla="*/ 129063 w 186075"/>
                <a:gd name="connsiteY2" fmla="*/ 18353 h 35847"/>
                <a:gd name="connsiteX3" fmla="*/ 92884 w 186075"/>
                <a:gd name="connsiteY3" fmla="*/ 33577 h 35847"/>
                <a:gd name="connsiteX4" fmla="*/ 23175 w 186075"/>
                <a:gd name="connsiteY4" fmla="*/ 23962 h 35847"/>
                <a:gd name="connsiteX5" fmla="*/ 5424 w 186075"/>
                <a:gd name="connsiteY5" fmla="*/ 11635 h 35847"/>
                <a:gd name="connsiteX6" fmla="*/ 0 w 186075"/>
                <a:gd name="connsiteY6" fmla="*/ 5903 h 35847"/>
                <a:gd name="connsiteX7" fmla="*/ 24222 w 186075"/>
                <a:gd name="connsiteY7" fmla="*/ 21928 h 35847"/>
                <a:gd name="connsiteX8" fmla="*/ 92021 w 186075"/>
                <a:gd name="connsiteY8" fmla="*/ 30434 h 35847"/>
                <a:gd name="connsiteX9" fmla="*/ 127522 w 186075"/>
                <a:gd name="connsiteY9" fmla="*/ 15765 h 35847"/>
                <a:gd name="connsiteX10" fmla="*/ 156737 w 186075"/>
                <a:gd name="connsiteY10" fmla="*/ 2698 h 35847"/>
                <a:gd name="connsiteX11" fmla="*/ 178248 w 186075"/>
                <a:gd name="connsiteY11" fmla="*/ 110 h 35847"/>
                <a:gd name="connsiteX12" fmla="*/ 186076 w 186075"/>
                <a:gd name="connsiteY12" fmla="*/ 1835 h 3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075" h="35847">
                  <a:moveTo>
                    <a:pt x="186076" y="1835"/>
                  </a:moveTo>
                  <a:cubicBezTo>
                    <a:pt x="176455" y="689"/>
                    <a:pt x="166704" y="1718"/>
                    <a:pt x="157539" y="4855"/>
                  </a:cubicBezTo>
                  <a:cubicBezTo>
                    <a:pt x="147652" y="8467"/>
                    <a:pt x="138117" y="12985"/>
                    <a:pt x="129063" y="18353"/>
                  </a:cubicBezTo>
                  <a:cubicBezTo>
                    <a:pt x="117821" y="25189"/>
                    <a:pt x="105630" y="30317"/>
                    <a:pt x="92884" y="33577"/>
                  </a:cubicBezTo>
                  <a:cubicBezTo>
                    <a:pt x="69241" y="38613"/>
                    <a:pt x="44574" y="35211"/>
                    <a:pt x="23175" y="23962"/>
                  </a:cubicBezTo>
                  <a:cubicBezTo>
                    <a:pt x="16833" y="20505"/>
                    <a:pt x="10879" y="16375"/>
                    <a:pt x="5424" y="11635"/>
                  </a:cubicBezTo>
                  <a:cubicBezTo>
                    <a:pt x="3408" y="9928"/>
                    <a:pt x="1590" y="8005"/>
                    <a:pt x="0" y="5903"/>
                  </a:cubicBezTo>
                  <a:cubicBezTo>
                    <a:pt x="7563" y="11974"/>
                    <a:pt x="15674" y="17343"/>
                    <a:pt x="24222" y="21928"/>
                  </a:cubicBezTo>
                  <a:cubicBezTo>
                    <a:pt x="45234" y="32258"/>
                    <a:pt x="69105" y="35254"/>
                    <a:pt x="92021" y="30434"/>
                  </a:cubicBezTo>
                  <a:cubicBezTo>
                    <a:pt x="104477" y="27216"/>
                    <a:pt x="116428" y="22280"/>
                    <a:pt x="127522" y="15765"/>
                  </a:cubicBezTo>
                  <a:cubicBezTo>
                    <a:pt x="136786" y="10415"/>
                    <a:pt x="146574" y="6039"/>
                    <a:pt x="156737" y="2698"/>
                  </a:cubicBezTo>
                  <a:cubicBezTo>
                    <a:pt x="163696" y="547"/>
                    <a:pt x="170981" y="-328"/>
                    <a:pt x="178248" y="110"/>
                  </a:cubicBezTo>
                  <a:cubicBezTo>
                    <a:pt x="180948" y="134"/>
                    <a:pt x="183616" y="720"/>
                    <a:pt x="186076" y="1835"/>
                  </a:cubicBezTo>
                  <a:close/>
                </a:path>
              </a:pathLst>
            </a:custGeom>
            <a:solidFill>
              <a:srgbClr val="FAFAFA"/>
            </a:solidFill>
            <a:ln w="6160" cap="flat">
              <a:noFill/>
              <a:prstDash val="solid"/>
              <a:miter/>
            </a:ln>
          </p:spPr>
          <p:txBody>
            <a:bodyPr rtlCol="0" anchor="ctr"/>
            <a:lstStyle/>
            <a:p>
              <a:endParaRPr lang="en-US"/>
            </a:p>
          </p:txBody>
        </p:sp>
        <p:sp>
          <p:nvSpPr>
            <p:cNvPr id="4531" name="Freeform: Shape 4530">
              <a:extLst>
                <a:ext uri="{FF2B5EF4-FFF2-40B4-BE49-F238E27FC236}">
                  <a16:creationId xmlns:a16="http://schemas.microsoft.com/office/drawing/2014/main" id="{FFAE85A8-C791-4DC1-9B63-EEC727493710}"/>
                </a:ext>
              </a:extLst>
            </p:cNvPr>
            <p:cNvSpPr/>
            <p:nvPr/>
          </p:nvSpPr>
          <p:spPr>
            <a:xfrm>
              <a:off x="7862361" y="3356802"/>
              <a:ext cx="38796" cy="145026"/>
            </a:xfrm>
            <a:custGeom>
              <a:avLst/>
              <a:gdLst>
                <a:gd name="connsiteX0" fmla="*/ 24243 w 38796"/>
                <a:gd name="connsiteY0" fmla="*/ 145027 h 145026"/>
                <a:gd name="connsiteX1" fmla="*/ 31331 w 38796"/>
                <a:gd name="connsiteY1" fmla="*/ 123270 h 145026"/>
                <a:gd name="connsiteX2" fmla="*/ 13827 w 38796"/>
                <a:gd name="connsiteY2" fmla="*/ 18490 h 145026"/>
                <a:gd name="connsiteX3" fmla="*/ 21 w 38796"/>
                <a:gd name="connsiteY3" fmla="*/ 0 h 145026"/>
                <a:gd name="connsiteX4" fmla="*/ 4705 w 38796"/>
                <a:gd name="connsiteY4" fmla="*/ 4068 h 145026"/>
                <a:gd name="connsiteX5" fmla="*/ 15676 w 38796"/>
                <a:gd name="connsiteY5" fmla="*/ 17011 h 145026"/>
                <a:gd name="connsiteX6" fmla="*/ 33550 w 38796"/>
                <a:gd name="connsiteY6" fmla="*/ 123886 h 145026"/>
                <a:gd name="connsiteX7" fmla="*/ 27386 w 38796"/>
                <a:gd name="connsiteY7" fmla="*/ 139665 h 145026"/>
                <a:gd name="connsiteX8" fmla="*/ 24243 w 38796"/>
                <a:gd name="connsiteY8" fmla="*/ 145027 h 14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96" h="145026">
                  <a:moveTo>
                    <a:pt x="24243" y="145027"/>
                  </a:moveTo>
                  <a:cubicBezTo>
                    <a:pt x="23688" y="145027"/>
                    <a:pt x="27756" y="136891"/>
                    <a:pt x="31331" y="123270"/>
                  </a:cubicBezTo>
                  <a:cubicBezTo>
                    <a:pt x="40927" y="87454"/>
                    <a:pt x="34548" y="49240"/>
                    <a:pt x="13827" y="18490"/>
                  </a:cubicBezTo>
                  <a:cubicBezTo>
                    <a:pt x="5999" y="6718"/>
                    <a:pt x="-411" y="616"/>
                    <a:pt x="21" y="0"/>
                  </a:cubicBezTo>
                  <a:cubicBezTo>
                    <a:pt x="1771" y="1128"/>
                    <a:pt x="3349" y="2496"/>
                    <a:pt x="4705" y="4068"/>
                  </a:cubicBezTo>
                  <a:cubicBezTo>
                    <a:pt x="8711" y="8074"/>
                    <a:pt x="12384" y="12401"/>
                    <a:pt x="15676" y="17011"/>
                  </a:cubicBezTo>
                  <a:cubicBezTo>
                    <a:pt x="37987" y="47890"/>
                    <a:pt x="44601" y="87423"/>
                    <a:pt x="33550" y="123886"/>
                  </a:cubicBezTo>
                  <a:cubicBezTo>
                    <a:pt x="31898" y="129298"/>
                    <a:pt x="29840" y="134567"/>
                    <a:pt x="27386" y="139665"/>
                  </a:cubicBezTo>
                  <a:cubicBezTo>
                    <a:pt x="26598" y="141594"/>
                    <a:pt x="25544" y="143400"/>
                    <a:pt x="24243" y="145027"/>
                  </a:cubicBezTo>
                  <a:close/>
                </a:path>
              </a:pathLst>
            </a:custGeom>
            <a:solidFill>
              <a:srgbClr val="FAFAFA"/>
            </a:solidFill>
            <a:ln w="6160" cap="flat">
              <a:noFill/>
              <a:prstDash val="solid"/>
              <a:miter/>
            </a:ln>
          </p:spPr>
          <p:txBody>
            <a:bodyPr rtlCol="0" anchor="ctr"/>
            <a:lstStyle/>
            <a:p>
              <a:endParaRPr lang="en-US"/>
            </a:p>
          </p:txBody>
        </p:sp>
        <p:sp>
          <p:nvSpPr>
            <p:cNvPr id="4532" name="Freeform: Shape 4531">
              <a:extLst>
                <a:ext uri="{FF2B5EF4-FFF2-40B4-BE49-F238E27FC236}">
                  <a16:creationId xmlns:a16="http://schemas.microsoft.com/office/drawing/2014/main" id="{93BB2D6B-61E0-408B-A6A6-5FC51391C704}"/>
                </a:ext>
              </a:extLst>
            </p:cNvPr>
            <p:cNvSpPr/>
            <p:nvPr/>
          </p:nvSpPr>
          <p:spPr>
            <a:xfrm>
              <a:off x="7627970" y="2989645"/>
              <a:ext cx="22256" cy="13576"/>
            </a:xfrm>
            <a:custGeom>
              <a:avLst/>
              <a:gdLst>
                <a:gd name="connsiteX0" fmla="*/ 22080 w 22256"/>
                <a:gd name="connsiteY0" fmla="*/ 13558 h 13576"/>
                <a:gd name="connsiteX1" fmla="*/ 12341 w 22256"/>
                <a:gd name="connsiteY1" fmla="*/ 5299 h 13576"/>
                <a:gd name="connsiteX2" fmla="*/ 14 w 22256"/>
                <a:gd name="connsiteY2" fmla="*/ 1231 h 13576"/>
                <a:gd name="connsiteX3" fmla="*/ 13636 w 22256"/>
                <a:gd name="connsiteY3" fmla="*/ 2525 h 13576"/>
                <a:gd name="connsiteX4" fmla="*/ 22080 w 22256"/>
                <a:gd name="connsiteY4" fmla="*/ 13558 h 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6" h="13576">
                  <a:moveTo>
                    <a:pt x="22080" y="13558"/>
                  </a:moveTo>
                  <a:cubicBezTo>
                    <a:pt x="21217" y="13927"/>
                    <a:pt x="18443" y="8688"/>
                    <a:pt x="12341" y="5299"/>
                  </a:cubicBezTo>
                  <a:cubicBezTo>
                    <a:pt x="6239" y="1909"/>
                    <a:pt x="384" y="2155"/>
                    <a:pt x="14" y="1231"/>
                  </a:cubicBezTo>
                  <a:cubicBezTo>
                    <a:pt x="-356" y="306"/>
                    <a:pt x="6548" y="-1543"/>
                    <a:pt x="13636" y="2525"/>
                  </a:cubicBezTo>
                  <a:cubicBezTo>
                    <a:pt x="20724" y="6593"/>
                    <a:pt x="22942" y="13434"/>
                    <a:pt x="22080" y="13558"/>
                  </a:cubicBezTo>
                  <a:close/>
                </a:path>
              </a:pathLst>
            </a:custGeom>
            <a:solidFill>
              <a:srgbClr val="FAFAFA"/>
            </a:solidFill>
            <a:ln w="6160" cap="flat">
              <a:noFill/>
              <a:prstDash val="solid"/>
              <a:miter/>
            </a:ln>
          </p:spPr>
          <p:txBody>
            <a:bodyPr rtlCol="0" anchor="ctr"/>
            <a:lstStyle/>
            <a:p>
              <a:endParaRPr lang="en-US"/>
            </a:p>
          </p:txBody>
        </p:sp>
        <p:sp>
          <p:nvSpPr>
            <p:cNvPr id="4533" name="Freeform: Shape 4532">
              <a:extLst>
                <a:ext uri="{FF2B5EF4-FFF2-40B4-BE49-F238E27FC236}">
                  <a16:creationId xmlns:a16="http://schemas.microsoft.com/office/drawing/2014/main" id="{0064D817-150F-4938-BB06-DB9C50B01F49}"/>
                </a:ext>
              </a:extLst>
            </p:cNvPr>
            <p:cNvSpPr/>
            <p:nvPr/>
          </p:nvSpPr>
          <p:spPr>
            <a:xfrm>
              <a:off x="7685058" y="2869895"/>
              <a:ext cx="293381" cy="101885"/>
            </a:xfrm>
            <a:custGeom>
              <a:avLst/>
              <a:gdLst>
                <a:gd name="connsiteX0" fmla="*/ 293382 w 293381"/>
                <a:gd name="connsiteY0" fmla="*/ 1101 h 101885"/>
                <a:gd name="connsiteX1" fmla="*/ 280500 w 293381"/>
                <a:gd name="connsiteY1" fmla="*/ 1101 h 101885"/>
                <a:gd name="connsiteX2" fmla="*/ 248018 w 293381"/>
                <a:gd name="connsiteY2" fmla="*/ 13428 h 101885"/>
                <a:gd name="connsiteX3" fmla="*/ 228974 w 293381"/>
                <a:gd name="connsiteY3" fmla="*/ 28282 h 101885"/>
                <a:gd name="connsiteX4" fmla="*/ 209620 w 293381"/>
                <a:gd name="connsiteY4" fmla="*/ 48437 h 101885"/>
                <a:gd name="connsiteX5" fmla="*/ 160312 w 293381"/>
                <a:gd name="connsiteY5" fmla="*/ 90164 h 101885"/>
                <a:gd name="connsiteX6" fmla="*/ 96951 w 293381"/>
                <a:gd name="connsiteY6" fmla="*/ 101504 h 101885"/>
                <a:gd name="connsiteX7" fmla="*/ 45240 w 293381"/>
                <a:gd name="connsiteY7" fmla="*/ 91335 h 101885"/>
                <a:gd name="connsiteX8" fmla="*/ 11895 w 293381"/>
                <a:gd name="connsiteY8" fmla="*/ 79316 h 101885"/>
                <a:gd name="connsiteX9" fmla="*/ 3020 w 293381"/>
                <a:gd name="connsiteY9" fmla="*/ 75618 h 101885"/>
                <a:gd name="connsiteX10" fmla="*/ 0 w 293381"/>
                <a:gd name="connsiteY10" fmla="*/ 74138 h 101885"/>
                <a:gd name="connsiteX11" fmla="*/ 3267 w 293381"/>
                <a:gd name="connsiteY11" fmla="*/ 75001 h 101885"/>
                <a:gd name="connsiteX12" fmla="*/ 12327 w 293381"/>
                <a:gd name="connsiteY12" fmla="*/ 78145 h 101885"/>
                <a:gd name="connsiteX13" fmla="*/ 45918 w 293381"/>
                <a:gd name="connsiteY13" fmla="*/ 89116 h 101885"/>
                <a:gd name="connsiteX14" fmla="*/ 97075 w 293381"/>
                <a:gd name="connsiteY14" fmla="*/ 98546 h 101885"/>
                <a:gd name="connsiteX15" fmla="*/ 158710 w 293381"/>
                <a:gd name="connsiteY15" fmla="*/ 87267 h 101885"/>
                <a:gd name="connsiteX16" fmla="*/ 206970 w 293381"/>
                <a:gd name="connsiteY16" fmla="*/ 46403 h 101885"/>
                <a:gd name="connsiteX17" fmla="*/ 226693 w 293381"/>
                <a:gd name="connsiteY17" fmla="*/ 26310 h 101885"/>
                <a:gd name="connsiteX18" fmla="*/ 246355 w 293381"/>
                <a:gd name="connsiteY18" fmla="*/ 11518 h 101885"/>
                <a:gd name="connsiteX19" fmla="*/ 279945 w 293381"/>
                <a:gd name="connsiteY19" fmla="*/ 115 h 101885"/>
                <a:gd name="connsiteX20" fmla="*/ 289622 w 293381"/>
                <a:gd name="connsiteY20" fmla="*/ 485 h 101885"/>
                <a:gd name="connsiteX21" fmla="*/ 293382 w 293381"/>
                <a:gd name="connsiteY21" fmla="*/ 1101 h 10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3381" h="101885">
                  <a:moveTo>
                    <a:pt x="293382" y="1101"/>
                  </a:moveTo>
                  <a:cubicBezTo>
                    <a:pt x="293382" y="1471"/>
                    <a:pt x="288759" y="547"/>
                    <a:pt x="280500" y="1101"/>
                  </a:cubicBezTo>
                  <a:cubicBezTo>
                    <a:pt x="268864" y="2636"/>
                    <a:pt x="257744" y="6858"/>
                    <a:pt x="248018" y="13428"/>
                  </a:cubicBezTo>
                  <a:cubicBezTo>
                    <a:pt x="241214" y="17767"/>
                    <a:pt x="234841" y="22741"/>
                    <a:pt x="228974" y="28282"/>
                  </a:cubicBezTo>
                  <a:cubicBezTo>
                    <a:pt x="222810" y="34446"/>
                    <a:pt x="216215" y="41102"/>
                    <a:pt x="209620" y="48437"/>
                  </a:cubicBezTo>
                  <a:cubicBezTo>
                    <a:pt x="196368" y="62798"/>
                    <a:pt x="181638" y="79870"/>
                    <a:pt x="160312" y="90164"/>
                  </a:cubicBezTo>
                  <a:cubicBezTo>
                    <a:pt x="140503" y="99279"/>
                    <a:pt x="118696" y="103187"/>
                    <a:pt x="96951" y="101504"/>
                  </a:cubicBezTo>
                  <a:cubicBezTo>
                    <a:pt x="79373" y="100185"/>
                    <a:pt x="62011" y="96771"/>
                    <a:pt x="45240" y="91335"/>
                  </a:cubicBezTo>
                  <a:cubicBezTo>
                    <a:pt x="30941" y="86835"/>
                    <a:pt x="19662" y="82398"/>
                    <a:pt x="11895" y="79316"/>
                  </a:cubicBezTo>
                  <a:lnTo>
                    <a:pt x="3020" y="75618"/>
                  </a:lnTo>
                  <a:cubicBezTo>
                    <a:pt x="1942" y="75279"/>
                    <a:pt x="925" y="74780"/>
                    <a:pt x="0" y="74138"/>
                  </a:cubicBezTo>
                  <a:cubicBezTo>
                    <a:pt x="1122" y="74274"/>
                    <a:pt x="2225" y="74564"/>
                    <a:pt x="3267" y="75001"/>
                  </a:cubicBezTo>
                  <a:lnTo>
                    <a:pt x="12327" y="78145"/>
                  </a:lnTo>
                  <a:cubicBezTo>
                    <a:pt x="20216" y="80857"/>
                    <a:pt x="31619" y="84925"/>
                    <a:pt x="45918" y="89116"/>
                  </a:cubicBezTo>
                  <a:cubicBezTo>
                    <a:pt x="62541" y="94250"/>
                    <a:pt x="79712" y="97412"/>
                    <a:pt x="97075" y="98546"/>
                  </a:cubicBezTo>
                  <a:cubicBezTo>
                    <a:pt x="118240" y="99994"/>
                    <a:pt x="139430" y="96118"/>
                    <a:pt x="158710" y="87267"/>
                  </a:cubicBezTo>
                  <a:cubicBezTo>
                    <a:pt x="178987" y="77405"/>
                    <a:pt x="193595" y="60764"/>
                    <a:pt x="206970" y="46403"/>
                  </a:cubicBezTo>
                  <a:cubicBezTo>
                    <a:pt x="213688" y="39192"/>
                    <a:pt x="220160" y="32288"/>
                    <a:pt x="226693" y="26310"/>
                  </a:cubicBezTo>
                  <a:cubicBezTo>
                    <a:pt x="232776" y="20781"/>
                    <a:pt x="239359" y="15832"/>
                    <a:pt x="246355" y="11518"/>
                  </a:cubicBezTo>
                  <a:cubicBezTo>
                    <a:pt x="256462" y="5046"/>
                    <a:pt x="267988" y="1132"/>
                    <a:pt x="279945" y="115"/>
                  </a:cubicBezTo>
                  <a:cubicBezTo>
                    <a:pt x="283175" y="-119"/>
                    <a:pt x="286423" y="4"/>
                    <a:pt x="289622" y="485"/>
                  </a:cubicBezTo>
                  <a:cubicBezTo>
                    <a:pt x="290898" y="522"/>
                    <a:pt x="292161" y="731"/>
                    <a:pt x="293382" y="1101"/>
                  </a:cubicBezTo>
                  <a:close/>
                </a:path>
              </a:pathLst>
            </a:custGeom>
            <a:solidFill>
              <a:srgbClr val="FAFAFA"/>
            </a:solidFill>
            <a:ln w="6160" cap="flat">
              <a:noFill/>
              <a:prstDash val="solid"/>
              <a:miter/>
            </a:ln>
          </p:spPr>
          <p:txBody>
            <a:bodyPr rtlCol="0" anchor="ctr"/>
            <a:lstStyle/>
            <a:p>
              <a:endParaRPr lang="en-US"/>
            </a:p>
          </p:txBody>
        </p:sp>
        <p:sp>
          <p:nvSpPr>
            <p:cNvPr id="4534" name="Freeform: Shape 4533">
              <a:extLst>
                <a:ext uri="{FF2B5EF4-FFF2-40B4-BE49-F238E27FC236}">
                  <a16:creationId xmlns:a16="http://schemas.microsoft.com/office/drawing/2014/main" id="{C2DD4050-94B6-40B9-A6A7-2E70B08440FE}"/>
                </a:ext>
              </a:extLst>
            </p:cNvPr>
            <p:cNvSpPr/>
            <p:nvPr/>
          </p:nvSpPr>
          <p:spPr>
            <a:xfrm>
              <a:off x="7712732" y="2814477"/>
              <a:ext cx="183733" cy="39163"/>
            </a:xfrm>
            <a:custGeom>
              <a:avLst/>
              <a:gdLst>
                <a:gd name="connsiteX0" fmla="*/ 183733 w 183733"/>
                <a:gd name="connsiteY0" fmla="*/ 0 h 39163"/>
                <a:gd name="connsiteX1" fmla="*/ 177015 w 183733"/>
                <a:gd name="connsiteY1" fmla="*/ 3267 h 39163"/>
                <a:gd name="connsiteX2" fmla="*/ 158217 w 183733"/>
                <a:gd name="connsiteY2" fmla="*/ 10786 h 39163"/>
                <a:gd name="connsiteX3" fmla="*/ 93931 w 183733"/>
                <a:gd name="connsiteY3" fmla="*/ 29277 h 39163"/>
                <a:gd name="connsiteX4" fmla="*/ 27674 w 183733"/>
                <a:gd name="connsiteY4" fmla="*/ 38337 h 39163"/>
                <a:gd name="connsiteX5" fmla="*/ 7396 w 183733"/>
                <a:gd name="connsiteY5" fmla="*/ 39076 h 39163"/>
                <a:gd name="connsiteX6" fmla="*/ 0 w 183733"/>
                <a:gd name="connsiteY6" fmla="*/ 38707 h 39163"/>
                <a:gd name="connsiteX7" fmla="*/ 7396 w 183733"/>
                <a:gd name="connsiteY7" fmla="*/ 37782 h 39163"/>
                <a:gd name="connsiteX8" fmla="*/ 27489 w 183733"/>
                <a:gd name="connsiteY8" fmla="*/ 36056 h 39163"/>
                <a:gd name="connsiteX9" fmla="*/ 93254 w 183733"/>
                <a:gd name="connsiteY9" fmla="*/ 26133 h 39163"/>
                <a:gd name="connsiteX10" fmla="*/ 157477 w 183733"/>
                <a:gd name="connsiteY10" fmla="*/ 8752 h 39163"/>
                <a:gd name="connsiteX11" fmla="*/ 176584 w 183733"/>
                <a:gd name="connsiteY11" fmla="*/ 2219 h 39163"/>
                <a:gd name="connsiteX12" fmla="*/ 183733 w 183733"/>
                <a:gd name="connsiteY12" fmla="*/ 0 h 3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733" h="39163">
                  <a:moveTo>
                    <a:pt x="183733" y="0"/>
                  </a:moveTo>
                  <a:cubicBezTo>
                    <a:pt x="181613" y="1313"/>
                    <a:pt x="179358" y="2410"/>
                    <a:pt x="177015" y="3267"/>
                  </a:cubicBezTo>
                  <a:cubicBezTo>
                    <a:pt x="172701" y="5239"/>
                    <a:pt x="166229" y="7828"/>
                    <a:pt x="158217" y="10786"/>
                  </a:cubicBezTo>
                  <a:cubicBezTo>
                    <a:pt x="137261" y="18478"/>
                    <a:pt x="115775" y="24660"/>
                    <a:pt x="93931" y="29277"/>
                  </a:cubicBezTo>
                  <a:cubicBezTo>
                    <a:pt x="72088" y="33856"/>
                    <a:pt x="49949" y="36882"/>
                    <a:pt x="27674" y="38337"/>
                  </a:cubicBezTo>
                  <a:cubicBezTo>
                    <a:pt x="19107" y="38892"/>
                    <a:pt x="12204" y="39076"/>
                    <a:pt x="7396" y="39076"/>
                  </a:cubicBezTo>
                  <a:cubicBezTo>
                    <a:pt x="4925" y="39268"/>
                    <a:pt x="2441" y="39144"/>
                    <a:pt x="0" y="38707"/>
                  </a:cubicBezTo>
                  <a:cubicBezTo>
                    <a:pt x="2435" y="38170"/>
                    <a:pt x="4906" y="37862"/>
                    <a:pt x="7396" y="37782"/>
                  </a:cubicBezTo>
                  <a:cubicBezTo>
                    <a:pt x="12142" y="37474"/>
                    <a:pt x="19045" y="36919"/>
                    <a:pt x="27489" y="36056"/>
                  </a:cubicBezTo>
                  <a:cubicBezTo>
                    <a:pt x="49573" y="33948"/>
                    <a:pt x="71527" y="30633"/>
                    <a:pt x="93254" y="26133"/>
                  </a:cubicBezTo>
                  <a:cubicBezTo>
                    <a:pt x="114968" y="21529"/>
                    <a:pt x="136404" y="15729"/>
                    <a:pt x="157477" y="8752"/>
                  </a:cubicBezTo>
                  <a:cubicBezTo>
                    <a:pt x="165551" y="6040"/>
                    <a:pt x="172085" y="3821"/>
                    <a:pt x="176584" y="2219"/>
                  </a:cubicBezTo>
                  <a:cubicBezTo>
                    <a:pt x="178858" y="1171"/>
                    <a:pt x="181262" y="425"/>
                    <a:pt x="183733" y="0"/>
                  </a:cubicBezTo>
                  <a:close/>
                </a:path>
              </a:pathLst>
            </a:custGeom>
            <a:solidFill>
              <a:srgbClr val="FAFAFA"/>
            </a:solidFill>
            <a:ln w="6160" cap="flat">
              <a:noFill/>
              <a:prstDash val="solid"/>
              <a:miter/>
            </a:ln>
          </p:spPr>
          <p:txBody>
            <a:bodyPr rtlCol="0" anchor="ctr"/>
            <a:lstStyle/>
            <a:p>
              <a:endParaRPr lang="en-US"/>
            </a:p>
          </p:txBody>
        </p:sp>
        <p:sp>
          <p:nvSpPr>
            <p:cNvPr id="4535" name="Freeform: Shape 4534">
              <a:extLst>
                <a:ext uri="{FF2B5EF4-FFF2-40B4-BE49-F238E27FC236}">
                  <a16:creationId xmlns:a16="http://schemas.microsoft.com/office/drawing/2014/main" id="{C5B16327-76F0-4779-96F7-854D22A1A702}"/>
                </a:ext>
              </a:extLst>
            </p:cNvPr>
            <p:cNvSpPr/>
            <p:nvPr/>
          </p:nvSpPr>
          <p:spPr>
            <a:xfrm>
              <a:off x="7394893" y="3178431"/>
              <a:ext cx="46131" cy="165119"/>
            </a:xfrm>
            <a:custGeom>
              <a:avLst/>
              <a:gdLst>
                <a:gd name="connsiteX0" fmla="*/ 2392 w 46131"/>
                <a:gd name="connsiteY0" fmla="*/ 165120 h 165119"/>
                <a:gd name="connsiteX1" fmla="*/ 1653 w 46131"/>
                <a:gd name="connsiteY1" fmla="*/ 163394 h 165119"/>
                <a:gd name="connsiteX2" fmla="*/ 543 w 46131"/>
                <a:gd name="connsiteY2" fmla="*/ 158340 h 165119"/>
                <a:gd name="connsiteX3" fmla="*/ 1221 w 46131"/>
                <a:gd name="connsiteY3" fmla="*/ 139110 h 165119"/>
                <a:gd name="connsiteX4" fmla="*/ 11021 w 46131"/>
                <a:gd name="connsiteY4" fmla="*/ 112422 h 165119"/>
                <a:gd name="connsiteX5" fmla="*/ 28402 w 46131"/>
                <a:gd name="connsiteY5" fmla="*/ 82529 h 165119"/>
                <a:gd name="connsiteX6" fmla="*/ 41777 w 46131"/>
                <a:gd name="connsiteY6" fmla="*/ 51342 h 165119"/>
                <a:gd name="connsiteX7" fmla="*/ 42332 w 46131"/>
                <a:gd name="connsiteY7" fmla="*/ 23914 h 165119"/>
                <a:gd name="connsiteX8" fmla="*/ 33210 w 46131"/>
                <a:gd name="connsiteY8" fmla="*/ 0 h 165119"/>
                <a:gd name="connsiteX9" fmla="*/ 37401 w 46131"/>
                <a:gd name="connsiteY9" fmla="*/ 5670 h 165119"/>
                <a:gd name="connsiteX10" fmla="*/ 44550 w 46131"/>
                <a:gd name="connsiteY10" fmla="*/ 23483 h 165119"/>
                <a:gd name="connsiteX11" fmla="*/ 44550 w 46131"/>
                <a:gd name="connsiteY11" fmla="*/ 52020 h 165119"/>
                <a:gd name="connsiteX12" fmla="*/ 31052 w 46131"/>
                <a:gd name="connsiteY12" fmla="*/ 84132 h 165119"/>
                <a:gd name="connsiteX13" fmla="*/ 13487 w 46131"/>
                <a:gd name="connsiteY13" fmla="*/ 113778 h 165119"/>
                <a:gd name="connsiteX14" fmla="*/ 3317 w 46131"/>
                <a:gd name="connsiteY14" fmla="*/ 139603 h 165119"/>
                <a:gd name="connsiteX15" fmla="*/ 2392 w 46131"/>
                <a:gd name="connsiteY15" fmla="*/ 165120 h 16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131" h="165119">
                  <a:moveTo>
                    <a:pt x="2392" y="165120"/>
                  </a:moveTo>
                  <a:cubicBezTo>
                    <a:pt x="2392" y="165120"/>
                    <a:pt x="2022" y="164565"/>
                    <a:pt x="1653" y="163394"/>
                  </a:cubicBezTo>
                  <a:cubicBezTo>
                    <a:pt x="1135" y="161748"/>
                    <a:pt x="765" y="160053"/>
                    <a:pt x="543" y="158340"/>
                  </a:cubicBezTo>
                  <a:cubicBezTo>
                    <a:pt x="-363" y="151942"/>
                    <a:pt x="-135" y="145427"/>
                    <a:pt x="1221" y="139110"/>
                  </a:cubicBezTo>
                  <a:cubicBezTo>
                    <a:pt x="3249" y="129809"/>
                    <a:pt x="6547" y="120829"/>
                    <a:pt x="11021" y="112422"/>
                  </a:cubicBezTo>
                  <a:cubicBezTo>
                    <a:pt x="15890" y="102869"/>
                    <a:pt x="22300" y="93069"/>
                    <a:pt x="28402" y="82529"/>
                  </a:cubicBezTo>
                  <a:cubicBezTo>
                    <a:pt x="34362" y="72840"/>
                    <a:pt x="38868" y="62338"/>
                    <a:pt x="41777" y="51342"/>
                  </a:cubicBezTo>
                  <a:cubicBezTo>
                    <a:pt x="43916" y="42343"/>
                    <a:pt x="44107" y="32993"/>
                    <a:pt x="42332" y="23914"/>
                  </a:cubicBezTo>
                  <a:cubicBezTo>
                    <a:pt x="40452" y="15551"/>
                    <a:pt x="37376" y="7495"/>
                    <a:pt x="33210" y="0"/>
                  </a:cubicBezTo>
                  <a:cubicBezTo>
                    <a:pt x="34929" y="1627"/>
                    <a:pt x="36353" y="3544"/>
                    <a:pt x="37401" y="5670"/>
                  </a:cubicBezTo>
                  <a:cubicBezTo>
                    <a:pt x="40723" y="11187"/>
                    <a:pt x="43139" y="17202"/>
                    <a:pt x="44550" y="23483"/>
                  </a:cubicBezTo>
                  <a:cubicBezTo>
                    <a:pt x="46658" y="32876"/>
                    <a:pt x="46658" y="42627"/>
                    <a:pt x="44550" y="52020"/>
                  </a:cubicBezTo>
                  <a:cubicBezTo>
                    <a:pt x="41722" y="63348"/>
                    <a:pt x="37167" y="74178"/>
                    <a:pt x="31052" y="84132"/>
                  </a:cubicBezTo>
                  <a:cubicBezTo>
                    <a:pt x="24889" y="94794"/>
                    <a:pt x="18417" y="104471"/>
                    <a:pt x="13487" y="113778"/>
                  </a:cubicBezTo>
                  <a:cubicBezTo>
                    <a:pt x="9018" y="121920"/>
                    <a:pt x="5597" y="130598"/>
                    <a:pt x="3317" y="139603"/>
                  </a:cubicBezTo>
                  <a:cubicBezTo>
                    <a:pt x="1468" y="147985"/>
                    <a:pt x="1153" y="156627"/>
                    <a:pt x="2392" y="165120"/>
                  </a:cubicBezTo>
                  <a:close/>
                </a:path>
              </a:pathLst>
            </a:custGeom>
            <a:solidFill>
              <a:srgbClr val="FAFAFA"/>
            </a:solidFill>
            <a:ln w="6160" cap="flat">
              <a:noFill/>
              <a:prstDash val="solid"/>
              <a:miter/>
            </a:ln>
          </p:spPr>
          <p:txBody>
            <a:bodyPr rtlCol="0" anchor="ctr"/>
            <a:lstStyle/>
            <a:p>
              <a:endParaRPr lang="en-US"/>
            </a:p>
          </p:txBody>
        </p:sp>
        <p:sp>
          <p:nvSpPr>
            <p:cNvPr id="4536" name="Freeform: Shape 4535">
              <a:extLst>
                <a:ext uri="{FF2B5EF4-FFF2-40B4-BE49-F238E27FC236}">
                  <a16:creationId xmlns:a16="http://schemas.microsoft.com/office/drawing/2014/main" id="{C53E6445-1FBB-4CEA-9FAF-43087A75EE65}"/>
                </a:ext>
              </a:extLst>
            </p:cNvPr>
            <p:cNvSpPr/>
            <p:nvPr/>
          </p:nvSpPr>
          <p:spPr>
            <a:xfrm>
              <a:off x="7647523" y="3557863"/>
              <a:ext cx="445188" cy="59675"/>
            </a:xfrm>
            <a:custGeom>
              <a:avLst/>
              <a:gdLst>
                <a:gd name="connsiteX0" fmla="*/ 445188 w 445188"/>
                <a:gd name="connsiteY0" fmla="*/ 21441 h 59675"/>
                <a:gd name="connsiteX1" fmla="*/ 440997 w 445188"/>
                <a:gd name="connsiteY1" fmla="*/ 19222 h 59675"/>
                <a:gd name="connsiteX2" fmla="*/ 428670 w 445188"/>
                <a:gd name="connsiteY2" fmla="*/ 13059 h 59675"/>
                <a:gd name="connsiteX3" fmla="*/ 380410 w 445188"/>
                <a:gd name="connsiteY3" fmla="*/ 2458 h 59675"/>
                <a:gd name="connsiteX4" fmla="*/ 307558 w 445188"/>
                <a:gd name="connsiteY4" fmla="*/ 11641 h 59675"/>
                <a:gd name="connsiteX5" fmla="*/ 221824 w 445188"/>
                <a:gd name="connsiteY5" fmla="*/ 41164 h 59675"/>
                <a:gd name="connsiteX6" fmla="*/ 132761 w 445188"/>
                <a:gd name="connsiteY6" fmla="*/ 59655 h 59675"/>
                <a:gd name="connsiteX7" fmla="*/ 59539 w 445188"/>
                <a:gd name="connsiteY7" fmla="*/ 47698 h 59675"/>
                <a:gd name="connsiteX8" fmla="*/ 14669 w 445188"/>
                <a:gd name="connsiteY8" fmla="*/ 25447 h 59675"/>
                <a:gd name="connsiteX9" fmla="*/ 3636 w 445188"/>
                <a:gd name="connsiteY9" fmla="*/ 17435 h 59675"/>
                <a:gd name="connsiteX10" fmla="*/ 0 w 445188"/>
                <a:gd name="connsiteY10" fmla="*/ 14415 h 59675"/>
                <a:gd name="connsiteX11" fmla="*/ 15347 w 445188"/>
                <a:gd name="connsiteY11" fmla="*/ 24400 h 59675"/>
                <a:gd name="connsiteX12" fmla="*/ 60279 w 445188"/>
                <a:gd name="connsiteY12" fmla="*/ 45540 h 59675"/>
                <a:gd name="connsiteX13" fmla="*/ 132761 w 445188"/>
                <a:gd name="connsiteY13" fmla="*/ 56696 h 59675"/>
                <a:gd name="connsiteX14" fmla="*/ 220776 w 445188"/>
                <a:gd name="connsiteY14" fmla="*/ 38206 h 59675"/>
                <a:gd name="connsiteX15" fmla="*/ 307065 w 445188"/>
                <a:gd name="connsiteY15" fmla="*/ 8868 h 59675"/>
                <a:gd name="connsiteX16" fmla="*/ 381026 w 445188"/>
                <a:gd name="connsiteY16" fmla="*/ 239 h 59675"/>
                <a:gd name="connsiteX17" fmla="*/ 429656 w 445188"/>
                <a:gd name="connsiteY17" fmla="*/ 11949 h 59675"/>
                <a:gd name="connsiteX18" fmla="*/ 441552 w 445188"/>
                <a:gd name="connsiteY18" fmla="*/ 18668 h 59675"/>
                <a:gd name="connsiteX19" fmla="*/ 445188 w 445188"/>
                <a:gd name="connsiteY19" fmla="*/ 21441 h 5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5188" h="59675">
                  <a:moveTo>
                    <a:pt x="445188" y="21441"/>
                  </a:moveTo>
                  <a:cubicBezTo>
                    <a:pt x="443740" y="20806"/>
                    <a:pt x="442341" y="20061"/>
                    <a:pt x="440997" y="19222"/>
                  </a:cubicBezTo>
                  <a:cubicBezTo>
                    <a:pt x="438347" y="17620"/>
                    <a:pt x="434217" y="15648"/>
                    <a:pt x="428670" y="13059"/>
                  </a:cubicBezTo>
                  <a:cubicBezTo>
                    <a:pt x="413360" y="6630"/>
                    <a:pt x="397008" y="3043"/>
                    <a:pt x="380410" y="2458"/>
                  </a:cubicBezTo>
                  <a:cubicBezTo>
                    <a:pt x="355793" y="1687"/>
                    <a:pt x="331213" y="4788"/>
                    <a:pt x="307558" y="11641"/>
                  </a:cubicBezTo>
                  <a:cubicBezTo>
                    <a:pt x="280747" y="18914"/>
                    <a:pt x="252086" y="30625"/>
                    <a:pt x="221824" y="41164"/>
                  </a:cubicBezTo>
                  <a:cubicBezTo>
                    <a:pt x="193318" y="52049"/>
                    <a:pt x="163246" y="58293"/>
                    <a:pt x="132761" y="59655"/>
                  </a:cubicBezTo>
                  <a:cubicBezTo>
                    <a:pt x="107842" y="60006"/>
                    <a:pt x="83053" y="55957"/>
                    <a:pt x="59539" y="47698"/>
                  </a:cubicBezTo>
                  <a:cubicBezTo>
                    <a:pt x="43736" y="42132"/>
                    <a:pt x="28667" y="34662"/>
                    <a:pt x="14669" y="25447"/>
                  </a:cubicBezTo>
                  <a:cubicBezTo>
                    <a:pt x="9738" y="22119"/>
                    <a:pt x="6040" y="19284"/>
                    <a:pt x="3636" y="17435"/>
                  </a:cubicBezTo>
                  <a:cubicBezTo>
                    <a:pt x="2342" y="16529"/>
                    <a:pt x="1128" y="15518"/>
                    <a:pt x="0" y="14415"/>
                  </a:cubicBezTo>
                  <a:cubicBezTo>
                    <a:pt x="0" y="14107"/>
                    <a:pt x="5301" y="18175"/>
                    <a:pt x="15347" y="24400"/>
                  </a:cubicBezTo>
                  <a:cubicBezTo>
                    <a:pt x="29480" y="33115"/>
                    <a:pt x="44556" y="40209"/>
                    <a:pt x="60279" y="45540"/>
                  </a:cubicBezTo>
                  <a:cubicBezTo>
                    <a:pt x="83626" y="53368"/>
                    <a:pt x="108138" y="57140"/>
                    <a:pt x="132761" y="56696"/>
                  </a:cubicBezTo>
                  <a:cubicBezTo>
                    <a:pt x="162889" y="55199"/>
                    <a:pt x="192590" y="48955"/>
                    <a:pt x="220776" y="38206"/>
                  </a:cubicBezTo>
                  <a:cubicBezTo>
                    <a:pt x="251162" y="27728"/>
                    <a:pt x="279699" y="16079"/>
                    <a:pt x="307065" y="8868"/>
                  </a:cubicBezTo>
                  <a:cubicBezTo>
                    <a:pt x="331090" y="2014"/>
                    <a:pt x="356071" y="-895"/>
                    <a:pt x="381026" y="239"/>
                  </a:cubicBezTo>
                  <a:cubicBezTo>
                    <a:pt x="397828" y="1065"/>
                    <a:pt x="414322" y="5034"/>
                    <a:pt x="429656" y="11949"/>
                  </a:cubicBezTo>
                  <a:cubicBezTo>
                    <a:pt x="433786" y="13891"/>
                    <a:pt x="437761" y="16135"/>
                    <a:pt x="441552" y="18668"/>
                  </a:cubicBezTo>
                  <a:cubicBezTo>
                    <a:pt x="442865" y="19450"/>
                    <a:pt x="444085" y="20381"/>
                    <a:pt x="445188" y="21441"/>
                  </a:cubicBezTo>
                  <a:close/>
                </a:path>
              </a:pathLst>
            </a:custGeom>
            <a:solidFill>
              <a:srgbClr val="FAFAFA"/>
            </a:solidFill>
            <a:ln w="6160" cap="flat">
              <a:noFill/>
              <a:prstDash val="solid"/>
              <a:miter/>
            </a:ln>
          </p:spPr>
          <p:txBody>
            <a:bodyPr rtlCol="0" anchor="ctr"/>
            <a:lstStyle/>
            <a:p>
              <a:endParaRPr lang="en-US"/>
            </a:p>
          </p:txBody>
        </p:sp>
        <p:sp>
          <p:nvSpPr>
            <p:cNvPr id="4537" name="Freeform: Shape 4536">
              <a:extLst>
                <a:ext uri="{FF2B5EF4-FFF2-40B4-BE49-F238E27FC236}">
                  <a16:creationId xmlns:a16="http://schemas.microsoft.com/office/drawing/2014/main" id="{F29D96D2-6EB8-4D9A-AE71-98051F5817DF}"/>
                </a:ext>
              </a:extLst>
            </p:cNvPr>
            <p:cNvSpPr/>
            <p:nvPr/>
          </p:nvSpPr>
          <p:spPr>
            <a:xfrm>
              <a:off x="7631744" y="3771596"/>
              <a:ext cx="504542" cy="64982"/>
            </a:xfrm>
            <a:custGeom>
              <a:avLst/>
              <a:gdLst>
                <a:gd name="connsiteX0" fmla="*/ 504543 w 504542"/>
                <a:gd name="connsiteY0" fmla="*/ 34339 h 64982"/>
                <a:gd name="connsiteX1" fmla="*/ 487655 w 504542"/>
                <a:gd name="connsiteY1" fmla="*/ 46666 h 64982"/>
                <a:gd name="connsiteX2" fmla="*/ 433663 w 504542"/>
                <a:gd name="connsiteY2" fmla="*/ 63739 h 64982"/>
                <a:gd name="connsiteX3" fmla="*/ 394340 w 504542"/>
                <a:gd name="connsiteY3" fmla="*/ 64232 h 64982"/>
                <a:gd name="connsiteX4" fmla="*/ 349963 w 504542"/>
                <a:gd name="connsiteY4" fmla="*/ 56157 h 64982"/>
                <a:gd name="connsiteX5" fmla="*/ 252456 w 504542"/>
                <a:gd name="connsiteY5" fmla="*/ 22813 h 64982"/>
                <a:gd name="connsiteX6" fmla="*/ 152546 w 504542"/>
                <a:gd name="connsiteY6" fmla="*/ 2597 h 64982"/>
                <a:gd name="connsiteX7" fmla="*/ 108477 w 504542"/>
                <a:gd name="connsiteY7" fmla="*/ 8760 h 64982"/>
                <a:gd name="connsiteX8" fmla="*/ 70757 w 504542"/>
                <a:gd name="connsiteY8" fmla="*/ 19361 h 64982"/>
                <a:gd name="connsiteX9" fmla="*/ 14977 w 504542"/>
                <a:gd name="connsiteY9" fmla="*/ 14554 h 64982"/>
                <a:gd name="connsiteX10" fmla="*/ 3020 w 504542"/>
                <a:gd name="connsiteY10" fmla="*/ 4692 h 64982"/>
                <a:gd name="connsiteX11" fmla="*/ 0 w 504542"/>
                <a:gd name="connsiteY11" fmla="*/ 193 h 64982"/>
                <a:gd name="connsiteX12" fmla="*/ 3513 w 504542"/>
                <a:gd name="connsiteY12" fmla="*/ 4261 h 64982"/>
                <a:gd name="connsiteX13" fmla="*/ 15840 w 504542"/>
                <a:gd name="connsiteY13" fmla="*/ 13445 h 64982"/>
                <a:gd name="connsiteX14" fmla="*/ 70510 w 504542"/>
                <a:gd name="connsiteY14" fmla="*/ 17143 h 64982"/>
                <a:gd name="connsiteX15" fmla="*/ 108046 w 504542"/>
                <a:gd name="connsiteY15" fmla="*/ 6172 h 64982"/>
                <a:gd name="connsiteX16" fmla="*/ 152731 w 504542"/>
                <a:gd name="connsiteY16" fmla="*/ 8 h 64982"/>
                <a:gd name="connsiteX17" fmla="*/ 253751 w 504542"/>
                <a:gd name="connsiteY17" fmla="*/ 20163 h 64982"/>
                <a:gd name="connsiteX18" fmla="*/ 350949 w 504542"/>
                <a:gd name="connsiteY18" fmla="*/ 53630 h 64982"/>
                <a:gd name="connsiteX19" fmla="*/ 394833 w 504542"/>
                <a:gd name="connsiteY19" fmla="*/ 61951 h 64982"/>
                <a:gd name="connsiteX20" fmla="*/ 433663 w 504542"/>
                <a:gd name="connsiteY20" fmla="*/ 61951 h 64982"/>
                <a:gd name="connsiteX21" fmla="*/ 487285 w 504542"/>
                <a:gd name="connsiteY21" fmla="*/ 45988 h 64982"/>
                <a:gd name="connsiteX22" fmla="*/ 494928 w 504542"/>
                <a:gd name="connsiteY22" fmla="*/ 41550 h 64982"/>
                <a:gd name="connsiteX23" fmla="*/ 500352 w 504542"/>
                <a:gd name="connsiteY23" fmla="*/ 37914 h 64982"/>
                <a:gd name="connsiteX24" fmla="*/ 504543 w 504542"/>
                <a:gd name="connsiteY24" fmla="*/ 34339 h 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4542" h="64982">
                  <a:moveTo>
                    <a:pt x="504543" y="34339"/>
                  </a:moveTo>
                  <a:cubicBezTo>
                    <a:pt x="499427" y="39109"/>
                    <a:pt x="493757" y="43251"/>
                    <a:pt x="487655" y="46666"/>
                  </a:cubicBezTo>
                  <a:cubicBezTo>
                    <a:pt x="471026" y="56010"/>
                    <a:pt x="452640" y="61822"/>
                    <a:pt x="433663" y="63739"/>
                  </a:cubicBezTo>
                  <a:cubicBezTo>
                    <a:pt x="420602" y="65212"/>
                    <a:pt x="407431" y="65378"/>
                    <a:pt x="394340" y="64232"/>
                  </a:cubicBezTo>
                  <a:cubicBezTo>
                    <a:pt x="379350" y="62777"/>
                    <a:pt x="364502" y="60078"/>
                    <a:pt x="349963" y="56157"/>
                  </a:cubicBezTo>
                  <a:cubicBezTo>
                    <a:pt x="319145" y="48206"/>
                    <a:pt x="286849" y="34832"/>
                    <a:pt x="252456" y="22813"/>
                  </a:cubicBezTo>
                  <a:cubicBezTo>
                    <a:pt x="218064" y="10794"/>
                    <a:pt x="184042" y="2474"/>
                    <a:pt x="152546" y="2597"/>
                  </a:cubicBezTo>
                  <a:cubicBezTo>
                    <a:pt x="137643" y="2646"/>
                    <a:pt x="122820" y="4717"/>
                    <a:pt x="108477" y="8760"/>
                  </a:cubicBezTo>
                  <a:cubicBezTo>
                    <a:pt x="94979" y="12397"/>
                    <a:pt x="82529" y="16773"/>
                    <a:pt x="70757" y="19361"/>
                  </a:cubicBezTo>
                  <a:cubicBezTo>
                    <a:pt x="52223" y="24859"/>
                    <a:pt x="32297" y="23140"/>
                    <a:pt x="14977" y="14554"/>
                  </a:cubicBezTo>
                  <a:cubicBezTo>
                    <a:pt x="10416" y="12039"/>
                    <a:pt x="6361" y="8693"/>
                    <a:pt x="3020" y="4692"/>
                  </a:cubicBezTo>
                  <a:cubicBezTo>
                    <a:pt x="1855" y="3305"/>
                    <a:pt x="844" y="1795"/>
                    <a:pt x="0" y="193"/>
                  </a:cubicBezTo>
                  <a:cubicBezTo>
                    <a:pt x="1239" y="1487"/>
                    <a:pt x="2410" y="2843"/>
                    <a:pt x="3513" y="4261"/>
                  </a:cubicBezTo>
                  <a:cubicBezTo>
                    <a:pt x="7045" y="8027"/>
                    <a:pt x="11218" y="11139"/>
                    <a:pt x="15840" y="13445"/>
                  </a:cubicBezTo>
                  <a:cubicBezTo>
                    <a:pt x="32975" y="21420"/>
                    <a:pt x="52458" y="22739"/>
                    <a:pt x="70510" y="17143"/>
                  </a:cubicBezTo>
                  <a:cubicBezTo>
                    <a:pt x="82097" y="14431"/>
                    <a:pt x="94424" y="9993"/>
                    <a:pt x="108046" y="6172"/>
                  </a:cubicBezTo>
                  <a:cubicBezTo>
                    <a:pt x="122592" y="2091"/>
                    <a:pt x="137624" y="14"/>
                    <a:pt x="152731" y="8"/>
                  </a:cubicBezTo>
                  <a:cubicBezTo>
                    <a:pt x="184781" y="-300"/>
                    <a:pt x="219297" y="8144"/>
                    <a:pt x="253751" y="20163"/>
                  </a:cubicBezTo>
                  <a:cubicBezTo>
                    <a:pt x="288204" y="32182"/>
                    <a:pt x="320440" y="45618"/>
                    <a:pt x="350949" y="53630"/>
                  </a:cubicBezTo>
                  <a:cubicBezTo>
                    <a:pt x="365322" y="57618"/>
                    <a:pt x="379997" y="60404"/>
                    <a:pt x="394833" y="61951"/>
                  </a:cubicBezTo>
                  <a:cubicBezTo>
                    <a:pt x="407745" y="63190"/>
                    <a:pt x="420750" y="63190"/>
                    <a:pt x="433663" y="61951"/>
                  </a:cubicBezTo>
                  <a:cubicBezTo>
                    <a:pt x="452418" y="60244"/>
                    <a:pt x="470650" y="54820"/>
                    <a:pt x="487285" y="45988"/>
                  </a:cubicBezTo>
                  <a:cubicBezTo>
                    <a:pt x="489911" y="44650"/>
                    <a:pt x="492462" y="43171"/>
                    <a:pt x="494928" y="41550"/>
                  </a:cubicBezTo>
                  <a:cubicBezTo>
                    <a:pt x="497147" y="40194"/>
                    <a:pt x="498934" y="38961"/>
                    <a:pt x="500352" y="37914"/>
                  </a:cubicBezTo>
                  <a:cubicBezTo>
                    <a:pt x="501646" y="36607"/>
                    <a:pt x="503045" y="35411"/>
                    <a:pt x="504543" y="34339"/>
                  </a:cubicBezTo>
                  <a:close/>
                </a:path>
              </a:pathLst>
            </a:custGeom>
            <a:solidFill>
              <a:srgbClr val="FAFAFA"/>
            </a:solidFill>
            <a:ln w="6160" cap="flat">
              <a:noFill/>
              <a:prstDash val="solid"/>
              <a:miter/>
            </a:ln>
          </p:spPr>
          <p:txBody>
            <a:bodyPr rtlCol="0" anchor="ctr"/>
            <a:lstStyle/>
            <a:p>
              <a:endParaRPr lang="en-US"/>
            </a:p>
          </p:txBody>
        </p:sp>
        <p:sp>
          <p:nvSpPr>
            <p:cNvPr id="4538" name="Freeform: Shape 4537">
              <a:extLst>
                <a:ext uri="{FF2B5EF4-FFF2-40B4-BE49-F238E27FC236}">
                  <a16:creationId xmlns:a16="http://schemas.microsoft.com/office/drawing/2014/main" id="{91641529-10DD-4479-BEE7-3653E8869A62}"/>
                </a:ext>
              </a:extLst>
            </p:cNvPr>
            <p:cNvSpPr/>
            <p:nvPr/>
          </p:nvSpPr>
          <p:spPr>
            <a:xfrm>
              <a:off x="7610781" y="3958064"/>
              <a:ext cx="553549" cy="49306"/>
            </a:xfrm>
            <a:custGeom>
              <a:avLst/>
              <a:gdLst>
                <a:gd name="connsiteX0" fmla="*/ 553550 w 553549"/>
                <a:gd name="connsiteY0" fmla="*/ 29509 h 49306"/>
                <a:gd name="connsiteX1" fmla="*/ 552255 w 553549"/>
                <a:gd name="connsiteY1" fmla="*/ 28831 h 49306"/>
                <a:gd name="connsiteX2" fmla="*/ 548496 w 553549"/>
                <a:gd name="connsiteY2" fmla="*/ 26612 h 49306"/>
                <a:gd name="connsiteX3" fmla="*/ 533888 w 553549"/>
                <a:gd name="connsiteY3" fmla="*/ 18846 h 49306"/>
                <a:gd name="connsiteX4" fmla="*/ 475274 w 553549"/>
                <a:gd name="connsiteY4" fmla="*/ 3375 h 49306"/>
                <a:gd name="connsiteX5" fmla="*/ 385472 w 553549"/>
                <a:gd name="connsiteY5" fmla="*/ 9539 h 49306"/>
                <a:gd name="connsiteX6" fmla="*/ 277796 w 553549"/>
                <a:gd name="connsiteY6" fmla="*/ 36720 h 49306"/>
                <a:gd name="connsiteX7" fmla="*/ 221030 w 553549"/>
                <a:gd name="connsiteY7" fmla="*/ 47075 h 49306"/>
                <a:gd name="connsiteX8" fmla="*/ 77421 w 553549"/>
                <a:gd name="connsiteY8" fmla="*/ 35487 h 49306"/>
                <a:gd name="connsiteX9" fmla="*/ 19915 w 553549"/>
                <a:gd name="connsiteY9" fmla="*/ 14408 h 49306"/>
                <a:gd name="connsiteX10" fmla="*/ 5000 w 553549"/>
                <a:gd name="connsiteY10" fmla="*/ 6950 h 49306"/>
                <a:gd name="connsiteX11" fmla="*/ 1240 w 553549"/>
                <a:gd name="connsiteY11" fmla="*/ 4855 h 49306"/>
                <a:gd name="connsiteX12" fmla="*/ 8 w 553549"/>
                <a:gd name="connsiteY12" fmla="*/ 4053 h 49306"/>
                <a:gd name="connsiteX13" fmla="*/ 1364 w 553549"/>
                <a:gd name="connsiteY13" fmla="*/ 4608 h 49306"/>
                <a:gd name="connsiteX14" fmla="*/ 5308 w 553549"/>
                <a:gd name="connsiteY14" fmla="*/ 6395 h 49306"/>
                <a:gd name="connsiteX15" fmla="*/ 20409 w 553549"/>
                <a:gd name="connsiteY15" fmla="*/ 13237 h 49306"/>
                <a:gd name="connsiteX16" fmla="*/ 78037 w 553549"/>
                <a:gd name="connsiteY16" fmla="*/ 33268 h 49306"/>
                <a:gd name="connsiteX17" fmla="*/ 167346 w 553549"/>
                <a:gd name="connsiteY17" fmla="*/ 46150 h 49306"/>
                <a:gd name="connsiteX18" fmla="*/ 220660 w 553549"/>
                <a:gd name="connsiteY18" fmla="*/ 43931 h 49306"/>
                <a:gd name="connsiteX19" fmla="*/ 277056 w 553549"/>
                <a:gd name="connsiteY19" fmla="*/ 33638 h 49306"/>
                <a:gd name="connsiteX20" fmla="*/ 384917 w 553549"/>
                <a:gd name="connsiteY20" fmla="*/ 6642 h 49306"/>
                <a:gd name="connsiteX21" fmla="*/ 475520 w 553549"/>
                <a:gd name="connsiteY21" fmla="*/ 1342 h 49306"/>
                <a:gd name="connsiteX22" fmla="*/ 534443 w 553549"/>
                <a:gd name="connsiteY22" fmla="*/ 17921 h 49306"/>
                <a:gd name="connsiteX23" fmla="*/ 553550 w 553549"/>
                <a:gd name="connsiteY23" fmla="*/ 29509 h 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3549" h="49306">
                  <a:moveTo>
                    <a:pt x="553550" y="29509"/>
                  </a:moveTo>
                  <a:cubicBezTo>
                    <a:pt x="553100" y="29318"/>
                    <a:pt x="552669" y="29096"/>
                    <a:pt x="552255" y="28831"/>
                  </a:cubicBezTo>
                  <a:lnTo>
                    <a:pt x="548496" y="26612"/>
                  </a:lnTo>
                  <a:cubicBezTo>
                    <a:pt x="543775" y="23752"/>
                    <a:pt x="538899" y="21157"/>
                    <a:pt x="533888" y="18846"/>
                  </a:cubicBezTo>
                  <a:cubicBezTo>
                    <a:pt x="515361" y="10433"/>
                    <a:pt x="495545" y="5200"/>
                    <a:pt x="475274" y="3375"/>
                  </a:cubicBezTo>
                  <a:cubicBezTo>
                    <a:pt x="445202" y="935"/>
                    <a:pt x="414927" y="3012"/>
                    <a:pt x="385472" y="9539"/>
                  </a:cubicBezTo>
                  <a:cubicBezTo>
                    <a:pt x="352066" y="16195"/>
                    <a:pt x="316194" y="27475"/>
                    <a:pt x="277796" y="36720"/>
                  </a:cubicBezTo>
                  <a:cubicBezTo>
                    <a:pt x="259108" y="41361"/>
                    <a:pt x="240149" y="44819"/>
                    <a:pt x="221030" y="47075"/>
                  </a:cubicBezTo>
                  <a:cubicBezTo>
                    <a:pt x="172856" y="52283"/>
                    <a:pt x="124134" y="48357"/>
                    <a:pt x="77421" y="35487"/>
                  </a:cubicBezTo>
                  <a:cubicBezTo>
                    <a:pt x="57698" y="30076"/>
                    <a:pt x="38461" y="23025"/>
                    <a:pt x="19915" y="14408"/>
                  </a:cubicBezTo>
                  <a:cubicBezTo>
                    <a:pt x="13321" y="11450"/>
                    <a:pt x="8390" y="8738"/>
                    <a:pt x="5000" y="6950"/>
                  </a:cubicBezTo>
                  <a:cubicBezTo>
                    <a:pt x="3521" y="6149"/>
                    <a:pt x="2226" y="5471"/>
                    <a:pt x="1240" y="4855"/>
                  </a:cubicBezTo>
                  <a:cubicBezTo>
                    <a:pt x="254" y="4238"/>
                    <a:pt x="-54" y="4115"/>
                    <a:pt x="8" y="4053"/>
                  </a:cubicBezTo>
                  <a:cubicBezTo>
                    <a:pt x="476" y="4195"/>
                    <a:pt x="932" y="4380"/>
                    <a:pt x="1364" y="4608"/>
                  </a:cubicBezTo>
                  <a:lnTo>
                    <a:pt x="5308" y="6395"/>
                  </a:lnTo>
                  <a:cubicBezTo>
                    <a:pt x="8760" y="7998"/>
                    <a:pt x="13752" y="10463"/>
                    <a:pt x="20409" y="13237"/>
                  </a:cubicBezTo>
                  <a:cubicBezTo>
                    <a:pt x="39066" y="21410"/>
                    <a:pt x="58333" y="28109"/>
                    <a:pt x="78037" y="33268"/>
                  </a:cubicBezTo>
                  <a:cubicBezTo>
                    <a:pt x="107197" y="41053"/>
                    <a:pt x="137176" y="45373"/>
                    <a:pt x="167346" y="46150"/>
                  </a:cubicBezTo>
                  <a:cubicBezTo>
                    <a:pt x="185146" y="46612"/>
                    <a:pt x="202959" y="45873"/>
                    <a:pt x="220660" y="43931"/>
                  </a:cubicBezTo>
                  <a:cubicBezTo>
                    <a:pt x="239650" y="41663"/>
                    <a:pt x="258486" y="38224"/>
                    <a:pt x="277056" y="33638"/>
                  </a:cubicBezTo>
                  <a:cubicBezTo>
                    <a:pt x="315269" y="24393"/>
                    <a:pt x="351018" y="13175"/>
                    <a:pt x="384917" y="6642"/>
                  </a:cubicBezTo>
                  <a:cubicBezTo>
                    <a:pt x="414668" y="238"/>
                    <a:pt x="445227" y="-1549"/>
                    <a:pt x="475520" y="1342"/>
                  </a:cubicBezTo>
                  <a:cubicBezTo>
                    <a:pt x="495989" y="3326"/>
                    <a:pt x="515940" y="8941"/>
                    <a:pt x="534443" y="17921"/>
                  </a:cubicBezTo>
                  <a:cubicBezTo>
                    <a:pt x="541205" y="21095"/>
                    <a:pt x="547608" y="24978"/>
                    <a:pt x="553550" y="29509"/>
                  </a:cubicBezTo>
                  <a:close/>
                </a:path>
              </a:pathLst>
            </a:custGeom>
            <a:solidFill>
              <a:srgbClr val="FAFAFA"/>
            </a:solidFill>
            <a:ln w="6160" cap="flat">
              <a:noFill/>
              <a:prstDash val="solid"/>
              <a:miter/>
            </a:ln>
          </p:spPr>
          <p:txBody>
            <a:bodyPr rtlCol="0" anchor="ctr"/>
            <a:lstStyle/>
            <a:p>
              <a:endParaRPr lang="en-US"/>
            </a:p>
          </p:txBody>
        </p:sp>
        <p:sp>
          <p:nvSpPr>
            <p:cNvPr id="4539" name="Freeform: Shape 4538">
              <a:extLst>
                <a:ext uri="{FF2B5EF4-FFF2-40B4-BE49-F238E27FC236}">
                  <a16:creationId xmlns:a16="http://schemas.microsoft.com/office/drawing/2014/main" id="{6E00E851-4A75-454A-B1CC-FD61CBC9A3B0}"/>
                </a:ext>
              </a:extLst>
            </p:cNvPr>
            <p:cNvSpPr/>
            <p:nvPr/>
          </p:nvSpPr>
          <p:spPr>
            <a:xfrm>
              <a:off x="7637969" y="3326412"/>
              <a:ext cx="203949" cy="26851"/>
            </a:xfrm>
            <a:custGeom>
              <a:avLst/>
              <a:gdLst>
                <a:gd name="connsiteX0" fmla="*/ 203950 w 203949"/>
                <a:gd name="connsiteY0" fmla="*/ 26815 h 26851"/>
                <a:gd name="connsiteX1" fmla="*/ 175166 w 203949"/>
                <a:gd name="connsiteY1" fmla="*/ 15289 h 26851"/>
                <a:gd name="connsiteX2" fmla="*/ 142808 w 203949"/>
                <a:gd name="connsiteY2" fmla="*/ 6784 h 26851"/>
                <a:gd name="connsiteX3" fmla="*/ 61265 w 203949"/>
                <a:gd name="connsiteY3" fmla="*/ 6784 h 26851"/>
                <a:gd name="connsiteX4" fmla="*/ 28845 w 203949"/>
                <a:gd name="connsiteY4" fmla="*/ 15043 h 26851"/>
                <a:gd name="connsiteX5" fmla="*/ 0 w 203949"/>
                <a:gd name="connsiteY5" fmla="*/ 26322 h 26851"/>
                <a:gd name="connsiteX6" fmla="*/ 7211 w 203949"/>
                <a:gd name="connsiteY6" fmla="*/ 22069 h 26851"/>
                <a:gd name="connsiteX7" fmla="*/ 16087 w 203949"/>
                <a:gd name="connsiteY7" fmla="*/ 17816 h 26851"/>
                <a:gd name="connsiteX8" fmla="*/ 28105 w 203949"/>
                <a:gd name="connsiteY8" fmla="*/ 12885 h 26851"/>
                <a:gd name="connsiteX9" fmla="*/ 60772 w 203949"/>
                <a:gd name="connsiteY9" fmla="*/ 3825 h 26851"/>
                <a:gd name="connsiteX10" fmla="*/ 143362 w 203949"/>
                <a:gd name="connsiteY10" fmla="*/ 4133 h 26851"/>
                <a:gd name="connsiteX11" fmla="*/ 175906 w 203949"/>
                <a:gd name="connsiteY11" fmla="*/ 13440 h 26851"/>
                <a:gd name="connsiteX12" fmla="*/ 188233 w 203949"/>
                <a:gd name="connsiteY12" fmla="*/ 18433 h 26851"/>
                <a:gd name="connsiteX13" fmla="*/ 197047 w 203949"/>
                <a:gd name="connsiteY13" fmla="*/ 22747 h 26851"/>
                <a:gd name="connsiteX14" fmla="*/ 203950 w 203949"/>
                <a:gd name="connsiteY14" fmla="*/ 26815 h 2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3949" h="26851">
                  <a:moveTo>
                    <a:pt x="203950" y="26815"/>
                  </a:moveTo>
                  <a:cubicBezTo>
                    <a:pt x="203642" y="27370"/>
                    <a:pt x="193225" y="21576"/>
                    <a:pt x="175166" y="15289"/>
                  </a:cubicBezTo>
                  <a:cubicBezTo>
                    <a:pt x="164596" y="11690"/>
                    <a:pt x="153779" y="8848"/>
                    <a:pt x="142808" y="6784"/>
                  </a:cubicBezTo>
                  <a:cubicBezTo>
                    <a:pt x="115849" y="1853"/>
                    <a:pt x="88224" y="1853"/>
                    <a:pt x="61265" y="6784"/>
                  </a:cubicBezTo>
                  <a:cubicBezTo>
                    <a:pt x="50269" y="8725"/>
                    <a:pt x="39434" y="11486"/>
                    <a:pt x="28845" y="15043"/>
                  </a:cubicBezTo>
                  <a:cubicBezTo>
                    <a:pt x="10786" y="21206"/>
                    <a:pt x="308" y="26877"/>
                    <a:pt x="0" y="26322"/>
                  </a:cubicBezTo>
                  <a:cubicBezTo>
                    <a:pt x="2256" y="24670"/>
                    <a:pt x="4672" y="23246"/>
                    <a:pt x="7211" y="22069"/>
                  </a:cubicBezTo>
                  <a:cubicBezTo>
                    <a:pt x="10096" y="20497"/>
                    <a:pt x="13054" y="19080"/>
                    <a:pt x="16087" y="17816"/>
                  </a:cubicBezTo>
                  <a:cubicBezTo>
                    <a:pt x="19600" y="16275"/>
                    <a:pt x="23544" y="14426"/>
                    <a:pt x="28105" y="12885"/>
                  </a:cubicBezTo>
                  <a:cubicBezTo>
                    <a:pt x="38725" y="8978"/>
                    <a:pt x="49653" y="5945"/>
                    <a:pt x="60772" y="3825"/>
                  </a:cubicBezTo>
                  <a:cubicBezTo>
                    <a:pt x="88064" y="-1377"/>
                    <a:pt x="116108" y="-1272"/>
                    <a:pt x="143362" y="4133"/>
                  </a:cubicBezTo>
                  <a:cubicBezTo>
                    <a:pt x="154451" y="6328"/>
                    <a:pt x="165335" y="9440"/>
                    <a:pt x="175906" y="13440"/>
                  </a:cubicBezTo>
                  <a:cubicBezTo>
                    <a:pt x="180528" y="14981"/>
                    <a:pt x="184411" y="16892"/>
                    <a:pt x="188233" y="18433"/>
                  </a:cubicBezTo>
                  <a:cubicBezTo>
                    <a:pt x="191253" y="19696"/>
                    <a:pt x="194193" y="21138"/>
                    <a:pt x="197047" y="22747"/>
                  </a:cubicBezTo>
                  <a:cubicBezTo>
                    <a:pt x="199481" y="23869"/>
                    <a:pt x="201792" y="25231"/>
                    <a:pt x="203950" y="26815"/>
                  </a:cubicBezTo>
                  <a:close/>
                </a:path>
              </a:pathLst>
            </a:custGeom>
            <a:solidFill>
              <a:srgbClr val="FAFAFA"/>
            </a:solidFill>
            <a:ln w="6160" cap="flat">
              <a:noFill/>
              <a:prstDash val="solid"/>
              <a:miter/>
            </a:ln>
          </p:spPr>
          <p:txBody>
            <a:bodyPr rtlCol="0" anchor="ctr"/>
            <a:lstStyle/>
            <a:p>
              <a:endParaRPr lang="en-US"/>
            </a:p>
          </p:txBody>
        </p:sp>
        <p:sp>
          <p:nvSpPr>
            <p:cNvPr id="4540" name="Freeform: Shape 4539">
              <a:extLst>
                <a:ext uri="{FF2B5EF4-FFF2-40B4-BE49-F238E27FC236}">
                  <a16:creationId xmlns:a16="http://schemas.microsoft.com/office/drawing/2014/main" id="{F7AB73FA-A048-489E-AB6E-A3345F0A6815}"/>
                </a:ext>
              </a:extLst>
            </p:cNvPr>
            <p:cNvSpPr/>
            <p:nvPr/>
          </p:nvSpPr>
          <p:spPr>
            <a:xfrm>
              <a:off x="7618801" y="4142695"/>
              <a:ext cx="547317" cy="36561"/>
            </a:xfrm>
            <a:custGeom>
              <a:avLst/>
              <a:gdLst>
                <a:gd name="connsiteX0" fmla="*/ 547317 w 547317"/>
                <a:gd name="connsiteY0" fmla="*/ 36562 h 36561"/>
                <a:gd name="connsiteX1" fmla="*/ 545961 w 547317"/>
                <a:gd name="connsiteY1" fmla="*/ 36007 h 36561"/>
                <a:gd name="connsiteX2" fmla="*/ 542263 w 547317"/>
                <a:gd name="connsiteY2" fmla="*/ 33973 h 36561"/>
                <a:gd name="connsiteX3" fmla="*/ 536100 w 547317"/>
                <a:gd name="connsiteY3" fmla="*/ 30768 h 36561"/>
                <a:gd name="connsiteX4" fmla="*/ 527656 w 547317"/>
                <a:gd name="connsiteY4" fmla="*/ 26824 h 36561"/>
                <a:gd name="connsiteX5" fmla="*/ 470397 w 547317"/>
                <a:gd name="connsiteY5" fmla="*/ 11661 h 36561"/>
                <a:gd name="connsiteX6" fmla="*/ 382444 w 547317"/>
                <a:gd name="connsiteY6" fmla="*/ 13449 h 36561"/>
                <a:gd name="connsiteX7" fmla="*/ 275200 w 547317"/>
                <a:gd name="connsiteY7" fmla="*/ 29597 h 36561"/>
                <a:gd name="connsiteX8" fmla="*/ 78708 w 547317"/>
                <a:gd name="connsiteY8" fmla="*/ 21646 h 36561"/>
                <a:gd name="connsiteX9" fmla="*/ 20771 w 547317"/>
                <a:gd name="connsiteY9" fmla="*/ 7100 h 36561"/>
                <a:gd name="connsiteX10" fmla="*/ 5301 w 547317"/>
                <a:gd name="connsiteY10" fmla="*/ 2046 h 36561"/>
                <a:gd name="connsiteX11" fmla="*/ 1356 w 547317"/>
                <a:gd name="connsiteY11" fmla="*/ 629 h 36561"/>
                <a:gd name="connsiteX12" fmla="*/ 0 w 547317"/>
                <a:gd name="connsiteY12" fmla="*/ 74 h 36561"/>
                <a:gd name="connsiteX13" fmla="*/ 1479 w 547317"/>
                <a:gd name="connsiteY13" fmla="*/ 74 h 36561"/>
                <a:gd name="connsiteX14" fmla="*/ 5547 w 547317"/>
                <a:gd name="connsiteY14" fmla="*/ 1183 h 36561"/>
                <a:gd name="connsiteX15" fmla="*/ 21141 w 547317"/>
                <a:gd name="connsiteY15" fmla="*/ 5683 h 36561"/>
                <a:gd name="connsiteX16" fmla="*/ 79139 w 547317"/>
                <a:gd name="connsiteY16" fmla="*/ 19181 h 36561"/>
                <a:gd name="connsiteX17" fmla="*/ 274830 w 547317"/>
                <a:gd name="connsiteY17" fmla="*/ 26145 h 36561"/>
                <a:gd name="connsiteX18" fmla="*/ 382074 w 547317"/>
                <a:gd name="connsiteY18" fmla="*/ 10244 h 36561"/>
                <a:gd name="connsiteX19" fmla="*/ 470705 w 547317"/>
                <a:gd name="connsiteY19" fmla="*/ 9134 h 36561"/>
                <a:gd name="connsiteX20" fmla="*/ 528149 w 547317"/>
                <a:gd name="connsiteY20" fmla="*/ 25406 h 36561"/>
                <a:gd name="connsiteX21" fmla="*/ 536531 w 547317"/>
                <a:gd name="connsiteY21" fmla="*/ 29720 h 36561"/>
                <a:gd name="connsiteX22" fmla="*/ 542695 w 547317"/>
                <a:gd name="connsiteY22" fmla="*/ 33172 h 36561"/>
                <a:gd name="connsiteX23" fmla="*/ 546208 w 547317"/>
                <a:gd name="connsiteY23" fmla="*/ 35452 h 3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317" h="36561">
                  <a:moveTo>
                    <a:pt x="547317" y="36562"/>
                  </a:moveTo>
                  <a:cubicBezTo>
                    <a:pt x="547317" y="36562"/>
                    <a:pt x="546824" y="36562"/>
                    <a:pt x="545961" y="36007"/>
                  </a:cubicBezTo>
                  <a:lnTo>
                    <a:pt x="542263" y="33973"/>
                  </a:lnTo>
                  <a:cubicBezTo>
                    <a:pt x="540661" y="33049"/>
                    <a:pt x="538627" y="31939"/>
                    <a:pt x="536100" y="30768"/>
                  </a:cubicBezTo>
                  <a:cubicBezTo>
                    <a:pt x="533573" y="29597"/>
                    <a:pt x="530861" y="28180"/>
                    <a:pt x="527656" y="26824"/>
                  </a:cubicBezTo>
                  <a:cubicBezTo>
                    <a:pt x="509430" y="18947"/>
                    <a:pt x="490133" y="13831"/>
                    <a:pt x="470397" y="11661"/>
                  </a:cubicBezTo>
                  <a:cubicBezTo>
                    <a:pt x="441121" y="8530"/>
                    <a:pt x="411567" y="9128"/>
                    <a:pt x="382444" y="13449"/>
                  </a:cubicBezTo>
                  <a:cubicBezTo>
                    <a:pt x="349408" y="17517"/>
                    <a:pt x="313536" y="25098"/>
                    <a:pt x="275200" y="29597"/>
                  </a:cubicBezTo>
                  <a:cubicBezTo>
                    <a:pt x="209688" y="37190"/>
                    <a:pt x="143394" y="34509"/>
                    <a:pt x="78708" y="21646"/>
                  </a:cubicBezTo>
                  <a:cubicBezTo>
                    <a:pt x="59163" y="17775"/>
                    <a:pt x="39828" y="12919"/>
                    <a:pt x="20771" y="7100"/>
                  </a:cubicBezTo>
                  <a:cubicBezTo>
                    <a:pt x="13991" y="5128"/>
                    <a:pt x="8875" y="3217"/>
                    <a:pt x="5301" y="2046"/>
                  </a:cubicBezTo>
                  <a:lnTo>
                    <a:pt x="1356" y="629"/>
                  </a:lnTo>
                  <a:cubicBezTo>
                    <a:pt x="875" y="518"/>
                    <a:pt x="419" y="333"/>
                    <a:pt x="0" y="74"/>
                  </a:cubicBezTo>
                  <a:cubicBezTo>
                    <a:pt x="487" y="-25"/>
                    <a:pt x="992" y="-25"/>
                    <a:pt x="1479" y="74"/>
                  </a:cubicBezTo>
                  <a:lnTo>
                    <a:pt x="5547" y="1183"/>
                  </a:lnTo>
                  <a:cubicBezTo>
                    <a:pt x="9122" y="2170"/>
                    <a:pt x="14299" y="3895"/>
                    <a:pt x="21141" y="5683"/>
                  </a:cubicBezTo>
                  <a:cubicBezTo>
                    <a:pt x="34639" y="9504"/>
                    <a:pt x="54424" y="14497"/>
                    <a:pt x="79139" y="19181"/>
                  </a:cubicBezTo>
                  <a:cubicBezTo>
                    <a:pt x="143652" y="31304"/>
                    <a:pt x="209620" y="33653"/>
                    <a:pt x="274830" y="26145"/>
                  </a:cubicBezTo>
                  <a:cubicBezTo>
                    <a:pt x="312982" y="21708"/>
                    <a:pt x="348792" y="14188"/>
                    <a:pt x="382074" y="10244"/>
                  </a:cubicBezTo>
                  <a:cubicBezTo>
                    <a:pt x="411443" y="6028"/>
                    <a:pt x="441238" y="5652"/>
                    <a:pt x="470705" y="9134"/>
                  </a:cubicBezTo>
                  <a:cubicBezTo>
                    <a:pt x="490570" y="11587"/>
                    <a:pt x="509948" y="17079"/>
                    <a:pt x="528149" y="25406"/>
                  </a:cubicBezTo>
                  <a:cubicBezTo>
                    <a:pt x="531015" y="26706"/>
                    <a:pt x="533813" y="28142"/>
                    <a:pt x="536531" y="29720"/>
                  </a:cubicBezTo>
                  <a:cubicBezTo>
                    <a:pt x="538645" y="30762"/>
                    <a:pt x="540704" y="31915"/>
                    <a:pt x="542695" y="33172"/>
                  </a:cubicBezTo>
                  <a:lnTo>
                    <a:pt x="546208" y="35452"/>
                  </a:lnTo>
                  <a:close/>
                </a:path>
              </a:pathLst>
            </a:custGeom>
            <a:solidFill>
              <a:srgbClr val="FAFAFA"/>
            </a:solidFill>
            <a:ln w="6160" cap="flat">
              <a:noFill/>
              <a:prstDash val="solid"/>
              <a:miter/>
            </a:ln>
          </p:spPr>
          <p:txBody>
            <a:bodyPr rtlCol="0" anchor="ctr"/>
            <a:lstStyle/>
            <a:p>
              <a:endParaRPr lang="en-US"/>
            </a:p>
          </p:txBody>
        </p:sp>
      </p:grpSp>
      <p:grpSp>
        <p:nvGrpSpPr>
          <p:cNvPr id="4541" name="Graphic 4">
            <a:extLst>
              <a:ext uri="{FF2B5EF4-FFF2-40B4-BE49-F238E27FC236}">
                <a16:creationId xmlns:a16="http://schemas.microsoft.com/office/drawing/2014/main" id="{F10CFF1C-8A3D-43FB-9252-500C3F6EC4BB}"/>
              </a:ext>
            </a:extLst>
          </p:cNvPr>
          <p:cNvGrpSpPr/>
          <p:nvPr/>
        </p:nvGrpSpPr>
        <p:grpSpPr>
          <a:xfrm>
            <a:off x="5254612" y="2181079"/>
            <a:ext cx="1036226" cy="2042309"/>
            <a:chOff x="5254612" y="2181079"/>
            <a:chExt cx="1036226" cy="2042309"/>
          </a:xfrm>
        </p:grpSpPr>
        <p:sp>
          <p:nvSpPr>
            <p:cNvPr id="4542" name="Freeform: Shape 4541">
              <a:extLst>
                <a:ext uri="{FF2B5EF4-FFF2-40B4-BE49-F238E27FC236}">
                  <a16:creationId xmlns:a16="http://schemas.microsoft.com/office/drawing/2014/main" id="{6A52FDFE-1ECB-4732-89B6-3157A4496BC7}"/>
                </a:ext>
              </a:extLst>
            </p:cNvPr>
            <p:cNvSpPr/>
            <p:nvPr/>
          </p:nvSpPr>
          <p:spPr>
            <a:xfrm>
              <a:off x="5271121" y="3623804"/>
              <a:ext cx="460360" cy="599583"/>
            </a:xfrm>
            <a:custGeom>
              <a:avLst/>
              <a:gdLst>
                <a:gd name="connsiteX0" fmla="*/ 448033 w 460360"/>
                <a:gd name="connsiteY0" fmla="*/ 599584 h 599583"/>
                <a:gd name="connsiteX1" fmla="*/ 460360 w 460360"/>
                <a:gd name="connsiteY1" fmla="*/ 36488 h 599583"/>
                <a:gd name="connsiteX2" fmla="*/ 22753 w 460360"/>
                <a:gd name="connsiteY2" fmla="*/ 0 h 599583"/>
                <a:gd name="connsiteX3" fmla="*/ 10 w 460360"/>
                <a:gd name="connsiteY3" fmla="*/ 255538 h 599583"/>
                <a:gd name="connsiteX4" fmla="*/ 66021 w 460360"/>
                <a:gd name="connsiteY4" fmla="*/ 410118 h 599583"/>
                <a:gd name="connsiteX5" fmla="*/ 65281 w 460360"/>
                <a:gd name="connsiteY5" fmla="*/ 599584 h 599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360" h="599583">
                  <a:moveTo>
                    <a:pt x="448033" y="599584"/>
                  </a:moveTo>
                  <a:lnTo>
                    <a:pt x="460360" y="36488"/>
                  </a:lnTo>
                  <a:lnTo>
                    <a:pt x="22753" y="0"/>
                  </a:lnTo>
                  <a:cubicBezTo>
                    <a:pt x="22753" y="0"/>
                    <a:pt x="-545" y="225399"/>
                    <a:pt x="10" y="255538"/>
                  </a:cubicBezTo>
                  <a:cubicBezTo>
                    <a:pt x="10" y="269899"/>
                    <a:pt x="66021" y="410118"/>
                    <a:pt x="66021" y="410118"/>
                  </a:cubicBezTo>
                  <a:lnTo>
                    <a:pt x="65281" y="599584"/>
                  </a:lnTo>
                  <a:close/>
                </a:path>
              </a:pathLst>
            </a:custGeom>
            <a:solidFill>
              <a:srgbClr val="263238"/>
            </a:solidFill>
            <a:ln w="6160" cap="flat">
              <a:noFill/>
              <a:prstDash val="solid"/>
              <a:miter/>
            </a:ln>
          </p:spPr>
          <p:txBody>
            <a:bodyPr rtlCol="0" anchor="ctr"/>
            <a:lstStyle/>
            <a:p>
              <a:endParaRPr lang="en-US"/>
            </a:p>
          </p:txBody>
        </p:sp>
        <p:sp>
          <p:nvSpPr>
            <p:cNvPr id="4543" name="Freeform: Shape 4542">
              <a:extLst>
                <a:ext uri="{FF2B5EF4-FFF2-40B4-BE49-F238E27FC236}">
                  <a16:creationId xmlns:a16="http://schemas.microsoft.com/office/drawing/2014/main" id="{E6AC144D-D1D6-4BBD-AB2C-489ECD7426E2}"/>
                </a:ext>
              </a:extLst>
            </p:cNvPr>
            <p:cNvSpPr/>
            <p:nvPr/>
          </p:nvSpPr>
          <p:spPr>
            <a:xfrm>
              <a:off x="5398406" y="3727227"/>
              <a:ext cx="172146" cy="125717"/>
            </a:xfrm>
            <a:custGeom>
              <a:avLst/>
              <a:gdLst>
                <a:gd name="connsiteX0" fmla="*/ 172146 w 172146"/>
                <a:gd name="connsiteY0" fmla="*/ 0 h 125717"/>
                <a:gd name="connsiteX1" fmla="*/ 168510 w 172146"/>
                <a:gd name="connsiteY1" fmla="*/ 8136 h 125717"/>
                <a:gd name="connsiteX2" fmla="*/ 156799 w 172146"/>
                <a:gd name="connsiteY2" fmla="*/ 29461 h 125717"/>
                <a:gd name="connsiteX3" fmla="*/ 106012 w 172146"/>
                <a:gd name="connsiteY3" fmla="*/ 91466 h 125717"/>
                <a:gd name="connsiteX4" fmla="*/ 33468 w 172146"/>
                <a:gd name="connsiteY4" fmla="*/ 124749 h 125717"/>
                <a:gd name="connsiteX5" fmla="*/ 8814 w 172146"/>
                <a:gd name="connsiteY5" fmla="*/ 125180 h 125717"/>
                <a:gd name="connsiteX6" fmla="*/ 2281 w 172146"/>
                <a:gd name="connsiteY6" fmla="*/ 124133 h 125717"/>
                <a:gd name="connsiteX7" fmla="*/ 0 w 172146"/>
                <a:gd name="connsiteY7" fmla="*/ 123578 h 125717"/>
                <a:gd name="connsiteX8" fmla="*/ 32913 w 172146"/>
                <a:gd name="connsiteY8" fmla="*/ 122530 h 125717"/>
                <a:gd name="connsiteX9" fmla="*/ 103731 w 172146"/>
                <a:gd name="connsiteY9" fmla="*/ 89001 h 125717"/>
                <a:gd name="connsiteX10" fmla="*/ 154642 w 172146"/>
                <a:gd name="connsiteY10" fmla="*/ 28229 h 125717"/>
                <a:gd name="connsiteX11" fmla="*/ 166969 w 172146"/>
                <a:gd name="connsiteY11" fmla="*/ 7519 h 125717"/>
                <a:gd name="connsiteX12" fmla="*/ 172146 w 172146"/>
                <a:gd name="connsiteY12" fmla="*/ 0 h 12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146" h="125717">
                  <a:moveTo>
                    <a:pt x="172146" y="0"/>
                  </a:moveTo>
                  <a:cubicBezTo>
                    <a:pt x="171203" y="2823"/>
                    <a:pt x="169983" y="5547"/>
                    <a:pt x="168510" y="8136"/>
                  </a:cubicBezTo>
                  <a:cubicBezTo>
                    <a:pt x="165983" y="13251"/>
                    <a:pt x="162038" y="20463"/>
                    <a:pt x="156799" y="29461"/>
                  </a:cubicBezTo>
                  <a:cubicBezTo>
                    <a:pt x="143461" y="52827"/>
                    <a:pt x="126290" y="73783"/>
                    <a:pt x="106012" y="91466"/>
                  </a:cubicBezTo>
                  <a:cubicBezTo>
                    <a:pt x="85463" y="109192"/>
                    <a:pt x="60310" y="120730"/>
                    <a:pt x="33468" y="124749"/>
                  </a:cubicBezTo>
                  <a:cubicBezTo>
                    <a:pt x="25295" y="125877"/>
                    <a:pt x="17017" y="126019"/>
                    <a:pt x="8814" y="125180"/>
                  </a:cubicBezTo>
                  <a:cubicBezTo>
                    <a:pt x="6620" y="124946"/>
                    <a:pt x="4438" y="124595"/>
                    <a:pt x="2281" y="124133"/>
                  </a:cubicBezTo>
                  <a:cubicBezTo>
                    <a:pt x="1498" y="124053"/>
                    <a:pt x="733" y="123867"/>
                    <a:pt x="0" y="123578"/>
                  </a:cubicBezTo>
                  <a:cubicBezTo>
                    <a:pt x="10977" y="124305"/>
                    <a:pt x="22004" y="123954"/>
                    <a:pt x="32913" y="122530"/>
                  </a:cubicBezTo>
                  <a:cubicBezTo>
                    <a:pt x="59083" y="117864"/>
                    <a:pt x="83534" y="106289"/>
                    <a:pt x="103731" y="89001"/>
                  </a:cubicBezTo>
                  <a:cubicBezTo>
                    <a:pt x="123720" y="71478"/>
                    <a:pt x="140891" y="50978"/>
                    <a:pt x="154642" y="28229"/>
                  </a:cubicBezTo>
                  <a:cubicBezTo>
                    <a:pt x="160127" y="19600"/>
                    <a:pt x="164257" y="12450"/>
                    <a:pt x="166969" y="7519"/>
                  </a:cubicBezTo>
                  <a:cubicBezTo>
                    <a:pt x="168460" y="4863"/>
                    <a:pt x="170198" y="2342"/>
                    <a:pt x="172146" y="0"/>
                  </a:cubicBezTo>
                  <a:close/>
                </a:path>
              </a:pathLst>
            </a:custGeom>
            <a:solidFill>
              <a:srgbClr val="455A64"/>
            </a:solidFill>
            <a:ln w="6160" cap="flat">
              <a:noFill/>
              <a:prstDash val="solid"/>
              <a:miter/>
            </a:ln>
          </p:spPr>
          <p:txBody>
            <a:bodyPr rtlCol="0" anchor="ctr"/>
            <a:lstStyle/>
            <a:p>
              <a:endParaRPr lang="en-US"/>
            </a:p>
          </p:txBody>
        </p:sp>
        <p:sp>
          <p:nvSpPr>
            <p:cNvPr id="4544" name="Freeform: Shape 4543">
              <a:extLst>
                <a:ext uri="{FF2B5EF4-FFF2-40B4-BE49-F238E27FC236}">
                  <a16:creationId xmlns:a16="http://schemas.microsoft.com/office/drawing/2014/main" id="{211F10F4-C3EB-446F-88FE-841E3B41903E}"/>
                </a:ext>
              </a:extLst>
            </p:cNvPr>
            <p:cNvSpPr/>
            <p:nvPr/>
          </p:nvSpPr>
          <p:spPr>
            <a:xfrm>
              <a:off x="5394585" y="2281921"/>
              <a:ext cx="306628" cy="566578"/>
            </a:xfrm>
            <a:custGeom>
              <a:avLst/>
              <a:gdLst>
                <a:gd name="connsiteX0" fmla="*/ 13067 w 306628"/>
                <a:gd name="connsiteY0" fmla="*/ 515175 h 566578"/>
                <a:gd name="connsiteX1" fmla="*/ 210298 w 306628"/>
                <a:gd name="connsiteY1" fmla="*/ 566579 h 566578"/>
                <a:gd name="connsiteX2" fmla="*/ 217016 w 306628"/>
                <a:gd name="connsiteY2" fmla="*/ 394556 h 566578"/>
                <a:gd name="connsiteX3" fmla="*/ 304969 w 306628"/>
                <a:gd name="connsiteY3" fmla="*/ 302104 h 566578"/>
                <a:gd name="connsiteX4" fmla="*/ 303243 w 306628"/>
                <a:gd name="connsiteY4" fmla="*/ 28506 h 566578"/>
                <a:gd name="connsiteX5" fmla="*/ 303243 w 306628"/>
                <a:gd name="connsiteY5" fmla="*/ 28506 h 566578"/>
                <a:gd name="connsiteX6" fmla="*/ 12450 w 306628"/>
                <a:gd name="connsiteY6" fmla="*/ 52482 h 566578"/>
                <a:gd name="connsiteX7" fmla="*/ 0 w 306628"/>
                <a:gd name="connsiteY7" fmla="*/ 61728 h 56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628" h="566578">
                  <a:moveTo>
                    <a:pt x="13067" y="515175"/>
                  </a:moveTo>
                  <a:lnTo>
                    <a:pt x="210298" y="566579"/>
                  </a:lnTo>
                  <a:lnTo>
                    <a:pt x="217016" y="394556"/>
                  </a:lnTo>
                  <a:cubicBezTo>
                    <a:pt x="217016" y="394556"/>
                    <a:pt x="300408" y="385187"/>
                    <a:pt x="304969" y="302104"/>
                  </a:cubicBezTo>
                  <a:cubicBezTo>
                    <a:pt x="309530" y="219020"/>
                    <a:pt x="303243" y="28506"/>
                    <a:pt x="303243" y="28506"/>
                  </a:cubicBezTo>
                  <a:lnTo>
                    <a:pt x="303243" y="28506"/>
                  </a:lnTo>
                  <a:cubicBezTo>
                    <a:pt x="209127" y="-16783"/>
                    <a:pt x="97876" y="-7612"/>
                    <a:pt x="12450" y="52482"/>
                  </a:cubicBezTo>
                  <a:lnTo>
                    <a:pt x="0" y="61728"/>
                  </a:lnTo>
                  <a:close/>
                </a:path>
              </a:pathLst>
            </a:custGeom>
            <a:solidFill>
              <a:srgbClr val="B78876"/>
            </a:solidFill>
            <a:ln w="6160" cap="flat">
              <a:noFill/>
              <a:prstDash val="solid"/>
              <a:miter/>
            </a:ln>
          </p:spPr>
          <p:txBody>
            <a:bodyPr rtlCol="0" anchor="ctr"/>
            <a:lstStyle/>
            <a:p>
              <a:endParaRPr lang="en-US"/>
            </a:p>
          </p:txBody>
        </p:sp>
        <p:sp>
          <p:nvSpPr>
            <p:cNvPr id="4545" name="Freeform: Shape 4544">
              <a:extLst>
                <a:ext uri="{FF2B5EF4-FFF2-40B4-BE49-F238E27FC236}">
                  <a16:creationId xmlns:a16="http://schemas.microsoft.com/office/drawing/2014/main" id="{8B594DCB-1202-4AFA-A60E-3D5563070F84}"/>
                </a:ext>
              </a:extLst>
            </p:cNvPr>
            <p:cNvSpPr/>
            <p:nvPr/>
          </p:nvSpPr>
          <p:spPr>
            <a:xfrm>
              <a:off x="5505528" y="2639989"/>
              <a:ext cx="106504" cy="56949"/>
            </a:xfrm>
            <a:custGeom>
              <a:avLst/>
              <a:gdLst>
                <a:gd name="connsiteX0" fmla="*/ 106505 w 106504"/>
                <a:gd name="connsiteY0" fmla="*/ 35255 h 56949"/>
                <a:gd name="connsiteX1" fmla="*/ 0 w 106504"/>
                <a:gd name="connsiteY1" fmla="*/ 0 h 56949"/>
                <a:gd name="connsiteX2" fmla="*/ 105950 w 106504"/>
                <a:gd name="connsiteY2" fmla="*/ 56766 h 56949"/>
              </a:gdLst>
              <a:ahLst/>
              <a:cxnLst>
                <a:cxn ang="0">
                  <a:pos x="connsiteX0" y="connsiteY0"/>
                </a:cxn>
                <a:cxn ang="0">
                  <a:pos x="connsiteX1" y="connsiteY1"/>
                </a:cxn>
                <a:cxn ang="0">
                  <a:pos x="connsiteX2" y="connsiteY2"/>
                </a:cxn>
              </a:cxnLst>
              <a:rect l="l" t="t" r="r" b="b"/>
              <a:pathLst>
                <a:path w="106504" h="56949">
                  <a:moveTo>
                    <a:pt x="106505" y="35255"/>
                  </a:moveTo>
                  <a:cubicBezTo>
                    <a:pt x="68291" y="34318"/>
                    <a:pt x="31224" y="22047"/>
                    <a:pt x="0" y="0"/>
                  </a:cubicBezTo>
                  <a:cubicBezTo>
                    <a:pt x="0" y="0"/>
                    <a:pt x="22990" y="60710"/>
                    <a:pt x="105950" y="56766"/>
                  </a:cubicBezTo>
                  <a:close/>
                </a:path>
              </a:pathLst>
            </a:custGeom>
            <a:solidFill>
              <a:srgbClr val="AA6550"/>
            </a:solidFill>
            <a:ln w="6160" cap="flat">
              <a:noFill/>
              <a:prstDash val="solid"/>
              <a:miter/>
            </a:ln>
          </p:spPr>
          <p:txBody>
            <a:bodyPr rtlCol="0" anchor="ctr"/>
            <a:lstStyle/>
            <a:p>
              <a:endParaRPr lang="en-US"/>
            </a:p>
          </p:txBody>
        </p:sp>
        <p:sp>
          <p:nvSpPr>
            <p:cNvPr id="4546" name="Freeform: Shape 4545">
              <a:extLst>
                <a:ext uri="{FF2B5EF4-FFF2-40B4-BE49-F238E27FC236}">
                  <a16:creationId xmlns:a16="http://schemas.microsoft.com/office/drawing/2014/main" id="{9A06B64A-EE29-4D5A-97CC-86500A6719A1}"/>
                </a:ext>
              </a:extLst>
            </p:cNvPr>
            <p:cNvSpPr/>
            <p:nvPr/>
          </p:nvSpPr>
          <p:spPr>
            <a:xfrm>
              <a:off x="5344348" y="2426443"/>
              <a:ext cx="56770" cy="86866"/>
            </a:xfrm>
            <a:custGeom>
              <a:avLst/>
              <a:gdLst>
                <a:gd name="connsiteX0" fmla="*/ 56771 w 56770"/>
                <a:gd name="connsiteY0" fmla="*/ 3433 h 86866"/>
                <a:gd name="connsiteX1" fmla="*/ 5 w 56770"/>
                <a:gd name="connsiteY1" fmla="*/ 40907 h 86866"/>
                <a:gd name="connsiteX2" fmla="*/ 56401 w 56770"/>
                <a:gd name="connsiteY2" fmla="*/ 84914 h 86866"/>
                <a:gd name="connsiteX3" fmla="*/ 56771 w 56770"/>
                <a:gd name="connsiteY3" fmla="*/ 3433 h 86866"/>
              </a:gdLst>
              <a:ahLst/>
              <a:cxnLst>
                <a:cxn ang="0">
                  <a:pos x="connsiteX0" y="connsiteY0"/>
                </a:cxn>
                <a:cxn ang="0">
                  <a:pos x="connsiteX1" y="connsiteY1"/>
                </a:cxn>
                <a:cxn ang="0">
                  <a:pos x="connsiteX2" y="connsiteY2"/>
                </a:cxn>
                <a:cxn ang="0">
                  <a:pos x="connsiteX3" y="connsiteY3"/>
                </a:cxn>
              </a:cxnLst>
              <a:rect l="l" t="t" r="r" b="b"/>
              <a:pathLst>
                <a:path w="56770" h="86866">
                  <a:moveTo>
                    <a:pt x="56771" y="3433"/>
                  </a:moveTo>
                  <a:cubicBezTo>
                    <a:pt x="55415" y="2755"/>
                    <a:pt x="621" y="-15797"/>
                    <a:pt x="5" y="40907"/>
                  </a:cubicBezTo>
                  <a:cubicBezTo>
                    <a:pt x="-611" y="97611"/>
                    <a:pt x="56401" y="86578"/>
                    <a:pt x="56401" y="84914"/>
                  </a:cubicBezTo>
                  <a:cubicBezTo>
                    <a:pt x="56401" y="83250"/>
                    <a:pt x="56771" y="3433"/>
                    <a:pt x="56771" y="3433"/>
                  </a:cubicBezTo>
                  <a:close/>
                </a:path>
              </a:pathLst>
            </a:custGeom>
            <a:solidFill>
              <a:srgbClr val="B78876"/>
            </a:solidFill>
            <a:ln w="6160" cap="flat">
              <a:noFill/>
              <a:prstDash val="solid"/>
              <a:miter/>
            </a:ln>
          </p:spPr>
          <p:txBody>
            <a:bodyPr rtlCol="0" anchor="ctr"/>
            <a:lstStyle/>
            <a:p>
              <a:endParaRPr lang="en-US"/>
            </a:p>
          </p:txBody>
        </p:sp>
        <p:sp>
          <p:nvSpPr>
            <p:cNvPr id="4547" name="Freeform: Shape 4546">
              <a:extLst>
                <a:ext uri="{FF2B5EF4-FFF2-40B4-BE49-F238E27FC236}">
                  <a16:creationId xmlns:a16="http://schemas.microsoft.com/office/drawing/2014/main" id="{C44CF196-8633-434D-8C63-68A91FDFB569}"/>
                </a:ext>
              </a:extLst>
            </p:cNvPr>
            <p:cNvSpPr/>
            <p:nvPr/>
          </p:nvSpPr>
          <p:spPr>
            <a:xfrm>
              <a:off x="5358708" y="2444616"/>
              <a:ext cx="25137" cy="49638"/>
            </a:xfrm>
            <a:custGeom>
              <a:avLst/>
              <a:gdLst>
                <a:gd name="connsiteX0" fmla="*/ 25091 w 25137"/>
                <a:gd name="connsiteY0" fmla="*/ 45045 h 49638"/>
                <a:gd name="connsiteX1" fmla="*/ 22441 w 25137"/>
                <a:gd name="connsiteY1" fmla="*/ 46463 h 49638"/>
                <a:gd name="connsiteX2" fmla="*/ 15044 w 25137"/>
                <a:gd name="connsiteY2" fmla="*/ 46463 h 49638"/>
                <a:gd name="connsiteX3" fmla="*/ 3950 w 25137"/>
                <a:gd name="connsiteY3" fmla="*/ 24459 h 49638"/>
                <a:gd name="connsiteX4" fmla="*/ 6909 w 25137"/>
                <a:gd name="connsiteY4" fmla="*/ 10345 h 49638"/>
                <a:gd name="connsiteX5" fmla="*/ 14428 w 25137"/>
                <a:gd name="connsiteY5" fmla="*/ 2825 h 49638"/>
                <a:gd name="connsiteX6" fmla="*/ 20222 w 25137"/>
                <a:gd name="connsiteY6" fmla="*/ 5599 h 49638"/>
                <a:gd name="connsiteX7" fmla="*/ 20900 w 25137"/>
                <a:gd name="connsiteY7" fmla="*/ 8434 h 49638"/>
                <a:gd name="connsiteX8" fmla="*/ 21639 w 25137"/>
                <a:gd name="connsiteY8" fmla="*/ 5106 h 49638"/>
                <a:gd name="connsiteX9" fmla="*/ 19482 w 25137"/>
                <a:gd name="connsiteY9" fmla="*/ 1531 h 49638"/>
                <a:gd name="connsiteX10" fmla="*/ 13997 w 25137"/>
                <a:gd name="connsiteY10" fmla="*/ 52 h 49638"/>
                <a:gd name="connsiteX11" fmla="*/ 3642 w 25137"/>
                <a:gd name="connsiteY11" fmla="*/ 8742 h 49638"/>
                <a:gd name="connsiteX12" fmla="*/ 5 w 25137"/>
                <a:gd name="connsiteY12" fmla="*/ 24521 h 49638"/>
                <a:gd name="connsiteX13" fmla="*/ 14181 w 25137"/>
                <a:gd name="connsiteY13" fmla="*/ 49175 h 49638"/>
                <a:gd name="connsiteX14" fmla="*/ 23242 w 25137"/>
                <a:gd name="connsiteY14" fmla="*/ 47819 h 49638"/>
                <a:gd name="connsiteX15" fmla="*/ 25091 w 25137"/>
                <a:gd name="connsiteY15" fmla="*/ 45045 h 4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137" h="49638">
                  <a:moveTo>
                    <a:pt x="25091" y="45045"/>
                  </a:moveTo>
                  <a:cubicBezTo>
                    <a:pt x="25091" y="45045"/>
                    <a:pt x="24105" y="45723"/>
                    <a:pt x="22441" y="46463"/>
                  </a:cubicBezTo>
                  <a:cubicBezTo>
                    <a:pt x="20074" y="47443"/>
                    <a:pt x="17411" y="47443"/>
                    <a:pt x="15044" y="46463"/>
                  </a:cubicBezTo>
                  <a:cubicBezTo>
                    <a:pt x="8881" y="44244"/>
                    <a:pt x="4135" y="34691"/>
                    <a:pt x="3950" y="24459"/>
                  </a:cubicBezTo>
                  <a:cubicBezTo>
                    <a:pt x="3858" y="19590"/>
                    <a:pt x="4868" y="14764"/>
                    <a:pt x="6909" y="10345"/>
                  </a:cubicBezTo>
                  <a:cubicBezTo>
                    <a:pt x="7993" y="6733"/>
                    <a:pt x="10816" y="3910"/>
                    <a:pt x="14428" y="2825"/>
                  </a:cubicBezTo>
                  <a:cubicBezTo>
                    <a:pt x="16776" y="2246"/>
                    <a:pt x="19205" y="3411"/>
                    <a:pt x="20222" y="5599"/>
                  </a:cubicBezTo>
                  <a:cubicBezTo>
                    <a:pt x="20961" y="7202"/>
                    <a:pt x="20592" y="8311"/>
                    <a:pt x="20900" y="8434"/>
                  </a:cubicBezTo>
                  <a:cubicBezTo>
                    <a:pt x="21208" y="8557"/>
                    <a:pt x="22071" y="7448"/>
                    <a:pt x="21639" y="5106"/>
                  </a:cubicBezTo>
                  <a:cubicBezTo>
                    <a:pt x="21356" y="3701"/>
                    <a:pt x="20598" y="2437"/>
                    <a:pt x="19482" y="1531"/>
                  </a:cubicBezTo>
                  <a:cubicBezTo>
                    <a:pt x="17910" y="354"/>
                    <a:pt x="15944" y="-176"/>
                    <a:pt x="13997" y="52"/>
                  </a:cubicBezTo>
                  <a:cubicBezTo>
                    <a:pt x="9263" y="933"/>
                    <a:pt x="5331" y="4231"/>
                    <a:pt x="3642" y="8742"/>
                  </a:cubicBezTo>
                  <a:cubicBezTo>
                    <a:pt x="1158" y="13624"/>
                    <a:pt x="-93" y="19041"/>
                    <a:pt x="5" y="24521"/>
                  </a:cubicBezTo>
                  <a:cubicBezTo>
                    <a:pt x="5" y="35923"/>
                    <a:pt x="6169" y="46709"/>
                    <a:pt x="14181" y="49175"/>
                  </a:cubicBezTo>
                  <a:cubicBezTo>
                    <a:pt x="17251" y="50112"/>
                    <a:pt x="20579" y="49612"/>
                    <a:pt x="23242" y="47819"/>
                  </a:cubicBezTo>
                  <a:cubicBezTo>
                    <a:pt x="24968" y="46401"/>
                    <a:pt x="25276" y="45168"/>
                    <a:pt x="25091" y="45045"/>
                  </a:cubicBezTo>
                  <a:close/>
                </a:path>
              </a:pathLst>
            </a:custGeom>
            <a:solidFill>
              <a:srgbClr val="AA6550"/>
            </a:solidFill>
            <a:ln w="6160" cap="flat">
              <a:noFill/>
              <a:prstDash val="solid"/>
              <a:miter/>
            </a:ln>
          </p:spPr>
          <p:txBody>
            <a:bodyPr rtlCol="0" anchor="ctr"/>
            <a:lstStyle/>
            <a:p>
              <a:endParaRPr lang="en-US"/>
            </a:p>
          </p:txBody>
        </p:sp>
        <p:sp>
          <p:nvSpPr>
            <p:cNvPr id="4548" name="Freeform: Shape 4547">
              <a:extLst>
                <a:ext uri="{FF2B5EF4-FFF2-40B4-BE49-F238E27FC236}">
                  <a16:creationId xmlns:a16="http://schemas.microsoft.com/office/drawing/2014/main" id="{5014532D-4F26-456E-A2E1-A0DCF3975ECD}"/>
                </a:ext>
              </a:extLst>
            </p:cNvPr>
            <p:cNvSpPr/>
            <p:nvPr/>
          </p:nvSpPr>
          <p:spPr>
            <a:xfrm>
              <a:off x="5650678" y="2427093"/>
              <a:ext cx="23667" cy="22696"/>
            </a:xfrm>
            <a:custGeom>
              <a:avLst/>
              <a:gdLst>
                <a:gd name="connsiteX0" fmla="*/ 23668 w 23667"/>
                <a:gd name="connsiteY0" fmla="*/ 11226 h 22696"/>
                <a:gd name="connsiteX1" fmla="*/ 11772 w 23667"/>
                <a:gd name="connsiteY1" fmla="*/ 22690 h 22696"/>
                <a:gd name="connsiteX2" fmla="*/ 6 w 23667"/>
                <a:gd name="connsiteY2" fmla="*/ 11664 h 22696"/>
                <a:gd name="connsiteX3" fmla="*/ 0 w 23667"/>
                <a:gd name="connsiteY3" fmla="*/ 11473 h 22696"/>
                <a:gd name="connsiteX4" fmla="*/ 11957 w 23667"/>
                <a:gd name="connsiteY4" fmla="*/ 9 h 22696"/>
                <a:gd name="connsiteX5" fmla="*/ 23662 w 23667"/>
                <a:gd name="connsiteY5" fmla="*/ 10850 h 22696"/>
                <a:gd name="connsiteX6" fmla="*/ 23668 w 23667"/>
                <a:gd name="connsiteY6" fmla="*/ 11226 h 2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67" h="22696">
                  <a:moveTo>
                    <a:pt x="23668" y="11226"/>
                  </a:moveTo>
                  <a:cubicBezTo>
                    <a:pt x="23464" y="17642"/>
                    <a:pt x="18188" y="22727"/>
                    <a:pt x="11772" y="22690"/>
                  </a:cubicBezTo>
                  <a:cubicBezTo>
                    <a:pt x="5479" y="22894"/>
                    <a:pt x="210" y="17957"/>
                    <a:pt x="6" y="11664"/>
                  </a:cubicBezTo>
                  <a:cubicBezTo>
                    <a:pt x="0" y="11602"/>
                    <a:pt x="0" y="11534"/>
                    <a:pt x="0" y="11473"/>
                  </a:cubicBezTo>
                  <a:cubicBezTo>
                    <a:pt x="234" y="5050"/>
                    <a:pt x="5529" y="-28"/>
                    <a:pt x="11957" y="9"/>
                  </a:cubicBezTo>
                  <a:cubicBezTo>
                    <a:pt x="18182" y="-232"/>
                    <a:pt x="23421" y="4625"/>
                    <a:pt x="23662" y="10850"/>
                  </a:cubicBezTo>
                  <a:cubicBezTo>
                    <a:pt x="23662" y="10973"/>
                    <a:pt x="23668" y="11103"/>
                    <a:pt x="23668" y="11226"/>
                  </a:cubicBezTo>
                  <a:close/>
                </a:path>
              </a:pathLst>
            </a:custGeom>
            <a:solidFill>
              <a:srgbClr val="263238"/>
            </a:solidFill>
            <a:ln w="6160" cap="flat">
              <a:noFill/>
              <a:prstDash val="solid"/>
              <a:miter/>
            </a:ln>
          </p:spPr>
          <p:txBody>
            <a:bodyPr rtlCol="0" anchor="ctr"/>
            <a:lstStyle/>
            <a:p>
              <a:endParaRPr lang="en-US"/>
            </a:p>
          </p:txBody>
        </p:sp>
        <p:sp>
          <p:nvSpPr>
            <p:cNvPr id="4549" name="Freeform: Shape 4548">
              <a:extLst>
                <a:ext uri="{FF2B5EF4-FFF2-40B4-BE49-F238E27FC236}">
                  <a16:creationId xmlns:a16="http://schemas.microsoft.com/office/drawing/2014/main" id="{B5656DA4-44F4-4E29-A2E8-7523FA3B22AA}"/>
                </a:ext>
              </a:extLst>
            </p:cNvPr>
            <p:cNvSpPr/>
            <p:nvPr/>
          </p:nvSpPr>
          <p:spPr>
            <a:xfrm>
              <a:off x="5630446" y="2413247"/>
              <a:ext cx="47170" cy="13690"/>
            </a:xfrm>
            <a:custGeom>
              <a:avLst/>
              <a:gdLst>
                <a:gd name="connsiteX0" fmla="*/ 46981 w 47170"/>
                <a:gd name="connsiteY0" fmla="*/ 13485 h 13690"/>
                <a:gd name="connsiteX1" fmla="*/ 24053 w 47170"/>
                <a:gd name="connsiteY1" fmla="*/ 7321 h 13690"/>
                <a:gd name="connsiteX2" fmla="*/ 385 w 47170"/>
                <a:gd name="connsiteY2" fmla="*/ 11204 h 13690"/>
                <a:gd name="connsiteX3" fmla="*/ 5562 w 47170"/>
                <a:gd name="connsiteY3" fmla="*/ 5041 h 13690"/>
                <a:gd name="connsiteX4" fmla="*/ 24608 w 47170"/>
                <a:gd name="connsiteY4" fmla="*/ 49 h 13690"/>
                <a:gd name="connsiteX5" fmla="*/ 43098 w 47170"/>
                <a:gd name="connsiteY5" fmla="*/ 6767 h 13690"/>
                <a:gd name="connsiteX6" fmla="*/ 46981 w 47170"/>
                <a:gd name="connsiteY6" fmla="*/ 13485 h 13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70" h="13690">
                  <a:moveTo>
                    <a:pt x="46981" y="13485"/>
                  </a:moveTo>
                  <a:cubicBezTo>
                    <a:pt x="45440" y="14964"/>
                    <a:pt x="36811" y="7999"/>
                    <a:pt x="24053" y="7321"/>
                  </a:cubicBezTo>
                  <a:cubicBezTo>
                    <a:pt x="11295" y="6643"/>
                    <a:pt x="1741" y="12807"/>
                    <a:pt x="385" y="11204"/>
                  </a:cubicBezTo>
                  <a:cubicBezTo>
                    <a:pt x="-971" y="9602"/>
                    <a:pt x="1371" y="7753"/>
                    <a:pt x="5562" y="5041"/>
                  </a:cubicBezTo>
                  <a:cubicBezTo>
                    <a:pt x="11233" y="1429"/>
                    <a:pt x="17896" y="-321"/>
                    <a:pt x="24608" y="49"/>
                  </a:cubicBezTo>
                  <a:cubicBezTo>
                    <a:pt x="31332" y="252"/>
                    <a:pt x="37810" y="2606"/>
                    <a:pt x="43098" y="6767"/>
                  </a:cubicBezTo>
                  <a:cubicBezTo>
                    <a:pt x="46550" y="9787"/>
                    <a:pt x="47659" y="12684"/>
                    <a:pt x="46981" y="13485"/>
                  </a:cubicBezTo>
                  <a:close/>
                </a:path>
              </a:pathLst>
            </a:custGeom>
            <a:solidFill>
              <a:srgbClr val="263238"/>
            </a:solidFill>
            <a:ln w="6160" cap="flat">
              <a:noFill/>
              <a:prstDash val="solid"/>
              <a:miter/>
            </a:ln>
          </p:spPr>
          <p:txBody>
            <a:bodyPr rtlCol="0" anchor="ctr"/>
            <a:lstStyle/>
            <a:p>
              <a:endParaRPr lang="en-US"/>
            </a:p>
          </p:txBody>
        </p:sp>
        <p:sp>
          <p:nvSpPr>
            <p:cNvPr id="4550" name="Freeform: Shape 4549">
              <a:extLst>
                <a:ext uri="{FF2B5EF4-FFF2-40B4-BE49-F238E27FC236}">
                  <a16:creationId xmlns:a16="http://schemas.microsoft.com/office/drawing/2014/main" id="{0BAFA95C-0D0B-44FA-A28E-E1C4CE4A427C}"/>
                </a:ext>
              </a:extLst>
            </p:cNvPr>
            <p:cNvSpPr/>
            <p:nvPr/>
          </p:nvSpPr>
          <p:spPr>
            <a:xfrm>
              <a:off x="5525867" y="2426233"/>
              <a:ext cx="23667" cy="22634"/>
            </a:xfrm>
            <a:custGeom>
              <a:avLst/>
              <a:gdLst>
                <a:gd name="connsiteX0" fmla="*/ 23668 w 23667"/>
                <a:gd name="connsiteY0" fmla="*/ 11224 h 22634"/>
                <a:gd name="connsiteX1" fmla="*/ 11711 w 23667"/>
                <a:gd name="connsiteY1" fmla="*/ 22626 h 22634"/>
                <a:gd name="connsiteX2" fmla="*/ 6 w 23667"/>
                <a:gd name="connsiteY2" fmla="*/ 11784 h 22634"/>
                <a:gd name="connsiteX3" fmla="*/ 0 w 23667"/>
                <a:gd name="connsiteY3" fmla="*/ 11470 h 22634"/>
                <a:gd name="connsiteX4" fmla="*/ 11895 w 23667"/>
                <a:gd name="connsiteY4" fmla="*/ 6 h 22634"/>
                <a:gd name="connsiteX5" fmla="*/ 23662 w 23667"/>
                <a:gd name="connsiteY5" fmla="*/ 11033 h 22634"/>
                <a:gd name="connsiteX6" fmla="*/ 23668 w 23667"/>
                <a:gd name="connsiteY6" fmla="*/ 11224 h 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67" h="22634">
                  <a:moveTo>
                    <a:pt x="23668" y="11224"/>
                  </a:moveTo>
                  <a:cubicBezTo>
                    <a:pt x="23403" y="17621"/>
                    <a:pt x="18114" y="22663"/>
                    <a:pt x="11711" y="22626"/>
                  </a:cubicBezTo>
                  <a:cubicBezTo>
                    <a:pt x="5485" y="22866"/>
                    <a:pt x="246" y="18010"/>
                    <a:pt x="6" y="11784"/>
                  </a:cubicBezTo>
                  <a:cubicBezTo>
                    <a:pt x="6" y="11680"/>
                    <a:pt x="0" y="11575"/>
                    <a:pt x="0" y="11470"/>
                  </a:cubicBezTo>
                  <a:cubicBezTo>
                    <a:pt x="203" y="5054"/>
                    <a:pt x="5479" y="-31"/>
                    <a:pt x="11895" y="6"/>
                  </a:cubicBezTo>
                  <a:cubicBezTo>
                    <a:pt x="18188" y="-197"/>
                    <a:pt x="23458" y="4740"/>
                    <a:pt x="23662" y="11033"/>
                  </a:cubicBezTo>
                  <a:cubicBezTo>
                    <a:pt x="23668" y="11094"/>
                    <a:pt x="23668" y="11162"/>
                    <a:pt x="23668" y="11224"/>
                  </a:cubicBezTo>
                  <a:close/>
                </a:path>
              </a:pathLst>
            </a:custGeom>
            <a:solidFill>
              <a:srgbClr val="263238"/>
            </a:solidFill>
            <a:ln w="6160" cap="flat">
              <a:noFill/>
              <a:prstDash val="solid"/>
              <a:miter/>
            </a:ln>
          </p:spPr>
          <p:txBody>
            <a:bodyPr rtlCol="0" anchor="ctr"/>
            <a:lstStyle/>
            <a:p>
              <a:endParaRPr lang="en-US"/>
            </a:p>
          </p:txBody>
        </p:sp>
        <p:sp>
          <p:nvSpPr>
            <p:cNvPr id="4551" name="Freeform: Shape 4550">
              <a:extLst>
                <a:ext uri="{FF2B5EF4-FFF2-40B4-BE49-F238E27FC236}">
                  <a16:creationId xmlns:a16="http://schemas.microsoft.com/office/drawing/2014/main" id="{89D1BC87-FD2C-4821-AFEF-2935898CA794}"/>
                </a:ext>
              </a:extLst>
            </p:cNvPr>
            <p:cNvSpPr/>
            <p:nvPr/>
          </p:nvSpPr>
          <p:spPr>
            <a:xfrm>
              <a:off x="5505283" y="2410104"/>
              <a:ext cx="47168" cy="13689"/>
            </a:xfrm>
            <a:custGeom>
              <a:avLst/>
              <a:gdLst>
                <a:gd name="connsiteX0" fmla="*/ 46964 w 47168"/>
                <a:gd name="connsiteY0" fmla="*/ 13485 h 13689"/>
                <a:gd name="connsiteX1" fmla="*/ 23974 w 47168"/>
                <a:gd name="connsiteY1" fmla="*/ 7322 h 13689"/>
                <a:gd name="connsiteX2" fmla="*/ 368 w 47168"/>
                <a:gd name="connsiteY2" fmla="*/ 11204 h 13689"/>
                <a:gd name="connsiteX3" fmla="*/ 5484 w 47168"/>
                <a:gd name="connsiteY3" fmla="*/ 5041 h 13689"/>
                <a:gd name="connsiteX4" fmla="*/ 24529 w 47168"/>
                <a:gd name="connsiteY4" fmla="*/ 49 h 13689"/>
                <a:gd name="connsiteX5" fmla="*/ 42711 w 47168"/>
                <a:gd name="connsiteY5" fmla="*/ 6767 h 13689"/>
                <a:gd name="connsiteX6" fmla="*/ 46964 w 47168"/>
                <a:gd name="connsiteY6" fmla="*/ 13485 h 1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8" h="13689">
                  <a:moveTo>
                    <a:pt x="46964" y="13485"/>
                  </a:moveTo>
                  <a:cubicBezTo>
                    <a:pt x="45423" y="14964"/>
                    <a:pt x="36732" y="7938"/>
                    <a:pt x="23974" y="7322"/>
                  </a:cubicBezTo>
                  <a:cubicBezTo>
                    <a:pt x="11216" y="6705"/>
                    <a:pt x="1662" y="12807"/>
                    <a:pt x="368" y="11204"/>
                  </a:cubicBezTo>
                  <a:cubicBezTo>
                    <a:pt x="-926" y="9602"/>
                    <a:pt x="1292" y="7753"/>
                    <a:pt x="5484" y="5041"/>
                  </a:cubicBezTo>
                  <a:cubicBezTo>
                    <a:pt x="11154" y="1429"/>
                    <a:pt x="17817" y="-321"/>
                    <a:pt x="24529" y="49"/>
                  </a:cubicBezTo>
                  <a:cubicBezTo>
                    <a:pt x="31148" y="301"/>
                    <a:pt x="37515" y="2656"/>
                    <a:pt x="42711" y="6767"/>
                  </a:cubicBezTo>
                  <a:cubicBezTo>
                    <a:pt x="46471" y="9972"/>
                    <a:pt x="47703" y="12869"/>
                    <a:pt x="46964" y="13485"/>
                  </a:cubicBezTo>
                  <a:close/>
                </a:path>
              </a:pathLst>
            </a:custGeom>
            <a:solidFill>
              <a:srgbClr val="263238"/>
            </a:solidFill>
            <a:ln w="6160" cap="flat">
              <a:noFill/>
              <a:prstDash val="solid"/>
              <a:miter/>
            </a:ln>
          </p:spPr>
          <p:txBody>
            <a:bodyPr rtlCol="0" anchor="ctr"/>
            <a:lstStyle/>
            <a:p>
              <a:endParaRPr lang="en-US"/>
            </a:p>
          </p:txBody>
        </p:sp>
        <p:sp>
          <p:nvSpPr>
            <p:cNvPr id="4552" name="Freeform: Shape 4551">
              <a:extLst>
                <a:ext uri="{FF2B5EF4-FFF2-40B4-BE49-F238E27FC236}">
                  <a16:creationId xmlns:a16="http://schemas.microsoft.com/office/drawing/2014/main" id="{2906D928-10B0-4417-8935-D84B3A87839B}"/>
                </a:ext>
              </a:extLst>
            </p:cNvPr>
            <p:cNvSpPr/>
            <p:nvPr/>
          </p:nvSpPr>
          <p:spPr>
            <a:xfrm>
              <a:off x="5593180" y="2413659"/>
              <a:ext cx="34225" cy="107508"/>
            </a:xfrm>
            <a:custGeom>
              <a:avLst/>
              <a:gdLst>
                <a:gd name="connsiteX0" fmla="*/ 1225 w 34225"/>
                <a:gd name="connsiteY0" fmla="*/ 106326 h 107508"/>
                <a:gd name="connsiteX1" fmla="*/ 22058 w 34225"/>
                <a:gd name="connsiteY1" fmla="*/ 103491 h 107508"/>
                <a:gd name="connsiteX2" fmla="*/ 29084 w 34225"/>
                <a:gd name="connsiteY2" fmla="*/ 100594 h 107508"/>
                <a:gd name="connsiteX3" fmla="*/ 27297 w 34225"/>
                <a:gd name="connsiteY3" fmla="*/ 90856 h 107508"/>
                <a:gd name="connsiteX4" fmla="*/ 18729 w 34225"/>
                <a:gd name="connsiteY4" fmla="*/ 65647 h 107508"/>
                <a:gd name="connsiteX5" fmla="*/ 239 w 34225"/>
                <a:gd name="connsiteY5" fmla="*/ 6 h 107508"/>
                <a:gd name="connsiteX6" fmla="*/ 24277 w 34225"/>
                <a:gd name="connsiteY6" fmla="*/ 63983 h 107508"/>
                <a:gd name="connsiteX7" fmla="*/ 32412 w 34225"/>
                <a:gd name="connsiteY7" fmla="*/ 89315 h 107508"/>
                <a:gd name="connsiteX8" fmla="*/ 33583 w 34225"/>
                <a:gd name="connsiteY8" fmla="*/ 102135 h 107508"/>
                <a:gd name="connsiteX9" fmla="*/ 28036 w 34225"/>
                <a:gd name="connsiteY9" fmla="*/ 106634 h 107508"/>
                <a:gd name="connsiteX10" fmla="*/ 22489 w 34225"/>
                <a:gd name="connsiteY10" fmla="*/ 107189 h 107508"/>
                <a:gd name="connsiteX11" fmla="*/ 1225 w 34225"/>
                <a:gd name="connsiteY11" fmla="*/ 106326 h 10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25" h="107508">
                  <a:moveTo>
                    <a:pt x="1225" y="106326"/>
                  </a:moveTo>
                  <a:cubicBezTo>
                    <a:pt x="8017" y="104483"/>
                    <a:pt x="15019" y="103528"/>
                    <a:pt x="22058" y="103491"/>
                  </a:cubicBezTo>
                  <a:cubicBezTo>
                    <a:pt x="25324" y="103491"/>
                    <a:pt x="28221" y="102752"/>
                    <a:pt x="29084" y="100594"/>
                  </a:cubicBezTo>
                  <a:cubicBezTo>
                    <a:pt x="29497" y="97241"/>
                    <a:pt x="28868" y="93845"/>
                    <a:pt x="27297" y="90856"/>
                  </a:cubicBezTo>
                  <a:cubicBezTo>
                    <a:pt x="24585" y="82844"/>
                    <a:pt x="21750" y="74461"/>
                    <a:pt x="18729" y="65647"/>
                  </a:cubicBezTo>
                  <a:cubicBezTo>
                    <a:pt x="6896" y="29838"/>
                    <a:pt x="-1548" y="499"/>
                    <a:pt x="239" y="6"/>
                  </a:cubicBezTo>
                  <a:cubicBezTo>
                    <a:pt x="2026" y="-487"/>
                    <a:pt x="12566" y="28173"/>
                    <a:pt x="24277" y="63983"/>
                  </a:cubicBezTo>
                  <a:lnTo>
                    <a:pt x="32412" y="89315"/>
                  </a:lnTo>
                  <a:cubicBezTo>
                    <a:pt x="34323" y="93309"/>
                    <a:pt x="34742" y="97858"/>
                    <a:pt x="33583" y="102135"/>
                  </a:cubicBezTo>
                  <a:cubicBezTo>
                    <a:pt x="32542" y="104422"/>
                    <a:pt x="30489" y="106086"/>
                    <a:pt x="28036" y="106634"/>
                  </a:cubicBezTo>
                  <a:cubicBezTo>
                    <a:pt x="26218" y="107041"/>
                    <a:pt x="24357" y="107226"/>
                    <a:pt x="22489" y="107189"/>
                  </a:cubicBezTo>
                  <a:cubicBezTo>
                    <a:pt x="15395" y="107812"/>
                    <a:pt x="8245" y="107522"/>
                    <a:pt x="1225" y="106326"/>
                  </a:cubicBezTo>
                  <a:close/>
                </a:path>
              </a:pathLst>
            </a:custGeom>
            <a:solidFill>
              <a:srgbClr val="263238"/>
            </a:solidFill>
            <a:ln w="6160" cap="flat">
              <a:noFill/>
              <a:prstDash val="solid"/>
              <a:miter/>
            </a:ln>
          </p:spPr>
          <p:txBody>
            <a:bodyPr rtlCol="0" anchor="ctr"/>
            <a:lstStyle/>
            <a:p>
              <a:endParaRPr lang="en-US"/>
            </a:p>
          </p:txBody>
        </p:sp>
        <p:sp>
          <p:nvSpPr>
            <p:cNvPr id="4553" name="Freeform: Shape 4552">
              <a:extLst>
                <a:ext uri="{FF2B5EF4-FFF2-40B4-BE49-F238E27FC236}">
                  <a16:creationId xmlns:a16="http://schemas.microsoft.com/office/drawing/2014/main" id="{22C2E287-93F3-42F6-B267-D69FAE6BADA4}"/>
                </a:ext>
              </a:extLst>
            </p:cNvPr>
            <p:cNvSpPr/>
            <p:nvPr/>
          </p:nvSpPr>
          <p:spPr>
            <a:xfrm>
              <a:off x="5499308" y="2363224"/>
              <a:ext cx="58388" cy="15872"/>
            </a:xfrm>
            <a:custGeom>
              <a:avLst/>
              <a:gdLst>
                <a:gd name="connsiteX0" fmla="*/ 58301 w 58388"/>
                <a:gd name="connsiteY0" fmla="*/ 10625 h 15872"/>
                <a:gd name="connsiteX1" fmla="*/ 29271 w 58388"/>
                <a:gd name="connsiteY1" fmla="*/ 13029 h 15872"/>
                <a:gd name="connsiteX2" fmla="*/ 179 w 58388"/>
                <a:gd name="connsiteY2" fmla="*/ 14570 h 15872"/>
                <a:gd name="connsiteX3" fmla="*/ 6343 w 58388"/>
                <a:gd name="connsiteY3" fmla="*/ 6742 h 15872"/>
                <a:gd name="connsiteX4" fmla="*/ 28162 w 58388"/>
                <a:gd name="connsiteY4" fmla="*/ 147 h 15872"/>
                <a:gd name="connsiteX5" fmla="*/ 50658 w 58388"/>
                <a:gd name="connsiteY5" fmla="*/ 3722 h 15872"/>
                <a:gd name="connsiteX6" fmla="*/ 58301 w 58388"/>
                <a:gd name="connsiteY6" fmla="*/ 10625 h 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8" h="15872">
                  <a:moveTo>
                    <a:pt x="58301" y="10625"/>
                  </a:moveTo>
                  <a:cubicBezTo>
                    <a:pt x="56945" y="14015"/>
                    <a:pt x="44310" y="11858"/>
                    <a:pt x="29271" y="13029"/>
                  </a:cubicBezTo>
                  <a:cubicBezTo>
                    <a:pt x="14232" y="14200"/>
                    <a:pt x="2029" y="17775"/>
                    <a:pt x="179" y="14570"/>
                  </a:cubicBezTo>
                  <a:cubicBezTo>
                    <a:pt x="-683" y="13029"/>
                    <a:pt x="1597" y="9886"/>
                    <a:pt x="6343" y="6742"/>
                  </a:cubicBezTo>
                  <a:cubicBezTo>
                    <a:pt x="12981" y="2816"/>
                    <a:pt x="20463" y="554"/>
                    <a:pt x="28162" y="147"/>
                  </a:cubicBezTo>
                  <a:cubicBezTo>
                    <a:pt x="35835" y="-450"/>
                    <a:pt x="43546" y="776"/>
                    <a:pt x="50658" y="3722"/>
                  </a:cubicBezTo>
                  <a:cubicBezTo>
                    <a:pt x="56267" y="6188"/>
                    <a:pt x="58917" y="9023"/>
                    <a:pt x="58301" y="10625"/>
                  </a:cubicBezTo>
                  <a:close/>
                </a:path>
              </a:pathLst>
            </a:custGeom>
            <a:solidFill>
              <a:srgbClr val="263238"/>
            </a:solidFill>
            <a:ln w="6160" cap="flat">
              <a:noFill/>
              <a:prstDash val="solid"/>
              <a:miter/>
            </a:ln>
          </p:spPr>
          <p:txBody>
            <a:bodyPr rtlCol="0" anchor="ctr"/>
            <a:lstStyle/>
            <a:p>
              <a:endParaRPr lang="en-US"/>
            </a:p>
          </p:txBody>
        </p:sp>
        <p:sp>
          <p:nvSpPr>
            <p:cNvPr id="4554" name="Freeform: Shape 4553">
              <a:extLst>
                <a:ext uri="{FF2B5EF4-FFF2-40B4-BE49-F238E27FC236}">
                  <a16:creationId xmlns:a16="http://schemas.microsoft.com/office/drawing/2014/main" id="{32286B4B-F6DF-4702-9735-6CDB944001FC}"/>
                </a:ext>
              </a:extLst>
            </p:cNvPr>
            <p:cNvSpPr/>
            <p:nvPr/>
          </p:nvSpPr>
          <p:spPr>
            <a:xfrm>
              <a:off x="5631092" y="2375587"/>
              <a:ext cx="43630" cy="15279"/>
            </a:xfrm>
            <a:custGeom>
              <a:avLst/>
              <a:gdLst>
                <a:gd name="connsiteX0" fmla="*/ 43253 w 43630"/>
                <a:gd name="connsiteY0" fmla="*/ 14164 h 15279"/>
                <a:gd name="connsiteX1" fmla="*/ 21681 w 43630"/>
                <a:gd name="connsiteY1" fmla="*/ 12993 h 15279"/>
                <a:gd name="connsiteX2" fmla="*/ 232 w 43630"/>
                <a:gd name="connsiteY2" fmla="*/ 11021 h 15279"/>
                <a:gd name="connsiteX3" fmla="*/ 4916 w 43630"/>
                <a:gd name="connsiteY3" fmla="*/ 4118 h 15279"/>
                <a:gd name="connsiteX4" fmla="*/ 22667 w 43630"/>
                <a:gd name="connsiteY4" fmla="*/ 112 h 15279"/>
                <a:gd name="connsiteX5" fmla="*/ 39617 w 43630"/>
                <a:gd name="connsiteY5" fmla="*/ 6645 h 15279"/>
                <a:gd name="connsiteX6" fmla="*/ 43253 w 43630"/>
                <a:gd name="connsiteY6" fmla="*/ 14164 h 15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30" h="15279">
                  <a:moveTo>
                    <a:pt x="43253" y="14164"/>
                  </a:moveTo>
                  <a:cubicBezTo>
                    <a:pt x="40911" y="17000"/>
                    <a:pt x="32220" y="13610"/>
                    <a:pt x="21681" y="12993"/>
                  </a:cubicBezTo>
                  <a:cubicBezTo>
                    <a:pt x="11141" y="12377"/>
                    <a:pt x="2143" y="14103"/>
                    <a:pt x="232" y="11021"/>
                  </a:cubicBezTo>
                  <a:cubicBezTo>
                    <a:pt x="-631" y="9542"/>
                    <a:pt x="910" y="6707"/>
                    <a:pt x="4916" y="4118"/>
                  </a:cubicBezTo>
                  <a:cubicBezTo>
                    <a:pt x="10278" y="981"/>
                    <a:pt x="16479" y="-425"/>
                    <a:pt x="22667" y="112"/>
                  </a:cubicBezTo>
                  <a:cubicBezTo>
                    <a:pt x="28849" y="512"/>
                    <a:pt x="34766" y="2793"/>
                    <a:pt x="39617" y="6645"/>
                  </a:cubicBezTo>
                  <a:cubicBezTo>
                    <a:pt x="43191" y="9542"/>
                    <a:pt x="44301" y="12562"/>
                    <a:pt x="43253" y="14164"/>
                  </a:cubicBezTo>
                  <a:close/>
                </a:path>
              </a:pathLst>
            </a:custGeom>
            <a:solidFill>
              <a:srgbClr val="263238"/>
            </a:solidFill>
            <a:ln w="6160" cap="flat">
              <a:noFill/>
              <a:prstDash val="solid"/>
              <a:miter/>
            </a:ln>
          </p:spPr>
          <p:txBody>
            <a:bodyPr rtlCol="0" anchor="ctr"/>
            <a:lstStyle/>
            <a:p>
              <a:endParaRPr lang="en-US"/>
            </a:p>
          </p:txBody>
        </p:sp>
        <p:sp>
          <p:nvSpPr>
            <p:cNvPr id="4555" name="Freeform: Shape 4554">
              <a:extLst>
                <a:ext uri="{FF2B5EF4-FFF2-40B4-BE49-F238E27FC236}">
                  <a16:creationId xmlns:a16="http://schemas.microsoft.com/office/drawing/2014/main" id="{D65DC326-9718-4BA3-B206-07EFEB654241}"/>
                </a:ext>
              </a:extLst>
            </p:cNvPr>
            <p:cNvSpPr/>
            <p:nvPr/>
          </p:nvSpPr>
          <p:spPr>
            <a:xfrm>
              <a:off x="5366247" y="2181079"/>
              <a:ext cx="374773" cy="276145"/>
            </a:xfrm>
            <a:custGeom>
              <a:avLst/>
              <a:gdLst>
                <a:gd name="connsiteX0" fmla="*/ 374418 w 374773"/>
                <a:gd name="connsiteY0" fmla="*/ 79240 h 276145"/>
                <a:gd name="connsiteX1" fmla="*/ 364310 w 374773"/>
                <a:gd name="connsiteY1" fmla="*/ 51442 h 276145"/>
                <a:gd name="connsiteX2" fmla="*/ 336142 w 374773"/>
                <a:gd name="connsiteY2" fmla="*/ 52367 h 276145"/>
                <a:gd name="connsiteX3" fmla="*/ 318287 w 374773"/>
                <a:gd name="connsiteY3" fmla="*/ 21309 h 276145"/>
                <a:gd name="connsiteX4" fmla="*/ 315680 w 374773"/>
                <a:gd name="connsiteY4" fmla="*/ 20748 h 276145"/>
                <a:gd name="connsiteX5" fmla="*/ 277035 w 374773"/>
                <a:gd name="connsiteY5" fmla="*/ 32027 h 276145"/>
                <a:gd name="connsiteX6" fmla="*/ 238575 w 374773"/>
                <a:gd name="connsiteY6" fmla="*/ 25864 h 276145"/>
                <a:gd name="connsiteX7" fmla="*/ 203134 w 374773"/>
                <a:gd name="connsiteY7" fmla="*/ 8051 h 276145"/>
                <a:gd name="connsiteX8" fmla="*/ 65319 w 374773"/>
                <a:gd name="connsiteY8" fmla="*/ 64324 h 276145"/>
                <a:gd name="connsiteX9" fmla="*/ 14594 w 374773"/>
                <a:gd name="connsiteY9" fmla="*/ 81089 h 276145"/>
                <a:gd name="connsiteX10" fmla="*/ 479 w 374773"/>
                <a:gd name="connsiteY10" fmla="*/ 134896 h 276145"/>
                <a:gd name="connsiteX11" fmla="*/ 8368 w 374773"/>
                <a:gd name="connsiteY11" fmla="*/ 172493 h 276145"/>
                <a:gd name="connsiteX12" fmla="*/ 8368 w 374773"/>
                <a:gd name="connsiteY12" fmla="*/ 175636 h 276145"/>
                <a:gd name="connsiteX13" fmla="*/ 29571 w 374773"/>
                <a:gd name="connsiteY13" fmla="*/ 276101 h 276145"/>
                <a:gd name="connsiteX14" fmla="*/ 58108 w 374773"/>
                <a:gd name="connsiteY14" fmla="*/ 213912 h 276145"/>
                <a:gd name="connsiteX15" fmla="*/ 98294 w 374773"/>
                <a:gd name="connsiteY15" fmla="*/ 127623 h 276145"/>
                <a:gd name="connsiteX16" fmla="*/ 216941 w 374773"/>
                <a:gd name="connsiteY16" fmla="*/ 145744 h 276145"/>
                <a:gd name="connsiteX17" fmla="*/ 319686 w 374773"/>
                <a:gd name="connsiteY17" fmla="*/ 161337 h 276145"/>
                <a:gd name="connsiteX18" fmla="*/ 321905 w 374773"/>
                <a:gd name="connsiteY18" fmla="*/ 160967 h 276145"/>
                <a:gd name="connsiteX19" fmla="*/ 322398 w 374773"/>
                <a:gd name="connsiteY19" fmla="*/ 160967 h 276145"/>
                <a:gd name="connsiteX20" fmla="*/ 323138 w 374773"/>
                <a:gd name="connsiteY20" fmla="*/ 160967 h 276145"/>
                <a:gd name="connsiteX21" fmla="*/ 345819 w 374773"/>
                <a:gd name="connsiteY21" fmla="*/ 152462 h 276145"/>
                <a:gd name="connsiteX22" fmla="*/ 365111 w 374773"/>
                <a:gd name="connsiteY22" fmla="*/ 132800 h 276145"/>
                <a:gd name="connsiteX23" fmla="*/ 361474 w 374773"/>
                <a:gd name="connsiteY23" fmla="*/ 106667 h 276145"/>
                <a:gd name="connsiteX24" fmla="*/ 374418 w 374773"/>
                <a:gd name="connsiteY24" fmla="*/ 79240 h 27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4773" h="276145">
                  <a:moveTo>
                    <a:pt x="374418" y="79240"/>
                  </a:moveTo>
                  <a:cubicBezTo>
                    <a:pt x="376008" y="68854"/>
                    <a:pt x="372199" y="58382"/>
                    <a:pt x="364310" y="51442"/>
                  </a:cubicBezTo>
                  <a:cubicBezTo>
                    <a:pt x="355983" y="44755"/>
                    <a:pt x="344013" y="45149"/>
                    <a:pt x="336142" y="52367"/>
                  </a:cubicBezTo>
                  <a:cubicBezTo>
                    <a:pt x="339791" y="38863"/>
                    <a:pt x="331797" y="24952"/>
                    <a:pt x="318287" y="21309"/>
                  </a:cubicBezTo>
                  <a:cubicBezTo>
                    <a:pt x="317430" y="21075"/>
                    <a:pt x="316561" y="20890"/>
                    <a:pt x="315680" y="20748"/>
                  </a:cubicBezTo>
                  <a:cubicBezTo>
                    <a:pt x="302182" y="19269"/>
                    <a:pt x="290225" y="29007"/>
                    <a:pt x="277035" y="32027"/>
                  </a:cubicBezTo>
                  <a:cubicBezTo>
                    <a:pt x="263888" y="34185"/>
                    <a:pt x="250390" y="32021"/>
                    <a:pt x="238575" y="25864"/>
                  </a:cubicBezTo>
                  <a:cubicBezTo>
                    <a:pt x="226248" y="20378"/>
                    <a:pt x="215338" y="13105"/>
                    <a:pt x="203134" y="8051"/>
                  </a:cubicBezTo>
                  <a:cubicBezTo>
                    <a:pt x="149537" y="-14094"/>
                    <a:pt x="88099" y="10991"/>
                    <a:pt x="65319" y="64324"/>
                  </a:cubicBezTo>
                  <a:cubicBezTo>
                    <a:pt x="47445" y="58160"/>
                    <a:pt x="26427" y="66235"/>
                    <a:pt x="14594" y="81089"/>
                  </a:cubicBezTo>
                  <a:cubicBezTo>
                    <a:pt x="3382" y="96651"/>
                    <a:pt x="-1653" y="115832"/>
                    <a:pt x="479" y="134896"/>
                  </a:cubicBezTo>
                  <a:cubicBezTo>
                    <a:pt x="1724" y="147679"/>
                    <a:pt x="4368" y="160289"/>
                    <a:pt x="8368" y="172493"/>
                  </a:cubicBezTo>
                  <a:cubicBezTo>
                    <a:pt x="8368" y="173541"/>
                    <a:pt x="8368" y="174589"/>
                    <a:pt x="8368" y="175636"/>
                  </a:cubicBezTo>
                  <a:cubicBezTo>
                    <a:pt x="7321" y="221246"/>
                    <a:pt x="10156" y="274992"/>
                    <a:pt x="29571" y="276101"/>
                  </a:cubicBezTo>
                  <a:cubicBezTo>
                    <a:pt x="63470" y="278074"/>
                    <a:pt x="58108" y="213912"/>
                    <a:pt x="58108" y="213912"/>
                  </a:cubicBezTo>
                  <a:cubicBezTo>
                    <a:pt x="100328" y="199612"/>
                    <a:pt x="87508" y="136683"/>
                    <a:pt x="98294" y="127623"/>
                  </a:cubicBezTo>
                  <a:cubicBezTo>
                    <a:pt x="109080" y="118563"/>
                    <a:pt x="131761" y="97607"/>
                    <a:pt x="216941" y="145744"/>
                  </a:cubicBezTo>
                  <a:cubicBezTo>
                    <a:pt x="249977" y="164234"/>
                    <a:pt x="294909" y="165837"/>
                    <a:pt x="319686" y="161337"/>
                  </a:cubicBezTo>
                  <a:lnTo>
                    <a:pt x="321905" y="160967"/>
                  </a:lnTo>
                  <a:lnTo>
                    <a:pt x="322398" y="160967"/>
                  </a:lnTo>
                  <a:lnTo>
                    <a:pt x="323138" y="160967"/>
                  </a:lnTo>
                  <a:cubicBezTo>
                    <a:pt x="331088" y="159297"/>
                    <a:pt x="338731" y="156431"/>
                    <a:pt x="345819" y="152462"/>
                  </a:cubicBezTo>
                  <a:cubicBezTo>
                    <a:pt x="354183" y="148135"/>
                    <a:pt x="360944" y="141244"/>
                    <a:pt x="365111" y="132800"/>
                  </a:cubicBezTo>
                  <a:cubicBezTo>
                    <a:pt x="369166" y="124134"/>
                    <a:pt x="367743" y="113897"/>
                    <a:pt x="361474" y="106667"/>
                  </a:cubicBezTo>
                  <a:cubicBezTo>
                    <a:pt x="368365" y="98981"/>
                    <a:pt x="372864" y="89446"/>
                    <a:pt x="374418" y="79240"/>
                  </a:cubicBezTo>
                  <a:close/>
                </a:path>
              </a:pathLst>
            </a:custGeom>
            <a:solidFill>
              <a:srgbClr val="263238"/>
            </a:solidFill>
            <a:ln w="6160" cap="flat">
              <a:noFill/>
              <a:prstDash val="solid"/>
              <a:miter/>
            </a:ln>
          </p:spPr>
          <p:txBody>
            <a:bodyPr rtlCol="0" anchor="ctr"/>
            <a:lstStyle/>
            <a:p>
              <a:endParaRPr lang="en-US"/>
            </a:p>
          </p:txBody>
        </p:sp>
        <p:sp>
          <p:nvSpPr>
            <p:cNvPr id="4556" name="Freeform: Shape 4555">
              <a:extLst>
                <a:ext uri="{FF2B5EF4-FFF2-40B4-BE49-F238E27FC236}">
                  <a16:creationId xmlns:a16="http://schemas.microsoft.com/office/drawing/2014/main" id="{CA2CE7FA-A6CB-4AEE-BB3E-BC2C1F891AE6}"/>
                </a:ext>
              </a:extLst>
            </p:cNvPr>
            <p:cNvSpPr/>
            <p:nvPr/>
          </p:nvSpPr>
          <p:spPr>
            <a:xfrm>
              <a:off x="5561290" y="2543900"/>
              <a:ext cx="41559" cy="37104"/>
            </a:xfrm>
            <a:custGeom>
              <a:avLst/>
              <a:gdLst>
                <a:gd name="connsiteX0" fmla="*/ 39772 w 41559"/>
                <a:gd name="connsiteY0" fmla="*/ 15594 h 37104"/>
                <a:gd name="connsiteX1" fmla="*/ 31759 w 41559"/>
                <a:gd name="connsiteY1" fmla="*/ 29770 h 37104"/>
                <a:gd name="connsiteX2" fmla="*/ 17768 w 41559"/>
                <a:gd name="connsiteY2" fmla="*/ 37104 h 37104"/>
                <a:gd name="connsiteX3" fmla="*/ 3530 w 41559"/>
                <a:gd name="connsiteY3" fmla="*/ 28537 h 37104"/>
                <a:gd name="connsiteX4" fmla="*/ 202 w 41559"/>
                <a:gd name="connsiteY4" fmla="*/ 11772 h 37104"/>
                <a:gd name="connsiteX5" fmla="*/ 8523 w 41559"/>
                <a:gd name="connsiteY5" fmla="*/ 0 h 37104"/>
                <a:gd name="connsiteX6" fmla="*/ 14686 w 41559"/>
                <a:gd name="connsiteY6" fmla="*/ 1664 h 37104"/>
                <a:gd name="connsiteX7" fmla="*/ 41559 w 41559"/>
                <a:gd name="connsiteY7" fmla="*/ 13991 h 3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59" h="37104">
                  <a:moveTo>
                    <a:pt x="39772" y="15594"/>
                  </a:moveTo>
                  <a:cubicBezTo>
                    <a:pt x="37799" y="20685"/>
                    <a:pt x="35100" y="25455"/>
                    <a:pt x="31759" y="29770"/>
                  </a:cubicBezTo>
                  <a:cubicBezTo>
                    <a:pt x="28351" y="34090"/>
                    <a:pt x="23260" y="36759"/>
                    <a:pt x="17768" y="37104"/>
                  </a:cubicBezTo>
                  <a:cubicBezTo>
                    <a:pt x="11870" y="36858"/>
                    <a:pt x="6507" y="33634"/>
                    <a:pt x="3530" y="28537"/>
                  </a:cubicBezTo>
                  <a:cubicBezTo>
                    <a:pt x="658" y="23446"/>
                    <a:pt x="-507" y="17572"/>
                    <a:pt x="202" y="11772"/>
                  </a:cubicBezTo>
                  <a:cubicBezTo>
                    <a:pt x="634" y="6533"/>
                    <a:pt x="3284" y="370"/>
                    <a:pt x="8523" y="0"/>
                  </a:cubicBezTo>
                  <a:cubicBezTo>
                    <a:pt x="10686" y="6"/>
                    <a:pt x="12813" y="579"/>
                    <a:pt x="14686" y="1664"/>
                  </a:cubicBezTo>
                  <a:lnTo>
                    <a:pt x="41559" y="13991"/>
                  </a:lnTo>
                </a:path>
              </a:pathLst>
            </a:custGeom>
            <a:solidFill>
              <a:srgbClr val="AA6550"/>
            </a:solidFill>
            <a:ln w="6160" cap="flat">
              <a:noFill/>
              <a:prstDash val="solid"/>
              <a:miter/>
            </a:ln>
          </p:spPr>
          <p:txBody>
            <a:bodyPr rtlCol="0" anchor="ctr"/>
            <a:lstStyle/>
            <a:p>
              <a:endParaRPr lang="en-US"/>
            </a:p>
          </p:txBody>
        </p:sp>
        <p:sp>
          <p:nvSpPr>
            <p:cNvPr id="4557" name="Freeform: Shape 4556">
              <a:extLst>
                <a:ext uri="{FF2B5EF4-FFF2-40B4-BE49-F238E27FC236}">
                  <a16:creationId xmlns:a16="http://schemas.microsoft.com/office/drawing/2014/main" id="{7AF9D14D-0EFB-495A-9D68-3ECB5D5C28E2}"/>
                </a:ext>
              </a:extLst>
            </p:cNvPr>
            <p:cNvSpPr/>
            <p:nvPr/>
          </p:nvSpPr>
          <p:spPr>
            <a:xfrm>
              <a:off x="5557658" y="2540988"/>
              <a:ext cx="50244" cy="42666"/>
            </a:xfrm>
            <a:custGeom>
              <a:avLst/>
              <a:gdLst>
                <a:gd name="connsiteX0" fmla="*/ 31569 w 50244"/>
                <a:gd name="connsiteY0" fmla="*/ 40509 h 42666"/>
                <a:gd name="connsiteX1" fmla="*/ 17024 w 50244"/>
                <a:gd name="connsiteY1" fmla="*/ 38106 h 42666"/>
                <a:gd name="connsiteX2" fmla="*/ 6484 w 50244"/>
                <a:gd name="connsiteY2" fmla="*/ 27628 h 42666"/>
                <a:gd name="connsiteX3" fmla="*/ 6854 w 50244"/>
                <a:gd name="connsiteY3" fmla="*/ 9754 h 42666"/>
                <a:gd name="connsiteX4" fmla="*/ 9442 w 50244"/>
                <a:gd name="connsiteY4" fmla="*/ 5747 h 42666"/>
                <a:gd name="connsiteX5" fmla="*/ 11538 w 50244"/>
                <a:gd name="connsiteY5" fmla="*/ 4946 h 42666"/>
                <a:gd name="connsiteX6" fmla="*/ 15791 w 50244"/>
                <a:gd name="connsiteY6" fmla="*/ 6857 h 42666"/>
                <a:gd name="connsiteX7" fmla="*/ 20229 w 50244"/>
                <a:gd name="connsiteY7" fmla="*/ 8829 h 42666"/>
                <a:gd name="connsiteX8" fmla="*/ 35576 w 50244"/>
                <a:gd name="connsiteY8" fmla="*/ 15609 h 42666"/>
                <a:gd name="connsiteX9" fmla="*/ 50245 w 50244"/>
                <a:gd name="connsiteY9" fmla="*/ 20725 h 42666"/>
                <a:gd name="connsiteX10" fmla="*/ 37055 w 50244"/>
                <a:gd name="connsiteY10" fmla="*/ 12527 h 42666"/>
                <a:gd name="connsiteX11" fmla="*/ 22201 w 50244"/>
                <a:gd name="connsiteY11" fmla="*/ 4761 h 42666"/>
                <a:gd name="connsiteX12" fmla="*/ 17825 w 50244"/>
                <a:gd name="connsiteY12" fmla="*/ 2604 h 42666"/>
                <a:gd name="connsiteX13" fmla="*/ 12956 w 50244"/>
                <a:gd name="connsiteY13" fmla="*/ 324 h 42666"/>
                <a:gd name="connsiteX14" fmla="*/ 8888 w 50244"/>
                <a:gd name="connsiteY14" fmla="*/ 324 h 42666"/>
                <a:gd name="connsiteX15" fmla="*/ 5744 w 50244"/>
                <a:gd name="connsiteY15" fmla="*/ 2542 h 42666"/>
                <a:gd name="connsiteX16" fmla="*/ 2478 w 50244"/>
                <a:gd name="connsiteY16" fmla="*/ 7597 h 42666"/>
                <a:gd name="connsiteX17" fmla="*/ 2478 w 50244"/>
                <a:gd name="connsiteY17" fmla="*/ 29477 h 42666"/>
                <a:gd name="connsiteX18" fmla="*/ 15852 w 50244"/>
                <a:gd name="connsiteY18" fmla="*/ 41311 h 42666"/>
                <a:gd name="connsiteX19" fmla="*/ 27686 w 50244"/>
                <a:gd name="connsiteY19" fmla="*/ 42235 h 42666"/>
                <a:gd name="connsiteX20" fmla="*/ 31569 w 50244"/>
                <a:gd name="connsiteY20" fmla="*/ 40509 h 4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244" h="42666">
                  <a:moveTo>
                    <a:pt x="31569" y="40509"/>
                  </a:moveTo>
                  <a:cubicBezTo>
                    <a:pt x="26614" y="40639"/>
                    <a:pt x="21677" y="39825"/>
                    <a:pt x="17024" y="38106"/>
                  </a:cubicBezTo>
                  <a:cubicBezTo>
                    <a:pt x="12345" y="36016"/>
                    <a:pt x="8598" y="32294"/>
                    <a:pt x="6484" y="27628"/>
                  </a:cubicBezTo>
                  <a:cubicBezTo>
                    <a:pt x="4049" y="21890"/>
                    <a:pt x="4185" y="15387"/>
                    <a:pt x="6854" y="9754"/>
                  </a:cubicBezTo>
                  <a:cubicBezTo>
                    <a:pt x="7532" y="8311"/>
                    <a:pt x="8407" y="6962"/>
                    <a:pt x="9442" y="5747"/>
                  </a:cubicBezTo>
                  <a:cubicBezTo>
                    <a:pt x="10552" y="4638"/>
                    <a:pt x="10367" y="4700"/>
                    <a:pt x="11538" y="4946"/>
                  </a:cubicBezTo>
                  <a:cubicBezTo>
                    <a:pt x="12999" y="5489"/>
                    <a:pt x="14416" y="6123"/>
                    <a:pt x="15791" y="6857"/>
                  </a:cubicBezTo>
                  <a:lnTo>
                    <a:pt x="20229" y="8829"/>
                  </a:lnTo>
                  <a:cubicBezTo>
                    <a:pt x="25961" y="11479"/>
                    <a:pt x="31200" y="13760"/>
                    <a:pt x="35576" y="15609"/>
                  </a:cubicBezTo>
                  <a:cubicBezTo>
                    <a:pt x="40161" y="18087"/>
                    <a:pt x="45110" y="19812"/>
                    <a:pt x="50245" y="20725"/>
                  </a:cubicBezTo>
                  <a:cubicBezTo>
                    <a:pt x="46319" y="17298"/>
                    <a:pt x="41862" y="14530"/>
                    <a:pt x="37055" y="12527"/>
                  </a:cubicBezTo>
                  <a:cubicBezTo>
                    <a:pt x="32864" y="10247"/>
                    <a:pt x="27810" y="7597"/>
                    <a:pt x="22201" y="4761"/>
                  </a:cubicBezTo>
                  <a:lnTo>
                    <a:pt x="17825" y="2604"/>
                  </a:lnTo>
                  <a:cubicBezTo>
                    <a:pt x="16284" y="1926"/>
                    <a:pt x="15051" y="1125"/>
                    <a:pt x="12956" y="324"/>
                  </a:cubicBezTo>
                  <a:cubicBezTo>
                    <a:pt x="11637" y="-108"/>
                    <a:pt x="10207" y="-108"/>
                    <a:pt x="8888" y="324"/>
                  </a:cubicBezTo>
                  <a:cubicBezTo>
                    <a:pt x="7661" y="767"/>
                    <a:pt x="6576" y="1538"/>
                    <a:pt x="5744" y="2542"/>
                  </a:cubicBezTo>
                  <a:cubicBezTo>
                    <a:pt x="4456" y="4089"/>
                    <a:pt x="3359" y="5784"/>
                    <a:pt x="2478" y="7597"/>
                  </a:cubicBezTo>
                  <a:cubicBezTo>
                    <a:pt x="-826" y="14518"/>
                    <a:pt x="-826" y="22555"/>
                    <a:pt x="2478" y="29477"/>
                  </a:cubicBezTo>
                  <a:cubicBezTo>
                    <a:pt x="5208" y="35024"/>
                    <a:pt x="10016" y="39277"/>
                    <a:pt x="15852" y="41311"/>
                  </a:cubicBezTo>
                  <a:cubicBezTo>
                    <a:pt x="19631" y="42716"/>
                    <a:pt x="23736" y="43037"/>
                    <a:pt x="27686" y="42235"/>
                  </a:cubicBezTo>
                  <a:cubicBezTo>
                    <a:pt x="30337" y="41681"/>
                    <a:pt x="31631" y="40818"/>
                    <a:pt x="31569" y="40509"/>
                  </a:cubicBezTo>
                  <a:close/>
                </a:path>
              </a:pathLst>
            </a:custGeom>
            <a:solidFill>
              <a:srgbClr val="263238"/>
            </a:solidFill>
            <a:ln w="6160" cap="flat">
              <a:noFill/>
              <a:prstDash val="solid"/>
              <a:miter/>
            </a:ln>
          </p:spPr>
          <p:txBody>
            <a:bodyPr rtlCol="0" anchor="ctr"/>
            <a:lstStyle/>
            <a:p>
              <a:endParaRPr lang="en-US"/>
            </a:p>
          </p:txBody>
        </p:sp>
        <p:sp>
          <p:nvSpPr>
            <p:cNvPr id="4558" name="Freeform: Shape 4557">
              <a:extLst>
                <a:ext uri="{FF2B5EF4-FFF2-40B4-BE49-F238E27FC236}">
                  <a16:creationId xmlns:a16="http://schemas.microsoft.com/office/drawing/2014/main" id="{2DAD1367-3BEA-4EF2-B58A-484351DE2C16}"/>
                </a:ext>
              </a:extLst>
            </p:cNvPr>
            <p:cNvSpPr/>
            <p:nvPr/>
          </p:nvSpPr>
          <p:spPr>
            <a:xfrm>
              <a:off x="5458080" y="2254832"/>
              <a:ext cx="225756" cy="45979"/>
            </a:xfrm>
            <a:custGeom>
              <a:avLst/>
              <a:gdLst>
                <a:gd name="connsiteX0" fmla="*/ 1036 w 225756"/>
                <a:gd name="connsiteY0" fmla="*/ 45980 h 45979"/>
                <a:gd name="connsiteX1" fmla="*/ 1468 w 225756"/>
                <a:gd name="connsiteY1" fmla="*/ 35933 h 45979"/>
                <a:gd name="connsiteX2" fmla="*/ 15397 w 225756"/>
                <a:gd name="connsiteY2" fmla="*/ 13252 h 45979"/>
                <a:gd name="connsiteX3" fmla="*/ 53179 w 225756"/>
                <a:gd name="connsiteY3" fmla="*/ 2527 h 45979"/>
                <a:gd name="connsiteX4" fmla="*/ 101193 w 225756"/>
                <a:gd name="connsiteY4" fmla="*/ 15409 h 45979"/>
                <a:gd name="connsiteX5" fmla="*/ 125847 w 225756"/>
                <a:gd name="connsiteY5" fmla="*/ 23730 h 45979"/>
                <a:gd name="connsiteX6" fmla="*/ 190995 w 225756"/>
                <a:gd name="connsiteY6" fmla="*/ 24100 h 45979"/>
                <a:gd name="connsiteX7" fmla="*/ 216943 w 225756"/>
                <a:gd name="connsiteY7" fmla="*/ 14361 h 45979"/>
                <a:gd name="connsiteX8" fmla="*/ 223538 w 225756"/>
                <a:gd name="connsiteY8" fmla="*/ 10663 h 45979"/>
                <a:gd name="connsiteX9" fmla="*/ 225757 w 225756"/>
                <a:gd name="connsiteY9" fmla="*/ 9184 h 45979"/>
                <a:gd name="connsiteX10" fmla="*/ 216573 w 225756"/>
                <a:gd name="connsiteY10" fmla="*/ 13498 h 45979"/>
                <a:gd name="connsiteX11" fmla="*/ 190563 w 225756"/>
                <a:gd name="connsiteY11" fmla="*/ 22435 h 45979"/>
                <a:gd name="connsiteX12" fmla="*/ 126463 w 225756"/>
                <a:gd name="connsiteY12" fmla="*/ 21449 h 45979"/>
                <a:gd name="connsiteX13" fmla="*/ 101809 w 225756"/>
                <a:gd name="connsiteY13" fmla="*/ 13129 h 45979"/>
                <a:gd name="connsiteX14" fmla="*/ 53056 w 225756"/>
                <a:gd name="connsiteY14" fmla="*/ 247 h 45979"/>
                <a:gd name="connsiteX15" fmla="*/ 14041 w 225756"/>
                <a:gd name="connsiteY15" fmla="*/ 11896 h 45979"/>
                <a:gd name="connsiteX16" fmla="*/ 235 w 225756"/>
                <a:gd name="connsiteY16" fmla="*/ 35810 h 45979"/>
                <a:gd name="connsiteX17" fmla="*/ 1036 w 225756"/>
                <a:gd name="connsiteY17" fmla="*/ 45980 h 4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5756" h="45979">
                  <a:moveTo>
                    <a:pt x="1036" y="45980"/>
                  </a:moveTo>
                  <a:cubicBezTo>
                    <a:pt x="876" y="42627"/>
                    <a:pt x="1024" y="39262"/>
                    <a:pt x="1468" y="35933"/>
                  </a:cubicBezTo>
                  <a:cubicBezTo>
                    <a:pt x="3286" y="26966"/>
                    <a:pt x="8217" y="18928"/>
                    <a:pt x="15397" y="13252"/>
                  </a:cubicBezTo>
                  <a:cubicBezTo>
                    <a:pt x="26122" y="4913"/>
                    <a:pt x="39669" y="1067"/>
                    <a:pt x="53179" y="2527"/>
                  </a:cubicBezTo>
                  <a:cubicBezTo>
                    <a:pt x="69759" y="4296"/>
                    <a:pt x="85957" y="8641"/>
                    <a:pt x="101193" y="15409"/>
                  </a:cubicBezTo>
                  <a:cubicBezTo>
                    <a:pt x="109261" y="18602"/>
                    <a:pt x="117495" y="21381"/>
                    <a:pt x="125847" y="23730"/>
                  </a:cubicBezTo>
                  <a:cubicBezTo>
                    <a:pt x="147179" y="29375"/>
                    <a:pt x="169601" y="29505"/>
                    <a:pt x="190995" y="24100"/>
                  </a:cubicBezTo>
                  <a:cubicBezTo>
                    <a:pt x="199981" y="21831"/>
                    <a:pt x="208684" y="18565"/>
                    <a:pt x="216943" y="14361"/>
                  </a:cubicBezTo>
                  <a:cubicBezTo>
                    <a:pt x="219205" y="13252"/>
                    <a:pt x="221412" y="12013"/>
                    <a:pt x="223538" y="10663"/>
                  </a:cubicBezTo>
                  <a:cubicBezTo>
                    <a:pt x="224327" y="10250"/>
                    <a:pt x="225073" y="9757"/>
                    <a:pt x="225757" y="9184"/>
                  </a:cubicBezTo>
                  <a:cubicBezTo>
                    <a:pt x="225757" y="9184"/>
                    <a:pt x="222490" y="10848"/>
                    <a:pt x="216573" y="13498"/>
                  </a:cubicBezTo>
                  <a:cubicBezTo>
                    <a:pt x="208209" y="17314"/>
                    <a:pt x="199500" y="20303"/>
                    <a:pt x="190563" y="22435"/>
                  </a:cubicBezTo>
                  <a:cubicBezTo>
                    <a:pt x="169441" y="27403"/>
                    <a:pt x="147419" y="27064"/>
                    <a:pt x="126463" y="21449"/>
                  </a:cubicBezTo>
                  <a:cubicBezTo>
                    <a:pt x="118389" y="19292"/>
                    <a:pt x="110253" y="16272"/>
                    <a:pt x="101809" y="13129"/>
                  </a:cubicBezTo>
                  <a:cubicBezTo>
                    <a:pt x="86345" y="6281"/>
                    <a:pt x="69889" y="1929"/>
                    <a:pt x="53056" y="247"/>
                  </a:cubicBezTo>
                  <a:cubicBezTo>
                    <a:pt x="39028" y="-1097"/>
                    <a:pt x="25031" y="3082"/>
                    <a:pt x="14041" y="11896"/>
                  </a:cubicBezTo>
                  <a:cubicBezTo>
                    <a:pt x="6694" y="17930"/>
                    <a:pt x="1788" y="26429"/>
                    <a:pt x="235" y="35810"/>
                  </a:cubicBezTo>
                  <a:cubicBezTo>
                    <a:pt x="-252" y="39219"/>
                    <a:pt x="19" y="42689"/>
                    <a:pt x="1036" y="45980"/>
                  </a:cubicBezTo>
                  <a:close/>
                </a:path>
              </a:pathLst>
            </a:custGeom>
            <a:solidFill>
              <a:srgbClr val="455A64"/>
            </a:solidFill>
            <a:ln w="6160" cap="flat">
              <a:noFill/>
              <a:prstDash val="solid"/>
              <a:miter/>
            </a:ln>
          </p:spPr>
          <p:txBody>
            <a:bodyPr rtlCol="0" anchor="ctr"/>
            <a:lstStyle/>
            <a:p>
              <a:endParaRPr lang="en-US"/>
            </a:p>
          </p:txBody>
        </p:sp>
        <p:sp>
          <p:nvSpPr>
            <p:cNvPr id="4559" name="Freeform: Shape 4558">
              <a:extLst>
                <a:ext uri="{FF2B5EF4-FFF2-40B4-BE49-F238E27FC236}">
                  <a16:creationId xmlns:a16="http://schemas.microsoft.com/office/drawing/2014/main" id="{1F90D02F-6184-4316-B9B3-11D91232F43A}"/>
                </a:ext>
              </a:extLst>
            </p:cNvPr>
            <p:cNvSpPr/>
            <p:nvPr/>
          </p:nvSpPr>
          <p:spPr>
            <a:xfrm>
              <a:off x="5388689" y="2277805"/>
              <a:ext cx="58223" cy="160205"/>
            </a:xfrm>
            <a:custGeom>
              <a:avLst/>
              <a:gdLst>
                <a:gd name="connsiteX0" fmla="*/ 41 w 58223"/>
                <a:gd name="connsiteY0" fmla="*/ 160206 h 160205"/>
                <a:gd name="connsiteX1" fmla="*/ 1212 w 58223"/>
                <a:gd name="connsiteY1" fmla="*/ 158542 h 160205"/>
                <a:gd name="connsiteX2" fmla="*/ 4047 w 58223"/>
                <a:gd name="connsiteY2" fmla="*/ 153365 h 160205"/>
                <a:gd name="connsiteX3" fmla="*/ 11505 w 58223"/>
                <a:gd name="connsiteY3" fmla="*/ 133087 h 160205"/>
                <a:gd name="connsiteX4" fmla="*/ 15018 w 58223"/>
                <a:gd name="connsiteY4" fmla="*/ 101160 h 160205"/>
                <a:gd name="connsiteX5" fmla="*/ 9286 w 58223"/>
                <a:gd name="connsiteY5" fmla="*/ 62330 h 160205"/>
                <a:gd name="connsiteX6" fmla="*/ 10827 w 58223"/>
                <a:gd name="connsiteY6" fmla="*/ 24240 h 160205"/>
                <a:gd name="connsiteX7" fmla="*/ 19332 w 58223"/>
                <a:gd name="connsiteY7" fmla="*/ 10187 h 160205"/>
                <a:gd name="connsiteX8" fmla="*/ 31659 w 58223"/>
                <a:gd name="connsiteY8" fmla="*/ 2852 h 160205"/>
                <a:gd name="connsiteX9" fmla="*/ 52060 w 58223"/>
                <a:gd name="connsiteY9" fmla="*/ 4270 h 160205"/>
                <a:gd name="connsiteX10" fmla="*/ 58224 w 58223"/>
                <a:gd name="connsiteY10" fmla="*/ 9016 h 160205"/>
                <a:gd name="connsiteX11" fmla="*/ 52553 w 58223"/>
                <a:gd name="connsiteY11" fmla="*/ 3469 h 160205"/>
                <a:gd name="connsiteX12" fmla="*/ 31166 w 58223"/>
                <a:gd name="connsiteY12" fmla="*/ 1188 h 160205"/>
                <a:gd name="connsiteX13" fmla="*/ 17976 w 58223"/>
                <a:gd name="connsiteY13" fmla="*/ 8769 h 160205"/>
                <a:gd name="connsiteX14" fmla="*/ 8731 w 58223"/>
                <a:gd name="connsiteY14" fmla="*/ 23500 h 160205"/>
                <a:gd name="connsiteX15" fmla="*/ 6882 w 58223"/>
                <a:gd name="connsiteY15" fmla="*/ 62700 h 160205"/>
                <a:gd name="connsiteX16" fmla="*/ 13045 w 58223"/>
                <a:gd name="connsiteY16" fmla="*/ 101221 h 160205"/>
                <a:gd name="connsiteX17" fmla="*/ 10149 w 58223"/>
                <a:gd name="connsiteY17" fmla="*/ 132655 h 160205"/>
                <a:gd name="connsiteX18" fmla="*/ 3492 w 58223"/>
                <a:gd name="connsiteY18" fmla="*/ 152995 h 160205"/>
                <a:gd name="connsiteX19" fmla="*/ 41 w 58223"/>
                <a:gd name="connsiteY19" fmla="*/ 160206 h 16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223" h="160205">
                  <a:moveTo>
                    <a:pt x="41" y="160206"/>
                  </a:moveTo>
                  <a:cubicBezTo>
                    <a:pt x="41" y="160206"/>
                    <a:pt x="534" y="159713"/>
                    <a:pt x="1212" y="158542"/>
                  </a:cubicBezTo>
                  <a:cubicBezTo>
                    <a:pt x="1890" y="157371"/>
                    <a:pt x="2876" y="155645"/>
                    <a:pt x="4047" y="153365"/>
                  </a:cubicBezTo>
                  <a:cubicBezTo>
                    <a:pt x="7215" y="146874"/>
                    <a:pt x="9711" y="140082"/>
                    <a:pt x="11505" y="133087"/>
                  </a:cubicBezTo>
                  <a:cubicBezTo>
                    <a:pt x="14192" y="122664"/>
                    <a:pt x="15375" y="111915"/>
                    <a:pt x="15018" y="101160"/>
                  </a:cubicBezTo>
                  <a:cubicBezTo>
                    <a:pt x="13982" y="88106"/>
                    <a:pt x="12065" y="75131"/>
                    <a:pt x="9286" y="62330"/>
                  </a:cubicBezTo>
                  <a:cubicBezTo>
                    <a:pt x="6506" y="49713"/>
                    <a:pt x="7036" y="36591"/>
                    <a:pt x="10827" y="24240"/>
                  </a:cubicBezTo>
                  <a:cubicBezTo>
                    <a:pt x="12608" y="18994"/>
                    <a:pt x="15511" y="14199"/>
                    <a:pt x="19332" y="10187"/>
                  </a:cubicBezTo>
                  <a:cubicBezTo>
                    <a:pt x="22778" y="6772"/>
                    <a:pt x="27012" y="4251"/>
                    <a:pt x="31659" y="2852"/>
                  </a:cubicBezTo>
                  <a:cubicBezTo>
                    <a:pt x="38383" y="652"/>
                    <a:pt x="45706" y="1157"/>
                    <a:pt x="52060" y="4270"/>
                  </a:cubicBezTo>
                  <a:cubicBezTo>
                    <a:pt x="54291" y="5613"/>
                    <a:pt x="56356" y="7204"/>
                    <a:pt x="58224" y="9016"/>
                  </a:cubicBezTo>
                  <a:cubicBezTo>
                    <a:pt x="56837" y="6717"/>
                    <a:pt x="54883" y="4806"/>
                    <a:pt x="52553" y="3469"/>
                  </a:cubicBezTo>
                  <a:cubicBezTo>
                    <a:pt x="46026" y="-156"/>
                    <a:pt x="38310" y="-982"/>
                    <a:pt x="31166" y="1188"/>
                  </a:cubicBezTo>
                  <a:cubicBezTo>
                    <a:pt x="26204" y="2575"/>
                    <a:pt x="21668" y="5182"/>
                    <a:pt x="17976" y="8769"/>
                  </a:cubicBezTo>
                  <a:cubicBezTo>
                    <a:pt x="13859" y="12948"/>
                    <a:pt x="10703" y="17977"/>
                    <a:pt x="8731" y="23500"/>
                  </a:cubicBezTo>
                  <a:cubicBezTo>
                    <a:pt x="4719" y="36184"/>
                    <a:pt x="4084" y="49695"/>
                    <a:pt x="6882" y="62700"/>
                  </a:cubicBezTo>
                  <a:cubicBezTo>
                    <a:pt x="9785" y="75390"/>
                    <a:pt x="11844" y="88260"/>
                    <a:pt x="13045" y="101221"/>
                  </a:cubicBezTo>
                  <a:cubicBezTo>
                    <a:pt x="13514" y="111780"/>
                    <a:pt x="12540" y="122356"/>
                    <a:pt x="10149" y="132655"/>
                  </a:cubicBezTo>
                  <a:cubicBezTo>
                    <a:pt x="8497" y="139608"/>
                    <a:pt x="6272" y="146412"/>
                    <a:pt x="3492" y="152995"/>
                  </a:cubicBezTo>
                  <a:cubicBezTo>
                    <a:pt x="1212" y="157617"/>
                    <a:pt x="-268" y="160144"/>
                    <a:pt x="41" y="160206"/>
                  </a:cubicBezTo>
                  <a:close/>
                </a:path>
              </a:pathLst>
            </a:custGeom>
            <a:solidFill>
              <a:srgbClr val="455A64"/>
            </a:solidFill>
            <a:ln w="6160" cap="flat">
              <a:noFill/>
              <a:prstDash val="solid"/>
              <a:miter/>
            </a:ln>
          </p:spPr>
          <p:txBody>
            <a:bodyPr rtlCol="0" anchor="ctr"/>
            <a:lstStyle/>
            <a:p>
              <a:endParaRPr lang="en-US"/>
            </a:p>
          </p:txBody>
        </p:sp>
        <p:sp>
          <p:nvSpPr>
            <p:cNvPr id="4560" name="Freeform: Shape 4559">
              <a:extLst>
                <a:ext uri="{FF2B5EF4-FFF2-40B4-BE49-F238E27FC236}">
                  <a16:creationId xmlns:a16="http://schemas.microsoft.com/office/drawing/2014/main" id="{949C41F5-F80F-499E-A167-BBFBB9C3AB42}"/>
                </a:ext>
              </a:extLst>
            </p:cNvPr>
            <p:cNvSpPr/>
            <p:nvPr/>
          </p:nvSpPr>
          <p:spPr>
            <a:xfrm>
              <a:off x="5450115" y="2209278"/>
              <a:ext cx="244816" cy="84507"/>
            </a:xfrm>
            <a:custGeom>
              <a:avLst/>
              <a:gdLst>
                <a:gd name="connsiteX0" fmla="*/ 1359 w 244816"/>
                <a:gd name="connsiteY0" fmla="*/ 84508 h 84507"/>
                <a:gd name="connsiteX1" fmla="*/ 1359 w 244816"/>
                <a:gd name="connsiteY1" fmla="*/ 81180 h 84507"/>
                <a:gd name="connsiteX2" fmla="*/ 1359 w 244816"/>
                <a:gd name="connsiteY2" fmla="*/ 71626 h 84507"/>
                <a:gd name="connsiteX3" fmla="*/ 6660 w 244816"/>
                <a:gd name="connsiteY3" fmla="*/ 37419 h 84507"/>
                <a:gd name="connsiteX4" fmla="*/ 18617 w 244816"/>
                <a:gd name="connsiteY4" fmla="*/ 17018 h 84507"/>
                <a:gd name="connsiteX5" fmla="*/ 41483 w 244816"/>
                <a:gd name="connsiteY5" fmla="*/ 3273 h 84507"/>
                <a:gd name="connsiteX6" fmla="*/ 71068 w 244816"/>
                <a:gd name="connsiteY6" fmla="*/ 5739 h 84507"/>
                <a:gd name="connsiteX7" fmla="*/ 100160 w 244816"/>
                <a:gd name="connsiteY7" fmla="*/ 20469 h 84507"/>
                <a:gd name="connsiteX8" fmla="*/ 128881 w 244816"/>
                <a:gd name="connsiteY8" fmla="*/ 36803 h 84507"/>
                <a:gd name="connsiteX9" fmla="*/ 158898 w 244816"/>
                <a:gd name="connsiteY9" fmla="*/ 44199 h 84507"/>
                <a:gd name="connsiteX10" fmla="*/ 186818 w 244816"/>
                <a:gd name="connsiteY10" fmla="*/ 41980 h 84507"/>
                <a:gd name="connsiteX11" fmla="*/ 209685 w 244816"/>
                <a:gd name="connsiteY11" fmla="*/ 33659 h 84507"/>
                <a:gd name="connsiteX12" fmla="*/ 237297 w 244816"/>
                <a:gd name="connsiteY12" fmla="*/ 12025 h 84507"/>
                <a:gd name="connsiteX13" fmla="*/ 243091 w 244816"/>
                <a:gd name="connsiteY13" fmla="*/ 4383 h 84507"/>
                <a:gd name="connsiteX14" fmla="*/ 244817 w 244816"/>
                <a:gd name="connsiteY14" fmla="*/ 1547 h 84507"/>
                <a:gd name="connsiteX15" fmla="*/ 242659 w 244816"/>
                <a:gd name="connsiteY15" fmla="*/ 4136 h 84507"/>
                <a:gd name="connsiteX16" fmla="*/ 236496 w 244816"/>
                <a:gd name="connsiteY16" fmla="*/ 11409 h 84507"/>
                <a:gd name="connsiteX17" fmla="*/ 208822 w 244816"/>
                <a:gd name="connsiteY17" fmla="*/ 32118 h 84507"/>
                <a:gd name="connsiteX18" fmla="*/ 186263 w 244816"/>
                <a:gd name="connsiteY18" fmla="*/ 40008 h 84507"/>
                <a:gd name="connsiteX19" fmla="*/ 158959 w 244816"/>
                <a:gd name="connsiteY19" fmla="*/ 41980 h 84507"/>
                <a:gd name="connsiteX20" fmla="*/ 129744 w 244816"/>
                <a:gd name="connsiteY20" fmla="*/ 34645 h 84507"/>
                <a:gd name="connsiteX21" fmla="*/ 101269 w 244816"/>
                <a:gd name="connsiteY21" fmla="*/ 18374 h 84507"/>
                <a:gd name="connsiteX22" fmla="*/ 71684 w 244816"/>
                <a:gd name="connsiteY22" fmla="*/ 3458 h 84507"/>
                <a:gd name="connsiteX23" fmla="*/ 40867 w 244816"/>
                <a:gd name="connsiteY23" fmla="*/ 1054 h 84507"/>
                <a:gd name="connsiteX24" fmla="*/ 17014 w 244816"/>
                <a:gd name="connsiteY24" fmla="*/ 15662 h 84507"/>
                <a:gd name="connsiteX25" fmla="*/ 4687 w 244816"/>
                <a:gd name="connsiteY25" fmla="*/ 36864 h 84507"/>
                <a:gd name="connsiteX26" fmla="*/ 65 w 244816"/>
                <a:gd name="connsiteY26" fmla="*/ 71626 h 84507"/>
                <a:gd name="connsiteX27" fmla="*/ 496 w 244816"/>
                <a:gd name="connsiteY27" fmla="*/ 81180 h 84507"/>
                <a:gd name="connsiteX28" fmla="*/ 1359 w 244816"/>
                <a:gd name="connsiteY28" fmla="*/ 84508 h 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4816" h="84507">
                  <a:moveTo>
                    <a:pt x="1359" y="84508"/>
                  </a:moveTo>
                  <a:cubicBezTo>
                    <a:pt x="1451" y="83399"/>
                    <a:pt x="1451" y="82289"/>
                    <a:pt x="1359" y="81180"/>
                  </a:cubicBezTo>
                  <a:lnTo>
                    <a:pt x="1359" y="71626"/>
                  </a:lnTo>
                  <a:cubicBezTo>
                    <a:pt x="1347" y="60020"/>
                    <a:pt x="3140" y="48482"/>
                    <a:pt x="6660" y="37419"/>
                  </a:cubicBezTo>
                  <a:cubicBezTo>
                    <a:pt x="9304" y="29918"/>
                    <a:pt x="13365" y="22990"/>
                    <a:pt x="18617" y="17018"/>
                  </a:cubicBezTo>
                  <a:cubicBezTo>
                    <a:pt x="24595" y="10133"/>
                    <a:pt x="32602" y="5326"/>
                    <a:pt x="41483" y="3273"/>
                  </a:cubicBezTo>
                  <a:cubicBezTo>
                    <a:pt x="51388" y="1412"/>
                    <a:pt x="61607" y="2262"/>
                    <a:pt x="71068" y="5739"/>
                  </a:cubicBezTo>
                  <a:cubicBezTo>
                    <a:pt x="81318" y="9468"/>
                    <a:pt x="91087" y="14411"/>
                    <a:pt x="100160" y="20469"/>
                  </a:cubicBezTo>
                  <a:cubicBezTo>
                    <a:pt x="109356" y="26559"/>
                    <a:pt x="118952" y="32014"/>
                    <a:pt x="128881" y="36803"/>
                  </a:cubicBezTo>
                  <a:cubicBezTo>
                    <a:pt x="138386" y="40988"/>
                    <a:pt x="148537" y="43490"/>
                    <a:pt x="158898" y="44199"/>
                  </a:cubicBezTo>
                  <a:cubicBezTo>
                    <a:pt x="168260" y="44803"/>
                    <a:pt x="177666" y="44057"/>
                    <a:pt x="186818" y="41980"/>
                  </a:cubicBezTo>
                  <a:cubicBezTo>
                    <a:pt x="194738" y="40094"/>
                    <a:pt x="202406" y="37302"/>
                    <a:pt x="209685" y="33659"/>
                  </a:cubicBezTo>
                  <a:cubicBezTo>
                    <a:pt x="220206" y="28309"/>
                    <a:pt x="229587" y="20962"/>
                    <a:pt x="237297" y="12025"/>
                  </a:cubicBezTo>
                  <a:cubicBezTo>
                    <a:pt x="239442" y="9646"/>
                    <a:pt x="241384" y="7088"/>
                    <a:pt x="243091" y="4383"/>
                  </a:cubicBezTo>
                  <a:cubicBezTo>
                    <a:pt x="243750" y="3489"/>
                    <a:pt x="244330" y="2540"/>
                    <a:pt x="244817" y="1547"/>
                  </a:cubicBezTo>
                  <a:cubicBezTo>
                    <a:pt x="244003" y="2324"/>
                    <a:pt x="243276" y="3193"/>
                    <a:pt x="242659" y="4136"/>
                  </a:cubicBezTo>
                  <a:cubicBezTo>
                    <a:pt x="240767" y="6694"/>
                    <a:pt x="238709" y="9122"/>
                    <a:pt x="236496" y="11409"/>
                  </a:cubicBezTo>
                  <a:cubicBezTo>
                    <a:pt x="228600" y="19927"/>
                    <a:pt x="219220" y="26947"/>
                    <a:pt x="208822" y="32118"/>
                  </a:cubicBezTo>
                  <a:cubicBezTo>
                    <a:pt x="201617" y="35570"/>
                    <a:pt x="194048" y="38214"/>
                    <a:pt x="186263" y="40008"/>
                  </a:cubicBezTo>
                  <a:cubicBezTo>
                    <a:pt x="177302" y="41961"/>
                    <a:pt x="168106" y="42627"/>
                    <a:pt x="158959" y="41980"/>
                  </a:cubicBezTo>
                  <a:cubicBezTo>
                    <a:pt x="148876" y="41209"/>
                    <a:pt x="138996" y="38732"/>
                    <a:pt x="129744" y="34645"/>
                  </a:cubicBezTo>
                  <a:cubicBezTo>
                    <a:pt x="119907" y="29856"/>
                    <a:pt x="110391" y="24420"/>
                    <a:pt x="101269" y="18374"/>
                  </a:cubicBezTo>
                  <a:cubicBezTo>
                    <a:pt x="92036" y="12241"/>
                    <a:pt x="82107" y="7230"/>
                    <a:pt x="71684" y="3458"/>
                  </a:cubicBezTo>
                  <a:cubicBezTo>
                    <a:pt x="61817" y="-104"/>
                    <a:pt x="51166" y="-930"/>
                    <a:pt x="40867" y="1054"/>
                  </a:cubicBezTo>
                  <a:cubicBezTo>
                    <a:pt x="31554" y="3236"/>
                    <a:pt x="23190" y="8358"/>
                    <a:pt x="17014" y="15662"/>
                  </a:cubicBezTo>
                  <a:cubicBezTo>
                    <a:pt x="11541" y="21844"/>
                    <a:pt x="7350" y="29049"/>
                    <a:pt x="4687" y="36864"/>
                  </a:cubicBezTo>
                  <a:cubicBezTo>
                    <a:pt x="1217" y="48113"/>
                    <a:pt x="-348" y="59860"/>
                    <a:pt x="65" y="71626"/>
                  </a:cubicBezTo>
                  <a:cubicBezTo>
                    <a:pt x="65" y="75817"/>
                    <a:pt x="65" y="79022"/>
                    <a:pt x="496" y="81180"/>
                  </a:cubicBezTo>
                  <a:cubicBezTo>
                    <a:pt x="663" y="82314"/>
                    <a:pt x="952" y="83429"/>
                    <a:pt x="1359" y="84508"/>
                  </a:cubicBezTo>
                  <a:close/>
                </a:path>
              </a:pathLst>
            </a:custGeom>
            <a:solidFill>
              <a:srgbClr val="455A64"/>
            </a:solidFill>
            <a:ln w="6160" cap="flat">
              <a:noFill/>
              <a:prstDash val="solid"/>
              <a:miter/>
            </a:ln>
          </p:spPr>
          <p:txBody>
            <a:bodyPr rtlCol="0" anchor="ctr"/>
            <a:lstStyle/>
            <a:p>
              <a:endParaRPr lang="en-US"/>
            </a:p>
          </p:txBody>
        </p:sp>
        <p:sp>
          <p:nvSpPr>
            <p:cNvPr id="4561" name="Freeform: Shape 4560">
              <a:extLst>
                <a:ext uri="{FF2B5EF4-FFF2-40B4-BE49-F238E27FC236}">
                  <a16:creationId xmlns:a16="http://schemas.microsoft.com/office/drawing/2014/main" id="{C59126BC-03F2-4BE8-99F0-8E2D55449512}"/>
                </a:ext>
              </a:extLst>
            </p:cNvPr>
            <p:cNvSpPr/>
            <p:nvPr/>
          </p:nvSpPr>
          <p:spPr>
            <a:xfrm>
              <a:off x="5795133" y="2563099"/>
              <a:ext cx="495421" cy="596331"/>
            </a:xfrm>
            <a:custGeom>
              <a:avLst/>
              <a:gdLst>
                <a:gd name="connsiteX0" fmla="*/ 29478 w 495421"/>
                <a:gd name="connsiteY0" fmla="*/ 458347 h 596331"/>
                <a:gd name="connsiteX1" fmla="*/ 278791 w 495421"/>
                <a:gd name="connsiteY1" fmla="*/ 178402 h 596331"/>
                <a:gd name="connsiteX2" fmla="*/ 314169 w 495421"/>
                <a:gd name="connsiteY2" fmla="*/ 129094 h 596331"/>
                <a:gd name="connsiteX3" fmla="*/ 407423 w 495421"/>
                <a:gd name="connsiteY3" fmla="*/ 11063 h 596331"/>
                <a:gd name="connsiteX4" fmla="*/ 428317 w 495421"/>
                <a:gd name="connsiteY4" fmla="*/ 2065 h 596331"/>
                <a:gd name="connsiteX5" fmla="*/ 428317 w 495421"/>
                <a:gd name="connsiteY5" fmla="*/ 31156 h 596331"/>
                <a:gd name="connsiteX6" fmla="*/ 387700 w 495421"/>
                <a:gd name="connsiteY6" fmla="*/ 95935 h 596331"/>
                <a:gd name="connsiteX7" fmla="*/ 409765 w 495421"/>
                <a:gd name="connsiteY7" fmla="*/ 86751 h 596331"/>
                <a:gd name="connsiteX8" fmla="*/ 472571 w 495421"/>
                <a:gd name="connsiteY8" fmla="*/ 101728 h 596331"/>
                <a:gd name="connsiteX9" fmla="*/ 493527 w 495421"/>
                <a:gd name="connsiteY9" fmla="*/ 130327 h 596331"/>
                <a:gd name="connsiteX10" fmla="*/ 484158 w 495421"/>
                <a:gd name="connsiteY10" fmla="*/ 135936 h 596331"/>
                <a:gd name="connsiteX11" fmla="*/ 463634 w 495421"/>
                <a:gd name="connsiteY11" fmla="*/ 131066 h 596331"/>
                <a:gd name="connsiteX12" fmla="*/ 411244 w 495421"/>
                <a:gd name="connsiteY12" fmla="*/ 122561 h 596331"/>
                <a:gd name="connsiteX13" fmla="*/ 405574 w 495421"/>
                <a:gd name="connsiteY13" fmla="*/ 128724 h 596331"/>
                <a:gd name="connsiteX14" fmla="*/ 450136 w 495421"/>
                <a:gd name="connsiteY14" fmla="*/ 143763 h 596331"/>
                <a:gd name="connsiteX15" fmla="*/ 454327 w 495421"/>
                <a:gd name="connsiteY15" fmla="*/ 152084 h 596331"/>
                <a:gd name="connsiteX16" fmla="*/ 464638 w 495421"/>
                <a:gd name="connsiteY16" fmla="*/ 196313 h 596331"/>
                <a:gd name="connsiteX17" fmla="*/ 452724 w 495421"/>
                <a:gd name="connsiteY17" fmla="*/ 207555 h 596331"/>
                <a:gd name="connsiteX18" fmla="*/ 437562 w 495421"/>
                <a:gd name="connsiteY18" fmla="*/ 207555 h 596331"/>
                <a:gd name="connsiteX19" fmla="*/ 433679 w 495421"/>
                <a:gd name="connsiteY19" fmla="*/ 199974 h 596331"/>
                <a:gd name="connsiteX20" fmla="*/ 432015 w 495421"/>
                <a:gd name="connsiteY20" fmla="*/ 195783 h 596331"/>
                <a:gd name="connsiteX21" fmla="*/ 416483 w 495421"/>
                <a:gd name="connsiteY21" fmla="*/ 212055 h 596331"/>
                <a:gd name="connsiteX22" fmla="*/ 365388 w 495421"/>
                <a:gd name="connsiteY22" fmla="*/ 263766 h 596331"/>
                <a:gd name="connsiteX23" fmla="*/ 145290 w 495421"/>
                <a:gd name="connsiteY23" fmla="*/ 538842 h 596331"/>
                <a:gd name="connsiteX24" fmla="*/ 32375 w 495421"/>
                <a:gd name="connsiteY24" fmla="*/ 585377 h 596331"/>
                <a:gd name="connsiteX25" fmla="*/ 32375 w 495421"/>
                <a:gd name="connsiteY25" fmla="*/ 585377 h 596331"/>
                <a:gd name="connsiteX26" fmla="*/ 29478 w 495421"/>
                <a:gd name="connsiteY26" fmla="*/ 458347 h 59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5421" h="596331">
                  <a:moveTo>
                    <a:pt x="29478" y="458347"/>
                  </a:moveTo>
                  <a:lnTo>
                    <a:pt x="278791" y="178402"/>
                  </a:lnTo>
                  <a:lnTo>
                    <a:pt x="314169" y="129094"/>
                  </a:lnTo>
                  <a:cubicBezTo>
                    <a:pt x="314169" y="129094"/>
                    <a:pt x="400458" y="22343"/>
                    <a:pt x="407423" y="11063"/>
                  </a:cubicBezTo>
                  <a:cubicBezTo>
                    <a:pt x="415497" y="-2003"/>
                    <a:pt x="423694" y="-1264"/>
                    <a:pt x="428317" y="2065"/>
                  </a:cubicBezTo>
                  <a:cubicBezTo>
                    <a:pt x="435528" y="7180"/>
                    <a:pt x="435097" y="19692"/>
                    <a:pt x="428317" y="31156"/>
                  </a:cubicBezTo>
                  <a:cubicBezTo>
                    <a:pt x="426098" y="35101"/>
                    <a:pt x="387700" y="95935"/>
                    <a:pt x="387700" y="95935"/>
                  </a:cubicBezTo>
                  <a:cubicBezTo>
                    <a:pt x="394831" y="92360"/>
                    <a:pt x="402202" y="89290"/>
                    <a:pt x="409765" y="86751"/>
                  </a:cubicBezTo>
                  <a:cubicBezTo>
                    <a:pt x="425913" y="80587"/>
                    <a:pt x="451183" y="87552"/>
                    <a:pt x="472571" y="101728"/>
                  </a:cubicBezTo>
                  <a:cubicBezTo>
                    <a:pt x="493958" y="115904"/>
                    <a:pt x="498642" y="121821"/>
                    <a:pt x="493527" y="130327"/>
                  </a:cubicBezTo>
                  <a:cubicBezTo>
                    <a:pt x="491406" y="133513"/>
                    <a:pt x="487967" y="135572"/>
                    <a:pt x="484158" y="135936"/>
                  </a:cubicBezTo>
                  <a:cubicBezTo>
                    <a:pt x="476984" y="136398"/>
                    <a:pt x="469834" y="134697"/>
                    <a:pt x="463634" y="131066"/>
                  </a:cubicBezTo>
                  <a:cubicBezTo>
                    <a:pt x="421414" y="105858"/>
                    <a:pt x="411244" y="122561"/>
                    <a:pt x="411244" y="122561"/>
                  </a:cubicBezTo>
                  <a:lnTo>
                    <a:pt x="405574" y="128724"/>
                  </a:lnTo>
                  <a:cubicBezTo>
                    <a:pt x="405574" y="128724"/>
                    <a:pt x="437192" y="126875"/>
                    <a:pt x="450136" y="143763"/>
                  </a:cubicBezTo>
                  <a:cubicBezTo>
                    <a:pt x="452040" y="146253"/>
                    <a:pt x="453458" y="149076"/>
                    <a:pt x="454327" y="152084"/>
                  </a:cubicBezTo>
                  <a:cubicBezTo>
                    <a:pt x="469384" y="161452"/>
                    <a:pt x="474001" y="181250"/>
                    <a:pt x="464638" y="196313"/>
                  </a:cubicBezTo>
                  <a:cubicBezTo>
                    <a:pt x="461705" y="201028"/>
                    <a:pt x="457600" y="204899"/>
                    <a:pt x="452724" y="207555"/>
                  </a:cubicBezTo>
                  <a:cubicBezTo>
                    <a:pt x="448169" y="210729"/>
                    <a:pt x="442117" y="210729"/>
                    <a:pt x="437562" y="207555"/>
                  </a:cubicBezTo>
                  <a:cubicBezTo>
                    <a:pt x="435652" y="205398"/>
                    <a:pt x="434314" y="202785"/>
                    <a:pt x="433679" y="199974"/>
                  </a:cubicBezTo>
                  <a:cubicBezTo>
                    <a:pt x="433254" y="198532"/>
                    <a:pt x="432699" y="197127"/>
                    <a:pt x="432015" y="195783"/>
                  </a:cubicBezTo>
                  <a:lnTo>
                    <a:pt x="416483" y="212055"/>
                  </a:lnTo>
                  <a:cubicBezTo>
                    <a:pt x="416483" y="212055"/>
                    <a:pt x="379502" y="246817"/>
                    <a:pt x="365388" y="263766"/>
                  </a:cubicBezTo>
                  <a:lnTo>
                    <a:pt x="145290" y="538842"/>
                  </a:lnTo>
                  <a:cubicBezTo>
                    <a:pt x="116630" y="580323"/>
                    <a:pt x="73362" y="614715"/>
                    <a:pt x="32375" y="585377"/>
                  </a:cubicBezTo>
                  <a:lnTo>
                    <a:pt x="32375" y="585377"/>
                  </a:lnTo>
                  <a:cubicBezTo>
                    <a:pt x="-12249" y="553450"/>
                    <a:pt x="-8366" y="497979"/>
                    <a:pt x="29478" y="458347"/>
                  </a:cubicBezTo>
                  <a:close/>
                </a:path>
              </a:pathLst>
            </a:custGeom>
            <a:solidFill>
              <a:srgbClr val="B78876"/>
            </a:solidFill>
            <a:ln w="6160" cap="flat">
              <a:noFill/>
              <a:prstDash val="solid"/>
              <a:miter/>
            </a:ln>
          </p:spPr>
          <p:txBody>
            <a:bodyPr rtlCol="0" anchor="ctr"/>
            <a:lstStyle/>
            <a:p>
              <a:endParaRPr lang="en-US"/>
            </a:p>
          </p:txBody>
        </p:sp>
        <p:sp>
          <p:nvSpPr>
            <p:cNvPr id="4562" name="Freeform: Shape 4561">
              <a:extLst>
                <a:ext uri="{FF2B5EF4-FFF2-40B4-BE49-F238E27FC236}">
                  <a16:creationId xmlns:a16="http://schemas.microsoft.com/office/drawing/2014/main" id="{0659717E-63E0-4C36-BD15-BBEC94EEE2AD}"/>
                </a:ext>
              </a:extLst>
            </p:cNvPr>
            <p:cNvSpPr/>
            <p:nvPr/>
          </p:nvSpPr>
          <p:spPr>
            <a:xfrm>
              <a:off x="6086559" y="2696693"/>
              <a:ext cx="112327" cy="51229"/>
            </a:xfrm>
            <a:custGeom>
              <a:avLst/>
              <a:gdLst>
                <a:gd name="connsiteX0" fmla="*/ 0 w 112327"/>
                <a:gd name="connsiteY0" fmla="*/ 46842 h 51229"/>
                <a:gd name="connsiteX1" fmla="*/ 21819 w 112327"/>
                <a:gd name="connsiteY1" fmla="*/ 48383 h 51229"/>
                <a:gd name="connsiteX2" fmla="*/ 41049 w 112327"/>
                <a:gd name="connsiteY2" fmla="*/ 35070 h 51229"/>
                <a:gd name="connsiteX3" fmla="*/ 107738 w 112327"/>
                <a:gd name="connsiteY3" fmla="*/ 15224 h 51229"/>
                <a:gd name="connsiteX4" fmla="*/ 112052 w 112327"/>
                <a:gd name="connsiteY4" fmla="*/ 7335 h 51229"/>
                <a:gd name="connsiteX5" fmla="*/ 104286 w 112327"/>
                <a:gd name="connsiteY5" fmla="*/ 3760 h 51229"/>
                <a:gd name="connsiteX6" fmla="*/ 26935 w 112327"/>
                <a:gd name="connsiteY6" fmla="*/ 0 h 51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27" h="51229">
                  <a:moveTo>
                    <a:pt x="0" y="46842"/>
                  </a:moveTo>
                  <a:cubicBezTo>
                    <a:pt x="6157" y="52063"/>
                    <a:pt x="14990" y="52685"/>
                    <a:pt x="21819" y="48383"/>
                  </a:cubicBezTo>
                  <a:cubicBezTo>
                    <a:pt x="28784" y="44870"/>
                    <a:pt x="34146" y="39076"/>
                    <a:pt x="41049" y="35070"/>
                  </a:cubicBezTo>
                  <a:cubicBezTo>
                    <a:pt x="61080" y="22743"/>
                    <a:pt x="88323" y="28229"/>
                    <a:pt x="107738" y="15224"/>
                  </a:cubicBezTo>
                  <a:cubicBezTo>
                    <a:pt x="110450" y="13436"/>
                    <a:pt x="113223" y="10355"/>
                    <a:pt x="112052" y="7335"/>
                  </a:cubicBezTo>
                  <a:cubicBezTo>
                    <a:pt x="110881" y="4314"/>
                    <a:pt x="107306" y="3945"/>
                    <a:pt x="104286" y="3760"/>
                  </a:cubicBezTo>
                  <a:lnTo>
                    <a:pt x="26935" y="0"/>
                  </a:lnTo>
                </a:path>
              </a:pathLst>
            </a:custGeom>
            <a:solidFill>
              <a:srgbClr val="B78876"/>
            </a:solidFill>
            <a:ln w="6160" cap="flat">
              <a:noFill/>
              <a:prstDash val="solid"/>
              <a:miter/>
            </a:ln>
          </p:spPr>
          <p:txBody>
            <a:bodyPr rtlCol="0" anchor="ctr"/>
            <a:lstStyle/>
            <a:p>
              <a:endParaRPr lang="en-US"/>
            </a:p>
          </p:txBody>
        </p:sp>
        <p:sp>
          <p:nvSpPr>
            <p:cNvPr id="4563" name="Freeform: Shape 4562">
              <a:extLst>
                <a:ext uri="{FF2B5EF4-FFF2-40B4-BE49-F238E27FC236}">
                  <a16:creationId xmlns:a16="http://schemas.microsoft.com/office/drawing/2014/main" id="{05EA2375-DD2C-4216-9E5E-1A435C9F20F3}"/>
                </a:ext>
              </a:extLst>
            </p:cNvPr>
            <p:cNvSpPr/>
            <p:nvPr/>
          </p:nvSpPr>
          <p:spPr>
            <a:xfrm>
              <a:off x="6086546" y="2696153"/>
              <a:ext cx="114586" cy="52690"/>
            </a:xfrm>
            <a:custGeom>
              <a:avLst/>
              <a:gdLst>
                <a:gd name="connsiteX0" fmla="*/ 26948 w 114586"/>
                <a:gd name="connsiteY0" fmla="*/ 539 h 52690"/>
                <a:gd name="connsiteX1" fmla="*/ 35330 w 114586"/>
                <a:gd name="connsiteY1" fmla="*/ 108 h 52690"/>
                <a:gd name="connsiteX2" fmla="*/ 58197 w 114586"/>
                <a:gd name="connsiteY2" fmla="*/ 478 h 52690"/>
                <a:gd name="connsiteX3" fmla="*/ 92035 w 114586"/>
                <a:gd name="connsiteY3" fmla="*/ 1649 h 52690"/>
                <a:gd name="connsiteX4" fmla="*/ 101834 w 114586"/>
                <a:gd name="connsiteY4" fmla="*/ 2080 h 52690"/>
                <a:gd name="connsiteX5" fmla="*/ 112990 w 114586"/>
                <a:gd name="connsiteY5" fmla="*/ 5285 h 52690"/>
                <a:gd name="connsiteX6" fmla="*/ 113730 w 114586"/>
                <a:gd name="connsiteY6" fmla="*/ 12558 h 52690"/>
                <a:gd name="connsiteX7" fmla="*/ 109477 w 114586"/>
                <a:gd name="connsiteY7" fmla="*/ 17242 h 52690"/>
                <a:gd name="connsiteX8" fmla="*/ 99369 w 114586"/>
                <a:gd name="connsiteY8" fmla="*/ 22543 h 52690"/>
                <a:gd name="connsiteX9" fmla="*/ 58505 w 114586"/>
                <a:gd name="connsiteY9" fmla="*/ 31049 h 52690"/>
                <a:gd name="connsiteX10" fmla="*/ 42172 w 114586"/>
                <a:gd name="connsiteY10" fmla="*/ 37212 h 52690"/>
                <a:gd name="connsiteX11" fmla="*/ 29352 w 114586"/>
                <a:gd name="connsiteY11" fmla="*/ 46149 h 52690"/>
                <a:gd name="connsiteX12" fmla="*/ 7102 w 114586"/>
                <a:gd name="connsiteY12" fmla="*/ 52313 h 52690"/>
                <a:gd name="connsiteX13" fmla="*/ 14 w 114586"/>
                <a:gd name="connsiteY13" fmla="*/ 47567 h 52690"/>
                <a:gd name="connsiteX14" fmla="*/ 7472 w 114586"/>
                <a:gd name="connsiteY14" fmla="*/ 50649 h 52690"/>
                <a:gd name="connsiteX15" fmla="*/ 27564 w 114586"/>
                <a:gd name="connsiteY15" fmla="*/ 43684 h 52690"/>
                <a:gd name="connsiteX16" fmla="*/ 40261 w 114586"/>
                <a:gd name="connsiteY16" fmla="*/ 34130 h 52690"/>
                <a:gd name="connsiteX17" fmla="*/ 57581 w 114586"/>
                <a:gd name="connsiteY17" fmla="*/ 27289 h 52690"/>
                <a:gd name="connsiteX18" fmla="*/ 97767 w 114586"/>
                <a:gd name="connsiteY18" fmla="*/ 18598 h 52690"/>
                <a:gd name="connsiteX19" fmla="*/ 106888 w 114586"/>
                <a:gd name="connsiteY19" fmla="*/ 13853 h 52690"/>
                <a:gd name="connsiteX20" fmla="*/ 109724 w 114586"/>
                <a:gd name="connsiteY20" fmla="*/ 8244 h 52690"/>
                <a:gd name="connsiteX21" fmla="*/ 101588 w 114586"/>
                <a:gd name="connsiteY21" fmla="*/ 6456 h 52690"/>
                <a:gd name="connsiteX22" fmla="*/ 91850 w 114586"/>
                <a:gd name="connsiteY22" fmla="*/ 5902 h 52690"/>
                <a:gd name="connsiteX23" fmla="*/ 58012 w 114586"/>
                <a:gd name="connsiteY23" fmla="*/ 3806 h 52690"/>
                <a:gd name="connsiteX24" fmla="*/ 35269 w 114586"/>
                <a:gd name="connsiteY24" fmla="*/ 1957 h 52690"/>
                <a:gd name="connsiteX25" fmla="*/ 26948 w 114586"/>
                <a:gd name="connsiteY25" fmla="*/ 539 h 5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586" h="52690">
                  <a:moveTo>
                    <a:pt x="26948" y="539"/>
                  </a:moveTo>
                  <a:cubicBezTo>
                    <a:pt x="29709" y="22"/>
                    <a:pt x="32532" y="-126"/>
                    <a:pt x="35330" y="108"/>
                  </a:cubicBezTo>
                  <a:cubicBezTo>
                    <a:pt x="40754" y="108"/>
                    <a:pt x="48582" y="108"/>
                    <a:pt x="58197" y="478"/>
                  </a:cubicBezTo>
                  <a:lnTo>
                    <a:pt x="92035" y="1649"/>
                  </a:lnTo>
                  <a:lnTo>
                    <a:pt x="101834" y="2080"/>
                  </a:lnTo>
                  <a:cubicBezTo>
                    <a:pt x="105828" y="1624"/>
                    <a:pt x="109847" y="2777"/>
                    <a:pt x="112990" y="5285"/>
                  </a:cubicBezTo>
                  <a:cubicBezTo>
                    <a:pt x="114802" y="7289"/>
                    <a:pt x="115104" y="10235"/>
                    <a:pt x="113730" y="12558"/>
                  </a:cubicBezTo>
                  <a:cubicBezTo>
                    <a:pt x="112713" y="14444"/>
                    <a:pt x="111258" y="16053"/>
                    <a:pt x="109477" y="17242"/>
                  </a:cubicBezTo>
                  <a:cubicBezTo>
                    <a:pt x="106321" y="19394"/>
                    <a:pt x="102931" y="21175"/>
                    <a:pt x="99369" y="22543"/>
                  </a:cubicBezTo>
                  <a:cubicBezTo>
                    <a:pt x="84946" y="27967"/>
                    <a:pt x="70647" y="28090"/>
                    <a:pt x="58505" y="31049"/>
                  </a:cubicBezTo>
                  <a:cubicBezTo>
                    <a:pt x="52785" y="32269"/>
                    <a:pt x="47275" y="34352"/>
                    <a:pt x="42172" y="37212"/>
                  </a:cubicBezTo>
                  <a:cubicBezTo>
                    <a:pt x="37426" y="39924"/>
                    <a:pt x="33420" y="43376"/>
                    <a:pt x="29352" y="46149"/>
                  </a:cubicBezTo>
                  <a:cubicBezTo>
                    <a:pt x="23213" y="51394"/>
                    <a:pt x="15065" y="53650"/>
                    <a:pt x="7102" y="52313"/>
                  </a:cubicBezTo>
                  <a:cubicBezTo>
                    <a:pt x="1493" y="50772"/>
                    <a:pt x="-171" y="47567"/>
                    <a:pt x="14" y="47567"/>
                  </a:cubicBezTo>
                  <a:cubicBezTo>
                    <a:pt x="2313" y="48997"/>
                    <a:pt x="4834" y="50038"/>
                    <a:pt x="7472" y="50649"/>
                  </a:cubicBezTo>
                  <a:cubicBezTo>
                    <a:pt x="14843" y="51216"/>
                    <a:pt x="22122" y="48695"/>
                    <a:pt x="27564" y="43684"/>
                  </a:cubicBezTo>
                  <a:cubicBezTo>
                    <a:pt x="31632" y="40282"/>
                    <a:pt x="35867" y="37095"/>
                    <a:pt x="40261" y="34130"/>
                  </a:cubicBezTo>
                  <a:cubicBezTo>
                    <a:pt x="45636" y="30950"/>
                    <a:pt x="51485" y="28639"/>
                    <a:pt x="57581" y="27289"/>
                  </a:cubicBezTo>
                  <a:cubicBezTo>
                    <a:pt x="69907" y="24022"/>
                    <a:pt x="84453" y="23653"/>
                    <a:pt x="97767" y="18598"/>
                  </a:cubicBezTo>
                  <a:cubicBezTo>
                    <a:pt x="100965" y="17341"/>
                    <a:pt x="104022" y="15751"/>
                    <a:pt x="106888" y="13853"/>
                  </a:cubicBezTo>
                  <a:cubicBezTo>
                    <a:pt x="109539" y="12065"/>
                    <a:pt x="111018" y="9415"/>
                    <a:pt x="109724" y="8244"/>
                  </a:cubicBezTo>
                  <a:cubicBezTo>
                    <a:pt x="108429" y="7073"/>
                    <a:pt x="104916" y="6641"/>
                    <a:pt x="101588" y="6456"/>
                  </a:cubicBezTo>
                  <a:lnTo>
                    <a:pt x="91850" y="5902"/>
                  </a:lnTo>
                  <a:lnTo>
                    <a:pt x="58012" y="3806"/>
                  </a:lnTo>
                  <a:cubicBezTo>
                    <a:pt x="48397" y="3128"/>
                    <a:pt x="40631" y="2512"/>
                    <a:pt x="35269" y="1957"/>
                  </a:cubicBezTo>
                  <a:cubicBezTo>
                    <a:pt x="32440" y="1871"/>
                    <a:pt x="29642" y="1396"/>
                    <a:pt x="26948" y="539"/>
                  </a:cubicBezTo>
                  <a:close/>
                </a:path>
              </a:pathLst>
            </a:custGeom>
            <a:solidFill>
              <a:srgbClr val="AA6550"/>
            </a:solidFill>
            <a:ln w="6160" cap="flat">
              <a:noFill/>
              <a:prstDash val="solid"/>
              <a:miter/>
            </a:ln>
          </p:spPr>
          <p:txBody>
            <a:bodyPr rtlCol="0" anchor="ctr"/>
            <a:lstStyle/>
            <a:p>
              <a:endParaRPr lang="en-US"/>
            </a:p>
          </p:txBody>
        </p:sp>
        <p:sp>
          <p:nvSpPr>
            <p:cNvPr id="4564" name="Freeform: Shape 4563">
              <a:extLst>
                <a:ext uri="{FF2B5EF4-FFF2-40B4-BE49-F238E27FC236}">
                  <a16:creationId xmlns:a16="http://schemas.microsoft.com/office/drawing/2014/main" id="{B5B79EA1-62B5-4CB0-9D35-FC57EBA39A33}"/>
                </a:ext>
              </a:extLst>
            </p:cNvPr>
            <p:cNvSpPr/>
            <p:nvPr/>
          </p:nvSpPr>
          <p:spPr>
            <a:xfrm>
              <a:off x="6200892" y="2678135"/>
              <a:ext cx="89946" cy="22239"/>
            </a:xfrm>
            <a:custGeom>
              <a:avLst/>
              <a:gdLst>
                <a:gd name="connsiteX0" fmla="*/ 0 w 89946"/>
                <a:gd name="connsiteY0" fmla="*/ 13627 h 22239"/>
                <a:gd name="connsiteX1" fmla="*/ 11279 w 89946"/>
                <a:gd name="connsiteY1" fmla="*/ 4320 h 22239"/>
                <a:gd name="connsiteX2" fmla="*/ 26688 w 89946"/>
                <a:gd name="connsiteY2" fmla="*/ 3210 h 22239"/>
                <a:gd name="connsiteX3" fmla="*/ 44685 w 89946"/>
                <a:gd name="connsiteY3" fmla="*/ 11038 h 22239"/>
                <a:gd name="connsiteX4" fmla="*/ 63176 w 89946"/>
                <a:gd name="connsiteY4" fmla="*/ 20222 h 22239"/>
                <a:gd name="connsiteX5" fmla="*/ 79940 w 89946"/>
                <a:gd name="connsiteY5" fmla="*/ 21763 h 22239"/>
                <a:gd name="connsiteX6" fmla="*/ 89001 w 89946"/>
                <a:gd name="connsiteY6" fmla="*/ 14859 h 22239"/>
                <a:gd name="connsiteX7" fmla="*/ 89925 w 89946"/>
                <a:gd name="connsiteY7" fmla="*/ 10792 h 22239"/>
                <a:gd name="connsiteX8" fmla="*/ 88015 w 89946"/>
                <a:gd name="connsiteY8" fmla="*/ 14366 h 22239"/>
                <a:gd name="connsiteX9" fmla="*/ 79571 w 89946"/>
                <a:gd name="connsiteY9" fmla="*/ 19790 h 22239"/>
                <a:gd name="connsiteX10" fmla="*/ 64038 w 89946"/>
                <a:gd name="connsiteY10" fmla="*/ 17756 h 22239"/>
                <a:gd name="connsiteX11" fmla="*/ 46411 w 89946"/>
                <a:gd name="connsiteY11" fmla="*/ 8573 h 22239"/>
                <a:gd name="connsiteX12" fmla="*/ 27489 w 89946"/>
                <a:gd name="connsiteY12" fmla="*/ 622 h 22239"/>
                <a:gd name="connsiteX13" fmla="*/ 10724 w 89946"/>
                <a:gd name="connsiteY13" fmla="*/ 2471 h 22239"/>
                <a:gd name="connsiteX14" fmla="*/ 2034 w 89946"/>
                <a:gd name="connsiteY14" fmla="*/ 9867 h 22239"/>
                <a:gd name="connsiteX15" fmla="*/ 0 w 89946"/>
                <a:gd name="connsiteY15" fmla="*/ 13627 h 2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946" h="22239">
                  <a:moveTo>
                    <a:pt x="0" y="13627"/>
                  </a:moveTo>
                  <a:cubicBezTo>
                    <a:pt x="2977" y="9682"/>
                    <a:pt x="6841" y="6496"/>
                    <a:pt x="11279" y="4320"/>
                  </a:cubicBezTo>
                  <a:cubicBezTo>
                    <a:pt x="16167" y="2311"/>
                    <a:pt x="21566" y="1922"/>
                    <a:pt x="26688" y="3210"/>
                  </a:cubicBezTo>
                  <a:cubicBezTo>
                    <a:pt x="33061" y="4862"/>
                    <a:pt x="39132" y="7506"/>
                    <a:pt x="44685" y="11038"/>
                  </a:cubicBezTo>
                  <a:cubicBezTo>
                    <a:pt x="50510" y="14736"/>
                    <a:pt x="56710" y="17812"/>
                    <a:pt x="63176" y="20222"/>
                  </a:cubicBezTo>
                  <a:cubicBezTo>
                    <a:pt x="68532" y="22206"/>
                    <a:pt x="74313" y="22743"/>
                    <a:pt x="79940" y="21763"/>
                  </a:cubicBezTo>
                  <a:cubicBezTo>
                    <a:pt x="83879" y="21023"/>
                    <a:pt x="87238" y="18465"/>
                    <a:pt x="89001" y="14859"/>
                  </a:cubicBezTo>
                  <a:cubicBezTo>
                    <a:pt x="89716" y="13627"/>
                    <a:pt x="90036" y="12209"/>
                    <a:pt x="89925" y="10792"/>
                  </a:cubicBezTo>
                  <a:cubicBezTo>
                    <a:pt x="89925" y="10792"/>
                    <a:pt x="89309" y="12148"/>
                    <a:pt x="88015" y="14366"/>
                  </a:cubicBezTo>
                  <a:cubicBezTo>
                    <a:pt x="86141" y="17337"/>
                    <a:pt x="83053" y="19322"/>
                    <a:pt x="79571" y="19790"/>
                  </a:cubicBezTo>
                  <a:cubicBezTo>
                    <a:pt x="74307" y="20413"/>
                    <a:pt x="68963" y="19716"/>
                    <a:pt x="64038" y="17756"/>
                  </a:cubicBezTo>
                  <a:cubicBezTo>
                    <a:pt x="57894" y="15242"/>
                    <a:pt x="51989" y="12172"/>
                    <a:pt x="46411" y="8573"/>
                  </a:cubicBezTo>
                  <a:cubicBezTo>
                    <a:pt x="40586" y="4893"/>
                    <a:pt x="34195" y="2212"/>
                    <a:pt x="27489" y="622"/>
                  </a:cubicBezTo>
                  <a:cubicBezTo>
                    <a:pt x="21849" y="-629"/>
                    <a:pt x="15957" y="18"/>
                    <a:pt x="10724" y="2471"/>
                  </a:cubicBezTo>
                  <a:cubicBezTo>
                    <a:pt x="7267" y="4184"/>
                    <a:pt x="4284" y="6724"/>
                    <a:pt x="2034" y="9867"/>
                  </a:cubicBezTo>
                  <a:cubicBezTo>
                    <a:pt x="1054" y="10933"/>
                    <a:pt x="357" y="12228"/>
                    <a:pt x="0" y="13627"/>
                  </a:cubicBezTo>
                  <a:close/>
                </a:path>
              </a:pathLst>
            </a:custGeom>
            <a:solidFill>
              <a:srgbClr val="AA6550"/>
            </a:solidFill>
            <a:ln w="6160" cap="flat">
              <a:noFill/>
              <a:prstDash val="solid"/>
              <a:miter/>
            </a:ln>
          </p:spPr>
          <p:txBody>
            <a:bodyPr rtlCol="0" anchor="ctr"/>
            <a:lstStyle/>
            <a:p>
              <a:endParaRPr lang="en-US"/>
            </a:p>
          </p:txBody>
        </p:sp>
        <p:sp>
          <p:nvSpPr>
            <p:cNvPr id="4565" name="Freeform: Shape 4564">
              <a:extLst>
                <a:ext uri="{FF2B5EF4-FFF2-40B4-BE49-F238E27FC236}">
                  <a16:creationId xmlns:a16="http://schemas.microsoft.com/office/drawing/2014/main" id="{33CFC8A0-BBE9-42C5-8E4B-210857A3D867}"/>
                </a:ext>
              </a:extLst>
            </p:cNvPr>
            <p:cNvSpPr/>
            <p:nvPr/>
          </p:nvSpPr>
          <p:spPr>
            <a:xfrm>
              <a:off x="6174820" y="2589633"/>
              <a:ext cx="51280" cy="83330"/>
            </a:xfrm>
            <a:custGeom>
              <a:avLst/>
              <a:gdLst>
                <a:gd name="connsiteX0" fmla="*/ 51280 w 51280"/>
                <a:gd name="connsiteY0" fmla="*/ 0 h 83330"/>
                <a:gd name="connsiteX1" fmla="*/ 43576 w 51280"/>
                <a:gd name="connsiteY1" fmla="*/ 12327 h 83330"/>
                <a:gd name="connsiteX2" fmla="*/ 25763 w 51280"/>
                <a:gd name="connsiteY2" fmla="*/ 41789 h 83330"/>
                <a:gd name="connsiteX3" fmla="*/ 7273 w 51280"/>
                <a:gd name="connsiteY3" fmla="*/ 71003 h 83330"/>
                <a:gd name="connsiteX4" fmla="*/ 0 w 51280"/>
                <a:gd name="connsiteY4" fmla="*/ 83330 h 83330"/>
                <a:gd name="connsiteX5" fmla="*/ 8999 w 51280"/>
                <a:gd name="connsiteY5" fmla="*/ 72174 h 83330"/>
                <a:gd name="connsiteX6" fmla="*/ 27982 w 51280"/>
                <a:gd name="connsiteY6" fmla="*/ 43329 h 83330"/>
                <a:gd name="connsiteX7" fmla="*/ 45117 w 51280"/>
                <a:gd name="connsiteY7" fmla="*/ 13375 h 83330"/>
                <a:gd name="connsiteX8" fmla="*/ 51280 w 51280"/>
                <a:gd name="connsiteY8" fmla="*/ 0 h 8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0" h="83330">
                  <a:moveTo>
                    <a:pt x="51280" y="0"/>
                  </a:moveTo>
                  <a:cubicBezTo>
                    <a:pt x="48390" y="3895"/>
                    <a:pt x="45813" y="8019"/>
                    <a:pt x="43576" y="12327"/>
                  </a:cubicBezTo>
                  <a:cubicBezTo>
                    <a:pt x="38522" y="20709"/>
                    <a:pt x="32481" y="30817"/>
                    <a:pt x="25763" y="41789"/>
                  </a:cubicBezTo>
                  <a:cubicBezTo>
                    <a:pt x="19045" y="52760"/>
                    <a:pt x="12758" y="62683"/>
                    <a:pt x="7273" y="71003"/>
                  </a:cubicBezTo>
                  <a:cubicBezTo>
                    <a:pt x="4530" y="74917"/>
                    <a:pt x="2096" y="79034"/>
                    <a:pt x="0" y="83330"/>
                  </a:cubicBezTo>
                  <a:cubicBezTo>
                    <a:pt x="3408" y="79965"/>
                    <a:pt x="6429" y="76224"/>
                    <a:pt x="8999" y="72174"/>
                  </a:cubicBezTo>
                  <a:cubicBezTo>
                    <a:pt x="14114" y="64963"/>
                    <a:pt x="20894" y="54855"/>
                    <a:pt x="27982" y="43329"/>
                  </a:cubicBezTo>
                  <a:cubicBezTo>
                    <a:pt x="35070" y="31804"/>
                    <a:pt x="41049" y="21202"/>
                    <a:pt x="45117" y="13375"/>
                  </a:cubicBezTo>
                  <a:cubicBezTo>
                    <a:pt x="47705" y="9184"/>
                    <a:pt x="49770" y="4690"/>
                    <a:pt x="51280" y="0"/>
                  </a:cubicBezTo>
                  <a:close/>
                </a:path>
              </a:pathLst>
            </a:custGeom>
            <a:solidFill>
              <a:srgbClr val="AA6550"/>
            </a:solidFill>
            <a:ln w="6160" cap="flat">
              <a:noFill/>
              <a:prstDash val="solid"/>
              <a:miter/>
            </a:ln>
          </p:spPr>
          <p:txBody>
            <a:bodyPr rtlCol="0" anchor="ctr"/>
            <a:lstStyle/>
            <a:p>
              <a:endParaRPr lang="en-US"/>
            </a:p>
          </p:txBody>
        </p:sp>
        <p:sp>
          <p:nvSpPr>
            <p:cNvPr id="4566" name="Freeform: Shape 4565">
              <a:extLst>
                <a:ext uri="{FF2B5EF4-FFF2-40B4-BE49-F238E27FC236}">
                  <a16:creationId xmlns:a16="http://schemas.microsoft.com/office/drawing/2014/main" id="{AD01AB46-4B01-48DA-9D9B-892886062EDE}"/>
                </a:ext>
              </a:extLst>
            </p:cNvPr>
            <p:cNvSpPr/>
            <p:nvPr/>
          </p:nvSpPr>
          <p:spPr>
            <a:xfrm>
              <a:off x="6206192" y="2713735"/>
              <a:ext cx="45074" cy="44595"/>
            </a:xfrm>
            <a:custGeom>
              <a:avLst/>
              <a:gdLst>
                <a:gd name="connsiteX0" fmla="*/ 0 w 45074"/>
                <a:gd name="connsiteY0" fmla="*/ 401 h 44595"/>
                <a:gd name="connsiteX1" fmla="*/ 4376 w 45074"/>
                <a:gd name="connsiteY1" fmla="*/ 1202 h 44595"/>
                <a:gd name="connsiteX2" fmla="*/ 14053 w 45074"/>
                <a:gd name="connsiteY2" fmla="*/ 6564 h 44595"/>
                <a:gd name="connsiteX3" fmla="*/ 14053 w 45074"/>
                <a:gd name="connsiteY3" fmla="*/ 13652 h 44595"/>
                <a:gd name="connsiteX4" fmla="*/ 8567 w 45074"/>
                <a:gd name="connsiteY4" fmla="*/ 21172 h 44595"/>
                <a:gd name="connsiteX5" fmla="*/ 4130 w 45074"/>
                <a:gd name="connsiteY5" fmla="*/ 31650 h 44595"/>
                <a:gd name="connsiteX6" fmla="*/ 10293 w 45074"/>
                <a:gd name="connsiteY6" fmla="*/ 42251 h 44595"/>
                <a:gd name="connsiteX7" fmla="*/ 22620 w 45074"/>
                <a:gd name="connsiteY7" fmla="*/ 44038 h 44595"/>
                <a:gd name="connsiteX8" fmla="*/ 32420 w 45074"/>
                <a:gd name="connsiteY8" fmla="*/ 38306 h 44595"/>
                <a:gd name="connsiteX9" fmla="*/ 41850 w 45074"/>
                <a:gd name="connsiteY9" fmla="*/ 22528 h 44595"/>
                <a:gd name="connsiteX10" fmla="*/ 44994 w 45074"/>
                <a:gd name="connsiteY10" fmla="*/ 10571 h 44595"/>
                <a:gd name="connsiteX11" fmla="*/ 44377 w 45074"/>
                <a:gd name="connsiteY11" fmla="*/ 6010 h 44595"/>
                <a:gd name="connsiteX12" fmla="*/ 43884 w 45074"/>
                <a:gd name="connsiteY12" fmla="*/ 10447 h 44595"/>
                <a:gd name="connsiteX13" fmla="*/ 40001 w 45074"/>
                <a:gd name="connsiteY13" fmla="*/ 21727 h 44595"/>
                <a:gd name="connsiteX14" fmla="*/ 30509 w 45074"/>
                <a:gd name="connsiteY14" fmla="*/ 36581 h 44595"/>
                <a:gd name="connsiteX15" fmla="*/ 12019 w 45074"/>
                <a:gd name="connsiteY15" fmla="*/ 39847 h 44595"/>
                <a:gd name="connsiteX16" fmla="*/ 6903 w 45074"/>
                <a:gd name="connsiteY16" fmla="*/ 31526 h 44595"/>
                <a:gd name="connsiteX17" fmla="*/ 10663 w 45074"/>
                <a:gd name="connsiteY17" fmla="*/ 22836 h 44595"/>
                <a:gd name="connsiteX18" fmla="*/ 16210 w 45074"/>
                <a:gd name="connsiteY18" fmla="*/ 14577 h 44595"/>
                <a:gd name="connsiteX19" fmla="*/ 15779 w 45074"/>
                <a:gd name="connsiteY19" fmla="*/ 5517 h 44595"/>
                <a:gd name="connsiteX20" fmla="*/ 4499 w 45074"/>
                <a:gd name="connsiteY20" fmla="*/ 93 h 44595"/>
                <a:gd name="connsiteX21" fmla="*/ 0 w 45074"/>
                <a:gd name="connsiteY21" fmla="*/ 401 h 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074" h="44595">
                  <a:moveTo>
                    <a:pt x="0" y="401"/>
                  </a:moveTo>
                  <a:cubicBezTo>
                    <a:pt x="0" y="401"/>
                    <a:pt x="1541" y="771"/>
                    <a:pt x="4376" y="1202"/>
                  </a:cubicBezTo>
                  <a:cubicBezTo>
                    <a:pt x="8222" y="1523"/>
                    <a:pt x="11741" y="3477"/>
                    <a:pt x="14053" y="6564"/>
                  </a:cubicBezTo>
                  <a:cubicBezTo>
                    <a:pt x="15292" y="8765"/>
                    <a:pt x="15292" y="11452"/>
                    <a:pt x="14053" y="13652"/>
                  </a:cubicBezTo>
                  <a:cubicBezTo>
                    <a:pt x="12567" y="16389"/>
                    <a:pt x="10725" y="18922"/>
                    <a:pt x="8567" y="21172"/>
                  </a:cubicBezTo>
                  <a:cubicBezTo>
                    <a:pt x="5886" y="24026"/>
                    <a:pt x="4308" y="27742"/>
                    <a:pt x="4130" y="31650"/>
                  </a:cubicBezTo>
                  <a:cubicBezTo>
                    <a:pt x="4376" y="35964"/>
                    <a:pt x="6669" y="39903"/>
                    <a:pt x="10293" y="42251"/>
                  </a:cubicBezTo>
                  <a:cubicBezTo>
                    <a:pt x="13973" y="44538"/>
                    <a:pt x="18441" y="45191"/>
                    <a:pt x="22620" y="44038"/>
                  </a:cubicBezTo>
                  <a:cubicBezTo>
                    <a:pt x="26386" y="43151"/>
                    <a:pt x="29801" y="41154"/>
                    <a:pt x="32420" y="38306"/>
                  </a:cubicBezTo>
                  <a:cubicBezTo>
                    <a:pt x="36321" y="33542"/>
                    <a:pt x="39502" y="28223"/>
                    <a:pt x="41850" y="22528"/>
                  </a:cubicBezTo>
                  <a:cubicBezTo>
                    <a:pt x="43570" y="18750"/>
                    <a:pt x="44630" y="14706"/>
                    <a:pt x="44994" y="10571"/>
                  </a:cubicBezTo>
                  <a:cubicBezTo>
                    <a:pt x="45209" y="9024"/>
                    <a:pt x="44994" y="7446"/>
                    <a:pt x="44377" y="6010"/>
                  </a:cubicBezTo>
                  <a:cubicBezTo>
                    <a:pt x="44069" y="6010"/>
                    <a:pt x="44377" y="7674"/>
                    <a:pt x="43884" y="10447"/>
                  </a:cubicBezTo>
                  <a:cubicBezTo>
                    <a:pt x="43132" y="14374"/>
                    <a:pt x="41825" y="18170"/>
                    <a:pt x="40001" y="21727"/>
                  </a:cubicBezTo>
                  <a:cubicBezTo>
                    <a:pt x="37499" y="27070"/>
                    <a:pt x="34306" y="32063"/>
                    <a:pt x="30509" y="36581"/>
                  </a:cubicBezTo>
                  <a:cubicBezTo>
                    <a:pt x="25807" y="41752"/>
                    <a:pt x="18207" y="43095"/>
                    <a:pt x="12019" y="39847"/>
                  </a:cubicBezTo>
                  <a:cubicBezTo>
                    <a:pt x="9097" y="38035"/>
                    <a:pt x="7199" y="34953"/>
                    <a:pt x="6903" y="31526"/>
                  </a:cubicBezTo>
                  <a:cubicBezTo>
                    <a:pt x="7100" y="28278"/>
                    <a:pt x="8432" y="25203"/>
                    <a:pt x="10663" y="22836"/>
                  </a:cubicBezTo>
                  <a:cubicBezTo>
                    <a:pt x="12882" y="20346"/>
                    <a:pt x="14743" y="17572"/>
                    <a:pt x="16210" y="14577"/>
                  </a:cubicBezTo>
                  <a:cubicBezTo>
                    <a:pt x="17659" y="11686"/>
                    <a:pt x="17498" y="8253"/>
                    <a:pt x="15779" y="5517"/>
                  </a:cubicBezTo>
                  <a:cubicBezTo>
                    <a:pt x="13079" y="2034"/>
                    <a:pt x="8900" y="25"/>
                    <a:pt x="4499" y="93"/>
                  </a:cubicBezTo>
                  <a:cubicBezTo>
                    <a:pt x="2995" y="-98"/>
                    <a:pt x="1467" y="6"/>
                    <a:pt x="0" y="401"/>
                  </a:cubicBezTo>
                  <a:close/>
                </a:path>
              </a:pathLst>
            </a:custGeom>
            <a:solidFill>
              <a:srgbClr val="AA6550"/>
            </a:solidFill>
            <a:ln w="6160" cap="flat">
              <a:noFill/>
              <a:prstDash val="solid"/>
              <a:miter/>
            </a:ln>
          </p:spPr>
          <p:txBody>
            <a:bodyPr rtlCol="0" anchor="ctr"/>
            <a:lstStyle/>
            <a:p>
              <a:endParaRPr lang="en-US"/>
            </a:p>
          </p:txBody>
        </p:sp>
        <p:sp>
          <p:nvSpPr>
            <p:cNvPr id="4567" name="Freeform: Shape 4566">
              <a:extLst>
                <a:ext uri="{FF2B5EF4-FFF2-40B4-BE49-F238E27FC236}">
                  <a16:creationId xmlns:a16="http://schemas.microsoft.com/office/drawing/2014/main" id="{28223CAF-ADF8-417F-9FE7-8FA977332E06}"/>
                </a:ext>
              </a:extLst>
            </p:cNvPr>
            <p:cNvSpPr/>
            <p:nvPr/>
          </p:nvSpPr>
          <p:spPr>
            <a:xfrm>
              <a:off x="6226905" y="2716786"/>
              <a:ext cx="40255" cy="57582"/>
            </a:xfrm>
            <a:custGeom>
              <a:avLst/>
              <a:gdLst>
                <a:gd name="connsiteX0" fmla="*/ 2031 w 40255"/>
                <a:gd name="connsiteY0" fmla="*/ 38522 h 57582"/>
                <a:gd name="connsiteX1" fmla="*/ 182 w 40255"/>
                <a:gd name="connsiteY1" fmla="*/ 42158 h 57582"/>
                <a:gd name="connsiteX2" fmla="*/ 3448 w 40255"/>
                <a:gd name="connsiteY2" fmla="*/ 52821 h 57582"/>
                <a:gd name="connsiteX3" fmla="*/ 19350 w 40255"/>
                <a:gd name="connsiteY3" fmla="*/ 57012 h 57582"/>
                <a:gd name="connsiteX4" fmla="*/ 35313 w 40255"/>
                <a:gd name="connsiteY4" fmla="*/ 44685 h 57582"/>
                <a:gd name="connsiteX5" fmla="*/ 40183 w 40255"/>
                <a:gd name="connsiteY5" fmla="*/ 25085 h 57582"/>
                <a:gd name="connsiteX6" fmla="*/ 34697 w 40255"/>
                <a:gd name="connsiteY6" fmla="*/ 9615 h 57582"/>
                <a:gd name="connsiteX7" fmla="*/ 26931 w 40255"/>
                <a:gd name="connsiteY7" fmla="*/ 1787 h 57582"/>
                <a:gd name="connsiteX8" fmla="*/ 23295 w 40255"/>
                <a:gd name="connsiteY8" fmla="*/ 0 h 57582"/>
                <a:gd name="connsiteX9" fmla="*/ 33033 w 40255"/>
                <a:gd name="connsiteY9" fmla="*/ 10724 h 57582"/>
                <a:gd name="connsiteX10" fmla="*/ 33033 w 40255"/>
                <a:gd name="connsiteY10" fmla="*/ 43144 h 57582"/>
                <a:gd name="connsiteX11" fmla="*/ 18857 w 40255"/>
                <a:gd name="connsiteY11" fmla="*/ 54547 h 57582"/>
                <a:gd name="connsiteX12" fmla="*/ 4989 w 40255"/>
                <a:gd name="connsiteY12" fmla="*/ 51465 h 57582"/>
                <a:gd name="connsiteX13" fmla="*/ 1414 w 40255"/>
                <a:gd name="connsiteY13" fmla="*/ 42405 h 57582"/>
                <a:gd name="connsiteX14" fmla="*/ 2031 w 40255"/>
                <a:gd name="connsiteY14" fmla="*/ 38522 h 5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255" h="57582">
                  <a:moveTo>
                    <a:pt x="2031" y="38522"/>
                  </a:moveTo>
                  <a:cubicBezTo>
                    <a:pt x="2031" y="38522"/>
                    <a:pt x="736" y="39508"/>
                    <a:pt x="182" y="42158"/>
                  </a:cubicBezTo>
                  <a:cubicBezTo>
                    <a:pt x="-490" y="46029"/>
                    <a:pt x="724" y="49992"/>
                    <a:pt x="3448" y="52821"/>
                  </a:cubicBezTo>
                  <a:cubicBezTo>
                    <a:pt x="7627" y="56944"/>
                    <a:pt x="13680" y="58541"/>
                    <a:pt x="19350" y="57012"/>
                  </a:cubicBezTo>
                  <a:cubicBezTo>
                    <a:pt x="26056" y="55108"/>
                    <a:pt x="31776" y="50695"/>
                    <a:pt x="35313" y="44685"/>
                  </a:cubicBezTo>
                  <a:cubicBezTo>
                    <a:pt x="38938" y="38818"/>
                    <a:pt x="40639" y="31964"/>
                    <a:pt x="40183" y="25085"/>
                  </a:cubicBezTo>
                  <a:cubicBezTo>
                    <a:pt x="39770" y="19532"/>
                    <a:pt x="37871" y="14188"/>
                    <a:pt x="34697" y="9615"/>
                  </a:cubicBezTo>
                  <a:cubicBezTo>
                    <a:pt x="32620" y="6546"/>
                    <a:pt x="29982" y="3889"/>
                    <a:pt x="26931" y="1787"/>
                  </a:cubicBezTo>
                  <a:cubicBezTo>
                    <a:pt x="25859" y="949"/>
                    <a:pt x="24620" y="339"/>
                    <a:pt x="23295" y="0"/>
                  </a:cubicBezTo>
                  <a:cubicBezTo>
                    <a:pt x="27018" y="3106"/>
                    <a:pt x="30296" y="6718"/>
                    <a:pt x="33033" y="10724"/>
                  </a:cubicBezTo>
                  <a:cubicBezTo>
                    <a:pt x="39252" y="20635"/>
                    <a:pt x="39252" y="33233"/>
                    <a:pt x="33033" y="43144"/>
                  </a:cubicBezTo>
                  <a:cubicBezTo>
                    <a:pt x="29871" y="48556"/>
                    <a:pt x="24823" y="52618"/>
                    <a:pt x="18857" y="54547"/>
                  </a:cubicBezTo>
                  <a:cubicBezTo>
                    <a:pt x="14012" y="55977"/>
                    <a:pt x="8773" y="54812"/>
                    <a:pt x="4989" y="51465"/>
                  </a:cubicBezTo>
                  <a:cubicBezTo>
                    <a:pt x="2536" y="49104"/>
                    <a:pt x="1236" y="45801"/>
                    <a:pt x="1414" y="42405"/>
                  </a:cubicBezTo>
                  <a:cubicBezTo>
                    <a:pt x="1476" y="39878"/>
                    <a:pt x="2216" y="38645"/>
                    <a:pt x="2031" y="38522"/>
                  </a:cubicBezTo>
                  <a:close/>
                </a:path>
              </a:pathLst>
            </a:custGeom>
            <a:solidFill>
              <a:srgbClr val="AA6550"/>
            </a:solidFill>
            <a:ln w="6160" cap="flat">
              <a:noFill/>
              <a:prstDash val="solid"/>
              <a:miter/>
            </a:ln>
          </p:spPr>
          <p:txBody>
            <a:bodyPr rtlCol="0" anchor="ctr"/>
            <a:lstStyle/>
            <a:p>
              <a:endParaRPr lang="en-US"/>
            </a:p>
          </p:txBody>
        </p:sp>
        <p:sp>
          <p:nvSpPr>
            <p:cNvPr id="4568" name="Freeform: Shape 4567">
              <a:extLst>
                <a:ext uri="{FF2B5EF4-FFF2-40B4-BE49-F238E27FC236}">
                  <a16:creationId xmlns:a16="http://schemas.microsoft.com/office/drawing/2014/main" id="{8F6A1817-687E-4D21-BDE6-5C15CE86937C}"/>
                </a:ext>
              </a:extLst>
            </p:cNvPr>
            <p:cNvSpPr/>
            <p:nvPr/>
          </p:nvSpPr>
          <p:spPr>
            <a:xfrm>
              <a:off x="6135497" y="2726154"/>
              <a:ext cx="26009" cy="44068"/>
            </a:xfrm>
            <a:custGeom>
              <a:avLst/>
              <a:gdLst>
                <a:gd name="connsiteX0" fmla="*/ 26010 w 26009"/>
                <a:gd name="connsiteY0" fmla="*/ 43946 h 44068"/>
                <a:gd name="connsiteX1" fmla="*/ 19846 w 26009"/>
                <a:gd name="connsiteY1" fmla="*/ 40432 h 44068"/>
                <a:gd name="connsiteX2" fmla="*/ 2342 w 26009"/>
                <a:gd name="connsiteY2" fmla="*/ 40432 h 44068"/>
                <a:gd name="connsiteX3" fmla="*/ 4068 w 26009"/>
                <a:gd name="connsiteY3" fmla="*/ 42282 h 44068"/>
                <a:gd name="connsiteX4" fmla="*/ 7766 w 26009"/>
                <a:gd name="connsiteY4" fmla="*/ 33283 h 44068"/>
                <a:gd name="connsiteX5" fmla="*/ 10971 w 26009"/>
                <a:gd name="connsiteY5" fmla="*/ 0 h 44068"/>
                <a:gd name="connsiteX6" fmla="*/ 4808 w 26009"/>
                <a:gd name="connsiteY6" fmla="*/ 32358 h 44068"/>
                <a:gd name="connsiteX7" fmla="*/ 1356 w 26009"/>
                <a:gd name="connsiteY7" fmla="*/ 41110 h 44068"/>
                <a:gd name="connsiteX8" fmla="*/ 0 w 26009"/>
                <a:gd name="connsiteY8" fmla="*/ 44069 h 44068"/>
                <a:gd name="connsiteX9" fmla="*/ 3020 w 26009"/>
                <a:gd name="connsiteY9" fmla="*/ 42959 h 44068"/>
                <a:gd name="connsiteX10" fmla="*/ 19107 w 26009"/>
                <a:gd name="connsiteY10" fmla="*/ 42220 h 44068"/>
                <a:gd name="connsiteX11" fmla="*/ 26010 w 26009"/>
                <a:gd name="connsiteY11" fmla="*/ 43946 h 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09" h="44068">
                  <a:moveTo>
                    <a:pt x="26010" y="43946"/>
                  </a:moveTo>
                  <a:cubicBezTo>
                    <a:pt x="24358" y="42177"/>
                    <a:pt x="22213" y="40950"/>
                    <a:pt x="19846" y="40432"/>
                  </a:cubicBezTo>
                  <a:cubicBezTo>
                    <a:pt x="14182" y="38448"/>
                    <a:pt x="8006" y="38448"/>
                    <a:pt x="2342" y="40432"/>
                  </a:cubicBezTo>
                  <a:lnTo>
                    <a:pt x="4068" y="42282"/>
                  </a:lnTo>
                  <a:cubicBezTo>
                    <a:pt x="5467" y="39354"/>
                    <a:pt x="6700" y="36346"/>
                    <a:pt x="7766" y="33283"/>
                  </a:cubicBezTo>
                  <a:cubicBezTo>
                    <a:pt x="11883" y="22694"/>
                    <a:pt x="12993" y="11181"/>
                    <a:pt x="10971" y="0"/>
                  </a:cubicBezTo>
                  <a:cubicBezTo>
                    <a:pt x="10022" y="10965"/>
                    <a:pt x="7957" y="21806"/>
                    <a:pt x="4808" y="32358"/>
                  </a:cubicBezTo>
                  <a:cubicBezTo>
                    <a:pt x="3760" y="35502"/>
                    <a:pt x="2527" y="38522"/>
                    <a:pt x="1356" y="41110"/>
                  </a:cubicBezTo>
                  <a:lnTo>
                    <a:pt x="0" y="44069"/>
                  </a:lnTo>
                  <a:lnTo>
                    <a:pt x="3020" y="42959"/>
                  </a:lnTo>
                  <a:cubicBezTo>
                    <a:pt x="8198" y="41154"/>
                    <a:pt x="13788" y="40895"/>
                    <a:pt x="19107" y="42220"/>
                  </a:cubicBezTo>
                  <a:cubicBezTo>
                    <a:pt x="23360" y="43021"/>
                    <a:pt x="25825" y="44254"/>
                    <a:pt x="26010" y="43946"/>
                  </a:cubicBezTo>
                  <a:close/>
                </a:path>
              </a:pathLst>
            </a:custGeom>
            <a:solidFill>
              <a:srgbClr val="AA6550"/>
            </a:solidFill>
            <a:ln w="6160" cap="flat">
              <a:noFill/>
              <a:prstDash val="solid"/>
              <a:miter/>
            </a:ln>
          </p:spPr>
          <p:txBody>
            <a:bodyPr rtlCol="0" anchor="ctr"/>
            <a:lstStyle/>
            <a:p>
              <a:endParaRPr lang="en-US"/>
            </a:p>
          </p:txBody>
        </p:sp>
        <p:sp>
          <p:nvSpPr>
            <p:cNvPr id="4569" name="Freeform: Shape 4568">
              <a:extLst>
                <a:ext uri="{FF2B5EF4-FFF2-40B4-BE49-F238E27FC236}">
                  <a16:creationId xmlns:a16="http://schemas.microsoft.com/office/drawing/2014/main" id="{D7AE00FA-DD86-4A15-B027-4FA1904D005C}"/>
                </a:ext>
              </a:extLst>
            </p:cNvPr>
            <p:cNvSpPr/>
            <p:nvPr/>
          </p:nvSpPr>
          <p:spPr>
            <a:xfrm>
              <a:off x="6226615" y="2666738"/>
              <a:ext cx="13055" cy="18218"/>
            </a:xfrm>
            <a:custGeom>
              <a:avLst/>
              <a:gdLst>
                <a:gd name="connsiteX0" fmla="*/ 472 w 13055"/>
                <a:gd name="connsiteY0" fmla="*/ 1 h 18218"/>
                <a:gd name="connsiteX1" fmla="*/ 3307 w 13055"/>
                <a:gd name="connsiteY1" fmla="*/ 11403 h 18218"/>
                <a:gd name="connsiteX2" fmla="*/ 13045 w 13055"/>
                <a:gd name="connsiteY2" fmla="*/ 18060 h 18218"/>
                <a:gd name="connsiteX3" fmla="*/ 5649 w 13055"/>
                <a:gd name="connsiteY3" fmla="*/ 9800 h 18218"/>
                <a:gd name="connsiteX4" fmla="*/ 472 w 13055"/>
                <a:gd name="connsiteY4" fmla="*/ 1 h 18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55" h="18218">
                  <a:moveTo>
                    <a:pt x="472" y="1"/>
                  </a:moveTo>
                  <a:cubicBezTo>
                    <a:pt x="-268" y="1"/>
                    <a:pt x="-638" y="5794"/>
                    <a:pt x="3307" y="11403"/>
                  </a:cubicBezTo>
                  <a:cubicBezTo>
                    <a:pt x="7251" y="17012"/>
                    <a:pt x="12799" y="18799"/>
                    <a:pt x="13045" y="18060"/>
                  </a:cubicBezTo>
                  <a:cubicBezTo>
                    <a:pt x="13292" y="17320"/>
                    <a:pt x="9039" y="14731"/>
                    <a:pt x="5649" y="9800"/>
                  </a:cubicBezTo>
                  <a:cubicBezTo>
                    <a:pt x="2259" y="4870"/>
                    <a:pt x="1334" y="-61"/>
                    <a:pt x="472" y="1"/>
                  </a:cubicBezTo>
                  <a:close/>
                </a:path>
              </a:pathLst>
            </a:custGeom>
            <a:solidFill>
              <a:srgbClr val="AA6550"/>
            </a:solidFill>
            <a:ln w="6160" cap="flat">
              <a:noFill/>
              <a:prstDash val="solid"/>
              <a:miter/>
            </a:ln>
          </p:spPr>
          <p:txBody>
            <a:bodyPr rtlCol="0" anchor="ctr"/>
            <a:lstStyle/>
            <a:p>
              <a:endParaRPr lang="en-US"/>
            </a:p>
          </p:txBody>
        </p:sp>
        <p:sp>
          <p:nvSpPr>
            <p:cNvPr id="4570" name="Freeform: Shape 4569">
              <a:extLst>
                <a:ext uri="{FF2B5EF4-FFF2-40B4-BE49-F238E27FC236}">
                  <a16:creationId xmlns:a16="http://schemas.microsoft.com/office/drawing/2014/main" id="{87DB80FE-046E-48F7-9374-9B18DF77BC4D}"/>
                </a:ext>
              </a:extLst>
            </p:cNvPr>
            <p:cNvSpPr/>
            <p:nvPr/>
          </p:nvSpPr>
          <p:spPr>
            <a:xfrm>
              <a:off x="5471074" y="2765847"/>
              <a:ext cx="679339" cy="461693"/>
            </a:xfrm>
            <a:custGeom>
              <a:avLst/>
              <a:gdLst>
                <a:gd name="connsiteX0" fmla="*/ 105334 w 679339"/>
                <a:gd name="connsiteY0" fmla="*/ 2650 h 461693"/>
                <a:gd name="connsiteX1" fmla="*/ 336465 w 679339"/>
                <a:gd name="connsiteY1" fmla="*/ 231500 h 461693"/>
                <a:gd name="connsiteX2" fmla="*/ 505837 w 679339"/>
                <a:gd name="connsiteY2" fmla="*/ 57259 h 461693"/>
                <a:gd name="connsiteX3" fmla="*/ 538072 w 679339"/>
                <a:gd name="connsiteY3" fmla="*/ 43144 h 461693"/>
                <a:gd name="connsiteX4" fmla="*/ 580723 w 679339"/>
                <a:gd name="connsiteY4" fmla="*/ 0 h 461693"/>
                <a:gd name="connsiteX5" fmla="*/ 679339 w 679339"/>
                <a:gd name="connsiteY5" fmla="*/ 111251 h 461693"/>
                <a:gd name="connsiteX6" fmla="*/ 470212 w 679339"/>
                <a:gd name="connsiteY6" fmla="*/ 384601 h 461693"/>
                <a:gd name="connsiteX7" fmla="*/ 362043 w 679339"/>
                <a:gd name="connsiteY7" fmla="*/ 455975 h 461693"/>
                <a:gd name="connsiteX8" fmla="*/ 362043 w 679339"/>
                <a:gd name="connsiteY8" fmla="*/ 455975 h 461693"/>
                <a:gd name="connsiteX9" fmla="*/ 178001 w 679339"/>
                <a:gd name="connsiteY9" fmla="*/ 405742 h 461693"/>
                <a:gd name="connsiteX10" fmla="*/ 0 w 679339"/>
                <a:gd name="connsiteY10" fmla="*/ 231254 h 461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339" h="461693">
                  <a:moveTo>
                    <a:pt x="105334" y="2650"/>
                  </a:moveTo>
                  <a:lnTo>
                    <a:pt x="336465" y="231500"/>
                  </a:lnTo>
                  <a:lnTo>
                    <a:pt x="505837" y="57259"/>
                  </a:lnTo>
                  <a:lnTo>
                    <a:pt x="538072" y="43144"/>
                  </a:lnTo>
                  <a:lnTo>
                    <a:pt x="580723" y="0"/>
                  </a:lnTo>
                  <a:lnTo>
                    <a:pt x="679339" y="111251"/>
                  </a:lnTo>
                  <a:lnTo>
                    <a:pt x="470212" y="384601"/>
                  </a:lnTo>
                  <a:cubicBezTo>
                    <a:pt x="443296" y="419974"/>
                    <a:pt x="405150" y="445139"/>
                    <a:pt x="362043" y="455975"/>
                  </a:cubicBezTo>
                  <a:lnTo>
                    <a:pt x="362043" y="455975"/>
                  </a:lnTo>
                  <a:cubicBezTo>
                    <a:pt x="296137" y="472252"/>
                    <a:pt x="226496" y="453250"/>
                    <a:pt x="178001" y="405742"/>
                  </a:cubicBezTo>
                  <a:lnTo>
                    <a:pt x="0" y="231254"/>
                  </a:lnTo>
                </a:path>
              </a:pathLst>
            </a:custGeom>
            <a:solidFill>
              <a:srgbClr val="008D8A"/>
            </a:solidFill>
            <a:ln w="6160" cap="flat">
              <a:noFill/>
              <a:prstDash val="solid"/>
              <a:miter/>
            </a:ln>
          </p:spPr>
          <p:txBody>
            <a:bodyPr rtlCol="0" anchor="ctr"/>
            <a:lstStyle/>
            <a:p>
              <a:endParaRPr lang="en-US"/>
            </a:p>
          </p:txBody>
        </p:sp>
        <p:sp>
          <p:nvSpPr>
            <p:cNvPr id="4571" name="Freeform: Shape 4570">
              <a:extLst>
                <a:ext uri="{FF2B5EF4-FFF2-40B4-BE49-F238E27FC236}">
                  <a16:creationId xmlns:a16="http://schemas.microsoft.com/office/drawing/2014/main" id="{44B6EEE0-FD17-4E03-B7CE-365CB3A8E239}"/>
                </a:ext>
              </a:extLst>
            </p:cNvPr>
            <p:cNvSpPr/>
            <p:nvPr/>
          </p:nvSpPr>
          <p:spPr>
            <a:xfrm>
              <a:off x="5807824" y="2997347"/>
              <a:ext cx="24318" cy="132884"/>
            </a:xfrm>
            <a:custGeom>
              <a:avLst/>
              <a:gdLst>
                <a:gd name="connsiteX0" fmla="*/ 22211 w 24318"/>
                <a:gd name="connsiteY0" fmla="*/ 132885 h 132884"/>
                <a:gd name="connsiteX1" fmla="*/ 21718 w 24318"/>
                <a:gd name="connsiteY1" fmla="*/ 112977 h 132884"/>
                <a:gd name="connsiteX2" fmla="*/ 17958 w 24318"/>
                <a:gd name="connsiteY2" fmla="*/ 65271 h 132884"/>
                <a:gd name="connsiteX3" fmla="*/ 6248 w 24318"/>
                <a:gd name="connsiteY3" fmla="*/ 18922 h 132884"/>
                <a:gd name="connsiteX4" fmla="*/ 84 w 24318"/>
                <a:gd name="connsiteY4" fmla="*/ 0 h 132884"/>
                <a:gd name="connsiteX5" fmla="*/ 2735 w 24318"/>
                <a:gd name="connsiteY5" fmla="*/ 4684 h 132884"/>
                <a:gd name="connsiteX6" fmla="*/ 8590 w 24318"/>
                <a:gd name="connsiteY6" fmla="*/ 18121 h 132884"/>
                <a:gd name="connsiteX7" fmla="*/ 21287 w 24318"/>
                <a:gd name="connsiteY7" fmla="*/ 64717 h 132884"/>
                <a:gd name="connsiteX8" fmla="*/ 24184 w 24318"/>
                <a:gd name="connsiteY8" fmla="*/ 112977 h 132884"/>
                <a:gd name="connsiteX9" fmla="*/ 23259 w 24318"/>
                <a:gd name="connsiteY9" fmla="*/ 127584 h 132884"/>
                <a:gd name="connsiteX10" fmla="*/ 22211 w 24318"/>
                <a:gd name="connsiteY10" fmla="*/ 132885 h 13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18" h="132884">
                  <a:moveTo>
                    <a:pt x="22211" y="132885"/>
                  </a:moveTo>
                  <a:cubicBezTo>
                    <a:pt x="21620" y="126265"/>
                    <a:pt x="21453" y="119615"/>
                    <a:pt x="21718" y="112977"/>
                  </a:cubicBezTo>
                  <a:cubicBezTo>
                    <a:pt x="21583" y="97007"/>
                    <a:pt x="20325" y="81068"/>
                    <a:pt x="17958" y="65271"/>
                  </a:cubicBezTo>
                  <a:cubicBezTo>
                    <a:pt x="15357" y="49524"/>
                    <a:pt x="11444" y="34016"/>
                    <a:pt x="6248" y="18922"/>
                  </a:cubicBezTo>
                  <a:cubicBezTo>
                    <a:pt x="2303" y="7273"/>
                    <a:pt x="-532" y="431"/>
                    <a:pt x="84" y="0"/>
                  </a:cubicBezTo>
                  <a:cubicBezTo>
                    <a:pt x="1218" y="1405"/>
                    <a:pt x="2112" y="2989"/>
                    <a:pt x="2735" y="4684"/>
                  </a:cubicBezTo>
                  <a:cubicBezTo>
                    <a:pt x="4275" y="7766"/>
                    <a:pt x="6309" y="12389"/>
                    <a:pt x="8590" y="18121"/>
                  </a:cubicBezTo>
                  <a:cubicBezTo>
                    <a:pt x="14458" y="33160"/>
                    <a:pt x="18716" y="48778"/>
                    <a:pt x="21287" y="64717"/>
                  </a:cubicBezTo>
                  <a:cubicBezTo>
                    <a:pt x="23734" y="80680"/>
                    <a:pt x="24701" y="96834"/>
                    <a:pt x="24184" y="112977"/>
                  </a:cubicBezTo>
                  <a:cubicBezTo>
                    <a:pt x="24184" y="119140"/>
                    <a:pt x="23629" y="124133"/>
                    <a:pt x="23259" y="127584"/>
                  </a:cubicBezTo>
                  <a:cubicBezTo>
                    <a:pt x="23191" y="129396"/>
                    <a:pt x="22834" y="131184"/>
                    <a:pt x="22211" y="132885"/>
                  </a:cubicBezTo>
                  <a:close/>
                </a:path>
              </a:pathLst>
            </a:custGeom>
            <a:solidFill>
              <a:srgbClr val="263238"/>
            </a:solidFill>
            <a:ln w="6160" cap="flat">
              <a:noFill/>
              <a:prstDash val="solid"/>
              <a:miter/>
            </a:ln>
          </p:spPr>
          <p:txBody>
            <a:bodyPr rtlCol="0" anchor="ctr"/>
            <a:lstStyle/>
            <a:p>
              <a:endParaRPr lang="en-US"/>
            </a:p>
          </p:txBody>
        </p:sp>
        <p:sp>
          <p:nvSpPr>
            <p:cNvPr id="4572" name="Freeform: Shape 4571">
              <a:extLst>
                <a:ext uri="{FF2B5EF4-FFF2-40B4-BE49-F238E27FC236}">
                  <a16:creationId xmlns:a16="http://schemas.microsoft.com/office/drawing/2014/main" id="{8E112E39-4C9F-4470-97FC-5FFF49C04326}"/>
                </a:ext>
              </a:extLst>
            </p:cNvPr>
            <p:cNvSpPr/>
            <p:nvPr/>
          </p:nvSpPr>
          <p:spPr>
            <a:xfrm>
              <a:off x="5646856" y="2843569"/>
              <a:ext cx="154506" cy="381642"/>
            </a:xfrm>
            <a:custGeom>
              <a:avLst/>
              <a:gdLst>
                <a:gd name="connsiteX0" fmla="*/ 0 w 154506"/>
                <a:gd name="connsiteY0" fmla="*/ 0 h 381642"/>
                <a:gd name="connsiteX1" fmla="*/ 66134 w 154506"/>
                <a:gd name="connsiteY1" fmla="*/ 126413 h 381642"/>
                <a:gd name="connsiteX2" fmla="*/ 150081 w 154506"/>
                <a:gd name="connsiteY2" fmla="*/ 291101 h 381642"/>
                <a:gd name="connsiteX3" fmla="*/ 150697 w 154506"/>
                <a:gd name="connsiteY3" fmla="*/ 343614 h 381642"/>
                <a:gd name="connsiteX4" fmla="*/ 109340 w 154506"/>
                <a:gd name="connsiteY4" fmla="*/ 381643 h 381642"/>
                <a:gd name="connsiteX5" fmla="*/ 72359 w 154506"/>
                <a:gd name="connsiteY5" fmla="*/ 371843 h 38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506" h="381642">
                  <a:moveTo>
                    <a:pt x="0" y="0"/>
                  </a:moveTo>
                  <a:cubicBezTo>
                    <a:pt x="36611" y="34885"/>
                    <a:pt x="45733" y="80125"/>
                    <a:pt x="66134" y="126413"/>
                  </a:cubicBezTo>
                  <a:cubicBezTo>
                    <a:pt x="90110" y="180898"/>
                    <a:pt x="133439" y="233904"/>
                    <a:pt x="150081" y="291101"/>
                  </a:cubicBezTo>
                  <a:cubicBezTo>
                    <a:pt x="155764" y="308113"/>
                    <a:pt x="155979" y="326474"/>
                    <a:pt x="150697" y="343614"/>
                  </a:cubicBezTo>
                  <a:cubicBezTo>
                    <a:pt x="144534" y="360317"/>
                    <a:pt x="127091" y="380595"/>
                    <a:pt x="109340" y="381643"/>
                  </a:cubicBezTo>
                  <a:lnTo>
                    <a:pt x="72359" y="371843"/>
                  </a:lnTo>
                  <a:close/>
                </a:path>
              </a:pathLst>
            </a:custGeom>
            <a:solidFill>
              <a:srgbClr val="000000"/>
            </a:solidFill>
            <a:ln w="6160" cap="flat">
              <a:noFill/>
              <a:prstDash val="solid"/>
              <a:miter/>
            </a:ln>
          </p:spPr>
          <p:txBody>
            <a:bodyPr rtlCol="0" anchor="ctr"/>
            <a:lstStyle/>
            <a:p>
              <a:endParaRPr lang="en-US"/>
            </a:p>
          </p:txBody>
        </p:sp>
        <p:sp>
          <p:nvSpPr>
            <p:cNvPr id="4573" name="Freeform: Shape 4572">
              <a:extLst>
                <a:ext uri="{FF2B5EF4-FFF2-40B4-BE49-F238E27FC236}">
                  <a16:creationId xmlns:a16="http://schemas.microsoft.com/office/drawing/2014/main" id="{3B9BE907-7C16-4769-BAED-168837D17809}"/>
                </a:ext>
              </a:extLst>
            </p:cNvPr>
            <p:cNvSpPr/>
            <p:nvPr/>
          </p:nvSpPr>
          <p:spPr>
            <a:xfrm>
              <a:off x="6010793" y="2819522"/>
              <a:ext cx="93040" cy="118233"/>
            </a:xfrm>
            <a:custGeom>
              <a:avLst/>
              <a:gdLst>
                <a:gd name="connsiteX0" fmla="*/ 93024 w 93040"/>
                <a:gd name="connsiteY0" fmla="*/ 118224 h 118233"/>
                <a:gd name="connsiteX1" fmla="*/ 45257 w 93040"/>
                <a:gd name="connsiteY1" fmla="*/ 60103 h 118233"/>
                <a:gd name="connsiteX2" fmla="*/ 17 w 93040"/>
                <a:gd name="connsiteY2" fmla="*/ 9 h 118233"/>
                <a:gd name="connsiteX3" fmla="*/ 47784 w 93040"/>
                <a:gd name="connsiteY3" fmla="*/ 58130 h 118233"/>
                <a:gd name="connsiteX4" fmla="*/ 93024 w 93040"/>
                <a:gd name="connsiteY4" fmla="*/ 118224 h 118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040" h="118233">
                  <a:moveTo>
                    <a:pt x="93024" y="118224"/>
                  </a:moveTo>
                  <a:cubicBezTo>
                    <a:pt x="92346" y="118779"/>
                    <a:pt x="70958" y="92769"/>
                    <a:pt x="45257" y="60103"/>
                  </a:cubicBezTo>
                  <a:cubicBezTo>
                    <a:pt x="19555" y="27436"/>
                    <a:pt x="-661" y="563"/>
                    <a:pt x="17" y="9"/>
                  </a:cubicBezTo>
                  <a:cubicBezTo>
                    <a:pt x="695" y="-546"/>
                    <a:pt x="22082" y="25464"/>
                    <a:pt x="47784" y="58130"/>
                  </a:cubicBezTo>
                  <a:cubicBezTo>
                    <a:pt x="73485" y="90797"/>
                    <a:pt x="93701" y="117670"/>
                    <a:pt x="93024" y="118224"/>
                  </a:cubicBezTo>
                  <a:close/>
                </a:path>
              </a:pathLst>
            </a:custGeom>
            <a:solidFill>
              <a:srgbClr val="263238"/>
            </a:solidFill>
            <a:ln w="6160" cap="flat">
              <a:noFill/>
              <a:prstDash val="solid"/>
              <a:miter/>
            </a:ln>
          </p:spPr>
          <p:txBody>
            <a:bodyPr rtlCol="0" anchor="ctr"/>
            <a:lstStyle/>
            <a:p>
              <a:endParaRPr lang="en-US"/>
            </a:p>
          </p:txBody>
        </p:sp>
        <p:sp>
          <p:nvSpPr>
            <p:cNvPr id="4574" name="Freeform: Shape 4573">
              <a:extLst>
                <a:ext uri="{FF2B5EF4-FFF2-40B4-BE49-F238E27FC236}">
                  <a16:creationId xmlns:a16="http://schemas.microsoft.com/office/drawing/2014/main" id="{4C20C4FC-8728-4312-A18E-C1B1ED05CD72}"/>
                </a:ext>
              </a:extLst>
            </p:cNvPr>
            <p:cNvSpPr/>
            <p:nvPr/>
          </p:nvSpPr>
          <p:spPr>
            <a:xfrm>
              <a:off x="5941779" y="3333627"/>
              <a:ext cx="236061" cy="269036"/>
            </a:xfrm>
            <a:custGeom>
              <a:avLst/>
              <a:gdLst>
                <a:gd name="connsiteX0" fmla="*/ 67490 w 236061"/>
                <a:gd name="connsiteY0" fmla="*/ 63361 h 269036"/>
                <a:gd name="connsiteX1" fmla="*/ 0 w 236061"/>
                <a:gd name="connsiteY1" fmla="*/ 269036 h 269036"/>
                <a:gd name="connsiteX2" fmla="*/ 178248 w 236061"/>
                <a:gd name="connsiteY2" fmla="*/ 188171 h 269036"/>
                <a:gd name="connsiteX3" fmla="*/ 236061 w 236061"/>
                <a:gd name="connsiteY3" fmla="*/ 0 h 269036"/>
                <a:gd name="connsiteX4" fmla="*/ 67490 w 236061"/>
                <a:gd name="connsiteY4" fmla="*/ 63361 h 26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61" h="269036">
                  <a:moveTo>
                    <a:pt x="67490" y="63361"/>
                  </a:moveTo>
                  <a:lnTo>
                    <a:pt x="0" y="269036"/>
                  </a:lnTo>
                  <a:lnTo>
                    <a:pt x="178248" y="188171"/>
                  </a:lnTo>
                  <a:lnTo>
                    <a:pt x="236061" y="0"/>
                  </a:lnTo>
                  <a:lnTo>
                    <a:pt x="67490" y="63361"/>
                  </a:lnTo>
                  <a:close/>
                </a:path>
              </a:pathLst>
            </a:custGeom>
            <a:solidFill>
              <a:srgbClr val="455A64"/>
            </a:solidFill>
            <a:ln w="6160" cap="flat">
              <a:noFill/>
              <a:prstDash val="solid"/>
              <a:miter/>
            </a:ln>
          </p:spPr>
          <p:txBody>
            <a:bodyPr rtlCol="0" anchor="ctr"/>
            <a:lstStyle/>
            <a:p>
              <a:endParaRPr lang="en-US"/>
            </a:p>
          </p:txBody>
        </p:sp>
        <p:sp>
          <p:nvSpPr>
            <p:cNvPr id="4575" name="Freeform: Shape 4574">
              <a:extLst>
                <a:ext uri="{FF2B5EF4-FFF2-40B4-BE49-F238E27FC236}">
                  <a16:creationId xmlns:a16="http://schemas.microsoft.com/office/drawing/2014/main" id="{D4A8360F-6DE7-46A2-8FA1-54258514C48C}"/>
                </a:ext>
              </a:extLst>
            </p:cNvPr>
            <p:cNvSpPr/>
            <p:nvPr/>
          </p:nvSpPr>
          <p:spPr>
            <a:xfrm>
              <a:off x="5254612" y="2649111"/>
              <a:ext cx="492123" cy="1041880"/>
            </a:xfrm>
            <a:custGeom>
              <a:avLst/>
              <a:gdLst>
                <a:gd name="connsiteX0" fmla="*/ 148602 w 492123"/>
                <a:gd name="connsiteY0" fmla="*/ 62 h 1041880"/>
                <a:gd name="connsiteX1" fmla="*/ 122468 w 492123"/>
                <a:gd name="connsiteY1" fmla="*/ 63237 h 1041880"/>
                <a:gd name="connsiteX2" fmla="*/ 50849 w 492123"/>
                <a:gd name="connsiteY2" fmla="*/ 184411 h 1041880"/>
                <a:gd name="connsiteX3" fmla="*/ 0 w 492123"/>
                <a:gd name="connsiteY3" fmla="*/ 410488 h 1041880"/>
                <a:gd name="connsiteX4" fmla="*/ 39015 w 492123"/>
                <a:gd name="connsiteY4" fmla="*/ 940116 h 1041880"/>
                <a:gd name="connsiteX5" fmla="*/ 25640 w 492123"/>
                <a:gd name="connsiteY5" fmla="*/ 966003 h 1041880"/>
                <a:gd name="connsiteX6" fmla="*/ 35995 w 492123"/>
                <a:gd name="connsiteY6" fmla="*/ 1021474 h 1041880"/>
                <a:gd name="connsiteX7" fmla="*/ 475020 w 492123"/>
                <a:gd name="connsiteY7" fmla="*/ 1041875 h 1041880"/>
                <a:gd name="connsiteX8" fmla="*/ 492092 w 492123"/>
                <a:gd name="connsiteY8" fmla="*/ 994602 h 1041880"/>
                <a:gd name="connsiteX9" fmla="*/ 456714 w 492123"/>
                <a:gd name="connsiteY9" fmla="*/ 354832 h 1041880"/>
                <a:gd name="connsiteX10" fmla="*/ 385526 w 492123"/>
                <a:gd name="connsiteY10" fmla="*/ 180097 h 1041880"/>
                <a:gd name="connsiteX11" fmla="*/ 362659 w 492123"/>
                <a:gd name="connsiteY11" fmla="*/ 145890 h 1041880"/>
                <a:gd name="connsiteX12" fmla="*/ 362166 w 492123"/>
                <a:gd name="connsiteY12" fmla="*/ 102745 h 1041880"/>
                <a:gd name="connsiteX13" fmla="*/ 209373 w 492123"/>
                <a:gd name="connsiteY13" fmla="*/ 55471 h 1041880"/>
                <a:gd name="connsiteX14" fmla="*/ 148602 w 492123"/>
                <a:gd name="connsiteY14" fmla="*/ 0 h 10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2123" h="1041880">
                  <a:moveTo>
                    <a:pt x="148602" y="62"/>
                  </a:moveTo>
                  <a:lnTo>
                    <a:pt x="122468" y="63237"/>
                  </a:lnTo>
                  <a:cubicBezTo>
                    <a:pt x="122468" y="63237"/>
                    <a:pt x="88692" y="135104"/>
                    <a:pt x="50849" y="184411"/>
                  </a:cubicBezTo>
                  <a:cubicBezTo>
                    <a:pt x="9800" y="237787"/>
                    <a:pt x="0" y="410488"/>
                    <a:pt x="0" y="410488"/>
                  </a:cubicBezTo>
                  <a:lnTo>
                    <a:pt x="39015" y="940116"/>
                  </a:lnTo>
                  <a:lnTo>
                    <a:pt x="25640" y="966003"/>
                  </a:lnTo>
                  <a:cubicBezTo>
                    <a:pt x="19477" y="977837"/>
                    <a:pt x="22743" y="1020920"/>
                    <a:pt x="35995" y="1021474"/>
                  </a:cubicBezTo>
                  <a:lnTo>
                    <a:pt x="475020" y="1041875"/>
                  </a:lnTo>
                  <a:cubicBezTo>
                    <a:pt x="485621" y="1042369"/>
                    <a:pt x="492647" y="1004894"/>
                    <a:pt x="492092" y="994602"/>
                  </a:cubicBezTo>
                  <a:lnTo>
                    <a:pt x="456714" y="354832"/>
                  </a:lnTo>
                  <a:lnTo>
                    <a:pt x="385526" y="180097"/>
                  </a:lnTo>
                  <a:lnTo>
                    <a:pt x="362659" y="145890"/>
                  </a:lnTo>
                  <a:lnTo>
                    <a:pt x="362166" y="102745"/>
                  </a:lnTo>
                  <a:lnTo>
                    <a:pt x="209373" y="55471"/>
                  </a:lnTo>
                  <a:cubicBezTo>
                    <a:pt x="181866" y="46960"/>
                    <a:pt x="159585" y="26620"/>
                    <a:pt x="148602" y="0"/>
                  </a:cubicBezTo>
                  <a:close/>
                </a:path>
              </a:pathLst>
            </a:custGeom>
            <a:solidFill>
              <a:srgbClr val="008D8A"/>
            </a:solidFill>
            <a:ln w="6160" cap="flat">
              <a:noFill/>
              <a:prstDash val="solid"/>
              <a:miter/>
            </a:ln>
          </p:spPr>
          <p:txBody>
            <a:bodyPr rtlCol="0" anchor="ctr"/>
            <a:lstStyle/>
            <a:p>
              <a:endParaRPr lang="en-US"/>
            </a:p>
          </p:txBody>
        </p:sp>
        <p:sp>
          <p:nvSpPr>
            <p:cNvPr id="4576" name="Freeform: Shape 4575">
              <a:extLst>
                <a:ext uri="{FF2B5EF4-FFF2-40B4-BE49-F238E27FC236}">
                  <a16:creationId xmlns:a16="http://schemas.microsoft.com/office/drawing/2014/main" id="{B8ADA89B-B1C1-4614-AA90-348047A2A5EA}"/>
                </a:ext>
              </a:extLst>
            </p:cNvPr>
            <p:cNvSpPr/>
            <p:nvPr/>
          </p:nvSpPr>
          <p:spPr>
            <a:xfrm>
              <a:off x="5302133" y="3422998"/>
              <a:ext cx="442291" cy="182781"/>
            </a:xfrm>
            <a:custGeom>
              <a:avLst/>
              <a:gdLst>
                <a:gd name="connsiteX0" fmla="*/ 0 w 442291"/>
                <a:gd name="connsiteY0" fmla="*/ 41542 h 182781"/>
                <a:gd name="connsiteX1" fmla="*/ 208079 w 442291"/>
                <a:gd name="connsiteY1" fmla="*/ 154518 h 182781"/>
                <a:gd name="connsiteX2" fmla="*/ 442291 w 442291"/>
                <a:gd name="connsiteY2" fmla="*/ 171468 h 182781"/>
                <a:gd name="connsiteX3" fmla="*/ 439888 w 442291"/>
                <a:gd name="connsiteY3" fmla="*/ 116366 h 182781"/>
                <a:gd name="connsiteX4" fmla="*/ 20340 w 442291"/>
                <a:gd name="connsiteY4" fmla="*/ 0 h 18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291" h="182781">
                  <a:moveTo>
                    <a:pt x="0" y="41542"/>
                  </a:moveTo>
                  <a:cubicBezTo>
                    <a:pt x="66689" y="84008"/>
                    <a:pt x="133994" y="126844"/>
                    <a:pt x="208079" y="154518"/>
                  </a:cubicBezTo>
                  <a:cubicBezTo>
                    <a:pt x="282164" y="182193"/>
                    <a:pt x="365926" y="192794"/>
                    <a:pt x="442291" y="171468"/>
                  </a:cubicBezTo>
                  <a:lnTo>
                    <a:pt x="439888" y="116366"/>
                  </a:lnTo>
                  <a:lnTo>
                    <a:pt x="20340" y="0"/>
                  </a:lnTo>
                  <a:close/>
                </a:path>
              </a:pathLst>
            </a:custGeom>
            <a:solidFill>
              <a:srgbClr val="000000"/>
            </a:solidFill>
            <a:ln w="6160" cap="flat">
              <a:noFill/>
              <a:prstDash val="solid"/>
              <a:miter/>
            </a:ln>
          </p:spPr>
          <p:txBody>
            <a:bodyPr rtlCol="0" anchor="ctr"/>
            <a:lstStyle/>
            <a:p>
              <a:endParaRPr lang="en-US"/>
            </a:p>
          </p:txBody>
        </p:sp>
        <p:sp>
          <p:nvSpPr>
            <p:cNvPr id="4577" name="Freeform: Shape 4576">
              <a:extLst>
                <a:ext uri="{FF2B5EF4-FFF2-40B4-BE49-F238E27FC236}">
                  <a16:creationId xmlns:a16="http://schemas.microsoft.com/office/drawing/2014/main" id="{729F3A13-C3FF-4B82-85D7-AD17EA3A2D94}"/>
                </a:ext>
              </a:extLst>
            </p:cNvPr>
            <p:cNvSpPr/>
            <p:nvPr/>
          </p:nvSpPr>
          <p:spPr>
            <a:xfrm>
              <a:off x="5269571" y="2847608"/>
              <a:ext cx="629864" cy="731634"/>
            </a:xfrm>
            <a:custGeom>
              <a:avLst/>
              <a:gdLst>
                <a:gd name="connsiteX0" fmla="*/ 152688 w 629864"/>
                <a:gd name="connsiteY0" fmla="*/ 152 h 731634"/>
                <a:gd name="connsiteX1" fmla="*/ 7908 w 629864"/>
                <a:gd name="connsiteY1" fmla="*/ 140001 h 731634"/>
                <a:gd name="connsiteX2" fmla="*/ 34657 w 629864"/>
                <a:gd name="connsiteY2" fmla="*/ 618103 h 731634"/>
                <a:gd name="connsiteX3" fmla="*/ 473004 w 629864"/>
                <a:gd name="connsiteY3" fmla="*/ 731634 h 731634"/>
                <a:gd name="connsiteX4" fmla="*/ 629865 w 629864"/>
                <a:gd name="connsiteY4" fmla="*/ 702851 h 731634"/>
                <a:gd name="connsiteX5" fmla="*/ 611374 w 629864"/>
                <a:gd name="connsiteY5" fmla="*/ 553756 h 731634"/>
                <a:gd name="connsiteX6" fmla="*/ 495932 w 629864"/>
                <a:gd name="connsiteY6" fmla="*/ 559920 h 731634"/>
                <a:gd name="connsiteX7" fmla="*/ 447364 w 629864"/>
                <a:gd name="connsiteY7" fmla="*/ 518994 h 731634"/>
                <a:gd name="connsiteX8" fmla="*/ 258453 w 629864"/>
                <a:gd name="connsiteY8" fmla="*/ 472398 h 731634"/>
                <a:gd name="connsiteX9" fmla="*/ 265295 w 629864"/>
                <a:gd name="connsiteY9" fmla="*/ 278988 h 731634"/>
                <a:gd name="connsiteX10" fmla="*/ 181472 w 629864"/>
                <a:gd name="connsiteY10" fmla="*/ 8966 h 73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9864" h="731634">
                  <a:moveTo>
                    <a:pt x="152688" y="152"/>
                  </a:moveTo>
                  <a:cubicBezTo>
                    <a:pt x="152688" y="152"/>
                    <a:pt x="32562" y="-10203"/>
                    <a:pt x="7908" y="140001"/>
                  </a:cubicBezTo>
                  <a:cubicBezTo>
                    <a:pt x="-16746" y="290206"/>
                    <a:pt x="23070" y="615391"/>
                    <a:pt x="34657" y="618103"/>
                  </a:cubicBezTo>
                  <a:cubicBezTo>
                    <a:pt x="34657" y="618103"/>
                    <a:pt x="249516" y="709816"/>
                    <a:pt x="473004" y="731634"/>
                  </a:cubicBezTo>
                  <a:lnTo>
                    <a:pt x="629865" y="702851"/>
                  </a:lnTo>
                  <a:lnTo>
                    <a:pt x="611374" y="553756"/>
                  </a:lnTo>
                  <a:lnTo>
                    <a:pt x="495932" y="559920"/>
                  </a:lnTo>
                  <a:cubicBezTo>
                    <a:pt x="495932" y="559920"/>
                    <a:pt x="490878" y="531136"/>
                    <a:pt x="447364" y="518994"/>
                  </a:cubicBezTo>
                  <a:cubicBezTo>
                    <a:pt x="384682" y="501490"/>
                    <a:pt x="258453" y="472398"/>
                    <a:pt x="258453" y="472398"/>
                  </a:cubicBezTo>
                  <a:cubicBezTo>
                    <a:pt x="258453" y="472398"/>
                    <a:pt x="264062" y="322810"/>
                    <a:pt x="265295" y="278988"/>
                  </a:cubicBezTo>
                  <a:cubicBezTo>
                    <a:pt x="266528" y="235166"/>
                    <a:pt x="281690" y="44776"/>
                    <a:pt x="181472" y="8966"/>
                  </a:cubicBezTo>
                </a:path>
              </a:pathLst>
            </a:custGeom>
            <a:solidFill>
              <a:srgbClr val="008D8A"/>
            </a:solidFill>
            <a:ln w="6160" cap="flat">
              <a:noFill/>
              <a:prstDash val="solid"/>
              <a:miter/>
            </a:ln>
          </p:spPr>
          <p:txBody>
            <a:bodyPr rtlCol="0" anchor="ctr"/>
            <a:lstStyle/>
            <a:p>
              <a:endParaRPr lang="en-US"/>
            </a:p>
          </p:txBody>
        </p:sp>
        <p:sp>
          <p:nvSpPr>
            <p:cNvPr id="4578" name="Freeform: Shape 4577">
              <a:extLst>
                <a:ext uri="{FF2B5EF4-FFF2-40B4-BE49-F238E27FC236}">
                  <a16:creationId xmlns:a16="http://schemas.microsoft.com/office/drawing/2014/main" id="{06CCD406-76CD-48CB-B192-0167943E53FB}"/>
                </a:ext>
              </a:extLst>
            </p:cNvPr>
            <p:cNvSpPr/>
            <p:nvPr/>
          </p:nvSpPr>
          <p:spPr>
            <a:xfrm>
              <a:off x="5640138" y="2829208"/>
              <a:ext cx="89088" cy="474403"/>
            </a:xfrm>
            <a:custGeom>
              <a:avLst/>
              <a:gdLst>
                <a:gd name="connsiteX0" fmla="*/ 0 w 89088"/>
                <a:gd name="connsiteY0" fmla="*/ 0 h 474403"/>
                <a:gd name="connsiteX1" fmla="*/ 2219 w 89088"/>
                <a:gd name="connsiteY1" fmla="*/ 4499 h 474403"/>
                <a:gd name="connsiteX2" fmla="*/ 7951 w 89088"/>
                <a:gd name="connsiteY2" fmla="*/ 17566 h 474403"/>
                <a:gd name="connsiteX3" fmla="*/ 28352 w 89088"/>
                <a:gd name="connsiteY3" fmla="*/ 65826 h 474403"/>
                <a:gd name="connsiteX4" fmla="*/ 58307 w 89088"/>
                <a:gd name="connsiteY4" fmla="*/ 137569 h 474403"/>
                <a:gd name="connsiteX5" fmla="*/ 66935 w 89088"/>
                <a:gd name="connsiteY5" fmla="*/ 158340 h 474403"/>
                <a:gd name="connsiteX6" fmla="*/ 74332 w 89088"/>
                <a:gd name="connsiteY6" fmla="*/ 180837 h 474403"/>
                <a:gd name="connsiteX7" fmla="*/ 76859 w 89088"/>
                <a:gd name="connsiteY7" fmla="*/ 205182 h 474403"/>
                <a:gd name="connsiteX8" fmla="*/ 78276 w 89088"/>
                <a:gd name="connsiteY8" fmla="*/ 230145 h 474403"/>
                <a:gd name="connsiteX9" fmla="*/ 87460 w 89088"/>
                <a:gd name="connsiteY9" fmla="*/ 402722 h 474403"/>
                <a:gd name="connsiteX10" fmla="*/ 89001 w 89088"/>
                <a:gd name="connsiteY10" fmla="*/ 455173 h 474403"/>
                <a:gd name="connsiteX11" fmla="*/ 89001 w 89088"/>
                <a:gd name="connsiteY11" fmla="*/ 469411 h 474403"/>
                <a:gd name="connsiteX12" fmla="*/ 89001 w 89088"/>
                <a:gd name="connsiteY12" fmla="*/ 474403 h 474403"/>
                <a:gd name="connsiteX13" fmla="*/ 88569 w 89088"/>
                <a:gd name="connsiteY13" fmla="*/ 469411 h 474403"/>
                <a:gd name="connsiteX14" fmla="*/ 87891 w 89088"/>
                <a:gd name="connsiteY14" fmla="*/ 455173 h 474403"/>
                <a:gd name="connsiteX15" fmla="*/ 85303 w 89088"/>
                <a:gd name="connsiteY15" fmla="*/ 402845 h 474403"/>
                <a:gd name="connsiteX16" fmla="*/ 75194 w 89088"/>
                <a:gd name="connsiteY16" fmla="*/ 230268 h 474403"/>
                <a:gd name="connsiteX17" fmla="*/ 73777 w 89088"/>
                <a:gd name="connsiteY17" fmla="*/ 205306 h 474403"/>
                <a:gd name="connsiteX18" fmla="*/ 71373 w 89088"/>
                <a:gd name="connsiteY18" fmla="*/ 181391 h 474403"/>
                <a:gd name="connsiteX19" fmla="*/ 64223 w 89088"/>
                <a:gd name="connsiteY19" fmla="*/ 159449 h 474403"/>
                <a:gd name="connsiteX20" fmla="*/ 55718 w 89088"/>
                <a:gd name="connsiteY20" fmla="*/ 138617 h 474403"/>
                <a:gd name="connsiteX21" fmla="*/ 26380 w 89088"/>
                <a:gd name="connsiteY21" fmla="*/ 66627 h 474403"/>
                <a:gd name="connsiteX22" fmla="*/ 6903 w 89088"/>
                <a:gd name="connsiteY22" fmla="*/ 17997 h 474403"/>
                <a:gd name="connsiteX23" fmla="*/ 1726 w 89088"/>
                <a:gd name="connsiteY23" fmla="*/ 4684 h 474403"/>
                <a:gd name="connsiteX24" fmla="*/ 0 w 89088"/>
                <a:gd name="connsiteY24" fmla="*/ 0 h 47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088" h="474403">
                  <a:moveTo>
                    <a:pt x="0" y="0"/>
                  </a:moveTo>
                  <a:cubicBezTo>
                    <a:pt x="857" y="1442"/>
                    <a:pt x="1596" y="2946"/>
                    <a:pt x="2219" y="4499"/>
                  </a:cubicBezTo>
                  <a:lnTo>
                    <a:pt x="7951" y="17566"/>
                  </a:lnTo>
                  <a:lnTo>
                    <a:pt x="28352" y="65826"/>
                  </a:lnTo>
                  <a:cubicBezTo>
                    <a:pt x="36919" y="86350"/>
                    <a:pt x="46843" y="110635"/>
                    <a:pt x="58307" y="137569"/>
                  </a:cubicBezTo>
                  <a:cubicBezTo>
                    <a:pt x="61142" y="144349"/>
                    <a:pt x="64039" y="151252"/>
                    <a:pt x="66935" y="158340"/>
                  </a:cubicBezTo>
                  <a:cubicBezTo>
                    <a:pt x="70177" y="165557"/>
                    <a:pt x="72661" y="173101"/>
                    <a:pt x="74332" y="180837"/>
                  </a:cubicBezTo>
                  <a:cubicBezTo>
                    <a:pt x="75885" y="188861"/>
                    <a:pt x="76729" y="197010"/>
                    <a:pt x="76859" y="205182"/>
                  </a:cubicBezTo>
                  <a:cubicBezTo>
                    <a:pt x="77352" y="213380"/>
                    <a:pt x="77783" y="221700"/>
                    <a:pt x="78276" y="230145"/>
                  </a:cubicBezTo>
                  <a:cubicBezTo>
                    <a:pt x="82159" y="297573"/>
                    <a:pt x="85734" y="358653"/>
                    <a:pt x="87460" y="402722"/>
                  </a:cubicBezTo>
                  <a:cubicBezTo>
                    <a:pt x="88323" y="424849"/>
                    <a:pt x="88877" y="442785"/>
                    <a:pt x="89001" y="455173"/>
                  </a:cubicBezTo>
                  <a:cubicBezTo>
                    <a:pt x="89001" y="461337"/>
                    <a:pt x="89001" y="465836"/>
                    <a:pt x="89001" y="469411"/>
                  </a:cubicBezTo>
                  <a:cubicBezTo>
                    <a:pt x="89118" y="471075"/>
                    <a:pt x="89118" y="472739"/>
                    <a:pt x="89001" y="474403"/>
                  </a:cubicBezTo>
                  <a:cubicBezTo>
                    <a:pt x="88674" y="472758"/>
                    <a:pt x="88532" y="471087"/>
                    <a:pt x="88569" y="469411"/>
                  </a:cubicBezTo>
                  <a:cubicBezTo>
                    <a:pt x="88569" y="465898"/>
                    <a:pt x="88138" y="461152"/>
                    <a:pt x="87891" y="455173"/>
                  </a:cubicBezTo>
                  <a:cubicBezTo>
                    <a:pt x="87275" y="442476"/>
                    <a:pt x="86412" y="424726"/>
                    <a:pt x="85303" y="402845"/>
                  </a:cubicBezTo>
                  <a:cubicBezTo>
                    <a:pt x="82714" y="358407"/>
                    <a:pt x="79139" y="297511"/>
                    <a:pt x="75194" y="230268"/>
                  </a:cubicBezTo>
                  <a:cubicBezTo>
                    <a:pt x="74701" y="221824"/>
                    <a:pt x="74270" y="213503"/>
                    <a:pt x="73777" y="205306"/>
                  </a:cubicBezTo>
                  <a:cubicBezTo>
                    <a:pt x="73678" y="197281"/>
                    <a:pt x="72871" y="189274"/>
                    <a:pt x="71373" y="181391"/>
                  </a:cubicBezTo>
                  <a:cubicBezTo>
                    <a:pt x="69764" y="173847"/>
                    <a:pt x="67367" y="166494"/>
                    <a:pt x="64223" y="159449"/>
                  </a:cubicBezTo>
                  <a:lnTo>
                    <a:pt x="55718" y="138617"/>
                  </a:lnTo>
                  <a:cubicBezTo>
                    <a:pt x="44685" y="111621"/>
                    <a:pt x="34762" y="87213"/>
                    <a:pt x="26380" y="66627"/>
                  </a:cubicBezTo>
                  <a:cubicBezTo>
                    <a:pt x="17997" y="46041"/>
                    <a:pt x="11649" y="29646"/>
                    <a:pt x="6903" y="17997"/>
                  </a:cubicBezTo>
                  <a:lnTo>
                    <a:pt x="1726" y="4684"/>
                  </a:lnTo>
                  <a:cubicBezTo>
                    <a:pt x="1066" y="3156"/>
                    <a:pt x="487" y="1590"/>
                    <a:pt x="0" y="0"/>
                  </a:cubicBezTo>
                  <a:close/>
                </a:path>
              </a:pathLst>
            </a:custGeom>
            <a:solidFill>
              <a:srgbClr val="263238"/>
            </a:solidFill>
            <a:ln w="6160" cap="flat">
              <a:noFill/>
              <a:prstDash val="solid"/>
              <a:miter/>
            </a:ln>
          </p:spPr>
          <p:txBody>
            <a:bodyPr rtlCol="0" anchor="ctr"/>
            <a:lstStyle/>
            <a:p>
              <a:endParaRPr lang="en-US"/>
            </a:p>
          </p:txBody>
        </p:sp>
        <p:sp>
          <p:nvSpPr>
            <p:cNvPr id="4579" name="Freeform: Shape 4578">
              <a:extLst>
                <a:ext uri="{FF2B5EF4-FFF2-40B4-BE49-F238E27FC236}">
                  <a16:creationId xmlns:a16="http://schemas.microsoft.com/office/drawing/2014/main" id="{628F7408-25F2-4B04-8F71-974F2CE55494}"/>
                </a:ext>
              </a:extLst>
            </p:cNvPr>
            <p:cNvSpPr/>
            <p:nvPr/>
          </p:nvSpPr>
          <p:spPr>
            <a:xfrm>
              <a:off x="5377327" y="2709020"/>
              <a:ext cx="238465" cy="126782"/>
            </a:xfrm>
            <a:custGeom>
              <a:avLst/>
              <a:gdLst>
                <a:gd name="connsiteX0" fmla="*/ 238465 w 238465"/>
                <a:gd name="connsiteY0" fmla="*/ 42590 h 126782"/>
                <a:gd name="connsiteX1" fmla="*/ 237109 w 238465"/>
                <a:gd name="connsiteY1" fmla="*/ 48753 h 126782"/>
                <a:gd name="connsiteX2" fmla="*/ 231870 w 238465"/>
                <a:gd name="connsiteY2" fmla="*/ 66319 h 126782"/>
                <a:gd name="connsiteX3" fmla="*/ 204751 w 238465"/>
                <a:gd name="connsiteY3" fmla="*/ 125365 h 126782"/>
                <a:gd name="connsiteX4" fmla="*/ 203888 w 238465"/>
                <a:gd name="connsiteY4" fmla="*/ 126783 h 126782"/>
                <a:gd name="connsiteX5" fmla="*/ 202594 w 238465"/>
                <a:gd name="connsiteY5" fmla="*/ 125735 h 126782"/>
                <a:gd name="connsiteX6" fmla="*/ 136583 w 238465"/>
                <a:gd name="connsiteY6" fmla="*/ 88754 h 126782"/>
                <a:gd name="connsiteX7" fmla="*/ 76797 w 238465"/>
                <a:gd name="connsiteY7" fmla="*/ 64100 h 126782"/>
                <a:gd name="connsiteX8" fmla="*/ 31372 w 238465"/>
                <a:gd name="connsiteY8" fmla="*/ 36858 h 126782"/>
                <a:gd name="connsiteX9" fmla="*/ 6718 w 238465"/>
                <a:gd name="connsiteY9" fmla="*/ 11217 h 126782"/>
                <a:gd name="connsiteX10" fmla="*/ 1479 w 238465"/>
                <a:gd name="connsiteY10" fmla="*/ 3020 h 126782"/>
                <a:gd name="connsiteX11" fmla="*/ 0 w 238465"/>
                <a:gd name="connsiteY11" fmla="*/ 0 h 126782"/>
                <a:gd name="connsiteX12" fmla="*/ 7766 w 238465"/>
                <a:gd name="connsiteY12" fmla="*/ 10478 h 126782"/>
                <a:gd name="connsiteX13" fmla="*/ 32975 w 238465"/>
                <a:gd name="connsiteY13" fmla="*/ 35132 h 126782"/>
                <a:gd name="connsiteX14" fmla="*/ 78215 w 238465"/>
                <a:gd name="connsiteY14" fmla="*/ 61450 h 126782"/>
                <a:gd name="connsiteX15" fmla="*/ 138000 w 238465"/>
                <a:gd name="connsiteY15" fmla="*/ 86104 h 126782"/>
                <a:gd name="connsiteX16" fmla="*/ 204628 w 238465"/>
                <a:gd name="connsiteY16" fmla="*/ 123763 h 126782"/>
                <a:gd name="connsiteX17" fmla="*/ 202470 w 238465"/>
                <a:gd name="connsiteY17" fmla="*/ 124133 h 126782"/>
                <a:gd name="connsiteX18" fmla="*/ 230514 w 238465"/>
                <a:gd name="connsiteY18" fmla="*/ 66011 h 126782"/>
                <a:gd name="connsiteX19" fmla="*/ 236678 w 238465"/>
                <a:gd name="connsiteY19" fmla="*/ 48753 h 126782"/>
                <a:gd name="connsiteX20" fmla="*/ 238465 w 238465"/>
                <a:gd name="connsiteY20" fmla="*/ 42590 h 12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465" h="126782">
                  <a:moveTo>
                    <a:pt x="238465" y="42590"/>
                  </a:moveTo>
                  <a:cubicBezTo>
                    <a:pt x="238194" y="44679"/>
                    <a:pt x="237738" y="46744"/>
                    <a:pt x="237109" y="48753"/>
                  </a:cubicBezTo>
                  <a:cubicBezTo>
                    <a:pt x="236061" y="52821"/>
                    <a:pt x="234397" y="58800"/>
                    <a:pt x="231870" y="66319"/>
                  </a:cubicBezTo>
                  <a:cubicBezTo>
                    <a:pt x="224924" y="86899"/>
                    <a:pt x="215833" y="106690"/>
                    <a:pt x="204751" y="125365"/>
                  </a:cubicBezTo>
                  <a:lnTo>
                    <a:pt x="203888" y="126783"/>
                  </a:lnTo>
                  <a:lnTo>
                    <a:pt x="202594" y="125735"/>
                  </a:lnTo>
                  <a:cubicBezTo>
                    <a:pt x="182593" y="110135"/>
                    <a:pt x="160337" y="97660"/>
                    <a:pt x="136583" y="88754"/>
                  </a:cubicBezTo>
                  <a:cubicBezTo>
                    <a:pt x="115442" y="80002"/>
                    <a:pt x="94856" y="72606"/>
                    <a:pt x="76797" y="64100"/>
                  </a:cubicBezTo>
                  <a:cubicBezTo>
                    <a:pt x="60661" y="56790"/>
                    <a:pt x="45419" y="47650"/>
                    <a:pt x="31372" y="36858"/>
                  </a:cubicBezTo>
                  <a:cubicBezTo>
                    <a:pt x="22010" y="29492"/>
                    <a:pt x="13714" y="20863"/>
                    <a:pt x="6718" y="11217"/>
                  </a:cubicBezTo>
                  <a:cubicBezTo>
                    <a:pt x="4801" y="8598"/>
                    <a:pt x="3051" y="5861"/>
                    <a:pt x="1479" y="3020"/>
                  </a:cubicBezTo>
                  <a:cubicBezTo>
                    <a:pt x="851" y="2083"/>
                    <a:pt x="351" y="1072"/>
                    <a:pt x="0" y="0"/>
                  </a:cubicBezTo>
                  <a:cubicBezTo>
                    <a:pt x="308" y="0"/>
                    <a:pt x="2527" y="3945"/>
                    <a:pt x="7766" y="10478"/>
                  </a:cubicBezTo>
                  <a:cubicBezTo>
                    <a:pt x="15057" y="19760"/>
                    <a:pt x="23532" y="28050"/>
                    <a:pt x="32975" y="35132"/>
                  </a:cubicBezTo>
                  <a:cubicBezTo>
                    <a:pt x="47040" y="45548"/>
                    <a:pt x="62208" y="54374"/>
                    <a:pt x="78215" y="61450"/>
                  </a:cubicBezTo>
                  <a:cubicBezTo>
                    <a:pt x="96212" y="69771"/>
                    <a:pt x="116736" y="77105"/>
                    <a:pt x="138000" y="86104"/>
                  </a:cubicBezTo>
                  <a:cubicBezTo>
                    <a:pt x="162026" y="95133"/>
                    <a:pt x="184504" y="107836"/>
                    <a:pt x="204628" y="123763"/>
                  </a:cubicBezTo>
                  <a:lnTo>
                    <a:pt x="202470" y="124133"/>
                  </a:lnTo>
                  <a:cubicBezTo>
                    <a:pt x="213620" y="105679"/>
                    <a:pt x="223013" y="86221"/>
                    <a:pt x="230514" y="66011"/>
                  </a:cubicBezTo>
                  <a:cubicBezTo>
                    <a:pt x="233226" y="58615"/>
                    <a:pt x="235137" y="52759"/>
                    <a:pt x="236678" y="48753"/>
                  </a:cubicBezTo>
                  <a:cubicBezTo>
                    <a:pt x="237078" y="46645"/>
                    <a:pt x="237676" y="44580"/>
                    <a:pt x="238465" y="42590"/>
                  </a:cubicBezTo>
                  <a:close/>
                </a:path>
              </a:pathLst>
            </a:custGeom>
            <a:solidFill>
              <a:srgbClr val="263238"/>
            </a:solidFill>
            <a:ln w="6160" cap="flat">
              <a:noFill/>
              <a:prstDash val="solid"/>
              <a:miter/>
            </a:ln>
          </p:spPr>
          <p:txBody>
            <a:bodyPr rtlCol="0" anchor="ctr"/>
            <a:lstStyle/>
            <a:p>
              <a:endParaRPr lang="en-US"/>
            </a:p>
          </p:txBody>
        </p:sp>
        <p:sp>
          <p:nvSpPr>
            <p:cNvPr id="4580" name="Freeform: Shape 4579">
              <a:extLst>
                <a:ext uri="{FF2B5EF4-FFF2-40B4-BE49-F238E27FC236}">
                  <a16:creationId xmlns:a16="http://schemas.microsoft.com/office/drawing/2014/main" id="{C06FF659-675A-4ECE-A554-17984FE73E5B}"/>
                </a:ext>
              </a:extLst>
            </p:cNvPr>
            <p:cNvSpPr/>
            <p:nvPr/>
          </p:nvSpPr>
          <p:spPr>
            <a:xfrm>
              <a:off x="5267632" y="2847573"/>
              <a:ext cx="633036" cy="732778"/>
            </a:xfrm>
            <a:custGeom>
              <a:avLst/>
              <a:gdLst>
                <a:gd name="connsiteX0" fmla="*/ 183041 w 633036"/>
                <a:gd name="connsiteY0" fmla="*/ 8692 h 732778"/>
                <a:gd name="connsiteX1" fmla="*/ 191361 w 633036"/>
                <a:gd name="connsiteY1" fmla="*/ 11897 h 732778"/>
                <a:gd name="connsiteX2" fmla="*/ 201038 w 633036"/>
                <a:gd name="connsiteY2" fmla="*/ 17074 h 732778"/>
                <a:gd name="connsiteX3" fmla="*/ 213365 w 633036"/>
                <a:gd name="connsiteY3" fmla="*/ 26196 h 732778"/>
                <a:gd name="connsiteX4" fmla="*/ 239313 w 633036"/>
                <a:gd name="connsiteY4" fmla="*/ 59356 h 732778"/>
                <a:gd name="connsiteX5" fmla="*/ 258790 w 633036"/>
                <a:gd name="connsiteY5" fmla="*/ 113225 h 732778"/>
                <a:gd name="connsiteX6" fmla="*/ 268528 w 633036"/>
                <a:gd name="connsiteY6" fmla="*/ 268421 h 732778"/>
                <a:gd name="connsiteX7" fmla="*/ 261625 w 633036"/>
                <a:gd name="connsiteY7" fmla="*/ 472186 h 732778"/>
                <a:gd name="connsiteX8" fmla="*/ 260577 w 633036"/>
                <a:gd name="connsiteY8" fmla="*/ 470892 h 732778"/>
                <a:gd name="connsiteX9" fmla="*/ 381505 w 633036"/>
                <a:gd name="connsiteY9" fmla="*/ 499737 h 732778"/>
                <a:gd name="connsiteX10" fmla="*/ 445975 w 633036"/>
                <a:gd name="connsiteY10" fmla="*/ 516317 h 732778"/>
                <a:gd name="connsiteX11" fmla="*/ 499104 w 633036"/>
                <a:gd name="connsiteY11" fmla="*/ 559030 h 732778"/>
                <a:gd name="connsiteX12" fmla="*/ 497686 w 633036"/>
                <a:gd name="connsiteY12" fmla="*/ 558167 h 732778"/>
                <a:gd name="connsiteX13" fmla="*/ 613128 w 633036"/>
                <a:gd name="connsiteY13" fmla="*/ 552003 h 732778"/>
                <a:gd name="connsiteX14" fmla="*/ 614546 w 633036"/>
                <a:gd name="connsiteY14" fmla="*/ 552003 h 732778"/>
                <a:gd name="connsiteX15" fmla="*/ 614546 w 633036"/>
                <a:gd name="connsiteY15" fmla="*/ 553421 h 732778"/>
                <a:gd name="connsiteX16" fmla="*/ 633036 w 633036"/>
                <a:gd name="connsiteY16" fmla="*/ 702516 h 732778"/>
                <a:gd name="connsiteX17" fmla="*/ 633036 w 633036"/>
                <a:gd name="connsiteY17" fmla="*/ 703995 h 732778"/>
                <a:gd name="connsiteX18" fmla="*/ 631557 w 633036"/>
                <a:gd name="connsiteY18" fmla="*/ 703995 h 732778"/>
                <a:gd name="connsiteX19" fmla="*/ 485668 w 633036"/>
                <a:gd name="connsiteY19" fmla="*/ 730806 h 732778"/>
                <a:gd name="connsiteX20" fmla="*/ 474758 w 633036"/>
                <a:gd name="connsiteY20" fmla="*/ 732778 h 732778"/>
                <a:gd name="connsiteX21" fmla="*/ 474265 w 633036"/>
                <a:gd name="connsiteY21" fmla="*/ 732778 h 732778"/>
                <a:gd name="connsiteX22" fmla="*/ 355865 w 633036"/>
                <a:gd name="connsiteY22" fmla="*/ 715151 h 732778"/>
                <a:gd name="connsiteX23" fmla="*/ 242826 w 633036"/>
                <a:gd name="connsiteY23" fmla="*/ 688709 h 732778"/>
                <a:gd name="connsiteX24" fmla="*/ 35548 w 633036"/>
                <a:gd name="connsiteY24" fmla="*/ 619062 h 732778"/>
                <a:gd name="connsiteX25" fmla="*/ 35548 w 633036"/>
                <a:gd name="connsiteY25" fmla="*/ 619062 h 732778"/>
                <a:gd name="connsiteX26" fmla="*/ 34377 w 633036"/>
                <a:gd name="connsiteY26" fmla="*/ 618384 h 732778"/>
                <a:gd name="connsiteX27" fmla="*/ 33823 w 633036"/>
                <a:gd name="connsiteY27" fmla="*/ 617706 h 732778"/>
                <a:gd name="connsiteX28" fmla="*/ 33083 w 633036"/>
                <a:gd name="connsiteY28" fmla="*/ 616473 h 732778"/>
                <a:gd name="connsiteX29" fmla="*/ 32035 w 633036"/>
                <a:gd name="connsiteY29" fmla="*/ 614070 h 732778"/>
                <a:gd name="connsiteX30" fmla="*/ 30556 w 633036"/>
                <a:gd name="connsiteY30" fmla="*/ 609324 h 732778"/>
                <a:gd name="connsiteX31" fmla="*/ 28337 w 633036"/>
                <a:gd name="connsiteY31" fmla="*/ 599893 h 732778"/>
                <a:gd name="connsiteX32" fmla="*/ 24762 w 633036"/>
                <a:gd name="connsiteY32" fmla="*/ 581033 h 732778"/>
                <a:gd name="connsiteX33" fmla="*/ 19154 w 633036"/>
                <a:gd name="connsiteY33" fmla="*/ 544052 h 732778"/>
                <a:gd name="connsiteX34" fmla="*/ 10894 w 633036"/>
                <a:gd name="connsiteY34" fmla="*/ 471570 h 732778"/>
                <a:gd name="connsiteX35" fmla="*/ 1464 w 633036"/>
                <a:gd name="connsiteY35" fmla="*/ 336404 h 732778"/>
                <a:gd name="connsiteX36" fmla="*/ 971 w 633036"/>
                <a:gd name="connsiteY36" fmla="*/ 216525 h 732778"/>
                <a:gd name="connsiteX37" fmla="*/ 13668 w 633036"/>
                <a:gd name="connsiteY37" fmla="*/ 114889 h 732778"/>
                <a:gd name="connsiteX38" fmla="*/ 52991 w 633036"/>
                <a:gd name="connsiteY38" fmla="*/ 41790 h 732778"/>
                <a:gd name="connsiteX39" fmla="*/ 104148 w 633036"/>
                <a:gd name="connsiteY39" fmla="*/ 7952 h 732778"/>
                <a:gd name="connsiteX40" fmla="*/ 141684 w 633036"/>
                <a:gd name="connsiteY40" fmla="*/ 125 h 732778"/>
                <a:gd name="connsiteX41" fmla="*/ 151607 w 633036"/>
                <a:gd name="connsiteY41" fmla="*/ 125 h 732778"/>
                <a:gd name="connsiteX42" fmla="*/ 154935 w 633036"/>
                <a:gd name="connsiteY42" fmla="*/ 125 h 732778"/>
                <a:gd name="connsiteX43" fmla="*/ 151545 w 633036"/>
                <a:gd name="connsiteY43" fmla="*/ 125 h 732778"/>
                <a:gd name="connsiteX44" fmla="*/ 141745 w 633036"/>
                <a:gd name="connsiteY44" fmla="*/ 556 h 732778"/>
                <a:gd name="connsiteX45" fmla="*/ 104764 w 633036"/>
                <a:gd name="connsiteY45" fmla="*/ 8815 h 732778"/>
                <a:gd name="connsiteX46" fmla="*/ 54285 w 633036"/>
                <a:gd name="connsiteY46" fmla="*/ 42715 h 732778"/>
                <a:gd name="connsiteX47" fmla="*/ 16010 w 633036"/>
                <a:gd name="connsiteY47" fmla="*/ 115382 h 732778"/>
                <a:gd name="connsiteX48" fmla="*/ 3683 w 633036"/>
                <a:gd name="connsiteY48" fmla="*/ 216586 h 732778"/>
                <a:gd name="connsiteX49" fmla="*/ 4484 w 633036"/>
                <a:gd name="connsiteY49" fmla="*/ 336281 h 732778"/>
                <a:gd name="connsiteX50" fmla="*/ 14161 w 633036"/>
                <a:gd name="connsiteY50" fmla="*/ 471262 h 732778"/>
                <a:gd name="connsiteX51" fmla="*/ 22543 w 633036"/>
                <a:gd name="connsiteY51" fmla="*/ 543682 h 732778"/>
                <a:gd name="connsiteX52" fmla="*/ 28152 w 633036"/>
                <a:gd name="connsiteY52" fmla="*/ 580663 h 732778"/>
                <a:gd name="connsiteX53" fmla="*/ 31727 w 633036"/>
                <a:gd name="connsiteY53" fmla="*/ 599154 h 732778"/>
                <a:gd name="connsiteX54" fmla="*/ 33946 w 633036"/>
                <a:gd name="connsiteY54" fmla="*/ 608461 h 732778"/>
                <a:gd name="connsiteX55" fmla="*/ 35364 w 633036"/>
                <a:gd name="connsiteY55" fmla="*/ 612960 h 732778"/>
                <a:gd name="connsiteX56" fmla="*/ 36226 w 633036"/>
                <a:gd name="connsiteY56" fmla="*/ 614994 h 732778"/>
                <a:gd name="connsiteX57" fmla="*/ 36720 w 633036"/>
                <a:gd name="connsiteY57" fmla="*/ 615857 h 732778"/>
                <a:gd name="connsiteX58" fmla="*/ 36720 w 633036"/>
                <a:gd name="connsiteY58" fmla="*/ 615857 h 732778"/>
                <a:gd name="connsiteX59" fmla="*/ 36720 w 633036"/>
                <a:gd name="connsiteY59" fmla="*/ 615857 h 732778"/>
                <a:gd name="connsiteX60" fmla="*/ 36720 w 633036"/>
                <a:gd name="connsiteY60" fmla="*/ 616597 h 732778"/>
                <a:gd name="connsiteX61" fmla="*/ 37089 w 633036"/>
                <a:gd name="connsiteY61" fmla="*/ 615918 h 732778"/>
                <a:gd name="connsiteX62" fmla="*/ 244059 w 633036"/>
                <a:gd name="connsiteY62" fmla="*/ 685874 h 732778"/>
                <a:gd name="connsiteX63" fmla="*/ 356851 w 633036"/>
                <a:gd name="connsiteY63" fmla="*/ 712192 h 732778"/>
                <a:gd name="connsiteX64" fmla="*/ 474881 w 633036"/>
                <a:gd name="connsiteY64" fmla="*/ 729820 h 732778"/>
                <a:gd name="connsiteX65" fmla="*/ 474450 w 633036"/>
                <a:gd name="connsiteY65" fmla="*/ 729820 h 732778"/>
                <a:gd name="connsiteX66" fmla="*/ 485359 w 633036"/>
                <a:gd name="connsiteY66" fmla="*/ 727847 h 732778"/>
                <a:gd name="connsiteX67" fmla="*/ 631311 w 633036"/>
                <a:gd name="connsiteY67" fmla="*/ 700913 h 732778"/>
                <a:gd name="connsiteX68" fmla="*/ 630016 w 633036"/>
                <a:gd name="connsiteY68" fmla="*/ 702700 h 732778"/>
                <a:gd name="connsiteX69" fmla="*/ 611526 w 633036"/>
                <a:gd name="connsiteY69" fmla="*/ 553667 h 732778"/>
                <a:gd name="connsiteX70" fmla="*/ 613128 w 633036"/>
                <a:gd name="connsiteY70" fmla="*/ 555023 h 732778"/>
                <a:gd name="connsiteX71" fmla="*/ 497686 w 633036"/>
                <a:gd name="connsiteY71" fmla="*/ 561187 h 732778"/>
                <a:gd name="connsiteX72" fmla="*/ 496762 w 633036"/>
                <a:gd name="connsiteY72" fmla="*/ 561187 h 732778"/>
                <a:gd name="connsiteX73" fmla="*/ 496269 w 633036"/>
                <a:gd name="connsiteY73" fmla="*/ 560262 h 732778"/>
                <a:gd name="connsiteX74" fmla="*/ 445112 w 633036"/>
                <a:gd name="connsiteY74" fmla="*/ 519152 h 732778"/>
                <a:gd name="connsiteX75" fmla="*/ 380703 w 633036"/>
                <a:gd name="connsiteY75" fmla="*/ 502510 h 732778"/>
                <a:gd name="connsiteX76" fmla="*/ 259899 w 633036"/>
                <a:gd name="connsiteY76" fmla="*/ 473419 h 732778"/>
                <a:gd name="connsiteX77" fmla="*/ 258851 w 633036"/>
                <a:gd name="connsiteY77" fmla="*/ 473419 h 732778"/>
                <a:gd name="connsiteX78" fmla="*/ 258851 w 633036"/>
                <a:gd name="connsiteY78" fmla="*/ 472371 h 732778"/>
                <a:gd name="connsiteX79" fmla="*/ 266309 w 633036"/>
                <a:gd name="connsiteY79" fmla="*/ 268545 h 732778"/>
                <a:gd name="connsiteX80" fmla="*/ 257187 w 633036"/>
                <a:gd name="connsiteY80" fmla="*/ 113779 h 732778"/>
                <a:gd name="connsiteX81" fmla="*/ 237896 w 633036"/>
                <a:gd name="connsiteY81" fmla="*/ 59911 h 732778"/>
                <a:gd name="connsiteX82" fmla="*/ 212502 w 633036"/>
                <a:gd name="connsiteY82" fmla="*/ 26751 h 732778"/>
                <a:gd name="connsiteX83" fmla="*/ 200606 w 633036"/>
                <a:gd name="connsiteY83" fmla="*/ 17568 h 732778"/>
                <a:gd name="connsiteX84" fmla="*/ 191053 w 633036"/>
                <a:gd name="connsiteY84" fmla="*/ 12267 h 732778"/>
                <a:gd name="connsiteX85" fmla="*/ 183041 w 633036"/>
                <a:gd name="connsiteY85" fmla="*/ 8692 h 7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3036" h="732778">
                  <a:moveTo>
                    <a:pt x="183041" y="8692"/>
                  </a:moveTo>
                  <a:cubicBezTo>
                    <a:pt x="183041" y="8692"/>
                    <a:pt x="185876" y="9678"/>
                    <a:pt x="191361" y="11897"/>
                  </a:cubicBezTo>
                  <a:cubicBezTo>
                    <a:pt x="194012" y="13130"/>
                    <a:pt x="197525" y="14979"/>
                    <a:pt x="201038" y="17074"/>
                  </a:cubicBezTo>
                  <a:cubicBezTo>
                    <a:pt x="205389" y="19774"/>
                    <a:pt x="209513" y="22825"/>
                    <a:pt x="213365" y="26196"/>
                  </a:cubicBezTo>
                  <a:cubicBezTo>
                    <a:pt x="223892" y="35645"/>
                    <a:pt x="232675" y="46869"/>
                    <a:pt x="239313" y="59356"/>
                  </a:cubicBezTo>
                  <a:cubicBezTo>
                    <a:pt x="248102" y="76398"/>
                    <a:pt x="254648" y="94506"/>
                    <a:pt x="258790" y="113225"/>
                  </a:cubicBezTo>
                  <a:cubicBezTo>
                    <a:pt x="268713" y="155198"/>
                    <a:pt x="271117" y="208081"/>
                    <a:pt x="268528" y="268421"/>
                  </a:cubicBezTo>
                  <a:cubicBezTo>
                    <a:pt x="265939" y="328762"/>
                    <a:pt x="264152" y="397115"/>
                    <a:pt x="261625" y="472186"/>
                  </a:cubicBezTo>
                  <a:lnTo>
                    <a:pt x="260577" y="470892"/>
                  </a:lnTo>
                  <a:cubicBezTo>
                    <a:pt x="298852" y="479767"/>
                    <a:pt x="339285" y="489382"/>
                    <a:pt x="381505" y="499737"/>
                  </a:cubicBezTo>
                  <a:cubicBezTo>
                    <a:pt x="402584" y="504976"/>
                    <a:pt x="424156" y="510400"/>
                    <a:pt x="445975" y="516317"/>
                  </a:cubicBezTo>
                  <a:cubicBezTo>
                    <a:pt x="469075" y="522104"/>
                    <a:pt x="488484" y="537710"/>
                    <a:pt x="499104" y="559030"/>
                  </a:cubicBezTo>
                  <a:lnTo>
                    <a:pt x="497686" y="558167"/>
                  </a:lnTo>
                  <a:lnTo>
                    <a:pt x="613128" y="552003"/>
                  </a:lnTo>
                  <a:lnTo>
                    <a:pt x="614546" y="552003"/>
                  </a:lnTo>
                  <a:lnTo>
                    <a:pt x="614546" y="553421"/>
                  </a:lnTo>
                  <a:cubicBezTo>
                    <a:pt x="620710" y="600941"/>
                    <a:pt x="626873" y="651174"/>
                    <a:pt x="633036" y="702516"/>
                  </a:cubicBezTo>
                  <a:lnTo>
                    <a:pt x="633036" y="703995"/>
                  </a:lnTo>
                  <a:lnTo>
                    <a:pt x="631557" y="703995"/>
                  </a:lnTo>
                  <a:lnTo>
                    <a:pt x="485668" y="730806"/>
                  </a:lnTo>
                  <a:lnTo>
                    <a:pt x="474758" y="732778"/>
                  </a:lnTo>
                  <a:lnTo>
                    <a:pt x="474265" y="732778"/>
                  </a:lnTo>
                  <a:cubicBezTo>
                    <a:pt x="434079" y="728464"/>
                    <a:pt x="394510" y="722732"/>
                    <a:pt x="355865" y="715151"/>
                  </a:cubicBezTo>
                  <a:cubicBezTo>
                    <a:pt x="317220" y="707569"/>
                    <a:pt x="279499" y="698756"/>
                    <a:pt x="242826" y="688709"/>
                  </a:cubicBezTo>
                  <a:cubicBezTo>
                    <a:pt x="172372" y="669757"/>
                    <a:pt x="103150" y="646496"/>
                    <a:pt x="35548" y="619062"/>
                  </a:cubicBezTo>
                  <a:lnTo>
                    <a:pt x="35548" y="619062"/>
                  </a:lnTo>
                  <a:cubicBezTo>
                    <a:pt x="35111" y="618939"/>
                    <a:pt x="34704" y="618704"/>
                    <a:pt x="34377" y="618384"/>
                  </a:cubicBezTo>
                  <a:cubicBezTo>
                    <a:pt x="34155" y="618187"/>
                    <a:pt x="33971" y="617959"/>
                    <a:pt x="33823" y="617706"/>
                  </a:cubicBezTo>
                  <a:cubicBezTo>
                    <a:pt x="33508" y="617336"/>
                    <a:pt x="33262" y="616923"/>
                    <a:pt x="33083" y="616473"/>
                  </a:cubicBezTo>
                  <a:cubicBezTo>
                    <a:pt x="32658" y="615709"/>
                    <a:pt x="32306" y="614902"/>
                    <a:pt x="32035" y="614070"/>
                  </a:cubicBezTo>
                  <a:cubicBezTo>
                    <a:pt x="31481" y="612529"/>
                    <a:pt x="30987" y="610926"/>
                    <a:pt x="30556" y="609324"/>
                  </a:cubicBezTo>
                  <a:cubicBezTo>
                    <a:pt x="29693" y="606199"/>
                    <a:pt x="28954" y="603055"/>
                    <a:pt x="28337" y="599893"/>
                  </a:cubicBezTo>
                  <a:cubicBezTo>
                    <a:pt x="26981" y="593730"/>
                    <a:pt x="25810" y="587566"/>
                    <a:pt x="24762" y="581033"/>
                  </a:cubicBezTo>
                  <a:cubicBezTo>
                    <a:pt x="22605" y="568706"/>
                    <a:pt x="20818" y="556379"/>
                    <a:pt x="19154" y="544052"/>
                  </a:cubicBezTo>
                  <a:cubicBezTo>
                    <a:pt x="15887" y="519398"/>
                    <a:pt x="12990" y="495176"/>
                    <a:pt x="10894" y="471570"/>
                  </a:cubicBezTo>
                  <a:cubicBezTo>
                    <a:pt x="6272" y="424234"/>
                    <a:pt x="3190" y="379118"/>
                    <a:pt x="1464" y="336404"/>
                  </a:cubicBezTo>
                  <a:cubicBezTo>
                    <a:pt x="-261" y="293692"/>
                    <a:pt x="-508" y="253629"/>
                    <a:pt x="971" y="216525"/>
                  </a:cubicBezTo>
                  <a:cubicBezTo>
                    <a:pt x="1625" y="182293"/>
                    <a:pt x="5884" y="148227"/>
                    <a:pt x="13668" y="114889"/>
                  </a:cubicBezTo>
                  <a:cubicBezTo>
                    <a:pt x="20633" y="87689"/>
                    <a:pt x="34131" y="62592"/>
                    <a:pt x="52991" y="41790"/>
                  </a:cubicBezTo>
                  <a:cubicBezTo>
                    <a:pt x="67075" y="26560"/>
                    <a:pt x="84622" y="14954"/>
                    <a:pt x="104148" y="7952"/>
                  </a:cubicBezTo>
                  <a:cubicBezTo>
                    <a:pt x="116228" y="3576"/>
                    <a:pt x="128864" y="945"/>
                    <a:pt x="141684" y="125"/>
                  </a:cubicBezTo>
                  <a:cubicBezTo>
                    <a:pt x="144987" y="-42"/>
                    <a:pt x="148303" y="-42"/>
                    <a:pt x="151607" y="125"/>
                  </a:cubicBezTo>
                  <a:cubicBezTo>
                    <a:pt x="152716" y="57"/>
                    <a:pt x="153826" y="57"/>
                    <a:pt x="154935" y="125"/>
                  </a:cubicBezTo>
                  <a:lnTo>
                    <a:pt x="151545" y="125"/>
                  </a:lnTo>
                  <a:cubicBezTo>
                    <a:pt x="149388" y="125"/>
                    <a:pt x="146060" y="125"/>
                    <a:pt x="141745" y="556"/>
                  </a:cubicBezTo>
                  <a:cubicBezTo>
                    <a:pt x="129098" y="1592"/>
                    <a:pt x="116654" y="4371"/>
                    <a:pt x="104764" y="8815"/>
                  </a:cubicBezTo>
                  <a:cubicBezTo>
                    <a:pt x="85466" y="15903"/>
                    <a:pt x="68153" y="27534"/>
                    <a:pt x="54285" y="42715"/>
                  </a:cubicBezTo>
                  <a:cubicBezTo>
                    <a:pt x="35826" y="63473"/>
                    <a:pt x="22691" y="88417"/>
                    <a:pt x="16010" y="115382"/>
                  </a:cubicBezTo>
                  <a:cubicBezTo>
                    <a:pt x="8380" y="148597"/>
                    <a:pt x="4250" y="182515"/>
                    <a:pt x="3683" y="216586"/>
                  </a:cubicBezTo>
                  <a:cubicBezTo>
                    <a:pt x="2266" y="253567"/>
                    <a:pt x="2697" y="293692"/>
                    <a:pt x="4484" y="336281"/>
                  </a:cubicBezTo>
                  <a:cubicBezTo>
                    <a:pt x="6272" y="378871"/>
                    <a:pt x="9477" y="423988"/>
                    <a:pt x="14161" y="471262"/>
                  </a:cubicBezTo>
                  <a:cubicBezTo>
                    <a:pt x="16503" y="494929"/>
                    <a:pt x="19215" y="519090"/>
                    <a:pt x="22543" y="543682"/>
                  </a:cubicBezTo>
                  <a:cubicBezTo>
                    <a:pt x="24208" y="556009"/>
                    <a:pt x="25995" y="568336"/>
                    <a:pt x="28152" y="580663"/>
                  </a:cubicBezTo>
                  <a:cubicBezTo>
                    <a:pt x="29200" y="586827"/>
                    <a:pt x="30371" y="592990"/>
                    <a:pt x="31727" y="599154"/>
                  </a:cubicBezTo>
                  <a:cubicBezTo>
                    <a:pt x="32405" y="602297"/>
                    <a:pt x="33145" y="605317"/>
                    <a:pt x="33946" y="608461"/>
                  </a:cubicBezTo>
                  <a:cubicBezTo>
                    <a:pt x="34377" y="610002"/>
                    <a:pt x="34809" y="611481"/>
                    <a:pt x="35364" y="612960"/>
                  </a:cubicBezTo>
                  <a:cubicBezTo>
                    <a:pt x="35918" y="614439"/>
                    <a:pt x="35918" y="614439"/>
                    <a:pt x="36226" y="614994"/>
                  </a:cubicBezTo>
                  <a:cubicBezTo>
                    <a:pt x="36350" y="615302"/>
                    <a:pt x="36516" y="615592"/>
                    <a:pt x="36720" y="615857"/>
                  </a:cubicBezTo>
                  <a:lnTo>
                    <a:pt x="36720" y="615857"/>
                  </a:lnTo>
                  <a:lnTo>
                    <a:pt x="36720" y="615857"/>
                  </a:lnTo>
                  <a:cubicBezTo>
                    <a:pt x="36646" y="616097"/>
                    <a:pt x="36646" y="616356"/>
                    <a:pt x="36720" y="616597"/>
                  </a:cubicBezTo>
                  <a:lnTo>
                    <a:pt x="37089" y="615918"/>
                  </a:lnTo>
                  <a:cubicBezTo>
                    <a:pt x="104598" y="643408"/>
                    <a:pt x="173715" y="666773"/>
                    <a:pt x="244059" y="685874"/>
                  </a:cubicBezTo>
                  <a:cubicBezTo>
                    <a:pt x="280670" y="695859"/>
                    <a:pt x="318391" y="704365"/>
                    <a:pt x="356851" y="712192"/>
                  </a:cubicBezTo>
                  <a:cubicBezTo>
                    <a:pt x="395311" y="720020"/>
                    <a:pt x="435127" y="725567"/>
                    <a:pt x="474881" y="729820"/>
                  </a:cubicBezTo>
                  <a:lnTo>
                    <a:pt x="474450" y="729820"/>
                  </a:lnTo>
                  <a:lnTo>
                    <a:pt x="485359" y="727847"/>
                  </a:lnTo>
                  <a:lnTo>
                    <a:pt x="631311" y="700913"/>
                  </a:lnTo>
                  <a:lnTo>
                    <a:pt x="630016" y="702700"/>
                  </a:lnTo>
                  <a:cubicBezTo>
                    <a:pt x="623853" y="651420"/>
                    <a:pt x="617320" y="601126"/>
                    <a:pt x="611526" y="553667"/>
                  </a:cubicBezTo>
                  <a:lnTo>
                    <a:pt x="613128" y="555023"/>
                  </a:lnTo>
                  <a:lnTo>
                    <a:pt x="497686" y="561187"/>
                  </a:lnTo>
                  <a:lnTo>
                    <a:pt x="496762" y="561187"/>
                  </a:lnTo>
                  <a:lnTo>
                    <a:pt x="496269" y="560262"/>
                  </a:lnTo>
                  <a:cubicBezTo>
                    <a:pt x="486013" y="539763"/>
                    <a:pt x="467337" y="524754"/>
                    <a:pt x="445112" y="519152"/>
                  </a:cubicBezTo>
                  <a:cubicBezTo>
                    <a:pt x="423293" y="512988"/>
                    <a:pt x="401967" y="507749"/>
                    <a:pt x="380703" y="502510"/>
                  </a:cubicBezTo>
                  <a:cubicBezTo>
                    <a:pt x="338545" y="491971"/>
                    <a:pt x="298113" y="482356"/>
                    <a:pt x="259899" y="473419"/>
                  </a:cubicBezTo>
                  <a:lnTo>
                    <a:pt x="258851" y="473419"/>
                  </a:lnTo>
                  <a:lnTo>
                    <a:pt x="258851" y="472371"/>
                  </a:lnTo>
                  <a:cubicBezTo>
                    <a:pt x="261625" y="397300"/>
                    <a:pt x="264090" y="328947"/>
                    <a:pt x="266309" y="268545"/>
                  </a:cubicBezTo>
                  <a:cubicBezTo>
                    <a:pt x="268528" y="208142"/>
                    <a:pt x="266864" y="155630"/>
                    <a:pt x="257187" y="113779"/>
                  </a:cubicBezTo>
                  <a:cubicBezTo>
                    <a:pt x="253150" y="95055"/>
                    <a:pt x="246666" y="76940"/>
                    <a:pt x="237896" y="59911"/>
                  </a:cubicBezTo>
                  <a:cubicBezTo>
                    <a:pt x="231424" y="47467"/>
                    <a:pt x="222826" y="36243"/>
                    <a:pt x="212502" y="26751"/>
                  </a:cubicBezTo>
                  <a:cubicBezTo>
                    <a:pt x="208755" y="23417"/>
                    <a:pt x="204779" y="20347"/>
                    <a:pt x="200606" y="17568"/>
                  </a:cubicBezTo>
                  <a:cubicBezTo>
                    <a:pt x="196847" y="15410"/>
                    <a:pt x="193703" y="13561"/>
                    <a:pt x="191053" y="12267"/>
                  </a:cubicBezTo>
                  <a:cubicBezTo>
                    <a:pt x="185814" y="9986"/>
                    <a:pt x="183041" y="8692"/>
                    <a:pt x="183041" y="8692"/>
                  </a:cubicBezTo>
                  <a:close/>
                </a:path>
              </a:pathLst>
            </a:custGeom>
            <a:solidFill>
              <a:srgbClr val="263238"/>
            </a:solidFill>
            <a:ln w="6160" cap="flat">
              <a:noFill/>
              <a:prstDash val="solid"/>
              <a:miter/>
            </a:ln>
          </p:spPr>
          <p:txBody>
            <a:bodyPr rtlCol="0" anchor="ctr"/>
            <a:lstStyle/>
            <a:p>
              <a:endParaRPr lang="en-US"/>
            </a:p>
          </p:txBody>
        </p:sp>
        <p:sp>
          <p:nvSpPr>
            <p:cNvPr id="4581" name="Freeform: Shape 4580">
              <a:extLst>
                <a:ext uri="{FF2B5EF4-FFF2-40B4-BE49-F238E27FC236}">
                  <a16:creationId xmlns:a16="http://schemas.microsoft.com/office/drawing/2014/main" id="{ADF21052-2CE3-4607-B4D1-088E1830D61F}"/>
                </a:ext>
              </a:extLst>
            </p:cNvPr>
            <p:cNvSpPr/>
            <p:nvPr/>
          </p:nvSpPr>
          <p:spPr>
            <a:xfrm>
              <a:off x="5756752" y="3423121"/>
              <a:ext cx="10437" cy="139911"/>
            </a:xfrm>
            <a:custGeom>
              <a:avLst/>
              <a:gdLst>
                <a:gd name="connsiteX0" fmla="*/ 245 w 10437"/>
                <a:gd name="connsiteY0" fmla="*/ 139911 h 139911"/>
                <a:gd name="connsiteX1" fmla="*/ 3635 w 10437"/>
                <a:gd name="connsiteY1" fmla="*/ 69832 h 139911"/>
                <a:gd name="connsiteX2" fmla="*/ 10169 w 10437"/>
                <a:gd name="connsiteY2" fmla="*/ 0 h 139911"/>
                <a:gd name="connsiteX3" fmla="*/ 6779 w 10437"/>
                <a:gd name="connsiteY3" fmla="*/ 70079 h 139911"/>
                <a:gd name="connsiteX4" fmla="*/ 245 w 10437"/>
                <a:gd name="connsiteY4" fmla="*/ 139911 h 13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 h="139911">
                  <a:moveTo>
                    <a:pt x="245" y="139911"/>
                  </a:moveTo>
                  <a:cubicBezTo>
                    <a:pt x="-617" y="139911"/>
                    <a:pt x="862" y="108477"/>
                    <a:pt x="3635" y="69832"/>
                  </a:cubicBezTo>
                  <a:cubicBezTo>
                    <a:pt x="6409" y="31187"/>
                    <a:pt x="9244" y="-62"/>
                    <a:pt x="10169" y="0"/>
                  </a:cubicBezTo>
                  <a:cubicBezTo>
                    <a:pt x="11093" y="62"/>
                    <a:pt x="9552" y="31434"/>
                    <a:pt x="6779" y="70079"/>
                  </a:cubicBezTo>
                  <a:cubicBezTo>
                    <a:pt x="4005" y="108724"/>
                    <a:pt x="1478" y="139973"/>
                    <a:pt x="245" y="139911"/>
                  </a:cubicBezTo>
                  <a:close/>
                </a:path>
              </a:pathLst>
            </a:custGeom>
            <a:solidFill>
              <a:srgbClr val="263238"/>
            </a:solidFill>
            <a:ln w="6160" cap="flat">
              <a:noFill/>
              <a:prstDash val="solid"/>
              <a:miter/>
            </a:ln>
          </p:spPr>
          <p:txBody>
            <a:bodyPr rtlCol="0" anchor="ctr"/>
            <a:lstStyle/>
            <a:p>
              <a:endParaRPr lang="en-US"/>
            </a:p>
          </p:txBody>
        </p:sp>
        <p:sp>
          <p:nvSpPr>
            <p:cNvPr id="4582" name="Freeform: Shape 4581">
              <a:extLst>
                <a:ext uri="{FF2B5EF4-FFF2-40B4-BE49-F238E27FC236}">
                  <a16:creationId xmlns:a16="http://schemas.microsoft.com/office/drawing/2014/main" id="{443F8350-66AB-4F8A-BFE4-EFF5B7103457}"/>
                </a:ext>
              </a:extLst>
            </p:cNvPr>
            <p:cNvSpPr/>
            <p:nvPr/>
          </p:nvSpPr>
          <p:spPr>
            <a:xfrm>
              <a:off x="5430457" y="3319883"/>
              <a:ext cx="96828" cy="80679"/>
            </a:xfrm>
            <a:custGeom>
              <a:avLst/>
              <a:gdLst>
                <a:gd name="connsiteX0" fmla="*/ 0 w 96828"/>
                <a:gd name="connsiteY0" fmla="*/ 80680 h 80679"/>
                <a:gd name="connsiteX1" fmla="*/ 1418 w 96828"/>
                <a:gd name="connsiteY1" fmla="*/ 75749 h 80679"/>
                <a:gd name="connsiteX2" fmla="*/ 7581 w 96828"/>
                <a:gd name="connsiteY2" fmla="*/ 63422 h 80679"/>
                <a:gd name="connsiteX3" fmla="*/ 39385 w 96828"/>
                <a:gd name="connsiteY3" fmla="*/ 30139 h 80679"/>
                <a:gd name="connsiteX4" fmla="*/ 79262 w 96828"/>
                <a:gd name="connsiteY4" fmla="*/ 7273 h 80679"/>
                <a:gd name="connsiteX5" fmla="*/ 96828 w 96828"/>
                <a:gd name="connsiteY5" fmla="*/ 0 h 80679"/>
                <a:gd name="connsiteX6" fmla="*/ 80248 w 96828"/>
                <a:gd name="connsiteY6" fmla="*/ 9245 h 80679"/>
                <a:gd name="connsiteX7" fmla="*/ 41295 w 96828"/>
                <a:gd name="connsiteY7" fmla="*/ 32728 h 80679"/>
                <a:gd name="connsiteX8" fmla="*/ 9492 w 96828"/>
                <a:gd name="connsiteY8" fmla="*/ 64655 h 80679"/>
                <a:gd name="connsiteX9" fmla="*/ 0 w 96828"/>
                <a:gd name="connsiteY9" fmla="*/ 80680 h 8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28" h="80679">
                  <a:moveTo>
                    <a:pt x="0" y="80680"/>
                  </a:moveTo>
                  <a:cubicBezTo>
                    <a:pt x="0" y="80680"/>
                    <a:pt x="0" y="78831"/>
                    <a:pt x="1418" y="75749"/>
                  </a:cubicBezTo>
                  <a:cubicBezTo>
                    <a:pt x="3112" y="71472"/>
                    <a:pt x="5171" y="67342"/>
                    <a:pt x="7581" y="63422"/>
                  </a:cubicBezTo>
                  <a:cubicBezTo>
                    <a:pt x="16000" y="50430"/>
                    <a:pt x="26786" y="39138"/>
                    <a:pt x="39385" y="30139"/>
                  </a:cubicBezTo>
                  <a:cubicBezTo>
                    <a:pt x="51909" y="21252"/>
                    <a:pt x="65265" y="13597"/>
                    <a:pt x="79262" y="7273"/>
                  </a:cubicBezTo>
                  <a:cubicBezTo>
                    <a:pt x="84877" y="4296"/>
                    <a:pt x="90757" y="1861"/>
                    <a:pt x="96828" y="0"/>
                  </a:cubicBezTo>
                  <a:cubicBezTo>
                    <a:pt x="91546" y="3507"/>
                    <a:pt x="86005" y="6595"/>
                    <a:pt x="80248" y="9245"/>
                  </a:cubicBezTo>
                  <a:cubicBezTo>
                    <a:pt x="66732" y="16155"/>
                    <a:pt x="53715" y="24000"/>
                    <a:pt x="41295" y="32728"/>
                  </a:cubicBezTo>
                  <a:cubicBezTo>
                    <a:pt x="28999" y="41536"/>
                    <a:pt x="18250" y="52328"/>
                    <a:pt x="9492" y="64655"/>
                  </a:cubicBezTo>
                  <a:cubicBezTo>
                    <a:pt x="3082" y="74024"/>
                    <a:pt x="493" y="80680"/>
                    <a:pt x="0" y="80680"/>
                  </a:cubicBezTo>
                  <a:close/>
                </a:path>
              </a:pathLst>
            </a:custGeom>
            <a:solidFill>
              <a:srgbClr val="263238"/>
            </a:solidFill>
            <a:ln w="6160" cap="flat">
              <a:noFill/>
              <a:prstDash val="solid"/>
              <a:miter/>
            </a:ln>
          </p:spPr>
          <p:txBody>
            <a:bodyPr rtlCol="0" anchor="ctr"/>
            <a:lstStyle/>
            <a:p>
              <a:endParaRPr lang="en-US"/>
            </a:p>
          </p:txBody>
        </p:sp>
        <p:sp>
          <p:nvSpPr>
            <p:cNvPr id="4583" name="Freeform: Shape 4582">
              <a:extLst>
                <a:ext uri="{FF2B5EF4-FFF2-40B4-BE49-F238E27FC236}">
                  <a16:creationId xmlns:a16="http://schemas.microsoft.com/office/drawing/2014/main" id="{9153BBD8-EDA9-47DC-BA8F-94ADD073AAB8}"/>
                </a:ext>
              </a:extLst>
            </p:cNvPr>
            <p:cNvSpPr/>
            <p:nvPr/>
          </p:nvSpPr>
          <p:spPr>
            <a:xfrm>
              <a:off x="5310515" y="3580968"/>
              <a:ext cx="295908" cy="41186"/>
            </a:xfrm>
            <a:custGeom>
              <a:avLst/>
              <a:gdLst>
                <a:gd name="connsiteX0" fmla="*/ 295909 w 295908"/>
                <a:gd name="connsiteY0" fmla="*/ 33899 h 41186"/>
                <a:gd name="connsiteX1" fmla="*/ 292950 w 295908"/>
                <a:gd name="connsiteY1" fmla="*/ 34577 h 41186"/>
                <a:gd name="connsiteX2" fmla="*/ 284260 w 295908"/>
                <a:gd name="connsiteY2" fmla="*/ 35995 h 41186"/>
                <a:gd name="connsiteX3" fmla="*/ 252148 w 295908"/>
                <a:gd name="connsiteY3" fmla="*/ 39570 h 41186"/>
                <a:gd name="connsiteX4" fmla="*/ 204196 w 295908"/>
                <a:gd name="connsiteY4" fmla="*/ 41172 h 41186"/>
                <a:gd name="connsiteX5" fmla="*/ 145581 w 295908"/>
                <a:gd name="connsiteY5" fmla="*/ 37536 h 41186"/>
                <a:gd name="connsiteX6" fmla="*/ 87645 w 295908"/>
                <a:gd name="connsiteY6" fmla="*/ 27797 h 41186"/>
                <a:gd name="connsiteX7" fmla="*/ 41357 w 295908"/>
                <a:gd name="connsiteY7" fmla="*/ 15470 h 41186"/>
                <a:gd name="connsiteX8" fmla="*/ 10848 w 295908"/>
                <a:gd name="connsiteY8" fmla="*/ 4684 h 41186"/>
                <a:gd name="connsiteX9" fmla="*/ 2774 w 295908"/>
                <a:gd name="connsiteY9" fmla="*/ 1356 h 41186"/>
                <a:gd name="connsiteX10" fmla="*/ 0 w 295908"/>
                <a:gd name="connsiteY10" fmla="*/ 0 h 41186"/>
                <a:gd name="connsiteX11" fmla="*/ 2958 w 295908"/>
                <a:gd name="connsiteY11" fmla="*/ 740 h 41186"/>
                <a:gd name="connsiteX12" fmla="*/ 11279 w 295908"/>
                <a:gd name="connsiteY12" fmla="*/ 3513 h 41186"/>
                <a:gd name="connsiteX13" fmla="*/ 42097 w 295908"/>
                <a:gd name="connsiteY13" fmla="*/ 13252 h 41186"/>
                <a:gd name="connsiteX14" fmla="*/ 88323 w 295908"/>
                <a:gd name="connsiteY14" fmla="*/ 25024 h 41186"/>
                <a:gd name="connsiteX15" fmla="*/ 146013 w 295908"/>
                <a:gd name="connsiteY15" fmla="*/ 34454 h 41186"/>
                <a:gd name="connsiteX16" fmla="*/ 204319 w 295908"/>
                <a:gd name="connsiteY16" fmla="*/ 38337 h 41186"/>
                <a:gd name="connsiteX17" fmla="*/ 252086 w 295908"/>
                <a:gd name="connsiteY17" fmla="*/ 37412 h 41186"/>
                <a:gd name="connsiteX18" fmla="*/ 284198 w 295908"/>
                <a:gd name="connsiteY18" fmla="*/ 34885 h 41186"/>
                <a:gd name="connsiteX19" fmla="*/ 292889 w 295908"/>
                <a:gd name="connsiteY19" fmla="*/ 34084 h 41186"/>
                <a:gd name="connsiteX20" fmla="*/ 295909 w 295908"/>
                <a:gd name="connsiteY20" fmla="*/ 33899 h 4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5908" h="41186">
                  <a:moveTo>
                    <a:pt x="295909" y="33899"/>
                  </a:moveTo>
                  <a:cubicBezTo>
                    <a:pt x="294972" y="34300"/>
                    <a:pt x="293967" y="34528"/>
                    <a:pt x="292950" y="34577"/>
                  </a:cubicBezTo>
                  <a:lnTo>
                    <a:pt x="284260" y="35995"/>
                  </a:lnTo>
                  <a:cubicBezTo>
                    <a:pt x="276740" y="37227"/>
                    <a:pt x="265769" y="38522"/>
                    <a:pt x="252148" y="39570"/>
                  </a:cubicBezTo>
                  <a:cubicBezTo>
                    <a:pt x="238527" y="40617"/>
                    <a:pt x="222255" y="41295"/>
                    <a:pt x="204196" y="41172"/>
                  </a:cubicBezTo>
                  <a:cubicBezTo>
                    <a:pt x="186137" y="41049"/>
                    <a:pt x="166291" y="39878"/>
                    <a:pt x="145581" y="37536"/>
                  </a:cubicBezTo>
                  <a:cubicBezTo>
                    <a:pt x="124872" y="35194"/>
                    <a:pt x="105334" y="31372"/>
                    <a:pt x="87645" y="27797"/>
                  </a:cubicBezTo>
                  <a:cubicBezTo>
                    <a:pt x="69956" y="24223"/>
                    <a:pt x="54362" y="19538"/>
                    <a:pt x="41357" y="15470"/>
                  </a:cubicBezTo>
                  <a:cubicBezTo>
                    <a:pt x="28352" y="11402"/>
                    <a:pt x="17936" y="7581"/>
                    <a:pt x="10848" y="4684"/>
                  </a:cubicBezTo>
                  <a:lnTo>
                    <a:pt x="2774" y="1356"/>
                  </a:lnTo>
                  <a:cubicBezTo>
                    <a:pt x="1800" y="1011"/>
                    <a:pt x="869" y="555"/>
                    <a:pt x="0" y="0"/>
                  </a:cubicBezTo>
                  <a:cubicBezTo>
                    <a:pt x="1023" y="74"/>
                    <a:pt x="2022" y="327"/>
                    <a:pt x="2958" y="740"/>
                  </a:cubicBezTo>
                  <a:lnTo>
                    <a:pt x="11279" y="3513"/>
                  </a:lnTo>
                  <a:cubicBezTo>
                    <a:pt x="18490" y="6040"/>
                    <a:pt x="28968" y="9677"/>
                    <a:pt x="42097" y="13252"/>
                  </a:cubicBezTo>
                  <a:cubicBezTo>
                    <a:pt x="55225" y="16826"/>
                    <a:pt x="70818" y="21202"/>
                    <a:pt x="88323" y="25024"/>
                  </a:cubicBezTo>
                  <a:cubicBezTo>
                    <a:pt x="105827" y="28845"/>
                    <a:pt x="125304" y="32050"/>
                    <a:pt x="146013" y="34454"/>
                  </a:cubicBezTo>
                  <a:cubicBezTo>
                    <a:pt x="166722" y="36858"/>
                    <a:pt x="186384" y="37906"/>
                    <a:pt x="204319" y="38337"/>
                  </a:cubicBezTo>
                  <a:cubicBezTo>
                    <a:pt x="222255" y="38768"/>
                    <a:pt x="238465" y="38337"/>
                    <a:pt x="252086" y="37412"/>
                  </a:cubicBezTo>
                  <a:cubicBezTo>
                    <a:pt x="265708" y="36488"/>
                    <a:pt x="276740" y="35748"/>
                    <a:pt x="284198" y="34885"/>
                  </a:cubicBezTo>
                  <a:lnTo>
                    <a:pt x="292889" y="34084"/>
                  </a:lnTo>
                  <a:cubicBezTo>
                    <a:pt x="293881" y="33893"/>
                    <a:pt x="294898" y="33831"/>
                    <a:pt x="295909" y="33899"/>
                  </a:cubicBezTo>
                  <a:close/>
                </a:path>
              </a:pathLst>
            </a:custGeom>
            <a:solidFill>
              <a:srgbClr val="263238"/>
            </a:solidFill>
            <a:ln w="6160" cap="flat">
              <a:noFill/>
              <a:prstDash val="solid"/>
              <a:miter/>
            </a:ln>
          </p:spPr>
          <p:txBody>
            <a:bodyPr rtlCol="0" anchor="ctr"/>
            <a:lstStyle/>
            <a:p>
              <a:endParaRPr lang="en-US"/>
            </a:p>
          </p:txBody>
        </p:sp>
        <p:sp>
          <p:nvSpPr>
            <p:cNvPr id="4584" name="Freeform: Shape 4583">
              <a:extLst>
                <a:ext uri="{FF2B5EF4-FFF2-40B4-BE49-F238E27FC236}">
                  <a16:creationId xmlns:a16="http://schemas.microsoft.com/office/drawing/2014/main" id="{F927A463-C230-4977-9B69-1CDEB3011D05}"/>
                </a:ext>
              </a:extLst>
            </p:cNvPr>
            <p:cNvSpPr/>
            <p:nvPr/>
          </p:nvSpPr>
          <p:spPr>
            <a:xfrm>
              <a:off x="5882486" y="3341873"/>
              <a:ext cx="265665" cy="188862"/>
            </a:xfrm>
            <a:custGeom>
              <a:avLst/>
              <a:gdLst>
                <a:gd name="connsiteX0" fmla="*/ 263427 w 265665"/>
                <a:gd name="connsiteY0" fmla="*/ 33050 h 188862"/>
                <a:gd name="connsiteX1" fmla="*/ 244567 w 265665"/>
                <a:gd name="connsiteY1" fmla="*/ 32248 h 188862"/>
                <a:gd name="connsiteX2" fmla="*/ 222748 w 265665"/>
                <a:gd name="connsiteY2" fmla="*/ 46733 h 188862"/>
                <a:gd name="connsiteX3" fmla="*/ 203457 w 265665"/>
                <a:gd name="connsiteY3" fmla="*/ 54807 h 188862"/>
                <a:gd name="connsiteX4" fmla="*/ 194150 w 265665"/>
                <a:gd name="connsiteY4" fmla="*/ 56471 h 188862"/>
                <a:gd name="connsiteX5" fmla="*/ 141883 w 265665"/>
                <a:gd name="connsiteY5" fmla="*/ 45377 h 188862"/>
                <a:gd name="connsiteX6" fmla="*/ 138124 w 265665"/>
                <a:gd name="connsiteY6" fmla="*/ 42850 h 188862"/>
                <a:gd name="connsiteX7" fmla="*/ 206908 w 265665"/>
                <a:gd name="connsiteY7" fmla="*/ 21524 h 188862"/>
                <a:gd name="connsiteX8" fmla="*/ 206908 w 265665"/>
                <a:gd name="connsiteY8" fmla="*/ 21524 h 188862"/>
                <a:gd name="connsiteX9" fmla="*/ 207894 w 265665"/>
                <a:gd name="connsiteY9" fmla="*/ 4118 h 188862"/>
                <a:gd name="connsiteX10" fmla="*/ 196184 w 265665"/>
                <a:gd name="connsiteY10" fmla="*/ 260 h 188862"/>
                <a:gd name="connsiteX11" fmla="*/ 120989 w 265665"/>
                <a:gd name="connsiteY11" fmla="*/ 11786 h 188862"/>
                <a:gd name="connsiteX12" fmla="*/ 53006 w 265665"/>
                <a:gd name="connsiteY12" fmla="*/ 40199 h 188862"/>
                <a:gd name="connsiteX13" fmla="*/ 0 w 265665"/>
                <a:gd name="connsiteY13" fmla="*/ 74900 h 188862"/>
                <a:gd name="connsiteX14" fmla="*/ 13067 w 265665"/>
                <a:gd name="connsiteY14" fmla="*/ 188863 h 188862"/>
                <a:gd name="connsiteX15" fmla="*/ 34454 w 265665"/>
                <a:gd name="connsiteY15" fmla="*/ 183562 h 188862"/>
                <a:gd name="connsiteX16" fmla="*/ 73407 w 265665"/>
                <a:gd name="connsiteY16" fmla="*/ 187014 h 188862"/>
                <a:gd name="connsiteX17" fmla="*/ 149526 w 265665"/>
                <a:gd name="connsiteY17" fmla="*/ 171913 h 188862"/>
                <a:gd name="connsiteX18" fmla="*/ 178988 w 265665"/>
                <a:gd name="connsiteY18" fmla="*/ 154470 h 188862"/>
                <a:gd name="connsiteX19" fmla="*/ 187986 w 265665"/>
                <a:gd name="connsiteY19" fmla="*/ 126057 h 188862"/>
                <a:gd name="connsiteX20" fmla="*/ 203333 w 265665"/>
                <a:gd name="connsiteY20" fmla="*/ 110586 h 188862"/>
                <a:gd name="connsiteX21" fmla="*/ 202162 w 265665"/>
                <a:gd name="connsiteY21" fmla="*/ 92897 h 188862"/>
                <a:gd name="connsiteX22" fmla="*/ 249806 w 265665"/>
                <a:gd name="connsiteY22" fmla="*/ 62696 h 188862"/>
                <a:gd name="connsiteX23" fmla="*/ 263427 w 265665"/>
                <a:gd name="connsiteY23" fmla="*/ 33050 h 18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5665" h="188862">
                  <a:moveTo>
                    <a:pt x="263427" y="33050"/>
                  </a:moveTo>
                  <a:cubicBezTo>
                    <a:pt x="258805" y="26455"/>
                    <a:pt x="251100" y="27503"/>
                    <a:pt x="244567" y="32248"/>
                  </a:cubicBezTo>
                  <a:lnTo>
                    <a:pt x="222748" y="46733"/>
                  </a:lnTo>
                  <a:cubicBezTo>
                    <a:pt x="216646" y="50153"/>
                    <a:pt x="210175" y="52865"/>
                    <a:pt x="203457" y="54807"/>
                  </a:cubicBezTo>
                  <a:lnTo>
                    <a:pt x="194150" y="56471"/>
                  </a:lnTo>
                  <a:cubicBezTo>
                    <a:pt x="175949" y="59725"/>
                    <a:pt x="157193" y="55744"/>
                    <a:pt x="141883" y="45377"/>
                  </a:cubicBezTo>
                  <a:lnTo>
                    <a:pt x="138124" y="42850"/>
                  </a:lnTo>
                  <a:cubicBezTo>
                    <a:pt x="138124" y="42850"/>
                    <a:pt x="197848" y="29290"/>
                    <a:pt x="206908" y="21524"/>
                  </a:cubicBezTo>
                  <a:lnTo>
                    <a:pt x="206908" y="21524"/>
                  </a:lnTo>
                  <a:cubicBezTo>
                    <a:pt x="211987" y="16988"/>
                    <a:pt x="212431" y="9197"/>
                    <a:pt x="207894" y="4118"/>
                  </a:cubicBezTo>
                  <a:cubicBezTo>
                    <a:pt x="204960" y="833"/>
                    <a:pt x="200498" y="-640"/>
                    <a:pt x="196184" y="260"/>
                  </a:cubicBezTo>
                  <a:lnTo>
                    <a:pt x="120989" y="11786"/>
                  </a:lnTo>
                  <a:cubicBezTo>
                    <a:pt x="96366" y="15632"/>
                    <a:pt x="73043" y="25382"/>
                    <a:pt x="53006" y="40199"/>
                  </a:cubicBezTo>
                  <a:cubicBezTo>
                    <a:pt x="34084" y="54190"/>
                    <a:pt x="1972" y="75146"/>
                    <a:pt x="0" y="74900"/>
                  </a:cubicBezTo>
                  <a:lnTo>
                    <a:pt x="13067" y="188863"/>
                  </a:lnTo>
                  <a:lnTo>
                    <a:pt x="34454" y="183562"/>
                  </a:lnTo>
                  <a:lnTo>
                    <a:pt x="73407" y="187014"/>
                  </a:lnTo>
                  <a:cubicBezTo>
                    <a:pt x="99700" y="189294"/>
                    <a:pt x="126099" y="184061"/>
                    <a:pt x="149526" y="171913"/>
                  </a:cubicBezTo>
                  <a:cubicBezTo>
                    <a:pt x="164010" y="164455"/>
                    <a:pt x="177570" y="156936"/>
                    <a:pt x="178988" y="154470"/>
                  </a:cubicBezTo>
                  <a:cubicBezTo>
                    <a:pt x="182649" y="145219"/>
                    <a:pt x="185656" y="135727"/>
                    <a:pt x="187986" y="126057"/>
                  </a:cubicBezTo>
                  <a:cubicBezTo>
                    <a:pt x="187986" y="126057"/>
                    <a:pt x="202779" y="116873"/>
                    <a:pt x="203333" y="110586"/>
                  </a:cubicBezTo>
                  <a:cubicBezTo>
                    <a:pt x="203463" y="104669"/>
                    <a:pt x="203068" y="98746"/>
                    <a:pt x="202162" y="92897"/>
                  </a:cubicBezTo>
                  <a:cubicBezTo>
                    <a:pt x="202162" y="92897"/>
                    <a:pt x="239944" y="70462"/>
                    <a:pt x="249806" y="62696"/>
                  </a:cubicBezTo>
                  <a:cubicBezTo>
                    <a:pt x="267372" y="48520"/>
                    <a:pt x="267618" y="39028"/>
                    <a:pt x="263427" y="33050"/>
                  </a:cubicBezTo>
                  <a:close/>
                </a:path>
              </a:pathLst>
            </a:custGeom>
            <a:solidFill>
              <a:srgbClr val="B78876"/>
            </a:solidFill>
            <a:ln w="6160" cap="flat">
              <a:noFill/>
              <a:prstDash val="solid"/>
              <a:miter/>
            </a:ln>
          </p:spPr>
          <p:txBody>
            <a:bodyPr rtlCol="0" anchor="ctr"/>
            <a:lstStyle/>
            <a:p>
              <a:endParaRPr lang="en-US"/>
            </a:p>
          </p:txBody>
        </p:sp>
        <p:sp>
          <p:nvSpPr>
            <p:cNvPr id="4585" name="Freeform: Shape 4584">
              <a:extLst>
                <a:ext uri="{FF2B5EF4-FFF2-40B4-BE49-F238E27FC236}">
                  <a16:creationId xmlns:a16="http://schemas.microsoft.com/office/drawing/2014/main" id="{EC8B8E90-1618-48E5-9536-B76FFB04219A}"/>
                </a:ext>
              </a:extLst>
            </p:cNvPr>
            <p:cNvSpPr/>
            <p:nvPr/>
          </p:nvSpPr>
          <p:spPr>
            <a:xfrm>
              <a:off x="6040329" y="3433988"/>
              <a:ext cx="45983" cy="22847"/>
            </a:xfrm>
            <a:custGeom>
              <a:avLst/>
              <a:gdLst>
                <a:gd name="connsiteX0" fmla="*/ 4 w 45983"/>
                <a:gd name="connsiteY0" fmla="*/ 22847 h 22847"/>
                <a:gd name="connsiteX1" fmla="*/ 24350 w 45983"/>
                <a:gd name="connsiteY1" fmla="*/ 14095 h 22847"/>
                <a:gd name="connsiteX2" fmla="*/ 45984 w 45983"/>
                <a:gd name="connsiteY2" fmla="*/ 42 h 22847"/>
                <a:gd name="connsiteX3" fmla="*/ 23240 w 45983"/>
                <a:gd name="connsiteY3" fmla="*/ 11938 h 22847"/>
                <a:gd name="connsiteX4" fmla="*/ 4 w 45983"/>
                <a:gd name="connsiteY4" fmla="*/ 22847 h 22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83" h="22847">
                  <a:moveTo>
                    <a:pt x="4" y="22847"/>
                  </a:moveTo>
                  <a:cubicBezTo>
                    <a:pt x="8541" y="21269"/>
                    <a:pt x="16763" y="18311"/>
                    <a:pt x="24350" y="14095"/>
                  </a:cubicBezTo>
                  <a:cubicBezTo>
                    <a:pt x="32282" y="10631"/>
                    <a:pt x="39592" y="5885"/>
                    <a:pt x="45984" y="42"/>
                  </a:cubicBezTo>
                  <a:cubicBezTo>
                    <a:pt x="45614" y="-574"/>
                    <a:pt x="35937" y="5651"/>
                    <a:pt x="23240" y="11938"/>
                  </a:cubicBezTo>
                  <a:cubicBezTo>
                    <a:pt x="10544" y="18225"/>
                    <a:pt x="-242" y="22046"/>
                    <a:pt x="4" y="22847"/>
                  </a:cubicBezTo>
                  <a:close/>
                </a:path>
              </a:pathLst>
            </a:custGeom>
            <a:solidFill>
              <a:srgbClr val="AA6550"/>
            </a:solidFill>
            <a:ln w="6160" cap="flat">
              <a:noFill/>
              <a:prstDash val="solid"/>
              <a:miter/>
            </a:ln>
          </p:spPr>
          <p:txBody>
            <a:bodyPr rtlCol="0" anchor="ctr"/>
            <a:lstStyle/>
            <a:p>
              <a:endParaRPr lang="en-US"/>
            </a:p>
          </p:txBody>
        </p:sp>
        <p:sp>
          <p:nvSpPr>
            <p:cNvPr id="4586" name="Freeform: Shape 4585">
              <a:extLst>
                <a:ext uri="{FF2B5EF4-FFF2-40B4-BE49-F238E27FC236}">
                  <a16:creationId xmlns:a16="http://schemas.microsoft.com/office/drawing/2014/main" id="{50B9A771-02BD-4760-92AA-BF32F7921E18}"/>
                </a:ext>
              </a:extLst>
            </p:cNvPr>
            <p:cNvSpPr/>
            <p:nvPr/>
          </p:nvSpPr>
          <p:spPr>
            <a:xfrm>
              <a:off x="6048346" y="3466389"/>
              <a:ext cx="24345" cy="12326"/>
            </a:xfrm>
            <a:custGeom>
              <a:avLst/>
              <a:gdLst>
                <a:gd name="connsiteX0" fmla="*/ 0 w 24345"/>
                <a:gd name="connsiteY0" fmla="*/ 12327 h 12326"/>
                <a:gd name="connsiteX1" fmla="*/ 13375 w 24345"/>
                <a:gd name="connsiteY1" fmla="*/ 8567 h 12326"/>
                <a:gd name="connsiteX2" fmla="*/ 24346 w 24345"/>
                <a:gd name="connsiteY2" fmla="*/ 0 h 12326"/>
                <a:gd name="connsiteX3" fmla="*/ 12019 w 24345"/>
                <a:gd name="connsiteY3" fmla="*/ 6163 h 12326"/>
                <a:gd name="connsiteX4" fmla="*/ 0 w 24345"/>
                <a:gd name="connsiteY4" fmla="*/ 12327 h 12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45" h="12326">
                  <a:moveTo>
                    <a:pt x="0" y="12327"/>
                  </a:moveTo>
                  <a:cubicBezTo>
                    <a:pt x="4721" y="12333"/>
                    <a:pt x="9350" y="11033"/>
                    <a:pt x="13375" y="8567"/>
                  </a:cubicBezTo>
                  <a:cubicBezTo>
                    <a:pt x="17763" y="6798"/>
                    <a:pt x="21566" y="3828"/>
                    <a:pt x="24346" y="0"/>
                  </a:cubicBezTo>
                  <a:cubicBezTo>
                    <a:pt x="20099" y="1775"/>
                    <a:pt x="15982" y="3834"/>
                    <a:pt x="12019" y="6163"/>
                  </a:cubicBezTo>
                  <a:cubicBezTo>
                    <a:pt x="7871" y="7926"/>
                    <a:pt x="3852" y="9985"/>
                    <a:pt x="0" y="12327"/>
                  </a:cubicBezTo>
                  <a:close/>
                </a:path>
              </a:pathLst>
            </a:custGeom>
            <a:solidFill>
              <a:srgbClr val="AA6550"/>
            </a:solidFill>
            <a:ln w="6160" cap="flat">
              <a:noFill/>
              <a:prstDash val="solid"/>
              <a:miter/>
            </a:ln>
          </p:spPr>
          <p:txBody>
            <a:bodyPr rtlCol="0" anchor="ctr"/>
            <a:lstStyle/>
            <a:p>
              <a:endParaRPr lang="en-US"/>
            </a:p>
          </p:txBody>
        </p:sp>
        <p:sp>
          <p:nvSpPr>
            <p:cNvPr id="4587" name="Freeform: Shape 4586">
              <a:extLst>
                <a:ext uri="{FF2B5EF4-FFF2-40B4-BE49-F238E27FC236}">
                  <a16:creationId xmlns:a16="http://schemas.microsoft.com/office/drawing/2014/main" id="{B52AAFB7-AAA0-47B1-9C1B-A1434D3DE214}"/>
                </a:ext>
              </a:extLst>
            </p:cNvPr>
            <p:cNvSpPr/>
            <p:nvPr/>
          </p:nvSpPr>
          <p:spPr>
            <a:xfrm>
              <a:off x="6009269" y="3377943"/>
              <a:ext cx="71064" cy="22558"/>
            </a:xfrm>
            <a:custGeom>
              <a:avLst/>
              <a:gdLst>
                <a:gd name="connsiteX0" fmla="*/ 0 w 71064"/>
                <a:gd name="connsiteY0" fmla="*/ 0 h 22558"/>
                <a:gd name="connsiteX1" fmla="*/ 9060 w 71064"/>
                <a:gd name="connsiteY1" fmla="*/ 6472 h 22558"/>
                <a:gd name="connsiteX2" fmla="*/ 33344 w 71064"/>
                <a:gd name="connsiteY2" fmla="*/ 18059 h 22558"/>
                <a:gd name="connsiteX3" fmla="*/ 59909 w 71064"/>
                <a:gd name="connsiteY3" fmla="*/ 22497 h 22558"/>
                <a:gd name="connsiteX4" fmla="*/ 71065 w 71064"/>
                <a:gd name="connsiteY4" fmla="*/ 21387 h 22558"/>
                <a:gd name="connsiteX5" fmla="*/ 34084 w 71064"/>
                <a:gd name="connsiteY5" fmla="*/ 15717 h 22558"/>
                <a:gd name="connsiteX6" fmla="*/ 9862 w 71064"/>
                <a:gd name="connsiteY6" fmla="*/ 4931 h 22558"/>
                <a:gd name="connsiteX7" fmla="*/ 0 w 71064"/>
                <a:gd name="connsiteY7" fmla="*/ 0 h 2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64" h="22558">
                  <a:moveTo>
                    <a:pt x="0" y="0"/>
                  </a:moveTo>
                  <a:cubicBezTo>
                    <a:pt x="2712" y="2564"/>
                    <a:pt x="5757" y="4740"/>
                    <a:pt x="9060" y="6472"/>
                  </a:cubicBezTo>
                  <a:cubicBezTo>
                    <a:pt x="16722" y="11187"/>
                    <a:pt x="24864" y="15070"/>
                    <a:pt x="33344" y="18059"/>
                  </a:cubicBezTo>
                  <a:cubicBezTo>
                    <a:pt x="41918" y="20901"/>
                    <a:pt x="50880" y="22398"/>
                    <a:pt x="59909" y="22497"/>
                  </a:cubicBezTo>
                  <a:cubicBezTo>
                    <a:pt x="63663" y="22719"/>
                    <a:pt x="67429" y="22343"/>
                    <a:pt x="71065" y="21387"/>
                  </a:cubicBezTo>
                  <a:cubicBezTo>
                    <a:pt x="58541" y="21135"/>
                    <a:pt x="46109" y="19230"/>
                    <a:pt x="34084" y="15717"/>
                  </a:cubicBezTo>
                  <a:cubicBezTo>
                    <a:pt x="25745" y="12752"/>
                    <a:pt x="17646" y="9147"/>
                    <a:pt x="9862" y="4931"/>
                  </a:cubicBezTo>
                  <a:cubicBezTo>
                    <a:pt x="6743" y="2971"/>
                    <a:pt x="3439" y="1319"/>
                    <a:pt x="0" y="0"/>
                  </a:cubicBezTo>
                  <a:close/>
                </a:path>
              </a:pathLst>
            </a:custGeom>
            <a:solidFill>
              <a:srgbClr val="AA6550"/>
            </a:solidFill>
            <a:ln w="6160" cap="flat">
              <a:noFill/>
              <a:prstDash val="solid"/>
              <a:miter/>
            </a:ln>
          </p:spPr>
          <p:txBody>
            <a:bodyPr rtlCol="0" anchor="ctr"/>
            <a:lstStyle/>
            <a:p>
              <a:endParaRPr lang="en-US"/>
            </a:p>
          </p:txBody>
        </p:sp>
        <p:sp>
          <p:nvSpPr>
            <p:cNvPr id="4588" name="Freeform: Shape 4587">
              <a:extLst>
                <a:ext uri="{FF2B5EF4-FFF2-40B4-BE49-F238E27FC236}">
                  <a16:creationId xmlns:a16="http://schemas.microsoft.com/office/drawing/2014/main" id="{DCA2B9FA-A940-4FD4-8492-936A01E26AB3}"/>
                </a:ext>
              </a:extLst>
            </p:cNvPr>
            <p:cNvSpPr/>
            <p:nvPr/>
          </p:nvSpPr>
          <p:spPr>
            <a:xfrm>
              <a:off x="5394585" y="2731886"/>
              <a:ext cx="221427" cy="127595"/>
            </a:xfrm>
            <a:custGeom>
              <a:avLst/>
              <a:gdLst>
                <a:gd name="connsiteX0" fmla="*/ 0 w 221427"/>
                <a:gd name="connsiteY0" fmla="*/ 0 h 127595"/>
                <a:gd name="connsiteX1" fmla="*/ 69586 w 221427"/>
                <a:gd name="connsiteY1" fmla="*/ 68168 h 127595"/>
                <a:gd name="connsiteX2" fmla="*/ 155874 w 221427"/>
                <a:gd name="connsiteY2" fmla="*/ 115442 h 127595"/>
                <a:gd name="connsiteX3" fmla="*/ 199019 w 221427"/>
                <a:gd name="connsiteY3" fmla="*/ 127461 h 127595"/>
                <a:gd name="connsiteX4" fmla="*/ 210483 w 221427"/>
                <a:gd name="connsiteY4" fmla="*/ 123393 h 127595"/>
                <a:gd name="connsiteX5" fmla="*/ 216646 w 221427"/>
                <a:gd name="connsiteY5" fmla="*/ 107861 h 127595"/>
                <a:gd name="connsiteX6" fmla="*/ 221084 w 221427"/>
                <a:gd name="connsiteY6" fmla="*/ 19723 h 127595"/>
                <a:gd name="connsiteX7" fmla="*/ 185767 w 221427"/>
                <a:gd name="connsiteY7" fmla="*/ 102622 h 127595"/>
                <a:gd name="connsiteX8" fmla="*/ 88508 w 221427"/>
                <a:gd name="connsiteY8" fmla="*/ 52266 h 127595"/>
                <a:gd name="connsiteX9" fmla="*/ 0 w 221427"/>
                <a:gd name="connsiteY9" fmla="*/ 0 h 12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427" h="127595">
                  <a:moveTo>
                    <a:pt x="0" y="0"/>
                  </a:moveTo>
                  <a:cubicBezTo>
                    <a:pt x="16888" y="28167"/>
                    <a:pt x="42466" y="49616"/>
                    <a:pt x="69586" y="68168"/>
                  </a:cubicBezTo>
                  <a:cubicBezTo>
                    <a:pt x="97149" y="86018"/>
                    <a:pt x="125994" y="101821"/>
                    <a:pt x="155874" y="115442"/>
                  </a:cubicBezTo>
                  <a:cubicBezTo>
                    <a:pt x="169496" y="121975"/>
                    <a:pt x="183918" y="128632"/>
                    <a:pt x="199019" y="127461"/>
                  </a:cubicBezTo>
                  <a:cubicBezTo>
                    <a:pt x="203173" y="127331"/>
                    <a:pt x="207179" y="125914"/>
                    <a:pt x="210483" y="123393"/>
                  </a:cubicBezTo>
                  <a:cubicBezTo>
                    <a:pt x="214286" y="119091"/>
                    <a:pt x="216461" y="113599"/>
                    <a:pt x="216646" y="107861"/>
                  </a:cubicBezTo>
                  <a:cubicBezTo>
                    <a:pt x="220683" y="78665"/>
                    <a:pt x="222169" y="49178"/>
                    <a:pt x="221084" y="19723"/>
                  </a:cubicBezTo>
                  <a:cubicBezTo>
                    <a:pt x="213330" y="48901"/>
                    <a:pt x="201441" y="76816"/>
                    <a:pt x="185767" y="102622"/>
                  </a:cubicBezTo>
                  <a:cubicBezTo>
                    <a:pt x="185767" y="102622"/>
                    <a:pt x="161976" y="81974"/>
                    <a:pt x="88508" y="52266"/>
                  </a:cubicBezTo>
                  <a:cubicBezTo>
                    <a:pt x="13991" y="22127"/>
                    <a:pt x="0" y="0"/>
                    <a:pt x="0" y="0"/>
                  </a:cubicBezTo>
                  <a:close/>
                </a:path>
              </a:pathLst>
            </a:custGeom>
            <a:solidFill>
              <a:srgbClr val="000000"/>
            </a:solidFill>
            <a:ln w="6160" cap="flat">
              <a:noFill/>
              <a:prstDash val="solid"/>
              <a:miter/>
            </a:ln>
          </p:spPr>
          <p:txBody>
            <a:bodyPr rtlCol="0" anchor="ctr"/>
            <a:lstStyle/>
            <a:p>
              <a:endParaRPr lang="en-US"/>
            </a:p>
          </p:txBody>
        </p:sp>
        <p:sp>
          <p:nvSpPr>
            <p:cNvPr id="4589" name="Freeform: Shape 4588">
              <a:extLst>
                <a:ext uri="{FF2B5EF4-FFF2-40B4-BE49-F238E27FC236}">
                  <a16:creationId xmlns:a16="http://schemas.microsoft.com/office/drawing/2014/main" id="{F7DA0417-E5FF-4EE3-9AAB-88C2C7E71ED3}"/>
                </a:ext>
              </a:extLst>
            </p:cNvPr>
            <p:cNvSpPr/>
            <p:nvPr/>
          </p:nvSpPr>
          <p:spPr>
            <a:xfrm>
              <a:off x="5481878" y="3834102"/>
              <a:ext cx="3702" cy="199820"/>
            </a:xfrm>
            <a:custGeom>
              <a:avLst/>
              <a:gdLst>
                <a:gd name="connsiteX0" fmla="*/ 2879 w 3702"/>
                <a:gd name="connsiteY0" fmla="*/ 199820 h 199820"/>
                <a:gd name="connsiteX1" fmla="*/ 228 w 3702"/>
                <a:gd name="connsiteY1" fmla="*/ 99910 h 199820"/>
                <a:gd name="connsiteX2" fmla="*/ 845 w 3702"/>
                <a:gd name="connsiteY2" fmla="*/ 0 h 199820"/>
                <a:gd name="connsiteX3" fmla="*/ 3433 w 3702"/>
                <a:gd name="connsiteY3" fmla="*/ 99910 h 199820"/>
                <a:gd name="connsiteX4" fmla="*/ 2879 w 3702"/>
                <a:gd name="connsiteY4" fmla="*/ 199820 h 199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2" h="199820">
                  <a:moveTo>
                    <a:pt x="2879" y="199820"/>
                  </a:moveTo>
                  <a:cubicBezTo>
                    <a:pt x="1954" y="199820"/>
                    <a:pt x="783" y="155073"/>
                    <a:pt x="228" y="99910"/>
                  </a:cubicBezTo>
                  <a:cubicBezTo>
                    <a:pt x="-326" y="44747"/>
                    <a:pt x="228" y="0"/>
                    <a:pt x="845" y="0"/>
                  </a:cubicBezTo>
                  <a:cubicBezTo>
                    <a:pt x="1461" y="0"/>
                    <a:pt x="2940" y="44747"/>
                    <a:pt x="3433" y="99910"/>
                  </a:cubicBezTo>
                  <a:cubicBezTo>
                    <a:pt x="3926" y="155073"/>
                    <a:pt x="3741" y="199759"/>
                    <a:pt x="2879" y="199820"/>
                  </a:cubicBezTo>
                  <a:close/>
                </a:path>
              </a:pathLst>
            </a:custGeom>
            <a:solidFill>
              <a:srgbClr val="455A64"/>
            </a:solidFill>
            <a:ln w="6160" cap="flat">
              <a:noFill/>
              <a:prstDash val="solid"/>
              <a:miter/>
            </a:ln>
          </p:spPr>
          <p:txBody>
            <a:bodyPr rtlCol="0" anchor="ctr"/>
            <a:lstStyle/>
            <a:p>
              <a:endParaRPr lang="en-US"/>
            </a:p>
          </p:txBody>
        </p:sp>
      </p:grpSp>
      <p:sp>
        <p:nvSpPr>
          <p:cNvPr id="4590" name="Freeform: Shape 4589">
            <a:extLst>
              <a:ext uri="{FF2B5EF4-FFF2-40B4-BE49-F238E27FC236}">
                <a16:creationId xmlns:a16="http://schemas.microsoft.com/office/drawing/2014/main" id="{72C86A14-E4DB-45EF-8C08-7CBF25422E45}"/>
              </a:ext>
            </a:extLst>
          </p:cNvPr>
          <p:cNvSpPr/>
          <p:nvPr/>
        </p:nvSpPr>
        <p:spPr>
          <a:xfrm>
            <a:off x="4722765" y="4223634"/>
            <a:ext cx="4191168" cy="3266"/>
          </a:xfrm>
          <a:custGeom>
            <a:avLst/>
            <a:gdLst>
              <a:gd name="connsiteX0" fmla="*/ 4191168 w 4191168"/>
              <a:gd name="connsiteY0" fmla="*/ 1664 h 3266"/>
              <a:gd name="connsiteX1" fmla="*/ 2095584 w 4191168"/>
              <a:gd name="connsiteY1" fmla="*/ 3267 h 3266"/>
              <a:gd name="connsiteX2" fmla="*/ 0 w 4191168"/>
              <a:gd name="connsiteY2" fmla="*/ 1664 h 3266"/>
              <a:gd name="connsiteX3" fmla="*/ 2095584 w 4191168"/>
              <a:gd name="connsiteY3" fmla="*/ 0 h 3266"/>
              <a:gd name="connsiteX4" fmla="*/ 4191168 w 4191168"/>
              <a:gd name="connsiteY4" fmla="*/ 1664 h 3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168" h="3266">
                <a:moveTo>
                  <a:pt x="4191168" y="1664"/>
                </a:moveTo>
                <a:cubicBezTo>
                  <a:pt x="4191168" y="2527"/>
                  <a:pt x="3252901" y="3267"/>
                  <a:pt x="2095584" y="3267"/>
                </a:cubicBezTo>
                <a:cubicBezTo>
                  <a:pt x="938267" y="3267"/>
                  <a:pt x="0" y="2835"/>
                  <a:pt x="0" y="1664"/>
                </a:cubicBezTo>
                <a:cubicBezTo>
                  <a:pt x="0" y="493"/>
                  <a:pt x="938020" y="0"/>
                  <a:pt x="2095584" y="0"/>
                </a:cubicBezTo>
                <a:cubicBezTo>
                  <a:pt x="3253148" y="0"/>
                  <a:pt x="4191168" y="740"/>
                  <a:pt x="4191168" y="1664"/>
                </a:cubicBezTo>
                <a:close/>
              </a:path>
            </a:pathLst>
          </a:custGeom>
          <a:solidFill>
            <a:srgbClr val="263238"/>
          </a:solidFill>
          <a:ln w="6160" cap="flat">
            <a:noFill/>
            <a:prstDash val="solid"/>
            <a:miter/>
          </a:ln>
        </p:spPr>
        <p:txBody>
          <a:bodyPr rtlCol="0" anchor="ctr"/>
          <a:lstStyle/>
          <a:p>
            <a:endParaRPr lang="en-US"/>
          </a:p>
        </p:txBody>
      </p:sp>
      <p:sp>
        <p:nvSpPr>
          <p:cNvPr id="20" name="Google Shape;4205;p41">
            <a:extLst>
              <a:ext uri="{FF2B5EF4-FFF2-40B4-BE49-F238E27FC236}">
                <a16:creationId xmlns:a16="http://schemas.microsoft.com/office/drawing/2014/main" id="{DB0B2207-34EE-4664-AC9A-41DD94428366}"/>
              </a:ext>
            </a:extLst>
          </p:cNvPr>
          <p:cNvSpPr txBox="1">
            <a:spLocks/>
          </p:cNvSpPr>
          <p:nvPr/>
        </p:nvSpPr>
        <p:spPr>
          <a:xfrm>
            <a:off x="699699" y="1252490"/>
            <a:ext cx="3872301" cy="712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a:spcAft>
                <a:spcPts val="1000"/>
              </a:spcAft>
              <a:buFont typeface="Arial" panose="020B0604020202020204" pitchFamily="34" charset="0"/>
              <a:buChar char="-"/>
            </a:pPr>
            <a:r>
              <a:rPr lang="en-US" sz="1400" dirty="0" err="1">
                <a:effectLst/>
                <a:latin typeface="Arial" panose="020B0604020202020204" pitchFamily="34" charset="0"/>
                <a:ea typeface="Calibri" panose="020F0502020204030204" pitchFamily="34" charset="0"/>
              </a:rPr>
              <a:t>Các</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thành</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viên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thời</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gian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đầu</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chưa</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đồng</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nhất</a:t>
            </a:r>
            <a:r>
              <a:rPr lang="en-US" sz="1400" dirty="0">
                <a:effectLst/>
                <a:latin typeface="Arial" panose="020B0604020202020204" pitchFamily="34" charset="0"/>
                <a:ea typeface="Calibri" panose="020F0502020204030204" pitchFamily="34" charset="0"/>
              </a:rPr>
              <a:t> ý </a:t>
            </a:r>
            <a:r>
              <a:rPr lang="en-US" sz="1400" dirty="0" err="1">
                <a:effectLst/>
                <a:latin typeface="Arial" panose="020B0604020202020204" pitchFamily="34" charset="0"/>
                <a:ea typeface="Calibri" panose="020F0502020204030204" pitchFamily="34" charset="0"/>
              </a:rPr>
              <a:t>tưởng</a:t>
            </a:r>
            <a:r>
              <a:rPr lang="en-US" sz="1400" dirty="0">
                <a:effectLst/>
                <a:latin typeface="Arial" panose="020B0604020202020204" pitchFamily="34" charset="0"/>
                <a:ea typeface="Calibri" panose="020F0502020204030204" pitchFamily="34" charset="0"/>
              </a:rPr>
              <a:t> </a:t>
            </a:r>
            <a:endParaRPr lang="en-US" sz="1200" dirty="0">
              <a:latin typeface="Calibri" panose="020F0502020204030204" pitchFamily="34" charset="0"/>
              <a:ea typeface="Times New Roman" panose="02020603050405020304" pitchFamily="18" charset="0"/>
            </a:endParaRPr>
          </a:p>
        </p:txBody>
      </p:sp>
      <p:sp>
        <p:nvSpPr>
          <p:cNvPr id="21" name="Google Shape;4205;p41">
            <a:extLst>
              <a:ext uri="{FF2B5EF4-FFF2-40B4-BE49-F238E27FC236}">
                <a16:creationId xmlns:a16="http://schemas.microsoft.com/office/drawing/2014/main" id="{04467B99-3D62-4A45-A688-9EB8593BF4A4}"/>
              </a:ext>
            </a:extLst>
          </p:cNvPr>
          <p:cNvSpPr txBox="1">
            <a:spLocks/>
          </p:cNvSpPr>
          <p:nvPr/>
        </p:nvSpPr>
        <p:spPr>
          <a:xfrm>
            <a:off x="699699" y="2068074"/>
            <a:ext cx="3872301" cy="712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a:spcAft>
                <a:spcPts val="1000"/>
              </a:spcAft>
              <a:buFont typeface="Arial" panose="020B0604020202020204" pitchFamily="34" charset="0"/>
              <a:buChar char="-"/>
            </a:pPr>
            <a:r>
              <a:rPr lang="en-US" sz="1400" dirty="0" err="1">
                <a:effectLst/>
                <a:latin typeface="Arial" panose="020B0604020202020204" pitchFamily="34" charset="0"/>
                <a:ea typeface="Calibri" panose="020F0502020204030204" pitchFamily="34" charset="0"/>
              </a:rPr>
              <a:t>Khó</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khăn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trong</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việc</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liên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lạc</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kết</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nối</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với</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nhau</a:t>
            </a:r>
            <a:endParaRPr lang="en-US" sz="1200" dirty="0">
              <a:latin typeface="Calibri" panose="020F0502020204030204" pitchFamily="34" charset="0"/>
              <a:ea typeface="Times New Roman" panose="02020603050405020304" pitchFamily="18" charset="0"/>
            </a:endParaRPr>
          </a:p>
        </p:txBody>
      </p:sp>
      <p:sp>
        <p:nvSpPr>
          <p:cNvPr id="22" name="Google Shape;4205;p41">
            <a:extLst>
              <a:ext uri="{FF2B5EF4-FFF2-40B4-BE49-F238E27FC236}">
                <a16:creationId xmlns:a16="http://schemas.microsoft.com/office/drawing/2014/main" id="{EFDA0DDA-0EA7-4B4B-AF4F-73DAB96A521D}"/>
              </a:ext>
            </a:extLst>
          </p:cNvPr>
          <p:cNvSpPr txBox="1">
            <a:spLocks/>
          </p:cNvSpPr>
          <p:nvPr/>
        </p:nvSpPr>
        <p:spPr>
          <a:xfrm>
            <a:off x="699699" y="2806141"/>
            <a:ext cx="3872301" cy="712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a:spcAft>
                <a:spcPts val="1000"/>
              </a:spcAft>
              <a:buFont typeface="Arial" panose="020B0604020202020204" pitchFamily="34" charset="0"/>
              <a:buChar char="-"/>
            </a:pPr>
            <a:r>
              <a:rPr lang="en-US" sz="1400" dirty="0" err="1">
                <a:effectLst/>
                <a:latin typeface="Arial" panose="020B0604020202020204" pitchFamily="34" charset="0"/>
                <a:ea typeface="Calibri" panose="020F0502020204030204" pitchFamily="34" charset="0"/>
              </a:rPr>
              <a:t>Một</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vài</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thành</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viên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trong</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nhóm</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bận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việc</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cá</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nhân</a:t>
            </a:r>
            <a:endParaRPr lang="en-US" sz="1200" dirty="0">
              <a:latin typeface="Calibri" panose="020F0502020204030204" pitchFamily="34" charset="0"/>
              <a:ea typeface="Times New Roman" panose="02020603050405020304" pitchFamily="18" charset="0"/>
            </a:endParaRPr>
          </a:p>
        </p:txBody>
      </p:sp>
      <p:sp>
        <p:nvSpPr>
          <p:cNvPr id="23" name="Google Shape;4205;p41">
            <a:extLst>
              <a:ext uri="{FF2B5EF4-FFF2-40B4-BE49-F238E27FC236}">
                <a16:creationId xmlns:a16="http://schemas.microsoft.com/office/drawing/2014/main" id="{A0A9F3AB-52FC-4E9B-A0E8-6BEAB65F3304}"/>
              </a:ext>
            </a:extLst>
          </p:cNvPr>
          <p:cNvSpPr txBox="1">
            <a:spLocks/>
          </p:cNvSpPr>
          <p:nvPr/>
        </p:nvSpPr>
        <p:spPr>
          <a:xfrm>
            <a:off x="706474" y="3709021"/>
            <a:ext cx="3872301" cy="712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a:spcAft>
                <a:spcPts val="1000"/>
              </a:spcAft>
              <a:buFont typeface="Arial" panose="020B0604020202020204" pitchFamily="34" charset="0"/>
              <a:buChar char="-"/>
            </a:pPr>
            <a:r>
              <a:rPr lang="en-US" sz="1400" dirty="0" err="1">
                <a:effectLst/>
                <a:latin typeface="Arial" panose="020B0604020202020204" pitchFamily="34" charset="0"/>
                <a:ea typeface="Calibri" panose="020F0502020204030204" pitchFamily="34" charset="0"/>
              </a:rPr>
              <a:t>Cả</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nhóm</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cần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không</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gian</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làm</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việc</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cùng</a:t>
            </a:r>
            <a:r>
              <a:rPr lang="en-US" sz="1400" dirty="0">
                <a:effectLst/>
                <a:latin typeface="Arial" panose="020B0604020202020204" pitchFamily="34" charset="0"/>
                <a:ea typeface="Calibri" panose="020F0502020204030204" pitchFamily="34" charset="0"/>
              </a:rPr>
              <a:t> </a:t>
            </a:r>
            <a:r>
              <a:rPr lang="en-US" sz="1400" dirty="0" err="1">
                <a:effectLst/>
                <a:latin typeface="Arial" panose="020B0604020202020204" pitchFamily="34" charset="0"/>
                <a:ea typeface="Calibri" panose="020F0502020204030204" pitchFamily="34" charset="0"/>
              </a:rPr>
              <a:t>nhau</a:t>
            </a:r>
            <a:endParaRPr lang="en-US" sz="1200" dirty="0">
              <a:latin typeface="Calibri" panose="020F050202020403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231"/>
                                        </p:tgtEl>
                                        <p:attrNameLst>
                                          <p:attrName>style.visibility</p:attrName>
                                        </p:attrNameLst>
                                      </p:cBhvr>
                                      <p:to>
                                        <p:strVal val="visible"/>
                                      </p:to>
                                    </p:set>
                                    <p:anim calcmode="lin" valueType="num">
                                      <p:cBhvr additive="base">
                                        <p:cTn id="7" dur="1000" fill="hold"/>
                                        <p:tgtEl>
                                          <p:spTgt spid="4231"/>
                                        </p:tgtEl>
                                        <p:attrNameLst>
                                          <p:attrName>ppt_x</p:attrName>
                                        </p:attrNameLst>
                                      </p:cBhvr>
                                      <p:tavLst>
                                        <p:tav tm="0">
                                          <p:val>
                                            <p:strVal val="0-#ppt_w/2"/>
                                          </p:val>
                                        </p:tav>
                                        <p:tav tm="100000">
                                          <p:val>
                                            <p:strVal val="#ppt_x"/>
                                          </p:val>
                                        </p:tav>
                                      </p:tavLst>
                                    </p:anim>
                                    <p:anim calcmode="lin" valueType="num">
                                      <p:cBhvr additive="base">
                                        <p:cTn id="8" dur="1000" fill="hold"/>
                                        <p:tgtEl>
                                          <p:spTgt spid="423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226"/>
                                        </p:tgtEl>
                                        <p:attrNameLst>
                                          <p:attrName>style.visibility</p:attrName>
                                        </p:attrNameLst>
                                      </p:cBhvr>
                                      <p:to>
                                        <p:strVal val="visible"/>
                                      </p:to>
                                    </p:set>
                                    <p:anim calcmode="lin" valueType="num">
                                      <p:cBhvr additive="base">
                                        <p:cTn id="11" dur="1000" fill="hold"/>
                                        <p:tgtEl>
                                          <p:spTgt spid="4226"/>
                                        </p:tgtEl>
                                        <p:attrNameLst>
                                          <p:attrName>ppt_x</p:attrName>
                                        </p:attrNameLst>
                                      </p:cBhvr>
                                      <p:tavLst>
                                        <p:tav tm="0">
                                          <p:val>
                                            <p:strVal val="0-#ppt_w/2"/>
                                          </p:val>
                                        </p:tav>
                                        <p:tav tm="100000">
                                          <p:val>
                                            <p:strVal val="#ppt_x"/>
                                          </p:val>
                                        </p:tav>
                                      </p:tavLst>
                                    </p:anim>
                                    <p:anim calcmode="lin" valueType="num">
                                      <p:cBhvr additive="base">
                                        <p:cTn id="12" dur="1000" fill="hold"/>
                                        <p:tgtEl>
                                          <p:spTgt spid="4226"/>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1000"/>
                                        <p:tgtEl>
                                          <p:spTgt spid="2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1000"/>
                                        <p:tgtEl>
                                          <p:spTgt spid="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1000"/>
                                        <p:tgtEl>
                                          <p:spTgt spid="2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1000"/>
                                        <p:tgtEl>
                                          <p:spTgt spid="23"/>
                                        </p:tgtEl>
                                      </p:cBhvr>
                                    </p:animEffect>
                                  </p:childTnLst>
                                </p:cTn>
                              </p:par>
                              <p:par>
                                <p:cTn id="25" presetID="22" presetClass="entr" presetSubtype="1" fill="hold" nodeType="withEffect">
                                  <p:stCondLst>
                                    <p:cond delay="0"/>
                                  </p:stCondLst>
                                  <p:childTnLst>
                                    <p:set>
                                      <p:cBhvr>
                                        <p:cTn id="26" dur="1" fill="hold">
                                          <p:stCondLst>
                                            <p:cond delay="0"/>
                                          </p:stCondLst>
                                        </p:cTn>
                                        <p:tgtEl>
                                          <p:spTgt spid="4276"/>
                                        </p:tgtEl>
                                        <p:attrNameLst>
                                          <p:attrName>style.visibility</p:attrName>
                                        </p:attrNameLst>
                                      </p:cBhvr>
                                      <p:to>
                                        <p:strVal val="visible"/>
                                      </p:to>
                                    </p:set>
                                    <p:animEffect transition="in" filter="wipe(up)">
                                      <p:cBhvr>
                                        <p:cTn id="27" dur="1000"/>
                                        <p:tgtEl>
                                          <p:spTgt spid="4276"/>
                                        </p:tgtEl>
                                      </p:cBhvr>
                                    </p:animEffect>
                                  </p:childTnLst>
                                </p:cTn>
                              </p:par>
                              <p:par>
                                <p:cTn id="28" presetID="22" presetClass="entr" presetSubtype="1" fill="hold" nodeType="withEffect">
                                  <p:stCondLst>
                                    <p:cond delay="0"/>
                                  </p:stCondLst>
                                  <p:childTnLst>
                                    <p:set>
                                      <p:cBhvr>
                                        <p:cTn id="29" dur="1" fill="hold">
                                          <p:stCondLst>
                                            <p:cond delay="0"/>
                                          </p:stCondLst>
                                        </p:cTn>
                                        <p:tgtEl>
                                          <p:spTgt spid="4484"/>
                                        </p:tgtEl>
                                        <p:attrNameLst>
                                          <p:attrName>style.visibility</p:attrName>
                                        </p:attrNameLst>
                                      </p:cBhvr>
                                      <p:to>
                                        <p:strVal val="visible"/>
                                      </p:to>
                                    </p:set>
                                    <p:animEffect transition="in" filter="wipe(up)">
                                      <p:cBhvr>
                                        <p:cTn id="30" dur="1000"/>
                                        <p:tgtEl>
                                          <p:spTgt spid="4484"/>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541"/>
                                        </p:tgtEl>
                                        <p:attrNameLst>
                                          <p:attrName>style.visibility</p:attrName>
                                        </p:attrNameLst>
                                      </p:cBhvr>
                                      <p:to>
                                        <p:strVal val="visible"/>
                                      </p:to>
                                    </p:set>
                                    <p:animEffect transition="in" filter="wipe(up)">
                                      <p:cBhvr>
                                        <p:cTn id="36" dur="1000"/>
                                        <p:tgtEl>
                                          <p:spTgt spid="4541"/>
                                        </p:tgtEl>
                                      </p:cBhvr>
                                    </p:animEffect>
                                  </p:childTnLst>
                                </p:cTn>
                              </p:par>
                              <p:par>
                                <p:cTn id="37" presetID="22" presetClass="entr" presetSubtype="1" fill="hold" nodeType="withEffect">
                                  <p:stCondLst>
                                    <p:cond delay="0"/>
                                  </p:stCondLst>
                                  <p:childTnLst>
                                    <p:set>
                                      <p:cBhvr>
                                        <p:cTn id="38" dur="1" fill="hold">
                                          <p:stCondLst>
                                            <p:cond delay="0"/>
                                          </p:stCondLst>
                                        </p:cTn>
                                        <p:tgtEl>
                                          <p:spTgt spid="4451"/>
                                        </p:tgtEl>
                                        <p:attrNameLst>
                                          <p:attrName>style.visibility</p:attrName>
                                        </p:attrNameLst>
                                      </p:cBhvr>
                                      <p:to>
                                        <p:strVal val="visible"/>
                                      </p:to>
                                    </p:set>
                                    <p:animEffect transition="in" filter="wipe(up)">
                                      <p:cBhvr>
                                        <p:cTn id="39" dur="1000"/>
                                        <p:tgtEl>
                                          <p:spTgt spid="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6" grpId="0" animBg="1"/>
      <p:bldP spid="4231"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5">
                    <a:lumMod val="50000"/>
                  </a:schemeClr>
                </a:solidFill>
                <a:latin typeface="Dosis ExtraBold" pitchFamily="2" charset="0"/>
              </a:rPr>
              <a:t>CÁC THÀNH VIÊN TRONG NHÓM</a:t>
            </a:r>
            <a:endParaRPr dirty="0">
              <a:solidFill>
                <a:schemeClr val="accent5">
                  <a:lumMod val="50000"/>
                </a:schemeClr>
              </a:solidFill>
              <a:latin typeface="Dosis ExtraBold" pitchFamily="2" charset="0"/>
            </a:endParaRPr>
          </a:p>
        </p:txBody>
      </p:sp>
      <p:sp>
        <p:nvSpPr>
          <p:cNvPr id="350" name="Google Shape;350;p28"/>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7E781828-9BE4-4543-8848-07078B05BE76}"/>
              </a:ext>
            </a:extLst>
          </p:cNvPr>
          <p:cNvGrpSpPr/>
          <p:nvPr/>
        </p:nvGrpSpPr>
        <p:grpSpPr>
          <a:xfrm>
            <a:off x="547035" y="1559394"/>
            <a:ext cx="2336800" cy="2624572"/>
            <a:chOff x="784343" y="1417560"/>
            <a:chExt cx="2336800" cy="2624572"/>
          </a:xfrm>
        </p:grpSpPr>
        <p:pic>
          <p:nvPicPr>
            <p:cNvPr id="7" name="Picture 15">
              <a:extLst>
                <a:ext uri="{FF2B5EF4-FFF2-40B4-BE49-F238E27FC236}">
                  <a16:creationId xmlns:a16="http://schemas.microsoft.com/office/drawing/2014/main" id="{A47BE9F1-7F4E-483D-AC39-4FB79C027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350" y="1417560"/>
              <a:ext cx="1560786" cy="1560786"/>
            </a:xfrm>
            <a:prstGeom prst="rect">
              <a:avLst/>
            </a:prstGeom>
          </p:spPr>
        </p:pic>
        <p:sp>
          <p:nvSpPr>
            <p:cNvPr id="8" name="Tiêu đề phụ 8">
              <a:extLst>
                <a:ext uri="{FF2B5EF4-FFF2-40B4-BE49-F238E27FC236}">
                  <a16:creationId xmlns:a16="http://schemas.microsoft.com/office/drawing/2014/main" id="{DF878E7E-72D7-45E5-9FB4-9583DEC4827A}"/>
                </a:ext>
              </a:extLst>
            </p:cNvPr>
            <p:cNvSpPr txBox="1">
              <a:spLocks/>
            </p:cNvSpPr>
            <p:nvPr/>
          </p:nvSpPr>
          <p:spPr>
            <a:xfrm>
              <a:off x="784343" y="3303082"/>
              <a:ext cx="2336800" cy="7390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E42524"/>
                </a:buClr>
                <a:buSzPts val="1600"/>
                <a:buFont typeface="Muli"/>
                <a:buAutoNum type="arabicPeriod"/>
                <a:defRPr sz="1300" b="0" i="0" u="none" strike="noStrike" cap="none">
                  <a:solidFill>
                    <a:schemeClr val="dk1"/>
                  </a:solidFill>
                  <a:latin typeface="Muli"/>
                  <a:ea typeface="Muli"/>
                  <a:cs typeface="Muli"/>
                  <a:sym typeface="Muli"/>
                </a:defRPr>
              </a:lvl1pPr>
              <a:lvl2pPr marL="914400" marR="0" lvl="1" indent="-330200" algn="l" rtl="0">
                <a:lnSpc>
                  <a:spcPct val="115000"/>
                </a:lnSpc>
                <a:spcBef>
                  <a:spcPts val="1600"/>
                </a:spcBef>
                <a:spcAft>
                  <a:spcPts val="0"/>
                </a:spcAft>
                <a:buClr>
                  <a:schemeClr val="dk1"/>
                </a:buClr>
                <a:buSzPts val="1600"/>
                <a:buFont typeface="Nunito Light"/>
                <a:buAutoNum type="alphaLcPeriod"/>
                <a:defRPr sz="1400" b="0" i="0" u="none" strike="noStrike" cap="none">
                  <a:solidFill>
                    <a:schemeClr val="dk1"/>
                  </a:solidFill>
                  <a:latin typeface="Muli"/>
                  <a:ea typeface="Muli"/>
                  <a:cs typeface="Muli"/>
                  <a:sym typeface="Muli"/>
                </a:defRPr>
              </a:lvl2pPr>
              <a:lvl3pPr marL="1371600" marR="0" lvl="2" indent="-323850" algn="l" rtl="0">
                <a:lnSpc>
                  <a:spcPct val="115000"/>
                </a:lnSpc>
                <a:spcBef>
                  <a:spcPts val="1600"/>
                </a:spcBef>
                <a:spcAft>
                  <a:spcPts val="0"/>
                </a:spcAft>
                <a:buClr>
                  <a:schemeClr val="dk1"/>
                </a:buClr>
                <a:buSzPts val="1500"/>
                <a:buFont typeface="Nunito Light"/>
                <a:buAutoNum type="romanLcPeriod"/>
                <a:defRPr sz="1400" b="0" i="0" u="none" strike="noStrike" cap="none">
                  <a:solidFill>
                    <a:schemeClr val="dk1"/>
                  </a:solidFill>
                  <a:latin typeface="Muli"/>
                  <a:ea typeface="Muli"/>
                  <a:cs typeface="Muli"/>
                  <a:sym typeface="Muli"/>
                </a:defRPr>
              </a:lvl3pPr>
              <a:lvl4pPr marL="1828800" marR="0" lvl="3" indent="-323850" algn="l" rtl="0">
                <a:lnSpc>
                  <a:spcPct val="115000"/>
                </a:lnSpc>
                <a:spcBef>
                  <a:spcPts val="1600"/>
                </a:spcBef>
                <a:spcAft>
                  <a:spcPts val="0"/>
                </a:spcAft>
                <a:buClr>
                  <a:schemeClr val="dk1"/>
                </a:buClr>
                <a:buSzPts val="1500"/>
                <a:buFont typeface="Nunito Light"/>
                <a:buAutoNum type="arabicPeriod"/>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Nunito Light"/>
                <a:buAutoNum type="alphaLcPeriod"/>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Nunito Light"/>
                <a:buAutoNum type="romanLcPeriod"/>
                <a:defRPr sz="1400" b="0" i="0" u="none" strike="noStrike" cap="none">
                  <a:solidFill>
                    <a:schemeClr val="dk1"/>
                  </a:solidFill>
                  <a:latin typeface="Muli"/>
                  <a:ea typeface="Muli"/>
                  <a:cs typeface="Muli"/>
                  <a:sym typeface="Muli"/>
                </a:defRPr>
              </a:lvl6pPr>
              <a:lvl7pPr marL="3200400" marR="0" lvl="6" indent="-311150" algn="l" rtl="0">
                <a:lnSpc>
                  <a:spcPct val="115000"/>
                </a:lnSpc>
                <a:spcBef>
                  <a:spcPts val="1600"/>
                </a:spcBef>
                <a:spcAft>
                  <a:spcPts val="0"/>
                </a:spcAft>
                <a:buClr>
                  <a:schemeClr val="dk1"/>
                </a:buClr>
                <a:buSzPts val="1300"/>
                <a:buFont typeface="Nunito Light"/>
                <a:buAutoNum type="arabicPeriod"/>
                <a:defRPr sz="1400" b="0" i="0" u="none" strike="noStrike" cap="none">
                  <a:solidFill>
                    <a:schemeClr val="dk1"/>
                  </a:solidFill>
                  <a:latin typeface="Muli"/>
                  <a:ea typeface="Muli"/>
                  <a:cs typeface="Muli"/>
                  <a:sym typeface="Muli"/>
                </a:defRPr>
              </a:lvl7pPr>
              <a:lvl8pPr marL="3657600" marR="0" lvl="7" indent="-311150" algn="l" rtl="0">
                <a:lnSpc>
                  <a:spcPct val="115000"/>
                </a:lnSpc>
                <a:spcBef>
                  <a:spcPts val="1600"/>
                </a:spcBef>
                <a:spcAft>
                  <a:spcPts val="0"/>
                </a:spcAft>
                <a:buClr>
                  <a:schemeClr val="dk1"/>
                </a:buClr>
                <a:buSzPts val="1300"/>
                <a:buFont typeface="Nunito Light"/>
                <a:buAutoNum type="alphaLcPeriod"/>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Nunito Light"/>
                <a:buAutoNum type="romanLcPeriod"/>
                <a:defRPr sz="1400" b="0" i="0" u="none" strike="noStrike" cap="none">
                  <a:solidFill>
                    <a:schemeClr val="dk1"/>
                  </a:solidFill>
                  <a:latin typeface="Muli"/>
                  <a:ea typeface="Muli"/>
                  <a:cs typeface="Muli"/>
                  <a:sym typeface="Muli"/>
                </a:defRPr>
              </a:lvl9pPr>
            </a:lstStyle>
            <a:p>
              <a:pPr marL="127000" indent="0" algn="ctr">
                <a:buNone/>
              </a:pPr>
              <a:r>
                <a:rPr lang="en-US" sz="2000" dirty="0" smtClean="0">
                  <a:solidFill>
                    <a:schemeClr val="accent2">
                      <a:lumMod val="50000"/>
                    </a:schemeClr>
                  </a:solidFill>
                  <a:latin typeface="Calibri" panose="020F0502020204030204" pitchFamily="34" charset="0"/>
                  <a:cs typeface="Calibri" panose="020F0502020204030204" pitchFamily="34" charset="0"/>
                </a:rPr>
                <a:t>1.Nguyễn </a:t>
              </a:r>
              <a:r>
                <a:rPr lang="en-US" sz="2000" dirty="0" err="1" smtClean="0">
                  <a:solidFill>
                    <a:schemeClr val="accent2">
                      <a:lumMod val="50000"/>
                    </a:schemeClr>
                  </a:solidFill>
                  <a:latin typeface="Calibri" panose="020F0502020204030204" pitchFamily="34" charset="0"/>
                  <a:cs typeface="Calibri" panose="020F0502020204030204" pitchFamily="34" charset="0"/>
                </a:rPr>
                <a:t>Văn</a:t>
              </a:r>
              <a:r>
                <a:rPr lang="en-US" sz="2000" dirty="0" smtClean="0">
                  <a:solidFill>
                    <a:schemeClr val="accent2">
                      <a:lumMod val="50000"/>
                    </a:schemeClr>
                  </a:solidFill>
                  <a:latin typeface="Calibri" panose="020F0502020204030204" pitchFamily="34" charset="0"/>
                  <a:cs typeface="Calibri" panose="020F0502020204030204" pitchFamily="34" charset="0"/>
                </a:rPr>
                <a:t> </a:t>
              </a:r>
              <a:r>
                <a:rPr lang="en-US" sz="2000" dirty="0" err="1" smtClean="0">
                  <a:solidFill>
                    <a:schemeClr val="accent2">
                      <a:lumMod val="50000"/>
                    </a:schemeClr>
                  </a:solidFill>
                  <a:latin typeface="Calibri" panose="020F0502020204030204" pitchFamily="34" charset="0"/>
                  <a:cs typeface="Calibri" panose="020F0502020204030204" pitchFamily="34" charset="0"/>
                </a:rPr>
                <a:t>Hải</a:t>
              </a:r>
              <a:endParaRPr lang="en-US" sz="2000" dirty="0">
                <a:solidFill>
                  <a:schemeClr val="accent2">
                    <a:lumMod val="50000"/>
                  </a:schemeClr>
                </a:solidFill>
                <a:latin typeface="Calibri" panose="020F0502020204030204" pitchFamily="34" charset="0"/>
                <a:cs typeface="Calibri" panose="020F0502020204030204" pitchFamily="34" charset="0"/>
              </a:endParaRPr>
            </a:p>
            <a:p>
              <a:pPr marL="127000" indent="0" algn="ctr">
                <a:buNone/>
              </a:pPr>
              <a:r>
                <a:rPr lang="en-US" sz="2000" dirty="0" smtClean="0">
                  <a:solidFill>
                    <a:schemeClr val="accent2">
                      <a:lumMod val="50000"/>
                    </a:schemeClr>
                  </a:solidFill>
                  <a:latin typeface="Calibri" panose="020F0502020204030204" pitchFamily="34" charset="0"/>
                  <a:cs typeface="Calibri" panose="020F0502020204030204" pitchFamily="34" charset="0"/>
                </a:rPr>
                <a:t>PH14924</a:t>
              </a:r>
              <a:endParaRPr lang="en-US" sz="2000" dirty="0">
                <a:solidFill>
                  <a:schemeClr val="accent2">
                    <a:lumMod val="50000"/>
                  </a:schemeClr>
                </a:solidFill>
                <a:latin typeface="Calibri" panose="020F0502020204030204" pitchFamily="34" charset="0"/>
                <a:cs typeface="Calibri" panose="020F0502020204030204" pitchFamily="34" charset="0"/>
              </a:endParaRPr>
            </a:p>
            <a:p>
              <a:endParaRPr lang="en-US" dirty="0"/>
            </a:p>
          </p:txBody>
        </p:sp>
      </p:grpSp>
    </p:spTree>
    <p:extLst>
      <p:ext uri="{BB962C8B-B14F-4D97-AF65-F5344CB8AC3E}">
        <p14:creationId xmlns:p14="http://schemas.microsoft.com/office/powerpoint/2010/main" val="20355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48"/>
                                        </p:tgtEl>
                                        <p:attrNameLst>
                                          <p:attrName>style.visibility</p:attrName>
                                        </p:attrNameLst>
                                      </p:cBhvr>
                                      <p:to>
                                        <p:strVal val="visible"/>
                                      </p:to>
                                    </p:set>
                                    <p:anim calcmode="lin" valueType="num">
                                      <p:cBhvr additive="base">
                                        <p:cTn id="7" dur="1000" fill="hold"/>
                                        <p:tgtEl>
                                          <p:spTgt spid="348"/>
                                        </p:tgtEl>
                                        <p:attrNameLst>
                                          <p:attrName>ppt_x</p:attrName>
                                        </p:attrNameLst>
                                      </p:cBhvr>
                                      <p:tavLst>
                                        <p:tav tm="0">
                                          <p:val>
                                            <p:strVal val="0-#ppt_w/2"/>
                                          </p:val>
                                        </p:tav>
                                        <p:tav tm="100000">
                                          <p:val>
                                            <p:strVal val="#ppt_x"/>
                                          </p:val>
                                        </p:tav>
                                      </p:tavLst>
                                    </p:anim>
                                    <p:anim calcmode="lin" valueType="num">
                                      <p:cBhvr additive="base">
                                        <p:cTn id="8" dur="1000" fill="hold"/>
                                        <p:tgtEl>
                                          <p:spTgt spid="3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50"/>
                                        </p:tgtEl>
                                        <p:attrNameLst>
                                          <p:attrName>style.visibility</p:attrName>
                                        </p:attrNameLst>
                                      </p:cBhvr>
                                      <p:to>
                                        <p:strVal val="visible"/>
                                      </p:to>
                                    </p:set>
                                    <p:anim calcmode="lin" valueType="num">
                                      <p:cBhvr additive="base">
                                        <p:cTn id="11" dur="1000" fill="hold"/>
                                        <p:tgtEl>
                                          <p:spTgt spid="350"/>
                                        </p:tgtEl>
                                        <p:attrNameLst>
                                          <p:attrName>ppt_x</p:attrName>
                                        </p:attrNameLst>
                                      </p:cBhvr>
                                      <p:tavLst>
                                        <p:tav tm="0">
                                          <p:val>
                                            <p:strVal val="0-#ppt_w/2"/>
                                          </p:val>
                                        </p:tav>
                                        <p:tav tm="100000">
                                          <p:val>
                                            <p:strVal val="#ppt_x"/>
                                          </p:val>
                                        </p:tav>
                                      </p:tavLst>
                                    </p:anim>
                                    <p:anim calcmode="lin" valueType="num">
                                      <p:cBhvr additive="base">
                                        <p:cTn id="12" dur="1000" fill="hold"/>
                                        <p:tgtEl>
                                          <p:spTgt spid="35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P spid="3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5"/>
        <p:cNvGrpSpPr/>
        <p:nvPr/>
      </p:nvGrpSpPr>
      <p:grpSpPr>
        <a:xfrm>
          <a:off x="0" y="0"/>
          <a:ext cx="0" cy="0"/>
          <a:chOff x="0" y="0"/>
          <a:chExt cx="0" cy="0"/>
        </a:xfrm>
      </p:grpSpPr>
      <p:sp>
        <p:nvSpPr>
          <p:cNvPr id="4237" name="Google Shape;4237;p43"/>
          <p:cNvSpPr txBox="1">
            <a:spLocks noGrp="1"/>
          </p:cNvSpPr>
          <p:nvPr>
            <p:ph type="ctrTitle"/>
          </p:nvPr>
        </p:nvSpPr>
        <p:spPr>
          <a:xfrm>
            <a:off x="611076" y="301952"/>
            <a:ext cx="6447000" cy="5825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BÀI HỌC RÚT RA SAU KHI LÀM D</a:t>
            </a:r>
            <a:r>
              <a:rPr lang="en-US" dirty="0">
                <a:latin typeface="Dosis ExtraBold" pitchFamily="2" charset="0"/>
              </a:rPr>
              <a:t>Ự ÁN</a:t>
            </a:r>
            <a:endParaRPr dirty="0">
              <a:latin typeface="Dosis ExtraBold" pitchFamily="2" charset="0"/>
            </a:endParaRPr>
          </a:p>
        </p:txBody>
      </p:sp>
      <p:sp>
        <p:nvSpPr>
          <p:cNvPr id="4279" name="Google Shape;4279;p43"/>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aphic 2">
            <a:extLst>
              <a:ext uri="{FF2B5EF4-FFF2-40B4-BE49-F238E27FC236}">
                <a16:creationId xmlns:a16="http://schemas.microsoft.com/office/drawing/2014/main" id="{3DD2E50B-38E5-417B-9196-2E35D24C3732}"/>
              </a:ext>
            </a:extLst>
          </p:cNvPr>
          <p:cNvGrpSpPr/>
          <p:nvPr/>
        </p:nvGrpSpPr>
        <p:grpSpPr>
          <a:xfrm>
            <a:off x="5022570" y="1336201"/>
            <a:ext cx="3506415" cy="3200138"/>
            <a:chOff x="5022570" y="1336201"/>
            <a:chExt cx="3506415" cy="3200138"/>
          </a:xfrm>
        </p:grpSpPr>
        <p:sp>
          <p:nvSpPr>
            <p:cNvPr id="5" name="Freeform: Shape 4">
              <a:extLst>
                <a:ext uri="{FF2B5EF4-FFF2-40B4-BE49-F238E27FC236}">
                  <a16:creationId xmlns:a16="http://schemas.microsoft.com/office/drawing/2014/main" id="{3A563CDB-7034-4B24-AAFE-69789DF9EDDD}"/>
                </a:ext>
              </a:extLst>
            </p:cNvPr>
            <p:cNvSpPr/>
            <p:nvPr/>
          </p:nvSpPr>
          <p:spPr>
            <a:xfrm>
              <a:off x="5022570" y="1336201"/>
              <a:ext cx="3506415" cy="3200138"/>
            </a:xfrm>
            <a:custGeom>
              <a:avLst/>
              <a:gdLst>
                <a:gd name="connsiteX0" fmla="*/ 2728137 w 3506415"/>
                <a:gd name="connsiteY0" fmla="*/ 745177 h 3200138"/>
                <a:gd name="connsiteX1" fmla="*/ 1449080 w 3506415"/>
                <a:gd name="connsiteY1" fmla="*/ 4115 h 3200138"/>
                <a:gd name="connsiteX2" fmla="*/ 881358 w 3506415"/>
                <a:gd name="connsiteY2" fmla="*/ 905570 h 3200138"/>
                <a:gd name="connsiteX3" fmla="*/ 35695 w 3506415"/>
                <a:gd name="connsiteY3" fmla="*/ 1686838 h 3200138"/>
                <a:gd name="connsiteX4" fmla="*/ 481525 w 3506415"/>
                <a:gd name="connsiteY4" fmla="*/ 3200139 h 3200138"/>
                <a:gd name="connsiteX5" fmla="*/ 3188192 w 3506415"/>
                <a:gd name="connsiteY5" fmla="*/ 3200139 h 3200138"/>
                <a:gd name="connsiteX6" fmla="*/ 3504719 w 3506415"/>
                <a:gd name="connsiteY6" fmla="*/ 1661284 h 3200138"/>
                <a:gd name="connsiteX7" fmla="*/ 2728137 w 3506415"/>
                <a:gd name="connsiteY7" fmla="*/ 745177 h 320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6415" h="3200138">
                  <a:moveTo>
                    <a:pt x="2728137" y="745177"/>
                  </a:moveTo>
                  <a:cubicBezTo>
                    <a:pt x="2441933" y="242618"/>
                    <a:pt x="1991674" y="-37794"/>
                    <a:pt x="1449080" y="4115"/>
                  </a:cubicBezTo>
                  <a:cubicBezTo>
                    <a:pt x="906486" y="46023"/>
                    <a:pt x="881358" y="451222"/>
                    <a:pt x="881358" y="905570"/>
                  </a:cubicBezTo>
                  <a:cubicBezTo>
                    <a:pt x="881358" y="1354637"/>
                    <a:pt x="240126" y="1145181"/>
                    <a:pt x="35695" y="1686838"/>
                  </a:cubicBezTo>
                  <a:cubicBezTo>
                    <a:pt x="-123591" y="2108903"/>
                    <a:pt x="290722" y="2880034"/>
                    <a:pt x="481525" y="3200139"/>
                  </a:cubicBezTo>
                  <a:lnTo>
                    <a:pt x="3188192" y="3200139"/>
                  </a:lnTo>
                  <a:cubicBezTo>
                    <a:pt x="3293218" y="2837359"/>
                    <a:pt x="3484021" y="2123383"/>
                    <a:pt x="3504719" y="1661284"/>
                  </a:cubicBezTo>
                  <a:cubicBezTo>
                    <a:pt x="3541943" y="830442"/>
                    <a:pt x="2956503" y="1146373"/>
                    <a:pt x="2728137" y="745177"/>
                  </a:cubicBezTo>
                  <a:close/>
                </a:path>
              </a:pathLst>
            </a:custGeom>
            <a:solidFill>
              <a:srgbClr val="008D8A"/>
            </a:solidFill>
            <a:ln w="851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F5058F-8662-457A-85C5-2BC90AC61E26}"/>
                </a:ext>
              </a:extLst>
            </p:cNvPr>
            <p:cNvSpPr/>
            <p:nvPr/>
          </p:nvSpPr>
          <p:spPr>
            <a:xfrm>
              <a:off x="5022570" y="1336201"/>
              <a:ext cx="3506415" cy="3200138"/>
            </a:xfrm>
            <a:custGeom>
              <a:avLst/>
              <a:gdLst>
                <a:gd name="connsiteX0" fmla="*/ 2728137 w 3506415"/>
                <a:gd name="connsiteY0" fmla="*/ 745177 h 3200138"/>
                <a:gd name="connsiteX1" fmla="*/ 1449080 w 3506415"/>
                <a:gd name="connsiteY1" fmla="*/ 4115 h 3200138"/>
                <a:gd name="connsiteX2" fmla="*/ 881358 w 3506415"/>
                <a:gd name="connsiteY2" fmla="*/ 905570 h 3200138"/>
                <a:gd name="connsiteX3" fmla="*/ 35695 w 3506415"/>
                <a:gd name="connsiteY3" fmla="*/ 1686838 h 3200138"/>
                <a:gd name="connsiteX4" fmla="*/ 481525 w 3506415"/>
                <a:gd name="connsiteY4" fmla="*/ 3200139 h 3200138"/>
                <a:gd name="connsiteX5" fmla="*/ 3188192 w 3506415"/>
                <a:gd name="connsiteY5" fmla="*/ 3200139 h 3200138"/>
                <a:gd name="connsiteX6" fmla="*/ 3504719 w 3506415"/>
                <a:gd name="connsiteY6" fmla="*/ 1661284 h 3200138"/>
                <a:gd name="connsiteX7" fmla="*/ 2728137 w 3506415"/>
                <a:gd name="connsiteY7" fmla="*/ 745177 h 320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06415" h="3200138">
                  <a:moveTo>
                    <a:pt x="2728137" y="745177"/>
                  </a:moveTo>
                  <a:cubicBezTo>
                    <a:pt x="2441933" y="242618"/>
                    <a:pt x="1991674" y="-37794"/>
                    <a:pt x="1449080" y="4115"/>
                  </a:cubicBezTo>
                  <a:cubicBezTo>
                    <a:pt x="906486" y="46023"/>
                    <a:pt x="881358" y="451222"/>
                    <a:pt x="881358" y="905570"/>
                  </a:cubicBezTo>
                  <a:cubicBezTo>
                    <a:pt x="881358" y="1354637"/>
                    <a:pt x="240126" y="1145181"/>
                    <a:pt x="35695" y="1686838"/>
                  </a:cubicBezTo>
                  <a:cubicBezTo>
                    <a:pt x="-123591" y="2108903"/>
                    <a:pt x="290722" y="2880034"/>
                    <a:pt x="481525" y="3200139"/>
                  </a:cubicBezTo>
                  <a:lnTo>
                    <a:pt x="3188192" y="3200139"/>
                  </a:lnTo>
                  <a:cubicBezTo>
                    <a:pt x="3293218" y="2837359"/>
                    <a:pt x="3484021" y="2123383"/>
                    <a:pt x="3504719" y="1661284"/>
                  </a:cubicBezTo>
                  <a:cubicBezTo>
                    <a:pt x="3541943" y="830442"/>
                    <a:pt x="2956503" y="1146373"/>
                    <a:pt x="2728137" y="745177"/>
                  </a:cubicBezTo>
                  <a:close/>
                </a:path>
              </a:pathLst>
            </a:custGeom>
            <a:solidFill>
              <a:srgbClr val="FFFFFF">
                <a:alpha val="70000"/>
              </a:srgbClr>
            </a:solidFill>
            <a:ln w="8515" cap="flat">
              <a:noFill/>
              <a:prstDash val="solid"/>
              <a:miter/>
            </a:ln>
          </p:spPr>
          <p:txBody>
            <a:bodyPr rtlCol="0" anchor="ctr"/>
            <a:lstStyle/>
            <a:p>
              <a:endParaRPr lang="en-US"/>
            </a:p>
          </p:txBody>
        </p:sp>
      </p:grpSp>
      <p:grpSp>
        <p:nvGrpSpPr>
          <p:cNvPr id="7" name="Graphic 2">
            <a:extLst>
              <a:ext uri="{FF2B5EF4-FFF2-40B4-BE49-F238E27FC236}">
                <a16:creationId xmlns:a16="http://schemas.microsoft.com/office/drawing/2014/main" id="{EB80EC90-8F5C-45FA-B67D-54018EA0E3A4}"/>
              </a:ext>
            </a:extLst>
          </p:cNvPr>
          <p:cNvGrpSpPr/>
          <p:nvPr/>
        </p:nvGrpSpPr>
        <p:grpSpPr>
          <a:xfrm>
            <a:off x="6943866" y="3709324"/>
            <a:ext cx="832704" cy="827526"/>
            <a:chOff x="6943866" y="3709324"/>
            <a:chExt cx="832704" cy="827526"/>
          </a:xfrm>
        </p:grpSpPr>
        <p:sp>
          <p:nvSpPr>
            <p:cNvPr id="8" name="Freeform: Shape 7">
              <a:extLst>
                <a:ext uri="{FF2B5EF4-FFF2-40B4-BE49-F238E27FC236}">
                  <a16:creationId xmlns:a16="http://schemas.microsoft.com/office/drawing/2014/main" id="{4C01C2F1-D7CC-4359-88EC-CFE7F2DC9BB5}"/>
                </a:ext>
              </a:extLst>
            </p:cNvPr>
            <p:cNvSpPr/>
            <p:nvPr/>
          </p:nvSpPr>
          <p:spPr>
            <a:xfrm>
              <a:off x="7262030" y="3709324"/>
              <a:ext cx="514540" cy="415597"/>
            </a:xfrm>
            <a:custGeom>
              <a:avLst/>
              <a:gdLst>
                <a:gd name="connsiteX0" fmla="*/ 264824 w 514540"/>
                <a:gd name="connsiteY0" fmla="*/ 245750 h 415597"/>
                <a:gd name="connsiteX1" fmla="*/ 220190 w 514540"/>
                <a:gd name="connsiteY1" fmla="*/ 205630 h 415597"/>
                <a:gd name="connsiteX2" fmla="*/ 163035 w 514540"/>
                <a:gd name="connsiteY2" fmla="*/ 244131 h 415597"/>
                <a:gd name="connsiteX3" fmla="*/ 127600 w 514540"/>
                <a:gd name="connsiteY3" fmla="*/ 320793 h 415597"/>
                <a:gd name="connsiteX4" fmla="*/ 137140 w 514540"/>
                <a:gd name="connsiteY4" fmla="*/ 415598 h 415597"/>
                <a:gd name="connsiteX5" fmla="*/ 269083 w 514540"/>
                <a:gd name="connsiteY5" fmla="*/ 365682 h 415597"/>
                <a:gd name="connsiteX6" fmla="*/ 294126 w 514540"/>
                <a:gd name="connsiteY6" fmla="*/ 301968 h 415597"/>
                <a:gd name="connsiteX7" fmla="*/ 264824 w 514540"/>
                <a:gd name="connsiteY7" fmla="*/ 245750 h 41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540" h="415597">
                  <a:moveTo>
                    <a:pt x="264824" y="245750"/>
                  </a:moveTo>
                  <a:cubicBezTo>
                    <a:pt x="264824" y="245750"/>
                    <a:pt x="439443" y="-279383"/>
                    <a:pt x="220190" y="205630"/>
                  </a:cubicBezTo>
                  <a:cubicBezTo>
                    <a:pt x="220190" y="205630"/>
                    <a:pt x="142847" y="-216520"/>
                    <a:pt x="163035" y="244131"/>
                  </a:cubicBezTo>
                  <a:cubicBezTo>
                    <a:pt x="163035" y="244131"/>
                    <a:pt x="-63032" y="-109364"/>
                    <a:pt x="127600" y="320793"/>
                  </a:cubicBezTo>
                  <a:cubicBezTo>
                    <a:pt x="127600" y="320793"/>
                    <a:pt x="-165758" y="7928"/>
                    <a:pt x="137140" y="415598"/>
                  </a:cubicBezTo>
                  <a:cubicBezTo>
                    <a:pt x="137140" y="415598"/>
                    <a:pt x="728798" y="385870"/>
                    <a:pt x="269083" y="365682"/>
                  </a:cubicBezTo>
                  <a:cubicBezTo>
                    <a:pt x="269083" y="365682"/>
                    <a:pt x="804267" y="138934"/>
                    <a:pt x="294126" y="301968"/>
                  </a:cubicBezTo>
                  <a:cubicBezTo>
                    <a:pt x="294126" y="302138"/>
                    <a:pt x="750263" y="-149569"/>
                    <a:pt x="264824" y="245750"/>
                  </a:cubicBezTo>
                  <a:close/>
                </a:path>
              </a:pathLst>
            </a:custGeom>
            <a:solidFill>
              <a:srgbClr val="008D8A"/>
            </a:solidFill>
            <a:ln w="851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43323D0-668A-4253-8D78-C893632431B8}"/>
                </a:ext>
              </a:extLst>
            </p:cNvPr>
            <p:cNvSpPr/>
            <p:nvPr/>
          </p:nvSpPr>
          <p:spPr>
            <a:xfrm>
              <a:off x="7329408" y="3966743"/>
              <a:ext cx="160222" cy="337737"/>
            </a:xfrm>
            <a:custGeom>
              <a:avLst/>
              <a:gdLst>
                <a:gd name="connsiteX0" fmla="*/ 160223 w 160222"/>
                <a:gd name="connsiteY0" fmla="*/ 0 h 337737"/>
                <a:gd name="connsiteX1" fmla="*/ 0 w 160222"/>
                <a:gd name="connsiteY1" fmla="*/ 337737 h 337737"/>
              </a:gdLst>
              <a:ahLst/>
              <a:cxnLst>
                <a:cxn ang="0">
                  <a:pos x="connsiteX0" y="connsiteY0"/>
                </a:cxn>
                <a:cxn ang="0">
                  <a:pos x="connsiteX1" y="connsiteY1"/>
                </a:cxn>
              </a:cxnLst>
              <a:rect l="l" t="t" r="r" b="b"/>
              <a:pathLst>
                <a:path w="160222" h="337737">
                  <a:moveTo>
                    <a:pt x="160223" y="0"/>
                  </a:moveTo>
                  <a:cubicBezTo>
                    <a:pt x="160223" y="0"/>
                    <a:pt x="42590" y="165845"/>
                    <a:pt x="0" y="337737"/>
                  </a:cubicBezTo>
                </a:path>
              </a:pathLst>
            </a:custGeom>
            <a:noFill/>
            <a:ln w="6387" cap="rnd">
              <a:solidFill>
                <a:srgbClr val="263238"/>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9D8ECF58-057D-4EC1-837E-90B43C66CFAD}"/>
                </a:ext>
              </a:extLst>
            </p:cNvPr>
            <p:cNvSpPr/>
            <p:nvPr/>
          </p:nvSpPr>
          <p:spPr>
            <a:xfrm>
              <a:off x="6943866" y="3721204"/>
              <a:ext cx="406191" cy="475533"/>
            </a:xfrm>
            <a:custGeom>
              <a:avLst/>
              <a:gdLst>
                <a:gd name="connsiteX0" fmla="*/ 223701 w 406191"/>
                <a:gd name="connsiteY0" fmla="*/ 250735 h 475533"/>
                <a:gd name="connsiteX1" fmla="*/ 173530 w 406191"/>
                <a:gd name="connsiteY1" fmla="*/ 277567 h 475533"/>
                <a:gd name="connsiteX2" fmla="*/ 189459 w 406191"/>
                <a:gd name="connsiteY2" fmla="*/ 340855 h 475533"/>
                <a:gd name="connsiteX3" fmla="*/ 246529 w 406191"/>
                <a:gd name="connsiteY3" fmla="*/ 397074 h 475533"/>
                <a:gd name="connsiteX4" fmla="*/ 334094 w 406191"/>
                <a:gd name="connsiteY4" fmla="*/ 419050 h 475533"/>
                <a:gd name="connsiteX5" fmla="*/ 331964 w 406191"/>
                <a:gd name="connsiteY5" fmla="*/ 285489 h 475533"/>
                <a:gd name="connsiteX6" fmla="*/ 283327 w 406191"/>
                <a:gd name="connsiteY6" fmla="*/ 242899 h 475533"/>
                <a:gd name="connsiteX7" fmla="*/ 223701 w 406191"/>
                <a:gd name="connsiteY7" fmla="*/ 250735 h 47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191" h="475533">
                  <a:moveTo>
                    <a:pt x="223701" y="250735"/>
                  </a:moveTo>
                  <a:cubicBezTo>
                    <a:pt x="223701" y="250735"/>
                    <a:pt x="-188057" y="-73629"/>
                    <a:pt x="173530" y="277567"/>
                  </a:cubicBezTo>
                  <a:cubicBezTo>
                    <a:pt x="173530" y="277567"/>
                    <a:pt x="-227325" y="210871"/>
                    <a:pt x="189459" y="340855"/>
                  </a:cubicBezTo>
                  <a:cubicBezTo>
                    <a:pt x="189459" y="340855"/>
                    <a:pt x="-198108" y="428675"/>
                    <a:pt x="246529" y="397074"/>
                  </a:cubicBezTo>
                  <a:cubicBezTo>
                    <a:pt x="246529" y="397074"/>
                    <a:pt x="-126472" y="557893"/>
                    <a:pt x="334094" y="419050"/>
                  </a:cubicBezTo>
                  <a:cubicBezTo>
                    <a:pt x="334094" y="419050"/>
                    <a:pt x="497724" y="-117581"/>
                    <a:pt x="331964" y="285489"/>
                  </a:cubicBezTo>
                  <a:cubicBezTo>
                    <a:pt x="331964" y="285489"/>
                    <a:pt x="301981" y="-264175"/>
                    <a:pt x="283327" y="242899"/>
                  </a:cubicBezTo>
                  <a:cubicBezTo>
                    <a:pt x="283327" y="242728"/>
                    <a:pt x="27107" y="-308724"/>
                    <a:pt x="223701" y="250735"/>
                  </a:cubicBezTo>
                  <a:close/>
                </a:path>
              </a:pathLst>
            </a:custGeom>
            <a:solidFill>
              <a:srgbClr val="008D8A"/>
            </a:solidFill>
            <a:ln w="85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507BC8F-B882-44DD-9261-8E8947C3F4FB}"/>
                </a:ext>
              </a:extLst>
            </p:cNvPr>
            <p:cNvSpPr/>
            <p:nvPr/>
          </p:nvSpPr>
          <p:spPr>
            <a:xfrm>
              <a:off x="6943866" y="3721204"/>
              <a:ext cx="406191" cy="475533"/>
            </a:xfrm>
            <a:custGeom>
              <a:avLst/>
              <a:gdLst>
                <a:gd name="connsiteX0" fmla="*/ 223701 w 406191"/>
                <a:gd name="connsiteY0" fmla="*/ 250735 h 475533"/>
                <a:gd name="connsiteX1" fmla="*/ 173530 w 406191"/>
                <a:gd name="connsiteY1" fmla="*/ 277567 h 475533"/>
                <a:gd name="connsiteX2" fmla="*/ 189459 w 406191"/>
                <a:gd name="connsiteY2" fmla="*/ 340855 h 475533"/>
                <a:gd name="connsiteX3" fmla="*/ 246529 w 406191"/>
                <a:gd name="connsiteY3" fmla="*/ 397074 h 475533"/>
                <a:gd name="connsiteX4" fmla="*/ 334094 w 406191"/>
                <a:gd name="connsiteY4" fmla="*/ 419050 h 475533"/>
                <a:gd name="connsiteX5" fmla="*/ 331964 w 406191"/>
                <a:gd name="connsiteY5" fmla="*/ 285489 h 475533"/>
                <a:gd name="connsiteX6" fmla="*/ 283327 w 406191"/>
                <a:gd name="connsiteY6" fmla="*/ 242899 h 475533"/>
                <a:gd name="connsiteX7" fmla="*/ 223701 w 406191"/>
                <a:gd name="connsiteY7" fmla="*/ 250735 h 47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191" h="475533">
                  <a:moveTo>
                    <a:pt x="223701" y="250735"/>
                  </a:moveTo>
                  <a:cubicBezTo>
                    <a:pt x="223701" y="250735"/>
                    <a:pt x="-188057" y="-73629"/>
                    <a:pt x="173530" y="277567"/>
                  </a:cubicBezTo>
                  <a:cubicBezTo>
                    <a:pt x="173530" y="277567"/>
                    <a:pt x="-227325" y="210871"/>
                    <a:pt x="189459" y="340855"/>
                  </a:cubicBezTo>
                  <a:cubicBezTo>
                    <a:pt x="189459" y="340855"/>
                    <a:pt x="-198108" y="428675"/>
                    <a:pt x="246529" y="397074"/>
                  </a:cubicBezTo>
                  <a:cubicBezTo>
                    <a:pt x="246529" y="397074"/>
                    <a:pt x="-126472" y="557893"/>
                    <a:pt x="334094" y="419050"/>
                  </a:cubicBezTo>
                  <a:cubicBezTo>
                    <a:pt x="334094" y="419050"/>
                    <a:pt x="497724" y="-117581"/>
                    <a:pt x="331964" y="285489"/>
                  </a:cubicBezTo>
                  <a:cubicBezTo>
                    <a:pt x="331964" y="285489"/>
                    <a:pt x="301981" y="-264175"/>
                    <a:pt x="283327" y="242899"/>
                  </a:cubicBezTo>
                  <a:cubicBezTo>
                    <a:pt x="283327" y="242728"/>
                    <a:pt x="27107" y="-308724"/>
                    <a:pt x="223701" y="250735"/>
                  </a:cubicBezTo>
                  <a:close/>
                </a:path>
              </a:pathLst>
            </a:custGeom>
            <a:solidFill>
              <a:srgbClr val="FFFFFF">
                <a:alpha val="30000"/>
              </a:srgbClr>
            </a:solidFill>
            <a:ln w="851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E12EC78-976F-4019-8920-824005A82C7E}"/>
                </a:ext>
              </a:extLst>
            </p:cNvPr>
            <p:cNvSpPr/>
            <p:nvPr/>
          </p:nvSpPr>
          <p:spPr>
            <a:xfrm>
              <a:off x="7157005" y="4012911"/>
              <a:ext cx="204431" cy="307328"/>
            </a:xfrm>
            <a:custGeom>
              <a:avLst/>
              <a:gdLst>
                <a:gd name="connsiteX0" fmla="*/ 204431 w 204431"/>
                <a:gd name="connsiteY0" fmla="*/ 307328 h 307328"/>
                <a:gd name="connsiteX1" fmla="*/ 0 w 204431"/>
                <a:gd name="connsiteY1" fmla="*/ 0 h 307328"/>
              </a:gdLst>
              <a:ahLst/>
              <a:cxnLst>
                <a:cxn ang="0">
                  <a:pos x="connsiteX0" y="connsiteY0"/>
                </a:cxn>
                <a:cxn ang="0">
                  <a:pos x="connsiteX1" y="connsiteY1"/>
                </a:cxn>
              </a:cxnLst>
              <a:rect l="l" t="t" r="r" b="b"/>
              <a:pathLst>
                <a:path w="204431" h="307328">
                  <a:moveTo>
                    <a:pt x="204431" y="307328"/>
                  </a:moveTo>
                  <a:cubicBezTo>
                    <a:pt x="130410" y="60307"/>
                    <a:pt x="0" y="0"/>
                    <a:pt x="0" y="0"/>
                  </a:cubicBezTo>
                </a:path>
              </a:pathLst>
            </a:custGeom>
            <a:noFill/>
            <a:ln w="6387" cap="rnd">
              <a:solidFill>
                <a:srgbClr val="263238"/>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D4B661DC-06D9-42E8-BA3B-10C351A75982}"/>
                </a:ext>
              </a:extLst>
            </p:cNvPr>
            <p:cNvSpPr/>
            <p:nvPr/>
          </p:nvSpPr>
          <p:spPr>
            <a:xfrm>
              <a:off x="7334178" y="4000645"/>
              <a:ext cx="224533" cy="116951"/>
            </a:xfrm>
            <a:custGeom>
              <a:avLst/>
              <a:gdLst>
                <a:gd name="connsiteX0" fmla="*/ 0 w 224533"/>
                <a:gd name="connsiteY0" fmla="*/ 0 h 116951"/>
                <a:gd name="connsiteX1" fmla="*/ 66866 w 224533"/>
                <a:gd name="connsiteY1" fmla="*/ 116952 h 116951"/>
                <a:gd name="connsiteX2" fmla="*/ 224534 w 224533"/>
                <a:gd name="connsiteY2" fmla="*/ 95742 h 116951"/>
              </a:gdLst>
              <a:ahLst/>
              <a:cxnLst>
                <a:cxn ang="0">
                  <a:pos x="connsiteX0" y="connsiteY0"/>
                </a:cxn>
                <a:cxn ang="0">
                  <a:pos x="connsiteX1" y="connsiteY1"/>
                </a:cxn>
                <a:cxn ang="0">
                  <a:pos x="connsiteX2" y="connsiteY2"/>
                </a:cxn>
              </a:cxnLst>
              <a:rect l="l" t="t" r="r" b="b"/>
              <a:pathLst>
                <a:path w="224533" h="116951">
                  <a:moveTo>
                    <a:pt x="0" y="0"/>
                  </a:moveTo>
                  <a:cubicBezTo>
                    <a:pt x="0" y="0"/>
                    <a:pt x="52811" y="49575"/>
                    <a:pt x="66866" y="116952"/>
                  </a:cubicBezTo>
                  <a:cubicBezTo>
                    <a:pt x="117522" y="99626"/>
                    <a:pt x="171092" y="92420"/>
                    <a:pt x="224534" y="95742"/>
                  </a:cubicBezTo>
                </a:path>
              </a:pathLst>
            </a:custGeom>
            <a:noFill/>
            <a:ln w="4258" cap="rnd">
              <a:solidFill>
                <a:srgbClr val="263238"/>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B1CD31DF-E36F-4927-88CC-EF7BB760DFDE}"/>
                </a:ext>
              </a:extLst>
            </p:cNvPr>
            <p:cNvSpPr/>
            <p:nvPr/>
          </p:nvSpPr>
          <p:spPr>
            <a:xfrm>
              <a:off x="7389971" y="3947237"/>
              <a:ext cx="149916" cy="170359"/>
            </a:xfrm>
            <a:custGeom>
              <a:avLst/>
              <a:gdLst>
                <a:gd name="connsiteX0" fmla="*/ 0 w 149916"/>
                <a:gd name="connsiteY0" fmla="*/ 0 h 170359"/>
                <a:gd name="connsiteX1" fmla="*/ 11074 w 149916"/>
                <a:gd name="connsiteY1" fmla="*/ 170359 h 170359"/>
                <a:gd name="connsiteX2" fmla="*/ 149916 w 149916"/>
                <a:gd name="connsiteY2" fmla="*/ 72999 h 170359"/>
              </a:gdLst>
              <a:ahLst/>
              <a:cxnLst>
                <a:cxn ang="0">
                  <a:pos x="connsiteX0" y="connsiteY0"/>
                </a:cxn>
                <a:cxn ang="0">
                  <a:pos x="connsiteX1" y="connsiteY1"/>
                </a:cxn>
                <a:cxn ang="0">
                  <a:pos x="connsiteX2" y="connsiteY2"/>
                </a:cxn>
              </a:cxnLst>
              <a:rect l="l" t="t" r="r" b="b"/>
              <a:pathLst>
                <a:path w="149916" h="170359">
                  <a:moveTo>
                    <a:pt x="0" y="0"/>
                  </a:moveTo>
                  <a:cubicBezTo>
                    <a:pt x="0" y="0"/>
                    <a:pt x="36287" y="44038"/>
                    <a:pt x="11074" y="170359"/>
                  </a:cubicBezTo>
                  <a:lnTo>
                    <a:pt x="149916" y="72999"/>
                  </a:lnTo>
                </a:path>
              </a:pathLst>
            </a:custGeom>
            <a:noFill/>
            <a:ln w="4258" cap="rnd">
              <a:solidFill>
                <a:srgbClr val="263238"/>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B1923428-DF9D-4BF1-A4F4-CDD7B7D94E4F}"/>
                </a:ext>
              </a:extLst>
            </p:cNvPr>
            <p:cNvSpPr/>
            <p:nvPr/>
          </p:nvSpPr>
          <p:spPr>
            <a:xfrm>
              <a:off x="7171740" y="4006863"/>
              <a:ext cx="121636" cy="143783"/>
            </a:xfrm>
            <a:custGeom>
              <a:avLst/>
              <a:gdLst>
                <a:gd name="connsiteX0" fmla="*/ 121636 w 121636"/>
                <a:gd name="connsiteY0" fmla="*/ 0 h 143783"/>
                <a:gd name="connsiteX1" fmla="*/ 100001 w 121636"/>
                <a:gd name="connsiteY1" fmla="*/ 118229 h 143783"/>
                <a:gd name="connsiteX2" fmla="*/ 0 w 121636"/>
                <a:gd name="connsiteY2" fmla="*/ 143783 h 143783"/>
              </a:gdLst>
              <a:ahLst/>
              <a:cxnLst>
                <a:cxn ang="0">
                  <a:pos x="connsiteX0" y="connsiteY0"/>
                </a:cxn>
                <a:cxn ang="0">
                  <a:pos x="connsiteX1" y="connsiteY1"/>
                </a:cxn>
                <a:cxn ang="0">
                  <a:pos x="connsiteX2" y="connsiteY2"/>
                </a:cxn>
              </a:cxnLst>
              <a:rect l="l" t="t" r="r" b="b"/>
              <a:pathLst>
                <a:path w="121636" h="143783">
                  <a:moveTo>
                    <a:pt x="121636" y="0"/>
                  </a:moveTo>
                  <a:cubicBezTo>
                    <a:pt x="106560" y="37556"/>
                    <a:pt x="99200" y="77769"/>
                    <a:pt x="100001" y="118229"/>
                  </a:cubicBezTo>
                  <a:cubicBezTo>
                    <a:pt x="100001" y="118229"/>
                    <a:pt x="40375" y="124873"/>
                    <a:pt x="0" y="143783"/>
                  </a:cubicBezTo>
                </a:path>
              </a:pathLst>
            </a:custGeom>
            <a:noFill/>
            <a:ln w="4258" cap="rnd">
              <a:solidFill>
                <a:srgbClr val="263238"/>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B3B448BC-6821-4B2C-9E87-29AD1B677FF6}"/>
                </a:ext>
              </a:extLst>
            </p:cNvPr>
            <p:cNvSpPr/>
            <p:nvPr/>
          </p:nvSpPr>
          <p:spPr>
            <a:xfrm>
              <a:off x="7133154" y="3991190"/>
              <a:ext cx="138502" cy="133902"/>
            </a:xfrm>
            <a:custGeom>
              <a:avLst/>
              <a:gdLst>
                <a:gd name="connsiteX0" fmla="*/ 95912 w 138502"/>
                <a:gd name="connsiteY0" fmla="*/ 0 h 133902"/>
                <a:gd name="connsiteX1" fmla="*/ 138502 w 138502"/>
                <a:gd name="connsiteY1" fmla="*/ 133902 h 133902"/>
                <a:gd name="connsiteX2" fmla="*/ 0 w 138502"/>
                <a:gd name="connsiteY2" fmla="*/ 94209 h 133902"/>
              </a:gdLst>
              <a:ahLst/>
              <a:cxnLst>
                <a:cxn ang="0">
                  <a:pos x="connsiteX0" y="connsiteY0"/>
                </a:cxn>
                <a:cxn ang="0">
                  <a:pos x="connsiteX1" y="connsiteY1"/>
                </a:cxn>
                <a:cxn ang="0">
                  <a:pos x="connsiteX2" y="connsiteY2"/>
                </a:cxn>
              </a:cxnLst>
              <a:rect l="l" t="t" r="r" b="b"/>
              <a:pathLst>
                <a:path w="138502" h="133902">
                  <a:moveTo>
                    <a:pt x="95912" y="0"/>
                  </a:moveTo>
                  <a:cubicBezTo>
                    <a:pt x="102173" y="46781"/>
                    <a:pt x="116594" y="92096"/>
                    <a:pt x="138502" y="133902"/>
                  </a:cubicBezTo>
                  <a:cubicBezTo>
                    <a:pt x="138502" y="133902"/>
                    <a:pt x="100512" y="99831"/>
                    <a:pt x="0" y="94209"/>
                  </a:cubicBezTo>
                </a:path>
              </a:pathLst>
            </a:custGeom>
            <a:noFill/>
            <a:ln w="4258" cap="rnd">
              <a:solidFill>
                <a:srgbClr val="263238"/>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58D0E0D3-EA67-4BA5-BB3E-14AB5D23A7EA}"/>
                </a:ext>
              </a:extLst>
            </p:cNvPr>
            <p:cNvSpPr/>
            <p:nvPr/>
          </p:nvSpPr>
          <p:spPr>
            <a:xfrm>
              <a:off x="7220719" y="4285656"/>
              <a:ext cx="245657" cy="251194"/>
            </a:xfrm>
            <a:custGeom>
              <a:avLst/>
              <a:gdLst>
                <a:gd name="connsiteX0" fmla="*/ 0 w 245657"/>
                <a:gd name="connsiteY0" fmla="*/ 0 h 251194"/>
                <a:gd name="connsiteX1" fmla="*/ 245658 w 245657"/>
                <a:gd name="connsiteY1" fmla="*/ 0 h 251194"/>
                <a:gd name="connsiteX2" fmla="*/ 207923 w 245657"/>
                <a:gd name="connsiteY2" fmla="*/ 229985 h 251194"/>
                <a:gd name="connsiteX3" fmla="*/ 195998 w 245657"/>
                <a:gd name="connsiteY3" fmla="*/ 229985 h 251194"/>
                <a:gd name="connsiteX4" fmla="*/ 195998 w 245657"/>
                <a:gd name="connsiteY4" fmla="*/ 239184 h 251194"/>
                <a:gd name="connsiteX5" fmla="*/ 184158 w 245657"/>
                <a:gd name="connsiteY5" fmla="*/ 251195 h 251194"/>
                <a:gd name="connsiteX6" fmla="*/ 184073 w 245657"/>
                <a:gd name="connsiteY6" fmla="*/ 251195 h 251194"/>
                <a:gd name="connsiteX7" fmla="*/ 172659 w 245657"/>
                <a:gd name="connsiteY7" fmla="*/ 251195 h 251194"/>
                <a:gd name="connsiteX8" fmla="*/ 160734 w 245657"/>
                <a:gd name="connsiteY8" fmla="*/ 239269 h 251194"/>
                <a:gd name="connsiteX9" fmla="*/ 160734 w 245657"/>
                <a:gd name="connsiteY9" fmla="*/ 239184 h 251194"/>
                <a:gd name="connsiteX10" fmla="*/ 160734 w 245657"/>
                <a:gd name="connsiteY10" fmla="*/ 229985 h 251194"/>
                <a:gd name="connsiteX11" fmla="*/ 84924 w 245657"/>
                <a:gd name="connsiteY11" fmla="*/ 229985 h 251194"/>
                <a:gd name="connsiteX12" fmla="*/ 84924 w 245657"/>
                <a:gd name="connsiteY12" fmla="*/ 239184 h 251194"/>
                <a:gd name="connsiteX13" fmla="*/ 72914 w 245657"/>
                <a:gd name="connsiteY13" fmla="*/ 251195 h 251194"/>
                <a:gd name="connsiteX14" fmla="*/ 61500 w 245657"/>
                <a:gd name="connsiteY14" fmla="*/ 251195 h 251194"/>
                <a:gd name="connsiteX15" fmla="*/ 49575 w 245657"/>
                <a:gd name="connsiteY15" fmla="*/ 239184 h 251194"/>
                <a:gd name="connsiteX16" fmla="*/ 49575 w 245657"/>
                <a:gd name="connsiteY16" fmla="*/ 229985 h 251194"/>
                <a:gd name="connsiteX17" fmla="*/ 37649 w 245657"/>
                <a:gd name="connsiteY17" fmla="*/ 229985 h 25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5657" h="251194">
                  <a:moveTo>
                    <a:pt x="0" y="0"/>
                  </a:moveTo>
                  <a:lnTo>
                    <a:pt x="245658" y="0"/>
                  </a:lnTo>
                  <a:lnTo>
                    <a:pt x="207923" y="229985"/>
                  </a:lnTo>
                  <a:lnTo>
                    <a:pt x="195998" y="229985"/>
                  </a:lnTo>
                  <a:lnTo>
                    <a:pt x="195998" y="239184"/>
                  </a:lnTo>
                  <a:cubicBezTo>
                    <a:pt x="196050" y="245769"/>
                    <a:pt x="190743" y="251143"/>
                    <a:pt x="184158" y="251195"/>
                  </a:cubicBezTo>
                  <a:cubicBezTo>
                    <a:pt x="184133" y="251195"/>
                    <a:pt x="184099" y="251195"/>
                    <a:pt x="184073" y="251195"/>
                  </a:cubicBezTo>
                  <a:lnTo>
                    <a:pt x="172659" y="251195"/>
                  </a:lnTo>
                  <a:cubicBezTo>
                    <a:pt x="166075" y="251195"/>
                    <a:pt x="160734" y="245854"/>
                    <a:pt x="160734" y="239269"/>
                  </a:cubicBezTo>
                  <a:cubicBezTo>
                    <a:pt x="160734" y="239244"/>
                    <a:pt x="160734" y="239210"/>
                    <a:pt x="160734" y="239184"/>
                  </a:cubicBezTo>
                  <a:lnTo>
                    <a:pt x="160734" y="229985"/>
                  </a:lnTo>
                  <a:lnTo>
                    <a:pt x="84924" y="229985"/>
                  </a:lnTo>
                  <a:lnTo>
                    <a:pt x="84924" y="239184"/>
                  </a:lnTo>
                  <a:cubicBezTo>
                    <a:pt x="84924" y="245820"/>
                    <a:pt x="79549" y="251195"/>
                    <a:pt x="72914" y="251195"/>
                  </a:cubicBezTo>
                  <a:lnTo>
                    <a:pt x="61500" y="251195"/>
                  </a:lnTo>
                  <a:cubicBezTo>
                    <a:pt x="54898" y="251152"/>
                    <a:pt x="49575" y="245786"/>
                    <a:pt x="49575" y="239184"/>
                  </a:cubicBezTo>
                  <a:lnTo>
                    <a:pt x="49575" y="229985"/>
                  </a:lnTo>
                  <a:lnTo>
                    <a:pt x="37649" y="229985"/>
                  </a:lnTo>
                  <a:close/>
                </a:path>
              </a:pathLst>
            </a:custGeom>
            <a:solidFill>
              <a:srgbClr val="263238"/>
            </a:solidFill>
            <a:ln w="6387" cap="rnd">
              <a:solidFill>
                <a:srgbClr val="263238"/>
              </a:solidFill>
              <a:prstDash val="solid"/>
              <a:round/>
            </a:ln>
          </p:spPr>
          <p:txBody>
            <a:bodyPr rtlCol="0" anchor="ctr"/>
            <a:lstStyle/>
            <a:p>
              <a:endParaRPr lang="en-US"/>
            </a:p>
          </p:txBody>
        </p:sp>
      </p:grpSp>
      <p:sp>
        <p:nvSpPr>
          <p:cNvPr id="18" name="Freeform: Shape 17">
            <a:extLst>
              <a:ext uri="{FF2B5EF4-FFF2-40B4-BE49-F238E27FC236}">
                <a16:creationId xmlns:a16="http://schemas.microsoft.com/office/drawing/2014/main" id="{A4C1F0D1-B5D3-4074-963F-8FBA7855C997}"/>
              </a:ext>
            </a:extLst>
          </p:cNvPr>
          <p:cNvSpPr/>
          <p:nvPr/>
        </p:nvSpPr>
        <p:spPr>
          <a:xfrm>
            <a:off x="5152035" y="4536339"/>
            <a:ext cx="3314440" cy="273761"/>
          </a:xfrm>
          <a:custGeom>
            <a:avLst/>
            <a:gdLst>
              <a:gd name="connsiteX0" fmla="*/ 3151913 w 3314440"/>
              <a:gd name="connsiteY0" fmla="*/ 0 h 273761"/>
              <a:gd name="connsiteX1" fmla="*/ 277102 w 3314440"/>
              <a:gd name="connsiteY1" fmla="*/ 0 h 273761"/>
              <a:gd name="connsiteX2" fmla="*/ 8104 w 3314440"/>
              <a:gd name="connsiteY2" fmla="*/ 100171 h 273761"/>
              <a:gd name="connsiteX3" fmla="*/ 824807 w 3314440"/>
              <a:gd name="connsiteY3" fmla="*/ 190973 h 273761"/>
              <a:gd name="connsiteX4" fmla="*/ 1655563 w 3314440"/>
              <a:gd name="connsiteY4" fmla="*/ 270871 h 273761"/>
              <a:gd name="connsiteX5" fmla="*/ 2178225 w 3314440"/>
              <a:gd name="connsiteY5" fmla="*/ 161160 h 273761"/>
              <a:gd name="connsiteX6" fmla="*/ 3074400 w 3314440"/>
              <a:gd name="connsiteY6" fmla="*/ 139183 h 273761"/>
              <a:gd name="connsiteX7" fmla="*/ 3151913 w 3314440"/>
              <a:gd name="connsiteY7" fmla="*/ 0 h 27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440" h="273761">
                <a:moveTo>
                  <a:pt x="3151913" y="0"/>
                </a:moveTo>
                <a:lnTo>
                  <a:pt x="277102" y="0"/>
                </a:lnTo>
                <a:cubicBezTo>
                  <a:pt x="103591" y="26576"/>
                  <a:pt x="-35593" y="60989"/>
                  <a:pt x="8104" y="100171"/>
                </a:cubicBezTo>
                <a:cubicBezTo>
                  <a:pt x="110320" y="191910"/>
                  <a:pt x="846442" y="84754"/>
                  <a:pt x="824807" y="190973"/>
                </a:cubicBezTo>
                <a:cubicBezTo>
                  <a:pt x="803171" y="297192"/>
                  <a:pt x="1355220" y="270871"/>
                  <a:pt x="1655563" y="270871"/>
                </a:cubicBezTo>
                <a:cubicBezTo>
                  <a:pt x="1955906" y="270871"/>
                  <a:pt x="2283763" y="242677"/>
                  <a:pt x="2178225" y="161160"/>
                </a:cubicBezTo>
                <a:cubicBezTo>
                  <a:pt x="2072688" y="79643"/>
                  <a:pt x="2773290" y="139183"/>
                  <a:pt x="3074400" y="139183"/>
                </a:cubicBezTo>
                <a:cubicBezTo>
                  <a:pt x="3294163" y="139183"/>
                  <a:pt x="3444761" y="77854"/>
                  <a:pt x="3151913" y="0"/>
                </a:cubicBezTo>
                <a:close/>
              </a:path>
            </a:pathLst>
          </a:custGeom>
          <a:solidFill>
            <a:srgbClr val="008D8A"/>
          </a:solidFill>
          <a:ln w="85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FDCFB3D-CA79-46AF-8D21-3A37E765F5F5}"/>
              </a:ext>
            </a:extLst>
          </p:cNvPr>
          <p:cNvSpPr/>
          <p:nvPr/>
        </p:nvSpPr>
        <p:spPr>
          <a:xfrm>
            <a:off x="4898127" y="4536339"/>
            <a:ext cx="3789299" cy="8517"/>
          </a:xfrm>
          <a:custGeom>
            <a:avLst/>
            <a:gdLst>
              <a:gd name="connsiteX0" fmla="*/ 0 w 3789299"/>
              <a:gd name="connsiteY0" fmla="*/ 0 h 8517"/>
              <a:gd name="connsiteX1" fmla="*/ 3789300 w 3789299"/>
              <a:gd name="connsiteY1" fmla="*/ 0 h 8517"/>
            </a:gdLst>
            <a:ahLst/>
            <a:cxnLst>
              <a:cxn ang="0">
                <a:pos x="connsiteX0" y="connsiteY0"/>
              </a:cxn>
              <a:cxn ang="0">
                <a:pos x="connsiteX1" y="connsiteY1"/>
              </a:cxn>
            </a:cxnLst>
            <a:rect l="l" t="t" r="r" b="b"/>
            <a:pathLst>
              <a:path w="3789299" h="8517">
                <a:moveTo>
                  <a:pt x="0" y="0"/>
                </a:moveTo>
                <a:lnTo>
                  <a:pt x="3789300" y="0"/>
                </a:lnTo>
              </a:path>
            </a:pathLst>
          </a:custGeom>
          <a:ln w="6387" cap="rnd">
            <a:solidFill>
              <a:srgbClr val="263238"/>
            </a:solidFill>
            <a:prstDash val="solid"/>
            <a:round/>
          </a:ln>
        </p:spPr>
        <p:txBody>
          <a:bodyPr rtlCol="0" anchor="ctr"/>
          <a:lstStyle/>
          <a:p>
            <a:endParaRPr lang="en-US"/>
          </a:p>
        </p:txBody>
      </p:sp>
      <p:grpSp>
        <p:nvGrpSpPr>
          <p:cNvPr id="20" name="Graphic 2">
            <a:extLst>
              <a:ext uri="{FF2B5EF4-FFF2-40B4-BE49-F238E27FC236}">
                <a16:creationId xmlns:a16="http://schemas.microsoft.com/office/drawing/2014/main" id="{21073737-CD2E-4C82-B4E5-A12EF4CC7FEE}"/>
              </a:ext>
            </a:extLst>
          </p:cNvPr>
          <p:cNvGrpSpPr/>
          <p:nvPr/>
        </p:nvGrpSpPr>
        <p:grpSpPr>
          <a:xfrm>
            <a:off x="6067557" y="1510334"/>
            <a:ext cx="1626930" cy="2092181"/>
            <a:chOff x="6067557" y="1510334"/>
            <a:chExt cx="1626930" cy="2092181"/>
          </a:xfrm>
        </p:grpSpPr>
        <p:sp>
          <p:nvSpPr>
            <p:cNvPr id="21" name="Freeform: Shape 20">
              <a:extLst>
                <a:ext uri="{FF2B5EF4-FFF2-40B4-BE49-F238E27FC236}">
                  <a16:creationId xmlns:a16="http://schemas.microsoft.com/office/drawing/2014/main" id="{8D9174AE-B852-4686-94BA-8A1EA7299A5A}"/>
                </a:ext>
              </a:extLst>
            </p:cNvPr>
            <p:cNvSpPr/>
            <p:nvPr/>
          </p:nvSpPr>
          <p:spPr>
            <a:xfrm>
              <a:off x="6093111" y="1540573"/>
              <a:ext cx="1601376" cy="2061942"/>
            </a:xfrm>
            <a:custGeom>
              <a:avLst/>
              <a:gdLst>
                <a:gd name="connsiteX0" fmla="*/ 1531018 w 1601376"/>
                <a:gd name="connsiteY0" fmla="*/ 0 h 2061942"/>
                <a:gd name="connsiteX1" fmla="*/ 1601377 w 1601376"/>
                <a:gd name="connsiteY1" fmla="*/ 0 h 2061942"/>
                <a:gd name="connsiteX2" fmla="*/ 1601377 w 1601376"/>
                <a:gd name="connsiteY2" fmla="*/ 2061943 h 2061942"/>
                <a:gd name="connsiteX3" fmla="*/ 1531018 w 1601376"/>
                <a:gd name="connsiteY3" fmla="*/ 2061943 h 2061942"/>
                <a:gd name="connsiteX4" fmla="*/ 70358 w 1601376"/>
                <a:gd name="connsiteY4" fmla="*/ 2061943 h 2061942"/>
                <a:gd name="connsiteX5" fmla="*/ 0 w 1601376"/>
                <a:gd name="connsiteY5" fmla="*/ 2061943 h 2061942"/>
                <a:gd name="connsiteX6" fmla="*/ 0 w 1601376"/>
                <a:gd name="connsiteY6" fmla="*/ 0 h 2061942"/>
                <a:gd name="connsiteX7" fmla="*/ 70358 w 1601376"/>
                <a:gd name="connsiteY7" fmla="*/ 0 h 20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1376" h="2061942">
                  <a:moveTo>
                    <a:pt x="1531018" y="0"/>
                  </a:moveTo>
                  <a:cubicBezTo>
                    <a:pt x="1569876" y="0"/>
                    <a:pt x="1601377" y="0"/>
                    <a:pt x="1601377" y="0"/>
                  </a:cubicBezTo>
                  <a:lnTo>
                    <a:pt x="1601377" y="2061943"/>
                  </a:lnTo>
                  <a:cubicBezTo>
                    <a:pt x="1601377" y="2061943"/>
                    <a:pt x="1569876" y="2061943"/>
                    <a:pt x="1531018" y="2061943"/>
                  </a:cubicBezTo>
                  <a:lnTo>
                    <a:pt x="70358" y="2061943"/>
                  </a:lnTo>
                  <a:cubicBezTo>
                    <a:pt x="31501" y="2061943"/>
                    <a:pt x="0" y="2061943"/>
                    <a:pt x="0" y="2061943"/>
                  </a:cubicBezTo>
                  <a:lnTo>
                    <a:pt x="0" y="0"/>
                  </a:lnTo>
                  <a:cubicBezTo>
                    <a:pt x="0" y="0"/>
                    <a:pt x="31501" y="0"/>
                    <a:pt x="70358" y="0"/>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22" name="Freeform: Shape 21">
              <a:extLst>
                <a:ext uri="{FF2B5EF4-FFF2-40B4-BE49-F238E27FC236}">
                  <a16:creationId xmlns:a16="http://schemas.microsoft.com/office/drawing/2014/main" id="{E3675337-1778-42E7-98FC-4D65E6D81CB5}"/>
                </a:ext>
              </a:extLst>
            </p:cNvPr>
            <p:cNvSpPr/>
            <p:nvPr/>
          </p:nvSpPr>
          <p:spPr>
            <a:xfrm>
              <a:off x="6067557" y="1510334"/>
              <a:ext cx="1601376" cy="2061942"/>
            </a:xfrm>
            <a:custGeom>
              <a:avLst/>
              <a:gdLst>
                <a:gd name="connsiteX0" fmla="*/ 1531018 w 1601376"/>
                <a:gd name="connsiteY0" fmla="*/ 0 h 2061942"/>
                <a:gd name="connsiteX1" fmla="*/ 1601377 w 1601376"/>
                <a:gd name="connsiteY1" fmla="*/ 0 h 2061942"/>
                <a:gd name="connsiteX2" fmla="*/ 1601377 w 1601376"/>
                <a:gd name="connsiteY2" fmla="*/ 2061943 h 2061942"/>
                <a:gd name="connsiteX3" fmla="*/ 1531018 w 1601376"/>
                <a:gd name="connsiteY3" fmla="*/ 2061943 h 2061942"/>
                <a:gd name="connsiteX4" fmla="*/ 70358 w 1601376"/>
                <a:gd name="connsiteY4" fmla="*/ 2061943 h 2061942"/>
                <a:gd name="connsiteX5" fmla="*/ 0 w 1601376"/>
                <a:gd name="connsiteY5" fmla="*/ 2061943 h 2061942"/>
                <a:gd name="connsiteX6" fmla="*/ 0 w 1601376"/>
                <a:gd name="connsiteY6" fmla="*/ 0 h 2061942"/>
                <a:gd name="connsiteX7" fmla="*/ 70358 w 1601376"/>
                <a:gd name="connsiteY7" fmla="*/ 0 h 20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1376" h="2061942">
                  <a:moveTo>
                    <a:pt x="1531018" y="0"/>
                  </a:moveTo>
                  <a:cubicBezTo>
                    <a:pt x="1569876" y="0"/>
                    <a:pt x="1601377" y="0"/>
                    <a:pt x="1601377" y="0"/>
                  </a:cubicBezTo>
                  <a:lnTo>
                    <a:pt x="1601377" y="2061943"/>
                  </a:lnTo>
                  <a:cubicBezTo>
                    <a:pt x="1601377" y="2061943"/>
                    <a:pt x="1569876" y="2061943"/>
                    <a:pt x="1531018" y="2061943"/>
                  </a:cubicBezTo>
                  <a:lnTo>
                    <a:pt x="70358" y="2061943"/>
                  </a:lnTo>
                  <a:cubicBezTo>
                    <a:pt x="31501" y="2061943"/>
                    <a:pt x="0" y="2061943"/>
                    <a:pt x="0" y="2061943"/>
                  </a:cubicBezTo>
                  <a:lnTo>
                    <a:pt x="0" y="0"/>
                  </a:lnTo>
                  <a:cubicBezTo>
                    <a:pt x="0" y="0"/>
                    <a:pt x="31501" y="0"/>
                    <a:pt x="70358" y="0"/>
                  </a:cubicBezTo>
                  <a:close/>
                </a:path>
              </a:pathLst>
            </a:custGeom>
            <a:solidFill>
              <a:srgbClr val="008D8A"/>
            </a:solidFill>
            <a:ln w="851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58C0339-C1F7-41E3-BDCB-B852A176A9AF}"/>
                </a:ext>
              </a:extLst>
            </p:cNvPr>
            <p:cNvSpPr/>
            <p:nvPr/>
          </p:nvSpPr>
          <p:spPr>
            <a:xfrm>
              <a:off x="6067557" y="1510334"/>
              <a:ext cx="1601376" cy="2061942"/>
            </a:xfrm>
            <a:custGeom>
              <a:avLst/>
              <a:gdLst>
                <a:gd name="connsiteX0" fmla="*/ 1531018 w 1601376"/>
                <a:gd name="connsiteY0" fmla="*/ 0 h 2061942"/>
                <a:gd name="connsiteX1" fmla="*/ 1601377 w 1601376"/>
                <a:gd name="connsiteY1" fmla="*/ 0 h 2061942"/>
                <a:gd name="connsiteX2" fmla="*/ 1601377 w 1601376"/>
                <a:gd name="connsiteY2" fmla="*/ 2061943 h 2061942"/>
                <a:gd name="connsiteX3" fmla="*/ 1531018 w 1601376"/>
                <a:gd name="connsiteY3" fmla="*/ 2061943 h 2061942"/>
                <a:gd name="connsiteX4" fmla="*/ 70358 w 1601376"/>
                <a:gd name="connsiteY4" fmla="*/ 2061943 h 2061942"/>
                <a:gd name="connsiteX5" fmla="*/ 0 w 1601376"/>
                <a:gd name="connsiteY5" fmla="*/ 2061943 h 2061942"/>
                <a:gd name="connsiteX6" fmla="*/ 0 w 1601376"/>
                <a:gd name="connsiteY6" fmla="*/ 0 h 2061942"/>
                <a:gd name="connsiteX7" fmla="*/ 70358 w 1601376"/>
                <a:gd name="connsiteY7" fmla="*/ 0 h 20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1376" h="2061942">
                  <a:moveTo>
                    <a:pt x="1531018" y="0"/>
                  </a:moveTo>
                  <a:cubicBezTo>
                    <a:pt x="1569876" y="0"/>
                    <a:pt x="1601377" y="0"/>
                    <a:pt x="1601377" y="0"/>
                  </a:cubicBezTo>
                  <a:lnTo>
                    <a:pt x="1601377" y="2061943"/>
                  </a:lnTo>
                  <a:cubicBezTo>
                    <a:pt x="1601377" y="2061943"/>
                    <a:pt x="1569876" y="2061943"/>
                    <a:pt x="1531018" y="2061943"/>
                  </a:cubicBezTo>
                  <a:lnTo>
                    <a:pt x="70358" y="2061943"/>
                  </a:lnTo>
                  <a:cubicBezTo>
                    <a:pt x="31501" y="2061943"/>
                    <a:pt x="0" y="2061943"/>
                    <a:pt x="0" y="2061943"/>
                  </a:cubicBezTo>
                  <a:lnTo>
                    <a:pt x="0" y="0"/>
                  </a:lnTo>
                  <a:cubicBezTo>
                    <a:pt x="0" y="0"/>
                    <a:pt x="31501" y="0"/>
                    <a:pt x="70358" y="0"/>
                  </a:cubicBezTo>
                  <a:close/>
                </a:path>
              </a:pathLst>
            </a:custGeom>
            <a:solidFill>
              <a:srgbClr val="FFFFFF">
                <a:alpha val="80000"/>
              </a:srgbClr>
            </a:solidFill>
            <a:ln w="851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55B34D-ED92-4A3C-8ED3-7D3EA6615AF4}"/>
                </a:ext>
              </a:extLst>
            </p:cNvPr>
            <p:cNvSpPr/>
            <p:nvPr/>
          </p:nvSpPr>
          <p:spPr>
            <a:xfrm>
              <a:off x="6067557" y="1510334"/>
              <a:ext cx="1601376" cy="2061942"/>
            </a:xfrm>
            <a:custGeom>
              <a:avLst/>
              <a:gdLst>
                <a:gd name="connsiteX0" fmla="*/ 1531018 w 1601376"/>
                <a:gd name="connsiteY0" fmla="*/ 0 h 2061942"/>
                <a:gd name="connsiteX1" fmla="*/ 1601377 w 1601376"/>
                <a:gd name="connsiteY1" fmla="*/ 0 h 2061942"/>
                <a:gd name="connsiteX2" fmla="*/ 1601377 w 1601376"/>
                <a:gd name="connsiteY2" fmla="*/ 2061943 h 2061942"/>
                <a:gd name="connsiteX3" fmla="*/ 1531018 w 1601376"/>
                <a:gd name="connsiteY3" fmla="*/ 2061943 h 2061942"/>
                <a:gd name="connsiteX4" fmla="*/ 70358 w 1601376"/>
                <a:gd name="connsiteY4" fmla="*/ 2061943 h 2061942"/>
                <a:gd name="connsiteX5" fmla="*/ 0 w 1601376"/>
                <a:gd name="connsiteY5" fmla="*/ 2061943 h 2061942"/>
                <a:gd name="connsiteX6" fmla="*/ 0 w 1601376"/>
                <a:gd name="connsiteY6" fmla="*/ 0 h 2061942"/>
                <a:gd name="connsiteX7" fmla="*/ 70358 w 1601376"/>
                <a:gd name="connsiteY7" fmla="*/ 0 h 20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1376" h="2061942">
                  <a:moveTo>
                    <a:pt x="1531018" y="0"/>
                  </a:moveTo>
                  <a:cubicBezTo>
                    <a:pt x="1569876" y="0"/>
                    <a:pt x="1601377" y="0"/>
                    <a:pt x="1601377" y="0"/>
                  </a:cubicBezTo>
                  <a:lnTo>
                    <a:pt x="1601377" y="2061943"/>
                  </a:lnTo>
                  <a:cubicBezTo>
                    <a:pt x="1601377" y="2061943"/>
                    <a:pt x="1569876" y="2061943"/>
                    <a:pt x="1531018" y="2061943"/>
                  </a:cubicBezTo>
                  <a:lnTo>
                    <a:pt x="70358" y="2061943"/>
                  </a:lnTo>
                  <a:cubicBezTo>
                    <a:pt x="31501" y="2061943"/>
                    <a:pt x="0" y="2061943"/>
                    <a:pt x="0" y="2061943"/>
                  </a:cubicBezTo>
                  <a:lnTo>
                    <a:pt x="0" y="0"/>
                  </a:lnTo>
                  <a:cubicBezTo>
                    <a:pt x="0" y="0"/>
                    <a:pt x="31501" y="0"/>
                    <a:pt x="70358" y="0"/>
                  </a:cubicBezTo>
                  <a:close/>
                </a:path>
              </a:pathLst>
            </a:custGeom>
            <a:noFill/>
            <a:ln w="8515" cap="rnd">
              <a:solidFill>
                <a:srgbClr val="263238"/>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C2E5F8B3-5B8E-4D47-BACA-DBF6471F9BF0}"/>
                </a:ext>
              </a:extLst>
            </p:cNvPr>
            <p:cNvSpPr/>
            <p:nvPr/>
          </p:nvSpPr>
          <p:spPr>
            <a:xfrm>
              <a:off x="6135701" y="1804970"/>
              <a:ext cx="1465089" cy="571384"/>
            </a:xfrm>
            <a:custGeom>
              <a:avLst/>
              <a:gdLst>
                <a:gd name="connsiteX0" fmla="*/ 0 w 1465089"/>
                <a:gd name="connsiteY0" fmla="*/ 0 h 571384"/>
                <a:gd name="connsiteX1" fmla="*/ 1465089 w 1465089"/>
                <a:gd name="connsiteY1" fmla="*/ 0 h 571384"/>
                <a:gd name="connsiteX2" fmla="*/ 1465089 w 1465089"/>
                <a:gd name="connsiteY2" fmla="*/ 571385 h 571384"/>
                <a:gd name="connsiteX3" fmla="*/ 0 w 1465089"/>
                <a:gd name="connsiteY3" fmla="*/ 571385 h 571384"/>
              </a:gdLst>
              <a:ahLst/>
              <a:cxnLst>
                <a:cxn ang="0">
                  <a:pos x="connsiteX0" y="connsiteY0"/>
                </a:cxn>
                <a:cxn ang="0">
                  <a:pos x="connsiteX1" y="connsiteY1"/>
                </a:cxn>
                <a:cxn ang="0">
                  <a:pos x="connsiteX2" y="connsiteY2"/>
                </a:cxn>
                <a:cxn ang="0">
                  <a:pos x="connsiteX3" y="connsiteY3"/>
                </a:cxn>
              </a:cxnLst>
              <a:rect l="l" t="t" r="r" b="b"/>
              <a:pathLst>
                <a:path w="1465089" h="571384">
                  <a:moveTo>
                    <a:pt x="0" y="0"/>
                  </a:moveTo>
                  <a:lnTo>
                    <a:pt x="1465089" y="0"/>
                  </a:lnTo>
                  <a:lnTo>
                    <a:pt x="1465089" y="571385"/>
                  </a:lnTo>
                  <a:lnTo>
                    <a:pt x="0" y="571385"/>
                  </a:lnTo>
                  <a:close/>
                </a:path>
              </a:pathLst>
            </a:custGeom>
            <a:solidFill>
              <a:srgbClr val="FFFFFF"/>
            </a:solidFill>
            <a:ln w="8515" cap="rnd">
              <a:solidFill>
                <a:srgbClr val="263238"/>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90AA6420-F395-4388-B8BD-478D0176657B}"/>
                </a:ext>
              </a:extLst>
            </p:cNvPr>
            <p:cNvSpPr/>
            <p:nvPr/>
          </p:nvSpPr>
          <p:spPr>
            <a:xfrm>
              <a:off x="6135701" y="1804970"/>
              <a:ext cx="1465089" cy="571384"/>
            </a:xfrm>
            <a:custGeom>
              <a:avLst/>
              <a:gdLst>
                <a:gd name="connsiteX0" fmla="*/ 1465089 w 1465089"/>
                <a:gd name="connsiteY0" fmla="*/ 571385 h 571384"/>
                <a:gd name="connsiteX1" fmla="*/ 0 w 1465089"/>
                <a:gd name="connsiteY1" fmla="*/ 0 h 571384"/>
              </a:gdLst>
              <a:ahLst/>
              <a:cxnLst>
                <a:cxn ang="0">
                  <a:pos x="connsiteX0" y="connsiteY0"/>
                </a:cxn>
                <a:cxn ang="0">
                  <a:pos x="connsiteX1" y="connsiteY1"/>
                </a:cxn>
              </a:cxnLst>
              <a:rect l="l" t="t" r="r" b="b"/>
              <a:pathLst>
                <a:path w="1465089" h="571384">
                  <a:moveTo>
                    <a:pt x="1465089" y="571385"/>
                  </a:moveTo>
                  <a:lnTo>
                    <a:pt x="0" y="0"/>
                  </a:lnTo>
                </a:path>
              </a:pathLst>
            </a:custGeom>
            <a:ln w="6387" cap="rnd">
              <a:solidFill>
                <a:srgbClr val="263238"/>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B755D248-39DF-449F-9B3D-E27B7A865C1C}"/>
                </a:ext>
              </a:extLst>
            </p:cNvPr>
            <p:cNvSpPr/>
            <p:nvPr/>
          </p:nvSpPr>
          <p:spPr>
            <a:xfrm>
              <a:off x="6135701" y="1804970"/>
              <a:ext cx="1465089" cy="571384"/>
            </a:xfrm>
            <a:custGeom>
              <a:avLst/>
              <a:gdLst>
                <a:gd name="connsiteX0" fmla="*/ 0 w 1465089"/>
                <a:gd name="connsiteY0" fmla="*/ 571385 h 571384"/>
                <a:gd name="connsiteX1" fmla="*/ 1465089 w 1465089"/>
                <a:gd name="connsiteY1" fmla="*/ 0 h 571384"/>
              </a:gdLst>
              <a:ahLst/>
              <a:cxnLst>
                <a:cxn ang="0">
                  <a:pos x="connsiteX0" y="connsiteY0"/>
                </a:cxn>
                <a:cxn ang="0">
                  <a:pos x="connsiteX1" y="connsiteY1"/>
                </a:cxn>
              </a:cxnLst>
              <a:rect l="l" t="t" r="r" b="b"/>
              <a:pathLst>
                <a:path w="1465089" h="571384">
                  <a:moveTo>
                    <a:pt x="0" y="571385"/>
                  </a:moveTo>
                  <a:lnTo>
                    <a:pt x="1465089" y="0"/>
                  </a:lnTo>
                </a:path>
              </a:pathLst>
            </a:custGeom>
            <a:ln w="6387" cap="rnd">
              <a:solidFill>
                <a:srgbClr val="263238"/>
              </a:solidFill>
              <a:prstDash val="solid"/>
              <a:round/>
            </a:ln>
          </p:spPr>
          <p:txBody>
            <a:bodyPr rtlCol="0" anchor="ctr"/>
            <a:lstStyle/>
            <a:p>
              <a:endParaRPr lang="en-US"/>
            </a:p>
          </p:txBody>
        </p:sp>
        <p:sp>
          <p:nvSpPr>
            <p:cNvPr id="28" name="Freeform: Shape 27">
              <a:extLst>
                <a:ext uri="{FF2B5EF4-FFF2-40B4-BE49-F238E27FC236}">
                  <a16:creationId xmlns:a16="http://schemas.microsoft.com/office/drawing/2014/main" id="{893EEB39-72FD-44F4-9825-0126B676D558}"/>
                </a:ext>
              </a:extLst>
            </p:cNvPr>
            <p:cNvSpPr/>
            <p:nvPr/>
          </p:nvSpPr>
          <p:spPr>
            <a:xfrm>
              <a:off x="6135701" y="2492114"/>
              <a:ext cx="732544" cy="571384"/>
            </a:xfrm>
            <a:custGeom>
              <a:avLst/>
              <a:gdLst>
                <a:gd name="connsiteX0" fmla="*/ 0 w 732544"/>
                <a:gd name="connsiteY0" fmla="*/ 0 h 571384"/>
                <a:gd name="connsiteX1" fmla="*/ 732544 w 732544"/>
                <a:gd name="connsiteY1" fmla="*/ 0 h 571384"/>
                <a:gd name="connsiteX2" fmla="*/ 732544 w 732544"/>
                <a:gd name="connsiteY2" fmla="*/ 571385 h 571384"/>
                <a:gd name="connsiteX3" fmla="*/ 0 w 732544"/>
                <a:gd name="connsiteY3" fmla="*/ 571385 h 571384"/>
              </a:gdLst>
              <a:ahLst/>
              <a:cxnLst>
                <a:cxn ang="0">
                  <a:pos x="connsiteX0" y="connsiteY0"/>
                </a:cxn>
                <a:cxn ang="0">
                  <a:pos x="connsiteX1" y="connsiteY1"/>
                </a:cxn>
                <a:cxn ang="0">
                  <a:pos x="connsiteX2" y="connsiteY2"/>
                </a:cxn>
                <a:cxn ang="0">
                  <a:pos x="connsiteX3" y="connsiteY3"/>
                </a:cxn>
              </a:cxnLst>
              <a:rect l="l" t="t" r="r" b="b"/>
              <a:pathLst>
                <a:path w="732544" h="571384">
                  <a:moveTo>
                    <a:pt x="0" y="0"/>
                  </a:moveTo>
                  <a:lnTo>
                    <a:pt x="732544" y="0"/>
                  </a:lnTo>
                  <a:lnTo>
                    <a:pt x="732544" y="571385"/>
                  </a:lnTo>
                  <a:lnTo>
                    <a:pt x="0" y="571385"/>
                  </a:lnTo>
                  <a:close/>
                </a:path>
              </a:pathLst>
            </a:custGeom>
            <a:solidFill>
              <a:srgbClr val="008D8A"/>
            </a:solidFill>
            <a:ln w="851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97B764C-DB60-4149-9D9C-D604C4A6B160}"/>
                </a:ext>
              </a:extLst>
            </p:cNvPr>
            <p:cNvSpPr/>
            <p:nvPr/>
          </p:nvSpPr>
          <p:spPr>
            <a:xfrm>
              <a:off x="6135701" y="2492114"/>
              <a:ext cx="732544" cy="571384"/>
            </a:xfrm>
            <a:custGeom>
              <a:avLst/>
              <a:gdLst>
                <a:gd name="connsiteX0" fmla="*/ 0 w 732544"/>
                <a:gd name="connsiteY0" fmla="*/ 0 h 571384"/>
                <a:gd name="connsiteX1" fmla="*/ 732544 w 732544"/>
                <a:gd name="connsiteY1" fmla="*/ 0 h 571384"/>
                <a:gd name="connsiteX2" fmla="*/ 732544 w 732544"/>
                <a:gd name="connsiteY2" fmla="*/ 571385 h 571384"/>
                <a:gd name="connsiteX3" fmla="*/ 0 w 732544"/>
                <a:gd name="connsiteY3" fmla="*/ 571385 h 571384"/>
              </a:gdLst>
              <a:ahLst/>
              <a:cxnLst>
                <a:cxn ang="0">
                  <a:pos x="connsiteX0" y="connsiteY0"/>
                </a:cxn>
                <a:cxn ang="0">
                  <a:pos x="connsiteX1" y="connsiteY1"/>
                </a:cxn>
                <a:cxn ang="0">
                  <a:pos x="connsiteX2" y="connsiteY2"/>
                </a:cxn>
                <a:cxn ang="0">
                  <a:pos x="connsiteX3" y="connsiteY3"/>
                </a:cxn>
              </a:cxnLst>
              <a:rect l="l" t="t" r="r" b="b"/>
              <a:pathLst>
                <a:path w="732544" h="571384">
                  <a:moveTo>
                    <a:pt x="0" y="0"/>
                  </a:moveTo>
                  <a:lnTo>
                    <a:pt x="732544" y="0"/>
                  </a:lnTo>
                  <a:lnTo>
                    <a:pt x="732544" y="571385"/>
                  </a:lnTo>
                  <a:lnTo>
                    <a:pt x="0" y="571385"/>
                  </a:lnTo>
                  <a:close/>
                </a:path>
              </a:pathLst>
            </a:custGeom>
            <a:solidFill>
              <a:srgbClr val="FFFFFF">
                <a:alpha val="50000"/>
              </a:srgbClr>
            </a:solidFill>
            <a:ln w="851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4671129-98B4-40D9-B90A-06D02126086B}"/>
                </a:ext>
              </a:extLst>
            </p:cNvPr>
            <p:cNvSpPr/>
            <p:nvPr/>
          </p:nvSpPr>
          <p:spPr>
            <a:xfrm>
              <a:off x="6135701" y="2492114"/>
              <a:ext cx="732544" cy="571384"/>
            </a:xfrm>
            <a:custGeom>
              <a:avLst/>
              <a:gdLst>
                <a:gd name="connsiteX0" fmla="*/ 0 w 732544"/>
                <a:gd name="connsiteY0" fmla="*/ 0 h 571384"/>
                <a:gd name="connsiteX1" fmla="*/ 732544 w 732544"/>
                <a:gd name="connsiteY1" fmla="*/ 0 h 571384"/>
                <a:gd name="connsiteX2" fmla="*/ 732544 w 732544"/>
                <a:gd name="connsiteY2" fmla="*/ 571385 h 571384"/>
                <a:gd name="connsiteX3" fmla="*/ 0 w 732544"/>
                <a:gd name="connsiteY3" fmla="*/ 571385 h 571384"/>
              </a:gdLst>
              <a:ahLst/>
              <a:cxnLst>
                <a:cxn ang="0">
                  <a:pos x="connsiteX0" y="connsiteY0"/>
                </a:cxn>
                <a:cxn ang="0">
                  <a:pos x="connsiteX1" y="connsiteY1"/>
                </a:cxn>
                <a:cxn ang="0">
                  <a:pos x="connsiteX2" y="connsiteY2"/>
                </a:cxn>
                <a:cxn ang="0">
                  <a:pos x="connsiteX3" y="connsiteY3"/>
                </a:cxn>
              </a:cxnLst>
              <a:rect l="l" t="t" r="r" b="b"/>
              <a:pathLst>
                <a:path w="732544" h="571384">
                  <a:moveTo>
                    <a:pt x="0" y="0"/>
                  </a:moveTo>
                  <a:lnTo>
                    <a:pt x="732544" y="0"/>
                  </a:lnTo>
                  <a:lnTo>
                    <a:pt x="732544" y="571385"/>
                  </a:lnTo>
                  <a:lnTo>
                    <a:pt x="0" y="571385"/>
                  </a:lnTo>
                  <a:close/>
                </a:path>
              </a:pathLst>
            </a:custGeom>
            <a:noFill/>
            <a:ln w="8515" cap="rnd">
              <a:solidFill>
                <a:srgbClr val="263238"/>
              </a:solidFill>
              <a:prstDash val="solid"/>
              <a:round/>
            </a:ln>
          </p:spPr>
          <p:txBody>
            <a:bodyPr rtlCol="0" anchor="ctr"/>
            <a:lstStyle/>
            <a:p>
              <a:endParaRPr lang="en-US"/>
            </a:p>
          </p:txBody>
        </p:sp>
        <p:sp>
          <p:nvSpPr>
            <p:cNvPr id="31" name="Freeform: Shape 30">
              <a:extLst>
                <a:ext uri="{FF2B5EF4-FFF2-40B4-BE49-F238E27FC236}">
                  <a16:creationId xmlns:a16="http://schemas.microsoft.com/office/drawing/2014/main" id="{EB9DB442-C018-4D8C-A0A4-409B5DAF1165}"/>
                </a:ext>
              </a:extLst>
            </p:cNvPr>
            <p:cNvSpPr/>
            <p:nvPr/>
          </p:nvSpPr>
          <p:spPr>
            <a:xfrm>
              <a:off x="6538175" y="1608887"/>
              <a:ext cx="660141" cy="25553"/>
            </a:xfrm>
            <a:custGeom>
              <a:avLst/>
              <a:gdLst>
                <a:gd name="connsiteX0" fmla="*/ 647365 w 660141"/>
                <a:gd name="connsiteY0" fmla="*/ 0 h 25553"/>
                <a:gd name="connsiteX1" fmla="*/ 660142 w 660141"/>
                <a:gd name="connsiteY1" fmla="*/ 0 h 25553"/>
                <a:gd name="connsiteX2" fmla="*/ 660142 w 660141"/>
                <a:gd name="connsiteY2" fmla="*/ 25554 h 25553"/>
                <a:gd name="connsiteX3" fmla="*/ 647365 w 660141"/>
                <a:gd name="connsiteY3" fmla="*/ 25554 h 25553"/>
                <a:gd name="connsiteX4" fmla="*/ 12777 w 660141"/>
                <a:gd name="connsiteY4" fmla="*/ 25554 h 25553"/>
                <a:gd name="connsiteX5" fmla="*/ 0 w 660141"/>
                <a:gd name="connsiteY5" fmla="*/ 25554 h 25553"/>
                <a:gd name="connsiteX6" fmla="*/ 0 w 660141"/>
                <a:gd name="connsiteY6" fmla="*/ 0 h 25553"/>
                <a:gd name="connsiteX7" fmla="*/ 12777 w 660141"/>
                <a:gd name="connsiteY7" fmla="*/ 0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0141" h="25553">
                  <a:moveTo>
                    <a:pt x="647365" y="0"/>
                  </a:moveTo>
                  <a:cubicBezTo>
                    <a:pt x="654421" y="0"/>
                    <a:pt x="660142" y="0"/>
                    <a:pt x="660142" y="0"/>
                  </a:cubicBezTo>
                  <a:lnTo>
                    <a:pt x="660142" y="25554"/>
                  </a:lnTo>
                  <a:cubicBezTo>
                    <a:pt x="660142" y="25554"/>
                    <a:pt x="654421" y="25554"/>
                    <a:pt x="647365" y="25554"/>
                  </a:cubicBezTo>
                  <a:lnTo>
                    <a:pt x="12777" y="25554"/>
                  </a:lnTo>
                  <a:cubicBezTo>
                    <a:pt x="5720" y="25554"/>
                    <a:pt x="0" y="25554"/>
                    <a:pt x="0" y="25554"/>
                  </a:cubicBezTo>
                  <a:lnTo>
                    <a:pt x="0" y="0"/>
                  </a:lnTo>
                  <a:cubicBezTo>
                    <a:pt x="0" y="0"/>
                    <a:pt x="5720" y="0"/>
                    <a:pt x="12777" y="0"/>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56" name="Freeform: Shape 4255">
              <a:extLst>
                <a:ext uri="{FF2B5EF4-FFF2-40B4-BE49-F238E27FC236}">
                  <a16:creationId xmlns:a16="http://schemas.microsoft.com/office/drawing/2014/main" id="{18F7373C-0A2A-4163-B467-F12319058EF4}"/>
                </a:ext>
              </a:extLst>
            </p:cNvPr>
            <p:cNvSpPr/>
            <p:nvPr/>
          </p:nvSpPr>
          <p:spPr>
            <a:xfrm>
              <a:off x="6940648" y="2492114"/>
              <a:ext cx="660141" cy="25553"/>
            </a:xfrm>
            <a:custGeom>
              <a:avLst/>
              <a:gdLst>
                <a:gd name="connsiteX0" fmla="*/ 647365 w 660141"/>
                <a:gd name="connsiteY0" fmla="*/ 25554 h 25553"/>
                <a:gd name="connsiteX1" fmla="*/ 12777 w 660141"/>
                <a:gd name="connsiteY1" fmla="*/ 25554 h 25553"/>
                <a:gd name="connsiteX2" fmla="*/ 0 w 660141"/>
                <a:gd name="connsiteY2" fmla="*/ 12777 h 25553"/>
                <a:gd name="connsiteX3" fmla="*/ 0 w 660141"/>
                <a:gd name="connsiteY3" fmla="*/ 12777 h 25553"/>
                <a:gd name="connsiteX4" fmla="*/ 12777 w 660141"/>
                <a:gd name="connsiteY4" fmla="*/ 0 h 25553"/>
                <a:gd name="connsiteX5" fmla="*/ 647365 w 660141"/>
                <a:gd name="connsiteY5" fmla="*/ 0 h 25553"/>
                <a:gd name="connsiteX6" fmla="*/ 660142 w 660141"/>
                <a:gd name="connsiteY6" fmla="*/ 12777 h 25553"/>
                <a:gd name="connsiteX7" fmla="*/ 660142 w 660141"/>
                <a:gd name="connsiteY7" fmla="*/ 12777 h 25553"/>
                <a:gd name="connsiteX8" fmla="*/ 647365 w 660141"/>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0141" h="25553">
                  <a:moveTo>
                    <a:pt x="647365" y="25554"/>
                  </a:moveTo>
                  <a:lnTo>
                    <a:pt x="12777" y="25554"/>
                  </a:lnTo>
                  <a:cubicBezTo>
                    <a:pt x="5724" y="25554"/>
                    <a:pt x="0" y="19830"/>
                    <a:pt x="0" y="12777"/>
                  </a:cubicBezTo>
                  <a:lnTo>
                    <a:pt x="0" y="12777"/>
                  </a:lnTo>
                  <a:cubicBezTo>
                    <a:pt x="0" y="5724"/>
                    <a:pt x="5724" y="0"/>
                    <a:pt x="12777" y="0"/>
                  </a:cubicBezTo>
                  <a:lnTo>
                    <a:pt x="647365" y="0"/>
                  </a:lnTo>
                  <a:cubicBezTo>
                    <a:pt x="654418" y="0"/>
                    <a:pt x="660142" y="5724"/>
                    <a:pt x="660142" y="12777"/>
                  </a:cubicBezTo>
                  <a:lnTo>
                    <a:pt x="660142" y="12777"/>
                  </a:lnTo>
                  <a:cubicBezTo>
                    <a:pt x="660142" y="19830"/>
                    <a:pt x="654418" y="25554"/>
                    <a:pt x="647365"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57" name="Freeform: Shape 4256">
              <a:extLst>
                <a:ext uri="{FF2B5EF4-FFF2-40B4-BE49-F238E27FC236}">
                  <a16:creationId xmlns:a16="http://schemas.microsoft.com/office/drawing/2014/main" id="{6F839E45-02A8-4ADE-AF00-CF15F4332E4A}"/>
                </a:ext>
              </a:extLst>
            </p:cNvPr>
            <p:cNvSpPr/>
            <p:nvPr/>
          </p:nvSpPr>
          <p:spPr>
            <a:xfrm>
              <a:off x="6940648" y="2633342"/>
              <a:ext cx="523854" cy="25553"/>
            </a:xfrm>
            <a:custGeom>
              <a:avLst/>
              <a:gdLst>
                <a:gd name="connsiteX0" fmla="*/ 511078 w 523854"/>
                <a:gd name="connsiteY0" fmla="*/ 25554 h 25553"/>
                <a:gd name="connsiteX1" fmla="*/ 12777 w 523854"/>
                <a:gd name="connsiteY1" fmla="*/ 25554 h 25553"/>
                <a:gd name="connsiteX2" fmla="*/ 0 w 523854"/>
                <a:gd name="connsiteY2" fmla="*/ 12777 h 25553"/>
                <a:gd name="connsiteX3" fmla="*/ 0 w 523854"/>
                <a:gd name="connsiteY3" fmla="*/ 12777 h 25553"/>
                <a:gd name="connsiteX4" fmla="*/ 12777 w 523854"/>
                <a:gd name="connsiteY4" fmla="*/ 0 h 25553"/>
                <a:gd name="connsiteX5" fmla="*/ 511078 w 523854"/>
                <a:gd name="connsiteY5" fmla="*/ 0 h 25553"/>
                <a:gd name="connsiteX6" fmla="*/ 523855 w 523854"/>
                <a:gd name="connsiteY6" fmla="*/ 12777 h 25553"/>
                <a:gd name="connsiteX7" fmla="*/ 523855 w 523854"/>
                <a:gd name="connsiteY7" fmla="*/ 12777 h 25553"/>
                <a:gd name="connsiteX8" fmla="*/ 511078 w 523854"/>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854" h="25553">
                  <a:moveTo>
                    <a:pt x="511078" y="25554"/>
                  </a:moveTo>
                  <a:lnTo>
                    <a:pt x="12777" y="25554"/>
                  </a:lnTo>
                  <a:cubicBezTo>
                    <a:pt x="5724" y="25554"/>
                    <a:pt x="0" y="19830"/>
                    <a:pt x="0" y="12777"/>
                  </a:cubicBezTo>
                  <a:lnTo>
                    <a:pt x="0" y="12777"/>
                  </a:lnTo>
                  <a:cubicBezTo>
                    <a:pt x="0" y="5724"/>
                    <a:pt x="5724" y="0"/>
                    <a:pt x="12777" y="0"/>
                  </a:cubicBezTo>
                  <a:lnTo>
                    <a:pt x="511078" y="0"/>
                  </a:lnTo>
                  <a:cubicBezTo>
                    <a:pt x="518131" y="0"/>
                    <a:pt x="523855" y="5724"/>
                    <a:pt x="523855" y="12777"/>
                  </a:cubicBezTo>
                  <a:lnTo>
                    <a:pt x="523855" y="12777"/>
                  </a:lnTo>
                  <a:cubicBezTo>
                    <a:pt x="523855" y="19830"/>
                    <a:pt x="518131" y="25554"/>
                    <a:pt x="511078"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58" name="Freeform: Shape 4257">
              <a:extLst>
                <a:ext uri="{FF2B5EF4-FFF2-40B4-BE49-F238E27FC236}">
                  <a16:creationId xmlns:a16="http://schemas.microsoft.com/office/drawing/2014/main" id="{3B0F2D78-FA38-4CDA-BD8D-184AC38AC252}"/>
                </a:ext>
              </a:extLst>
            </p:cNvPr>
            <p:cNvSpPr/>
            <p:nvPr/>
          </p:nvSpPr>
          <p:spPr>
            <a:xfrm>
              <a:off x="6940648" y="2733258"/>
              <a:ext cx="457840" cy="25553"/>
            </a:xfrm>
            <a:custGeom>
              <a:avLst/>
              <a:gdLst>
                <a:gd name="connsiteX0" fmla="*/ 445063 w 457840"/>
                <a:gd name="connsiteY0" fmla="*/ 0 h 25553"/>
                <a:gd name="connsiteX1" fmla="*/ 457840 w 457840"/>
                <a:gd name="connsiteY1" fmla="*/ 0 h 25553"/>
                <a:gd name="connsiteX2" fmla="*/ 457840 w 457840"/>
                <a:gd name="connsiteY2" fmla="*/ 25554 h 25553"/>
                <a:gd name="connsiteX3" fmla="*/ 445063 w 457840"/>
                <a:gd name="connsiteY3" fmla="*/ 25554 h 25553"/>
                <a:gd name="connsiteX4" fmla="*/ 12777 w 457840"/>
                <a:gd name="connsiteY4" fmla="*/ 25554 h 25553"/>
                <a:gd name="connsiteX5" fmla="*/ 0 w 457840"/>
                <a:gd name="connsiteY5" fmla="*/ 25554 h 25553"/>
                <a:gd name="connsiteX6" fmla="*/ 0 w 457840"/>
                <a:gd name="connsiteY6" fmla="*/ 0 h 25553"/>
                <a:gd name="connsiteX7" fmla="*/ 12777 w 457840"/>
                <a:gd name="connsiteY7" fmla="*/ 0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840" h="25553">
                  <a:moveTo>
                    <a:pt x="445063" y="0"/>
                  </a:moveTo>
                  <a:cubicBezTo>
                    <a:pt x="452120" y="0"/>
                    <a:pt x="457840" y="0"/>
                    <a:pt x="457840" y="0"/>
                  </a:cubicBezTo>
                  <a:lnTo>
                    <a:pt x="457840" y="25554"/>
                  </a:lnTo>
                  <a:cubicBezTo>
                    <a:pt x="457840" y="25554"/>
                    <a:pt x="452120" y="25554"/>
                    <a:pt x="445063" y="25554"/>
                  </a:cubicBezTo>
                  <a:lnTo>
                    <a:pt x="12777" y="25554"/>
                  </a:lnTo>
                  <a:cubicBezTo>
                    <a:pt x="5720" y="25554"/>
                    <a:pt x="0" y="25554"/>
                    <a:pt x="0" y="25554"/>
                  </a:cubicBezTo>
                  <a:lnTo>
                    <a:pt x="0" y="0"/>
                  </a:lnTo>
                  <a:cubicBezTo>
                    <a:pt x="0" y="0"/>
                    <a:pt x="5720" y="0"/>
                    <a:pt x="12777" y="0"/>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59" name="Freeform: Shape 4258">
              <a:extLst>
                <a:ext uri="{FF2B5EF4-FFF2-40B4-BE49-F238E27FC236}">
                  <a16:creationId xmlns:a16="http://schemas.microsoft.com/office/drawing/2014/main" id="{3AF23144-344C-40A4-84E8-3E86B571808D}"/>
                </a:ext>
              </a:extLst>
            </p:cNvPr>
            <p:cNvSpPr/>
            <p:nvPr/>
          </p:nvSpPr>
          <p:spPr>
            <a:xfrm>
              <a:off x="6940648" y="2833088"/>
              <a:ext cx="583480" cy="25553"/>
            </a:xfrm>
            <a:custGeom>
              <a:avLst/>
              <a:gdLst>
                <a:gd name="connsiteX0" fmla="*/ 570703 w 583480"/>
                <a:gd name="connsiteY0" fmla="*/ 25554 h 25553"/>
                <a:gd name="connsiteX1" fmla="*/ 12777 w 583480"/>
                <a:gd name="connsiteY1" fmla="*/ 25554 h 25553"/>
                <a:gd name="connsiteX2" fmla="*/ 0 w 583480"/>
                <a:gd name="connsiteY2" fmla="*/ 12777 h 25553"/>
                <a:gd name="connsiteX3" fmla="*/ 0 w 583480"/>
                <a:gd name="connsiteY3" fmla="*/ 12777 h 25553"/>
                <a:gd name="connsiteX4" fmla="*/ 12777 w 583480"/>
                <a:gd name="connsiteY4" fmla="*/ 0 h 25553"/>
                <a:gd name="connsiteX5" fmla="*/ 570703 w 583480"/>
                <a:gd name="connsiteY5" fmla="*/ 0 h 25553"/>
                <a:gd name="connsiteX6" fmla="*/ 583480 w 583480"/>
                <a:gd name="connsiteY6" fmla="*/ 12777 h 25553"/>
                <a:gd name="connsiteX7" fmla="*/ 583480 w 583480"/>
                <a:gd name="connsiteY7" fmla="*/ 12777 h 25553"/>
                <a:gd name="connsiteX8" fmla="*/ 570703 w 583480"/>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80" h="25553">
                  <a:moveTo>
                    <a:pt x="570703" y="25554"/>
                  </a:moveTo>
                  <a:lnTo>
                    <a:pt x="12777" y="25554"/>
                  </a:lnTo>
                  <a:cubicBezTo>
                    <a:pt x="5724" y="25554"/>
                    <a:pt x="0" y="19830"/>
                    <a:pt x="0" y="12777"/>
                  </a:cubicBezTo>
                  <a:lnTo>
                    <a:pt x="0" y="12777"/>
                  </a:lnTo>
                  <a:cubicBezTo>
                    <a:pt x="0" y="5724"/>
                    <a:pt x="5724" y="0"/>
                    <a:pt x="12777" y="0"/>
                  </a:cubicBezTo>
                  <a:lnTo>
                    <a:pt x="570703" y="0"/>
                  </a:lnTo>
                  <a:cubicBezTo>
                    <a:pt x="577756" y="0"/>
                    <a:pt x="583480" y="5724"/>
                    <a:pt x="583480" y="12777"/>
                  </a:cubicBezTo>
                  <a:lnTo>
                    <a:pt x="583480" y="12777"/>
                  </a:lnTo>
                  <a:cubicBezTo>
                    <a:pt x="583480" y="19830"/>
                    <a:pt x="577756" y="25554"/>
                    <a:pt x="570703"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60" name="Freeform: Shape 4259">
              <a:extLst>
                <a:ext uri="{FF2B5EF4-FFF2-40B4-BE49-F238E27FC236}">
                  <a16:creationId xmlns:a16="http://schemas.microsoft.com/office/drawing/2014/main" id="{249FD29B-4FE4-4508-A44A-B74250BDAE43}"/>
                </a:ext>
              </a:extLst>
            </p:cNvPr>
            <p:cNvSpPr/>
            <p:nvPr/>
          </p:nvSpPr>
          <p:spPr>
            <a:xfrm>
              <a:off x="6940648" y="2932918"/>
              <a:ext cx="530243" cy="25553"/>
            </a:xfrm>
            <a:custGeom>
              <a:avLst/>
              <a:gdLst>
                <a:gd name="connsiteX0" fmla="*/ 517466 w 530243"/>
                <a:gd name="connsiteY0" fmla="*/ 25554 h 25553"/>
                <a:gd name="connsiteX1" fmla="*/ 12777 w 530243"/>
                <a:gd name="connsiteY1" fmla="*/ 25554 h 25553"/>
                <a:gd name="connsiteX2" fmla="*/ 0 w 530243"/>
                <a:gd name="connsiteY2" fmla="*/ 12777 h 25553"/>
                <a:gd name="connsiteX3" fmla="*/ 0 w 530243"/>
                <a:gd name="connsiteY3" fmla="*/ 12777 h 25553"/>
                <a:gd name="connsiteX4" fmla="*/ 12777 w 530243"/>
                <a:gd name="connsiteY4" fmla="*/ 0 h 25553"/>
                <a:gd name="connsiteX5" fmla="*/ 517466 w 530243"/>
                <a:gd name="connsiteY5" fmla="*/ 0 h 25553"/>
                <a:gd name="connsiteX6" fmla="*/ 530243 w 530243"/>
                <a:gd name="connsiteY6" fmla="*/ 12777 h 25553"/>
                <a:gd name="connsiteX7" fmla="*/ 530243 w 530243"/>
                <a:gd name="connsiteY7" fmla="*/ 12777 h 25553"/>
                <a:gd name="connsiteX8" fmla="*/ 517466 w 530243"/>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243" h="25553">
                  <a:moveTo>
                    <a:pt x="517466" y="25554"/>
                  </a:moveTo>
                  <a:lnTo>
                    <a:pt x="12777" y="25554"/>
                  </a:lnTo>
                  <a:cubicBezTo>
                    <a:pt x="5724" y="25554"/>
                    <a:pt x="0" y="19830"/>
                    <a:pt x="0" y="12777"/>
                  </a:cubicBezTo>
                  <a:lnTo>
                    <a:pt x="0" y="12777"/>
                  </a:lnTo>
                  <a:cubicBezTo>
                    <a:pt x="0" y="5724"/>
                    <a:pt x="5724" y="0"/>
                    <a:pt x="12777" y="0"/>
                  </a:cubicBezTo>
                  <a:lnTo>
                    <a:pt x="517466" y="0"/>
                  </a:lnTo>
                  <a:cubicBezTo>
                    <a:pt x="524519" y="0"/>
                    <a:pt x="530243" y="5724"/>
                    <a:pt x="530243" y="12777"/>
                  </a:cubicBezTo>
                  <a:lnTo>
                    <a:pt x="530243" y="12777"/>
                  </a:lnTo>
                  <a:cubicBezTo>
                    <a:pt x="530243" y="19830"/>
                    <a:pt x="524519" y="25554"/>
                    <a:pt x="517466"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61" name="Freeform: Shape 4260">
              <a:extLst>
                <a:ext uri="{FF2B5EF4-FFF2-40B4-BE49-F238E27FC236}">
                  <a16:creationId xmlns:a16="http://schemas.microsoft.com/office/drawing/2014/main" id="{DB0E21F7-FE70-4E3D-8481-10ADE88116F9}"/>
                </a:ext>
              </a:extLst>
            </p:cNvPr>
            <p:cNvSpPr/>
            <p:nvPr/>
          </p:nvSpPr>
          <p:spPr>
            <a:xfrm>
              <a:off x="6940648" y="3032834"/>
              <a:ext cx="457840" cy="25553"/>
            </a:xfrm>
            <a:custGeom>
              <a:avLst/>
              <a:gdLst>
                <a:gd name="connsiteX0" fmla="*/ 445063 w 457840"/>
                <a:gd name="connsiteY0" fmla="*/ 25554 h 25553"/>
                <a:gd name="connsiteX1" fmla="*/ 12777 w 457840"/>
                <a:gd name="connsiteY1" fmla="*/ 25554 h 25553"/>
                <a:gd name="connsiteX2" fmla="*/ 0 w 457840"/>
                <a:gd name="connsiteY2" fmla="*/ 12777 h 25553"/>
                <a:gd name="connsiteX3" fmla="*/ 0 w 457840"/>
                <a:gd name="connsiteY3" fmla="*/ 12777 h 25553"/>
                <a:gd name="connsiteX4" fmla="*/ 12777 w 457840"/>
                <a:gd name="connsiteY4" fmla="*/ 0 h 25553"/>
                <a:gd name="connsiteX5" fmla="*/ 445063 w 457840"/>
                <a:gd name="connsiteY5" fmla="*/ 0 h 25553"/>
                <a:gd name="connsiteX6" fmla="*/ 457840 w 457840"/>
                <a:gd name="connsiteY6" fmla="*/ 12777 h 25553"/>
                <a:gd name="connsiteX7" fmla="*/ 457840 w 457840"/>
                <a:gd name="connsiteY7" fmla="*/ 12777 h 25553"/>
                <a:gd name="connsiteX8" fmla="*/ 445063 w 457840"/>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840" h="25553">
                  <a:moveTo>
                    <a:pt x="445063" y="25554"/>
                  </a:moveTo>
                  <a:lnTo>
                    <a:pt x="12777" y="25554"/>
                  </a:lnTo>
                  <a:cubicBezTo>
                    <a:pt x="5724" y="25554"/>
                    <a:pt x="0" y="19830"/>
                    <a:pt x="0" y="12777"/>
                  </a:cubicBezTo>
                  <a:lnTo>
                    <a:pt x="0" y="12777"/>
                  </a:lnTo>
                  <a:cubicBezTo>
                    <a:pt x="0" y="5724"/>
                    <a:pt x="5724" y="0"/>
                    <a:pt x="12777" y="0"/>
                  </a:cubicBezTo>
                  <a:lnTo>
                    <a:pt x="445063" y="0"/>
                  </a:lnTo>
                  <a:cubicBezTo>
                    <a:pt x="452116" y="0"/>
                    <a:pt x="457840" y="5724"/>
                    <a:pt x="457840" y="12777"/>
                  </a:cubicBezTo>
                  <a:lnTo>
                    <a:pt x="457840" y="12777"/>
                  </a:lnTo>
                  <a:cubicBezTo>
                    <a:pt x="457840" y="19830"/>
                    <a:pt x="452116" y="25554"/>
                    <a:pt x="445063"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62" name="Freeform: Shape 4261">
              <a:extLst>
                <a:ext uri="{FF2B5EF4-FFF2-40B4-BE49-F238E27FC236}">
                  <a16:creationId xmlns:a16="http://schemas.microsoft.com/office/drawing/2014/main" id="{0CB615A3-6E52-4B4B-BD8F-3DF72B0FEC22}"/>
                </a:ext>
              </a:extLst>
            </p:cNvPr>
            <p:cNvSpPr/>
            <p:nvPr/>
          </p:nvSpPr>
          <p:spPr>
            <a:xfrm>
              <a:off x="6442348" y="1695429"/>
              <a:ext cx="851795" cy="25553"/>
            </a:xfrm>
            <a:custGeom>
              <a:avLst/>
              <a:gdLst>
                <a:gd name="connsiteX0" fmla="*/ 839019 w 851795"/>
                <a:gd name="connsiteY0" fmla="*/ 25554 h 25553"/>
                <a:gd name="connsiteX1" fmla="*/ 12777 w 851795"/>
                <a:gd name="connsiteY1" fmla="*/ 25554 h 25553"/>
                <a:gd name="connsiteX2" fmla="*/ 0 w 851795"/>
                <a:gd name="connsiteY2" fmla="*/ 12777 h 25553"/>
                <a:gd name="connsiteX3" fmla="*/ 0 w 851795"/>
                <a:gd name="connsiteY3" fmla="*/ 12777 h 25553"/>
                <a:gd name="connsiteX4" fmla="*/ 12777 w 851795"/>
                <a:gd name="connsiteY4" fmla="*/ 0 h 25553"/>
                <a:gd name="connsiteX5" fmla="*/ 839019 w 851795"/>
                <a:gd name="connsiteY5" fmla="*/ 0 h 25553"/>
                <a:gd name="connsiteX6" fmla="*/ 851796 w 851795"/>
                <a:gd name="connsiteY6" fmla="*/ 12777 h 25553"/>
                <a:gd name="connsiteX7" fmla="*/ 851796 w 851795"/>
                <a:gd name="connsiteY7" fmla="*/ 12777 h 25553"/>
                <a:gd name="connsiteX8" fmla="*/ 839019 w 851795"/>
                <a:gd name="connsiteY8" fmla="*/ 25554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795" h="25553">
                  <a:moveTo>
                    <a:pt x="839019" y="25554"/>
                  </a:moveTo>
                  <a:lnTo>
                    <a:pt x="12777" y="25554"/>
                  </a:lnTo>
                  <a:cubicBezTo>
                    <a:pt x="5724" y="25554"/>
                    <a:pt x="0" y="19833"/>
                    <a:pt x="0" y="12777"/>
                  </a:cubicBezTo>
                  <a:lnTo>
                    <a:pt x="0" y="12777"/>
                  </a:lnTo>
                  <a:cubicBezTo>
                    <a:pt x="0" y="5721"/>
                    <a:pt x="5724" y="0"/>
                    <a:pt x="12777" y="0"/>
                  </a:cubicBezTo>
                  <a:lnTo>
                    <a:pt x="839019" y="0"/>
                  </a:lnTo>
                  <a:cubicBezTo>
                    <a:pt x="846072" y="0"/>
                    <a:pt x="851796" y="5721"/>
                    <a:pt x="851796" y="12777"/>
                  </a:cubicBezTo>
                  <a:lnTo>
                    <a:pt x="851796" y="12777"/>
                  </a:lnTo>
                  <a:cubicBezTo>
                    <a:pt x="851796" y="19833"/>
                    <a:pt x="846072" y="25554"/>
                    <a:pt x="839019" y="25554"/>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63" name="Freeform: Shape 4262">
              <a:extLst>
                <a:ext uri="{FF2B5EF4-FFF2-40B4-BE49-F238E27FC236}">
                  <a16:creationId xmlns:a16="http://schemas.microsoft.com/office/drawing/2014/main" id="{AAAA6949-2FFF-4D26-9108-9F63698B126D}"/>
                </a:ext>
              </a:extLst>
            </p:cNvPr>
            <p:cNvSpPr/>
            <p:nvPr/>
          </p:nvSpPr>
          <p:spPr>
            <a:xfrm>
              <a:off x="6731958" y="3211626"/>
              <a:ext cx="272574" cy="272574"/>
            </a:xfrm>
            <a:custGeom>
              <a:avLst/>
              <a:gdLst>
                <a:gd name="connsiteX0" fmla="*/ 272575 w 272574"/>
                <a:gd name="connsiteY0" fmla="*/ 136287 h 272574"/>
                <a:gd name="connsiteX1" fmla="*/ 136287 w 272574"/>
                <a:gd name="connsiteY1" fmla="*/ 272575 h 272574"/>
                <a:gd name="connsiteX2" fmla="*/ 0 w 272574"/>
                <a:gd name="connsiteY2" fmla="*/ 136287 h 272574"/>
                <a:gd name="connsiteX3" fmla="*/ 136287 w 272574"/>
                <a:gd name="connsiteY3" fmla="*/ 0 h 272574"/>
                <a:gd name="connsiteX4" fmla="*/ 272575 w 272574"/>
                <a:gd name="connsiteY4" fmla="*/ 136287 h 27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74" h="272574">
                  <a:moveTo>
                    <a:pt x="272575" y="136287"/>
                  </a:moveTo>
                  <a:cubicBezTo>
                    <a:pt x="272575" y="211557"/>
                    <a:pt x="211557" y="272575"/>
                    <a:pt x="136287" y="272575"/>
                  </a:cubicBezTo>
                  <a:cubicBezTo>
                    <a:pt x="61018" y="272575"/>
                    <a:pt x="0" y="211557"/>
                    <a:pt x="0" y="136287"/>
                  </a:cubicBezTo>
                  <a:cubicBezTo>
                    <a:pt x="0" y="61018"/>
                    <a:pt x="61018" y="0"/>
                    <a:pt x="136287" y="0"/>
                  </a:cubicBezTo>
                  <a:cubicBezTo>
                    <a:pt x="211557" y="0"/>
                    <a:pt x="272575" y="61018"/>
                    <a:pt x="272575" y="136287"/>
                  </a:cubicBezTo>
                  <a:close/>
                </a:path>
              </a:pathLst>
            </a:custGeom>
            <a:solidFill>
              <a:srgbClr val="008D8A"/>
            </a:solidFill>
            <a:ln w="6387" cap="rnd">
              <a:solidFill>
                <a:srgbClr val="263238"/>
              </a:solidFill>
              <a:prstDash val="solid"/>
              <a:round/>
            </a:ln>
          </p:spPr>
          <p:txBody>
            <a:bodyPr rtlCol="0" anchor="ctr"/>
            <a:lstStyle/>
            <a:p>
              <a:endParaRPr lang="en-US"/>
            </a:p>
          </p:txBody>
        </p:sp>
        <p:sp>
          <p:nvSpPr>
            <p:cNvPr id="4264" name="Freeform: Shape 4263">
              <a:extLst>
                <a:ext uri="{FF2B5EF4-FFF2-40B4-BE49-F238E27FC236}">
                  <a16:creationId xmlns:a16="http://schemas.microsoft.com/office/drawing/2014/main" id="{10C0BEA0-4890-4128-8DBC-A3C79C0BF8FE}"/>
                </a:ext>
              </a:extLst>
            </p:cNvPr>
            <p:cNvSpPr/>
            <p:nvPr/>
          </p:nvSpPr>
          <p:spPr>
            <a:xfrm>
              <a:off x="6323096" y="3211626"/>
              <a:ext cx="272574" cy="272574"/>
            </a:xfrm>
            <a:custGeom>
              <a:avLst/>
              <a:gdLst>
                <a:gd name="connsiteX0" fmla="*/ 272575 w 272574"/>
                <a:gd name="connsiteY0" fmla="*/ 136287 h 272574"/>
                <a:gd name="connsiteX1" fmla="*/ 136287 w 272574"/>
                <a:gd name="connsiteY1" fmla="*/ 272575 h 272574"/>
                <a:gd name="connsiteX2" fmla="*/ 0 w 272574"/>
                <a:gd name="connsiteY2" fmla="*/ 136287 h 272574"/>
                <a:gd name="connsiteX3" fmla="*/ 136287 w 272574"/>
                <a:gd name="connsiteY3" fmla="*/ 0 h 272574"/>
                <a:gd name="connsiteX4" fmla="*/ 272575 w 272574"/>
                <a:gd name="connsiteY4" fmla="*/ 136287 h 27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74" h="272574">
                  <a:moveTo>
                    <a:pt x="272575" y="136287"/>
                  </a:moveTo>
                  <a:cubicBezTo>
                    <a:pt x="272575" y="211557"/>
                    <a:pt x="211557" y="272575"/>
                    <a:pt x="136287" y="272575"/>
                  </a:cubicBezTo>
                  <a:cubicBezTo>
                    <a:pt x="61018" y="272575"/>
                    <a:pt x="0" y="211557"/>
                    <a:pt x="0" y="136287"/>
                  </a:cubicBezTo>
                  <a:cubicBezTo>
                    <a:pt x="0" y="61018"/>
                    <a:pt x="61018" y="0"/>
                    <a:pt x="136287" y="0"/>
                  </a:cubicBezTo>
                  <a:cubicBezTo>
                    <a:pt x="211557" y="0"/>
                    <a:pt x="272575" y="61018"/>
                    <a:pt x="272575" y="136287"/>
                  </a:cubicBezTo>
                  <a:close/>
                </a:path>
              </a:pathLst>
            </a:custGeom>
            <a:solidFill>
              <a:srgbClr val="008D8A"/>
            </a:solidFill>
            <a:ln w="8515" cap="rnd">
              <a:solidFill>
                <a:srgbClr val="263238"/>
              </a:solidFill>
              <a:prstDash val="solid"/>
              <a:round/>
            </a:ln>
          </p:spPr>
          <p:txBody>
            <a:bodyPr rtlCol="0" anchor="ctr"/>
            <a:lstStyle/>
            <a:p>
              <a:endParaRPr lang="en-US"/>
            </a:p>
          </p:txBody>
        </p:sp>
        <p:sp>
          <p:nvSpPr>
            <p:cNvPr id="4265" name="Freeform: Shape 4264">
              <a:extLst>
                <a:ext uri="{FF2B5EF4-FFF2-40B4-BE49-F238E27FC236}">
                  <a16:creationId xmlns:a16="http://schemas.microsoft.com/office/drawing/2014/main" id="{7D6E5EE3-81D4-41FD-8EED-DD8E57E99A59}"/>
                </a:ext>
              </a:extLst>
            </p:cNvPr>
            <p:cNvSpPr/>
            <p:nvPr/>
          </p:nvSpPr>
          <p:spPr>
            <a:xfrm>
              <a:off x="7140820" y="3211626"/>
              <a:ext cx="272574" cy="272574"/>
            </a:xfrm>
            <a:custGeom>
              <a:avLst/>
              <a:gdLst>
                <a:gd name="connsiteX0" fmla="*/ 272575 w 272574"/>
                <a:gd name="connsiteY0" fmla="*/ 136287 h 272574"/>
                <a:gd name="connsiteX1" fmla="*/ 136287 w 272574"/>
                <a:gd name="connsiteY1" fmla="*/ 272575 h 272574"/>
                <a:gd name="connsiteX2" fmla="*/ 0 w 272574"/>
                <a:gd name="connsiteY2" fmla="*/ 136287 h 272574"/>
                <a:gd name="connsiteX3" fmla="*/ 136287 w 272574"/>
                <a:gd name="connsiteY3" fmla="*/ 0 h 272574"/>
                <a:gd name="connsiteX4" fmla="*/ 272575 w 272574"/>
                <a:gd name="connsiteY4" fmla="*/ 136287 h 27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574" h="272574">
                  <a:moveTo>
                    <a:pt x="272575" y="136287"/>
                  </a:moveTo>
                  <a:cubicBezTo>
                    <a:pt x="272575" y="211557"/>
                    <a:pt x="211557" y="272575"/>
                    <a:pt x="136287" y="272575"/>
                  </a:cubicBezTo>
                  <a:cubicBezTo>
                    <a:pt x="61018" y="272575"/>
                    <a:pt x="0" y="211557"/>
                    <a:pt x="0" y="136287"/>
                  </a:cubicBezTo>
                  <a:cubicBezTo>
                    <a:pt x="0" y="61018"/>
                    <a:pt x="61018" y="0"/>
                    <a:pt x="136287" y="0"/>
                  </a:cubicBezTo>
                  <a:cubicBezTo>
                    <a:pt x="211557" y="0"/>
                    <a:pt x="272575" y="61018"/>
                    <a:pt x="272575" y="136287"/>
                  </a:cubicBezTo>
                  <a:close/>
                </a:path>
              </a:pathLst>
            </a:custGeom>
            <a:solidFill>
              <a:srgbClr val="008D8A"/>
            </a:solidFill>
            <a:ln w="8515" cap="rnd">
              <a:solidFill>
                <a:srgbClr val="263238"/>
              </a:solidFill>
              <a:prstDash val="solid"/>
              <a:round/>
            </a:ln>
          </p:spPr>
          <p:txBody>
            <a:bodyPr rtlCol="0" anchor="ctr"/>
            <a:lstStyle/>
            <a:p>
              <a:endParaRPr lang="en-US"/>
            </a:p>
          </p:txBody>
        </p:sp>
      </p:grpSp>
      <p:grpSp>
        <p:nvGrpSpPr>
          <p:cNvPr id="4266" name="Graphic 2">
            <a:extLst>
              <a:ext uri="{FF2B5EF4-FFF2-40B4-BE49-F238E27FC236}">
                <a16:creationId xmlns:a16="http://schemas.microsoft.com/office/drawing/2014/main" id="{5E6B7339-8F3E-4C84-985E-2FE97D96C66A}"/>
              </a:ext>
            </a:extLst>
          </p:cNvPr>
          <p:cNvGrpSpPr/>
          <p:nvPr/>
        </p:nvGrpSpPr>
        <p:grpSpPr>
          <a:xfrm>
            <a:off x="6998400" y="2153369"/>
            <a:ext cx="1389333" cy="2446229"/>
            <a:chOff x="6998400" y="2153369"/>
            <a:chExt cx="1389333" cy="2446229"/>
          </a:xfrm>
        </p:grpSpPr>
        <p:sp>
          <p:nvSpPr>
            <p:cNvPr id="4267" name="Freeform: Shape 4266">
              <a:extLst>
                <a:ext uri="{FF2B5EF4-FFF2-40B4-BE49-F238E27FC236}">
                  <a16:creationId xmlns:a16="http://schemas.microsoft.com/office/drawing/2014/main" id="{85895999-A5CD-4757-A9EF-97C845490869}"/>
                </a:ext>
              </a:extLst>
            </p:cNvPr>
            <p:cNvSpPr/>
            <p:nvPr/>
          </p:nvSpPr>
          <p:spPr>
            <a:xfrm>
              <a:off x="6998400" y="2423630"/>
              <a:ext cx="228622" cy="314738"/>
            </a:xfrm>
            <a:custGeom>
              <a:avLst/>
              <a:gdLst>
                <a:gd name="connsiteX0" fmla="*/ 228622 w 228622"/>
                <a:gd name="connsiteY0" fmla="*/ 314739 h 314738"/>
                <a:gd name="connsiteX1" fmla="*/ 0 w 228622"/>
                <a:gd name="connsiteY1" fmla="*/ 314739 h 314738"/>
                <a:gd name="connsiteX2" fmla="*/ 0 w 228622"/>
                <a:gd name="connsiteY2" fmla="*/ 0 h 314738"/>
                <a:gd name="connsiteX3" fmla="*/ 166526 w 228622"/>
                <a:gd name="connsiteY3" fmla="*/ 0 h 314738"/>
                <a:gd name="connsiteX4" fmla="*/ 228622 w 228622"/>
                <a:gd name="connsiteY4" fmla="*/ 62011 h 314738"/>
                <a:gd name="connsiteX5" fmla="*/ 228622 w 228622"/>
                <a:gd name="connsiteY5" fmla="*/ 314739 h 3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22" h="314738">
                  <a:moveTo>
                    <a:pt x="228622" y="314739"/>
                  </a:moveTo>
                  <a:lnTo>
                    <a:pt x="0" y="314739"/>
                  </a:lnTo>
                  <a:lnTo>
                    <a:pt x="0" y="0"/>
                  </a:lnTo>
                  <a:lnTo>
                    <a:pt x="166526" y="0"/>
                  </a:lnTo>
                  <a:lnTo>
                    <a:pt x="228622" y="62011"/>
                  </a:lnTo>
                  <a:lnTo>
                    <a:pt x="228622" y="314739"/>
                  </a:lnTo>
                  <a:close/>
                </a:path>
              </a:pathLst>
            </a:custGeom>
            <a:solidFill>
              <a:srgbClr val="FFFFFF"/>
            </a:solidFill>
            <a:ln w="8515" cap="rnd">
              <a:solidFill>
                <a:srgbClr val="263238"/>
              </a:solidFill>
              <a:prstDash val="solid"/>
              <a:round/>
            </a:ln>
          </p:spPr>
          <p:txBody>
            <a:bodyPr rtlCol="0" anchor="ctr"/>
            <a:lstStyle/>
            <a:p>
              <a:endParaRPr lang="en-US"/>
            </a:p>
          </p:txBody>
        </p:sp>
        <p:sp>
          <p:nvSpPr>
            <p:cNvPr id="4268" name="Freeform: Shape 4267">
              <a:extLst>
                <a:ext uri="{FF2B5EF4-FFF2-40B4-BE49-F238E27FC236}">
                  <a16:creationId xmlns:a16="http://schemas.microsoft.com/office/drawing/2014/main" id="{94CAD5A9-31D5-4BAD-B5F1-181B16C563B2}"/>
                </a:ext>
              </a:extLst>
            </p:cNvPr>
            <p:cNvSpPr/>
            <p:nvPr/>
          </p:nvSpPr>
          <p:spPr>
            <a:xfrm>
              <a:off x="7164926" y="2423630"/>
              <a:ext cx="62096" cy="70613"/>
            </a:xfrm>
            <a:custGeom>
              <a:avLst/>
              <a:gdLst>
                <a:gd name="connsiteX0" fmla="*/ 0 w 62096"/>
                <a:gd name="connsiteY0" fmla="*/ 0 h 70613"/>
                <a:gd name="connsiteX1" fmla="*/ 0 w 62096"/>
                <a:gd name="connsiteY1" fmla="*/ 0 h 70613"/>
                <a:gd name="connsiteX2" fmla="*/ 0 w 62096"/>
                <a:gd name="connsiteY2" fmla="*/ 8518 h 70613"/>
                <a:gd name="connsiteX3" fmla="*/ 0 w 62096"/>
                <a:gd name="connsiteY3" fmla="*/ 70614 h 70613"/>
                <a:gd name="connsiteX4" fmla="*/ 62096 w 62096"/>
                <a:gd name="connsiteY4" fmla="*/ 70614 h 70613"/>
                <a:gd name="connsiteX5" fmla="*/ 62096 w 62096"/>
                <a:gd name="connsiteY5" fmla="*/ 62011 h 70613"/>
                <a:gd name="connsiteX6" fmla="*/ 0 w 62096"/>
                <a:gd name="connsiteY6" fmla="*/ 0 h 7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96" h="70613">
                  <a:moveTo>
                    <a:pt x="0" y="0"/>
                  </a:moveTo>
                  <a:lnTo>
                    <a:pt x="0" y="0"/>
                  </a:lnTo>
                  <a:lnTo>
                    <a:pt x="0" y="8518"/>
                  </a:lnTo>
                  <a:lnTo>
                    <a:pt x="0" y="70614"/>
                  </a:lnTo>
                  <a:lnTo>
                    <a:pt x="62096" y="70614"/>
                  </a:lnTo>
                  <a:lnTo>
                    <a:pt x="62096" y="62011"/>
                  </a:lnTo>
                  <a:lnTo>
                    <a:pt x="0" y="0"/>
                  </a:lnTo>
                  <a:close/>
                </a:path>
              </a:pathLst>
            </a:custGeom>
            <a:solidFill>
              <a:srgbClr val="263238"/>
            </a:solidFill>
            <a:ln w="6387" cap="rnd">
              <a:solidFill>
                <a:srgbClr val="263238"/>
              </a:solidFill>
              <a:prstDash val="solid"/>
              <a:round/>
            </a:ln>
          </p:spPr>
          <p:txBody>
            <a:bodyPr rtlCol="0" anchor="ctr"/>
            <a:lstStyle/>
            <a:p>
              <a:endParaRPr lang="en-US"/>
            </a:p>
          </p:txBody>
        </p:sp>
        <p:sp>
          <p:nvSpPr>
            <p:cNvPr id="4269" name="Freeform: Shape 4268">
              <a:extLst>
                <a:ext uri="{FF2B5EF4-FFF2-40B4-BE49-F238E27FC236}">
                  <a16:creationId xmlns:a16="http://schemas.microsoft.com/office/drawing/2014/main" id="{BCA7BDD8-997F-48E6-9FCC-AB963C243F8B}"/>
                </a:ext>
              </a:extLst>
            </p:cNvPr>
            <p:cNvSpPr/>
            <p:nvPr/>
          </p:nvSpPr>
          <p:spPr>
            <a:xfrm>
              <a:off x="7164926" y="2423630"/>
              <a:ext cx="62096" cy="62095"/>
            </a:xfrm>
            <a:custGeom>
              <a:avLst/>
              <a:gdLst>
                <a:gd name="connsiteX0" fmla="*/ 0 w 62096"/>
                <a:gd name="connsiteY0" fmla="*/ 62096 h 62095"/>
                <a:gd name="connsiteX1" fmla="*/ 62096 w 62096"/>
                <a:gd name="connsiteY1" fmla="*/ 62096 h 62095"/>
                <a:gd name="connsiteX2" fmla="*/ 0 w 62096"/>
                <a:gd name="connsiteY2" fmla="*/ 0 h 62095"/>
                <a:gd name="connsiteX3" fmla="*/ 0 w 62096"/>
                <a:gd name="connsiteY3" fmla="*/ 62096 h 62095"/>
              </a:gdLst>
              <a:ahLst/>
              <a:cxnLst>
                <a:cxn ang="0">
                  <a:pos x="connsiteX0" y="connsiteY0"/>
                </a:cxn>
                <a:cxn ang="0">
                  <a:pos x="connsiteX1" y="connsiteY1"/>
                </a:cxn>
                <a:cxn ang="0">
                  <a:pos x="connsiteX2" y="connsiteY2"/>
                </a:cxn>
                <a:cxn ang="0">
                  <a:pos x="connsiteX3" y="connsiteY3"/>
                </a:cxn>
              </a:cxnLst>
              <a:rect l="l" t="t" r="r" b="b"/>
              <a:pathLst>
                <a:path w="62096" h="62095">
                  <a:moveTo>
                    <a:pt x="0" y="62096"/>
                  </a:moveTo>
                  <a:lnTo>
                    <a:pt x="62096" y="62096"/>
                  </a:lnTo>
                  <a:lnTo>
                    <a:pt x="0" y="0"/>
                  </a:lnTo>
                  <a:lnTo>
                    <a:pt x="0" y="62096"/>
                  </a:lnTo>
                  <a:close/>
                </a:path>
              </a:pathLst>
            </a:custGeom>
            <a:solidFill>
              <a:srgbClr val="FFFFFF"/>
            </a:solidFill>
            <a:ln w="8515" cap="rnd">
              <a:solidFill>
                <a:srgbClr val="263238"/>
              </a:solidFill>
              <a:prstDash val="solid"/>
              <a:round/>
            </a:ln>
          </p:spPr>
          <p:txBody>
            <a:bodyPr rtlCol="0" anchor="ctr"/>
            <a:lstStyle/>
            <a:p>
              <a:endParaRPr lang="en-US"/>
            </a:p>
          </p:txBody>
        </p:sp>
        <p:sp>
          <p:nvSpPr>
            <p:cNvPr id="4270" name="Freeform: Shape 4269">
              <a:extLst>
                <a:ext uri="{FF2B5EF4-FFF2-40B4-BE49-F238E27FC236}">
                  <a16:creationId xmlns:a16="http://schemas.microsoft.com/office/drawing/2014/main" id="{348F0147-806E-4DB4-A5D7-1C501BA728C2}"/>
                </a:ext>
              </a:extLst>
            </p:cNvPr>
            <p:cNvSpPr/>
            <p:nvPr/>
          </p:nvSpPr>
          <p:spPr>
            <a:xfrm>
              <a:off x="7074977" y="2502932"/>
              <a:ext cx="93782" cy="173681"/>
            </a:xfrm>
            <a:custGeom>
              <a:avLst/>
              <a:gdLst>
                <a:gd name="connsiteX0" fmla="*/ 28535 w 93782"/>
                <a:gd name="connsiteY0" fmla="*/ 0 h 173681"/>
                <a:gd name="connsiteX1" fmla="*/ 65503 w 93782"/>
                <a:gd name="connsiteY1" fmla="*/ 0 h 173681"/>
                <a:gd name="connsiteX2" fmla="*/ 93783 w 93782"/>
                <a:gd name="connsiteY2" fmla="*/ 173596 h 173681"/>
                <a:gd name="connsiteX3" fmla="*/ 66440 w 93782"/>
                <a:gd name="connsiteY3" fmla="*/ 173596 h 173681"/>
                <a:gd name="connsiteX4" fmla="*/ 61500 w 93782"/>
                <a:gd name="connsiteY4" fmla="*/ 139098 h 173681"/>
                <a:gd name="connsiteX5" fmla="*/ 61500 w 93782"/>
                <a:gd name="connsiteY5" fmla="*/ 139609 h 173681"/>
                <a:gd name="connsiteX6" fmla="*/ 30494 w 93782"/>
                <a:gd name="connsiteY6" fmla="*/ 139609 h 173681"/>
                <a:gd name="connsiteX7" fmla="*/ 25554 w 93782"/>
                <a:gd name="connsiteY7" fmla="*/ 173681 h 173681"/>
                <a:gd name="connsiteX8" fmla="*/ 0 w 93782"/>
                <a:gd name="connsiteY8" fmla="*/ 173681 h 173681"/>
                <a:gd name="connsiteX9" fmla="*/ 58518 w 93782"/>
                <a:gd name="connsiteY9" fmla="*/ 115844 h 173681"/>
                <a:gd name="connsiteX10" fmla="*/ 46423 w 93782"/>
                <a:gd name="connsiteY10" fmla="*/ 30068 h 173681"/>
                <a:gd name="connsiteX11" fmla="*/ 45912 w 93782"/>
                <a:gd name="connsiteY11" fmla="*/ 30068 h 173681"/>
                <a:gd name="connsiteX12" fmla="*/ 33987 w 93782"/>
                <a:gd name="connsiteY12" fmla="*/ 115844 h 1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782" h="173681">
                  <a:moveTo>
                    <a:pt x="28535" y="0"/>
                  </a:moveTo>
                  <a:lnTo>
                    <a:pt x="65503" y="0"/>
                  </a:lnTo>
                  <a:lnTo>
                    <a:pt x="93783" y="173596"/>
                  </a:lnTo>
                  <a:lnTo>
                    <a:pt x="66440" y="173596"/>
                  </a:lnTo>
                  <a:lnTo>
                    <a:pt x="61500" y="139098"/>
                  </a:lnTo>
                  <a:lnTo>
                    <a:pt x="61500" y="139609"/>
                  </a:lnTo>
                  <a:lnTo>
                    <a:pt x="30494" y="139609"/>
                  </a:lnTo>
                  <a:lnTo>
                    <a:pt x="25554" y="173681"/>
                  </a:lnTo>
                  <a:lnTo>
                    <a:pt x="0" y="173681"/>
                  </a:lnTo>
                  <a:close/>
                  <a:moveTo>
                    <a:pt x="58518" y="115844"/>
                  </a:moveTo>
                  <a:lnTo>
                    <a:pt x="46423" y="30068"/>
                  </a:lnTo>
                  <a:lnTo>
                    <a:pt x="45912" y="30068"/>
                  </a:lnTo>
                  <a:lnTo>
                    <a:pt x="33987" y="115844"/>
                  </a:lnTo>
                  <a:close/>
                </a:path>
              </a:pathLst>
            </a:custGeom>
            <a:solidFill>
              <a:srgbClr val="008D8A"/>
            </a:solidFill>
            <a:ln w="4258" cap="rnd">
              <a:solidFill>
                <a:srgbClr val="008D8A"/>
              </a:solidFill>
              <a:prstDash val="solid"/>
              <a:round/>
            </a:ln>
          </p:spPr>
          <p:txBody>
            <a:bodyPr rtlCol="0" anchor="ctr"/>
            <a:lstStyle/>
            <a:p>
              <a:endParaRPr lang="en-US"/>
            </a:p>
          </p:txBody>
        </p:sp>
        <p:sp>
          <p:nvSpPr>
            <p:cNvPr id="4271" name="Freeform: Shape 4270">
              <a:extLst>
                <a:ext uri="{FF2B5EF4-FFF2-40B4-BE49-F238E27FC236}">
                  <a16:creationId xmlns:a16="http://schemas.microsoft.com/office/drawing/2014/main" id="{574BDBD2-B3FB-464A-9D0D-B7C0C4F54E84}"/>
                </a:ext>
              </a:extLst>
            </p:cNvPr>
            <p:cNvSpPr/>
            <p:nvPr/>
          </p:nvSpPr>
          <p:spPr>
            <a:xfrm>
              <a:off x="7057941" y="2494414"/>
              <a:ext cx="93782" cy="173681"/>
            </a:xfrm>
            <a:custGeom>
              <a:avLst/>
              <a:gdLst>
                <a:gd name="connsiteX0" fmla="*/ 28535 w 93782"/>
                <a:gd name="connsiteY0" fmla="*/ 0 h 173681"/>
                <a:gd name="connsiteX1" fmla="*/ 65503 w 93782"/>
                <a:gd name="connsiteY1" fmla="*/ 0 h 173681"/>
                <a:gd name="connsiteX2" fmla="*/ 93783 w 93782"/>
                <a:gd name="connsiteY2" fmla="*/ 173596 h 173681"/>
                <a:gd name="connsiteX3" fmla="*/ 66440 w 93782"/>
                <a:gd name="connsiteY3" fmla="*/ 173596 h 173681"/>
                <a:gd name="connsiteX4" fmla="*/ 61500 w 93782"/>
                <a:gd name="connsiteY4" fmla="*/ 139098 h 173681"/>
                <a:gd name="connsiteX5" fmla="*/ 61500 w 93782"/>
                <a:gd name="connsiteY5" fmla="*/ 139609 h 173681"/>
                <a:gd name="connsiteX6" fmla="*/ 30494 w 93782"/>
                <a:gd name="connsiteY6" fmla="*/ 139609 h 173681"/>
                <a:gd name="connsiteX7" fmla="*/ 25554 w 93782"/>
                <a:gd name="connsiteY7" fmla="*/ 173681 h 173681"/>
                <a:gd name="connsiteX8" fmla="*/ 0 w 93782"/>
                <a:gd name="connsiteY8" fmla="*/ 173681 h 173681"/>
                <a:gd name="connsiteX9" fmla="*/ 58518 w 93782"/>
                <a:gd name="connsiteY9" fmla="*/ 115844 h 173681"/>
                <a:gd name="connsiteX10" fmla="*/ 46423 w 93782"/>
                <a:gd name="connsiteY10" fmla="*/ 30068 h 173681"/>
                <a:gd name="connsiteX11" fmla="*/ 45912 w 93782"/>
                <a:gd name="connsiteY11" fmla="*/ 30068 h 173681"/>
                <a:gd name="connsiteX12" fmla="*/ 33987 w 93782"/>
                <a:gd name="connsiteY12" fmla="*/ 115844 h 1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782" h="173681">
                  <a:moveTo>
                    <a:pt x="28535" y="0"/>
                  </a:moveTo>
                  <a:lnTo>
                    <a:pt x="65503" y="0"/>
                  </a:lnTo>
                  <a:lnTo>
                    <a:pt x="93783" y="173596"/>
                  </a:lnTo>
                  <a:lnTo>
                    <a:pt x="66440" y="173596"/>
                  </a:lnTo>
                  <a:lnTo>
                    <a:pt x="61500" y="139098"/>
                  </a:lnTo>
                  <a:lnTo>
                    <a:pt x="61500" y="139609"/>
                  </a:lnTo>
                  <a:lnTo>
                    <a:pt x="30494" y="139609"/>
                  </a:lnTo>
                  <a:lnTo>
                    <a:pt x="25554" y="173681"/>
                  </a:lnTo>
                  <a:lnTo>
                    <a:pt x="0" y="173681"/>
                  </a:lnTo>
                  <a:close/>
                  <a:moveTo>
                    <a:pt x="58518" y="115844"/>
                  </a:moveTo>
                  <a:lnTo>
                    <a:pt x="46423" y="30068"/>
                  </a:lnTo>
                  <a:lnTo>
                    <a:pt x="45912" y="30068"/>
                  </a:lnTo>
                  <a:lnTo>
                    <a:pt x="33987" y="115844"/>
                  </a:lnTo>
                  <a:close/>
                </a:path>
              </a:pathLst>
            </a:custGeom>
            <a:solidFill>
              <a:srgbClr val="FFFFFF"/>
            </a:solidFill>
            <a:ln w="6387" cap="rnd">
              <a:solidFill>
                <a:srgbClr val="263238"/>
              </a:solidFill>
              <a:prstDash val="solid"/>
              <a:round/>
            </a:ln>
          </p:spPr>
          <p:txBody>
            <a:bodyPr rtlCol="0" anchor="ctr"/>
            <a:lstStyle/>
            <a:p>
              <a:endParaRPr lang="en-US"/>
            </a:p>
          </p:txBody>
        </p:sp>
        <p:sp>
          <p:nvSpPr>
            <p:cNvPr id="4272" name="Freeform: Shape 4271">
              <a:extLst>
                <a:ext uri="{FF2B5EF4-FFF2-40B4-BE49-F238E27FC236}">
                  <a16:creationId xmlns:a16="http://schemas.microsoft.com/office/drawing/2014/main" id="{23459527-97D3-4FC3-BD6F-CE0896200EE3}"/>
                </a:ext>
              </a:extLst>
            </p:cNvPr>
            <p:cNvSpPr/>
            <p:nvPr/>
          </p:nvSpPr>
          <p:spPr>
            <a:xfrm>
              <a:off x="7908033" y="3304557"/>
              <a:ext cx="374206" cy="1201761"/>
            </a:xfrm>
            <a:custGeom>
              <a:avLst/>
              <a:gdLst>
                <a:gd name="connsiteX0" fmla="*/ 0 w 374206"/>
                <a:gd name="connsiteY0" fmla="*/ 0 h 1201761"/>
                <a:gd name="connsiteX1" fmla="*/ 153323 w 374206"/>
                <a:gd name="connsiteY1" fmla="*/ 579221 h 1201761"/>
                <a:gd name="connsiteX2" fmla="*/ 185266 w 374206"/>
                <a:gd name="connsiteY2" fmla="*/ 692084 h 1201761"/>
                <a:gd name="connsiteX3" fmla="*/ 227089 w 374206"/>
                <a:gd name="connsiteY3" fmla="*/ 1179993 h 1201761"/>
                <a:gd name="connsiteX4" fmla="*/ 374024 w 374206"/>
                <a:gd name="connsiteY4" fmla="*/ 1179993 h 1201761"/>
                <a:gd name="connsiteX5" fmla="*/ 336459 w 374206"/>
                <a:gd name="connsiteY5" fmla="*/ 613293 h 1201761"/>
                <a:gd name="connsiteX6" fmla="*/ 300258 w 374206"/>
                <a:gd name="connsiteY6" fmla="*/ 199491 h 1201761"/>
                <a:gd name="connsiteX7" fmla="*/ 293870 w 374206"/>
                <a:gd name="connsiteY7" fmla="*/ 4259 h 120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206" h="1201761">
                  <a:moveTo>
                    <a:pt x="0" y="0"/>
                  </a:moveTo>
                  <a:lnTo>
                    <a:pt x="153323" y="579221"/>
                  </a:lnTo>
                  <a:cubicBezTo>
                    <a:pt x="153323" y="579221"/>
                    <a:pt x="155453" y="643106"/>
                    <a:pt x="185266" y="692084"/>
                  </a:cubicBezTo>
                  <a:lnTo>
                    <a:pt x="227089" y="1179993"/>
                  </a:lnTo>
                  <a:cubicBezTo>
                    <a:pt x="227089" y="1179993"/>
                    <a:pt x="259031" y="1228972"/>
                    <a:pt x="374024" y="1179993"/>
                  </a:cubicBezTo>
                  <a:cubicBezTo>
                    <a:pt x="374024" y="1179993"/>
                    <a:pt x="379049" y="830757"/>
                    <a:pt x="336459" y="613293"/>
                  </a:cubicBezTo>
                  <a:lnTo>
                    <a:pt x="300258" y="199491"/>
                  </a:lnTo>
                  <a:cubicBezTo>
                    <a:pt x="308418" y="134482"/>
                    <a:pt x="306263" y="68595"/>
                    <a:pt x="293870" y="4259"/>
                  </a:cubicBezTo>
                  <a:close/>
                </a:path>
              </a:pathLst>
            </a:custGeom>
            <a:solidFill>
              <a:srgbClr val="263238"/>
            </a:solidFill>
            <a:ln w="8515" cap="flat">
              <a:noFill/>
              <a:prstDash val="solid"/>
              <a:miter/>
            </a:ln>
          </p:spPr>
          <p:txBody>
            <a:bodyPr rtlCol="0" anchor="ctr"/>
            <a:lstStyle/>
            <a:p>
              <a:endParaRPr lang="en-US"/>
            </a:p>
          </p:txBody>
        </p:sp>
        <p:sp>
          <p:nvSpPr>
            <p:cNvPr id="4273" name="Freeform: Shape 4272">
              <a:extLst>
                <a:ext uri="{FF2B5EF4-FFF2-40B4-BE49-F238E27FC236}">
                  <a16:creationId xmlns:a16="http://schemas.microsoft.com/office/drawing/2014/main" id="{C664B282-5351-41F4-8202-EC0ACAB4F7DD}"/>
                </a:ext>
              </a:extLst>
            </p:cNvPr>
            <p:cNvSpPr/>
            <p:nvPr/>
          </p:nvSpPr>
          <p:spPr>
            <a:xfrm>
              <a:off x="7982650" y="3360350"/>
              <a:ext cx="176577" cy="446000"/>
            </a:xfrm>
            <a:custGeom>
              <a:avLst/>
              <a:gdLst>
                <a:gd name="connsiteX0" fmla="*/ 176577 w 176577"/>
                <a:gd name="connsiteY0" fmla="*/ 0 h 446000"/>
                <a:gd name="connsiteX1" fmla="*/ 112437 w 176577"/>
                <a:gd name="connsiteY1" fmla="*/ 17036 h 446000"/>
                <a:gd name="connsiteX2" fmla="*/ 108604 w 176577"/>
                <a:gd name="connsiteY2" fmla="*/ 17888 h 446000"/>
                <a:gd name="connsiteX3" fmla="*/ 53834 w 176577"/>
                <a:gd name="connsiteY3" fmla="*/ 145146 h 446000"/>
                <a:gd name="connsiteX4" fmla="*/ 0 w 176577"/>
                <a:gd name="connsiteY4" fmla="*/ 315505 h 446000"/>
                <a:gd name="connsiteX5" fmla="*/ 31517 w 176577"/>
                <a:gd name="connsiteY5" fmla="*/ 345574 h 446000"/>
                <a:gd name="connsiteX6" fmla="*/ 40035 w 176577"/>
                <a:gd name="connsiteY6" fmla="*/ 386460 h 446000"/>
                <a:gd name="connsiteX7" fmla="*/ 55281 w 176577"/>
                <a:gd name="connsiteY7" fmla="*/ 433309 h 446000"/>
                <a:gd name="connsiteX8" fmla="*/ 58263 w 176577"/>
                <a:gd name="connsiteY8" fmla="*/ 446000 h 446000"/>
                <a:gd name="connsiteX9" fmla="*/ 112352 w 176577"/>
                <a:gd name="connsiteY9" fmla="*/ 182966 h 446000"/>
                <a:gd name="connsiteX10" fmla="*/ 176577 w 176577"/>
                <a:gd name="connsiteY10" fmla="*/ 0 h 4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577" h="446000">
                  <a:moveTo>
                    <a:pt x="176577" y="0"/>
                  </a:moveTo>
                  <a:cubicBezTo>
                    <a:pt x="155708" y="7325"/>
                    <a:pt x="132795" y="11755"/>
                    <a:pt x="112437" y="17036"/>
                  </a:cubicBezTo>
                  <a:cubicBezTo>
                    <a:pt x="111176" y="17402"/>
                    <a:pt x="109899" y="17683"/>
                    <a:pt x="108604" y="17888"/>
                  </a:cubicBezTo>
                  <a:cubicBezTo>
                    <a:pt x="91057" y="60478"/>
                    <a:pt x="73510" y="103067"/>
                    <a:pt x="53834" y="145146"/>
                  </a:cubicBezTo>
                  <a:cubicBezTo>
                    <a:pt x="30665" y="194550"/>
                    <a:pt x="1022" y="256731"/>
                    <a:pt x="0" y="315505"/>
                  </a:cubicBezTo>
                  <a:cubicBezTo>
                    <a:pt x="16031" y="317379"/>
                    <a:pt x="28893" y="329645"/>
                    <a:pt x="31517" y="345574"/>
                  </a:cubicBezTo>
                  <a:cubicBezTo>
                    <a:pt x="33646" y="359339"/>
                    <a:pt x="36482" y="372984"/>
                    <a:pt x="40035" y="386460"/>
                  </a:cubicBezTo>
                  <a:cubicBezTo>
                    <a:pt x="45145" y="402218"/>
                    <a:pt x="51363" y="416954"/>
                    <a:pt x="55281" y="433309"/>
                  </a:cubicBezTo>
                  <a:cubicBezTo>
                    <a:pt x="56304" y="437568"/>
                    <a:pt x="57326" y="441827"/>
                    <a:pt x="58263" y="446000"/>
                  </a:cubicBezTo>
                  <a:cubicBezTo>
                    <a:pt x="56048" y="353666"/>
                    <a:pt x="50426" y="263801"/>
                    <a:pt x="112352" y="182966"/>
                  </a:cubicBezTo>
                  <a:cubicBezTo>
                    <a:pt x="157412" y="124703"/>
                    <a:pt x="172148" y="51704"/>
                    <a:pt x="176577" y="0"/>
                  </a:cubicBezTo>
                  <a:close/>
                </a:path>
              </a:pathLst>
            </a:custGeom>
            <a:solidFill>
              <a:srgbClr val="000000">
                <a:alpha val="50000"/>
              </a:srgbClr>
            </a:solidFill>
            <a:ln w="8515" cap="flat">
              <a:noFill/>
              <a:prstDash val="solid"/>
              <a:miter/>
            </a:ln>
          </p:spPr>
          <p:txBody>
            <a:bodyPr rtlCol="0" anchor="ctr"/>
            <a:lstStyle/>
            <a:p>
              <a:endParaRPr lang="en-US"/>
            </a:p>
          </p:txBody>
        </p:sp>
        <p:sp>
          <p:nvSpPr>
            <p:cNvPr id="4274" name="Freeform: Shape 4273">
              <a:extLst>
                <a:ext uri="{FF2B5EF4-FFF2-40B4-BE49-F238E27FC236}">
                  <a16:creationId xmlns:a16="http://schemas.microsoft.com/office/drawing/2014/main" id="{D6C9D06D-8E52-4EBD-963A-473528E0CD89}"/>
                </a:ext>
              </a:extLst>
            </p:cNvPr>
            <p:cNvSpPr/>
            <p:nvPr/>
          </p:nvSpPr>
          <p:spPr>
            <a:xfrm>
              <a:off x="7908033" y="3304557"/>
              <a:ext cx="374206" cy="1201761"/>
            </a:xfrm>
            <a:custGeom>
              <a:avLst/>
              <a:gdLst>
                <a:gd name="connsiteX0" fmla="*/ 0 w 374206"/>
                <a:gd name="connsiteY0" fmla="*/ 0 h 1201761"/>
                <a:gd name="connsiteX1" fmla="*/ 153323 w 374206"/>
                <a:gd name="connsiteY1" fmla="*/ 579221 h 1201761"/>
                <a:gd name="connsiteX2" fmla="*/ 185266 w 374206"/>
                <a:gd name="connsiteY2" fmla="*/ 692084 h 1201761"/>
                <a:gd name="connsiteX3" fmla="*/ 227089 w 374206"/>
                <a:gd name="connsiteY3" fmla="*/ 1179993 h 1201761"/>
                <a:gd name="connsiteX4" fmla="*/ 374024 w 374206"/>
                <a:gd name="connsiteY4" fmla="*/ 1179993 h 1201761"/>
                <a:gd name="connsiteX5" fmla="*/ 336459 w 374206"/>
                <a:gd name="connsiteY5" fmla="*/ 613293 h 1201761"/>
                <a:gd name="connsiteX6" fmla="*/ 300258 w 374206"/>
                <a:gd name="connsiteY6" fmla="*/ 199491 h 1201761"/>
                <a:gd name="connsiteX7" fmla="*/ 293870 w 374206"/>
                <a:gd name="connsiteY7" fmla="*/ 4259 h 120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206" h="1201761">
                  <a:moveTo>
                    <a:pt x="0" y="0"/>
                  </a:moveTo>
                  <a:lnTo>
                    <a:pt x="153323" y="579221"/>
                  </a:lnTo>
                  <a:cubicBezTo>
                    <a:pt x="153323" y="579221"/>
                    <a:pt x="155453" y="643106"/>
                    <a:pt x="185266" y="692084"/>
                  </a:cubicBezTo>
                  <a:lnTo>
                    <a:pt x="227089" y="1179993"/>
                  </a:lnTo>
                  <a:cubicBezTo>
                    <a:pt x="227089" y="1179993"/>
                    <a:pt x="259031" y="1228972"/>
                    <a:pt x="374024" y="1179993"/>
                  </a:cubicBezTo>
                  <a:cubicBezTo>
                    <a:pt x="374024" y="1179993"/>
                    <a:pt x="379049" y="830757"/>
                    <a:pt x="336459" y="613293"/>
                  </a:cubicBezTo>
                  <a:lnTo>
                    <a:pt x="300258" y="199491"/>
                  </a:lnTo>
                  <a:cubicBezTo>
                    <a:pt x="308418" y="134482"/>
                    <a:pt x="306263" y="68595"/>
                    <a:pt x="293870" y="4259"/>
                  </a:cubicBezTo>
                  <a:close/>
                </a:path>
              </a:pathLst>
            </a:custGeom>
            <a:noFill/>
            <a:ln w="6387" cap="rnd">
              <a:solidFill>
                <a:srgbClr val="263238"/>
              </a:solidFill>
              <a:prstDash val="solid"/>
              <a:round/>
            </a:ln>
          </p:spPr>
          <p:txBody>
            <a:bodyPr rtlCol="0" anchor="ctr"/>
            <a:lstStyle/>
            <a:p>
              <a:endParaRPr lang="en-US"/>
            </a:p>
          </p:txBody>
        </p:sp>
        <p:sp>
          <p:nvSpPr>
            <p:cNvPr id="4275" name="Freeform: Shape 4274">
              <a:extLst>
                <a:ext uri="{FF2B5EF4-FFF2-40B4-BE49-F238E27FC236}">
                  <a16:creationId xmlns:a16="http://schemas.microsoft.com/office/drawing/2014/main" id="{CD97B3F7-99C0-4066-B7F6-6B81EA4A07B5}"/>
                </a:ext>
              </a:extLst>
            </p:cNvPr>
            <p:cNvSpPr/>
            <p:nvPr/>
          </p:nvSpPr>
          <p:spPr>
            <a:xfrm>
              <a:off x="7974311" y="4484294"/>
              <a:ext cx="336739" cy="115303"/>
            </a:xfrm>
            <a:custGeom>
              <a:avLst/>
              <a:gdLst>
                <a:gd name="connsiteX0" fmla="*/ 169670 w 336739"/>
                <a:gd name="connsiteY0" fmla="*/ 0 h 115303"/>
                <a:gd name="connsiteX1" fmla="*/ 69328 w 336739"/>
                <a:gd name="connsiteY1" fmla="*/ 34072 h 115303"/>
                <a:gd name="connsiteX2" fmla="*/ 1185 w 336739"/>
                <a:gd name="connsiteY2" fmla="*/ 58263 h 115303"/>
                <a:gd name="connsiteX3" fmla="*/ 98630 w 336739"/>
                <a:gd name="connsiteY3" fmla="*/ 109371 h 115303"/>
                <a:gd name="connsiteX4" fmla="*/ 321801 w 336739"/>
                <a:gd name="connsiteY4" fmla="*/ 110989 h 115303"/>
                <a:gd name="connsiteX5" fmla="*/ 336690 w 336739"/>
                <a:gd name="connsiteY5" fmla="*/ 93604 h 115303"/>
                <a:gd name="connsiteX6" fmla="*/ 336452 w 336739"/>
                <a:gd name="connsiteY6" fmla="*/ 91824 h 115303"/>
                <a:gd name="connsiteX7" fmla="*/ 335004 w 336739"/>
                <a:gd name="connsiteY7" fmla="*/ 84243 h 115303"/>
                <a:gd name="connsiteX8" fmla="*/ 297354 w 336739"/>
                <a:gd name="connsiteY8" fmla="*/ 341 h 11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39" h="115303">
                  <a:moveTo>
                    <a:pt x="169670" y="0"/>
                  </a:moveTo>
                  <a:cubicBezTo>
                    <a:pt x="169670" y="0"/>
                    <a:pt x="95819" y="34072"/>
                    <a:pt x="69328" y="34072"/>
                  </a:cubicBezTo>
                  <a:cubicBezTo>
                    <a:pt x="51185" y="34072"/>
                    <a:pt x="17284" y="15758"/>
                    <a:pt x="1185" y="58263"/>
                  </a:cubicBezTo>
                  <a:cubicBezTo>
                    <a:pt x="1185" y="58263"/>
                    <a:pt x="-18066" y="95827"/>
                    <a:pt x="98630" y="109371"/>
                  </a:cubicBezTo>
                  <a:cubicBezTo>
                    <a:pt x="172813" y="116696"/>
                    <a:pt x="247516" y="117241"/>
                    <a:pt x="321801" y="110989"/>
                  </a:cubicBezTo>
                  <a:cubicBezTo>
                    <a:pt x="330711" y="110299"/>
                    <a:pt x="337380" y="102514"/>
                    <a:pt x="336690" y="93604"/>
                  </a:cubicBezTo>
                  <a:cubicBezTo>
                    <a:pt x="336648" y="93008"/>
                    <a:pt x="336562" y="92412"/>
                    <a:pt x="336452" y="91824"/>
                  </a:cubicBezTo>
                  <a:lnTo>
                    <a:pt x="335004" y="84243"/>
                  </a:lnTo>
                  <a:cubicBezTo>
                    <a:pt x="335004" y="84243"/>
                    <a:pt x="332108" y="28365"/>
                    <a:pt x="297354" y="341"/>
                  </a:cubicBezTo>
                  <a:close/>
                </a:path>
              </a:pathLst>
            </a:custGeom>
            <a:solidFill>
              <a:srgbClr val="008D8A"/>
            </a:solidFill>
            <a:ln w="8515" cap="rnd">
              <a:solidFill>
                <a:srgbClr val="263238"/>
              </a:solidFill>
              <a:prstDash val="solid"/>
              <a:round/>
            </a:ln>
          </p:spPr>
          <p:txBody>
            <a:bodyPr rtlCol="0" anchor="ctr"/>
            <a:lstStyle/>
            <a:p>
              <a:endParaRPr lang="en-US"/>
            </a:p>
          </p:txBody>
        </p:sp>
        <p:sp>
          <p:nvSpPr>
            <p:cNvPr id="4276" name="Freeform: Shape 4275">
              <a:extLst>
                <a:ext uri="{FF2B5EF4-FFF2-40B4-BE49-F238E27FC236}">
                  <a16:creationId xmlns:a16="http://schemas.microsoft.com/office/drawing/2014/main" id="{DB90AF9E-FCCA-4F36-9F0B-374B68758ABA}"/>
                </a:ext>
              </a:extLst>
            </p:cNvPr>
            <p:cNvSpPr/>
            <p:nvPr/>
          </p:nvSpPr>
          <p:spPr>
            <a:xfrm>
              <a:off x="7973970" y="4536425"/>
              <a:ext cx="336739" cy="62918"/>
            </a:xfrm>
            <a:custGeom>
              <a:avLst/>
              <a:gdLst>
                <a:gd name="connsiteX0" fmla="*/ 77761 w 336739"/>
                <a:gd name="connsiteY0" fmla="*/ 35690 h 62918"/>
                <a:gd name="connsiteX1" fmla="*/ 3825 w 336739"/>
                <a:gd name="connsiteY1" fmla="*/ 0 h 62918"/>
                <a:gd name="connsiteX2" fmla="*/ 3825 w 336739"/>
                <a:gd name="connsiteY2" fmla="*/ 0 h 62918"/>
                <a:gd name="connsiteX3" fmla="*/ 1185 w 336739"/>
                <a:gd name="connsiteY3" fmla="*/ 5877 h 62918"/>
                <a:gd name="connsiteX4" fmla="*/ 98630 w 336739"/>
                <a:gd name="connsiteY4" fmla="*/ 56985 h 62918"/>
                <a:gd name="connsiteX5" fmla="*/ 321801 w 336739"/>
                <a:gd name="connsiteY5" fmla="*/ 58603 h 62918"/>
                <a:gd name="connsiteX6" fmla="*/ 336690 w 336739"/>
                <a:gd name="connsiteY6" fmla="*/ 41218 h 62918"/>
                <a:gd name="connsiteX7" fmla="*/ 336452 w 336739"/>
                <a:gd name="connsiteY7" fmla="*/ 39438 h 62918"/>
                <a:gd name="connsiteX8" fmla="*/ 335855 w 336739"/>
                <a:gd name="connsiteY8" fmla="*/ 36627 h 62918"/>
                <a:gd name="connsiteX9" fmla="*/ 266604 w 336739"/>
                <a:gd name="connsiteY9" fmla="*/ 42845 h 62918"/>
                <a:gd name="connsiteX10" fmla="*/ 77761 w 336739"/>
                <a:gd name="connsiteY10" fmla="*/ 35690 h 6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6739" h="62918">
                  <a:moveTo>
                    <a:pt x="77761" y="35690"/>
                  </a:moveTo>
                  <a:cubicBezTo>
                    <a:pt x="1866" y="20869"/>
                    <a:pt x="3825" y="0"/>
                    <a:pt x="3825" y="0"/>
                  </a:cubicBezTo>
                  <a:lnTo>
                    <a:pt x="3825" y="0"/>
                  </a:lnTo>
                  <a:cubicBezTo>
                    <a:pt x="2888" y="1874"/>
                    <a:pt x="2037" y="3748"/>
                    <a:pt x="1185" y="5877"/>
                  </a:cubicBezTo>
                  <a:cubicBezTo>
                    <a:pt x="1185" y="5877"/>
                    <a:pt x="-18066" y="43441"/>
                    <a:pt x="98630" y="56985"/>
                  </a:cubicBezTo>
                  <a:cubicBezTo>
                    <a:pt x="172813" y="64310"/>
                    <a:pt x="247516" y="64856"/>
                    <a:pt x="321801" y="58603"/>
                  </a:cubicBezTo>
                  <a:cubicBezTo>
                    <a:pt x="330711" y="57913"/>
                    <a:pt x="337380" y="50128"/>
                    <a:pt x="336690" y="41218"/>
                  </a:cubicBezTo>
                  <a:cubicBezTo>
                    <a:pt x="336648" y="40622"/>
                    <a:pt x="336563" y="40026"/>
                    <a:pt x="336452" y="39438"/>
                  </a:cubicBezTo>
                  <a:lnTo>
                    <a:pt x="335855" y="36627"/>
                  </a:lnTo>
                  <a:lnTo>
                    <a:pt x="266604" y="42845"/>
                  </a:lnTo>
                  <a:cubicBezTo>
                    <a:pt x="266604" y="42845"/>
                    <a:pt x="153571" y="50426"/>
                    <a:pt x="77761" y="35690"/>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277" name="Freeform: Shape 4276">
              <a:extLst>
                <a:ext uri="{FF2B5EF4-FFF2-40B4-BE49-F238E27FC236}">
                  <a16:creationId xmlns:a16="http://schemas.microsoft.com/office/drawing/2014/main" id="{C7A21A61-0346-45EA-965C-D039FB4E3C98}"/>
                </a:ext>
              </a:extLst>
            </p:cNvPr>
            <p:cNvSpPr/>
            <p:nvPr/>
          </p:nvSpPr>
          <p:spPr>
            <a:xfrm>
              <a:off x="8142362" y="3899877"/>
              <a:ext cx="84072" cy="31320"/>
            </a:xfrm>
            <a:custGeom>
              <a:avLst/>
              <a:gdLst>
                <a:gd name="connsiteX0" fmla="*/ 0 w 84072"/>
                <a:gd name="connsiteY0" fmla="*/ 0 h 31320"/>
                <a:gd name="connsiteX1" fmla="*/ 84072 w 84072"/>
                <a:gd name="connsiteY1" fmla="*/ 30579 h 31320"/>
              </a:gdLst>
              <a:ahLst/>
              <a:cxnLst>
                <a:cxn ang="0">
                  <a:pos x="connsiteX0" y="connsiteY0"/>
                </a:cxn>
                <a:cxn ang="0">
                  <a:pos x="connsiteX1" y="connsiteY1"/>
                </a:cxn>
              </a:cxnLst>
              <a:rect l="l" t="t" r="r" b="b"/>
              <a:pathLst>
                <a:path w="84072" h="31320">
                  <a:moveTo>
                    <a:pt x="0" y="0"/>
                  </a:moveTo>
                  <a:cubicBezTo>
                    <a:pt x="21508" y="23067"/>
                    <a:pt x="52769" y="34438"/>
                    <a:pt x="84072" y="30579"/>
                  </a:cubicBezTo>
                </a:path>
              </a:pathLst>
            </a:custGeom>
            <a:noFill/>
            <a:ln w="6387" cap="rnd">
              <a:solidFill>
                <a:srgbClr val="7F7F7F"/>
              </a:solidFill>
              <a:prstDash val="solid"/>
              <a:round/>
            </a:ln>
          </p:spPr>
          <p:txBody>
            <a:bodyPr rtlCol="0" anchor="ctr"/>
            <a:lstStyle/>
            <a:p>
              <a:endParaRPr lang="en-US"/>
            </a:p>
          </p:txBody>
        </p:sp>
        <p:sp>
          <p:nvSpPr>
            <p:cNvPr id="4278" name="Freeform: Shape 4277">
              <a:extLst>
                <a:ext uri="{FF2B5EF4-FFF2-40B4-BE49-F238E27FC236}">
                  <a16:creationId xmlns:a16="http://schemas.microsoft.com/office/drawing/2014/main" id="{B1026FFB-232C-42CC-B491-68DC9A1AB31F}"/>
                </a:ext>
              </a:extLst>
            </p:cNvPr>
            <p:cNvSpPr/>
            <p:nvPr/>
          </p:nvSpPr>
          <p:spPr>
            <a:xfrm>
              <a:off x="7750749" y="3280877"/>
              <a:ext cx="391442" cy="1222327"/>
            </a:xfrm>
            <a:custGeom>
              <a:avLst/>
              <a:gdLst>
                <a:gd name="connsiteX0" fmla="*/ 10434 w 391442"/>
                <a:gd name="connsiteY0" fmla="*/ 0 h 1222327"/>
                <a:gd name="connsiteX1" fmla="*/ 42376 w 391442"/>
                <a:gd name="connsiteY1" fmla="*/ 528114 h 1222327"/>
                <a:gd name="connsiteX2" fmla="*/ 55153 w 391442"/>
                <a:gd name="connsiteY2" fmla="*/ 649494 h 1222327"/>
                <a:gd name="connsiteX3" fmla="*/ 89225 w 391442"/>
                <a:gd name="connsiteY3" fmla="*/ 924199 h 1222327"/>
                <a:gd name="connsiteX4" fmla="*/ 89225 w 391442"/>
                <a:gd name="connsiteY4" fmla="*/ 1196773 h 1222327"/>
                <a:gd name="connsiteX5" fmla="*/ 251066 w 391442"/>
                <a:gd name="connsiteY5" fmla="*/ 1196773 h 1222327"/>
                <a:gd name="connsiteX6" fmla="*/ 240419 w 391442"/>
                <a:gd name="connsiteY6" fmla="*/ 611164 h 1222327"/>
                <a:gd name="connsiteX7" fmla="*/ 273043 w 391442"/>
                <a:gd name="connsiteY7" fmla="*/ 299236 h 1222327"/>
                <a:gd name="connsiteX8" fmla="*/ 315633 w 391442"/>
                <a:gd name="connsiteY8" fmla="*/ 225896 h 1222327"/>
                <a:gd name="connsiteX9" fmla="*/ 391443 w 391442"/>
                <a:gd name="connsiteY9" fmla="*/ 61415 h 122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442" h="1222327">
                  <a:moveTo>
                    <a:pt x="10434" y="0"/>
                  </a:moveTo>
                  <a:cubicBezTo>
                    <a:pt x="10434" y="0"/>
                    <a:pt x="-27897" y="100086"/>
                    <a:pt x="42376" y="528114"/>
                  </a:cubicBezTo>
                  <a:cubicBezTo>
                    <a:pt x="42376" y="528114"/>
                    <a:pt x="29600" y="568574"/>
                    <a:pt x="55153" y="649494"/>
                  </a:cubicBezTo>
                  <a:lnTo>
                    <a:pt x="89225" y="924199"/>
                  </a:lnTo>
                  <a:lnTo>
                    <a:pt x="89225" y="1196773"/>
                  </a:lnTo>
                  <a:cubicBezTo>
                    <a:pt x="89225" y="1196773"/>
                    <a:pt x="112650" y="1254270"/>
                    <a:pt x="251066" y="1196773"/>
                  </a:cubicBezTo>
                  <a:cubicBezTo>
                    <a:pt x="251066" y="1196773"/>
                    <a:pt x="255325" y="713379"/>
                    <a:pt x="240419" y="611164"/>
                  </a:cubicBezTo>
                  <a:lnTo>
                    <a:pt x="273043" y="299236"/>
                  </a:lnTo>
                  <a:cubicBezTo>
                    <a:pt x="276271" y="269883"/>
                    <a:pt x="291731" y="243247"/>
                    <a:pt x="315633" y="225896"/>
                  </a:cubicBezTo>
                  <a:cubicBezTo>
                    <a:pt x="346042" y="203494"/>
                    <a:pt x="385054" y="156560"/>
                    <a:pt x="391443" y="61415"/>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80" name="Freeform: Shape 4279">
              <a:extLst>
                <a:ext uri="{FF2B5EF4-FFF2-40B4-BE49-F238E27FC236}">
                  <a16:creationId xmlns:a16="http://schemas.microsoft.com/office/drawing/2014/main" id="{8F5B32BE-2BAE-4118-8E7A-E091CADA87C9}"/>
                </a:ext>
              </a:extLst>
            </p:cNvPr>
            <p:cNvSpPr/>
            <p:nvPr/>
          </p:nvSpPr>
          <p:spPr>
            <a:xfrm>
              <a:off x="7661912" y="4472199"/>
              <a:ext cx="371591" cy="127016"/>
            </a:xfrm>
            <a:custGeom>
              <a:avLst/>
              <a:gdLst>
                <a:gd name="connsiteX0" fmla="*/ 187603 w 371591"/>
                <a:gd name="connsiteY0" fmla="*/ 170 h 127016"/>
                <a:gd name="connsiteX1" fmla="*/ 76869 w 371591"/>
                <a:gd name="connsiteY1" fmla="*/ 37394 h 127016"/>
                <a:gd name="connsiteX2" fmla="*/ 1315 w 371591"/>
                <a:gd name="connsiteY2" fmla="*/ 64055 h 127016"/>
                <a:gd name="connsiteX3" fmla="*/ 108812 w 371591"/>
                <a:gd name="connsiteY3" fmla="*/ 120444 h 127016"/>
                <a:gd name="connsiteX4" fmla="*/ 355236 w 371591"/>
                <a:gd name="connsiteY4" fmla="*/ 122318 h 127016"/>
                <a:gd name="connsiteX5" fmla="*/ 371531 w 371591"/>
                <a:gd name="connsiteY5" fmla="*/ 103127 h 127016"/>
                <a:gd name="connsiteX6" fmla="*/ 371250 w 371591"/>
                <a:gd name="connsiteY6" fmla="*/ 101108 h 127016"/>
                <a:gd name="connsiteX7" fmla="*/ 369717 w 371591"/>
                <a:gd name="connsiteY7" fmla="*/ 92590 h 127016"/>
                <a:gd name="connsiteX8" fmla="*/ 328149 w 371591"/>
                <a:gd name="connsiteY8" fmla="*/ 0 h 1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91" h="127016">
                  <a:moveTo>
                    <a:pt x="187603" y="170"/>
                  </a:moveTo>
                  <a:cubicBezTo>
                    <a:pt x="187603" y="170"/>
                    <a:pt x="106086" y="37649"/>
                    <a:pt x="76869" y="37394"/>
                  </a:cubicBezTo>
                  <a:cubicBezTo>
                    <a:pt x="56852" y="37394"/>
                    <a:pt x="19373" y="17206"/>
                    <a:pt x="1315" y="64055"/>
                  </a:cubicBezTo>
                  <a:cubicBezTo>
                    <a:pt x="1315" y="64055"/>
                    <a:pt x="-19980" y="105537"/>
                    <a:pt x="108812" y="120444"/>
                  </a:cubicBezTo>
                  <a:cubicBezTo>
                    <a:pt x="190729" y="128527"/>
                    <a:pt x="273208" y="129158"/>
                    <a:pt x="355236" y="122318"/>
                  </a:cubicBezTo>
                  <a:cubicBezTo>
                    <a:pt x="365032" y="121517"/>
                    <a:pt x="372332" y="112923"/>
                    <a:pt x="371531" y="103127"/>
                  </a:cubicBezTo>
                  <a:cubicBezTo>
                    <a:pt x="371480" y="102446"/>
                    <a:pt x="371386" y="101773"/>
                    <a:pt x="371250" y="101108"/>
                  </a:cubicBezTo>
                  <a:lnTo>
                    <a:pt x="369717" y="92590"/>
                  </a:lnTo>
                  <a:cubicBezTo>
                    <a:pt x="369717" y="92590"/>
                    <a:pt x="366480" y="30835"/>
                    <a:pt x="328149" y="0"/>
                  </a:cubicBezTo>
                  <a:close/>
                </a:path>
              </a:pathLst>
            </a:custGeom>
            <a:solidFill>
              <a:srgbClr val="008D8A"/>
            </a:solidFill>
            <a:ln w="8515" cap="rnd">
              <a:solidFill>
                <a:srgbClr val="263238"/>
              </a:solidFill>
              <a:prstDash val="solid"/>
              <a:round/>
            </a:ln>
          </p:spPr>
          <p:txBody>
            <a:bodyPr rtlCol="0" anchor="ctr"/>
            <a:lstStyle/>
            <a:p>
              <a:endParaRPr lang="en-US"/>
            </a:p>
          </p:txBody>
        </p:sp>
        <p:sp>
          <p:nvSpPr>
            <p:cNvPr id="4281" name="Freeform: Shape 4280">
              <a:extLst>
                <a:ext uri="{FF2B5EF4-FFF2-40B4-BE49-F238E27FC236}">
                  <a16:creationId xmlns:a16="http://schemas.microsoft.com/office/drawing/2014/main" id="{598DC4EF-62E6-4860-A922-403B1AEA90A7}"/>
                </a:ext>
              </a:extLst>
            </p:cNvPr>
            <p:cNvSpPr/>
            <p:nvPr/>
          </p:nvSpPr>
          <p:spPr>
            <a:xfrm>
              <a:off x="7661912" y="4529951"/>
              <a:ext cx="371591" cy="69435"/>
            </a:xfrm>
            <a:custGeom>
              <a:avLst/>
              <a:gdLst>
                <a:gd name="connsiteX0" fmla="*/ 85728 w 371591"/>
                <a:gd name="connsiteY0" fmla="*/ 39268 h 69435"/>
                <a:gd name="connsiteX1" fmla="*/ 4211 w 371591"/>
                <a:gd name="connsiteY1" fmla="*/ 0 h 69435"/>
                <a:gd name="connsiteX2" fmla="*/ 4211 w 371591"/>
                <a:gd name="connsiteY2" fmla="*/ 0 h 69435"/>
                <a:gd name="connsiteX3" fmla="*/ 1315 w 371591"/>
                <a:gd name="connsiteY3" fmla="*/ 6474 h 69435"/>
                <a:gd name="connsiteX4" fmla="*/ 108812 w 371591"/>
                <a:gd name="connsiteY4" fmla="*/ 62863 h 69435"/>
                <a:gd name="connsiteX5" fmla="*/ 355236 w 371591"/>
                <a:gd name="connsiteY5" fmla="*/ 64737 h 69435"/>
                <a:gd name="connsiteX6" fmla="*/ 371531 w 371591"/>
                <a:gd name="connsiteY6" fmla="*/ 45545 h 69435"/>
                <a:gd name="connsiteX7" fmla="*/ 371250 w 371591"/>
                <a:gd name="connsiteY7" fmla="*/ 43527 h 69435"/>
                <a:gd name="connsiteX8" fmla="*/ 370654 w 371591"/>
                <a:gd name="connsiteY8" fmla="*/ 40460 h 69435"/>
                <a:gd name="connsiteX9" fmla="*/ 293992 w 371591"/>
                <a:gd name="connsiteY9" fmla="*/ 47275 h 69435"/>
                <a:gd name="connsiteX10" fmla="*/ 85728 w 371591"/>
                <a:gd name="connsiteY10" fmla="*/ 39268 h 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1591" h="69435">
                  <a:moveTo>
                    <a:pt x="85728" y="39268"/>
                  </a:moveTo>
                  <a:cubicBezTo>
                    <a:pt x="1996" y="22999"/>
                    <a:pt x="4211" y="0"/>
                    <a:pt x="4211" y="0"/>
                  </a:cubicBezTo>
                  <a:lnTo>
                    <a:pt x="4211" y="0"/>
                  </a:lnTo>
                  <a:cubicBezTo>
                    <a:pt x="3112" y="2095"/>
                    <a:pt x="2141" y="4259"/>
                    <a:pt x="1315" y="6474"/>
                  </a:cubicBezTo>
                  <a:cubicBezTo>
                    <a:pt x="1315" y="6474"/>
                    <a:pt x="-19980" y="47956"/>
                    <a:pt x="108812" y="62863"/>
                  </a:cubicBezTo>
                  <a:cubicBezTo>
                    <a:pt x="190729" y="70946"/>
                    <a:pt x="273208" y="71576"/>
                    <a:pt x="355236" y="64737"/>
                  </a:cubicBezTo>
                  <a:cubicBezTo>
                    <a:pt x="365032" y="63936"/>
                    <a:pt x="372332" y="55341"/>
                    <a:pt x="371531" y="45545"/>
                  </a:cubicBezTo>
                  <a:cubicBezTo>
                    <a:pt x="371480" y="44864"/>
                    <a:pt x="371386" y="44191"/>
                    <a:pt x="371250" y="43527"/>
                  </a:cubicBezTo>
                  <a:lnTo>
                    <a:pt x="370654" y="40460"/>
                  </a:lnTo>
                  <a:lnTo>
                    <a:pt x="293992" y="47275"/>
                  </a:lnTo>
                  <a:cubicBezTo>
                    <a:pt x="293992" y="47275"/>
                    <a:pt x="169545" y="55622"/>
                    <a:pt x="85728" y="39268"/>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282" name="Freeform: Shape 4281">
              <a:extLst>
                <a:ext uri="{FF2B5EF4-FFF2-40B4-BE49-F238E27FC236}">
                  <a16:creationId xmlns:a16="http://schemas.microsoft.com/office/drawing/2014/main" id="{C049B869-74D7-4F54-B15D-DD2D8D4256F3}"/>
                </a:ext>
              </a:extLst>
            </p:cNvPr>
            <p:cNvSpPr/>
            <p:nvPr/>
          </p:nvSpPr>
          <p:spPr>
            <a:xfrm>
              <a:off x="7867658" y="3870746"/>
              <a:ext cx="100086" cy="35093"/>
            </a:xfrm>
            <a:custGeom>
              <a:avLst/>
              <a:gdLst>
                <a:gd name="connsiteX0" fmla="*/ 0 w 100086"/>
                <a:gd name="connsiteY0" fmla="*/ 0 h 35093"/>
                <a:gd name="connsiteX1" fmla="*/ 100086 w 100086"/>
                <a:gd name="connsiteY1" fmla="*/ 34583 h 35093"/>
              </a:gdLst>
              <a:ahLst/>
              <a:cxnLst>
                <a:cxn ang="0">
                  <a:pos x="connsiteX0" y="connsiteY0"/>
                </a:cxn>
                <a:cxn ang="0">
                  <a:pos x="connsiteX1" y="connsiteY1"/>
                </a:cxn>
              </a:cxnLst>
              <a:rect l="l" t="t" r="r" b="b"/>
              <a:pathLst>
                <a:path w="100086" h="35093">
                  <a:moveTo>
                    <a:pt x="0" y="0"/>
                  </a:moveTo>
                  <a:cubicBezTo>
                    <a:pt x="0" y="0"/>
                    <a:pt x="33390" y="40035"/>
                    <a:pt x="100086" y="34583"/>
                  </a:cubicBezTo>
                </a:path>
              </a:pathLst>
            </a:custGeom>
            <a:noFill/>
            <a:ln w="6387" cap="rnd">
              <a:solidFill>
                <a:srgbClr val="7F7F7F"/>
              </a:solidFill>
              <a:prstDash val="solid"/>
              <a:round/>
            </a:ln>
          </p:spPr>
          <p:txBody>
            <a:bodyPr rtlCol="0" anchor="ctr"/>
            <a:lstStyle/>
            <a:p>
              <a:endParaRPr lang="en-US"/>
            </a:p>
          </p:txBody>
        </p:sp>
        <p:sp>
          <p:nvSpPr>
            <p:cNvPr id="4283" name="Freeform: Shape 4282">
              <a:extLst>
                <a:ext uri="{FF2B5EF4-FFF2-40B4-BE49-F238E27FC236}">
                  <a16:creationId xmlns:a16="http://schemas.microsoft.com/office/drawing/2014/main" id="{5B325750-C450-4BB7-BCFF-95AE59778087}"/>
                </a:ext>
              </a:extLst>
            </p:cNvPr>
            <p:cNvSpPr/>
            <p:nvPr/>
          </p:nvSpPr>
          <p:spPr>
            <a:xfrm>
              <a:off x="7854881" y="2153369"/>
              <a:ext cx="304261" cy="311573"/>
            </a:xfrm>
            <a:custGeom>
              <a:avLst/>
              <a:gdLst>
                <a:gd name="connsiteX0" fmla="*/ 74191 w 304261"/>
                <a:gd name="connsiteY0" fmla="*/ 49987 h 311573"/>
                <a:gd name="connsiteX1" fmla="*/ 0 w 304261"/>
                <a:gd name="connsiteY1" fmla="*/ 49987 h 311573"/>
                <a:gd name="connsiteX2" fmla="*/ 41823 w 304261"/>
                <a:gd name="connsiteY2" fmla="*/ 18044 h 311573"/>
                <a:gd name="connsiteX3" fmla="*/ 144039 w 304261"/>
                <a:gd name="connsiteY3" fmla="*/ 1008 h 311573"/>
                <a:gd name="connsiteX4" fmla="*/ 275045 w 304261"/>
                <a:gd name="connsiteY4" fmla="*/ 63786 h 311573"/>
                <a:gd name="connsiteX5" fmla="*/ 283563 w 304261"/>
                <a:gd name="connsiteY5" fmla="*/ 202117 h 311573"/>
                <a:gd name="connsiteX6" fmla="*/ 202983 w 304261"/>
                <a:gd name="connsiteY6" fmla="*/ 311573 h 311573"/>
                <a:gd name="connsiteX7" fmla="*/ 151875 w 304261"/>
                <a:gd name="connsiteY7" fmla="*/ 303055 h 311573"/>
                <a:gd name="connsiteX8" fmla="*/ 80835 w 304261"/>
                <a:gd name="connsiteY8" fmla="*/ 86955 h 31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261" h="311573">
                  <a:moveTo>
                    <a:pt x="74191" y="49987"/>
                  </a:moveTo>
                  <a:cubicBezTo>
                    <a:pt x="74191" y="49987"/>
                    <a:pt x="5281" y="80907"/>
                    <a:pt x="0" y="49987"/>
                  </a:cubicBezTo>
                  <a:cubicBezTo>
                    <a:pt x="16687" y="43522"/>
                    <a:pt x="31193" y="32448"/>
                    <a:pt x="41823" y="18044"/>
                  </a:cubicBezTo>
                  <a:cubicBezTo>
                    <a:pt x="58859" y="-5380"/>
                    <a:pt x="144039" y="1008"/>
                    <a:pt x="144039" y="1008"/>
                  </a:cubicBezTo>
                  <a:cubicBezTo>
                    <a:pt x="144039" y="1008"/>
                    <a:pt x="294210" y="-13046"/>
                    <a:pt x="275045" y="63786"/>
                  </a:cubicBezTo>
                  <a:cubicBezTo>
                    <a:pt x="275045" y="63786"/>
                    <a:pt x="334671" y="120089"/>
                    <a:pt x="283563" y="202117"/>
                  </a:cubicBezTo>
                  <a:cubicBezTo>
                    <a:pt x="232455" y="284145"/>
                    <a:pt x="202983" y="311573"/>
                    <a:pt x="202983" y="311573"/>
                  </a:cubicBezTo>
                  <a:lnTo>
                    <a:pt x="151875" y="303055"/>
                  </a:lnTo>
                  <a:lnTo>
                    <a:pt x="80835" y="86955"/>
                  </a:lnTo>
                  <a:close/>
                </a:path>
              </a:pathLst>
            </a:custGeom>
            <a:solidFill>
              <a:srgbClr val="263238"/>
            </a:solidFill>
            <a:ln w="6387" cap="rnd">
              <a:solidFill>
                <a:srgbClr val="263238"/>
              </a:solidFill>
              <a:prstDash val="solid"/>
              <a:round/>
            </a:ln>
          </p:spPr>
          <p:txBody>
            <a:bodyPr rtlCol="0" anchor="ctr"/>
            <a:lstStyle/>
            <a:p>
              <a:endParaRPr lang="en-US"/>
            </a:p>
          </p:txBody>
        </p:sp>
        <p:sp>
          <p:nvSpPr>
            <p:cNvPr id="4284" name="Freeform: Shape 4283">
              <a:extLst>
                <a:ext uri="{FF2B5EF4-FFF2-40B4-BE49-F238E27FC236}">
                  <a16:creationId xmlns:a16="http://schemas.microsoft.com/office/drawing/2014/main" id="{CC6F9676-43B9-4EED-8FFE-3E26734315A1}"/>
                </a:ext>
              </a:extLst>
            </p:cNvPr>
            <p:cNvSpPr/>
            <p:nvPr/>
          </p:nvSpPr>
          <p:spPr>
            <a:xfrm>
              <a:off x="7854881" y="2189982"/>
              <a:ext cx="208264" cy="331093"/>
            </a:xfrm>
            <a:custGeom>
              <a:avLst/>
              <a:gdLst>
                <a:gd name="connsiteX0" fmla="*/ 84669 w 208264"/>
                <a:gd name="connsiteY0" fmla="*/ 331093 h 331093"/>
                <a:gd name="connsiteX1" fmla="*/ 84669 w 208264"/>
                <a:gd name="connsiteY1" fmla="*/ 298810 h 331093"/>
                <a:gd name="connsiteX2" fmla="*/ 21806 w 208264"/>
                <a:gd name="connsiteY2" fmla="*/ 293103 h 331093"/>
                <a:gd name="connsiteX3" fmla="*/ 26576 w 208264"/>
                <a:gd name="connsiteY3" fmla="*/ 219763 h 331093"/>
                <a:gd name="connsiteX4" fmla="*/ 0 w 208264"/>
                <a:gd name="connsiteY4" fmla="*/ 208349 h 331093"/>
                <a:gd name="connsiteX5" fmla="*/ 31346 w 208264"/>
                <a:gd name="connsiteY5" fmla="*/ 143698 h 331093"/>
                <a:gd name="connsiteX6" fmla="*/ 31346 w 208264"/>
                <a:gd name="connsiteY6" fmla="*/ 88502 h 331093"/>
                <a:gd name="connsiteX7" fmla="*/ 73936 w 208264"/>
                <a:gd name="connsiteY7" fmla="*/ 0 h 331093"/>
                <a:gd name="connsiteX8" fmla="*/ 129132 w 208264"/>
                <a:gd name="connsiteY8" fmla="*/ 48467 h 331093"/>
                <a:gd name="connsiteX9" fmla="*/ 124362 w 208264"/>
                <a:gd name="connsiteY9" fmla="*/ 96083 h 331093"/>
                <a:gd name="connsiteX10" fmla="*/ 149916 w 208264"/>
                <a:gd name="connsiteY10" fmla="*/ 167208 h 331093"/>
                <a:gd name="connsiteX11" fmla="*/ 158434 w 208264"/>
                <a:gd name="connsiteY11" fmla="*/ 173170 h 331093"/>
                <a:gd name="connsiteX12" fmla="*/ 182284 w 208264"/>
                <a:gd name="connsiteY12" fmla="*/ 133221 h 331093"/>
                <a:gd name="connsiteX13" fmla="*/ 203153 w 208264"/>
                <a:gd name="connsiteY13" fmla="*/ 192165 h 331093"/>
                <a:gd name="connsiteX14" fmla="*/ 174618 w 208264"/>
                <a:gd name="connsiteY14" fmla="*/ 214056 h 331093"/>
                <a:gd name="connsiteX15" fmla="*/ 202216 w 208264"/>
                <a:gd name="connsiteY15" fmla="*/ 274960 h 331093"/>
                <a:gd name="connsiteX16" fmla="*/ 208264 w 208264"/>
                <a:gd name="connsiteY16" fmla="*/ 322575 h 33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8264" h="331093">
                  <a:moveTo>
                    <a:pt x="84669" y="331093"/>
                  </a:moveTo>
                  <a:lnTo>
                    <a:pt x="84669" y="298810"/>
                  </a:lnTo>
                  <a:cubicBezTo>
                    <a:pt x="84669" y="298810"/>
                    <a:pt x="29387" y="307328"/>
                    <a:pt x="21806" y="293103"/>
                  </a:cubicBezTo>
                  <a:cubicBezTo>
                    <a:pt x="14225" y="278878"/>
                    <a:pt x="26576" y="219763"/>
                    <a:pt x="26576" y="219763"/>
                  </a:cubicBezTo>
                  <a:cubicBezTo>
                    <a:pt x="26576" y="219763"/>
                    <a:pt x="0" y="220700"/>
                    <a:pt x="0" y="208349"/>
                  </a:cubicBezTo>
                  <a:cubicBezTo>
                    <a:pt x="0" y="195998"/>
                    <a:pt x="31346" y="143698"/>
                    <a:pt x="31346" y="143698"/>
                  </a:cubicBezTo>
                  <a:cubicBezTo>
                    <a:pt x="31346" y="143698"/>
                    <a:pt x="27598" y="101790"/>
                    <a:pt x="31346" y="88502"/>
                  </a:cubicBezTo>
                  <a:cubicBezTo>
                    <a:pt x="35094" y="75214"/>
                    <a:pt x="73936" y="0"/>
                    <a:pt x="73936" y="0"/>
                  </a:cubicBezTo>
                  <a:cubicBezTo>
                    <a:pt x="73936" y="0"/>
                    <a:pt x="131006" y="31346"/>
                    <a:pt x="129132" y="48467"/>
                  </a:cubicBezTo>
                  <a:cubicBezTo>
                    <a:pt x="127258" y="65588"/>
                    <a:pt x="111074" y="81772"/>
                    <a:pt x="124362" y="96083"/>
                  </a:cubicBezTo>
                  <a:cubicBezTo>
                    <a:pt x="137650" y="110393"/>
                    <a:pt x="155794" y="148894"/>
                    <a:pt x="149916" y="167208"/>
                  </a:cubicBezTo>
                  <a:lnTo>
                    <a:pt x="158434" y="173170"/>
                  </a:lnTo>
                  <a:cubicBezTo>
                    <a:pt x="158434" y="173170"/>
                    <a:pt x="163204" y="139098"/>
                    <a:pt x="182284" y="133221"/>
                  </a:cubicBezTo>
                  <a:cubicBezTo>
                    <a:pt x="201364" y="127344"/>
                    <a:pt x="216356" y="165504"/>
                    <a:pt x="203153" y="192165"/>
                  </a:cubicBezTo>
                  <a:cubicBezTo>
                    <a:pt x="189950" y="218826"/>
                    <a:pt x="174618" y="214056"/>
                    <a:pt x="174618" y="214056"/>
                  </a:cubicBezTo>
                  <a:cubicBezTo>
                    <a:pt x="174618" y="214056"/>
                    <a:pt x="182284" y="259798"/>
                    <a:pt x="202216" y="274960"/>
                  </a:cubicBezTo>
                  <a:lnTo>
                    <a:pt x="208264" y="322575"/>
                  </a:lnTo>
                  <a:close/>
                </a:path>
              </a:pathLst>
            </a:custGeom>
            <a:solidFill>
              <a:srgbClr val="FFFFFF"/>
            </a:solidFill>
            <a:ln w="8515" cap="flat">
              <a:noFill/>
              <a:prstDash val="solid"/>
              <a:miter/>
            </a:ln>
          </p:spPr>
          <p:txBody>
            <a:bodyPr rtlCol="0" anchor="ctr"/>
            <a:lstStyle/>
            <a:p>
              <a:endParaRPr lang="en-US"/>
            </a:p>
          </p:txBody>
        </p:sp>
        <p:sp>
          <p:nvSpPr>
            <p:cNvPr id="4285" name="Freeform: Shape 4284">
              <a:extLst>
                <a:ext uri="{FF2B5EF4-FFF2-40B4-BE49-F238E27FC236}">
                  <a16:creationId xmlns:a16="http://schemas.microsoft.com/office/drawing/2014/main" id="{4D6965C9-9E6D-4DEF-AD59-8B28CEB78E6E}"/>
                </a:ext>
              </a:extLst>
            </p:cNvPr>
            <p:cNvSpPr/>
            <p:nvPr/>
          </p:nvSpPr>
          <p:spPr>
            <a:xfrm>
              <a:off x="7868680" y="2404038"/>
              <a:ext cx="163970" cy="94895"/>
            </a:xfrm>
            <a:custGeom>
              <a:avLst/>
              <a:gdLst>
                <a:gd name="connsiteX0" fmla="*/ 8007 w 163970"/>
                <a:gd name="connsiteY0" fmla="*/ 79047 h 94895"/>
                <a:gd name="connsiteX1" fmla="*/ 97957 w 163970"/>
                <a:gd name="connsiteY1" fmla="*/ 60903 h 94895"/>
                <a:gd name="connsiteX2" fmla="*/ 161245 w 163970"/>
                <a:gd name="connsiteY2" fmla="*/ 0 h 94895"/>
                <a:gd name="connsiteX3" fmla="*/ 163971 w 163970"/>
                <a:gd name="connsiteY3" fmla="*/ 4855 h 94895"/>
                <a:gd name="connsiteX4" fmla="*/ 70869 w 163970"/>
                <a:gd name="connsiteY4" fmla="*/ 84754 h 94895"/>
                <a:gd name="connsiteX5" fmla="*/ 0 w 163970"/>
                <a:gd name="connsiteY5" fmla="*/ 90035 h 9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970" h="94895">
                  <a:moveTo>
                    <a:pt x="8007" y="79047"/>
                  </a:moveTo>
                  <a:cubicBezTo>
                    <a:pt x="8007" y="79047"/>
                    <a:pt x="36201" y="86117"/>
                    <a:pt x="97957" y="60903"/>
                  </a:cubicBezTo>
                  <a:cubicBezTo>
                    <a:pt x="159712" y="35690"/>
                    <a:pt x="161245" y="0"/>
                    <a:pt x="161245" y="0"/>
                  </a:cubicBezTo>
                  <a:lnTo>
                    <a:pt x="163971" y="4855"/>
                  </a:lnTo>
                  <a:cubicBezTo>
                    <a:pt x="163971" y="4855"/>
                    <a:pt x="158690" y="60903"/>
                    <a:pt x="70869" y="84754"/>
                  </a:cubicBezTo>
                  <a:cubicBezTo>
                    <a:pt x="0" y="103919"/>
                    <a:pt x="0" y="90035"/>
                    <a:pt x="0" y="90035"/>
                  </a:cubicBezTo>
                  <a:close/>
                </a:path>
              </a:pathLst>
            </a:custGeom>
            <a:solidFill>
              <a:srgbClr val="263238"/>
            </a:solidFill>
            <a:ln w="4258" cap="rnd">
              <a:solidFill>
                <a:srgbClr val="263238"/>
              </a:solidFill>
              <a:prstDash val="solid"/>
              <a:round/>
            </a:ln>
          </p:spPr>
          <p:txBody>
            <a:bodyPr rtlCol="0" anchor="ctr"/>
            <a:lstStyle/>
            <a:p>
              <a:endParaRPr lang="en-US"/>
            </a:p>
          </p:txBody>
        </p:sp>
        <p:sp>
          <p:nvSpPr>
            <p:cNvPr id="4286" name="Freeform: Shape 4285">
              <a:extLst>
                <a:ext uri="{FF2B5EF4-FFF2-40B4-BE49-F238E27FC236}">
                  <a16:creationId xmlns:a16="http://schemas.microsoft.com/office/drawing/2014/main" id="{0A15DE62-9171-4D05-8A5E-0191737EC39D}"/>
                </a:ext>
              </a:extLst>
            </p:cNvPr>
            <p:cNvSpPr/>
            <p:nvPr/>
          </p:nvSpPr>
          <p:spPr>
            <a:xfrm>
              <a:off x="7854881" y="2189982"/>
              <a:ext cx="208264" cy="331093"/>
            </a:xfrm>
            <a:custGeom>
              <a:avLst/>
              <a:gdLst>
                <a:gd name="connsiteX0" fmla="*/ 84669 w 208264"/>
                <a:gd name="connsiteY0" fmla="*/ 331093 h 331093"/>
                <a:gd name="connsiteX1" fmla="*/ 84669 w 208264"/>
                <a:gd name="connsiteY1" fmla="*/ 298810 h 331093"/>
                <a:gd name="connsiteX2" fmla="*/ 21806 w 208264"/>
                <a:gd name="connsiteY2" fmla="*/ 293103 h 331093"/>
                <a:gd name="connsiteX3" fmla="*/ 26576 w 208264"/>
                <a:gd name="connsiteY3" fmla="*/ 219763 h 331093"/>
                <a:gd name="connsiteX4" fmla="*/ 0 w 208264"/>
                <a:gd name="connsiteY4" fmla="*/ 208349 h 331093"/>
                <a:gd name="connsiteX5" fmla="*/ 31346 w 208264"/>
                <a:gd name="connsiteY5" fmla="*/ 143698 h 331093"/>
                <a:gd name="connsiteX6" fmla="*/ 31346 w 208264"/>
                <a:gd name="connsiteY6" fmla="*/ 88502 h 331093"/>
                <a:gd name="connsiteX7" fmla="*/ 73936 w 208264"/>
                <a:gd name="connsiteY7" fmla="*/ 0 h 331093"/>
                <a:gd name="connsiteX8" fmla="*/ 129132 w 208264"/>
                <a:gd name="connsiteY8" fmla="*/ 48467 h 331093"/>
                <a:gd name="connsiteX9" fmla="*/ 124362 w 208264"/>
                <a:gd name="connsiteY9" fmla="*/ 96083 h 331093"/>
                <a:gd name="connsiteX10" fmla="*/ 149916 w 208264"/>
                <a:gd name="connsiteY10" fmla="*/ 167208 h 331093"/>
                <a:gd name="connsiteX11" fmla="*/ 158434 w 208264"/>
                <a:gd name="connsiteY11" fmla="*/ 173170 h 331093"/>
                <a:gd name="connsiteX12" fmla="*/ 182284 w 208264"/>
                <a:gd name="connsiteY12" fmla="*/ 133221 h 331093"/>
                <a:gd name="connsiteX13" fmla="*/ 203153 w 208264"/>
                <a:gd name="connsiteY13" fmla="*/ 192165 h 331093"/>
                <a:gd name="connsiteX14" fmla="*/ 174618 w 208264"/>
                <a:gd name="connsiteY14" fmla="*/ 214056 h 331093"/>
                <a:gd name="connsiteX15" fmla="*/ 202216 w 208264"/>
                <a:gd name="connsiteY15" fmla="*/ 274960 h 331093"/>
                <a:gd name="connsiteX16" fmla="*/ 208264 w 208264"/>
                <a:gd name="connsiteY16" fmla="*/ 322575 h 33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8264" h="331093">
                  <a:moveTo>
                    <a:pt x="84669" y="331093"/>
                  </a:moveTo>
                  <a:lnTo>
                    <a:pt x="84669" y="298810"/>
                  </a:lnTo>
                  <a:cubicBezTo>
                    <a:pt x="84669" y="298810"/>
                    <a:pt x="29387" y="307328"/>
                    <a:pt x="21806" y="293103"/>
                  </a:cubicBezTo>
                  <a:cubicBezTo>
                    <a:pt x="14225" y="278878"/>
                    <a:pt x="26576" y="219763"/>
                    <a:pt x="26576" y="219763"/>
                  </a:cubicBezTo>
                  <a:cubicBezTo>
                    <a:pt x="26576" y="219763"/>
                    <a:pt x="0" y="220700"/>
                    <a:pt x="0" y="208349"/>
                  </a:cubicBezTo>
                  <a:cubicBezTo>
                    <a:pt x="0" y="195998"/>
                    <a:pt x="31346" y="143698"/>
                    <a:pt x="31346" y="143698"/>
                  </a:cubicBezTo>
                  <a:cubicBezTo>
                    <a:pt x="31346" y="143698"/>
                    <a:pt x="27598" y="101790"/>
                    <a:pt x="31346" y="88502"/>
                  </a:cubicBezTo>
                  <a:cubicBezTo>
                    <a:pt x="35094" y="75214"/>
                    <a:pt x="73936" y="0"/>
                    <a:pt x="73936" y="0"/>
                  </a:cubicBezTo>
                  <a:cubicBezTo>
                    <a:pt x="73936" y="0"/>
                    <a:pt x="131006" y="31346"/>
                    <a:pt x="129132" y="48467"/>
                  </a:cubicBezTo>
                  <a:cubicBezTo>
                    <a:pt x="127258" y="65588"/>
                    <a:pt x="111074" y="81772"/>
                    <a:pt x="124362" y="96083"/>
                  </a:cubicBezTo>
                  <a:cubicBezTo>
                    <a:pt x="137650" y="110393"/>
                    <a:pt x="155794" y="148894"/>
                    <a:pt x="149916" y="167208"/>
                  </a:cubicBezTo>
                  <a:lnTo>
                    <a:pt x="158434" y="173170"/>
                  </a:lnTo>
                  <a:cubicBezTo>
                    <a:pt x="158434" y="173170"/>
                    <a:pt x="163204" y="139098"/>
                    <a:pt x="182284" y="133221"/>
                  </a:cubicBezTo>
                  <a:cubicBezTo>
                    <a:pt x="201364" y="127344"/>
                    <a:pt x="216356" y="165504"/>
                    <a:pt x="203153" y="192165"/>
                  </a:cubicBezTo>
                  <a:cubicBezTo>
                    <a:pt x="189950" y="218826"/>
                    <a:pt x="174618" y="214056"/>
                    <a:pt x="174618" y="214056"/>
                  </a:cubicBezTo>
                  <a:cubicBezTo>
                    <a:pt x="174618" y="214056"/>
                    <a:pt x="182284" y="259798"/>
                    <a:pt x="202216" y="274960"/>
                  </a:cubicBezTo>
                  <a:lnTo>
                    <a:pt x="208264" y="322575"/>
                  </a:lnTo>
                  <a:close/>
                </a:path>
              </a:pathLst>
            </a:custGeom>
            <a:noFill/>
            <a:ln w="8515" cap="rnd">
              <a:solidFill>
                <a:srgbClr val="263238"/>
              </a:solidFill>
              <a:prstDash val="solid"/>
              <a:round/>
            </a:ln>
          </p:spPr>
          <p:txBody>
            <a:bodyPr rtlCol="0" anchor="ctr"/>
            <a:lstStyle/>
            <a:p>
              <a:endParaRPr lang="en-US"/>
            </a:p>
          </p:txBody>
        </p:sp>
        <p:sp>
          <p:nvSpPr>
            <p:cNvPr id="4287" name="Freeform: Shape 4286">
              <a:extLst>
                <a:ext uri="{FF2B5EF4-FFF2-40B4-BE49-F238E27FC236}">
                  <a16:creationId xmlns:a16="http://schemas.microsoft.com/office/drawing/2014/main" id="{2268FA07-3B29-4C52-BBBC-469E1D4DB9A4}"/>
                </a:ext>
              </a:extLst>
            </p:cNvPr>
            <p:cNvSpPr/>
            <p:nvPr/>
          </p:nvSpPr>
          <p:spPr>
            <a:xfrm>
              <a:off x="7896449" y="2409745"/>
              <a:ext cx="40289" cy="19104"/>
            </a:xfrm>
            <a:custGeom>
              <a:avLst/>
              <a:gdLst>
                <a:gd name="connsiteX0" fmla="*/ 40290 w 40289"/>
                <a:gd name="connsiteY0" fmla="*/ 0 h 19104"/>
                <a:gd name="connsiteX1" fmla="*/ 0 w 40289"/>
                <a:gd name="connsiteY1" fmla="*/ 14225 h 19104"/>
              </a:gdLst>
              <a:ahLst/>
              <a:cxnLst>
                <a:cxn ang="0">
                  <a:pos x="connsiteX0" y="connsiteY0"/>
                </a:cxn>
                <a:cxn ang="0">
                  <a:pos x="connsiteX1" y="connsiteY1"/>
                </a:cxn>
              </a:cxnLst>
              <a:rect l="l" t="t" r="r" b="b"/>
              <a:pathLst>
                <a:path w="40289" h="19104">
                  <a:moveTo>
                    <a:pt x="40290" y="0"/>
                  </a:moveTo>
                  <a:cubicBezTo>
                    <a:pt x="40290" y="0"/>
                    <a:pt x="30665" y="30750"/>
                    <a:pt x="0" y="14225"/>
                  </a:cubicBezTo>
                </a:path>
              </a:pathLst>
            </a:custGeom>
            <a:noFill/>
            <a:ln w="6387" cap="rnd">
              <a:solidFill>
                <a:srgbClr val="263238"/>
              </a:solidFill>
              <a:prstDash val="solid"/>
              <a:round/>
            </a:ln>
          </p:spPr>
          <p:txBody>
            <a:bodyPr rtlCol="0" anchor="ctr"/>
            <a:lstStyle/>
            <a:p>
              <a:endParaRPr lang="en-US"/>
            </a:p>
          </p:txBody>
        </p:sp>
        <p:sp>
          <p:nvSpPr>
            <p:cNvPr id="96" name="Freeform: Shape 95">
              <a:extLst>
                <a:ext uri="{FF2B5EF4-FFF2-40B4-BE49-F238E27FC236}">
                  <a16:creationId xmlns:a16="http://schemas.microsoft.com/office/drawing/2014/main" id="{90383262-31DC-4DB0-B0A3-5280EF4A8145}"/>
                </a:ext>
              </a:extLst>
            </p:cNvPr>
            <p:cNvSpPr/>
            <p:nvPr/>
          </p:nvSpPr>
          <p:spPr>
            <a:xfrm>
              <a:off x="7902922" y="2290648"/>
              <a:ext cx="26150" cy="17222"/>
            </a:xfrm>
            <a:custGeom>
              <a:avLst/>
              <a:gdLst>
                <a:gd name="connsiteX0" fmla="*/ 0 w 26150"/>
                <a:gd name="connsiteY0" fmla="*/ 187 h 17222"/>
                <a:gd name="connsiteX1" fmla="*/ 26150 w 26150"/>
                <a:gd name="connsiteY1" fmla="*/ 17223 h 17222"/>
              </a:gdLst>
              <a:ahLst/>
              <a:cxnLst>
                <a:cxn ang="0">
                  <a:pos x="connsiteX0" y="connsiteY0"/>
                </a:cxn>
                <a:cxn ang="0">
                  <a:pos x="connsiteX1" y="connsiteY1"/>
                </a:cxn>
              </a:cxnLst>
              <a:rect l="l" t="t" r="r" b="b"/>
              <a:pathLst>
                <a:path w="26150" h="17222">
                  <a:moveTo>
                    <a:pt x="0" y="187"/>
                  </a:moveTo>
                  <a:cubicBezTo>
                    <a:pt x="11704" y="-1270"/>
                    <a:pt x="22752" y="5928"/>
                    <a:pt x="26150" y="17223"/>
                  </a:cubicBezTo>
                </a:path>
              </a:pathLst>
            </a:custGeom>
            <a:noFill/>
            <a:ln w="6387" cap="rnd">
              <a:solidFill>
                <a:srgbClr val="263238"/>
              </a:solid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90A6F52B-0F1F-4F22-B635-75C869F7CD1C}"/>
                </a:ext>
              </a:extLst>
            </p:cNvPr>
            <p:cNvSpPr/>
            <p:nvPr/>
          </p:nvSpPr>
          <p:spPr>
            <a:xfrm>
              <a:off x="7896704" y="2311789"/>
              <a:ext cx="12350" cy="22828"/>
            </a:xfrm>
            <a:custGeom>
              <a:avLst/>
              <a:gdLst>
                <a:gd name="connsiteX0" fmla="*/ 0 w 12350"/>
                <a:gd name="connsiteY0" fmla="*/ 11414 h 22828"/>
                <a:gd name="connsiteX1" fmla="*/ 6218 w 12350"/>
                <a:gd name="connsiteY1" fmla="*/ 22828 h 22828"/>
                <a:gd name="connsiteX2" fmla="*/ 12351 w 12350"/>
                <a:gd name="connsiteY2" fmla="*/ 11414 h 22828"/>
                <a:gd name="connsiteX3" fmla="*/ 6218 w 12350"/>
                <a:gd name="connsiteY3" fmla="*/ 0 h 22828"/>
                <a:gd name="connsiteX4" fmla="*/ 0 w 12350"/>
                <a:gd name="connsiteY4" fmla="*/ 11414 h 22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50" h="22828">
                  <a:moveTo>
                    <a:pt x="0" y="11414"/>
                  </a:moveTo>
                  <a:cubicBezTo>
                    <a:pt x="0" y="17717"/>
                    <a:pt x="2811" y="22828"/>
                    <a:pt x="6218" y="22828"/>
                  </a:cubicBezTo>
                  <a:cubicBezTo>
                    <a:pt x="9625" y="22828"/>
                    <a:pt x="12351" y="17717"/>
                    <a:pt x="12351" y="11414"/>
                  </a:cubicBezTo>
                  <a:cubicBezTo>
                    <a:pt x="12351" y="5111"/>
                    <a:pt x="9625" y="0"/>
                    <a:pt x="6218" y="0"/>
                  </a:cubicBezTo>
                  <a:cubicBezTo>
                    <a:pt x="2811" y="0"/>
                    <a:pt x="0" y="5111"/>
                    <a:pt x="0" y="11414"/>
                  </a:cubicBezTo>
                  <a:close/>
                </a:path>
              </a:pathLst>
            </a:custGeom>
            <a:solidFill>
              <a:srgbClr val="2E353A"/>
            </a:solidFill>
            <a:ln w="851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DD92C7D-9E18-409F-890C-55B9BB650814}"/>
                </a:ext>
              </a:extLst>
            </p:cNvPr>
            <p:cNvSpPr/>
            <p:nvPr/>
          </p:nvSpPr>
          <p:spPr>
            <a:xfrm>
              <a:off x="8142362" y="2706767"/>
              <a:ext cx="245371" cy="601793"/>
            </a:xfrm>
            <a:custGeom>
              <a:avLst/>
              <a:gdLst>
                <a:gd name="connsiteX0" fmla="*/ 113885 w 245371"/>
                <a:gd name="connsiteY0" fmla="*/ 0 h 601793"/>
                <a:gd name="connsiteX1" fmla="*/ 240632 w 245371"/>
                <a:gd name="connsiteY1" fmla="*/ 382371 h 601793"/>
                <a:gd name="connsiteX2" fmla="*/ 59626 w 245371"/>
                <a:gd name="connsiteY2" fmla="*/ 601794 h 601793"/>
                <a:gd name="connsiteX3" fmla="*/ 0 w 245371"/>
                <a:gd name="connsiteY3" fmla="*/ 533650 h 601793"/>
                <a:gd name="connsiteX4" fmla="*/ 119251 w 245371"/>
                <a:gd name="connsiteY4" fmla="*/ 331264 h 601793"/>
                <a:gd name="connsiteX5" fmla="*/ 57496 w 245371"/>
                <a:gd name="connsiteY5" fmla="*/ 205709 h 601793"/>
                <a:gd name="connsiteX6" fmla="*/ 113885 w 245371"/>
                <a:gd name="connsiteY6" fmla="*/ 0 h 6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371" h="601793">
                  <a:moveTo>
                    <a:pt x="113885" y="0"/>
                  </a:moveTo>
                  <a:cubicBezTo>
                    <a:pt x="113885" y="0"/>
                    <a:pt x="274704" y="331093"/>
                    <a:pt x="240632" y="382371"/>
                  </a:cubicBezTo>
                  <a:cubicBezTo>
                    <a:pt x="206561" y="433649"/>
                    <a:pt x="59626" y="601794"/>
                    <a:pt x="59626" y="601794"/>
                  </a:cubicBezTo>
                  <a:lnTo>
                    <a:pt x="0" y="533650"/>
                  </a:lnTo>
                  <a:lnTo>
                    <a:pt x="119251" y="331264"/>
                  </a:lnTo>
                  <a:lnTo>
                    <a:pt x="57496" y="205709"/>
                  </a:lnTo>
                  <a:cubicBezTo>
                    <a:pt x="57496" y="205709"/>
                    <a:pt x="29813" y="107241"/>
                    <a:pt x="113885" y="0"/>
                  </a:cubicBezTo>
                  <a:close/>
                </a:path>
              </a:pathLst>
            </a:custGeom>
            <a:solidFill>
              <a:srgbClr val="008D8A"/>
            </a:solidFill>
            <a:ln w="851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31D02EF-5039-4675-9468-FB97D7F5A571}"/>
                </a:ext>
              </a:extLst>
            </p:cNvPr>
            <p:cNvSpPr/>
            <p:nvPr/>
          </p:nvSpPr>
          <p:spPr>
            <a:xfrm>
              <a:off x="8197047" y="2766052"/>
              <a:ext cx="113199" cy="458777"/>
            </a:xfrm>
            <a:custGeom>
              <a:avLst/>
              <a:gdLst>
                <a:gd name="connsiteX0" fmla="*/ 66440 w 113199"/>
                <a:gd name="connsiteY0" fmla="*/ 165589 h 458777"/>
                <a:gd name="connsiteX1" fmla="*/ 66440 w 113199"/>
                <a:gd name="connsiteY1" fmla="*/ 0 h 458777"/>
                <a:gd name="connsiteX2" fmla="*/ 28535 w 113199"/>
                <a:gd name="connsiteY2" fmla="*/ 187395 h 458777"/>
                <a:gd name="connsiteX3" fmla="*/ 25554 w 113199"/>
                <a:gd name="connsiteY3" fmla="*/ 195913 h 458777"/>
                <a:gd name="connsiteX4" fmla="*/ 56389 w 113199"/>
                <a:gd name="connsiteY4" fmla="*/ 273086 h 458777"/>
                <a:gd name="connsiteX5" fmla="*/ 6815 w 113199"/>
                <a:gd name="connsiteY5" fmla="*/ 368657 h 458777"/>
                <a:gd name="connsiteX6" fmla="*/ 0 w 113199"/>
                <a:gd name="connsiteY6" fmla="*/ 376664 h 458777"/>
                <a:gd name="connsiteX7" fmla="*/ 3322 w 113199"/>
                <a:gd name="connsiteY7" fmla="*/ 384586 h 458777"/>
                <a:gd name="connsiteX8" fmla="*/ 9540 w 113199"/>
                <a:gd name="connsiteY8" fmla="*/ 458777 h 458777"/>
                <a:gd name="connsiteX9" fmla="*/ 112522 w 113199"/>
                <a:gd name="connsiteY9" fmla="*/ 264057 h 458777"/>
                <a:gd name="connsiteX10" fmla="*/ 66440 w 113199"/>
                <a:gd name="connsiteY10" fmla="*/ 165589 h 45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99" h="458777">
                  <a:moveTo>
                    <a:pt x="66440" y="165589"/>
                  </a:moveTo>
                  <a:cubicBezTo>
                    <a:pt x="75640" y="114481"/>
                    <a:pt x="68484" y="20784"/>
                    <a:pt x="66440" y="0"/>
                  </a:cubicBezTo>
                  <a:cubicBezTo>
                    <a:pt x="57471" y="63152"/>
                    <a:pt x="44813" y="125725"/>
                    <a:pt x="28535" y="187395"/>
                  </a:cubicBezTo>
                  <a:cubicBezTo>
                    <a:pt x="27828" y="190325"/>
                    <a:pt x="26823" y="193179"/>
                    <a:pt x="25554" y="195913"/>
                  </a:cubicBezTo>
                  <a:cubicBezTo>
                    <a:pt x="40886" y="219934"/>
                    <a:pt x="59030" y="242677"/>
                    <a:pt x="56389" y="273086"/>
                  </a:cubicBezTo>
                  <a:cubicBezTo>
                    <a:pt x="53749" y="303495"/>
                    <a:pt x="24106" y="343104"/>
                    <a:pt x="6815" y="368657"/>
                  </a:cubicBezTo>
                  <a:cubicBezTo>
                    <a:pt x="4838" y="371570"/>
                    <a:pt x="2556" y="374254"/>
                    <a:pt x="0" y="376664"/>
                  </a:cubicBezTo>
                  <a:cubicBezTo>
                    <a:pt x="1371" y="379186"/>
                    <a:pt x="2479" y="381843"/>
                    <a:pt x="3322" y="384586"/>
                  </a:cubicBezTo>
                  <a:cubicBezTo>
                    <a:pt x="10477" y="408862"/>
                    <a:pt x="9370" y="433820"/>
                    <a:pt x="9540" y="458777"/>
                  </a:cubicBezTo>
                  <a:cubicBezTo>
                    <a:pt x="30324" y="332201"/>
                    <a:pt x="105963" y="292677"/>
                    <a:pt x="112522" y="264057"/>
                  </a:cubicBezTo>
                  <a:cubicBezTo>
                    <a:pt x="120444" y="229303"/>
                    <a:pt x="56048" y="223085"/>
                    <a:pt x="66440" y="165589"/>
                  </a:cubicBezTo>
                  <a:close/>
                </a:path>
              </a:pathLst>
            </a:custGeom>
            <a:solidFill>
              <a:srgbClr val="000000">
                <a:alpha val="20000"/>
              </a:srgbClr>
            </a:solidFill>
            <a:ln w="851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7C0AA00-5777-42DA-8D59-FEF6A9E29336}"/>
                </a:ext>
              </a:extLst>
            </p:cNvPr>
            <p:cNvSpPr/>
            <p:nvPr/>
          </p:nvSpPr>
          <p:spPr>
            <a:xfrm>
              <a:off x="8142362" y="2706767"/>
              <a:ext cx="245371" cy="601793"/>
            </a:xfrm>
            <a:custGeom>
              <a:avLst/>
              <a:gdLst>
                <a:gd name="connsiteX0" fmla="*/ 113885 w 245371"/>
                <a:gd name="connsiteY0" fmla="*/ 0 h 601793"/>
                <a:gd name="connsiteX1" fmla="*/ 240632 w 245371"/>
                <a:gd name="connsiteY1" fmla="*/ 382371 h 601793"/>
                <a:gd name="connsiteX2" fmla="*/ 59626 w 245371"/>
                <a:gd name="connsiteY2" fmla="*/ 601794 h 601793"/>
                <a:gd name="connsiteX3" fmla="*/ 0 w 245371"/>
                <a:gd name="connsiteY3" fmla="*/ 533650 h 601793"/>
                <a:gd name="connsiteX4" fmla="*/ 119251 w 245371"/>
                <a:gd name="connsiteY4" fmla="*/ 331264 h 601793"/>
                <a:gd name="connsiteX5" fmla="*/ 57496 w 245371"/>
                <a:gd name="connsiteY5" fmla="*/ 205709 h 601793"/>
                <a:gd name="connsiteX6" fmla="*/ 113885 w 245371"/>
                <a:gd name="connsiteY6" fmla="*/ 0 h 6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371" h="601793">
                  <a:moveTo>
                    <a:pt x="113885" y="0"/>
                  </a:moveTo>
                  <a:cubicBezTo>
                    <a:pt x="113885" y="0"/>
                    <a:pt x="274704" y="331093"/>
                    <a:pt x="240632" y="382371"/>
                  </a:cubicBezTo>
                  <a:cubicBezTo>
                    <a:pt x="206561" y="433649"/>
                    <a:pt x="59626" y="601794"/>
                    <a:pt x="59626" y="601794"/>
                  </a:cubicBezTo>
                  <a:lnTo>
                    <a:pt x="0" y="533650"/>
                  </a:lnTo>
                  <a:lnTo>
                    <a:pt x="119251" y="331264"/>
                  </a:lnTo>
                  <a:lnTo>
                    <a:pt x="57496" y="205709"/>
                  </a:lnTo>
                  <a:cubicBezTo>
                    <a:pt x="57496" y="205709"/>
                    <a:pt x="29813" y="107241"/>
                    <a:pt x="113885" y="0"/>
                  </a:cubicBezTo>
                  <a:close/>
                </a:path>
              </a:pathLst>
            </a:custGeom>
            <a:noFill/>
            <a:ln w="8515" cap="rnd">
              <a:solidFill>
                <a:srgbClr val="263238"/>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E8A43E04-D952-4BF6-B091-3185659B3D11}"/>
                </a:ext>
              </a:extLst>
            </p:cNvPr>
            <p:cNvSpPr/>
            <p:nvPr/>
          </p:nvSpPr>
          <p:spPr>
            <a:xfrm>
              <a:off x="8282312" y="3029634"/>
              <a:ext cx="55196" cy="3711"/>
            </a:xfrm>
            <a:custGeom>
              <a:avLst/>
              <a:gdLst>
                <a:gd name="connsiteX0" fmla="*/ 0 w 55196"/>
                <a:gd name="connsiteY0" fmla="*/ 3712 h 3711"/>
                <a:gd name="connsiteX1" fmla="*/ 55196 w 55196"/>
                <a:gd name="connsiteY1" fmla="*/ 3712 h 3711"/>
              </a:gdLst>
              <a:ahLst/>
              <a:cxnLst>
                <a:cxn ang="0">
                  <a:pos x="connsiteX0" y="connsiteY0"/>
                </a:cxn>
                <a:cxn ang="0">
                  <a:pos x="connsiteX1" y="connsiteY1"/>
                </a:cxn>
              </a:cxnLst>
              <a:rect l="l" t="t" r="r" b="b"/>
              <a:pathLst>
                <a:path w="55196" h="3711">
                  <a:moveTo>
                    <a:pt x="0" y="3712"/>
                  </a:moveTo>
                  <a:cubicBezTo>
                    <a:pt x="18067" y="-1237"/>
                    <a:pt x="37130" y="-1237"/>
                    <a:pt x="55196" y="3712"/>
                  </a:cubicBezTo>
                </a:path>
              </a:pathLst>
            </a:custGeom>
            <a:noFill/>
            <a:ln w="6387" cap="rnd">
              <a:solidFill>
                <a:srgbClr val="263238"/>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A77910D8-9D20-4DAD-993C-3928A2AD2068}"/>
                </a:ext>
              </a:extLst>
            </p:cNvPr>
            <p:cNvSpPr/>
            <p:nvPr/>
          </p:nvSpPr>
          <p:spPr>
            <a:xfrm>
              <a:off x="7901730" y="2487590"/>
              <a:ext cx="227855" cy="103332"/>
            </a:xfrm>
            <a:custGeom>
              <a:avLst/>
              <a:gdLst>
                <a:gd name="connsiteX0" fmla="*/ 0 w 227855"/>
                <a:gd name="connsiteY0" fmla="*/ 82037 h 103332"/>
                <a:gd name="connsiteX1" fmla="*/ 38331 w 227855"/>
                <a:gd name="connsiteY1" fmla="*/ 19345 h 103332"/>
                <a:gd name="connsiteX2" fmla="*/ 198043 w 227855"/>
                <a:gd name="connsiteY2" fmla="*/ 19345 h 103332"/>
                <a:gd name="connsiteX3" fmla="*/ 227855 w 227855"/>
                <a:gd name="connsiteY3" fmla="*/ 103332 h 103332"/>
              </a:gdLst>
              <a:ahLst/>
              <a:cxnLst>
                <a:cxn ang="0">
                  <a:pos x="connsiteX0" y="connsiteY0"/>
                </a:cxn>
                <a:cxn ang="0">
                  <a:pos x="connsiteX1" y="connsiteY1"/>
                </a:cxn>
                <a:cxn ang="0">
                  <a:pos x="connsiteX2" y="connsiteY2"/>
                </a:cxn>
                <a:cxn ang="0">
                  <a:pos x="connsiteX3" y="connsiteY3"/>
                </a:cxn>
              </a:cxnLst>
              <a:rect l="l" t="t" r="r" b="b"/>
              <a:pathLst>
                <a:path w="227855" h="103332">
                  <a:moveTo>
                    <a:pt x="0" y="82037"/>
                  </a:moveTo>
                  <a:lnTo>
                    <a:pt x="38331" y="19345"/>
                  </a:lnTo>
                  <a:cubicBezTo>
                    <a:pt x="38331" y="19345"/>
                    <a:pt x="144805" y="-24182"/>
                    <a:pt x="198043" y="19345"/>
                  </a:cubicBezTo>
                  <a:lnTo>
                    <a:pt x="227855" y="103332"/>
                  </a:lnTo>
                  <a:close/>
                </a:path>
              </a:pathLst>
            </a:custGeom>
            <a:solidFill>
              <a:srgbClr val="008D8A"/>
            </a:solidFill>
            <a:ln w="8515" cap="rnd">
              <a:solidFill>
                <a:srgbClr val="263238"/>
              </a:solidFill>
              <a:prstDash val="solid"/>
              <a:round/>
            </a:ln>
          </p:spPr>
          <p:txBody>
            <a:bodyPr rtlCol="0" anchor="ctr"/>
            <a:lstStyle/>
            <a:p>
              <a:endParaRPr lang="en-US"/>
            </a:p>
          </p:txBody>
        </p:sp>
        <p:sp>
          <p:nvSpPr>
            <p:cNvPr id="103" name="Freeform: Shape 102">
              <a:extLst>
                <a:ext uri="{FF2B5EF4-FFF2-40B4-BE49-F238E27FC236}">
                  <a16:creationId xmlns:a16="http://schemas.microsoft.com/office/drawing/2014/main" id="{F46A651C-C18D-42B5-BCB5-2461EAC22F92}"/>
                </a:ext>
              </a:extLst>
            </p:cNvPr>
            <p:cNvSpPr/>
            <p:nvPr/>
          </p:nvSpPr>
          <p:spPr>
            <a:xfrm>
              <a:off x="7748406" y="2546028"/>
              <a:ext cx="516416" cy="841757"/>
            </a:xfrm>
            <a:custGeom>
              <a:avLst/>
              <a:gdLst>
                <a:gd name="connsiteX0" fmla="*/ 0 w 516416"/>
                <a:gd name="connsiteY0" fmla="*/ 754782 h 841757"/>
                <a:gd name="connsiteX1" fmla="*/ 31772 w 516416"/>
                <a:gd name="connsiteY1" fmla="*/ 493536 h 841757"/>
                <a:gd name="connsiteX2" fmla="*/ 18910 w 516416"/>
                <a:gd name="connsiteY2" fmla="*/ 101710 h 841757"/>
                <a:gd name="connsiteX3" fmla="*/ 74447 w 516416"/>
                <a:gd name="connsiteY3" fmla="*/ 25048 h 841757"/>
                <a:gd name="connsiteX4" fmla="*/ 507841 w 516416"/>
                <a:gd name="connsiteY4" fmla="*/ 160824 h 841757"/>
                <a:gd name="connsiteX5" fmla="*/ 515081 w 516416"/>
                <a:gd name="connsiteY5" fmla="*/ 215765 h 841757"/>
                <a:gd name="connsiteX6" fmla="*/ 451452 w 516416"/>
                <a:gd name="connsiteY6" fmla="*/ 581611 h 841757"/>
                <a:gd name="connsiteX7" fmla="*/ 468488 w 516416"/>
                <a:gd name="connsiteY7" fmla="*/ 781187 h 841757"/>
                <a:gd name="connsiteX8" fmla="*/ 0 w 516416"/>
                <a:gd name="connsiteY8" fmla="*/ 754782 h 841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416" h="841757">
                  <a:moveTo>
                    <a:pt x="0" y="754782"/>
                  </a:moveTo>
                  <a:lnTo>
                    <a:pt x="31772" y="493536"/>
                  </a:lnTo>
                  <a:lnTo>
                    <a:pt x="18910" y="101710"/>
                  </a:lnTo>
                  <a:cubicBezTo>
                    <a:pt x="17547" y="66411"/>
                    <a:pt x="40486" y="34758"/>
                    <a:pt x="74447" y="25048"/>
                  </a:cubicBezTo>
                  <a:cubicBezTo>
                    <a:pt x="182625" y="-6298"/>
                    <a:pt x="414228" y="-44799"/>
                    <a:pt x="507841" y="160824"/>
                  </a:cubicBezTo>
                  <a:cubicBezTo>
                    <a:pt x="515737" y="177988"/>
                    <a:pt x="518258" y="197136"/>
                    <a:pt x="515081" y="215765"/>
                  </a:cubicBezTo>
                  <a:lnTo>
                    <a:pt x="451452" y="581611"/>
                  </a:lnTo>
                  <a:lnTo>
                    <a:pt x="468488" y="781187"/>
                  </a:lnTo>
                  <a:cubicBezTo>
                    <a:pt x="468488" y="781187"/>
                    <a:pt x="261161" y="933659"/>
                    <a:pt x="0" y="754782"/>
                  </a:cubicBezTo>
                  <a:close/>
                </a:path>
              </a:pathLst>
            </a:custGeom>
            <a:solidFill>
              <a:srgbClr val="008D8A"/>
            </a:solidFill>
            <a:ln w="851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C0DF09D-5854-46E3-831F-A25575EE2C0C}"/>
                </a:ext>
              </a:extLst>
            </p:cNvPr>
            <p:cNvSpPr/>
            <p:nvPr/>
          </p:nvSpPr>
          <p:spPr>
            <a:xfrm>
              <a:off x="7748321" y="2731639"/>
              <a:ext cx="423598" cy="659006"/>
            </a:xfrm>
            <a:custGeom>
              <a:avLst/>
              <a:gdLst>
                <a:gd name="connsiteX0" fmla="*/ 267294 w 423598"/>
                <a:gd name="connsiteY0" fmla="*/ 549238 h 659006"/>
                <a:gd name="connsiteX1" fmla="*/ 394041 w 423598"/>
                <a:gd name="connsiteY1" fmla="*/ 411162 h 659006"/>
                <a:gd name="connsiteX2" fmla="*/ 289696 w 423598"/>
                <a:gd name="connsiteY2" fmla="*/ 364739 h 659006"/>
                <a:gd name="connsiteX3" fmla="*/ 89779 w 423598"/>
                <a:gd name="connsiteY3" fmla="*/ 121211 h 659006"/>
                <a:gd name="connsiteX4" fmla="*/ 116100 w 423598"/>
                <a:gd name="connsiteY4" fmla="*/ 0 h 659006"/>
                <a:gd name="connsiteX5" fmla="*/ 22402 w 423598"/>
                <a:gd name="connsiteY5" fmla="*/ 98042 h 659006"/>
                <a:gd name="connsiteX6" fmla="*/ 24532 w 423598"/>
                <a:gd name="connsiteY6" fmla="*/ 117463 h 659006"/>
                <a:gd name="connsiteX7" fmla="*/ 25554 w 423598"/>
                <a:gd name="connsiteY7" fmla="*/ 120274 h 659006"/>
                <a:gd name="connsiteX8" fmla="*/ 26917 w 423598"/>
                <a:gd name="connsiteY8" fmla="*/ 186628 h 659006"/>
                <a:gd name="connsiteX9" fmla="*/ 26150 w 423598"/>
                <a:gd name="connsiteY9" fmla="*/ 199831 h 659006"/>
                <a:gd name="connsiteX10" fmla="*/ 29898 w 423598"/>
                <a:gd name="connsiteY10" fmla="*/ 275471 h 659006"/>
                <a:gd name="connsiteX11" fmla="*/ 30835 w 423598"/>
                <a:gd name="connsiteY11" fmla="*/ 281604 h 659006"/>
                <a:gd name="connsiteX12" fmla="*/ 30154 w 423598"/>
                <a:gd name="connsiteY12" fmla="*/ 301110 h 659006"/>
                <a:gd name="connsiteX13" fmla="*/ 30835 w 423598"/>
                <a:gd name="connsiteY13" fmla="*/ 327771 h 659006"/>
                <a:gd name="connsiteX14" fmla="*/ 26065 w 423598"/>
                <a:gd name="connsiteY14" fmla="*/ 342337 h 659006"/>
                <a:gd name="connsiteX15" fmla="*/ 27087 w 423598"/>
                <a:gd name="connsiteY15" fmla="*/ 349577 h 659006"/>
                <a:gd name="connsiteX16" fmla="*/ 13799 w 423598"/>
                <a:gd name="connsiteY16" fmla="*/ 463803 h 659006"/>
                <a:gd name="connsiteX17" fmla="*/ 0 w 423598"/>
                <a:gd name="connsiteY17" fmla="*/ 569596 h 659006"/>
                <a:gd name="connsiteX18" fmla="*/ 12010 w 423598"/>
                <a:gd name="connsiteY18" fmla="*/ 578114 h 659006"/>
                <a:gd name="connsiteX19" fmla="*/ 104260 w 423598"/>
                <a:gd name="connsiteY19" fmla="*/ 626496 h 659006"/>
                <a:gd name="connsiteX20" fmla="*/ 209797 w 423598"/>
                <a:gd name="connsiteY20" fmla="*/ 654094 h 659006"/>
                <a:gd name="connsiteX21" fmla="*/ 423598 w 423598"/>
                <a:gd name="connsiteY21" fmla="*/ 618319 h 659006"/>
                <a:gd name="connsiteX22" fmla="*/ 267294 w 423598"/>
                <a:gd name="connsiteY22" fmla="*/ 549238 h 65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3598" h="659006">
                  <a:moveTo>
                    <a:pt x="267294" y="549238"/>
                  </a:moveTo>
                  <a:cubicBezTo>
                    <a:pt x="262013" y="472576"/>
                    <a:pt x="400429" y="442763"/>
                    <a:pt x="394041" y="411162"/>
                  </a:cubicBezTo>
                  <a:cubicBezTo>
                    <a:pt x="387652" y="379560"/>
                    <a:pt x="289696" y="395915"/>
                    <a:pt x="289696" y="364739"/>
                  </a:cubicBezTo>
                  <a:cubicBezTo>
                    <a:pt x="289696" y="333563"/>
                    <a:pt x="30494" y="266271"/>
                    <a:pt x="89779" y="121211"/>
                  </a:cubicBezTo>
                  <a:cubicBezTo>
                    <a:pt x="106390" y="82914"/>
                    <a:pt x="115333" y="41738"/>
                    <a:pt x="116100" y="0"/>
                  </a:cubicBezTo>
                  <a:cubicBezTo>
                    <a:pt x="88280" y="35775"/>
                    <a:pt x="56883" y="68629"/>
                    <a:pt x="22402" y="98042"/>
                  </a:cubicBezTo>
                  <a:cubicBezTo>
                    <a:pt x="24566" y="104277"/>
                    <a:pt x="25290" y="110912"/>
                    <a:pt x="24532" y="117463"/>
                  </a:cubicBezTo>
                  <a:cubicBezTo>
                    <a:pt x="24532" y="118400"/>
                    <a:pt x="25298" y="119337"/>
                    <a:pt x="25554" y="120274"/>
                  </a:cubicBezTo>
                  <a:cubicBezTo>
                    <a:pt x="30588" y="142062"/>
                    <a:pt x="31048" y="164652"/>
                    <a:pt x="26917" y="186628"/>
                  </a:cubicBezTo>
                  <a:cubicBezTo>
                    <a:pt x="27258" y="191041"/>
                    <a:pt x="27002" y="195487"/>
                    <a:pt x="26150" y="199831"/>
                  </a:cubicBezTo>
                  <a:cubicBezTo>
                    <a:pt x="29421" y="224900"/>
                    <a:pt x="30673" y="250198"/>
                    <a:pt x="29898" y="275471"/>
                  </a:cubicBezTo>
                  <a:cubicBezTo>
                    <a:pt x="29898" y="277515"/>
                    <a:pt x="30409" y="279559"/>
                    <a:pt x="30835" y="281604"/>
                  </a:cubicBezTo>
                  <a:cubicBezTo>
                    <a:pt x="31994" y="288077"/>
                    <a:pt x="31755" y="294730"/>
                    <a:pt x="30154" y="301110"/>
                  </a:cubicBezTo>
                  <a:cubicBezTo>
                    <a:pt x="33441" y="309653"/>
                    <a:pt x="33680" y="319074"/>
                    <a:pt x="30835" y="327771"/>
                  </a:cubicBezTo>
                  <a:cubicBezTo>
                    <a:pt x="29302" y="332626"/>
                    <a:pt x="27683" y="337482"/>
                    <a:pt x="26065" y="342337"/>
                  </a:cubicBezTo>
                  <a:cubicBezTo>
                    <a:pt x="26661" y="344705"/>
                    <a:pt x="27002" y="347132"/>
                    <a:pt x="27087" y="349577"/>
                  </a:cubicBezTo>
                  <a:cubicBezTo>
                    <a:pt x="28620" y="388164"/>
                    <a:pt x="20358" y="426239"/>
                    <a:pt x="13799" y="463803"/>
                  </a:cubicBezTo>
                  <a:cubicBezTo>
                    <a:pt x="7666" y="498812"/>
                    <a:pt x="6474" y="534672"/>
                    <a:pt x="0" y="569596"/>
                  </a:cubicBezTo>
                  <a:cubicBezTo>
                    <a:pt x="4480" y="571700"/>
                    <a:pt x="8544" y="574587"/>
                    <a:pt x="12010" y="578114"/>
                  </a:cubicBezTo>
                  <a:cubicBezTo>
                    <a:pt x="34327" y="600601"/>
                    <a:pt x="74958" y="615252"/>
                    <a:pt x="104260" y="626496"/>
                  </a:cubicBezTo>
                  <a:cubicBezTo>
                    <a:pt x="138434" y="639171"/>
                    <a:pt x="173792" y="648413"/>
                    <a:pt x="209797" y="654094"/>
                  </a:cubicBezTo>
                  <a:cubicBezTo>
                    <a:pt x="283060" y="666973"/>
                    <a:pt x="358521" y="654350"/>
                    <a:pt x="423598" y="618319"/>
                  </a:cubicBezTo>
                  <a:cubicBezTo>
                    <a:pt x="397278" y="619085"/>
                    <a:pt x="272064" y="617978"/>
                    <a:pt x="267294" y="549238"/>
                  </a:cubicBezTo>
                  <a:close/>
                </a:path>
              </a:pathLst>
            </a:custGeom>
            <a:solidFill>
              <a:srgbClr val="000000">
                <a:alpha val="20000"/>
              </a:srgbClr>
            </a:solidFill>
            <a:ln w="851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216361E-C068-4597-9965-EA69DA0D2AD5}"/>
                </a:ext>
              </a:extLst>
            </p:cNvPr>
            <p:cNvSpPr/>
            <p:nvPr/>
          </p:nvSpPr>
          <p:spPr>
            <a:xfrm>
              <a:off x="7748406" y="2546028"/>
              <a:ext cx="516416" cy="841757"/>
            </a:xfrm>
            <a:custGeom>
              <a:avLst/>
              <a:gdLst>
                <a:gd name="connsiteX0" fmla="*/ 0 w 516416"/>
                <a:gd name="connsiteY0" fmla="*/ 754782 h 841757"/>
                <a:gd name="connsiteX1" fmla="*/ 31772 w 516416"/>
                <a:gd name="connsiteY1" fmla="*/ 493536 h 841757"/>
                <a:gd name="connsiteX2" fmla="*/ 18910 w 516416"/>
                <a:gd name="connsiteY2" fmla="*/ 101710 h 841757"/>
                <a:gd name="connsiteX3" fmla="*/ 74447 w 516416"/>
                <a:gd name="connsiteY3" fmla="*/ 25048 h 841757"/>
                <a:gd name="connsiteX4" fmla="*/ 507841 w 516416"/>
                <a:gd name="connsiteY4" fmla="*/ 160824 h 841757"/>
                <a:gd name="connsiteX5" fmla="*/ 515081 w 516416"/>
                <a:gd name="connsiteY5" fmla="*/ 215765 h 841757"/>
                <a:gd name="connsiteX6" fmla="*/ 451452 w 516416"/>
                <a:gd name="connsiteY6" fmla="*/ 581611 h 841757"/>
                <a:gd name="connsiteX7" fmla="*/ 468488 w 516416"/>
                <a:gd name="connsiteY7" fmla="*/ 781187 h 841757"/>
                <a:gd name="connsiteX8" fmla="*/ 0 w 516416"/>
                <a:gd name="connsiteY8" fmla="*/ 754782 h 841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416" h="841757">
                  <a:moveTo>
                    <a:pt x="0" y="754782"/>
                  </a:moveTo>
                  <a:lnTo>
                    <a:pt x="31772" y="493536"/>
                  </a:lnTo>
                  <a:lnTo>
                    <a:pt x="18910" y="101710"/>
                  </a:lnTo>
                  <a:cubicBezTo>
                    <a:pt x="17547" y="66411"/>
                    <a:pt x="40486" y="34758"/>
                    <a:pt x="74447" y="25048"/>
                  </a:cubicBezTo>
                  <a:cubicBezTo>
                    <a:pt x="182625" y="-6298"/>
                    <a:pt x="414228" y="-44799"/>
                    <a:pt x="507841" y="160824"/>
                  </a:cubicBezTo>
                  <a:cubicBezTo>
                    <a:pt x="515737" y="177988"/>
                    <a:pt x="518258" y="197136"/>
                    <a:pt x="515081" y="215765"/>
                  </a:cubicBezTo>
                  <a:lnTo>
                    <a:pt x="451452" y="581611"/>
                  </a:lnTo>
                  <a:lnTo>
                    <a:pt x="468488" y="781187"/>
                  </a:lnTo>
                  <a:cubicBezTo>
                    <a:pt x="468488" y="781187"/>
                    <a:pt x="261161" y="933659"/>
                    <a:pt x="0" y="754782"/>
                  </a:cubicBezTo>
                  <a:close/>
                </a:path>
              </a:pathLst>
            </a:custGeom>
            <a:noFill/>
            <a:ln w="8515" cap="rnd">
              <a:solidFill>
                <a:srgbClr val="263238"/>
              </a:solidFill>
              <a:prstDash val="solid"/>
              <a:round/>
            </a:ln>
          </p:spPr>
          <p:txBody>
            <a:bodyPr rtlCol="0" anchor="ctr"/>
            <a:lstStyle/>
            <a:p>
              <a:endParaRPr lang="en-US"/>
            </a:p>
          </p:txBody>
        </p:sp>
        <p:sp>
          <p:nvSpPr>
            <p:cNvPr id="106" name="Freeform: Shape 105">
              <a:extLst>
                <a:ext uri="{FF2B5EF4-FFF2-40B4-BE49-F238E27FC236}">
                  <a16:creationId xmlns:a16="http://schemas.microsoft.com/office/drawing/2014/main" id="{9FA6C572-0B69-487B-B971-9ABEA9B6472B}"/>
                </a:ext>
              </a:extLst>
            </p:cNvPr>
            <p:cNvSpPr/>
            <p:nvPr/>
          </p:nvSpPr>
          <p:spPr>
            <a:xfrm>
              <a:off x="7838162" y="3096347"/>
              <a:ext cx="338272" cy="70011"/>
            </a:xfrm>
            <a:custGeom>
              <a:avLst/>
              <a:gdLst>
                <a:gd name="connsiteX0" fmla="*/ 338272 w 338272"/>
                <a:gd name="connsiteY0" fmla="*/ 39725 h 70011"/>
                <a:gd name="connsiteX1" fmla="*/ 1813 w 338272"/>
                <a:gd name="connsiteY1" fmla="*/ 39725 h 70011"/>
                <a:gd name="connsiteX2" fmla="*/ 177453 w 338272"/>
                <a:gd name="connsiteY2" fmla="*/ 3524 h 70011"/>
              </a:gdLst>
              <a:ahLst/>
              <a:cxnLst>
                <a:cxn ang="0">
                  <a:pos x="connsiteX0" y="connsiteY0"/>
                </a:cxn>
                <a:cxn ang="0">
                  <a:pos x="connsiteX1" y="connsiteY1"/>
                </a:cxn>
                <a:cxn ang="0">
                  <a:pos x="connsiteX2" y="connsiteY2"/>
                </a:cxn>
              </a:cxnLst>
              <a:rect l="l" t="t" r="r" b="b"/>
              <a:pathLst>
                <a:path w="338272" h="70011">
                  <a:moveTo>
                    <a:pt x="338272" y="39725"/>
                  </a:moveTo>
                  <a:cubicBezTo>
                    <a:pt x="338272" y="39725"/>
                    <a:pt x="18849" y="107869"/>
                    <a:pt x="1813" y="39725"/>
                  </a:cubicBezTo>
                  <a:cubicBezTo>
                    <a:pt x="-15223" y="-28419"/>
                    <a:pt x="91251" y="14171"/>
                    <a:pt x="177453" y="3524"/>
                  </a:cubicBezTo>
                </a:path>
              </a:pathLst>
            </a:custGeom>
            <a:noFill/>
            <a:ln w="6387" cap="rnd">
              <a:solidFill>
                <a:srgbClr val="263238"/>
              </a:solidFill>
              <a:prstDash val="solid"/>
              <a:round/>
            </a:ln>
          </p:spPr>
          <p:txBody>
            <a:bodyPr rtlCol="0" anchor="ctr"/>
            <a:lstStyle/>
            <a:p>
              <a:endParaRPr lang="en-US"/>
            </a:p>
          </p:txBody>
        </p:sp>
        <p:sp>
          <p:nvSpPr>
            <p:cNvPr id="107" name="Freeform: Shape 106">
              <a:extLst>
                <a:ext uri="{FF2B5EF4-FFF2-40B4-BE49-F238E27FC236}">
                  <a16:creationId xmlns:a16="http://schemas.microsoft.com/office/drawing/2014/main" id="{690092D4-D196-4ED5-BD41-9B40CC59C6BE}"/>
                </a:ext>
              </a:extLst>
            </p:cNvPr>
            <p:cNvSpPr/>
            <p:nvPr/>
          </p:nvSpPr>
          <p:spPr>
            <a:xfrm>
              <a:off x="7065811" y="2577122"/>
              <a:ext cx="319815" cy="223938"/>
            </a:xfrm>
            <a:custGeom>
              <a:avLst/>
              <a:gdLst>
                <a:gd name="connsiteX0" fmla="*/ 319816 w 319815"/>
                <a:gd name="connsiteY0" fmla="*/ 155795 h 223938"/>
                <a:gd name="connsiteX1" fmla="*/ 217600 w 319815"/>
                <a:gd name="connsiteY1" fmla="*/ 118742 h 223938"/>
                <a:gd name="connsiteX2" fmla="*/ 171518 w 319815"/>
                <a:gd name="connsiteY2" fmla="*/ 34244 h 223938"/>
                <a:gd name="connsiteX3" fmla="*/ 122625 w 319815"/>
                <a:gd name="connsiteY3" fmla="*/ 2387 h 223938"/>
                <a:gd name="connsiteX4" fmla="*/ 146220 w 319815"/>
                <a:gd name="connsiteY4" fmla="*/ 44210 h 223938"/>
                <a:gd name="connsiteX5" fmla="*/ 152608 w 319815"/>
                <a:gd name="connsiteY5" fmla="*/ 86800 h 223938"/>
                <a:gd name="connsiteX6" fmla="*/ 97497 w 319815"/>
                <a:gd name="connsiteY6" fmla="*/ 116016 h 223938"/>
                <a:gd name="connsiteX7" fmla="*/ 7121 w 319815"/>
                <a:gd name="connsiteY7" fmla="*/ 117975 h 223938"/>
                <a:gd name="connsiteX8" fmla="*/ 28672 w 319815"/>
                <a:gd name="connsiteY8" fmla="*/ 136545 h 223938"/>
                <a:gd name="connsiteX9" fmla="*/ 51 w 319815"/>
                <a:gd name="connsiteY9" fmla="*/ 153580 h 223938"/>
                <a:gd name="connsiteX10" fmla="*/ 37871 w 319815"/>
                <a:gd name="connsiteY10" fmla="*/ 155625 h 223938"/>
                <a:gd name="connsiteX11" fmla="*/ 77650 w 319815"/>
                <a:gd name="connsiteY11" fmla="*/ 152558 h 223938"/>
                <a:gd name="connsiteX12" fmla="*/ 35656 w 319815"/>
                <a:gd name="connsiteY12" fmla="*/ 180923 h 223938"/>
                <a:gd name="connsiteX13" fmla="*/ 96986 w 319815"/>
                <a:gd name="connsiteY13" fmla="*/ 169850 h 223938"/>
                <a:gd name="connsiteX14" fmla="*/ 66321 w 319815"/>
                <a:gd name="connsiteY14" fmla="*/ 199151 h 223938"/>
                <a:gd name="connsiteX15" fmla="*/ 118281 w 319815"/>
                <a:gd name="connsiteY15" fmla="*/ 182116 h 223938"/>
                <a:gd name="connsiteX16" fmla="*/ 181825 w 319815"/>
                <a:gd name="connsiteY16" fmla="*/ 167550 h 223938"/>
                <a:gd name="connsiteX17" fmla="*/ 285147 w 319815"/>
                <a:gd name="connsiteY17" fmla="*/ 223939 h 22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815" h="223938">
                  <a:moveTo>
                    <a:pt x="319816" y="155795"/>
                  </a:moveTo>
                  <a:lnTo>
                    <a:pt x="217600" y="118742"/>
                  </a:lnTo>
                  <a:cubicBezTo>
                    <a:pt x="217600" y="118742"/>
                    <a:pt x="190769" y="48724"/>
                    <a:pt x="171518" y="34244"/>
                  </a:cubicBezTo>
                  <a:cubicBezTo>
                    <a:pt x="152267" y="19763"/>
                    <a:pt x="128928" y="-8346"/>
                    <a:pt x="122625" y="2387"/>
                  </a:cubicBezTo>
                  <a:cubicBezTo>
                    <a:pt x="118110" y="9968"/>
                    <a:pt x="129865" y="30155"/>
                    <a:pt x="146220" y="44210"/>
                  </a:cubicBezTo>
                  <a:cubicBezTo>
                    <a:pt x="163937" y="59457"/>
                    <a:pt x="156271" y="78793"/>
                    <a:pt x="152608" y="86800"/>
                  </a:cubicBezTo>
                  <a:cubicBezTo>
                    <a:pt x="148945" y="94806"/>
                    <a:pt x="120495" y="107924"/>
                    <a:pt x="97497" y="116016"/>
                  </a:cubicBezTo>
                  <a:cubicBezTo>
                    <a:pt x="74498" y="124108"/>
                    <a:pt x="20835" y="104091"/>
                    <a:pt x="7121" y="117975"/>
                  </a:cubicBezTo>
                  <a:cubicBezTo>
                    <a:pt x="-6593" y="131860"/>
                    <a:pt x="28672" y="136545"/>
                    <a:pt x="28672" y="136545"/>
                  </a:cubicBezTo>
                  <a:cubicBezTo>
                    <a:pt x="28672" y="136545"/>
                    <a:pt x="2436" y="138418"/>
                    <a:pt x="51" y="153580"/>
                  </a:cubicBezTo>
                  <a:cubicBezTo>
                    <a:pt x="-1312" y="162695"/>
                    <a:pt x="24839" y="156988"/>
                    <a:pt x="37871" y="155625"/>
                  </a:cubicBezTo>
                  <a:cubicBezTo>
                    <a:pt x="50904" y="154262"/>
                    <a:pt x="77650" y="152558"/>
                    <a:pt x="77650" y="152558"/>
                  </a:cubicBezTo>
                  <a:cubicBezTo>
                    <a:pt x="77650" y="152558"/>
                    <a:pt x="32334" y="168316"/>
                    <a:pt x="35656" y="180923"/>
                  </a:cubicBezTo>
                  <a:cubicBezTo>
                    <a:pt x="38978" y="193530"/>
                    <a:pt x="70665" y="174364"/>
                    <a:pt x="96986" y="169850"/>
                  </a:cubicBezTo>
                  <a:cubicBezTo>
                    <a:pt x="96986" y="169850"/>
                    <a:pt x="61636" y="187397"/>
                    <a:pt x="66321" y="199151"/>
                  </a:cubicBezTo>
                  <a:cubicBezTo>
                    <a:pt x="71006" y="210906"/>
                    <a:pt x="87957" y="193955"/>
                    <a:pt x="118281" y="182116"/>
                  </a:cubicBezTo>
                  <a:lnTo>
                    <a:pt x="181825" y="167550"/>
                  </a:lnTo>
                  <a:lnTo>
                    <a:pt x="285147" y="223939"/>
                  </a:lnTo>
                  <a:close/>
                </a:path>
              </a:pathLst>
            </a:custGeom>
            <a:solidFill>
              <a:srgbClr val="FFFFFF"/>
            </a:solidFill>
            <a:ln w="8515" cap="rnd">
              <a:solidFill>
                <a:srgbClr val="263238"/>
              </a:solidFill>
              <a:prstDash val="solid"/>
              <a:round/>
            </a:ln>
          </p:spPr>
          <p:txBody>
            <a:bodyPr rtlCol="0" anchor="ctr"/>
            <a:lstStyle/>
            <a:p>
              <a:endParaRPr lang="en-US"/>
            </a:p>
          </p:txBody>
        </p:sp>
        <p:sp>
          <p:nvSpPr>
            <p:cNvPr id="108" name="Freeform: Shape 107">
              <a:extLst>
                <a:ext uri="{FF2B5EF4-FFF2-40B4-BE49-F238E27FC236}">
                  <a16:creationId xmlns:a16="http://schemas.microsoft.com/office/drawing/2014/main" id="{73F001FB-78B3-4C66-B3ED-7099A52243D7}"/>
                </a:ext>
              </a:extLst>
            </p:cNvPr>
            <p:cNvSpPr/>
            <p:nvPr/>
          </p:nvSpPr>
          <p:spPr>
            <a:xfrm>
              <a:off x="7104193" y="2713496"/>
              <a:ext cx="43952" cy="4092"/>
            </a:xfrm>
            <a:custGeom>
              <a:avLst/>
              <a:gdLst>
                <a:gd name="connsiteX0" fmla="*/ 0 w 43952"/>
                <a:gd name="connsiteY0" fmla="*/ 0 h 4092"/>
                <a:gd name="connsiteX1" fmla="*/ 43953 w 43952"/>
                <a:gd name="connsiteY1" fmla="*/ 3918 h 4092"/>
              </a:gdLst>
              <a:ahLst/>
              <a:cxnLst>
                <a:cxn ang="0">
                  <a:pos x="connsiteX0" y="connsiteY0"/>
                </a:cxn>
                <a:cxn ang="0">
                  <a:pos x="connsiteX1" y="connsiteY1"/>
                </a:cxn>
              </a:cxnLst>
              <a:rect l="l" t="t" r="r" b="b"/>
              <a:pathLst>
                <a:path w="43952" h="4092">
                  <a:moveTo>
                    <a:pt x="0" y="0"/>
                  </a:moveTo>
                  <a:cubicBezTo>
                    <a:pt x="14404" y="3279"/>
                    <a:pt x="29191" y="4600"/>
                    <a:pt x="43953" y="3918"/>
                  </a:cubicBezTo>
                </a:path>
              </a:pathLst>
            </a:custGeom>
            <a:noFill/>
            <a:ln w="6387" cap="rnd">
              <a:solidFill>
                <a:srgbClr val="263238"/>
              </a:solidFill>
              <a:prstDash val="solid"/>
              <a:round/>
            </a:ln>
          </p:spPr>
          <p:txBody>
            <a:bodyPr rtlCol="0" anchor="ctr"/>
            <a:lstStyle/>
            <a:p>
              <a:endParaRPr lang="en-US"/>
            </a:p>
          </p:txBody>
        </p:sp>
        <p:sp>
          <p:nvSpPr>
            <p:cNvPr id="109" name="Freeform: Shape 108">
              <a:extLst>
                <a:ext uri="{FF2B5EF4-FFF2-40B4-BE49-F238E27FC236}">
                  <a16:creationId xmlns:a16="http://schemas.microsoft.com/office/drawing/2014/main" id="{B5812763-C1F7-4305-AB8D-7037D8042BE0}"/>
                </a:ext>
              </a:extLst>
            </p:cNvPr>
            <p:cNvSpPr/>
            <p:nvPr/>
          </p:nvSpPr>
          <p:spPr>
            <a:xfrm>
              <a:off x="7276852" y="2578347"/>
              <a:ext cx="604083" cy="321458"/>
            </a:xfrm>
            <a:custGeom>
              <a:avLst/>
              <a:gdLst>
                <a:gd name="connsiteX0" fmla="*/ 535098 w 604083"/>
                <a:gd name="connsiteY0" fmla="*/ 1246 h 321458"/>
                <a:gd name="connsiteX1" fmla="*/ 515422 w 604083"/>
                <a:gd name="connsiteY1" fmla="*/ 5676 h 321458"/>
                <a:gd name="connsiteX2" fmla="*/ 332712 w 604083"/>
                <a:gd name="connsiteY2" fmla="*/ 200226 h 321458"/>
                <a:gd name="connsiteX3" fmla="*/ 33135 w 604083"/>
                <a:gd name="connsiteY3" fmla="*/ 117516 h 321458"/>
                <a:gd name="connsiteX4" fmla="*/ 0 w 604083"/>
                <a:gd name="connsiteY4" fmla="*/ 200992 h 321458"/>
                <a:gd name="connsiteX5" fmla="*/ 342763 w 604083"/>
                <a:gd name="connsiteY5" fmla="*/ 321181 h 321458"/>
                <a:gd name="connsiteX6" fmla="*/ 584162 w 604083"/>
                <a:gd name="connsiteY6" fmla="*/ 176376 h 321458"/>
                <a:gd name="connsiteX7" fmla="*/ 603072 w 604083"/>
                <a:gd name="connsiteY7" fmla="*/ 117516 h 32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083" h="321458">
                  <a:moveTo>
                    <a:pt x="535098" y="1246"/>
                  </a:moveTo>
                  <a:cubicBezTo>
                    <a:pt x="528250" y="-1445"/>
                    <a:pt x="520456" y="309"/>
                    <a:pt x="515422" y="5676"/>
                  </a:cubicBezTo>
                  <a:lnTo>
                    <a:pt x="332712" y="200226"/>
                  </a:lnTo>
                  <a:lnTo>
                    <a:pt x="33135" y="117516"/>
                  </a:lnTo>
                  <a:lnTo>
                    <a:pt x="0" y="200992"/>
                  </a:lnTo>
                  <a:cubicBezTo>
                    <a:pt x="0" y="200992"/>
                    <a:pt x="227259" y="328166"/>
                    <a:pt x="342763" y="321181"/>
                  </a:cubicBezTo>
                  <a:cubicBezTo>
                    <a:pt x="430413" y="315814"/>
                    <a:pt x="537569" y="221521"/>
                    <a:pt x="584162" y="176376"/>
                  </a:cubicBezTo>
                  <a:cubicBezTo>
                    <a:pt x="599801" y="161086"/>
                    <a:pt x="606879" y="139058"/>
                    <a:pt x="603072" y="117516"/>
                  </a:cubicBezTo>
                </a:path>
              </a:pathLst>
            </a:custGeom>
            <a:solidFill>
              <a:srgbClr val="008D8A"/>
            </a:solidFill>
            <a:ln w="8515" cap="rnd">
              <a:solidFill>
                <a:srgbClr val="263238"/>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A13CC556-4AB9-45F5-AF87-EF1F71D2A2C4}"/>
                </a:ext>
              </a:extLst>
            </p:cNvPr>
            <p:cNvSpPr/>
            <p:nvPr/>
          </p:nvSpPr>
          <p:spPr>
            <a:xfrm>
              <a:off x="7320062" y="2761814"/>
              <a:ext cx="20273" cy="20286"/>
            </a:xfrm>
            <a:custGeom>
              <a:avLst/>
              <a:gdLst>
                <a:gd name="connsiteX0" fmla="*/ 20163 w 20273"/>
                <a:gd name="connsiteY0" fmla="*/ 8667 h 20286"/>
                <a:gd name="connsiteX1" fmla="*/ 11620 w 20273"/>
                <a:gd name="connsiteY1" fmla="*/ 20174 h 20286"/>
                <a:gd name="connsiteX2" fmla="*/ 112 w 20273"/>
                <a:gd name="connsiteY2" fmla="*/ 11639 h 20286"/>
                <a:gd name="connsiteX3" fmla="*/ 8494 w 20273"/>
                <a:gd name="connsiteY3" fmla="*/ 149 h 20286"/>
                <a:gd name="connsiteX4" fmla="*/ 20113 w 20273"/>
                <a:gd name="connsiteY4" fmla="*/ 8334 h 20286"/>
                <a:gd name="connsiteX5" fmla="*/ 20163 w 20273"/>
                <a:gd name="connsiteY5" fmla="*/ 8667 h 2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3" h="20286">
                  <a:moveTo>
                    <a:pt x="20163" y="8667"/>
                  </a:moveTo>
                  <a:cubicBezTo>
                    <a:pt x="20981" y="14203"/>
                    <a:pt x="17157" y="19357"/>
                    <a:pt x="11620" y="20174"/>
                  </a:cubicBezTo>
                  <a:cubicBezTo>
                    <a:pt x="6083" y="21001"/>
                    <a:pt x="930" y="17176"/>
                    <a:pt x="112" y="11639"/>
                  </a:cubicBezTo>
                  <a:cubicBezTo>
                    <a:pt x="-705" y="6162"/>
                    <a:pt x="3034" y="1043"/>
                    <a:pt x="8494" y="149"/>
                  </a:cubicBezTo>
                  <a:cubicBezTo>
                    <a:pt x="13962" y="-797"/>
                    <a:pt x="19167" y="2866"/>
                    <a:pt x="20113" y="8334"/>
                  </a:cubicBezTo>
                  <a:cubicBezTo>
                    <a:pt x="20129" y="8445"/>
                    <a:pt x="20147" y="8556"/>
                    <a:pt x="20163" y="8667"/>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111" name="Freeform: Shape 110">
              <a:extLst>
                <a:ext uri="{FF2B5EF4-FFF2-40B4-BE49-F238E27FC236}">
                  <a16:creationId xmlns:a16="http://schemas.microsoft.com/office/drawing/2014/main" id="{D422632A-34BE-4A16-A8A3-0F7FBAA803BD}"/>
                </a:ext>
              </a:extLst>
            </p:cNvPr>
            <p:cNvSpPr/>
            <p:nvPr/>
          </p:nvSpPr>
          <p:spPr>
            <a:xfrm>
              <a:off x="7606582" y="2787933"/>
              <a:ext cx="47274" cy="48307"/>
            </a:xfrm>
            <a:custGeom>
              <a:avLst/>
              <a:gdLst>
                <a:gd name="connsiteX0" fmla="*/ 0 w 47274"/>
                <a:gd name="connsiteY0" fmla="*/ 48307 h 48307"/>
                <a:gd name="connsiteX1" fmla="*/ 10051 w 47274"/>
                <a:gd name="connsiteY1" fmla="*/ 95 h 48307"/>
                <a:gd name="connsiteX2" fmla="*/ 47275 w 47274"/>
                <a:gd name="connsiteY2" fmla="*/ 40215 h 48307"/>
              </a:gdLst>
              <a:ahLst/>
              <a:cxnLst>
                <a:cxn ang="0">
                  <a:pos x="connsiteX0" y="connsiteY0"/>
                </a:cxn>
                <a:cxn ang="0">
                  <a:pos x="connsiteX1" y="connsiteY1"/>
                </a:cxn>
                <a:cxn ang="0">
                  <a:pos x="connsiteX2" y="connsiteY2"/>
                </a:cxn>
              </a:cxnLst>
              <a:rect l="l" t="t" r="r" b="b"/>
              <a:pathLst>
                <a:path w="47274" h="48307">
                  <a:moveTo>
                    <a:pt x="0" y="48307"/>
                  </a:moveTo>
                  <a:cubicBezTo>
                    <a:pt x="9710" y="23179"/>
                    <a:pt x="-3578" y="2480"/>
                    <a:pt x="10051" y="95"/>
                  </a:cubicBezTo>
                  <a:cubicBezTo>
                    <a:pt x="23680" y="-2290"/>
                    <a:pt x="24702" y="40811"/>
                    <a:pt x="47275" y="40215"/>
                  </a:cubicBezTo>
                </a:path>
              </a:pathLst>
            </a:custGeom>
            <a:noFill/>
            <a:ln w="6387" cap="rnd">
              <a:solidFill>
                <a:srgbClr val="263238"/>
              </a:solidFill>
              <a:prstDash val="solid"/>
              <a:round/>
            </a:ln>
          </p:spPr>
          <p:txBody>
            <a:bodyPr rtlCol="0" anchor="ctr"/>
            <a:lstStyle/>
            <a:p>
              <a:endParaRPr lang="en-US"/>
            </a:p>
          </p:txBody>
        </p:sp>
      </p:grpSp>
      <p:grpSp>
        <p:nvGrpSpPr>
          <p:cNvPr id="112" name="Graphic 2">
            <a:extLst>
              <a:ext uri="{FF2B5EF4-FFF2-40B4-BE49-F238E27FC236}">
                <a16:creationId xmlns:a16="http://schemas.microsoft.com/office/drawing/2014/main" id="{EDD67D42-F542-4D62-B729-1919E7C479EE}"/>
              </a:ext>
            </a:extLst>
          </p:cNvPr>
          <p:cNvGrpSpPr/>
          <p:nvPr/>
        </p:nvGrpSpPr>
        <p:grpSpPr>
          <a:xfrm>
            <a:off x="5866363" y="2520394"/>
            <a:ext cx="1126138" cy="2082385"/>
            <a:chOff x="5866363" y="2520394"/>
            <a:chExt cx="1126138" cy="2082385"/>
          </a:xfrm>
        </p:grpSpPr>
        <p:sp>
          <p:nvSpPr>
            <p:cNvPr id="113" name="Freeform: Shape 112">
              <a:extLst>
                <a:ext uri="{FF2B5EF4-FFF2-40B4-BE49-F238E27FC236}">
                  <a16:creationId xmlns:a16="http://schemas.microsoft.com/office/drawing/2014/main" id="{23B91452-9D18-4E14-B946-B9E4D42670B5}"/>
                </a:ext>
              </a:extLst>
            </p:cNvPr>
            <p:cNvSpPr/>
            <p:nvPr/>
          </p:nvSpPr>
          <p:spPr>
            <a:xfrm>
              <a:off x="6014576" y="3942467"/>
              <a:ext cx="575388" cy="660312"/>
            </a:xfrm>
            <a:custGeom>
              <a:avLst/>
              <a:gdLst>
                <a:gd name="connsiteX0" fmla="*/ 539698 w 575388"/>
                <a:gd name="connsiteY0" fmla="*/ 601113 h 660312"/>
                <a:gd name="connsiteX1" fmla="*/ 324705 w 575388"/>
                <a:gd name="connsiteY1" fmla="*/ 576922 h 660312"/>
                <a:gd name="connsiteX2" fmla="*/ 324705 w 575388"/>
                <a:gd name="connsiteY2" fmla="*/ 90546 h 660312"/>
                <a:gd name="connsiteX3" fmla="*/ 435012 w 575388"/>
                <a:gd name="connsiteY3" fmla="*/ 24276 h 660312"/>
                <a:gd name="connsiteX4" fmla="*/ 435012 w 575388"/>
                <a:gd name="connsiteY4" fmla="*/ 0 h 660312"/>
                <a:gd name="connsiteX5" fmla="*/ 139354 w 575388"/>
                <a:gd name="connsiteY5" fmla="*/ 0 h 660312"/>
                <a:gd name="connsiteX6" fmla="*/ 139354 w 575388"/>
                <a:gd name="connsiteY6" fmla="*/ 24106 h 660312"/>
                <a:gd name="connsiteX7" fmla="*/ 250087 w 575388"/>
                <a:gd name="connsiteY7" fmla="*/ 90205 h 660312"/>
                <a:gd name="connsiteX8" fmla="*/ 250087 w 575388"/>
                <a:gd name="connsiteY8" fmla="*/ 576922 h 660312"/>
                <a:gd name="connsiteX9" fmla="*/ 35094 w 575388"/>
                <a:gd name="connsiteY9" fmla="*/ 601113 h 660312"/>
                <a:gd name="connsiteX10" fmla="*/ 0 w 575388"/>
                <a:gd name="connsiteY10" fmla="*/ 640380 h 660312"/>
                <a:gd name="connsiteX11" fmla="*/ 0 w 575388"/>
                <a:gd name="connsiteY11" fmla="*/ 660312 h 660312"/>
                <a:gd name="connsiteX12" fmla="*/ 575388 w 575388"/>
                <a:gd name="connsiteY12" fmla="*/ 660312 h 660312"/>
                <a:gd name="connsiteX13" fmla="*/ 575388 w 575388"/>
                <a:gd name="connsiteY13" fmla="*/ 640380 h 660312"/>
                <a:gd name="connsiteX14" fmla="*/ 539698 w 575388"/>
                <a:gd name="connsiteY14" fmla="*/ 601113 h 66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5388" h="660312">
                  <a:moveTo>
                    <a:pt x="539698" y="601113"/>
                  </a:moveTo>
                  <a:lnTo>
                    <a:pt x="324705" y="576922"/>
                  </a:lnTo>
                  <a:lnTo>
                    <a:pt x="324705" y="90546"/>
                  </a:lnTo>
                  <a:lnTo>
                    <a:pt x="435012" y="24276"/>
                  </a:lnTo>
                  <a:lnTo>
                    <a:pt x="435012" y="0"/>
                  </a:lnTo>
                  <a:lnTo>
                    <a:pt x="139354" y="0"/>
                  </a:lnTo>
                  <a:lnTo>
                    <a:pt x="139354" y="24106"/>
                  </a:lnTo>
                  <a:lnTo>
                    <a:pt x="250087" y="90205"/>
                  </a:lnTo>
                  <a:lnTo>
                    <a:pt x="250087" y="576922"/>
                  </a:lnTo>
                  <a:lnTo>
                    <a:pt x="35094" y="601113"/>
                  </a:lnTo>
                  <a:cubicBezTo>
                    <a:pt x="15111" y="603370"/>
                    <a:pt x="0" y="620269"/>
                    <a:pt x="0" y="640380"/>
                  </a:cubicBezTo>
                  <a:lnTo>
                    <a:pt x="0" y="660312"/>
                  </a:lnTo>
                  <a:lnTo>
                    <a:pt x="575388" y="660312"/>
                  </a:lnTo>
                  <a:lnTo>
                    <a:pt x="575388" y="640380"/>
                  </a:lnTo>
                  <a:cubicBezTo>
                    <a:pt x="575354" y="620065"/>
                    <a:pt x="559920" y="603080"/>
                    <a:pt x="539698" y="601113"/>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114" name="Freeform: Shape 113">
              <a:extLst>
                <a:ext uri="{FF2B5EF4-FFF2-40B4-BE49-F238E27FC236}">
                  <a16:creationId xmlns:a16="http://schemas.microsoft.com/office/drawing/2014/main" id="{337E6D0A-1515-43E4-8E1C-8F0519081895}"/>
                </a:ext>
              </a:extLst>
            </p:cNvPr>
            <p:cNvSpPr/>
            <p:nvPr/>
          </p:nvSpPr>
          <p:spPr>
            <a:xfrm>
              <a:off x="6030930" y="3657456"/>
              <a:ext cx="58773" cy="266952"/>
            </a:xfrm>
            <a:custGeom>
              <a:avLst/>
              <a:gdLst>
                <a:gd name="connsiteX0" fmla="*/ 0 w 58773"/>
                <a:gd name="connsiteY0" fmla="*/ 0 h 266952"/>
                <a:gd name="connsiteX1" fmla="*/ 58774 w 58773"/>
                <a:gd name="connsiteY1" fmla="*/ 0 h 266952"/>
                <a:gd name="connsiteX2" fmla="*/ 58774 w 58773"/>
                <a:gd name="connsiteY2" fmla="*/ 266953 h 266952"/>
                <a:gd name="connsiteX3" fmla="*/ 0 w 58773"/>
                <a:gd name="connsiteY3" fmla="*/ 266953 h 266952"/>
              </a:gdLst>
              <a:ahLst/>
              <a:cxnLst>
                <a:cxn ang="0">
                  <a:pos x="connsiteX0" y="connsiteY0"/>
                </a:cxn>
                <a:cxn ang="0">
                  <a:pos x="connsiteX1" y="connsiteY1"/>
                </a:cxn>
                <a:cxn ang="0">
                  <a:pos x="connsiteX2" y="connsiteY2"/>
                </a:cxn>
                <a:cxn ang="0">
                  <a:pos x="connsiteX3" y="connsiteY3"/>
                </a:cxn>
              </a:cxnLst>
              <a:rect l="l" t="t" r="r" b="b"/>
              <a:pathLst>
                <a:path w="58773" h="266952">
                  <a:moveTo>
                    <a:pt x="0" y="0"/>
                  </a:moveTo>
                  <a:lnTo>
                    <a:pt x="58774" y="0"/>
                  </a:lnTo>
                  <a:lnTo>
                    <a:pt x="58774" y="266953"/>
                  </a:lnTo>
                  <a:lnTo>
                    <a:pt x="0" y="266953"/>
                  </a:lnTo>
                  <a:close/>
                </a:path>
              </a:pathLst>
            </a:custGeom>
            <a:solidFill>
              <a:srgbClr val="FFFFFF"/>
            </a:solidFill>
            <a:ln w="6387" cap="rnd">
              <a:solidFill>
                <a:srgbClr val="263238"/>
              </a:solidFill>
              <a:prstDash val="solid"/>
              <a:round/>
            </a:ln>
          </p:spPr>
          <p:txBody>
            <a:bodyPr rtlCol="0" anchor="ctr"/>
            <a:lstStyle/>
            <a:p>
              <a:endParaRPr lang="en-US"/>
            </a:p>
          </p:txBody>
        </p:sp>
        <p:sp>
          <p:nvSpPr>
            <p:cNvPr id="115" name="Freeform: Shape 114">
              <a:extLst>
                <a:ext uri="{FF2B5EF4-FFF2-40B4-BE49-F238E27FC236}">
                  <a16:creationId xmlns:a16="http://schemas.microsoft.com/office/drawing/2014/main" id="{3719A625-D325-495F-9110-8237E6ECA1D6}"/>
                </a:ext>
              </a:extLst>
            </p:cNvPr>
            <p:cNvSpPr/>
            <p:nvPr/>
          </p:nvSpPr>
          <p:spPr>
            <a:xfrm>
              <a:off x="5952650" y="3869128"/>
              <a:ext cx="698387" cy="110563"/>
            </a:xfrm>
            <a:custGeom>
              <a:avLst/>
              <a:gdLst>
                <a:gd name="connsiteX0" fmla="*/ 661505 w 698387"/>
                <a:gd name="connsiteY0" fmla="*/ 0 h 110563"/>
                <a:gd name="connsiteX1" fmla="*/ 698388 w 698387"/>
                <a:gd name="connsiteY1" fmla="*/ 0 h 110563"/>
                <a:gd name="connsiteX2" fmla="*/ 698388 w 698387"/>
                <a:gd name="connsiteY2" fmla="*/ 110563 h 110563"/>
                <a:gd name="connsiteX3" fmla="*/ 661505 w 698387"/>
                <a:gd name="connsiteY3" fmla="*/ 110563 h 110563"/>
                <a:gd name="connsiteX4" fmla="*/ 36883 w 698387"/>
                <a:gd name="connsiteY4" fmla="*/ 110563 h 110563"/>
                <a:gd name="connsiteX5" fmla="*/ 0 w 698387"/>
                <a:gd name="connsiteY5" fmla="*/ 110563 h 110563"/>
                <a:gd name="connsiteX6" fmla="*/ 0 w 698387"/>
                <a:gd name="connsiteY6" fmla="*/ 0 h 110563"/>
                <a:gd name="connsiteX7" fmla="*/ 36883 w 698387"/>
                <a:gd name="connsiteY7" fmla="*/ 0 h 110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387" h="110563">
                  <a:moveTo>
                    <a:pt x="661505" y="0"/>
                  </a:moveTo>
                  <a:cubicBezTo>
                    <a:pt x="681875" y="0"/>
                    <a:pt x="698388" y="0"/>
                    <a:pt x="698388" y="0"/>
                  </a:cubicBezTo>
                  <a:lnTo>
                    <a:pt x="698388" y="110563"/>
                  </a:lnTo>
                  <a:cubicBezTo>
                    <a:pt x="698388" y="110563"/>
                    <a:pt x="681875" y="110563"/>
                    <a:pt x="661505" y="110563"/>
                  </a:cubicBezTo>
                  <a:lnTo>
                    <a:pt x="36883" y="110563"/>
                  </a:lnTo>
                  <a:cubicBezTo>
                    <a:pt x="16513" y="110563"/>
                    <a:pt x="0" y="110563"/>
                    <a:pt x="0" y="110563"/>
                  </a:cubicBezTo>
                  <a:lnTo>
                    <a:pt x="0" y="0"/>
                  </a:lnTo>
                  <a:cubicBezTo>
                    <a:pt x="0" y="0"/>
                    <a:pt x="16513" y="0"/>
                    <a:pt x="36883" y="0"/>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116" name="Freeform: Shape 115">
              <a:extLst>
                <a:ext uri="{FF2B5EF4-FFF2-40B4-BE49-F238E27FC236}">
                  <a16:creationId xmlns:a16="http://schemas.microsoft.com/office/drawing/2014/main" id="{D9728AB9-D9A6-427B-97FD-D7A924E5344B}"/>
                </a:ext>
              </a:extLst>
            </p:cNvPr>
            <p:cNvSpPr/>
            <p:nvPr/>
          </p:nvSpPr>
          <p:spPr>
            <a:xfrm>
              <a:off x="5866363" y="3384626"/>
              <a:ext cx="387993" cy="297191"/>
            </a:xfrm>
            <a:custGeom>
              <a:avLst/>
              <a:gdLst>
                <a:gd name="connsiteX0" fmla="*/ 317124 w 387993"/>
                <a:gd name="connsiteY0" fmla="*/ 0 h 297191"/>
                <a:gd name="connsiteX1" fmla="*/ 387993 w 387993"/>
                <a:gd name="connsiteY1" fmla="*/ 0 h 297191"/>
                <a:gd name="connsiteX2" fmla="*/ 387993 w 387993"/>
                <a:gd name="connsiteY2" fmla="*/ 297192 h 297191"/>
                <a:gd name="connsiteX3" fmla="*/ 317124 w 387993"/>
                <a:gd name="connsiteY3" fmla="*/ 297192 h 297191"/>
                <a:gd name="connsiteX4" fmla="*/ 70869 w 387993"/>
                <a:gd name="connsiteY4" fmla="*/ 297192 h 297191"/>
                <a:gd name="connsiteX5" fmla="*/ 0 w 387993"/>
                <a:gd name="connsiteY5" fmla="*/ 297192 h 297191"/>
                <a:gd name="connsiteX6" fmla="*/ 0 w 387993"/>
                <a:gd name="connsiteY6" fmla="*/ 0 h 297191"/>
                <a:gd name="connsiteX7" fmla="*/ 70869 w 387993"/>
                <a:gd name="connsiteY7" fmla="*/ 0 h 2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993" h="297191">
                  <a:moveTo>
                    <a:pt x="317124" y="0"/>
                  </a:moveTo>
                  <a:cubicBezTo>
                    <a:pt x="356264" y="0"/>
                    <a:pt x="387993" y="0"/>
                    <a:pt x="387993" y="0"/>
                  </a:cubicBezTo>
                  <a:lnTo>
                    <a:pt x="387993" y="297192"/>
                  </a:lnTo>
                  <a:cubicBezTo>
                    <a:pt x="387993" y="297192"/>
                    <a:pt x="356264" y="297192"/>
                    <a:pt x="317124" y="297192"/>
                  </a:cubicBezTo>
                  <a:lnTo>
                    <a:pt x="70869" y="297192"/>
                  </a:lnTo>
                  <a:cubicBezTo>
                    <a:pt x="31729" y="297192"/>
                    <a:pt x="0" y="297192"/>
                    <a:pt x="0" y="297192"/>
                  </a:cubicBezTo>
                  <a:lnTo>
                    <a:pt x="0" y="0"/>
                  </a:lnTo>
                  <a:cubicBezTo>
                    <a:pt x="0" y="0"/>
                    <a:pt x="31729" y="0"/>
                    <a:pt x="70869" y="0"/>
                  </a:cubicBezTo>
                  <a:close/>
                </a:path>
              </a:pathLst>
            </a:custGeom>
            <a:solidFill>
              <a:srgbClr val="263238"/>
            </a:solidFill>
            <a:ln w="851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943FBEB-243D-48C2-BC2E-CBF5C9F42FFD}"/>
                </a:ext>
              </a:extLst>
            </p:cNvPr>
            <p:cNvSpPr/>
            <p:nvPr/>
          </p:nvSpPr>
          <p:spPr>
            <a:xfrm>
              <a:off x="5931100" y="3384626"/>
              <a:ext cx="387993" cy="297191"/>
            </a:xfrm>
            <a:custGeom>
              <a:avLst/>
              <a:gdLst>
                <a:gd name="connsiteX0" fmla="*/ 317124 w 387993"/>
                <a:gd name="connsiteY0" fmla="*/ 0 h 297191"/>
                <a:gd name="connsiteX1" fmla="*/ 387993 w 387993"/>
                <a:gd name="connsiteY1" fmla="*/ 0 h 297191"/>
                <a:gd name="connsiteX2" fmla="*/ 387993 w 387993"/>
                <a:gd name="connsiteY2" fmla="*/ 297192 h 297191"/>
                <a:gd name="connsiteX3" fmla="*/ 317124 w 387993"/>
                <a:gd name="connsiteY3" fmla="*/ 297192 h 297191"/>
                <a:gd name="connsiteX4" fmla="*/ 70869 w 387993"/>
                <a:gd name="connsiteY4" fmla="*/ 297192 h 297191"/>
                <a:gd name="connsiteX5" fmla="*/ 0 w 387993"/>
                <a:gd name="connsiteY5" fmla="*/ 297192 h 297191"/>
                <a:gd name="connsiteX6" fmla="*/ 0 w 387993"/>
                <a:gd name="connsiteY6" fmla="*/ 0 h 297191"/>
                <a:gd name="connsiteX7" fmla="*/ 70869 w 387993"/>
                <a:gd name="connsiteY7" fmla="*/ 0 h 2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993" h="297191">
                  <a:moveTo>
                    <a:pt x="317124" y="0"/>
                  </a:moveTo>
                  <a:cubicBezTo>
                    <a:pt x="356264" y="0"/>
                    <a:pt x="387993" y="0"/>
                    <a:pt x="387993" y="0"/>
                  </a:cubicBezTo>
                  <a:lnTo>
                    <a:pt x="387993" y="297192"/>
                  </a:lnTo>
                  <a:cubicBezTo>
                    <a:pt x="387993" y="297192"/>
                    <a:pt x="356264" y="297192"/>
                    <a:pt x="317124" y="297192"/>
                  </a:cubicBezTo>
                  <a:lnTo>
                    <a:pt x="70869" y="297192"/>
                  </a:lnTo>
                  <a:cubicBezTo>
                    <a:pt x="31729" y="297192"/>
                    <a:pt x="0" y="297192"/>
                    <a:pt x="0" y="297192"/>
                  </a:cubicBezTo>
                  <a:lnTo>
                    <a:pt x="0" y="0"/>
                  </a:lnTo>
                  <a:cubicBezTo>
                    <a:pt x="0" y="0"/>
                    <a:pt x="31729" y="0"/>
                    <a:pt x="70869" y="0"/>
                  </a:cubicBezTo>
                  <a:close/>
                </a:path>
              </a:pathLst>
            </a:custGeom>
            <a:solidFill>
              <a:srgbClr val="000000">
                <a:alpha val="50000"/>
              </a:srgbClr>
            </a:solidFill>
            <a:ln w="851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2D45CE0-09AF-468B-A9FA-28BE9D7BE4BC}"/>
                </a:ext>
              </a:extLst>
            </p:cNvPr>
            <p:cNvSpPr/>
            <p:nvPr/>
          </p:nvSpPr>
          <p:spPr>
            <a:xfrm>
              <a:off x="5866363" y="3384626"/>
              <a:ext cx="387993" cy="297191"/>
            </a:xfrm>
            <a:custGeom>
              <a:avLst/>
              <a:gdLst>
                <a:gd name="connsiteX0" fmla="*/ 317124 w 387993"/>
                <a:gd name="connsiteY0" fmla="*/ 0 h 297191"/>
                <a:gd name="connsiteX1" fmla="*/ 387993 w 387993"/>
                <a:gd name="connsiteY1" fmla="*/ 0 h 297191"/>
                <a:gd name="connsiteX2" fmla="*/ 387993 w 387993"/>
                <a:gd name="connsiteY2" fmla="*/ 297192 h 297191"/>
                <a:gd name="connsiteX3" fmla="*/ 317124 w 387993"/>
                <a:gd name="connsiteY3" fmla="*/ 297192 h 297191"/>
                <a:gd name="connsiteX4" fmla="*/ 70869 w 387993"/>
                <a:gd name="connsiteY4" fmla="*/ 297192 h 297191"/>
                <a:gd name="connsiteX5" fmla="*/ 0 w 387993"/>
                <a:gd name="connsiteY5" fmla="*/ 297192 h 297191"/>
                <a:gd name="connsiteX6" fmla="*/ 0 w 387993"/>
                <a:gd name="connsiteY6" fmla="*/ 0 h 297191"/>
                <a:gd name="connsiteX7" fmla="*/ 70869 w 387993"/>
                <a:gd name="connsiteY7" fmla="*/ 0 h 29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993" h="297191">
                  <a:moveTo>
                    <a:pt x="317124" y="0"/>
                  </a:moveTo>
                  <a:cubicBezTo>
                    <a:pt x="356264" y="0"/>
                    <a:pt x="387993" y="0"/>
                    <a:pt x="387993" y="0"/>
                  </a:cubicBezTo>
                  <a:lnTo>
                    <a:pt x="387993" y="297192"/>
                  </a:lnTo>
                  <a:cubicBezTo>
                    <a:pt x="387993" y="297192"/>
                    <a:pt x="356264" y="297192"/>
                    <a:pt x="317124" y="297192"/>
                  </a:cubicBezTo>
                  <a:lnTo>
                    <a:pt x="70869" y="297192"/>
                  </a:lnTo>
                  <a:cubicBezTo>
                    <a:pt x="31729" y="297192"/>
                    <a:pt x="0" y="297192"/>
                    <a:pt x="0" y="297192"/>
                  </a:cubicBezTo>
                  <a:lnTo>
                    <a:pt x="0" y="0"/>
                  </a:lnTo>
                  <a:cubicBezTo>
                    <a:pt x="0" y="0"/>
                    <a:pt x="31729" y="0"/>
                    <a:pt x="70869" y="0"/>
                  </a:cubicBezTo>
                  <a:close/>
                </a:path>
              </a:pathLst>
            </a:custGeom>
            <a:noFill/>
            <a:ln w="8515" cap="rnd">
              <a:solidFill>
                <a:srgbClr val="263238"/>
              </a:solid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FF12DA5F-3A5F-40E2-8276-DBA4AC11C967}"/>
                </a:ext>
              </a:extLst>
            </p:cNvPr>
            <p:cNvSpPr/>
            <p:nvPr/>
          </p:nvSpPr>
          <p:spPr>
            <a:xfrm>
              <a:off x="6526931" y="3816912"/>
              <a:ext cx="60562" cy="35519"/>
            </a:xfrm>
            <a:custGeom>
              <a:avLst/>
              <a:gdLst>
                <a:gd name="connsiteX0" fmla="*/ 0 w 60562"/>
                <a:gd name="connsiteY0" fmla="*/ 35520 h 35519"/>
                <a:gd name="connsiteX1" fmla="*/ 60563 w 60562"/>
                <a:gd name="connsiteY1" fmla="*/ 0 h 35519"/>
              </a:gdLst>
              <a:ahLst/>
              <a:cxnLst>
                <a:cxn ang="0">
                  <a:pos x="connsiteX0" y="connsiteY0"/>
                </a:cxn>
                <a:cxn ang="0">
                  <a:pos x="connsiteX1" y="connsiteY1"/>
                </a:cxn>
              </a:cxnLst>
              <a:rect l="l" t="t" r="r" b="b"/>
              <a:pathLst>
                <a:path w="60562" h="35519">
                  <a:moveTo>
                    <a:pt x="0" y="35520"/>
                  </a:moveTo>
                  <a:cubicBezTo>
                    <a:pt x="18373" y="20835"/>
                    <a:pt x="38774" y="8867"/>
                    <a:pt x="60563" y="0"/>
                  </a:cubicBezTo>
                </a:path>
              </a:pathLst>
            </a:custGeom>
            <a:noFill/>
            <a:ln w="6387" cap="rnd">
              <a:solidFill>
                <a:srgbClr val="263238"/>
              </a:solid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FD8F0863-37F6-4B94-BBE0-B35C5ED6D5B6}"/>
                </a:ext>
              </a:extLst>
            </p:cNvPr>
            <p:cNvSpPr/>
            <p:nvPr/>
          </p:nvSpPr>
          <p:spPr>
            <a:xfrm>
              <a:off x="6512563" y="3796725"/>
              <a:ext cx="50909" cy="58177"/>
            </a:xfrm>
            <a:custGeom>
              <a:avLst/>
              <a:gdLst>
                <a:gd name="connsiteX0" fmla="*/ 50910 w 50909"/>
                <a:gd name="connsiteY0" fmla="*/ 0 h 58177"/>
                <a:gd name="connsiteX1" fmla="*/ 1676 w 50909"/>
                <a:gd name="connsiteY1" fmla="*/ 58178 h 58177"/>
              </a:gdLst>
              <a:ahLst/>
              <a:cxnLst>
                <a:cxn ang="0">
                  <a:pos x="connsiteX0" y="connsiteY0"/>
                </a:cxn>
                <a:cxn ang="0">
                  <a:pos x="connsiteX1" y="connsiteY1"/>
                </a:cxn>
              </a:cxnLst>
              <a:rect l="l" t="t" r="r" b="b"/>
              <a:pathLst>
                <a:path w="50909" h="58177">
                  <a:moveTo>
                    <a:pt x="50910" y="0"/>
                  </a:moveTo>
                  <a:cubicBezTo>
                    <a:pt x="50910" y="0"/>
                    <a:pt x="-10846" y="50596"/>
                    <a:pt x="1676" y="58178"/>
                  </a:cubicBezTo>
                </a:path>
              </a:pathLst>
            </a:custGeom>
            <a:noFill/>
            <a:ln w="6387" cap="rnd">
              <a:solidFill>
                <a:srgbClr val="263238"/>
              </a:solidFill>
              <a:prstDash val="solid"/>
              <a:round/>
            </a:ln>
          </p:spPr>
          <p:txBody>
            <a:bodyPr rtlCol="0" anchor="ctr"/>
            <a:lstStyle/>
            <a:p>
              <a:endParaRPr lang="en-US"/>
            </a:p>
          </p:txBody>
        </p:sp>
        <p:sp>
          <p:nvSpPr>
            <p:cNvPr id="125" name="Freeform: Shape 124">
              <a:extLst>
                <a:ext uri="{FF2B5EF4-FFF2-40B4-BE49-F238E27FC236}">
                  <a16:creationId xmlns:a16="http://schemas.microsoft.com/office/drawing/2014/main" id="{6DE691E8-DCF1-4326-AACC-C693B7A7F9BA}"/>
                </a:ext>
              </a:extLst>
            </p:cNvPr>
            <p:cNvSpPr/>
            <p:nvPr/>
          </p:nvSpPr>
          <p:spPr>
            <a:xfrm>
              <a:off x="6740221" y="4262402"/>
              <a:ext cx="252281" cy="335401"/>
            </a:xfrm>
            <a:custGeom>
              <a:avLst/>
              <a:gdLst>
                <a:gd name="connsiteX0" fmla="*/ 18484 w 252281"/>
                <a:gd name="connsiteY0" fmla="*/ 7326 h 335401"/>
                <a:gd name="connsiteX1" fmla="*/ 37649 w 252281"/>
                <a:gd name="connsiteY1" fmla="*/ 142335 h 335401"/>
                <a:gd name="connsiteX2" fmla="*/ 0 w 252281"/>
                <a:gd name="connsiteY2" fmla="*/ 251365 h 335401"/>
                <a:gd name="connsiteX3" fmla="*/ 63203 w 252281"/>
                <a:gd name="connsiteY3" fmla="*/ 273852 h 335401"/>
                <a:gd name="connsiteX4" fmla="*/ 80239 w 252281"/>
                <a:gd name="connsiteY4" fmla="*/ 251365 h 335401"/>
                <a:gd name="connsiteX5" fmla="*/ 136628 w 252281"/>
                <a:gd name="connsiteY5" fmla="*/ 310139 h 335401"/>
                <a:gd name="connsiteX6" fmla="*/ 250173 w 252281"/>
                <a:gd name="connsiteY6" fmla="*/ 325045 h 335401"/>
                <a:gd name="connsiteX7" fmla="*/ 162097 w 252281"/>
                <a:gd name="connsiteY7" fmla="*/ 206646 h 335401"/>
                <a:gd name="connsiteX8" fmla="*/ 109541 w 252281"/>
                <a:gd name="connsiteY8" fmla="*/ 140887 h 335401"/>
                <a:gd name="connsiteX9" fmla="*/ 113544 w 252281"/>
                <a:gd name="connsiteY9" fmla="*/ 0 h 33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281" h="335401">
                  <a:moveTo>
                    <a:pt x="18484" y="7326"/>
                  </a:moveTo>
                  <a:lnTo>
                    <a:pt x="37649" y="142335"/>
                  </a:lnTo>
                  <a:cubicBezTo>
                    <a:pt x="37649" y="142335"/>
                    <a:pt x="1789" y="171637"/>
                    <a:pt x="0" y="251365"/>
                  </a:cubicBezTo>
                  <a:lnTo>
                    <a:pt x="63203" y="273852"/>
                  </a:lnTo>
                  <a:lnTo>
                    <a:pt x="80239" y="251365"/>
                  </a:lnTo>
                  <a:lnTo>
                    <a:pt x="136628" y="310139"/>
                  </a:lnTo>
                  <a:cubicBezTo>
                    <a:pt x="136628" y="310139"/>
                    <a:pt x="236544" y="355114"/>
                    <a:pt x="250173" y="325045"/>
                  </a:cubicBezTo>
                  <a:cubicBezTo>
                    <a:pt x="263801" y="294977"/>
                    <a:pt x="208690" y="272745"/>
                    <a:pt x="162097" y="206646"/>
                  </a:cubicBezTo>
                  <a:cubicBezTo>
                    <a:pt x="150001" y="189610"/>
                    <a:pt x="109541" y="140887"/>
                    <a:pt x="109541" y="140887"/>
                  </a:cubicBezTo>
                  <a:lnTo>
                    <a:pt x="113544" y="0"/>
                  </a:lnTo>
                  <a:close/>
                </a:path>
              </a:pathLst>
            </a:custGeom>
            <a:solidFill>
              <a:srgbClr val="263238"/>
            </a:solidFill>
            <a:ln w="6387" cap="rnd">
              <a:solidFill>
                <a:srgbClr val="263238"/>
              </a:solidFill>
              <a:prstDash val="solid"/>
              <a:round/>
            </a:ln>
          </p:spPr>
          <p:txBody>
            <a:bodyPr rtlCol="0" anchor="ctr"/>
            <a:lstStyle/>
            <a:p>
              <a:endParaRPr lang="en-US"/>
            </a:p>
          </p:txBody>
        </p:sp>
        <p:sp>
          <p:nvSpPr>
            <p:cNvPr id="126" name="Freeform: Shape 125">
              <a:extLst>
                <a:ext uri="{FF2B5EF4-FFF2-40B4-BE49-F238E27FC236}">
                  <a16:creationId xmlns:a16="http://schemas.microsoft.com/office/drawing/2014/main" id="{5E9CB6FB-C4E0-47E8-99F2-D0EB3AF46258}"/>
                </a:ext>
              </a:extLst>
            </p:cNvPr>
            <p:cNvSpPr/>
            <p:nvPr/>
          </p:nvSpPr>
          <p:spPr>
            <a:xfrm>
              <a:off x="6187938" y="3688326"/>
              <a:ext cx="678051" cy="678825"/>
            </a:xfrm>
            <a:custGeom>
              <a:avLst/>
              <a:gdLst>
                <a:gd name="connsiteX0" fmla="*/ 88310 w 678051"/>
                <a:gd name="connsiteY0" fmla="*/ 8398 h 678825"/>
                <a:gd name="connsiteX1" fmla="*/ 641296 w 678051"/>
                <a:gd name="connsiteY1" fmla="*/ 47666 h 678825"/>
                <a:gd name="connsiteX2" fmla="*/ 677923 w 678051"/>
                <a:gd name="connsiteY2" fmla="*/ 456528 h 678825"/>
                <a:gd name="connsiteX3" fmla="*/ 671620 w 678051"/>
                <a:gd name="connsiteY3" fmla="*/ 671607 h 678825"/>
                <a:gd name="connsiteX4" fmla="*/ 574174 w 678051"/>
                <a:gd name="connsiteY4" fmla="*/ 671607 h 678825"/>
                <a:gd name="connsiteX5" fmla="*/ 534140 w 678051"/>
                <a:gd name="connsiteY5" fmla="*/ 466665 h 678825"/>
                <a:gd name="connsiteX6" fmla="*/ 509693 w 678051"/>
                <a:gd name="connsiteY6" fmla="*/ 168536 h 678825"/>
                <a:gd name="connsiteX7" fmla="*/ 64 w 678051"/>
                <a:gd name="connsiteY7" fmla="*/ 156270 h 678825"/>
                <a:gd name="connsiteX8" fmla="*/ 88310 w 678051"/>
                <a:gd name="connsiteY8" fmla="*/ 8398 h 67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051" h="678825">
                  <a:moveTo>
                    <a:pt x="88310" y="8398"/>
                  </a:moveTo>
                  <a:cubicBezTo>
                    <a:pt x="88310" y="8398"/>
                    <a:pt x="617190" y="-27036"/>
                    <a:pt x="641296" y="47666"/>
                  </a:cubicBezTo>
                  <a:cubicBezTo>
                    <a:pt x="665402" y="122369"/>
                    <a:pt x="676731" y="361468"/>
                    <a:pt x="677923" y="456528"/>
                  </a:cubicBezTo>
                  <a:cubicBezTo>
                    <a:pt x="679116" y="551589"/>
                    <a:pt x="671620" y="671607"/>
                    <a:pt x="671620" y="671607"/>
                  </a:cubicBezTo>
                  <a:cubicBezTo>
                    <a:pt x="639848" y="681232"/>
                    <a:pt x="605946" y="681232"/>
                    <a:pt x="574174" y="671607"/>
                  </a:cubicBezTo>
                  <a:cubicBezTo>
                    <a:pt x="574174" y="671607"/>
                    <a:pt x="550920" y="533701"/>
                    <a:pt x="534140" y="466665"/>
                  </a:cubicBezTo>
                  <a:cubicBezTo>
                    <a:pt x="517359" y="399628"/>
                    <a:pt x="499557" y="310190"/>
                    <a:pt x="509693" y="168536"/>
                  </a:cubicBezTo>
                  <a:cubicBezTo>
                    <a:pt x="509693" y="168536"/>
                    <a:pt x="2875" y="245198"/>
                    <a:pt x="64" y="156270"/>
                  </a:cubicBezTo>
                  <a:cubicBezTo>
                    <a:pt x="-2747" y="67343"/>
                    <a:pt x="88310" y="8398"/>
                    <a:pt x="88310" y="8398"/>
                  </a:cubicBezTo>
                  <a:close/>
                </a:path>
              </a:pathLst>
            </a:custGeom>
            <a:solidFill>
              <a:srgbClr val="FFFFFF"/>
            </a:solidFill>
            <a:ln w="8515" cap="flat">
              <a:noFill/>
              <a:prstDash val="solid"/>
              <a:miter/>
            </a:ln>
          </p:spPr>
          <p:txBody>
            <a:bodyPr rtlCol="0" anchor="ctr"/>
            <a:lstStyle/>
            <a:p>
              <a:endParaRPr lang="en-US"/>
            </a:p>
          </p:txBody>
        </p:sp>
        <p:grpSp>
          <p:nvGrpSpPr>
            <p:cNvPr id="127" name="Graphic 2">
              <a:extLst>
                <a:ext uri="{FF2B5EF4-FFF2-40B4-BE49-F238E27FC236}">
                  <a16:creationId xmlns:a16="http://schemas.microsoft.com/office/drawing/2014/main" id="{FF942E49-D581-4E42-9BF8-66F573E24713}"/>
                </a:ext>
              </a:extLst>
            </p:cNvPr>
            <p:cNvGrpSpPr/>
            <p:nvPr/>
          </p:nvGrpSpPr>
          <p:grpSpPr>
            <a:xfrm>
              <a:off x="6187938" y="3688326"/>
              <a:ext cx="678051" cy="678825"/>
              <a:chOff x="6187938" y="3688326"/>
              <a:chExt cx="678051" cy="678825"/>
            </a:xfrm>
          </p:grpSpPr>
          <p:sp>
            <p:nvSpPr>
              <p:cNvPr id="4224" name="Freeform: Shape 4223">
                <a:extLst>
                  <a:ext uri="{FF2B5EF4-FFF2-40B4-BE49-F238E27FC236}">
                    <a16:creationId xmlns:a16="http://schemas.microsoft.com/office/drawing/2014/main" id="{562AF23E-179A-4E1A-B46C-3389D3661404}"/>
                  </a:ext>
                </a:extLst>
              </p:cNvPr>
              <p:cNvSpPr/>
              <p:nvPr/>
            </p:nvSpPr>
            <p:spPr>
              <a:xfrm>
                <a:off x="6187938" y="3688326"/>
                <a:ext cx="678051" cy="678825"/>
              </a:xfrm>
              <a:custGeom>
                <a:avLst/>
                <a:gdLst>
                  <a:gd name="connsiteX0" fmla="*/ 88310 w 678051"/>
                  <a:gd name="connsiteY0" fmla="*/ 8398 h 678825"/>
                  <a:gd name="connsiteX1" fmla="*/ 641296 w 678051"/>
                  <a:gd name="connsiteY1" fmla="*/ 47666 h 678825"/>
                  <a:gd name="connsiteX2" fmla="*/ 677923 w 678051"/>
                  <a:gd name="connsiteY2" fmla="*/ 456528 h 678825"/>
                  <a:gd name="connsiteX3" fmla="*/ 671620 w 678051"/>
                  <a:gd name="connsiteY3" fmla="*/ 671607 h 678825"/>
                  <a:gd name="connsiteX4" fmla="*/ 574174 w 678051"/>
                  <a:gd name="connsiteY4" fmla="*/ 671607 h 678825"/>
                  <a:gd name="connsiteX5" fmla="*/ 534140 w 678051"/>
                  <a:gd name="connsiteY5" fmla="*/ 466665 h 678825"/>
                  <a:gd name="connsiteX6" fmla="*/ 509693 w 678051"/>
                  <a:gd name="connsiteY6" fmla="*/ 168536 h 678825"/>
                  <a:gd name="connsiteX7" fmla="*/ 64 w 678051"/>
                  <a:gd name="connsiteY7" fmla="*/ 156270 h 678825"/>
                  <a:gd name="connsiteX8" fmla="*/ 88310 w 678051"/>
                  <a:gd name="connsiteY8" fmla="*/ 8398 h 67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051" h="678825">
                    <a:moveTo>
                      <a:pt x="88310" y="8398"/>
                    </a:moveTo>
                    <a:cubicBezTo>
                      <a:pt x="88310" y="8398"/>
                      <a:pt x="617190" y="-27036"/>
                      <a:pt x="641296" y="47666"/>
                    </a:cubicBezTo>
                    <a:cubicBezTo>
                      <a:pt x="665402" y="122369"/>
                      <a:pt x="676731" y="361468"/>
                      <a:pt x="677923" y="456528"/>
                    </a:cubicBezTo>
                    <a:cubicBezTo>
                      <a:pt x="679116" y="551589"/>
                      <a:pt x="671620" y="671607"/>
                      <a:pt x="671620" y="671607"/>
                    </a:cubicBezTo>
                    <a:cubicBezTo>
                      <a:pt x="639848" y="681232"/>
                      <a:pt x="605946" y="681232"/>
                      <a:pt x="574174" y="671607"/>
                    </a:cubicBezTo>
                    <a:cubicBezTo>
                      <a:pt x="574174" y="671607"/>
                      <a:pt x="550920" y="533701"/>
                      <a:pt x="534140" y="466665"/>
                    </a:cubicBezTo>
                    <a:cubicBezTo>
                      <a:pt x="517359" y="399628"/>
                      <a:pt x="499557" y="310190"/>
                      <a:pt x="509693" y="168536"/>
                    </a:cubicBezTo>
                    <a:cubicBezTo>
                      <a:pt x="509693" y="168536"/>
                      <a:pt x="2875" y="245198"/>
                      <a:pt x="64" y="156270"/>
                    </a:cubicBezTo>
                    <a:cubicBezTo>
                      <a:pt x="-2747" y="67343"/>
                      <a:pt x="88310" y="8398"/>
                      <a:pt x="88310" y="8398"/>
                    </a:cubicBezTo>
                    <a:close/>
                  </a:path>
                </a:pathLst>
              </a:custGeom>
              <a:solidFill>
                <a:srgbClr val="000000">
                  <a:alpha val="50000"/>
                </a:srgbClr>
              </a:solidFill>
              <a:ln w="8515" cap="flat">
                <a:noFill/>
                <a:prstDash val="solid"/>
                <a:miter/>
              </a:ln>
            </p:spPr>
            <p:txBody>
              <a:bodyPr rtlCol="0" anchor="ctr"/>
              <a:lstStyle/>
              <a:p>
                <a:endParaRPr lang="en-US"/>
              </a:p>
            </p:txBody>
          </p:sp>
          <p:sp>
            <p:nvSpPr>
              <p:cNvPr id="4225" name="Freeform: Shape 4224">
                <a:extLst>
                  <a:ext uri="{FF2B5EF4-FFF2-40B4-BE49-F238E27FC236}">
                    <a16:creationId xmlns:a16="http://schemas.microsoft.com/office/drawing/2014/main" id="{133315EB-549F-424E-A2CE-33E286629D0D}"/>
                  </a:ext>
                </a:extLst>
              </p:cNvPr>
              <p:cNvSpPr/>
              <p:nvPr/>
            </p:nvSpPr>
            <p:spPr>
              <a:xfrm>
                <a:off x="6648823" y="3721767"/>
                <a:ext cx="95103" cy="395148"/>
              </a:xfrm>
              <a:custGeom>
                <a:avLst/>
                <a:gdLst>
                  <a:gd name="connsiteX0" fmla="*/ 0 w 95103"/>
                  <a:gd name="connsiteY0" fmla="*/ 0 h 395148"/>
                  <a:gd name="connsiteX1" fmla="*/ 9199 w 95103"/>
                  <a:gd name="connsiteY1" fmla="*/ 4089 h 395148"/>
                  <a:gd name="connsiteX2" fmla="*/ 12862 w 95103"/>
                  <a:gd name="connsiteY2" fmla="*/ 5537 h 395148"/>
                  <a:gd name="connsiteX3" fmla="*/ 15077 w 95103"/>
                  <a:gd name="connsiteY3" fmla="*/ 6559 h 395148"/>
                  <a:gd name="connsiteX4" fmla="*/ 26235 w 95103"/>
                  <a:gd name="connsiteY4" fmla="*/ 12777 h 395148"/>
                  <a:gd name="connsiteX5" fmla="*/ 68825 w 95103"/>
                  <a:gd name="connsiteY5" fmla="*/ 108008 h 395148"/>
                  <a:gd name="connsiteX6" fmla="*/ 68144 w 95103"/>
                  <a:gd name="connsiteY6" fmla="*/ 115163 h 395148"/>
                  <a:gd name="connsiteX7" fmla="*/ 42590 w 95103"/>
                  <a:gd name="connsiteY7" fmla="*/ 203835 h 395148"/>
                  <a:gd name="connsiteX8" fmla="*/ 46593 w 95103"/>
                  <a:gd name="connsiteY8" fmla="*/ 223256 h 395148"/>
                  <a:gd name="connsiteX9" fmla="*/ 43271 w 95103"/>
                  <a:gd name="connsiteY9" fmla="*/ 255624 h 395148"/>
                  <a:gd name="connsiteX10" fmla="*/ 46849 w 95103"/>
                  <a:gd name="connsiteY10" fmla="*/ 285181 h 395148"/>
                  <a:gd name="connsiteX11" fmla="*/ 45486 w 95103"/>
                  <a:gd name="connsiteY11" fmla="*/ 304773 h 395148"/>
                  <a:gd name="connsiteX12" fmla="*/ 56133 w 95103"/>
                  <a:gd name="connsiteY12" fmla="*/ 375557 h 395148"/>
                  <a:gd name="connsiteX13" fmla="*/ 61244 w 95103"/>
                  <a:gd name="connsiteY13" fmla="*/ 395148 h 395148"/>
                  <a:gd name="connsiteX14" fmla="*/ 60733 w 95103"/>
                  <a:gd name="connsiteY14" fmla="*/ 380071 h 395148"/>
                  <a:gd name="connsiteX15" fmla="*/ 94038 w 95103"/>
                  <a:gd name="connsiteY15" fmla="*/ 130665 h 395148"/>
                  <a:gd name="connsiteX16" fmla="*/ 0 w 95103"/>
                  <a:gd name="connsiteY16" fmla="*/ 0 h 39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103" h="395148">
                    <a:moveTo>
                      <a:pt x="0" y="0"/>
                    </a:moveTo>
                    <a:lnTo>
                      <a:pt x="9199" y="4089"/>
                    </a:lnTo>
                    <a:lnTo>
                      <a:pt x="12862" y="5537"/>
                    </a:lnTo>
                    <a:lnTo>
                      <a:pt x="15077" y="6559"/>
                    </a:lnTo>
                    <a:cubicBezTo>
                      <a:pt x="19012" y="8220"/>
                      <a:pt x="22751" y="10307"/>
                      <a:pt x="26235" y="12777"/>
                    </a:cubicBezTo>
                    <a:cubicBezTo>
                      <a:pt x="64140" y="31261"/>
                      <a:pt x="82028" y="64992"/>
                      <a:pt x="68825" y="108008"/>
                    </a:cubicBezTo>
                    <a:cubicBezTo>
                      <a:pt x="68757" y="110401"/>
                      <a:pt x="68535" y="112795"/>
                      <a:pt x="68144" y="115163"/>
                    </a:cubicBezTo>
                    <a:cubicBezTo>
                      <a:pt x="62241" y="145410"/>
                      <a:pt x="53689" y="175087"/>
                      <a:pt x="42590" y="203835"/>
                    </a:cubicBezTo>
                    <a:cubicBezTo>
                      <a:pt x="45988" y="209704"/>
                      <a:pt x="47394" y="216518"/>
                      <a:pt x="46593" y="223256"/>
                    </a:cubicBezTo>
                    <a:cubicBezTo>
                      <a:pt x="45230" y="234074"/>
                      <a:pt x="44123" y="244806"/>
                      <a:pt x="43271" y="255624"/>
                    </a:cubicBezTo>
                    <a:cubicBezTo>
                      <a:pt x="47223" y="264943"/>
                      <a:pt x="48467" y="275190"/>
                      <a:pt x="46849" y="285181"/>
                    </a:cubicBezTo>
                    <a:cubicBezTo>
                      <a:pt x="45886" y="291663"/>
                      <a:pt x="45426" y="298214"/>
                      <a:pt x="45486" y="304773"/>
                    </a:cubicBezTo>
                    <a:cubicBezTo>
                      <a:pt x="48637" y="328453"/>
                      <a:pt x="51704" y="352132"/>
                      <a:pt x="56133" y="375557"/>
                    </a:cubicBezTo>
                    <a:lnTo>
                      <a:pt x="61244" y="395148"/>
                    </a:lnTo>
                    <a:cubicBezTo>
                      <a:pt x="61244" y="390549"/>
                      <a:pt x="61244" y="385608"/>
                      <a:pt x="60733" y="380071"/>
                    </a:cubicBezTo>
                    <a:cubicBezTo>
                      <a:pt x="50852" y="185777"/>
                      <a:pt x="80835" y="264738"/>
                      <a:pt x="94038" y="130665"/>
                    </a:cubicBezTo>
                    <a:cubicBezTo>
                      <a:pt x="104515" y="29813"/>
                      <a:pt x="35094" y="5707"/>
                      <a:pt x="0" y="0"/>
                    </a:cubicBezTo>
                    <a:close/>
                  </a:path>
                </a:pathLst>
              </a:custGeom>
              <a:solidFill>
                <a:srgbClr val="000000">
                  <a:alpha val="20000"/>
                </a:srgbClr>
              </a:solidFill>
              <a:ln w="8515" cap="flat">
                <a:noFill/>
                <a:prstDash val="solid"/>
                <a:miter/>
              </a:ln>
            </p:spPr>
            <p:txBody>
              <a:bodyPr rtlCol="0" anchor="ctr"/>
              <a:lstStyle/>
              <a:p>
                <a:endParaRPr lang="en-US"/>
              </a:p>
            </p:txBody>
          </p:sp>
        </p:grpSp>
        <p:sp>
          <p:nvSpPr>
            <p:cNvPr id="4226" name="Freeform: Shape 4225">
              <a:extLst>
                <a:ext uri="{FF2B5EF4-FFF2-40B4-BE49-F238E27FC236}">
                  <a16:creationId xmlns:a16="http://schemas.microsoft.com/office/drawing/2014/main" id="{986CC68F-9AAB-4AD3-B459-23A904996639}"/>
                </a:ext>
              </a:extLst>
            </p:cNvPr>
            <p:cNvSpPr/>
            <p:nvPr/>
          </p:nvSpPr>
          <p:spPr>
            <a:xfrm>
              <a:off x="6187938" y="3688326"/>
              <a:ext cx="678051" cy="678825"/>
            </a:xfrm>
            <a:custGeom>
              <a:avLst/>
              <a:gdLst>
                <a:gd name="connsiteX0" fmla="*/ 88310 w 678051"/>
                <a:gd name="connsiteY0" fmla="*/ 8398 h 678825"/>
                <a:gd name="connsiteX1" fmla="*/ 641296 w 678051"/>
                <a:gd name="connsiteY1" fmla="*/ 47666 h 678825"/>
                <a:gd name="connsiteX2" fmla="*/ 677923 w 678051"/>
                <a:gd name="connsiteY2" fmla="*/ 456528 h 678825"/>
                <a:gd name="connsiteX3" fmla="*/ 671620 w 678051"/>
                <a:gd name="connsiteY3" fmla="*/ 671607 h 678825"/>
                <a:gd name="connsiteX4" fmla="*/ 574174 w 678051"/>
                <a:gd name="connsiteY4" fmla="*/ 671607 h 678825"/>
                <a:gd name="connsiteX5" fmla="*/ 534140 w 678051"/>
                <a:gd name="connsiteY5" fmla="*/ 466665 h 678825"/>
                <a:gd name="connsiteX6" fmla="*/ 509693 w 678051"/>
                <a:gd name="connsiteY6" fmla="*/ 168536 h 678825"/>
                <a:gd name="connsiteX7" fmla="*/ 64 w 678051"/>
                <a:gd name="connsiteY7" fmla="*/ 156270 h 678825"/>
                <a:gd name="connsiteX8" fmla="*/ 88310 w 678051"/>
                <a:gd name="connsiteY8" fmla="*/ 8398 h 67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051" h="678825">
                  <a:moveTo>
                    <a:pt x="88310" y="8398"/>
                  </a:moveTo>
                  <a:cubicBezTo>
                    <a:pt x="88310" y="8398"/>
                    <a:pt x="617190" y="-27036"/>
                    <a:pt x="641296" y="47666"/>
                  </a:cubicBezTo>
                  <a:cubicBezTo>
                    <a:pt x="665402" y="122369"/>
                    <a:pt x="676731" y="361468"/>
                    <a:pt x="677923" y="456528"/>
                  </a:cubicBezTo>
                  <a:cubicBezTo>
                    <a:pt x="679116" y="551589"/>
                    <a:pt x="671620" y="671607"/>
                    <a:pt x="671620" y="671607"/>
                  </a:cubicBezTo>
                  <a:cubicBezTo>
                    <a:pt x="639848" y="681232"/>
                    <a:pt x="605946" y="681232"/>
                    <a:pt x="574174" y="671607"/>
                  </a:cubicBezTo>
                  <a:cubicBezTo>
                    <a:pt x="574174" y="671607"/>
                    <a:pt x="550920" y="533701"/>
                    <a:pt x="534140" y="466665"/>
                  </a:cubicBezTo>
                  <a:cubicBezTo>
                    <a:pt x="517359" y="399628"/>
                    <a:pt x="499557" y="310190"/>
                    <a:pt x="509693" y="168536"/>
                  </a:cubicBezTo>
                  <a:cubicBezTo>
                    <a:pt x="509693" y="168536"/>
                    <a:pt x="2875" y="245198"/>
                    <a:pt x="64" y="156270"/>
                  </a:cubicBezTo>
                  <a:cubicBezTo>
                    <a:pt x="-2747" y="67343"/>
                    <a:pt x="88310" y="8398"/>
                    <a:pt x="88310" y="8398"/>
                  </a:cubicBezTo>
                  <a:close/>
                </a:path>
              </a:pathLst>
            </a:custGeom>
            <a:noFill/>
            <a:ln w="8515" cap="rnd">
              <a:solidFill>
                <a:srgbClr val="263238"/>
              </a:solidFill>
              <a:prstDash val="solid"/>
              <a:round/>
            </a:ln>
          </p:spPr>
          <p:txBody>
            <a:bodyPr rtlCol="0" anchor="ctr"/>
            <a:lstStyle/>
            <a:p>
              <a:endParaRPr lang="en-US"/>
            </a:p>
          </p:txBody>
        </p:sp>
        <p:sp>
          <p:nvSpPr>
            <p:cNvPr id="4227" name="Freeform: Shape 4226">
              <a:extLst>
                <a:ext uri="{FF2B5EF4-FFF2-40B4-BE49-F238E27FC236}">
                  <a16:creationId xmlns:a16="http://schemas.microsoft.com/office/drawing/2014/main" id="{C5A646B6-F2D1-4476-9174-82CF4C62A28B}"/>
                </a:ext>
              </a:extLst>
            </p:cNvPr>
            <p:cNvSpPr/>
            <p:nvPr/>
          </p:nvSpPr>
          <p:spPr>
            <a:xfrm>
              <a:off x="6714752" y="3808735"/>
              <a:ext cx="39693" cy="48296"/>
            </a:xfrm>
            <a:custGeom>
              <a:avLst/>
              <a:gdLst>
                <a:gd name="connsiteX0" fmla="*/ 39694 w 39693"/>
                <a:gd name="connsiteY0" fmla="*/ 0 h 48296"/>
                <a:gd name="connsiteX1" fmla="*/ 0 w 39693"/>
                <a:gd name="connsiteY1" fmla="*/ 48297 h 48296"/>
              </a:gdLst>
              <a:ahLst/>
              <a:cxnLst>
                <a:cxn ang="0">
                  <a:pos x="connsiteX0" y="connsiteY0"/>
                </a:cxn>
                <a:cxn ang="0">
                  <a:pos x="connsiteX1" y="connsiteY1"/>
                </a:cxn>
              </a:cxnLst>
              <a:rect l="l" t="t" r="r" b="b"/>
              <a:pathLst>
                <a:path w="39693" h="48296">
                  <a:moveTo>
                    <a:pt x="39694" y="0"/>
                  </a:moveTo>
                  <a:cubicBezTo>
                    <a:pt x="39694" y="0"/>
                    <a:pt x="34242" y="24532"/>
                    <a:pt x="0" y="48297"/>
                  </a:cubicBezTo>
                </a:path>
              </a:pathLst>
            </a:custGeom>
            <a:noFill/>
            <a:ln w="6387" cap="rnd">
              <a:solidFill>
                <a:srgbClr val="263238"/>
              </a:solidFill>
              <a:prstDash val="solid"/>
              <a:round/>
            </a:ln>
          </p:spPr>
          <p:txBody>
            <a:bodyPr rtlCol="0" anchor="ctr"/>
            <a:lstStyle/>
            <a:p>
              <a:endParaRPr lang="en-US"/>
            </a:p>
          </p:txBody>
        </p:sp>
        <p:sp>
          <p:nvSpPr>
            <p:cNvPr id="4228" name="Freeform: Shape 4227">
              <a:extLst>
                <a:ext uri="{FF2B5EF4-FFF2-40B4-BE49-F238E27FC236}">
                  <a16:creationId xmlns:a16="http://schemas.microsoft.com/office/drawing/2014/main" id="{0EF2B426-9ABB-4E93-96E4-2C334A905976}"/>
                </a:ext>
              </a:extLst>
            </p:cNvPr>
            <p:cNvSpPr/>
            <p:nvPr/>
          </p:nvSpPr>
          <p:spPr>
            <a:xfrm>
              <a:off x="6743372" y="4329523"/>
              <a:ext cx="128450" cy="50959"/>
            </a:xfrm>
            <a:custGeom>
              <a:avLst/>
              <a:gdLst>
                <a:gd name="connsiteX0" fmla="*/ 128451 w 128450"/>
                <a:gd name="connsiteY0" fmla="*/ 0 h 50959"/>
                <a:gd name="connsiteX1" fmla="*/ 124788 w 128450"/>
                <a:gd name="connsiteY1" fmla="*/ 35776 h 50959"/>
                <a:gd name="connsiteX2" fmla="*/ 11073 w 128450"/>
                <a:gd name="connsiteY2" fmla="*/ 38246 h 50959"/>
                <a:gd name="connsiteX3" fmla="*/ 0 w 128450"/>
                <a:gd name="connsiteY3" fmla="*/ 3066 h 50959"/>
                <a:gd name="connsiteX4" fmla="*/ 128451 w 128450"/>
                <a:gd name="connsiteY4" fmla="*/ 0 h 5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0" h="50959">
                  <a:moveTo>
                    <a:pt x="128451" y="0"/>
                  </a:moveTo>
                  <a:lnTo>
                    <a:pt x="124788" y="35776"/>
                  </a:lnTo>
                  <a:cubicBezTo>
                    <a:pt x="124788" y="35776"/>
                    <a:pt x="64311" y="68229"/>
                    <a:pt x="11073" y="38246"/>
                  </a:cubicBezTo>
                  <a:lnTo>
                    <a:pt x="0" y="3066"/>
                  </a:lnTo>
                  <a:cubicBezTo>
                    <a:pt x="0" y="3066"/>
                    <a:pt x="36031" y="27769"/>
                    <a:pt x="128451" y="0"/>
                  </a:cubicBezTo>
                  <a:close/>
                </a:path>
              </a:pathLst>
            </a:custGeom>
            <a:solidFill>
              <a:srgbClr val="008D8A"/>
            </a:solidFill>
            <a:ln w="8515" cap="flat">
              <a:noFill/>
              <a:prstDash val="solid"/>
              <a:miter/>
            </a:ln>
          </p:spPr>
          <p:txBody>
            <a:bodyPr rtlCol="0" anchor="ctr"/>
            <a:lstStyle/>
            <a:p>
              <a:endParaRPr lang="en-US"/>
            </a:p>
          </p:txBody>
        </p:sp>
        <p:sp>
          <p:nvSpPr>
            <p:cNvPr id="4229" name="Freeform: Shape 4228">
              <a:extLst>
                <a:ext uri="{FF2B5EF4-FFF2-40B4-BE49-F238E27FC236}">
                  <a16:creationId xmlns:a16="http://schemas.microsoft.com/office/drawing/2014/main" id="{65B7A538-DBFE-4B00-90F2-B81ADC7A055D}"/>
                </a:ext>
              </a:extLst>
            </p:cNvPr>
            <p:cNvSpPr/>
            <p:nvPr/>
          </p:nvSpPr>
          <p:spPr>
            <a:xfrm>
              <a:off x="6743372" y="4329523"/>
              <a:ext cx="128450" cy="50959"/>
            </a:xfrm>
            <a:custGeom>
              <a:avLst/>
              <a:gdLst>
                <a:gd name="connsiteX0" fmla="*/ 128451 w 128450"/>
                <a:gd name="connsiteY0" fmla="*/ 0 h 50959"/>
                <a:gd name="connsiteX1" fmla="*/ 124788 w 128450"/>
                <a:gd name="connsiteY1" fmla="*/ 35776 h 50959"/>
                <a:gd name="connsiteX2" fmla="*/ 11073 w 128450"/>
                <a:gd name="connsiteY2" fmla="*/ 38246 h 50959"/>
                <a:gd name="connsiteX3" fmla="*/ 0 w 128450"/>
                <a:gd name="connsiteY3" fmla="*/ 3066 h 50959"/>
                <a:gd name="connsiteX4" fmla="*/ 128451 w 128450"/>
                <a:gd name="connsiteY4" fmla="*/ 0 h 5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0" h="50959">
                  <a:moveTo>
                    <a:pt x="128451" y="0"/>
                  </a:moveTo>
                  <a:lnTo>
                    <a:pt x="124788" y="35776"/>
                  </a:lnTo>
                  <a:cubicBezTo>
                    <a:pt x="124788" y="35776"/>
                    <a:pt x="64311" y="68229"/>
                    <a:pt x="11073" y="38246"/>
                  </a:cubicBezTo>
                  <a:lnTo>
                    <a:pt x="0" y="3066"/>
                  </a:lnTo>
                  <a:cubicBezTo>
                    <a:pt x="0" y="3066"/>
                    <a:pt x="36031" y="27769"/>
                    <a:pt x="128451" y="0"/>
                  </a:cubicBezTo>
                  <a:close/>
                </a:path>
              </a:pathLst>
            </a:custGeom>
            <a:solidFill>
              <a:srgbClr val="008D8A">
                <a:alpha val="30000"/>
              </a:srgbClr>
            </a:solidFill>
            <a:ln w="6387" cap="flat">
              <a:solidFill>
                <a:srgbClr val="263238">
                  <a:alpha val="30000"/>
                </a:srgbClr>
              </a:solidFill>
              <a:prstDash val="solid"/>
              <a:miter/>
            </a:ln>
          </p:spPr>
          <p:txBody>
            <a:bodyPr rtlCol="0" anchor="ctr"/>
            <a:lstStyle/>
            <a:p>
              <a:endParaRPr lang="en-US"/>
            </a:p>
          </p:txBody>
        </p:sp>
        <p:sp>
          <p:nvSpPr>
            <p:cNvPr id="4230" name="Freeform: Shape 4229">
              <a:extLst>
                <a:ext uri="{FF2B5EF4-FFF2-40B4-BE49-F238E27FC236}">
                  <a16:creationId xmlns:a16="http://schemas.microsoft.com/office/drawing/2014/main" id="{72DF7B22-A300-448E-8EC2-69D7BCDAEA50}"/>
                </a:ext>
              </a:extLst>
            </p:cNvPr>
            <p:cNvSpPr/>
            <p:nvPr/>
          </p:nvSpPr>
          <p:spPr>
            <a:xfrm>
              <a:off x="6743372" y="4329523"/>
              <a:ext cx="128450" cy="50959"/>
            </a:xfrm>
            <a:custGeom>
              <a:avLst/>
              <a:gdLst>
                <a:gd name="connsiteX0" fmla="*/ 128451 w 128450"/>
                <a:gd name="connsiteY0" fmla="*/ 0 h 50959"/>
                <a:gd name="connsiteX1" fmla="*/ 124788 w 128450"/>
                <a:gd name="connsiteY1" fmla="*/ 35776 h 50959"/>
                <a:gd name="connsiteX2" fmla="*/ 11073 w 128450"/>
                <a:gd name="connsiteY2" fmla="*/ 38246 h 50959"/>
                <a:gd name="connsiteX3" fmla="*/ 0 w 128450"/>
                <a:gd name="connsiteY3" fmla="*/ 3066 h 50959"/>
                <a:gd name="connsiteX4" fmla="*/ 128451 w 128450"/>
                <a:gd name="connsiteY4" fmla="*/ 0 h 50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0" h="50959">
                  <a:moveTo>
                    <a:pt x="128451" y="0"/>
                  </a:moveTo>
                  <a:lnTo>
                    <a:pt x="124788" y="35776"/>
                  </a:lnTo>
                  <a:cubicBezTo>
                    <a:pt x="124788" y="35776"/>
                    <a:pt x="64311" y="68229"/>
                    <a:pt x="11073" y="38246"/>
                  </a:cubicBezTo>
                  <a:lnTo>
                    <a:pt x="0" y="3066"/>
                  </a:lnTo>
                  <a:cubicBezTo>
                    <a:pt x="0" y="3066"/>
                    <a:pt x="36031" y="27769"/>
                    <a:pt x="128451" y="0"/>
                  </a:cubicBezTo>
                  <a:close/>
                </a:path>
              </a:pathLst>
            </a:custGeom>
            <a:noFill/>
            <a:ln w="6387" cap="rnd">
              <a:solidFill>
                <a:srgbClr val="263238"/>
              </a:solidFill>
              <a:prstDash val="solid"/>
              <a:round/>
            </a:ln>
          </p:spPr>
          <p:txBody>
            <a:bodyPr rtlCol="0" anchor="ctr"/>
            <a:lstStyle/>
            <a:p>
              <a:endParaRPr lang="en-US"/>
            </a:p>
          </p:txBody>
        </p:sp>
        <p:sp>
          <p:nvSpPr>
            <p:cNvPr id="4231" name="Freeform: Shape 4230">
              <a:extLst>
                <a:ext uri="{FF2B5EF4-FFF2-40B4-BE49-F238E27FC236}">
                  <a16:creationId xmlns:a16="http://schemas.microsoft.com/office/drawing/2014/main" id="{E415CAA4-7DF2-461C-868B-2C9F24698A7B}"/>
                </a:ext>
              </a:extLst>
            </p:cNvPr>
            <p:cNvSpPr/>
            <p:nvPr/>
          </p:nvSpPr>
          <p:spPr>
            <a:xfrm>
              <a:off x="6846440" y="4415384"/>
              <a:ext cx="63714" cy="79983"/>
            </a:xfrm>
            <a:custGeom>
              <a:avLst/>
              <a:gdLst>
                <a:gd name="connsiteX0" fmla="*/ 0 w 63714"/>
                <a:gd name="connsiteY0" fmla="*/ 0 h 79983"/>
                <a:gd name="connsiteX1" fmla="*/ 63714 w 63714"/>
                <a:gd name="connsiteY1" fmla="*/ 79984 h 79983"/>
              </a:gdLst>
              <a:ahLst/>
              <a:cxnLst>
                <a:cxn ang="0">
                  <a:pos x="connsiteX0" y="connsiteY0"/>
                </a:cxn>
                <a:cxn ang="0">
                  <a:pos x="connsiteX1" y="connsiteY1"/>
                </a:cxn>
              </a:cxnLst>
              <a:rect l="l" t="t" r="r" b="b"/>
              <a:pathLst>
                <a:path w="63714" h="79983">
                  <a:moveTo>
                    <a:pt x="0" y="0"/>
                  </a:moveTo>
                  <a:cubicBezTo>
                    <a:pt x="24174" y="24183"/>
                    <a:pt x="45546" y="51014"/>
                    <a:pt x="63714" y="79984"/>
                  </a:cubicBezTo>
                </a:path>
              </a:pathLst>
            </a:custGeom>
            <a:noFill/>
            <a:ln w="8515" cap="rnd">
              <a:solidFill>
                <a:srgbClr val="7F7F7F"/>
              </a:solidFill>
              <a:prstDash val="solid"/>
              <a:round/>
            </a:ln>
          </p:spPr>
          <p:txBody>
            <a:bodyPr rtlCol="0" anchor="ctr"/>
            <a:lstStyle/>
            <a:p>
              <a:endParaRPr lang="en-US"/>
            </a:p>
          </p:txBody>
        </p:sp>
        <p:sp>
          <p:nvSpPr>
            <p:cNvPr id="4232" name="Freeform: Shape 4231">
              <a:extLst>
                <a:ext uri="{FF2B5EF4-FFF2-40B4-BE49-F238E27FC236}">
                  <a16:creationId xmlns:a16="http://schemas.microsoft.com/office/drawing/2014/main" id="{1C17D0F8-FD89-488B-B9D8-663175639EDD}"/>
                </a:ext>
              </a:extLst>
            </p:cNvPr>
            <p:cNvSpPr/>
            <p:nvPr/>
          </p:nvSpPr>
          <p:spPr>
            <a:xfrm>
              <a:off x="6223436" y="4175433"/>
              <a:ext cx="234158" cy="395035"/>
            </a:xfrm>
            <a:custGeom>
              <a:avLst/>
              <a:gdLst>
                <a:gd name="connsiteX0" fmla="*/ 150853 w 234158"/>
                <a:gd name="connsiteY0" fmla="*/ 0 h 395035"/>
                <a:gd name="connsiteX1" fmla="*/ 91824 w 234158"/>
                <a:gd name="connsiteY1" fmla="*/ 122914 h 395035"/>
                <a:gd name="connsiteX2" fmla="*/ 0 w 234158"/>
                <a:gd name="connsiteY2" fmla="*/ 192676 h 395035"/>
                <a:gd name="connsiteX3" fmla="*/ 40120 w 234158"/>
                <a:gd name="connsiteY3" fmla="*/ 246425 h 395035"/>
                <a:gd name="connsiteX4" fmla="*/ 66781 w 234158"/>
                <a:gd name="connsiteY4" fmla="*/ 237225 h 395035"/>
                <a:gd name="connsiteX5" fmla="*/ 81091 w 234158"/>
                <a:gd name="connsiteY5" fmla="*/ 317464 h 395035"/>
                <a:gd name="connsiteX6" fmla="*/ 167207 w 234158"/>
                <a:gd name="connsiteY6" fmla="*/ 392848 h 395035"/>
                <a:gd name="connsiteX7" fmla="*/ 159797 w 234158"/>
                <a:gd name="connsiteY7" fmla="*/ 245488 h 395035"/>
                <a:gd name="connsiteX8" fmla="*/ 152557 w 234158"/>
                <a:gd name="connsiteY8" fmla="*/ 161586 h 395035"/>
                <a:gd name="connsiteX9" fmla="*/ 234159 w 234158"/>
                <a:gd name="connsiteY9" fmla="*/ 46678 h 39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158" h="395035">
                  <a:moveTo>
                    <a:pt x="150853" y="0"/>
                  </a:moveTo>
                  <a:lnTo>
                    <a:pt x="91824" y="122914"/>
                  </a:lnTo>
                  <a:cubicBezTo>
                    <a:pt x="91824" y="122914"/>
                    <a:pt x="45741" y="127343"/>
                    <a:pt x="0" y="192676"/>
                  </a:cubicBezTo>
                  <a:lnTo>
                    <a:pt x="40120" y="246425"/>
                  </a:lnTo>
                  <a:lnTo>
                    <a:pt x="66781" y="237225"/>
                  </a:lnTo>
                  <a:lnTo>
                    <a:pt x="81091" y="317464"/>
                  </a:lnTo>
                  <a:cubicBezTo>
                    <a:pt x="81091" y="317464"/>
                    <a:pt x="139183" y="410310"/>
                    <a:pt x="167207" y="392848"/>
                  </a:cubicBezTo>
                  <a:cubicBezTo>
                    <a:pt x="195232" y="375387"/>
                    <a:pt x="161841" y="326323"/>
                    <a:pt x="159797" y="245488"/>
                  </a:cubicBezTo>
                  <a:cubicBezTo>
                    <a:pt x="159201" y="224448"/>
                    <a:pt x="152557" y="161586"/>
                    <a:pt x="152557" y="161586"/>
                  </a:cubicBezTo>
                  <a:lnTo>
                    <a:pt x="234159" y="46678"/>
                  </a:lnTo>
                  <a:close/>
                </a:path>
              </a:pathLst>
            </a:custGeom>
            <a:solidFill>
              <a:srgbClr val="263238"/>
            </a:solidFill>
            <a:ln w="6387" cap="rnd">
              <a:solidFill>
                <a:srgbClr val="263238"/>
              </a:solidFill>
              <a:prstDash val="solid"/>
              <a:round/>
            </a:ln>
          </p:spPr>
          <p:txBody>
            <a:bodyPr rtlCol="0" anchor="ctr"/>
            <a:lstStyle/>
            <a:p>
              <a:endParaRPr lang="en-US"/>
            </a:p>
          </p:txBody>
        </p:sp>
        <p:sp>
          <p:nvSpPr>
            <p:cNvPr id="4233" name="Freeform: Shape 4232">
              <a:extLst>
                <a:ext uri="{FF2B5EF4-FFF2-40B4-BE49-F238E27FC236}">
                  <a16:creationId xmlns:a16="http://schemas.microsoft.com/office/drawing/2014/main" id="{07873B10-F809-4062-BDF0-9F7C6529D244}"/>
                </a:ext>
              </a:extLst>
            </p:cNvPr>
            <p:cNvSpPr/>
            <p:nvPr/>
          </p:nvSpPr>
          <p:spPr>
            <a:xfrm>
              <a:off x="6066370" y="3686332"/>
              <a:ext cx="655931" cy="608949"/>
            </a:xfrm>
            <a:custGeom>
              <a:avLst/>
              <a:gdLst>
                <a:gd name="connsiteX0" fmla="*/ 27934 w 655931"/>
                <a:gd name="connsiteY0" fmla="*/ 30324 h 608949"/>
                <a:gd name="connsiteX1" fmla="*/ 48803 w 655931"/>
                <a:gd name="connsiteY1" fmla="*/ 193528 h 608949"/>
                <a:gd name="connsiteX2" fmla="*/ 437903 w 655931"/>
                <a:gd name="connsiteY2" fmla="*/ 189780 h 608949"/>
                <a:gd name="connsiteX3" fmla="*/ 340458 w 655931"/>
                <a:gd name="connsiteY3" fmla="*/ 373598 h 608949"/>
                <a:gd name="connsiteX4" fmla="*/ 264563 w 655931"/>
                <a:gd name="connsiteY4" fmla="*/ 555797 h 608949"/>
                <a:gd name="connsiteX5" fmla="*/ 348039 w 655931"/>
                <a:gd name="connsiteY5" fmla="*/ 608949 h 608949"/>
                <a:gd name="connsiteX6" fmla="*/ 521379 w 655931"/>
                <a:gd name="connsiteY6" fmla="*/ 391315 h 608949"/>
                <a:gd name="connsiteX7" fmla="*/ 647956 w 655931"/>
                <a:gd name="connsiteY7" fmla="*/ 79984 h 608949"/>
                <a:gd name="connsiteX8" fmla="*/ 278447 w 655931"/>
                <a:gd name="connsiteY8" fmla="*/ 0 h 6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931" h="608949">
                  <a:moveTo>
                    <a:pt x="27934" y="30324"/>
                  </a:moveTo>
                  <a:cubicBezTo>
                    <a:pt x="27934" y="30324"/>
                    <a:pt x="-47109" y="180240"/>
                    <a:pt x="48803" y="193528"/>
                  </a:cubicBezTo>
                  <a:cubicBezTo>
                    <a:pt x="144715" y="206816"/>
                    <a:pt x="437903" y="189780"/>
                    <a:pt x="437903" y="189780"/>
                  </a:cubicBezTo>
                  <a:cubicBezTo>
                    <a:pt x="401165" y="248699"/>
                    <a:pt x="368610" y="310122"/>
                    <a:pt x="340458" y="373598"/>
                  </a:cubicBezTo>
                  <a:cubicBezTo>
                    <a:pt x="302468" y="463377"/>
                    <a:pt x="264563" y="555797"/>
                    <a:pt x="264563" y="555797"/>
                  </a:cubicBezTo>
                  <a:cubicBezTo>
                    <a:pt x="264563" y="555797"/>
                    <a:pt x="281002" y="600090"/>
                    <a:pt x="348039" y="608949"/>
                  </a:cubicBezTo>
                  <a:cubicBezTo>
                    <a:pt x="348039" y="608949"/>
                    <a:pt x="402468" y="523770"/>
                    <a:pt x="521379" y="391315"/>
                  </a:cubicBezTo>
                  <a:cubicBezTo>
                    <a:pt x="640290" y="258861"/>
                    <a:pt x="673254" y="125555"/>
                    <a:pt x="647956" y="79984"/>
                  </a:cubicBezTo>
                  <a:cubicBezTo>
                    <a:pt x="622658" y="34413"/>
                    <a:pt x="491055" y="9796"/>
                    <a:pt x="278447" y="0"/>
                  </a:cubicBezTo>
                  <a:close/>
                </a:path>
              </a:pathLst>
            </a:custGeom>
            <a:solidFill>
              <a:srgbClr val="FFFFFF"/>
            </a:solidFill>
            <a:ln w="8515" cap="flat">
              <a:noFill/>
              <a:prstDash val="solid"/>
              <a:miter/>
            </a:ln>
          </p:spPr>
          <p:txBody>
            <a:bodyPr rtlCol="0" anchor="ctr"/>
            <a:lstStyle/>
            <a:p>
              <a:endParaRPr lang="en-US"/>
            </a:p>
          </p:txBody>
        </p:sp>
        <p:sp>
          <p:nvSpPr>
            <p:cNvPr id="4234" name="Freeform: Shape 4233">
              <a:extLst>
                <a:ext uri="{FF2B5EF4-FFF2-40B4-BE49-F238E27FC236}">
                  <a16:creationId xmlns:a16="http://schemas.microsoft.com/office/drawing/2014/main" id="{B686B8DD-C1B1-4243-A62D-EF66CAC099E1}"/>
                </a:ext>
              </a:extLst>
            </p:cNvPr>
            <p:cNvSpPr/>
            <p:nvPr/>
          </p:nvSpPr>
          <p:spPr>
            <a:xfrm>
              <a:off x="6066370" y="3686332"/>
              <a:ext cx="655931" cy="608949"/>
            </a:xfrm>
            <a:custGeom>
              <a:avLst/>
              <a:gdLst>
                <a:gd name="connsiteX0" fmla="*/ 27934 w 655931"/>
                <a:gd name="connsiteY0" fmla="*/ 30324 h 608949"/>
                <a:gd name="connsiteX1" fmla="*/ 48803 w 655931"/>
                <a:gd name="connsiteY1" fmla="*/ 193528 h 608949"/>
                <a:gd name="connsiteX2" fmla="*/ 437903 w 655931"/>
                <a:gd name="connsiteY2" fmla="*/ 189780 h 608949"/>
                <a:gd name="connsiteX3" fmla="*/ 340458 w 655931"/>
                <a:gd name="connsiteY3" fmla="*/ 373598 h 608949"/>
                <a:gd name="connsiteX4" fmla="*/ 264563 w 655931"/>
                <a:gd name="connsiteY4" fmla="*/ 555797 h 608949"/>
                <a:gd name="connsiteX5" fmla="*/ 348039 w 655931"/>
                <a:gd name="connsiteY5" fmla="*/ 608949 h 608949"/>
                <a:gd name="connsiteX6" fmla="*/ 521379 w 655931"/>
                <a:gd name="connsiteY6" fmla="*/ 391315 h 608949"/>
                <a:gd name="connsiteX7" fmla="*/ 647956 w 655931"/>
                <a:gd name="connsiteY7" fmla="*/ 79984 h 608949"/>
                <a:gd name="connsiteX8" fmla="*/ 278447 w 655931"/>
                <a:gd name="connsiteY8" fmla="*/ 0 h 6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931" h="608949">
                  <a:moveTo>
                    <a:pt x="27934" y="30324"/>
                  </a:moveTo>
                  <a:cubicBezTo>
                    <a:pt x="27934" y="30324"/>
                    <a:pt x="-47109" y="180240"/>
                    <a:pt x="48803" y="193528"/>
                  </a:cubicBezTo>
                  <a:cubicBezTo>
                    <a:pt x="144715" y="206816"/>
                    <a:pt x="437903" y="189780"/>
                    <a:pt x="437903" y="189780"/>
                  </a:cubicBezTo>
                  <a:cubicBezTo>
                    <a:pt x="401165" y="248699"/>
                    <a:pt x="368610" y="310122"/>
                    <a:pt x="340458" y="373598"/>
                  </a:cubicBezTo>
                  <a:cubicBezTo>
                    <a:pt x="302468" y="463377"/>
                    <a:pt x="264563" y="555797"/>
                    <a:pt x="264563" y="555797"/>
                  </a:cubicBezTo>
                  <a:cubicBezTo>
                    <a:pt x="264563" y="555797"/>
                    <a:pt x="281002" y="600090"/>
                    <a:pt x="348039" y="608949"/>
                  </a:cubicBezTo>
                  <a:cubicBezTo>
                    <a:pt x="348039" y="608949"/>
                    <a:pt x="402468" y="523770"/>
                    <a:pt x="521379" y="391315"/>
                  </a:cubicBezTo>
                  <a:cubicBezTo>
                    <a:pt x="640290" y="258861"/>
                    <a:pt x="673254" y="125555"/>
                    <a:pt x="647956" y="79984"/>
                  </a:cubicBezTo>
                  <a:cubicBezTo>
                    <a:pt x="622658" y="34413"/>
                    <a:pt x="491055" y="9796"/>
                    <a:pt x="278447" y="0"/>
                  </a:cubicBezTo>
                  <a:close/>
                </a:path>
              </a:pathLst>
            </a:custGeom>
            <a:solidFill>
              <a:srgbClr val="000000">
                <a:alpha val="50000"/>
              </a:srgbClr>
            </a:solidFill>
            <a:ln w="8515" cap="flat">
              <a:noFill/>
              <a:prstDash val="solid"/>
              <a:miter/>
            </a:ln>
          </p:spPr>
          <p:txBody>
            <a:bodyPr rtlCol="0" anchor="ctr"/>
            <a:lstStyle/>
            <a:p>
              <a:endParaRPr lang="en-US"/>
            </a:p>
          </p:txBody>
        </p:sp>
        <p:sp>
          <p:nvSpPr>
            <p:cNvPr id="4235" name="Freeform: Shape 4234">
              <a:extLst>
                <a:ext uri="{FF2B5EF4-FFF2-40B4-BE49-F238E27FC236}">
                  <a16:creationId xmlns:a16="http://schemas.microsoft.com/office/drawing/2014/main" id="{5324A7B9-F7BB-49FD-84F3-B437FCE9F3D5}"/>
                </a:ext>
              </a:extLst>
            </p:cNvPr>
            <p:cNvSpPr/>
            <p:nvPr/>
          </p:nvSpPr>
          <p:spPr>
            <a:xfrm>
              <a:off x="6066370" y="3686332"/>
              <a:ext cx="655931" cy="608949"/>
            </a:xfrm>
            <a:custGeom>
              <a:avLst/>
              <a:gdLst>
                <a:gd name="connsiteX0" fmla="*/ 27934 w 655931"/>
                <a:gd name="connsiteY0" fmla="*/ 30324 h 608949"/>
                <a:gd name="connsiteX1" fmla="*/ 48803 w 655931"/>
                <a:gd name="connsiteY1" fmla="*/ 193528 h 608949"/>
                <a:gd name="connsiteX2" fmla="*/ 437903 w 655931"/>
                <a:gd name="connsiteY2" fmla="*/ 189780 h 608949"/>
                <a:gd name="connsiteX3" fmla="*/ 340458 w 655931"/>
                <a:gd name="connsiteY3" fmla="*/ 373598 h 608949"/>
                <a:gd name="connsiteX4" fmla="*/ 264563 w 655931"/>
                <a:gd name="connsiteY4" fmla="*/ 555797 h 608949"/>
                <a:gd name="connsiteX5" fmla="*/ 348039 w 655931"/>
                <a:gd name="connsiteY5" fmla="*/ 608949 h 608949"/>
                <a:gd name="connsiteX6" fmla="*/ 521379 w 655931"/>
                <a:gd name="connsiteY6" fmla="*/ 391315 h 608949"/>
                <a:gd name="connsiteX7" fmla="*/ 647956 w 655931"/>
                <a:gd name="connsiteY7" fmla="*/ 79984 h 608949"/>
                <a:gd name="connsiteX8" fmla="*/ 278447 w 655931"/>
                <a:gd name="connsiteY8" fmla="*/ 0 h 6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931" h="608949">
                  <a:moveTo>
                    <a:pt x="27934" y="30324"/>
                  </a:moveTo>
                  <a:cubicBezTo>
                    <a:pt x="27934" y="30324"/>
                    <a:pt x="-47109" y="180240"/>
                    <a:pt x="48803" y="193528"/>
                  </a:cubicBezTo>
                  <a:cubicBezTo>
                    <a:pt x="144715" y="206816"/>
                    <a:pt x="437903" y="189780"/>
                    <a:pt x="437903" y="189780"/>
                  </a:cubicBezTo>
                  <a:cubicBezTo>
                    <a:pt x="401165" y="248699"/>
                    <a:pt x="368610" y="310122"/>
                    <a:pt x="340458" y="373598"/>
                  </a:cubicBezTo>
                  <a:cubicBezTo>
                    <a:pt x="302468" y="463377"/>
                    <a:pt x="264563" y="555797"/>
                    <a:pt x="264563" y="555797"/>
                  </a:cubicBezTo>
                  <a:cubicBezTo>
                    <a:pt x="264563" y="555797"/>
                    <a:pt x="281002" y="600090"/>
                    <a:pt x="348039" y="608949"/>
                  </a:cubicBezTo>
                  <a:cubicBezTo>
                    <a:pt x="348039" y="608949"/>
                    <a:pt x="402468" y="523770"/>
                    <a:pt x="521379" y="391315"/>
                  </a:cubicBezTo>
                  <a:cubicBezTo>
                    <a:pt x="640290" y="258861"/>
                    <a:pt x="673254" y="125555"/>
                    <a:pt x="647956" y="79984"/>
                  </a:cubicBezTo>
                  <a:cubicBezTo>
                    <a:pt x="622658" y="34413"/>
                    <a:pt x="491055" y="9796"/>
                    <a:pt x="278447" y="0"/>
                  </a:cubicBezTo>
                  <a:close/>
                </a:path>
              </a:pathLst>
            </a:custGeom>
            <a:noFill/>
            <a:ln w="8515" cap="rnd">
              <a:solidFill>
                <a:srgbClr val="263238"/>
              </a:solidFill>
              <a:prstDash val="solid"/>
              <a:round/>
            </a:ln>
          </p:spPr>
          <p:txBody>
            <a:bodyPr rtlCol="0" anchor="ctr"/>
            <a:lstStyle/>
            <a:p>
              <a:endParaRPr lang="en-US"/>
            </a:p>
          </p:txBody>
        </p:sp>
        <p:sp>
          <p:nvSpPr>
            <p:cNvPr id="4236" name="Freeform: Shape 4235">
              <a:extLst>
                <a:ext uri="{FF2B5EF4-FFF2-40B4-BE49-F238E27FC236}">
                  <a16:creationId xmlns:a16="http://schemas.microsoft.com/office/drawing/2014/main" id="{6F81EE27-4307-4BAA-96F0-A4C0DFDDB5B7}"/>
                </a:ext>
              </a:extLst>
            </p:cNvPr>
            <p:cNvSpPr/>
            <p:nvPr/>
          </p:nvSpPr>
          <p:spPr>
            <a:xfrm>
              <a:off x="6317985" y="4214275"/>
              <a:ext cx="118910" cy="96167"/>
            </a:xfrm>
            <a:custGeom>
              <a:avLst/>
              <a:gdLst>
                <a:gd name="connsiteX0" fmla="*/ 118911 w 118910"/>
                <a:gd name="connsiteY0" fmla="*/ 68314 h 96167"/>
                <a:gd name="connsiteX1" fmla="*/ 96168 w 118910"/>
                <a:gd name="connsiteY1" fmla="*/ 96168 h 96167"/>
                <a:gd name="connsiteX2" fmla="*/ 0 w 118910"/>
                <a:gd name="connsiteY2" fmla="*/ 35435 h 96167"/>
                <a:gd name="connsiteX3" fmla="*/ 10136 w 118910"/>
                <a:gd name="connsiteY3" fmla="*/ 0 h 96167"/>
                <a:gd name="connsiteX4" fmla="*/ 118911 w 118910"/>
                <a:gd name="connsiteY4" fmla="*/ 68314 h 96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10" h="96167">
                  <a:moveTo>
                    <a:pt x="118911" y="68314"/>
                  </a:moveTo>
                  <a:lnTo>
                    <a:pt x="96168" y="96168"/>
                  </a:lnTo>
                  <a:cubicBezTo>
                    <a:pt x="96168" y="96168"/>
                    <a:pt x="28024" y="89864"/>
                    <a:pt x="0" y="35435"/>
                  </a:cubicBezTo>
                  <a:lnTo>
                    <a:pt x="10136" y="0"/>
                  </a:lnTo>
                  <a:cubicBezTo>
                    <a:pt x="10136" y="0"/>
                    <a:pt x="26576" y="40460"/>
                    <a:pt x="118911" y="68314"/>
                  </a:cubicBezTo>
                  <a:close/>
                </a:path>
              </a:pathLst>
            </a:custGeom>
            <a:solidFill>
              <a:srgbClr val="008D8A"/>
            </a:solidFill>
            <a:ln w="8515" cap="flat">
              <a:noFill/>
              <a:prstDash val="solid"/>
              <a:miter/>
            </a:ln>
          </p:spPr>
          <p:txBody>
            <a:bodyPr rtlCol="0" anchor="ctr"/>
            <a:lstStyle/>
            <a:p>
              <a:endParaRPr lang="en-US"/>
            </a:p>
          </p:txBody>
        </p:sp>
        <p:sp>
          <p:nvSpPr>
            <p:cNvPr id="4238" name="Freeform: Shape 4237">
              <a:extLst>
                <a:ext uri="{FF2B5EF4-FFF2-40B4-BE49-F238E27FC236}">
                  <a16:creationId xmlns:a16="http://schemas.microsoft.com/office/drawing/2014/main" id="{642D39E4-58DA-4CEF-9915-546D57D3E8A9}"/>
                </a:ext>
              </a:extLst>
            </p:cNvPr>
            <p:cNvSpPr/>
            <p:nvPr/>
          </p:nvSpPr>
          <p:spPr>
            <a:xfrm>
              <a:off x="6317985" y="4214275"/>
              <a:ext cx="118910" cy="96167"/>
            </a:xfrm>
            <a:custGeom>
              <a:avLst/>
              <a:gdLst>
                <a:gd name="connsiteX0" fmla="*/ 118911 w 118910"/>
                <a:gd name="connsiteY0" fmla="*/ 68314 h 96167"/>
                <a:gd name="connsiteX1" fmla="*/ 96168 w 118910"/>
                <a:gd name="connsiteY1" fmla="*/ 96168 h 96167"/>
                <a:gd name="connsiteX2" fmla="*/ 0 w 118910"/>
                <a:gd name="connsiteY2" fmla="*/ 35435 h 96167"/>
                <a:gd name="connsiteX3" fmla="*/ 10136 w 118910"/>
                <a:gd name="connsiteY3" fmla="*/ 0 h 96167"/>
                <a:gd name="connsiteX4" fmla="*/ 118911 w 118910"/>
                <a:gd name="connsiteY4" fmla="*/ 68314 h 96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10" h="96167">
                  <a:moveTo>
                    <a:pt x="118911" y="68314"/>
                  </a:moveTo>
                  <a:lnTo>
                    <a:pt x="96168" y="96168"/>
                  </a:lnTo>
                  <a:cubicBezTo>
                    <a:pt x="96168" y="96168"/>
                    <a:pt x="28024" y="89864"/>
                    <a:pt x="0" y="35435"/>
                  </a:cubicBezTo>
                  <a:lnTo>
                    <a:pt x="10136" y="0"/>
                  </a:lnTo>
                  <a:cubicBezTo>
                    <a:pt x="10136" y="0"/>
                    <a:pt x="26576" y="40460"/>
                    <a:pt x="118911" y="68314"/>
                  </a:cubicBezTo>
                  <a:close/>
                </a:path>
              </a:pathLst>
            </a:custGeom>
            <a:solidFill>
              <a:srgbClr val="008D8A">
                <a:alpha val="30000"/>
              </a:srgbClr>
            </a:solidFill>
            <a:ln w="6387" cap="flat">
              <a:solidFill>
                <a:srgbClr val="263238">
                  <a:alpha val="30000"/>
                </a:srgbClr>
              </a:solidFill>
              <a:prstDash val="solid"/>
              <a:miter/>
            </a:ln>
          </p:spPr>
          <p:txBody>
            <a:bodyPr rtlCol="0" anchor="ctr"/>
            <a:lstStyle/>
            <a:p>
              <a:endParaRPr lang="en-US"/>
            </a:p>
          </p:txBody>
        </p:sp>
        <p:sp>
          <p:nvSpPr>
            <p:cNvPr id="4239" name="Freeform: Shape 4238">
              <a:extLst>
                <a:ext uri="{FF2B5EF4-FFF2-40B4-BE49-F238E27FC236}">
                  <a16:creationId xmlns:a16="http://schemas.microsoft.com/office/drawing/2014/main" id="{C2E39AE4-6207-481A-8798-612B5BBE9F67}"/>
                </a:ext>
              </a:extLst>
            </p:cNvPr>
            <p:cNvSpPr/>
            <p:nvPr/>
          </p:nvSpPr>
          <p:spPr>
            <a:xfrm>
              <a:off x="6317985" y="4214275"/>
              <a:ext cx="118910" cy="96167"/>
            </a:xfrm>
            <a:custGeom>
              <a:avLst/>
              <a:gdLst>
                <a:gd name="connsiteX0" fmla="*/ 118911 w 118910"/>
                <a:gd name="connsiteY0" fmla="*/ 68314 h 96167"/>
                <a:gd name="connsiteX1" fmla="*/ 96168 w 118910"/>
                <a:gd name="connsiteY1" fmla="*/ 96168 h 96167"/>
                <a:gd name="connsiteX2" fmla="*/ 0 w 118910"/>
                <a:gd name="connsiteY2" fmla="*/ 35435 h 96167"/>
                <a:gd name="connsiteX3" fmla="*/ 10136 w 118910"/>
                <a:gd name="connsiteY3" fmla="*/ 0 h 96167"/>
                <a:gd name="connsiteX4" fmla="*/ 118911 w 118910"/>
                <a:gd name="connsiteY4" fmla="*/ 68314 h 96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10" h="96167">
                  <a:moveTo>
                    <a:pt x="118911" y="68314"/>
                  </a:moveTo>
                  <a:lnTo>
                    <a:pt x="96168" y="96168"/>
                  </a:lnTo>
                  <a:cubicBezTo>
                    <a:pt x="96168" y="96168"/>
                    <a:pt x="28024" y="89864"/>
                    <a:pt x="0" y="35435"/>
                  </a:cubicBezTo>
                  <a:lnTo>
                    <a:pt x="10136" y="0"/>
                  </a:lnTo>
                  <a:cubicBezTo>
                    <a:pt x="10136" y="0"/>
                    <a:pt x="26576" y="40460"/>
                    <a:pt x="118911" y="68314"/>
                  </a:cubicBezTo>
                  <a:close/>
                </a:path>
              </a:pathLst>
            </a:custGeom>
            <a:noFill/>
            <a:ln w="6387" cap="rnd">
              <a:solidFill>
                <a:srgbClr val="263238"/>
              </a:solidFill>
              <a:prstDash val="solid"/>
              <a:round/>
            </a:ln>
          </p:spPr>
          <p:txBody>
            <a:bodyPr rtlCol="0" anchor="ctr"/>
            <a:lstStyle/>
            <a:p>
              <a:endParaRPr lang="en-US"/>
            </a:p>
          </p:txBody>
        </p:sp>
        <p:sp>
          <p:nvSpPr>
            <p:cNvPr id="4240" name="Freeform: Shape 4239">
              <a:extLst>
                <a:ext uri="{FF2B5EF4-FFF2-40B4-BE49-F238E27FC236}">
                  <a16:creationId xmlns:a16="http://schemas.microsoft.com/office/drawing/2014/main" id="{E1705B73-E5E5-4368-B0A7-28CE6C0DF94D}"/>
                </a:ext>
              </a:extLst>
            </p:cNvPr>
            <p:cNvSpPr/>
            <p:nvPr/>
          </p:nvSpPr>
          <p:spPr>
            <a:xfrm>
              <a:off x="6364323" y="4348603"/>
              <a:ext cx="13117" cy="97189"/>
            </a:xfrm>
            <a:custGeom>
              <a:avLst/>
              <a:gdLst>
                <a:gd name="connsiteX0" fmla="*/ 0 w 13117"/>
                <a:gd name="connsiteY0" fmla="*/ 0 h 97189"/>
                <a:gd name="connsiteX1" fmla="*/ 13118 w 13117"/>
                <a:gd name="connsiteY1" fmla="*/ 97190 h 97189"/>
              </a:gdLst>
              <a:ahLst/>
              <a:cxnLst>
                <a:cxn ang="0">
                  <a:pos x="connsiteX0" y="connsiteY0"/>
                </a:cxn>
                <a:cxn ang="0">
                  <a:pos x="connsiteX1" y="connsiteY1"/>
                </a:cxn>
              </a:cxnLst>
              <a:rect l="l" t="t" r="r" b="b"/>
              <a:pathLst>
                <a:path w="13117" h="97189">
                  <a:moveTo>
                    <a:pt x="0" y="0"/>
                  </a:moveTo>
                  <a:cubicBezTo>
                    <a:pt x="3407" y="18569"/>
                    <a:pt x="9796" y="56389"/>
                    <a:pt x="13118" y="97190"/>
                  </a:cubicBezTo>
                </a:path>
              </a:pathLst>
            </a:custGeom>
            <a:noFill/>
            <a:ln w="8515" cap="rnd">
              <a:solidFill>
                <a:srgbClr val="7F7F7F"/>
              </a:solidFill>
              <a:prstDash val="solid"/>
              <a:round/>
            </a:ln>
          </p:spPr>
          <p:txBody>
            <a:bodyPr rtlCol="0" anchor="ctr"/>
            <a:lstStyle/>
            <a:p>
              <a:endParaRPr lang="en-US"/>
            </a:p>
          </p:txBody>
        </p:sp>
        <p:sp>
          <p:nvSpPr>
            <p:cNvPr id="4241" name="Freeform: Shape 4240">
              <a:extLst>
                <a:ext uri="{FF2B5EF4-FFF2-40B4-BE49-F238E27FC236}">
                  <a16:creationId xmlns:a16="http://schemas.microsoft.com/office/drawing/2014/main" id="{2BAD0891-0A6D-4ACE-BB66-1E664362EA05}"/>
                </a:ext>
              </a:extLst>
            </p:cNvPr>
            <p:cNvSpPr/>
            <p:nvPr/>
          </p:nvSpPr>
          <p:spPr>
            <a:xfrm>
              <a:off x="6133146" y="2734960"/>
              <a:ext cx="231788" cy="295417"/>
            </a:xfrm>
            <a:custGeom>
              <a:avLst/>
              <a:gdLst>
                <a:gd name="connsiteX0" fmla="*/ 203835 w 231788"/>
                <a:gd name="connsiteY0" fmla="*/ 85011 h 295417"/>
                <a:gd name="connsiteX1" fmla="*/ 200342 w 231788"/>
                <a:gd name="connsiteY1" fmla="*/ 9456 h 295417"/>
                <a:gd name="connsiteX2" fmla="*/ 11670 w 231788"/>
                <a:gd name="connsiteY2" fmla="*/ 85011 h 295417"/>
                <a:gd name="connsiteX3" fmla="*/ 0 w 231788"/>
                <a:gd name="connsiteY3" fmla="*/ 140462 h 295417"/>
                <a:gd name="connsiteX4" fmla="*/ 20954 w 231788"/>
                <a:gd name="connsiteY4" fmla="*/ 210310 h 295417"/>
                <a:gd name="connsiteX5" fmla="*/ 67207 w 231788"/>
                <a:gd name="connsiteY5" fmla="*/ 251622 h 295417"/>
                <a:gd name="connsiteX6" fmla="*/ 95146 w 231788"/>
                <a:gd name="connsiteY6" fmla="*/ 291316 h 295417"/>
                <a:gd name="connsiteX7" fmla="*/ 150598 w 231788"/>
                <a:gd name="connsiteY7" fmla="*/ 122575 h 295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788" h="295417">
                  <a:moveTo>
                    <a:pt x="203835" y="85011"/>
                  </a:moveTo>
                  <a:cubicBezTo>
                    <a:pt x="203835" y="85011"/>
                    <a:pt x="268997" y="52642"/>
                    <a:pt x="200342" y="9456"/>
                  </a:cubicBezTo>
                  <a:cubicBezTo>
                    <a:pt x="131688" y="-33730"/>
                    <a:pt x="11670" y="85011"/>
                    <a:pt x="11670" y="85011"/>
                  </a:cubicBezTo>
                  <a:lnTo>
                    <a:pt x="0" y="140462"/>
                  </a:lnTo>
                  <a:cubicBezTo>
                    <a:pt x="0" y="140462"/>
                    <a:pt x="5026" y="184671"/>
                    <a:pt x="20954" y="210310"/>
                  </a:cubicBezTo>
                  <a:cubicBezTo>
                    <a:pt x="33731" y="231008"/>
                    <a:pt x="56474" y="231094"/>
                    <a:pt x="67207" y="251622"/>
                  </a:cubicBezTo>
                  <a:cubicBezTo>
                    <a:pt x="83646" y="282798"/>
                    <a:pt x="78195" y="304944"/>
                    <a:pt x="95146" y="291316"/>
                  </a:cubicBezTo>
                  <a:cubicBezTo>
                    <a:pt x="137054" y="257244"/>
                    <a:pt x="150598" y="122575"/>
                    <a:pt x="150598" y="122575"/>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242" name="Freeform: Shape 4241">
              <a:extLst>
                <a:ext uri="{FF2B5EF4-FFF2-40B4-BE49-F238E27FC236}">
                  <a16:creationId xmlns:a16="http://schemas.microsoft.com/office/drawing/2014/main" id="{89017A9F-3B67-4272-9705-937ED3631FBB}"/>
                </a:ext>
              </a:extLst>
            </p:cNvPr>
            <p:cNvSpPr/>
            <p:nvPr/>
          </p:nvSpPr>
          <p:spPr>
            <a:xfrm>
              <a:off x="6213300" y="2945695"/>
              <a:ext cx="109881" cy="140290"/>
            </a:xfrm>
            <a:custGeom>
              <a:avLst/>
              <a:gdLst>
                <a:gd name="connsiteX0" fmla="*/ 98553 w 109881"/>
                <a:gd name="connsiteY0" fmla="*/ 140291 h 140290"/>
                <a:gd name="connsiteX1" fmla="*/ 109882 w 109881"/>
                <a:gd name="connsiteY1" fmla="*/ 73851 h 140290"/>
                <a:gd name="connsiteX2" fmla="*/ 24191 w 109881"/>
                <a:gd name="connsiteY2" fmla="*/ 0 h 140290"/>
                <a:gd name="connsiteX3" fmla="*/ 0 w 109881"/>
                <a:gd name="connsiteY3" fmla="*/ 111245 h 140290"/>
                <a:gd name="connsiteX4" fmla="*/ 98553 w 109881"/>
                <a:gd name="connsiteY4" fmla="*/ 140291 h 1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81" h="140290">
                  <a:moveTo>
                    <a:pt x="98553" y="140291"/>
                  </a:moveTo>
                  <a:lnTo>
                    <a:pt x="109882" y="73851"/>
                  </a:lnTo>
                  <a:lnTo>
                    <a:pt x="24191" y="0"/>
                  </a:lnTo>
                  <a:lnTo>
                    <a:pt x="0" y="111245"/>
                  </a:lnTo>
                  <a:lnTo>
                    <a:pt x="98553" y="140291"/>
                  </a:lnTo>
                  <a:close/>
                </a:path>
              </a:pathLst>
            </a:custGeom>
            <a:solidFill>
              <a:srgbClr val="FFFFFF"/>
            </a:solidFill>
            <a:ln w="8515" cap="flat">
              <a:noFill/>
              <a:prstDash val="solid"/>
              <a:miter/>
            </a:ln>
          </p:spPr>
          <p:txBody>
            <a:bodyPr rtlCol="0" anchor="ctr"/>
            <a:lstStyle/>
            <a:p>
              <a:endParaRPr lang="en-US"/>
            </a:p>
          </p:txBody>
        </p:sp>
        <p:sp>
          <p:nvSpPr>
            <p:cNvPr id="4243" name="Freeform: Shape 4242">
              <a:extLst>
                <a:ext uri="{FF2B5EF4-FFF2-40B4-BE49-F238E27FC236}">
                  <a16:creationId xmlns:a16="http://schemas.microsoft.com/office/drawing/2014/main" id="{9A8DAF65-E0EE-4D26-8A10-F7E79B6F3B50}"/>
                </a:ext>
              </a:extLst>
            </p:cNvPr>
            <p:cNvSpPr/>
            <p:nvPr/>
          </p:nvSpPr>
          <p:spPr>
            <a:xfrm>
              <a:off x="6229143" y="2945866"/>
              <a:ext cx="107837" cy="122743"/>
            </a:xfrm>
            <a:custGeom>
              <a:avLst/>
              <a:gdLst>
                <a:gd name="connsiteX0" fmla="*/ 0 w 107837"/>
                <a:gd name="connsiteY0" fmla="*/ 7581 h 122743"/>
                <a:gd name="connsiteX1" fmla="*/ 27854 w 107837"/>
                <a:gd name="connsiteY1" fmla="*/ 70018 h 122743"/>
                <a:gd name="connsiteX2" fmla="*/ 103153 w 107837"/>
                <a:gd name="connsiteY2" fmla="*/ 122744 h 122743"/>
                <a:gd name="connsiteX3" fmla="*/ 107837 w 107837"/>
                <a:gd name="connsiteY3" fmla="*/ 77088 h 122743"/>
                <a:gd name="connsiteX4" fmla="*/ 22658 w 107837"/>
                <a:gd name="connsiteY4" fmla="*/ 12181 h 122743"/>
                <a:gd name="connsiteX5" fmla="*/ 8348 w 107837"/>
                <a:gd name="connsiteY5" fmla="*/ 0 h 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37" h="122743">
                  <a:moveTo>
                    <a:pt x="0" y="7581"/>
                  </a:moveTo>
                  <a:cubicBezTo>
                    <a:pt x="0" y="7581"/>
                    <a:pt x="6985" y="45912"/>
                    <a:pt x="27854" y="70018"/>
                  </a:cubicBezTo>
                  <a:cubicBezTo>
                    <a:pt x="48723" y="94123"/>
                    <a:pt x="103153" y="122744"/>
                    <a:pt x="103153" y="122744"/>
                  </a:cubicBezTo>
                  <a:lnTo>
                    <a:pt x="107837" y="77088"/>
                  </a:lnTo>
                  <a:lnTo>
                    <a:pt x="22658" y="12181"/>
                  </a:lnTo>
                  <a:lnTo>
                    <a:pt x="8348" y="0"/>
                  </a:lnTo>
                  <a:close/>
                </a:path>
              </a:pathLst>
            </a:custGeom>
            <a:solidFill>
              <a:srgbClr val="263238"/>
            </a:solidFill>
            <a:ln w="4258" cap="rnd">
              <a:solidFill>
                <a:srgbClr val="263238"/>
              </a:solidFill>
              <a:prstDash val="solid"/>
              <a:round/>
            </a:ln>
          </p:spPr>
          <p:txBody>
            <a:bodyPr rtlCol="0" anchor="ctr"/>
            <a:lstStyle/>
            <a:p>
              <a:endParaRPr lang="en-US"/>
            </a:p>
          </p:txBody>
        </p:sp>
        <p:sp>
          <p:nvSpPr>
            <p:cNvPr id="4244" name="Freeform: Shape 4243">
              <a:extLst>
                <a:ext uri="{FF2B5EF4-FFF2-40B4-BE49-F238E27FC236}">
                  <a16:creationId xmlns:a16="http://schemas.microsoft.com/office/drawing/2014/main" id="{885138DA-61E8-46AC-9AEF-A492E77D1DAC}"/>
                </a:ext>
              </a:extLst>
            </p:cNvPr>
            <p:cNvSpPr/>
            <p:nvPr/>
          </p:nvSpPr>
          <p:spPr>
            <a:xfrm>
              <a:off x="6213300" y="2945695"/>
              <a:ext cx="109881" cy="140290"/>
            </a:xfrm>
            <a:custGeom>
              <a:avLst/>
              <a:gdLst>
                <a:gd name="connsiteX0" fmla="*/ 98553 w 109881"/>
                <a:gd name="connsiteY0" fmla="*/ 140291 h 140290"/>
                <a:gd name="connsiteX1" fmla="*/ 109882 w 109881"/>
                <a:gd name="connsiteY1" fmla="*/ 73851 h 140290"/>
                <a:gd name="connsiteX2" fmla="*/ 24191 w 109881"/>
                <a:gd name="connsiteY2" fmla="*/ 0 h 140290"/>
                <a:gd name="connsiteX3" fmla="*/ 0 w 109881"/>
                <a:gd name="connsiteY3" fmla="*/ 111245 h 140290"/>
                <a:gd name="connsiteX4" fmla="*/ 98553 w 109881"/>
                <a:gd name="connsiteY4" fmla="*/ 140291 h 1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81" h="140290">
                  <a:moveTo>
                    <a:pt x="98553" y="140291"/>
                  </a:moveTo>
                  <a:lnTo>
                    <a:pt x="109882" y="73851"/>
                  </a:lnTo>
                  <a:lnTo>
                    <a:pt x="24191" y="0"/>
                  </a:lnTo>
                  <a:lnTo>
                    <a:pt x="0" y="111245"/>
                  </a:lnTo>
                  <a:lnTo>
                    <a:pt x="98553" y="140291"/>
                  </a:lnTo>
                  <a:close/>
                </a:path>
              </a:pathLst>
            </a:custGeom>
            <a:noFill/>
            <a:ln w="8515" cap="rnd">
              <a:solidFill>
                <a:srgbClr val="263238"/>
              </a:solidFill>
              <a:prstDash val="solid"/>
              <a:round/>
            </a:ln>
          </p:spPr>
          <p:txBody>
            <a:bodyPr rtlCol="0" anchor="ctr"/>
            <a:lstStyle/>
            <a:p>
              <a:endParaRPr lang="en-US"/>
            </a:p>
          </p:txBody>
        </p:sp>
        <p:sp>
          <p:nvSpPr>
            <p:cNvPr id="4245" name="Freeform: Shape 4244">
              <a:extLst>
                <a:ext uri="{FF2B5EF4-FFF2-40B4-BE49-F238E27FC236}">
                  <a16:creationId xmlns:a16="http://schemas.microsoft.com/office/drawing/2014/main" id="{60ABC2CB-837A-423D-9643-D216C7BC08B0}"/>
                </a:ext>
              </a:extLst>
            </p:cNvPr>
            <p:cNvSpPr/>
            <p:nvPr/>
          </p:nvSpPr>
          <p:spPr>
            <a:xfrm>
              <a:off x="6191667" y="2796546"/>
              <a:ext cx="208232" cy="248779"/>
            </a:xfrm>
            <a:custGeom>
              <a:avLst/>
              <a:gdLst>
                <a:gd name="connsiteX0" fmla="*/ 147443 w 208232"/>
                <a:gd name="connsiteY0" fmla="*/ 0 h 248779"/>
                <a:gd name="connsiteX1" fmla="*/ 185518 w 208232"/>
                <a:gd name="connsiteY1" fmla="*/ 87820 h 248779"/>
                <a:gd name="connsiteX2" fmla="*/ 185518 w 208232"/>
                <a:gd name="connsiteY2" fmla="*/ 244040 h 248779"/>
                <a:gd name="connsiteX3" fmla="*/ 76488 w 208232"/>
                <a:gd name="connsiteY3" fmla="*/ 212693 h 248779"/>
                <a:gd name="connsiteX4" fmla="*/ 63285 w 208232"/>
                <a:gd name="connsiteY4" fmla="*/ 197361 h 248779"/>
                <a:gd name="connsiteX5" fmla="*/ 46675 w 208232"/>
                <a:gd name="connsiteY5" fmla="*/ 168145 h 248779"/>
                <a:gd name="connsiteX6" fmla="*/ 7578 w 208232"/>
                <a:gd name="connsiteY6" fmla="*/ 147446 h 248779"/>
                <a:gd name="connsiteX7" fmla="*/ 28617 w 208232"/>
                <a:gd name="connsiteY7" fmla="*/ 111330 h 248779"/>
                <a:gd name="connsiteX8" fmla="*/ 39264 w 208232"/>
                <a:gd name="connsiteY8" fmla="*/ 61500 h 248779"/>
                <a:gd name="connsiteX9" fmla="*/ 58686 w 208232"/>
                <a:gd name="connsiteY9" fmla="*/ 24702 h 248779"/>
                <a:gd name="connsiteX10" fmla="*/ 147443 w 208232"/>
                <a:gd name="connsiteY10" fmla="*/ 0 h 24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232" h="248779">
                  <a:moveTo>
                    <a:pt x="147443" y="0"/>
                  </a:moveTo>
                  <a:cubicBezTo>
                    <a:pt x="147443" y="0"/>
                    <a:pt x="186370" y="68144"/>
                    <a:pt x="185518" y="87820"/>
                  </a:cubicBezTo>
                  <a:cubicBezTo>
                    <a:pt x="185518" y="87820"/>
                    <a:pt x="236626" y="221978"/>
                    <a:pt x="185518" y="244040"/>
                  </a:cubicBezTo>
                  <a:cubicBezTo>
                    <a:pt x="145824" y="261075"/>
                    <a:pt x="95994" y="227855"/>
                    <a:pt x="76488" y="212693"/>
                  </a:cubicBezTo>
                  <a:cubicBezTo>
                    <a:pt x="71147" y="208477"/>
                    <a:pt x="66658" y="203273"/>
                    <a:pt x="63285" y="197361"/>
                  </a:cubicBezTo>
                  <a:lnTo>
                    <a:pt x="46675" y="168145"/>
                  </a:lnTo>
                  <a:cubicBezTo>
                    <a:pt x="46675" y="168145"/>
                    <a:pt x="26232" y="174022"/>
                    <a:pt x="7578" y="147446"/>
                  </a:cubicBezTo>
                  <a:cubicBezTo>
                    <a:pt x="-11077" y="120870"/>
                    <a:pt x="8089" y="95657"/>
                    <a:pt x="28617" y="111330"/>
                  </a:cubicBezTo>
                  <a:cubicBezTo>
                    <a:pt x="28617" y="111330"/>
                    <a:pt x="44120" y="79217"/>
                    <a:pt x="39264" y="61500"/>
                  </a:cubicBezTo>
                  <a:cubicBezTo>
                    <a:pt x="34409" y="43782"/>
                    <a:pt x="57663" y="43527"/>
                    <a:pt x="58686" y="24702"/>
                  </a:cubicBezTo>
                  <a:cubicBezTo>
                    <a:pt x="58941" y="24702"/>
                    <a:pt x="114223" y="22743"/>
                    <a:pt x="147443" y="0"/>
                  </a:cubicBezTo>
                  <a:close/>
                </a:path>
              </a:pathLst>
            </a:custGeom>
            <a:solidFill>
              <a:srgbClr val="FFFFFF"/>
            </a:solidFill>
            <a:ln w="8515" cap="flat">
              <a:noFill/>
              <a:prstDash val="solid"/>
              <a:miter/>
            </a:ln>
          </p:spPr>
          <p:txBody>
            <a:bodyPr rtlCol="0" anchor="ctr"/>
            <a:lstStyle/>
            <a:p>
              <a:endParaRPr lang="en-US"/>
            </a:p>
          </p:txBody>
        </p:sp>
        <p:sp>
          <p:nvSpPr>
            <p:cNvPr id="4246" name="Freeform: Shape 4245">
              <a:extLst>
                <a:ext uri="{FF2B5EF4-FFF2-40B4-BE49-F238E27FC236}">
                  <a16:creationId xmlns:a16="http://schemas.microsoft.com/office/drawing/2014/main" id="{282BCA11-0490-4F97-931E-078A0466F13C}"/>
                </a:ext>
              </a:extLst>
            </p:cNvPr>
            <p:cNvSpPr/>
            <p:nvPr/>
          </p:nvSpPr>
          <p:spPr>
            <a:xfrm>
              <a:off x="6191667" y="2796546"/>
              <a:ext cx="208232" cy="248779"/>
            </a:xfrm>
            <a:custGeom>
              <a:avLst/>
              <a:gdLst>
                <a:gd name="connsiteX0" fmla="*/ 147443 w 208232"/>
                <a:gd name="connsiteY0" fmla="*/ 0 h 248779"/>
                <a:gd name="connsiteX1" fmla="*/ 185518 w 208232"/>
                <a:gd name="connsiteY1" fmla="*/ 87820 h 248779"/>
                <a:gd name="connsiteX2" fmla="*/ 185518 w 208232"/>
                <a:gd name="connsiteY2" fmla="*/ 244040 h 248779"/>
                <a:gd name="connsiteX3" fmla="*/ 76488 w 208232"/>
                <a:gd name="connsiteY3" fmla="*/ 212693 h 248779"/>
                <a:gd name="connsiteX4" fmla="*/ 63285 w 208232"/>
                <a:gd name="connsiteY4" fmla="*/ 197361 h 248779"/>
                <a:gd name="connsiteX5" fmla="*/ 46675 w 208232"/>
                <a:gd name="connsiteY5" fmla="*/ 168145 h 248779"/>
                <a:gd name="connsiteX6" fmla="*/ 7578 w 208232"/>
                <a:gd name="connsiteY6" fmla="*/ 147446 h 248779"/>
                <a:gd name="connsiteX7" fmla="*/ 28617 w 208232"/>
                <a:gd name="connsiteY7" fmla="*/ 111330 h 248779"/>
                <a:gd name="connsiteX8" fmla="*/ 39264 w 208232"/>
                <a:gd name="connsiteY8" fmla="*/ 61500 h 248779"/>
                <a:gd name="connsiteX9" fmla="*/ 58686 w 208232"/>
                <a:gd name="connsiteY9" fmla="*/ 24702 h 248779"/>
                <a:gd name="connsiteX10" fmla="*/ 147443 w 208232"/>
                <a:gd name="connsiteY10" fmla="*/ 0 h 24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232" h="248779">
                  <a:moveTo>
                    <a:pt x="147443" y="0"/>
                  </a:moveTo>
                  <a:cubicBezTo>
                    <a:pt x="147443" y="0"/>
                    <a:pt x="186370" y="68144"/>
                    <a:pt x="185518" y="87820"/>
                  </a:cubicBezTo>
                  <a:cubicBezTo>
                    <a:pt x="185518" y="87820"/>
                    <a:pt x="236626" y="221978"/>
                    <a:pt x="185518" y="244040"/>
                  </a:cubicBezTo>
                  <a:cubicBezTo>
                    <a:pt x="145824" y="261075"/>
                    <a:pt x="95994" y="227855"/>
                    <a:pt x="76488" y="212693"/>
                  </a:cubicBezTo>
                  <a:cubicBezTo>
                    <a:pt x="71147" y="208477"/>
                    <a:pt x="66658" y="203273"/>
                    <a:pt x="63285" y="197361"/>
                  </a:cubicBezTo>
                  <a:lnTo>
                    <a:pt x="46675" y="168145"/>
                  </a:lnTo>
                  <a:cubicBezTo>
                    <a:pt x="46675" y="168145"/>
                    <a:pt x="26232" y="174022"/>
                    <a:pt x="7578" y="147446"/>
                  </a:cubicBezTo>
                  <a:cubicBezTo>
                    <a:pt x="-11077" y="120870"/>
                    <a:pt x="8089" y="95657"/>
                    <a:pt x="28617" y="111330"/>
                  </a:cubicBezTo>
                  <a:cubicBezTo>
                    <a:pt x="28617" y="111330"/>
                    <a:pt x="44120" y="79217"/>
                    <a:pt x="39264" y="61500"/>
                  </a:cubicBezTo>
                  <a:cubicBezTo>
                    <a:pt x="34409" y="43782"/>
                    <a:pt x="57663" y="43527"/>
                    <a:pt x="58686" y="24702"/>
                  </a:cubicBezTo>
                  <a:cubicBezTo>
                    <a:pt x="58941" y="24702"/>
                    <a:pt x="114223" y="22743"/>
                    <a:pt x="147443" y="0"/>
                  </a:cubicBezTo>
                  <a:close/>
                </a:path>
              </a:pathLst>
            </a:custGeom>
            <a:noFill/>
            <a:ln w="8515" cap="rnd">
              <a:solidFill>
                <a:srgbClr val="263238"/>
              </a:solidFill>
              <a:prstDash val="solid"/>
              <a:round/>
            </a:ln>
          </p:spPr>
          <p:txBody>
            <a:bodyPr rtlCol="0" anchor="ctr"/>
            <a:lstStyle/>
            <a:p>
              <a:endParaRPr lang="en-US"/>
            </a:p>
          </p:txBody>
        </p:sp>
        <p:sp>
          <p:nvSpPr>
            <p:cNvPr id="4247" name="Freeform: Shape 4246">
              <a:extLst>
                <a:ext uri="{FF2B5EF4-FFF2-40B4-BE49-F238E27FC236}">
                  <a16:creationId xmlns:a16="http://schemas.microsoft.com/office/drawing/2014/main" id="{A66F86DC-AA75-4FEC-B594-5515BC3D30F0}"/>
                </a:ext>
              </a:extLst>
            </p:cNvPr>
            <p:cNvSpPr/>
            <p:nvPr/>
          </p:nvSpPr>
          <p:spPr>
            <a:xfrm>
              <a:off x="6331955" y="2974742"/>
              <a:ext cx="38245" cy="11833"/>
            </a:xfrm>
            <a:custGeom>
              <a:avLst/>
              <a:gdLst>
                <a:gd name="connsiteX0" fmla="*/ 0 w 38245"/>
                <a:gd name="connsiteY0" fmla="*/ 5707 h 11833"/>
                <a:gd name="connsiteX1" fmla="*/ 38246 w 38245"/>
                <a:gd name="connsiteY1" fmla="*/ 0 h 11833"/>
              </a:gdLst>
              <a:ahLst/>
              <a:cxnLst>
                <a:cxn ang="0">
                  <a:pos x="connsiteX0" y="connsiteY0"/>
                </a:cxn>
                <a:cxn ang="0">
                  <a:pos x="connsiteX1" y="connsiteY1"/>
                </a:cxn>
              </a:cxnLst>
              <a:rect l="l" t="t" r="r" b="b"/>
              <a:pathLst>
                <a:path w="38245" h="11833">
                  <a:moveTo>
                    <a:pt x="0" y="5707"/>
                  </a:moveTo>
                  <a:cubicBezTo>
                    <a:pt x="0" y="5707"/>
                    <a:pt x="12607" y="22743"/>
                    <a:pt x="38246" y="0"/>
                  </a:cubicBezTo>
                </a:path>
              </a:pathLst>
            </a:custGeom>
            <a:noFill/>
            <a:ln w="6387" cap="rnd">
              <a:solidFill>
                <a:srgbClr val="263238"/>
              </a:solidFill>
              <a:prstDash val="solid"/>
              <a:round/>
            </a:ln>
          </p:spPr>
          <p:txBody>
            <a:bodyPr rtlCol="0" anchor="ctr"/>
            <a:lstStyle/>
            <a:p>
              <a:endParaRPr lang="en-US"/>
            </a:p>
          </p:txBody>
        </p:sp>
        <p:sp>
          <p:nvSpPr>
            <p:cNvPr id="4248" name="Freeform: Shape 4247">
              <a:extLst>
                <a:ext uri="{FF2B5EF4-FFF2-40B4-BE49-F238E27FC236}">
                  <a16:creationId xmlns:a16="http://schemas.microsoft.com/office/drawing/2014/main" id="{7F92CA03-A06D-4030-AAB7-0E5BD419D87F}"/>
                </a:ext>
              </a:extLst>
            </p:cNvPr>
            <p:cNvSpPr/>
            <p:nvPr/>
          </p:nvSpPr>
          <p:spPr>
            <a:xfrm>
              <a:off x="6310436" y="2882251"/>
              <a:ext cx="44408" cy="57645"/>
            </a:xfrm>
            <a:custGeom>
              <a:avLst/>
              <a:gdLst>
                <a:gd name="connsiteX0" fmla="*/ 42729 w 44408"/>
                <a:gd name="connsiteY0" fmla="*/ 18725 h 57645"/>
                <a:gd name="connsiteX1" fmla="*/ 30548 w 44408"/>
                <a:gd name="connsiteY1" fmla="*/ 57227 h 57645"/>
                <a:gd name="connsiteX2" fmla="*/ 1417 w 44408"/>
                <a:gd name="connsiteY2" fmla="*/ 29373 h 57645"/>
                <a:gd name="connsiteX3" fmla="*/ 15642 w 44408"/>
                <a:gd name="connsiteY3" fmla="*/ 1008 h 57645"/>
                <a:gd name="connsiteX4" fmla="*/ 42729 w 44408"/>
                <a:gd name="connsiteY4" fmla="*/ 18725 h 5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08" h="57645">
                  <a:moveTo>
                    <a:pt x="42729" y="18725"/>
                  </a:moveTo>
                  <a:cubicBezTo>
                    <a:pt x="47414" y="37124"/>
                    <a:pt x="41962" y="54330"/>
                    <a:pt x="30548" y="57227"/>
                  </a:cubicBezTo>
                  <a:cubicBezTo>
                    <a:pt x="19134" y="60123"/>
                    <a:pt x="6102" y="47686"/>
                    <a:pt x="1417" y="29373"/>
                  </a:cubicBezTo>
                  <a:cubicBezTo>
                    <a:pt x="-3268" y="11059"/>
                    <a:pt x="4228" y="3819"/>
                    <a:pt x="15642" y="1008"/>
                  </a:cubicBezTo>
                  <a:cubicBezTo>
                    <a:pt x="27056" y="-1803"/>
                    <a:pt x="38044" y="412"/>
                    <a:pt x="42729" y="18725"/>
                  </a:cubicBezTo>
                  <a:close/>
                </a:path>
              </a:pathLst>
            </a:custGeom>
            <a:noFill/>
            <a:ln w="6387" cap="rnd">
              <a:solidFill>
                <a:srgbClr val="263238"/>
              </a:solidFill>
              <a:prstDash val="solid"/>
              <a:round/>
            </a:ln>
          </p:spPr>
          <p:txBody>
            <a:bodyPr rtlCol="0" anchor="ctr"/>
            <a:lstStyle/>
            <a:p>
              <a:endParaRPr lang="en-US"/>
            </a:p>
          </p:txBody>
        </p:sp>
        <p:sp>
          <p:nvSpPr>
            <p:cNvPr id="4249" name="Freeform: Shape 4248">
              <a:extLst>
                <a:ext uri="{FF2B5EF4-FFF2-40B4-BE49-F238E27FC236}">
                  <a16:creationId xmlns:a16="http://schemas.microsoft.com/office/drawing/2014/main" id="{53C00792-D1FE-4B4B-9ACD-B2511B70024F}"/>
                </a:ext>
              </a:extLst>
            </p:cNvPr>
            <p:cNvSpPr/>
            <p:nvPr/>
          </p:nvSpPr>
          <p:spPr>
            <a:xfrm>
              <a:off x="6369517" y="2866735"/>
              <a:ext cx="37792" cy="57352"/>
            </a:xfrm>
            <a:custGeom>
              <a:avLst/>
              <a:gdLst>
                <a:gd name="connsiteX0" fmla="*/ 35777 w 37792"/>
                <a:gd name="connsiteY0" fmla="*/ 19505 h 57352"/>
                <a:gd name="connsiteX1" fmla="*/ 27259 w 37792"/>
                <a:gd name="connsiteY1" fmla="*/ 57070 h 57352"/>
                <a:gd name="connsiteX2" fmla="*/ 1705 w 37792"/>
                <a:gd name="connsiteY2" fmla="*/ 28194 h 57352"/>
                <a:gd name="connsiteX3" fmla="*/ 12268 w 37792"/>
                <a:gd name="connsiteY3" fmla="*/ 766 h 57352"/>
                <a:gd name="connsiteX4" fmla="*/ 35777 w 37792"/>
                <a:gd name="connsiteY4" fmla="*/ 19505 h 57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92" h="57352">
                  <a:moveTo>
                    <a:pt x="35777" y="19505"/>
                  </a:moveTo>
                  <a:cubicBezTo>
                    <a:pt x="40462" y="37904"/>
                    <a:pt x="36714" y="54685"/>
                    <a:pt x="27259" y="57070"/>
                  </a:cubicBezTo>
                  <a:cubicBezTo>
                    <a:pt x="17804" y="59455"/>
                    <a:pt x="6561" y="46507"/>
                    <a:pt x="1705" y="28194"/>
                  </a:cubicBezTo>
                  <a:cubicBezTo>
                    <a:pt x="-3150" y="9880"/>
                    <a:pt x="2983" y="3151"/>
                    <a:pt x="12268" y="766"/>
                  </a:cubicBezTo>
                  <a:cubicBezTo>
                    <a:pt x="21552" y="-1619"/>
                    <a:pt x="31433" y="766"/>
                    <a:pt x="35777" y="19505"/>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250" name="Freeform: Shape 4249">
              <a:extLst>
                <a:ext uri="{FF2B5EF4-FFF2-40B4-BE49-F238E27FC236}">
                  <a16:creationId xmlns:a16="http://schemas.microsoft.com/office/drawing/2014/main" id="{A4D9E726-FB2A-496E-AD02-887737877677}"/>
                </a:ext>
              </a:extLst>
            </p:cNvPr>
            <p:cNvSpPr/>
            <p:nvPr/>
          </p:nvSpPr>
          <p:spPr>
            <a:xfrm>
              <a:off x="6305805" y="2868333"/>
              <a:ext cx="34668" cy="14414"/>
            </a:xfrm>
            <a:custGeom>
              <a:avLst/>
              <a:gdLst>
                <a:gd name="connsiteX0" fmla="*/ 0 w 34668"/>
                <a:gd name="connsiteY0" fmla="*/ 14415 h 14414"/>
                <a:gd name="connsiteX1" fmla="*/ 34140 w 34668"/>
                <a:gd name="connsiteY1" fmla="*/ 2566 h 14414"/>
                <a:gd name="connsiteX2" fmla="*/ 34668 w 34668"/>
                <a:gd name="connsiteY2" fmla="*/ 2830 h 14414"/>
              </a:gdLst>
              <a:ahLst/>
              <a:cxnLst>
                <a:cxn ang="0">
                  <a:pos x="connsiteX0" y="connsiteY0"/>
                </a:cxn>
                <a:cxn ang="0">
                  <a:pos x="connsiteX1" y="connsiteY1"/>
                </a:cxn>
                <a:cxn ang="0">
                  <a:pos x="connsiteX2" y="connsiteY2"/>
                </a:cxn>
              </a:cxnLst>
              <a:rect l="l" t="t" r="r" b="b"/>
              <a:pathLst>
                <a:path w="34668" h="14414">
                  <a:moveTo>
                    <a:pt x="0" y="14415"/>
                  </a:moveTo>
                  <a:cubicBezTo>
                    <a:pt x="6158" y="1714"/>
                    <a:pt x="21440" y="-3592"/>
                    <a:pt x="34140" y="2566"/>
                  </a:cubicBezTo>
                  <a:cubicBezTo>
                    <a:pt x="34319" y="2651"/>
                    <a:pt x="34498" y="2736"/>
                    <a:pt x="34668" y="2830"/>
                  </a:cubicBezTo>
                </a:path>
              </a:pathLst>
            </a:custGeom>
            <a:noFill/>
            <a:ln w="6387" cap="rnd">
              <a:solidFill>
                <a:srgbClr val="263238"/>
              </a:solidFill>
              <a:prstDash val="solid"/>
              <a:round/>
            </a:ln>
          </p:spPr>
          <p:txBody>
            <a:bodyPr rtlCol="0" anchor="ctr"/>
            <a:lstStyle/>
            <a:p>
              <a:endParaRPr lang="en-US"/>
            </a:p>
          </p:txBody>
        </p:sp>
        <p:sp>
          <p:nvSpPr>
            <p:cNvPr id="4251" name="Freeform: Shape 4250">
              <a:extLst>
                <a:ext uri="{FF2B5EF4-FFF2-40B4-BE49-F238E27FC236}">
                  <a16:creationId xmlns:a16="http://schemas.microsoft.com/office/drawing/2014/main" id="{899ACABF-825C-4AD4-842E-EE0F304D2AA3}"/>
                </a:ext>
              </a:extLst>
            </p:cNvPr>
            <p:cNvSpPr/>
            <p:nvPr/>
          </p:nvSpPr>
          <p:spPr>
            <a:xfrm>
              <a:off x="6362194" y="2851316"/>
              <a:ext cx="10817" cy="12436"/>
            </a:xfrm>
            <a:custGeom>
              <a:avLst/>
              <a:gdLst>
                <a:gd name="connsiteX0" fmla="*/ 0 w 10817"/>
                <a:gd name="connsiteY0" fmla="*/ 12436 h 12436"/>
                <a:gd name="connsiteX1" fmla="*/ 10818 w 10817"/>
                <a:gd name="connsiteY1" fmla="*/ 0 h 12436"/>
              </a:gdLst>
              <a:ahLst/>
              <a:cxnLst>
                <a:cxn ang="0">
                  <a:pos x="connsiteX0" y="connsiteY0"/>
                </a:cxn>
                <a:cxn ang="0">
                  <a:pos x="connsiteX1" y="connsiteY1"/>
                </a:cxn>
              </a:cxnLst>
              <a:rect l="l" t="t" r="r" b="b"/>
              <a:pathLst>
                <a:path w="10817" h="12436">
                  <a:moveTo>
                    <a:pt x="0" y="12436"/>
                  </a:moveTo>
                  <a:cubicBezTo>
                    <a:pt x="1227" y="6704"/>
                    <a:pt x="5315" y="2010"/>
                    <a:pt x="10818" y="0"/>
                  </a:cubicBezTo>
                </a:path>
              </a:pathLst>
            </a:custGeom>
            <a:noFill/>
            <a:ln w="6387" cap="rnd">
              <a:solidFill>
                <a:srgbClr val="263238"/>
              </a:solidFill>
              <a:prstDash val="solid"/>
              <a:round/>
            </a:ln>
          </p:spPr>
          <p:txBody>
            <a:bodyPr rtlCol="0" anchor="ctr"/>
            <a:lstStyle/>
            <a:p>
              <a:endParaRPr lang="en-US"/>
            </a:p>
          </p:txBody>
        </p:sp>
        <p:sp>
          <p:nvSpPr>
            <p:cNvPr id="4252" name="Freeform: Shape 4251">
              <a:extLst>
                <a:ext uri="{FF2B5EF4-FFF2-40B4-BE49-F238E27FC236}">
                  <a16:creationId xmlns:a16="http://schemas.microsoft.com/office/drawing/2014/main" id="{F9ABF59C-A0A5-4E3C-99B9-91289D62F7DF}"/>
                </a:ext>
              </a:extLst>
            </p:cNvPr>
            <p:cNvSpPr/>
            <p:nvPr/>
          </p:nvSpPr>
          <p:spPr>
            <a:xfrm>
              <a:off x="6220540" y="2907876"/>
              <a:ext cx="91312" cy="12521"/>
            </a:xfrm>
            <a:custGeom>
              <a:avLst/>
              <a:gdLst>
                <a:gd name="connsiteX0" fmla="*/ 91312 w 91312"/>
                <a:gd name="connsiteY0" fmla="*/ 3748 h 12521"/>
                <a:gd name="connsiteX1" fmla="*/ 69592 w 91312"/>
                <a:gd name="connsiteY1" fmla="*/ 12521 h 12521"/>
                <a:gd name="connsiteX2" fmla="*/ 0 w 91312"/>
                <a:gd name="connsiteY2" fmla="*/ 0 h 12521"/>
              </a:gdLst>
              <a:ahLst/>
              <a:cxnLst>
                <a:cxn ang="0">
                  <a:pos x="connsiteX0" y="connsiteY0"/>
                </a:cxn>
                <a:cxn ang="0">
                  <a:pos x="connsiteX1" y="connsiteY1"/>
                </a:cxn>
                <a:cxn ang="0">
                  <a:pos x="connsiteX2" y="connsiteY2"/>
                </a:cxn>
              </a:cxnLst>
              <a:rect l="l" t="t" r="r" b="b"/>
              <a:pathLst>
                <a:path w="91312" h="12521">
                  <a:moveTo>
                    <a:pt x="91312" y="3748"/>
                  </a:moveTo>
                  <a:lnTo>
                    <a:pt x="69592" y="12521"/>
                  </a:lnTo>
                  <a:lnTo>
                    <a:pt x="0" y="0"/>
                  </a:lnTo>
                </a:path>
              </a:pathLst>
            </a:custGeom>
            <a:noFill/>
            <a:ln w="6387" cap="rnd">
              <a:solidFill>
                <a:srgbClr val="263238"/>
              </a:solidFill>
              <a:prstDash val="solid"/>
              <a:round/>
            </a:ln>
          </p:spPr>
          <p:txBody>
            <a:bodyPr rtlCol="0" anchor="ctr"/>
            <a:lstStyle/>
            <a:p>
              <a:endParaRPr lang="en-US"/>
            </a:p>
          </p:txBody>
        </p:sp>
        <p:sp>
          <p:nvSpPr>
            <p:cNvPr id="4253" name="Freeform: Shape 4252">
              <a:extLst>
                <a:ext uri="{FF2B5EF4-FFF2-40B4-BE49-F238E27FC236}">
                  <a16:creationId xmlns:a16="http://schemas.microsoft.com/office/drawing/2014/main" id="{EED675DD-7B61-458B-8AE1-D03432EAAEDC}"/>
                </a:ext>
              </a:extLst>
            </p:cNvPr>
            <p:cNvSpPr/>
            <p:nvPr/>
          </p:nvSpPr>
          <p:spPr>
            <a:xfrm>
              <a:off x="6353505" y="2891436"/>
              <a:ext cx="17376" cy="7069"/>
            </a:xfrm>
            <a:custGeom>
              <a:avLst/>
              <a:gdLst>
                <a:gd name="connsiteX0" fmla="*/ 17377 w 17376"/>
                <a:gd name="connsiteY0" fmla="*/ 0 h 7069"/>
                <a:gd name="connsiteX1" fmla="*/ 0 w 17376"/>
                <a:gd name="connsiteY1" fmla="*/ 7070 h 7069"/>
              </a:gdLst>
              <a:ahLst/>
              <a:cxnLst>
                <a:cxn ang="0">
                  <a:pos x="connsiteX0" y="connsiteY0"/>
                </a:cxn>
                <a:cxn ang="0">
                  <a:pos x="connsiteX1" y="connsiteY1"/>
                </a:cxn>
              </a:cxnLst>
              <a:rect l="l" t="t" r="r" b="b"/>
              <a:pathLst>
                <a:path w="17376" h="7069">
                  <a:moveTo>
                    <a:pt x="17377" y="0"/>
                  </a:moveTo>
                  <a:lnTo>
                    <a:pt x="0" y="7070"/>
                  </a:lnTo>
                </a:path>
              </a:pathLst>
            </a:custGeom>
            <a:ln w="6387" cap="rnd">
              <a:solidFill>
                <a:srgbClr val="263238"/>
              </a:solidFill>
              <a:prstDash val="solid"/>
              <a:round/>
            </a:ln>
          </p:spPr>
          <p:txBody>
            <a:bodyPr rtlCol="0" anchor="ctr"/>
            <a:lstStyle/>
            <a:p>
              <a:endParaRPr lang="en-US"/>
            </a:p>
          </p:txBody>
        </p:sp>
        <p:sp>
          <p:nvSpPr>
            <p:cNvPr id="4254" name="Freeform: Shape 4253">
              <a:extLst>
                <a:ext uri="{FF2B5EF4-FFF2-40B4-BE49-F238E27FC236}">
                  <a16:creationId xmlns:a16="http://schemas.microsoft.com/office/drawing/2014/main" id="{0EBA8D5A-E177-46EB-A3C3-2C74213321AC}"/>
                </a:ext>
              </a:extLst>
            </p:cNvPr>
            <p:cNvSpPr/>
            <p:nvPr/>
          </p:nvSpPr>
          <p:spPr>
            <a:xfrm>
              <a:off x="6330305" y="2895581"/>
              <a:ext cx="13327" cy="21096"/>
            </a:xfrm>
            <a:custGeom>
              <a:avLst/>
              <a:gdLst>
                <a:gd name="connsiteX0" fmla="*/ 13234 w 13327"/>
                <a:gd name="connsiteY0" fmla="*/ 9824 h 21096"/>
                <a:gd name="connsiteX1" fmla="*/ 7868 w 13327"/>
                <a:gd name="connsiteY1" fmla="*/ 21068 h 21096"/>
                <a:gd name="connsiteX2" fmla="*/ 116 w 13327"/>
                <a:gd name="connsiteY2" fmla="*/ 11272 h 21096"/>
                <a:gd name="connsiteX3" fmla="*/ 5397 w 13327"/>
                <a:gd name="connsiteY3" fmla="*/ 29 h 21096"/>
                <a:gd name="connsiteX4" fmla="*/ 13234 w 13327"/>
                <a:gd name="connsiteY4" fmla="*/ 9824 h 2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27" h="21096">
                  <a:moveTo>
                    <a:pt x="13234" y="9824"/>
                  </a:moveTo>
                  <a:cubicBezTo>
                    <a:pt x="13830" y="15617"/>
                    <a:pt x="11530" y="20642"/>
                    <a:pt x="7868" y="21068"/>
                  </a:cubicBezTo>
                  <a:cubicBezTo>
                    <a:pt x="4205" y="21494"/>
                    <a:pt x="798" y="17065"/>
                    <a:pt x="116" y="11272"/>
                  </a:cubicBezTo>
                  <a:cubicBezTo>
                    <a:pt x="-565" y="5480"/>
                    <a:pt x="1820" y="455"/>
                    <a:pt x="5397" y="29"/>
                  </a:cubicBezTo>
                  <a:cubicBezTo>
                    <a:pt x="8975" y="-397"/>
                    <a:pt x="12552" y="3947"/>
                    <a:pt x="13234" y="9824"/>
                  </a:cubicBezTo>
                  <a:close/>
                </a:path>
              </a:pathLst>
            </a:custGeom>
            <a:solidFill>
              <a:srgbClr val="263238"/>
            </a:solidFill>
            <a:ln w="8515" cap="flat">
              <a:noFill/>
              <a:prstDash val="solid"/>
              <a:miter/>
            </a:ln>
          </p:spPr>
          <p:txBody>
            <a:bodyPr rtlCol="0" anchor="ctr"/>
            <a:lstStyle/>
            <a:p>
              <a:endParaRPr lang="en-US"/>
            </a:p>
          </p:txBody>
        </p:sp>
        <p:sp>
          <p:nvSpPr>
            <p:cNvPr id="4255" name="Freeform: Shape 4254">
              <a:extLst>
                <a:ext uri="{FF2B5EF4-FFF2-40B4-BE49-F238E27FC236}">
                  <a16:creationId xmlns:a16="http://schemas.microsoft.com/office/drawing/2014/main" id="{DD93801A-C746-447E-8439-4F4AB9A619CB}"/>
                </a:ext>
              </a:extLst>
            </p:cNvPr>
            <p:cNvSpPr/>
            <p:nvPr/>
          </p:nvSpPr>
          <p:spPr>
            <a:xfrm>
              <a:off x="6376626" y="2880352"/>
              <a:ext cx="9579" cy="20472"/>
            </a:xfrm>
            <a:custGeom>
              <a:avLst/>
              <a:gdLst>
                <a:gd name="connsiteX0" fmla="*/ 9418 w 9579"/>
                <a:gd name="connsiteY0" fmla="*/ 9636 h 20472"/>
                <a:gd name="connsiteX1" fmla="*/ 5926 w 9579"/>
                <a:gd name="connsiteY1" fmla="*/ 20454 h 20472"/>
                <a:gd name="connsiteX2" fmla="*/ 134 w 9579"/>
                <a:gd name="connsiteY2" fmla="*/ 10744 h 20472"/>
                <a:gd name="connsiteX3" fmla="*/ 3541 w 9579"/>
                <a:gd name="connsiteY3" fmla="*/ 11 h 20472"/>
                <a:gd name="connsiteX4" fmla="*/ 9418 w 9579"/>
                <a:gd name="connsiteY4" fmla="*/ 9636 h 20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9" h="20472">
                  <a:moveTo>
                    <a:pt x="9418" y="9636"/>
                  </a:moveTo>
                  <a:cubicBezTo>
                    <a:pt x="10100" y="15343"/>
                    <a:pt x="8566" y="20113"/>
                    <a:pt x="5926" y="20454"/>
                  </a:cubicBezTo>
                  <a:cubicBezTo>
                    <a:pt x="3285" y="20795"/>
                    <a:pt x="730" y="16365"/>
                    <a:pt x="134" y="10744"/>
                  </a:cubicBezTo>
                  <a:cubicBezTo>
                    <a:pt x="-463" y="5122"/>
                    <a:pt x="985" y="266"/>
                    <a:pt x="3541" y="11"/>
                  </a:cubicBezTo>
                  <a:cubicBezTo>
                    <a:pt x="6096" y="-245"/>
                    <a:pt x="8737" y="4014"/>
                    <a:pt x="9418" y="9636"/>
                  </a:cubicBezTo>
                  <a:close/>
                </a:path>
              </a:pathLst>
            </a:custGeom>
            <a:solidFill>
              <a:srgbClr val="263238"/>
            </a:solidFill>
            <a:ln w="8515" cap="flat">
              <a:noFill/>
              <a:prstDash val="solid"/>
              <a:miter/>
            </a:ln>
          </p:spPr>
          <p:txBody>
            <a:bodyPr rtlCol="0" anchor="ctr"/>
            <a:lstStyle/>
            <a:p>
              <a:endParaRPr lang="en-US"/>
            </a:p>
          </p:txBody>
        </p:sp>
        <p:sp>
          <p:nvSpPr>
            <p:cNvPr id="4288" name="Freeform: Shape 4287">
              <a:extLst>
                <a:ext uri="{FF2B5EF4-FFF2-40B4-BE49-F238E27FC236}">
                  <a16:creationId xmlns:a16="http://schemas.microsoft.com/office/drawing/2014/main" id="{CB260C5E-0A17-4F60-9825-5297AF602384}"/>
                </a:ext>
              </a:extLst>
            </p:cNvPr>
            <p:cNvSpPr/>
            <p:nvPr/>
          </p:nvSpPr>
          <p:spPr>
            <a:xfrm>
              <a:off x="6366367" y="2893395"/>
              <a:ext cx="38239" cy="54600"/>
            </a:xfrm>
            <a:custGeom>
              <a:avLst/>
              <a:gdLst>
                <a:gd name="connsiteX0" fmla="*/ 0 w 38239"/>
                <a:gd name="connsiteY0" fmla="*/ 0 h 54600"/>
                <a:gd name="connsiteX1" fmla="*/ 35775 w 38239"/>
                <a:gd name="connsiteY1" fmla="*/ 31431 h 54600"/>
                <a:gd name="connsiteX2" fmla="*/ 36397 w 38239"/>
                <a:gd name="connsiteY2" fmla="*/ 41772 h 54600"/>
                <a:gd name="connsiteX3" fmla="*/ 34838 w 38239"/>
                <a:gd name="connsiteY3" fmla="*/ 43101 h 54600"/>
                <a:gd name="connsiteX4" fmla="*/ 16440 w 38239"/>
                <a:gd name="connsiteY4" fmla="*/ 54600 h 5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39" h="54600">
                  <a:moveTo>
                    <a:pt x="0" y="0"/>
                  </a:moveTo>
                  <a:lnTo>
                    <a:pt x="35775" y="31431"/>
                  </a:lnTo>
                  <a:cubicBezTo>
                    <a:pt x="38799" y="34114"/>
                    <a:pt x="39080" y="38748"/>
                    <a:pt x="36397" y="41772"/>
                  </a:cubicBezTo>
                  <a:cubicBezTo>
                    <a:pt x="35946" y="42283"/>
                    <a:pt x="35418" y="42735"/>
                    <a:pt x="34838" y="43101"/>
                  </a:cubicBezTo>
                  <a:lnTo>
                    <a:pt x="16440" y="54600"/>
                  </a:lnTo>
                </a:path>
              </a:pathLst>
            </a:custGeom>
            <a:solidFill>
              <a:srgbClr val="FFFFFF"/>
            </a:solidFill>
            <a:ln w="6387" cap="rnd">
              <a:solidFill>
                <a:srgbClr val="263238"/>
              </a:solidFill>
              <a:prstDash val="solid"/>
              <a:round/>
            </a:ln>
          </p:spPr>
          <p:txBody>
            <a:bodyPr rtlCol="0" anchor="ctr"/>
            <a:lstStyle/>
            <a:p>
              <a:endParaRPr lang="en-US"/>
            </a:p>
          </p:txBody>
        </p:sp>
        <p:sp>
          <p:nvSpPr>
            <p:cNvPr id="4289" name="Freeform: Shape 4288">
              <a:extLst>
                <a:ext uri="{FF2B5EF4-FFF2-40B4-BE49-F238E27FC236}">
                  <a16:creationId xmlns:a16="http://schemas.microsoft.com/office/drawing/2014/main" id="{B04A7E42-CDD7-489B-92A0-7E779F0F1D8D}"/>
                </a:ext>
              </a:extLst>
            </p:cNvPr>
            <p:cNvSpPr/>
            <p:nvPr/>
          </p:nvSpPr>
          <p:spPr>
            <a:xfrm>
              <a:off x="6028239" y="2743499"/>
              <a:ext cx="135486" cy="250383"/>
            </a:xfrm>
            <a:custGeom>
              <a:avLst/>
              <a:gdLst>
                <a:gd name="connsiteX0" fmla="*/ 135486 w 135486"/>
                <a:gd name="connsiteY0" fmla="*/ 78772 h 250383"/>
                <a:gd name="connsiteX1" fmla="*/ 41278 w 135486"/>
                <a:gd name="connsiteY1" fmla="*/ 10628 h 250383"/>
                <a:gd name="connsiteX2" fmla="*/ 11039 w 135486"/>
                <a:gd name="connsiteY2" fmla="*/ 217955 h 250383"/>
                <a:gd name="connsiteX3" fmla="*/ 41278 w 135486"/>
                <a:gd name="connsiteY3" fmla="*/ 212929 h 250383"/>
                <a:gd name="connsiteX4" fmla="*/ 54566 w 135486"/>
                <a:gd name="connsiteY4" fmla="*/ 250323 h 250383"/>
                <a:gd name="connsiteX5" fmla="*/ 80120 w 135486"/>
                <a:gd name="connsiteY5" fmla="*/ 201771 h 250383"/>
                <a:gd name="connsiteX6" fmla="*/ 86253 w 135486"/>
                <a:gd name="connsiteY6" fmla="*/ 236780 h 250383"/>
                <a:gd name="connsiteX7" fmla="*/ 122624 w 135486"/>
                <a:gd name="connsiteY7" fmla="*/ 138823 h 250383"/>
                <a:gd name="connsiteX8" fmla="*/ 135486 w 135486"/>
                <a:gd name="connsiteY8" fmla="*/ 78772 h 25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486" h="250383">
                  <a:moveTo>
                    <a:pt x="135486" y="78772"/>
                  </a:moveTo>
                  <a:cubicBezTo>
                    <a:pt x="135486" y="78772"/>
                    <a:pt x="129183" y="-34517"/>
                    <a:pt x="41278" y="10628"/>
                  </a:cubicBezTo>
                  <a:cubicBezTo>
                    <a:pt x="-46628" y="55773"/>
                    <a:pt x="37360" y="188653"/>
                    <a:pt x="11039" y="217955"/>
                  </a:cubicBezTo>
                  <a:cubicBezTo>
                    <a:pt x="-15281" y="247257"/>
                    <a:pt x="35060" y="234139"/>
                    <a:pt x="41278" y="212929"/>
                  </a:cubicBezTo>
                  <a:cubicBezTo>
                    <a:pt x="47496" y="191720"/>
                    <a:pt x="42385" y="248279"/>
                    <a:pt x="54566" y="250323"/>
                  </a:cubicBezTo>
                  <a:cubicBezTo>
                    <a:pt x="66747" y="252367"/>
                    <a:pt x="68706" y="201771"/>
                    <a:pt x="80120" y="201771"/>
                  </a:cubicBezTo>
                  <a:cubicBezTo>
                    <a:pt x="91534" y="201771"/>
                    <a:pt x="77138" y="233287"/>
                    <a:pt x="86253" y="236780"/>
                  </a:cubicBezTo>
                  <a:cubicBezTo>
                    <a:pt x="95367" y="240272"/>
                    <a:pt x="116577" y="174939"/>
                    <a:pt x="122624" y="138823"/>
                  </a:cubicBezTo>
                  <a:cubicBezTo>
                    <a:pt x="125819" y="118584"/>
                    <a:pt x="130112" y="98542"/>
                    <a:pt x="135486" y="78772"/>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290" name="Freeform: Shape 4289">
              <a:extLst>
                <a:ext uri="{FF2B5EF4-FFF2-40B4-BE49-F238E27FC236}">
                  <a16:creationId xmlns:a16="http://schemas.microsoft.com/office/drawing/2014/main" id="{4A7FA9BE-CEB6-4BF6-A7FF-87A9885B307C}"/>
                </a:ext>
              </a:extLst>
            </p:cNvPr>
            <p:cNvSpPr/>
            <p:nvPr/>
          </p:nvSpPr>
          <p:spPr>
            <a:xfrm>
              <a:off x="6123579" y="2806853"/>
              <a:ext cx="40146" cy="119251"/>
            </a:xfrm>
            <a:custGeom>
              <a:avLst/>
              <a:gdLst>
                <a:gd name="connsiteX0" fmla="*/ 40147 w 40146"/>
                <a:gd name="connsiteY0" fmla="*/ 0 h 119251"/>
                <a:gd name="connsiteX1" fmla="*/ 21407 w 40146"/>
                <a:gd name="connsiteY1" fmla="*/ 119251 h 119251"/>
                <a:gd name="connsiteX2" fmla="*/ 40147 w 40146"/>
                <a:gd name="connsiteY2" fmla="*/ 0 h 119251"/>
              </a:gdLst>
              <a:ahLst/>
              <a:cxnLst>
                <a:cxn ang="0">
                  <a:pos x="connsiteX0" y="connsiteY0"/>
                </a:cxn>
                <a:cxn ang="0">
                  <a:pos x="connsiteX1" y="connsiteY1"/>
                </a:cxn>
                <a:cxn ang="0">
                  <a:pos x="connsiteX2" y="connsiteY2"/>
                </a:cxn>
              </a:cxnLst>
              <a:rect l="l" t="t" r="r" b="b"/>
              <a:pathLst>
                <a:path w="40146" h="119251">
                  <a:moveTo>
                    <a:pt x="40147" y="0"/>
                  </a:moveTo>
                  <a:cubicBezTo>
                    <a:pt x="40147" y="0"/>
                    <a:pt x="9397" y="34072"/>
                    <a:pt x="21407" y="119251"/>
                  </a:cubicBezTo>
                  <a:cubicBezTo>
                    <a:pt x="21833" y="119081"/>
                    <a:pt x="-37793" y="32794"/>
                    <a:pt x="40147" y="0"/>
                  </a:cubicBezTo>
                  <a:close/>
                </a:path>
              </a:pathLst>
            </a:custGeom>
            <a:solidFill>
              <a:srgbClr val="008D8A"/>
            </a:solidFill>
            <a:ln w="8515" cap="rnd">
              <a:solidFill>
                <a:srgbClr val="263238"/>
              </a:solidFill>
              <a:prstDash val="solid"/>
              <a:round/>
            </a:ln>
          </p:spPr>
          <p:txBody>
            <a:bodyPr rtlCol="0" anchor="ctr"/>
            <a:lstStyle/>
            <a:p>
              <a:endParaRPr lang="en-US"/>
            </a:p>
          </p:txBody>
        </p:sp>
        <p:sp>
          <p:nvSpPr>
            <p:cNvPr id="4291" name="Freeform: Shape 4290">
              <a:extLst>
                <a:ext uri="{FF2B5EF4-FFF2-40B4-BE49-F238E27FC236}">
                  <a16:creationId xmlns:a16="http://schemas.microsoft.com/office/drawing/2014/main" id="{0F36C437-7736-4CA6-9EC4-45DF49BD6689}"/>
                </a:ext>
              </a:extLst>
            </p:cNvPr>
            <p:cNvSpPr/>
            <p:nvPr/>
          </p:nvSpPr>
          <p:spPr>
            <a:xfrm>
              <a:off x="6236554" y="2814979"/>
              <a:ext cx="44213" cy="47927"/>
            </a:xfrm>
            <a:custGeom>
              <a:avLst/>
              <a:gdLst>
                <a:gd name="connsiteX0" fmla="*/ 0 w 44213"/>
                <a:gd name="connsiteY0" fmla="*/ 4991 h 47927"/>
                <a:gd name="connsiteX1" fmla="*/ 38757 w 44213"/>
                <a:gd name="connsiteY1" fmla="*/ 42556 h 47927"/>
                <a:gd name="connsiteX2" fmla="*/ 0 w 44213"/>
                <a:gd name="connsiteY2" fmla="*/ 4991 h 47927"/>
              </a:gdLst>
              <a:ahLst/>
              <a:cxnLst>
                <a:cxn ang="0">
                  <a:pos x="connsiteX0" y="connsiteY0"/>
                </a:cxn>
                <a:cxn ang="0">
                  <a:pos x="connsiteX1" y="connsiteY1"/>
                </a:cxn>
                <a:cxn ang="0">
                  <a:pos x="connsiteX2" y="connsiteY2"/>
                </a:cxn>
              </a:cxnLst>
              <a:rect l="l" t="t" r="r" b="b"/>
              <a:pathLst>
                <a:path w="44213" h="47927">
                  <a:moveTo>
                    <a:pt x="0" y="4991"/>
                  </a:moveTo>
                  <a:cubicBezTo>
                    <a:pt x="0" y="4991"/>
                    <a:pt x="34072" y="14446"/>
                    <a:pt x="38757" y="42556"/>
                  </a:cubicBezTo>
                  <a:cubicBezTo>
                    <a:pt x="43442" y="70665"/>
                    <a:pt x="59285" y="-22010"/>
                    <a:pt x="0" y="4991"/>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92" name="Freeform: Shape 4291">
              <a:extLst>
                <a:ext uri="{FF2B5EF4-FFF2-40B4-BE49-F238E27FC236}">
                  <a16:creationId xmlns:a16="http://schemas.microsoft.com/office/drawing/2014/main" id="{EB2B118E-E1D5-48A6-853E-799BCA487EB2}"/>
                </a:ext>
              </a:extLst>
            </p:cNvPr>
            <p:cNvSpPr/>
            <p:nvPr/>
          </p:nvSpPr>
          <p:spPr>
            <a:xfrm>
              <a:off x="6349843" y="2796662"/>
              <a:ext cx="48126" cy="30378"/>
            </a:xfrm>
            <a:custGeom>
              <a:avLst/>
              <a:gdLst>
                <a:gd name="connsiteX0" fmla="*/ 0 w 48126"/>
                <a:gd name="connsiteY0" fmla="*/ 17261 h 30378"/>
                <a:gd name="connsiteX1" fmla="*/ 48126 w 48126"/>
                <a:gd name="connsiteY1" fmla="*/ 30378 h 30378"/>
                <a:gd name="connsiteX2" fmla="*/ 0 w 48126"/>
                <a:gd name="connsiteY2" fmla="*/ 17261 h 30378"/>
              </a:gdLst>
              <a:ahLst/>
              <a:cxnLst>
                <a:cxn ang="0">
                  <a:pos x="connsiteX0" y="connsiteY0"/>
                </a:cxn>
                <a:cxn ang="0">
                  <a:pos x="connsiteX1" y="connsiteY1"/>
                </a:cxn>
                <a:cxn ang="0">
                  <a:pos x="connsiteX2" y="connsiteY2"/>
                </a:cxn>
              </a:cxnLst>
              <a:rect l="l" t="t" r="r" b="b"/>
              <a:pathLst>
                <a:path w="48126" h="30378">
                  <a:moveTo>
                    <a:pt x="0" y="17261"/>
                  </a:moveTo>
                  <a:cubicBezTo>
                    <a:pt x="0" y="17261"/>
                    <a:pt x="37053" y="6102"/>
                    <a:pt x="48126" y="30378"/>
                  </a:cubicBezTo>
                  <a:cubicBezTo>
                    <a:pt x="47871" y="30378"/>
                    <a:pt x="42590" y="-28140"/>
                    <a:pt x="0" y="17261"/>
                  </a:cubicBezTo>
                  <a:close/>
                </a:path>
              </a:pathLst>
            </a:custGeom>
            <a:solidFill>
              <a:srgbClr val="263238"/>
            </a:solidFill>
            <a:ln w="6387" cap="rnd">
              <a:solidFill>
                <a:srgbClr val="263238"/>
              </a:solidFill>
              <a:prstDash val="solid"/>
              <a:round/>
            </a:ln>
          </p:spPr>
          <p:txBody>
            <a:bodyPr rtlCol="0" anchor="ctr"/>
            <a:lstStyle/>
            <a:p>
              <a:endParaRPr lang="en-US"/>
            </a:p>
          </p:txBody>
        </p:sp>
        <p:sp>
          <p:nvSpPr>
            <p:cNvPr id="4293" name="Freeform: Shape 4292">
              <a:extLst>
                <a:ext uri="{FF2B5EF4-FFF2-40B4-BE49-F238E27FC236}">
                  <a16:creationId xmlns:a16="http://schemas.microsoft.com/office/drawing/2014/main" id="{882B4028-7604-4855-9FDF-953D17D9BA85}"/>
                </a:ext>
              </a:extLst>
            </p:cNvPr>
            <p:cNvSpPr/>
            <p:nvPr/>
          </p:nvSpPr>
          <p:spPr>
            <a:xfrm>
              <a:off x="6605363" y="2789278"/>
              <a:ext cx="99281" cy="179756"/>
            </a:xfrm>
            <a:custGeom>
              <a:avLst/>
              <a:gdLst>
                <a:gd name="connsiteX0" fmla="*/ 36986 w 99281"/>
                <a:gd name="connsiteY0" fmla="*/ 283 h 179756"/>
                <a:gd name="connsiteX1" fmla="*/ 52234 w 99281"/>
                <a:gd name="connsiteY1" fmla="*/ 7949 h 179756"/>
                <a:gd name="connsiteX2" fmla="*/ 73018 w 99281"/>
                <a:gd name="connsiteY2" fmla="*/ 16978 h 179756"/>
                <a:gd name="connsiteX3" fmla="*/ 89202 w 99281"/>
                <a:gd name="connsiteY3" fmla="*/ 32566 h 179756"/>
                <a:gd name="connsiteX4" fmla="*/ 99168 w 99281"/>
                <a:gd name="connsiteY4" fmla="*/ 44321 h 179756"/>
                <a:gd name="connsiteX5" fmla="*/ 75403 w 99281"/>
                <a:gd name="connsiteY5" fmla="*/ 106502 h 179756"/>
                <a:gd name="connsiteX6" fmla="*/ 61092 w 99281"/>
                <a:gd name="connsiteY6" fmla="*/ 179756 h 179756"/>
                <a:gd name="connsiteX7" fmla="*/ 7514 w 99281"/>
                <a:gd name="connsiteY7" fmla="*/ 173453 h 179756"/>
                <a:gd name="connsiteX8" fmla="*/ 24550 w 99281"/>
                <a:gd name="connsiteY8" fmla="*/ 103180 h 179756"/>
                <a:gd name="connsiteX9" fmla="*/ 8537 w 99281"/>
                <a:gd name="connsiteY9" fmla="*/ 72345 h 179756"/>
                <a:gd name="connsiteX10" fmla="*/ 19 w 99281"/>
                <a:gd name="connsiteY10" fmla="*/ 32651 h 179756"/>
                <a:gd name="connsiteX11" fmla="*/ 36986 w 99281"/>
                <a:gd name="connsiteY11" fmla="*/ 283 h 17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281" h="179756">
                  <a:moveTo>
                    <a:pt x="36986" y="283"/>
                  </a:moveTo>
                  <a:cubicBezTo>
                    <a:pt x="44482" y="-1761"/>
                    <a:pt x="52234" y="7949"/>
                    <a:pt x="52234" y="7949"/>
                  </a:cubicBezTo>
                  <a:cubicBezTo>
                    <a:pt x="60241" y="-5680"/>
                    <a:pt x="73018" y="16978"/>
                    <a:pt x="73018" y="16978"/>
                  </a:cubicBezTo>
                  <a:cubicBezTo>
                    <a:pt x="83750" y="3860"/>
                    <a:pt x="89202" y="32566"/>
                    <a:pt x="89202" y="32566"/>
                  </a:cubicBezTo>
                  <a:cubicBezTo>
                    <a:pt x="89202" y="32566"/>
                    <a:pt x="100531" y="29925"/>
                    <a:pt x="99168" y="44321"/>
                  </a:cubicBezTo>
                  <a:cubicBezTo>
                    <a:pt x="97379" y="63230"/>
                    <a:pt x="75403" y="106502"/>
                    <a:pt x="75403" y="106502"/>
                  </a:cubicBezTo>
                  <a:lnTo>
                    <a:pt x="61092" y="179756"/>
                  </a:lnTo>
                  <a:lnTo>
                    <a:pt x="7514" y="173453"/>
                  </a:lnTo>
                  <a:lnTo>
                    <a:pt x="24550" y="103180"/>
                  </a:lnTo>
                  <a:lnTo>
                    <a:pt x="8537" y="72345"/>
                  </a:lnTo>
                  <a:cubicBezTo>
                    <a:pt x="2651" y="59951"/>
                    <a:pt x="-263" y="46365"/>
                    <a:pt x="19" y="32651"/>
                  </a:cubicBezTo>
                  <a:cubicBezTo>
                    <a:pt x="2574" y="15189"/>
                    <a:pt x="29491" y="2242"/>
                    <a:pt x="36986" y="283"/>
                  </a:cubicBezTo>
                  <a:close/>
                </a:path>
              </a:pathLst>
            </a:custGeom>
            <a:solidFill>
              <a:srgbClr val="FFFFFF"/>
            </a:solidFill>
            <a:ln w="8515" cap="rnd">
              <a:solidFill>
                <a:srgbClr val="263238"/>
              </a:solidFill>
              <a:prstDash val="solid"/>
              <a:round/>
            </a:ln>
          </p:spPr>
          <p:txBody>
            <a:bodyPr rtlCol="0" anchor="ctr"/>
            <a:lstStyle/>
            <a:p>
              <a:endParaRPr lang="en-US"/>
            </a:p>
          </p:txBody>
        </p:sp>
        <p:sp>
          <p:nvSpPr>
            <p:cNvPr id="4294" name="Freeform: Shape 4293">
              <a:extLst>
                <a:ext uri="{FF2B5EF4-FFF2-40B4-BE49-F238E27FC236}">
                  <a16:creationId xmlns:a16="http://schemas.microsoft.com/office/drawing/2014/main" id="{98B9EFD6-E2E0-4F4F-BEF4-481AF5DC7269}"/>
                </a:ext>
              </a:extLst>
            </p:cNvPr>
            <p:cNvSpPr/>
            <p:nvPr/>
          </p:nvSpPr>
          <p:spPr>
            <a:xfrm>
              <a:off x="6642435" y="2807108"/>
              <a:ext cx="52129" cy="43584"/>
            </a:xfrm>
            <a:custGeom>
              <a:avLst/>
              <a:gdLst>
                <a:gd name="connsiteX0" fmla="*/ 0 w 52129"/>
                <a:gd name="connsiteY0" fmla="*/ 0 h 43584"/>
                <a:gd name="connsiteX1" fmla="*/ 14055 w 52129"/>
                <a:gd name="connsiteY1" fmla="*/ 0 h 43584"/>
                <a:gd name="connsiteX2" fmla="*/ 33135 w 52129"/>
                <a:gd name="connsiteY2" fmla="*/ 7751 h 43584"/>
                <a:gd name="connsiteX3" fmla="*/ 44379 w 52129"/>
                <a:gd name="connsiteY3" fmla="*/ 24787 h 43584"/>
                <a:gd name="connsiteX4" fmla="*/ 40716 w 52129"/>
                <a:gd name="connsiteY4" fmla="*/ 41823 h 43584"/>
                <a:gd name="connsiteX5" fmla="*/ 52130 w 52129"/>
                <a:gd name="connsiteY5" fmla="*/ 38331 h 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29" h="43584">
                  <a:moveTo>
                    <a:pt x="0" y="0"/>
                  </a:moveTo>
                  <a:cubicBezTo>
                    <a:pt x="0" y="0"/>
                    <a:pt x="16014" y="33476"/>
                    <a:pt x="14055" y="0"/>
                  </a:cubicBezTo>
                  <a:cubicBezTo>
                    <a:pt x="14055" y="0"/>
                    <a:pt x="25724" y="41482"/>
                    <a:pt x="33135" y="7751"/>
                  </a:cubicBezTo>
                  <a:cubicBezTo>
                    <a:pt x="33135" y="7751"/>
                    <a:pt x="28620" y="46508"/>
                    <a:pt x="44379" y="24787"/>
                  </a:cubicBezTo>
                  <a:cubicBezTo>
                    <a:pt x="44379" y="24787"/>
                    <a:pt x="37735" y="36372"/>
                    <a:pt x="40716" y="41823"/>
                  </a:cubicBezTo>
                  <a:cubicBezTo>
                    <a:pt x="43697" y="47275"/>
                    <a:pt x="52130" y="38331"/>
                    <a:pt x="52130" y="38331"/>
                  </a:cubicBezTo>
                </a:path>
              </a:pathLst>
            </a:custGeom>
            <a:solidFill>
              <a:srgbClr val="FFFFFF"/>
            </a:solidFill>
            <a:ln w="6387" cap="rnd">
              <a:solidFill>
                <a:srgbClr val="263238"/>
              </a:solidFill>
              <a:prstDash val="solid"/>
              <a:round/>
            </a:ln>
          </p:spPr>
          <p:txBody>
            <a:bodyPr rtlCol="0" anchor="ctr"/>
            <a:lstStyle/>
            <a:p>
              <a:endParaRPr lang="en-US"/>
            </a:p>
          </p:txBody>
        </p:sp>
        <p:sp>
          <p:nvSpPr>
            <p:cNvPr id="4295" name="Freeform: Shape 4294">
              <a:extLst>
                <a:ext uri="{FF2B5EF4-FFF2-40B4-BE49-F238E27FC236}">
                  <a16:creationId xmlns:a16="http://schemas.microsoft.com/office/drawing/2014/main" id="{47479FEE-5DDC-46EE-88C0-13A6124CCDF5}"/>
                </a:ext>
              </a:extLst>
            </p:cNvPr>
            <p:cNvSpPr/>
            <p:nvPr/>
          </p:nvSpPr>
          <p:spPr>
            <a:xfrm>
              <a:off x="6373722" y="2934452"/>
              <a:ext cx="299802" cy="292506"/>
            </a:xfrm>
            <a:custGeom>
              <a:avLst/>
              <a:gdLst>
                <a:gd name="connsiteX0" fmla="*/ 7211 w 299802"/>
                <a:gd name="connsiteY0" fmla="*/ 175300 h 292506"/>
                <a:gd name="connsiteX1" fmla="*/ 178762 w 299802"/>
                <a:gd name="connsiteY1" fmla="*/ 178877 h 292506"/>
                <a:gd name="connsiteX2" fmla="*/ 243158 w 299802"/>
                <a:gd name="connsiteY2" fmla="*/ 0 h 292506"/>
                <a:gd name="connsiteX3" fmla="*/ 299803 w 299802"/>
                <a:gd name="connsiteY3" fmla="*/ 19932 h 292506"/>
                <a:gd name="connsiteX4" fmla="*/ 241710 w 299802"/>
                <a:gd name="connsiteY4" fmla="*/ 259883 h 292506"/>
                <a:gd name="connsiteX5" fmla="*/ 35746 w 299802"/>
                <a:gd name="connsiteY5" fmla="*/ 292507 h 292506"/>
                <a:gd name="connsiteX6" fmla="*/ 7211 w 299802"/>
                <a:gd name="connsiteY6" fmla="*/ 175300 h 29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802" h="292506">
                  <a:moveTo>
                    <a:pt x="7211" y="175300"/>
                  </a:moveTo>
                  <a:lnTo>
                    <a:pt x="178762" y="178877"/>
                  </a:lnTo>
                  <a:lnTo>
                    <a:pt x="243158" y="0"/>
                  </a:lnTo>
                  <a:lnTo>
                    <a:pt x="299803" y="19932"/>
                  </a:lnTo>
                  <a:cubicBezTo>
                    <a:pt x="299803" y="19932"/>
                    <a:pt x="270756" y="246425"/>
                    <a:pt x="241710" y="259883"/>
                  </a:cubicBezTo>
                  <a:cubicBezTo>
                    <a:pt x="212664" y="273341"/>
                    <a:pt x="35746" y="292507"/>
                    <a:pt x="35746" y="292507"/>
                  </a:cubicBezTo>
                  <a:cubicBezTo>
                    <a:pt x="35746" y="292507"/>
                    <a:pt x="-19280" y="231774"/>
                    <a:pt x="7211" y="175300"/>
                  </a:cubicBezTo>
                  <a:close/>
                </a:path>
              </a:pathLst>
            </a:custGeom>
            <a:solidFill>
              <a:srgbClr val="008D8A"/>
            </a:solidFill>
            <a:ln w="8515" cap="flat">
              <a:noFill/>
              <a:prstDash val="solid"/>
              <a:miter/>
            </a:ln>
          </p:spPr>
          <p:txBody>
            <a:bodyPr rtlCol="0" anchor="ctr"/>
            <a:lstStyle/>
            <a:p>
              <a:endParaRPr lang="en-US"/>
            </a:p>
          </p:txBody>
        </p:sp>
        <p:sp>
          <p:nvSpPr>
            <p:cNvPr id="4296" name="Freeform: Shape 4295">
              <a:extLst>
                <a:ext uri="{FF2B5EF4-FFF2-40B4-BE49-F238E27FC236}">
                  <a16:creationId xmlns:a16="http://schemas.microsoft.com/office/drawing/2014/main" id="{B016AE5F-26D5-4198-9BCD-F469E052892D}"/>
                </a:ext>
              </a:extLst>
            </p:cNvPr>
            <p:cNvSpPr/>
            <p:nvPr/>
          </p:nvSpPr>
          <p:spPr>
            <a:xfrm>
              <a:off x="6369264" y="3104555"/>
              <a:ext cx="172488" cy="113714"/>
            </a:xfrm>
            <a:custGeom>
              <a:avLst/>
              <a:gdLst>
                <a:gd name="connsiteX0" fmla="*/ 72573 w 172488"/>
                <a:gd name="connsiteY0" fmla="*/ 56559 h 113714"/>
                <a:gd name="connsiteX1" fmla="*/ 0 w 172488"/>
                <a:gd name="connsiteY1" fmla="*/ 0 h 113714"/>
                <a:gd name="connsiteX2" fmla="*/ 52300 w 172488"/>
                <a:gd name="connsiteY2" fmla="*/ 78961 h 113714"/>
                <a:gd name="connsiteX3" fmla="*/ 61755 w 172488"/>
                <a:gd name="connsiteY3" fmla="*/ 113715 h 113714"/>
                <a:gd name="connsiteX4" fmla="*/ 172489 w 172488"/>
                <a:gd name="connsiteY4" fmla="*/ 102471 h 113714"/>
                <a:gd name="connsiteX5" fmla="*/ 72573 w 172488"/>
                <a:gd name="connsiteY5" fmla="*/ 56559 h 11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488" h="113714">
                  <a:moveTo>
                    <a:pt x="72573" y="56559"/>
                  </a:moveTo>
                  <a:cubicBezTo>
                    <a:pt x="57215" y="28509"/>
                    <a:pt x="30954" y="8041"/>
                    <a:pt x="0" y="0"/>
                  </a:cubicBezTo>
                  <a:cubicBezTo>
                    <a:pt x="26320" y="17036"/>
                    <a:pt x="41994" y="51108"/>
                    <a:pt x="52300" y="78961"/>
                  </a:cubicBezTo>
                  <a:cubicBezTo>
                    <a:pt x="56457" y="90248"/>
                    <a:pt x="59617" y="101875"/>
                    <a:pt x="61755" y="113715"/>
                  </a:cubicBezTo>
                  <a:cubicBezTo>
                    <a:pt x="98945" y="113621"/>
                    <a:pt x="136040" y="109856"/>
                    <a:pt x="172489" y="102471"/>
                  </a:cubicBezTo>
                  <a:cubicBezTo>
                    <a:pt x="145742" y="101023"/>
                    <a:pt x="94038" y="93527"/>
                    <a:pt x="72573" y="56559"/>
                  </a:cubicBezTo>
                  <a:close/>
                </a:path>
              </a:pathLst>
            </a:custGeom>
            <a:solidFill>
              <a:srgbClr val="000000">
                <a:alpha val="20000"/>
              </a:srgbClr>
            </a:solidFill>
            <a:ln w="8515" cap="flat">
              <a:noFill/>
              <a:prstDash val="solid"/>
              <a:miter/>
            </a:ln>
          </p:spPr>
          <p:txBody>
            <a:bodyPr rtlCol="0" anchor="ctr"/>
            <a:lstStyle/>
            <a:p>
              <a:endParaRPr lang="en-US"/>
            </a:p>
          </p:txBody>
        </p:sp>
        <p:sp>
          <p:nvSpPr>
            <p:cNvPr id="4297" name="Freeform: Shape 4296">
              <a:extLst>
                <a:ext uri="{FF2B5EF4-FFF2-40B4-BE49-F238E27FC236}">
                  <a16:creationId xmlns:a16="http://schemas.microsoft.com/office/drawing/2014/main" id="{F3D6BDC4-38E7-4417-856F-F056AA6D5370}"/>
                </a:ext>
              </a:extLst>
            </p:cNvPr>
            <p:cNvSpPr/>
            <p:nvPr/>
          </p:nvSpPr>
          <p:spPr>
            <a:xfrm>
              <a:off x="6373722" y="2934452"/>
              <a:ext cx="299802" cy="292506"/>
            </a:xfrm>
            <a:custGeom>
              <a:avLst/>
              <a:gdLst>
                <a:gd name="connsiteX0" fmla="*/ 7211 w 299802"/>
                <a:gd name="connsiteY0" fmla="*/ 175300 h 292506"/>
                <a:gd name="connsiteX1" fmla="*/ 178762 w 299802"/>
                <a:gd name="connsiteY1" fmla="*/ 178877 h 292506"/>
                <a:gd name="connsiteX2" fmla="*/ 243158 w 299802"/>
                <a:gd name="connsiteY2" fmla="*/ 0 h 292506"/>
                <a:gd name="connsiteX3" fmla="*/ 299803 w 299802"/>
                <a:gd name="connsiteY3" fmla="*/ 19932 h 292506"/>
                <a:gd name="connsiteX4" fmla="*/ 241710 w 299802"/>
                <a:gd name="connsiteY4" fmla="*/ 259883 h 292506"/>
                <a:gd name="connsiteX5" fmla="*/ 35746 w 299802"/>
                <a:gd name="connsiteY5" fmla="*/ 292507 h 292506"/>
                <a:gd name="connsiteX6" fmla="*/ 7211 w 299802"/>
                <a:gd name="connsiteY6" fmla="*/ 175300 h 29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802" h="292506">
                  <a:moveTo>
                    <a:pt x="7211" y="175300"/>
                  </a:moveTo>
                  <a:lnTo>
                    <a:pt x="178762" y="178877"/>
                  </a:lnTo>
                  <a:lnTo>
                    <a:pt x="243158" y="0"/>
                  </a:lnTo>
                  <a:lnTo>
                    <a:pt x="299803" y="19932"/>
                  </a:lnTo>
                  <a:cubicBezTo>
                    <a:pt x="299803" y="19932"/>
                    <a:pt x="270756" y="246425"/>
                    <a:pt x="241710" y="259883"/>
                  </a:cubicBezTo>
                  <a:cubicBezTo>
                    <a:pt x="212664" y="273341"/>
                    <a:pt x="35746" y="292507"/>
                    <a:pt x="35746" y="292507"/>
                  </a:cubicBezTo>
                  <a:cubicBezTo>
                    <a:pt x="35746" y="292507"/>
                    <a:pt x="-19280" y="231774"/>
                    <a:pt x="7211" y="175300"/>
                  </a:cubicBezTo>
                  <a:close/>
                </a:path>
              </a:pathLst>
            </a:custGeom>
            <a:noFill/>
            <a:ln w="8515" cap="rnd">
              <a:solidFill>
                <a:srgbClr val="263238"/>
              </a:solidFill>
              <a:prstDash val="solid"/>
              <a:round/>
            </a:ln>
          </p:spPr>
          <p:txBody>
            <a:bodyPr rtlCol="0" anchor="ctr"/>
            <a:lstStyle/>
            <a:p>
              <a:endParaRPr lang="en-US"/>
            </a:p>
          </p:txBody>
        </p:sp>
        <p:sp>
          <p:nvSpPr>
            <p:cNvPr id="4298" name="Freeform: Shape 4297">
              <a:extLst>
                <a:ext uri="{FF2B5EF4-FFF2-40B4-BE49-F238E27FC236}">
                  <a16:creationId xmlns:a16="http://schemas.microsoft.com/office/drawing/2014/main" id="{98FBE87B-733F-40E8-954D-13300F922553}"/>
                </a:ext>
              </a:extLst>
            </p:cNvPr>
            <p:cNvSpPr/>
            <p:nvPr/>
          </p:nvSpPr>
          <p:spPr>
            <a:xfrm>
              <a:off x="6606744" y="2920482"/>
              <a:ext cx="71295" cy="50511"/>
            </a:xfrm>
            <a:custGeom>
              <a:avLst/>
              <a:gdLst>
                <a:gd name="connsiteX0" fmla="*/ 0 w 71295"/>
                <a:gd name="connsiteY0" fmla="*/ 27769 h 50511"/>
                <a:gd name="connsiteX1" fmla="*/ 66781 w 71295"/>
                <a:gd name="connsiteY1" fmla="*/ 50511 h 50511"/>
                <a:gd name="connsiteX2" fmla="*/ 71295 w 71295"/>
                <a:gd name="connsiteY2" fmla="*/ 20102 h 50511"/>
                <a:gd name="connsiteX3" fmla="*/ 8092 w 71295"/>
                <a:gd name="connsiteY3" fmla="*/ 0 h 50511"/>
                <a:gd name="connsiteX4" fmla="*/ 0 w 71295"/>
                <a:gd name="connsiteY4" fmla="*/ 27769 h 5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95" h="50511">
                  <a:moveTo>
                    <a:pt x="0" y="27769"/>
                  </a:moveTo>
                  <a:lnTo>
                    <a:pt x="66781" y="50511"/>
                  </a:lnTo>
                  <a:lnTo>
                    <a:pt x="71295" y="20102"/>
                  </a:lnTo>
                  <a:lnTo>
                    <a:pt x="8092" y="0"/>
                  </a:lnTo>
                  <a:lnTo>
                    <a:pt x="0" y="27769"/>
                  </a:lnTo>
                  <a:close/>
                </a:path>
              </a:pathLst>
            </a:custGeom>
            <a:solidFill>
              <a:srgbClr val="008D8A"/>
            </a:solidFill>
            <a:ln w="8515" cap="rnd">
              <a:solidFill>
                <a:srgbClr val="263238"/>
              </a:solidFill>
              <a:prstDash val="solid"/>
              <a:round/>
            </a:ln>
          </p:spPr>
          <p:txBody>
            <a:bodyPr rtlCol="0" anchor="ctr"/>
            <a:lstStyle/>
            <a:p>
              <a:endParaRPr lang="en-US"/>
            </a:p>
          </p:txBody>
        </p:sp>
        <p:sp>
          <p:nvSpPr>
            <p:cNvPr id="4299" name="Freeform: Shape 4298">
              <a:extLst>
                <a:ext uri="{FF2B5EF4-FFF2-40B4-BE49-F238E27FC236}">
                  <a16:creationId xmlns:a16="http://schemas.microsoft.com/office/drawing/2014/main" id="{3D665D39-3A39-4892-AF64-AD468A90BB05}"/>
                </a:ext>
              </a:extLst>
            </p:cNvPr>
            <p:cNvSpPr/>
            <p:nvPr/>
          </p:nvSpPr>
          <p:spPr>
            <a:xfrm>
              <a:off x="6576931" y="2520394"/>
              <a:ext cx="160753" cy="347742"/>
            </a:xfrm>
            <a:custGeom>
              <a:avLst/>
              <a:gdLst>
                <a:gd name="connsiteX0" fmla="*/ 123510 w 160753"/>
                <a:gd name="connsiteY0" fmla="*/ 346511 h 347742"/>
                <a:gd name="connsiteX1" fmla="*/ 123510 w 160753"/>
                <a:gd name="connsiteY1" fmla="*/ 346511 h 347742"/>
                <a:gd name="connsiteX2" fmla="*/ 66210 w 160753"/>
                <a:gd name="connsiteY2" fmla="*/ 310684 h 347742"/>
                <a:gd name="connsiteX3" fmla="*/ 66184 w 160753"/>
                <a:gd name="connsiteY3" fmla="*/ 310565 h 347742"/>
                <a:gd name="connsiteX4" fmla="*/ 0 w 160753"/>
                <a:gd name="connsiteY4" fmla="*/ 21380 h 347742"/>
                <a:gd name="connsiteX5" fmla="*/ 93698 w 160753"/>
                <a:gd name="connsiteY5" fmla="*/ 0 h 347742"/>
                <a:gd name="connsiteX6" fmla="*/ 159541 w 160753"/>
                <a:gd name="connsiteY6" fmla="*/ 289185 h 347742"/>
                <a:gd name="connsiteX7" fmla="*/ 123519 w 160753"/>
                <a:gd name="connsiteY7" fmla="*/ 346511 h 347742"/>
                <a:gd name="connsiteX8" fmla="*/ 123510 w 160753"/>
                <a:gd name="connsiteY8" fmla="*/ 346511 h 34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53" h="347742">
                  <a:moveTo>
                    <a:pt x="123510" y="346511"/>
                  </a:moveTo>
                  <a:lnTo>
                    <a:pt x="123510" y="346511"/>
                  </a:lnTo>
                  <a:cubicBezTo>
                    <a:pt x="97795" y="352439"/>
                    <a:pt x="72139" y="336400"/>
                    <a:pt x="66210" y="310684"/>
                  </a:cubicBezTo>
                  <a:cubicBezTo>
                    <a:pt x="66202" y="310641"/>
                    <a:pt x="66193" y="310607"/>
                    <a:pt x="66184" y="310565"/>
                  </a:cubicBezTo>
                  <a:lnTo>
                    <a:pt x="0" y="21380"/>
                  </a:lnTo>
                  <a:lnTo>
                    <a:pt x="93698" y="0"/>
                  </a:lnTo>
                  <a:lnTo>
                    <a:pt x="159541" y="289185"/>
                  </a:lnTo>
                  <a:cubicBezTo>
                    <a:pt x="165427" y="314960"/>
                    <a:pt x="149303" y="340625"/>
                    <a:pt x="123519" y="346511"/>
                  </a:cubicBezTo>
                  <a:cubicBezTo>
                    <a:pt x="123519" y="346511"/>
                    <a:pt x="123510" y="346511"/>
                    <a:pt x="123510" y="346511"/>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300" name="Freeform: Shape 4299">
              <a:extLst>
                <a:ext uri="{FF2B5EF4-FFF2-40B4-BE49-F238E27FC236}">
                  <a16:creationId xmlns:a16="http://schemas.microsoft.com/office/drawing/2014/main" id="{8017A6C6-0FF4-4A7A-BFDD-71B144604F2E}"/>
                </a:ext>
              </a:extLst>
            </p:cNvPr>
            <p:cNvSpPr/>
            <p:nvPr/>
          </p:nvSpPr>
          <p:spPr>
            <a:xfrm rot="-773400">
              <a:off x="6600372" y="2544630"/>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8D8A"/>
            </a:solidFill>
            <a:ln w="8515" cap="flat">
              <a:noFill/>
              <a:prstDash val="solid"/>
              <a:miter/>
            </a:ln>
          </p:spPr>
          <p:txBody>
            <a:bodyPr rtlCol="0" anchor="ctr"/>
            <a:lstStyle/>
            <a:p>
              <a:endParaRPr lang="en-US"/>
            </a:p>
          </p:txBody>
        </p:sp>
        <p:sp>
          <p:nvSpPr>
            <p:cNvPr id="4301" name="Freeform: Shape 4300">
              <a:extLst>
                <a:ext uri="{FF2B5EF4-FFF2-40B4-BE49-F238E27FC236}">
                  <a16:creationId xmlns:a16="http://schemas.microsoft.com/office/drawing/2014/main" id="{E8A3BE8F-C5E1-429B-8F55-0F8CB2D8BA4D}"/>
                </a:ext>
              </a:extLst>
            </p:cNvPr>
            <p:cNvSpPr/>
            <p:nvPr/>
          </p:nvSpPr>
          <p:spPr>
            <a:xfrm rot="-773400">
              <a:off x="6600372" y="2544630"/>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FFFFFF">
                <a:alpha val="70000"/>
              </a:srgbClr>
            </a:solidFill>
            <a:ln w="8515" cap="flat">
              <a:noFill/>
              <a:prstDash val="solid"/>
              <a:miter/>
            </a:ln>
          </p:spPr>
          <p:txBody>
            <a:bodyPr rtlCol="0" anchor="ctr"/>
            <a:lstStyle/>
            <a:p>
              <a:endParaRPr lang="en-US"/>
            </a:p>
          </p:txBody>
        </p:sp>
        <p:sp>
          <p:nvSpPr>
            <p:cNvPr id="4302" name="Freeform: Shape 4301">
              <a:extLst>
                <a:ext uri="{FF2B5EF4-FFF2-40B4-BE49-F238E27FC236}">
                  <a16:creationId xmlns:a16="http://schemas.microsoft.com/office/drawing/2014/main" id="{78A12805-E033-4257-9091-62906D479579}"/>
                </a:ext>
              </a:extLst>
            </p:cNvPr>
            <p:cNvSpPr/>
            <p:nvPr/>
          </p:nvSpPr>
          <p:spPr>
            <a:xfrm rot="-773400">
              <a:off x="6612584" y="2597646"/>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8D8A"/>
            </a:solidFill>
            <a:ln w="8515" cap="flat">
              <a:noFill/>
              <a:prstDash val="solid"/>
              <a:miter/>
            </a:ln>
          </p:spPr>
          <p:txBody>
            <a:bodyPr rtlCol="0" anchor="ctr"/>
            <a:lstStyle/>
            <a:p>
              <a:endParaRPr lang="en-US"/>
            </a:p>
          </p:txBody>
        </p:sp>
        <p:sp>
          <p:nvSpPr>
            <p:cNvPr id="4303" name="Freeform: Shape 4302">
              <a:extLst>
                <a:ext uri="{FF2B5EF4-FFF2-40B4-BE49-F238E27FC236}">
                  <a16:creationId xmlns:a16="http://schemas.microsoft.com/office/drawing/2014/main" id="{19189871-0D7C-4CFC-BE5B-E6A536B67CAE}"/>
                </a:ext>
              </a:extLst>
            </p:cNvPr>
            <p:cNvSpPr/>
            <p:nvPr/>
          </p:nvSpPr>
          <p:spPr>
            <a:xfrm rot="-773400">
              <a:off x="6612584" y="2597646"/>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FFFFFF">
                <a:alpha val="30000"/>
              </a:srgbClr>
            </a:solidFill>
            <a:ln w="8515" cap="flat">
              <a:noFill/>
              <a:prstDash val="solid"/>
              <a:miter/>
            </a:ln>
          </p:spPr>
          <p:txBody>
            <a:bodyPr rtlCol="0" anchor="ctr"/>
            <a:lstStyle/>
            <a:p>
              <a:endParaRPr lang="en-US"/>
            </a:p>
          </p:txBody>
        </p:sp>
        <p:sp>
          <p:nvSpPr>
            <p:cNvPr id="4304" name="Freeform: Shape 4303">
              <a:extLst>
                <a:ext uri="{FF2B5EF4-FFF2-40B4-BE49-F238E27FC236}">
                  <a16:creationId xmlns:a16="http://schemas.microsoft.com/office/drawing/2014/main" id="{01A19FB3-CDB5-4996-8239-CB6869C55E34}"/>
                </a:ext>
              </a:extLst>
            </p:cNvPr>
            <p:cNvSpPr/>
            <p:nvPr/>
          </p:nvSpPr>
          <p:spPr>
            <a:xfrm rot="-773400">
              <a:off x="6624714" y="2650766"/>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8D8A"/>
            </a:solidFill>
            <a:ln w="8515" cap="flat">
              <a:noFill/>
              <a:prstDash val="solid"/>
              <a:miter/>
            </a:ln>
          </p:spPr>
          <p:txBody>
            <a:bodyPr rtlCol="0" anchor="ctr"/>
            <a:lstStyle/>
            <a:p>
              <a:endParaRPr lang="en-US"/>
            </a:p>
          </p:txBody>
        </p:sp>
        <p:sp>
          <p:nvSpPr>
            <p:cNvPr id="4305" name="Freeform: Shape 4304">
              <a:extLst>
                <a:ext uri="{FF2B5EF4-FFF2-40B4-BE49-F238E27FC236}">
                  <a16:creationId xmlns:a16="http://schemas.microsoft.com/office/drawing/2014/main" id="{ABAD7078-2F3B-4B71-8100-0FDDEF0CDFC4}"/>
                </a:ext>
              </a:extLst>
            </p:cNvPr>
            <p:cNvSpPr/>
            <p:nvPr/>
          </p:nvSpPr>
          <p:spPr>
            <a:xfrm rot="-773400">
              <a:off x="6636823" y="2703699"/>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8D8A"/>
            </a:solidFill>
            <a:ln w="8515" cap="flat">
              <a:noFill/>
              <a:prstDash val="solid"/>
              <a:miter/>
            </a:ln>
          </p:spPr>
          <p:txBody>
            <a:bodyPr rtlCol="0" anchor="ctr"/>
            <a:lstStyle/>
            <a:p>
              <a:endParaRPr lang="en-US"/>
            </a:p>
          </p:txBody>
        </p:sp>
        <p:sp>
          <p:nvSpPr>
            <p:cNvPr id="4306" name="Freeform: Shape 4305">
              <a:extLst>
                <a:ext uri="{FF2B5EF4-FFF2-40B4-BE49-F238E27FC236}">
                  <a16:creationId xmlns:a16="http://schemas.microsoft.com/office/drawing/2014/main" id="{AD0AC4FB-A386-432A-AC41-92375AD1D386}"/>
                </a:ext>
              </a:extLst>
            </p:cNvPr>
            <p:cNvSpPr/>
            <p:nvPr/>
          </p:nvSpPr>
          <p:spPr>
            <a:xfrm rot="-773400">
              <a:off x="6636823" y="2703699"/>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0000">
                <a:alpha val="20000"/>
              </a:srgbClr>
            </a:solidFill>
            <a:ln w="8515" cap="flat">
              <a:noFill/>
              <a:prstDash val="solid"/>
              <a:miter/>
            </a:ln>
          </p:spPr>
          <p:txBody>
            <a:bodyPr rtlCol="0" anchor="ctr"/>
            <a:lstStyle/>
            <a:p>
              <a:endParaRPr lang="en-US"/>
            </a:p>
          </p:txBody>
        </p:sp>
        <p:sp>
          <p:nvSpPr>
            <p:cNvPr id="4307" name="Freeform: Shape 4306">
              <a:extLst>
                <a:ext uri="{FF2B5EF4-FFF2-40B4-BE49-F238E27FC236}">
                  <a16:creationId xmlns:a16="http://schemas.microsoft.com/office/drawing/2014/main" id="{F554A41A-6DC2-4144-9A91-99A5651506FC}"/>
                </a:ext>
              </a:extLst>
            </p:cNvPr>
            <p:cNvSpPr/>
            <p:nvPr/>
          </p:nvSpPr>
          <p:spPr>
            <a:xfrm rot="-773400">
              <a:off x="6648952" y="2756819"/>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8D8A"/>
            </a:solidFill>
            <a:ln w="8515" cap="flat">
              <a:noFill/>
              <a:prstDash val="solid"/>
              <a:miter/>
            </a:ln>
          </p:spPr>
          <p:txBody>
            <a:bodyPr rtlCol="0" anchor="ctr"/>
            <a:lstStyle/>
            <a:p>
              <a:endParaRPr lang="en-US"/>
            </a:p>
          </p:txBody>
        </p:sp>
        <p:sp>
          <p:nvSpPr>
            <p:cNvPr id="4308" name="Freeform: Shape 4307">
              <a:extLst>
                <a:ext uri="{FF2B5EF4-FFF2-40B4-BE49-F238E27FC236}">
                  <a16:creationId xmlns:a16="http://schemas.microsoft.com/office/drawing/2014/main" id="{B26DFB73-D5A5-47DA-8F76-101E90268251}"/>
                </a:ext>
              </a:extLst>
            </p:cNvPr>
            <p:cNvSpPr/>
            <p:nvPr/>
          </p:nvSpPr>
          <p:spPr>
            <a:xfrm rot="-773400">
              <a:off x="6648952" y="2756819"/>
              <a:ext cx="61670" cy="43952"/>
            </a:xfrm>
            <a:custGeom>
              <a:avLst/>
              <a:gdLst>
                <a:gd name="connsiteX0" fmla="*/ 0 w 61670"/>
                <a:gd name="connsiteY0" fmla="*/ 0 h 43952"/>
                <a:gd name="connsiteX1" fmla="*/ 61670 w 61670"/>
                <a:gd name="connsiteY1" fmla="*/ 0 h 43952"/>
                <a:gd name="connsiteX2" fmla="*/ 61670 w 61670"/>
                <a:gd name="connsiteY2" fmla="*/ 43953 h 43952"/>
                <a:gd name="connsiteX3" fmla="*/ 0 w 61670"/>
                <a:gd name="connsiteY3" fmla="*/ 43953 h 43952"/>
              </a:gdLst>
              <a:ahLst/>
              <a:cxnLst>
                <a:cxn ang="0">
                  <a:pos x="connsiteX0" y="connsiteY0"/>
                </a:cxn>
                <a:cxn ang="0">
                  <a:pos x="connsiteX1" y="connsiteY1"/>
                </a:cxn>
                <a:cxn ang="0">
                  <a:pos x="connsiteX2" y="connsiteY2"/>
                </a:cxn>
                <a:cxn ang="0">
                  <a:pos x="connsiteX3" y="connsiteY3"/>
                </a:cxn>
              </a:cxnLst>
              <a:rect l="l" t="t" r="r" b="b"/>
              <a:pathLst>
                <a:path w="61670" h="43952">
                  <a:moveTo>
                    <a:pt x="0" y="0"/>
                  </a:moveTo>
                  <a:lnTo>
                    <a:pt x="61670" y="0"/>
                  </a:lnTo>
                  <a:lnTo>
                    <a:pt x="61670" y="43953"/>
                  </a:lnTo>
                  <a:lnTo>
                    <a:pt x="0" y="43953"/>
                  </a:lnTo>
                  <a:close/>
                </a:path>
              </a:pathLst>
            </a:custGeom>
            <a:solidFill>
              <a:srgbClr val="000000">
                <a:alpha val="30000"/>
              </a:srgbClr>
            </a:solidFill>
            <a:ln w="8515" cap="flat">
              <a:noFill/>
              <a:prstDash val="solid"/>
              <a:miter/>
            </a:ln>
          </p:spPr>
          <p:txBody>
            <a:bodyPr rtlCol="0" anchor="ctr"/>
            <a:lstStyle/>
            <a:p>
              <a:endParaRPr lang="en-US"/>
            </a:p>
          </p:txBody>
        </p:sp>
        <p:sp>
          <p:nvSpPr>
            <p:cNvPr id="4309" name="Freeform: Shape 4308">
              <a:extLst>
                <a:ext uri="{FF2B5EF4-FFF2-40B4-BE49-F238E27FC236}">
                  <a16:creationId xmlns:a16="http://schemas.microsoft.com/office/drawing/2014/main" id="{1EA4A61E-054C-4C79-83A0-7008114CF1F5}"/>
                </a:ext>
              </a:extLst>
            </p:cNvPr>
            <p:cNvSpPr/>
            <p:nvPr/>
          </p:nvSpPr>
          <p:spPr>
            <a:xfrm>
              <a:off x="6619521" y="2806947"/>
              <a:ext cx="49498" cy="58764"/>
            </a:xfrm>
            <a:custGeom>
              <a:avLst/>
              <a:gdLst>
                <a:gd name="connsiteX0" fmla="*/ 0 w 49498"/>
                <a:gd name="connsiteY0" fmla="*/ 8849 h 58764"/>
                <a:gd name="connsiteX1" fmla="*/ 11346 w 49498"/>
                <a:gd name="connsiteY1" fmla="*/ 84 h 58764"/>
                <a:gd name="connsiteX2" fmla="*/ 17547 w 49498"/>
                <a:gd name="connsiteY2" fmla="*/ 3312 h 58764"/>
                <a:gd name="connsiteX3" fmla="*/ 49319 w 49498"/>
                <a:gd name="connsiteY3" fmla="*/ 23074 h 58764"/>
                <a:gd name="connsiteX4" fmla="*/ 21976 w 49498"/>
                <a:gd name="connsiteY4" fmla="*/ 25204 h 58764"/>
                <a:gd name="connsiteX5" fmla="*/ 23424 w 49498"/>
                <a:gd name="connsiteY5" fmla="*/ 33721 h 58764"/>
                <a:gd name="connsiteX6" fmla="*/ 36542 w 49498"/>
                <a:gd name="connsiteY6" fmla="*/ 58764 h 5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8" h="58764">
                  <a:moveTo>
                    <a:pt x="0" y="8849"/>
                  </a:moveTo>
                  <a:cubicBezTo>
                    <a:pt x="716" y="3295"/>
                    <a:pt x="5792" y="-631"/>
                    <a:pt x="11346" y="84"/>
                  </a:cubicBezTo>
                  <a:cubicBezTo>
                    <a:pt x="13731" y="391"/>
                    <a:pt x="15929" y="1532"/>
                    <a:pt x="17547" y="3312"/>
                  </a:cubicBezTo>
                  <a:cubicBezTo>
                    <a:pt x="31346" y="13449"/>
                    <a:pt x="51619" y="16771"/>
                    <a:pt x="49319" y="23074"/>
                  </a:cubicBezTo>
                  <a:cubicBezTo>
                    <a:pt x="47019" y="29377"/>
                    <a:pt x="41738" y="33210"/>
                    <a:pt x="21976" y="25204"/>
                  </a:cubicBezTo>
                  <a:cubicBezTo>
                    <a:pt x="21976" y="25204"/>
                    <a:pt x="18484" y="27333"/>
                    <a:pt x="23424" y="33721"/>
                  </a:cubicBezTo>
                  <a:cubicBezTo>
                    <a:pt x="30068" y="40672"/>
                    <a:pt x="34609" y="49352"/>
                    <a:pt x="36542" y="58764"/>
                  </a:cubicBezTo>
                </a:path>
              </a:pathLst>
            </a:custGeom>
            <a:solidFill>
              <a:srgbClr val="FFFFFF"/>
            </a:solidFill>
            <a:ln w="6387" cap="rnd">
              <a:solidFill>
                <a:srgbClr val="263238"/>
              </a:solidFill>
              <a:prstDash val="solid"/>
              <a:round/>
            </a:ln>
          </p:spPr>
          <p:txBody>
            <a:bodyPr rtlCol="0" anchor="ctr"/>
            <a:lstStyle/>
            <a:p>
              <a:endParaRPr lang="en-US"/>
            </a:p>
          </p:txBody>
        </p:sp>
        <p:sp>
          <p:nvSpPr>
            <p:cNvPr id="4310" name="Freeform: Shape 4309">
              <a:extLst>
                <a:ext uri="{FF2B5EF4-FFF2-40B4-BE49-F238E27FC236}">
                  <a16:creationId xmlns:a16="http://schemas.microsoft.com/office/drawing/2014/main" id="{86A8FB6D-C52E-41E6-89AE-F5530815C433}"/>
                </a:ext>
              </a:extLst>
            </p:cNvPr>
            <p:cNvSpPr/>
            <p:nvPr/>
          </p:nvSpPr>
          <p:spPr>
            <a:xfrm>
              <a:off x="6061429" y="3066054"/>
              <a:ext cx="391302" cy="671475"/>
            </a:xfrm>
            <a:custGeom>
              <a:avLst/>
              <a:gdLst>
                <a:gd name="connsiteX0" fmla="*/ 166 w 391302"/>
                <a:gd name="connsiteY0" fmla="*/ 47445 h 671475"/>
                <a:gd name="connsiteX1" fmla="*/ 53744 w 391302"/>
                <a:gd name="connsiteY1" fmla="*/ 526496 h 671475"/>
                <a:gd name="connsiteX2" fmla="*/ 19672 w 391302"/>
                <a:gd name="connsiteY2" fmla="*/ 670534 h 671475"/>
                <a:gd name="connsiteX3" fmla="*/ 154937 w 391302"/>
                <a:gd name="connsiteY3" fmla="*/ 647365 h 671475"/>
                <a:gd name="connsiteX4" fmla="*/ 360731 w 391302"/>
                <a:gd name="connsiteY4" fmla="*/ 625474 h 671475"/>
                <a:gd name="connsiteX5" fmla="*/ 387136 w 391302"/>
                <a:gd name="connsiteY5" fmla="*/ 206902 h 671475"/>
                <a:gd name="connsiteX6" fmla="*/ 319674 w 391302"/>
                <a:gd name="connsiteY6" fmla="*/ 43697 h 671475"/>
                <a:gd name="connsiteX7" fmla="*/ 12176 w 391302"/>
                <a:gd name="connsiteY7" fmla="*/ 24021 h 671475"/>
                <a:gd name="connsiteX8" fmla="*/ 166 w 391302"/>
                <a:gd name="connsiteY8" fmla="*/ 47445 h 6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02" h="671475">
                  <a:moveTo>
                    <a:pt x="166" y="47445"/>
                  </a:moveTo>
                  <a:lnTo>
                    <a:pt x="53744" y="526496"/>
                  </a:lnTo>
                  <a:lnTo>
                    <a:pt x="19672" y="670534"/>
                  </a:lnTo>
                  <a:cubicBezTo>
                    <a:pt x="19672" y="670534"/>
                    <a:pt x="55532" y="678626"/>
                    <a:pt x="154937" y="647365"/>
                  </a:cubicBezTo>
                  <a:cubicBezTo>
                    <a:pt x="254342" y="616104"/>
                    <a:pt x="360731" y="625474"/>
                    <a:pt x="360731" y="625474"/>
                  </a:cubicBezTo>
                  <a:cubicBezTo>
                    <a:pt x="360731" y="625474"/>
                    <a:pt x="404769" y="306562"/>
                    <a:pt x="387136" y="206902"/>
                  </a:cubicBezTo>
                  <a:cubicBezTo>
                    <a:pt x="377119" y="148145"/>
                    <a:pt x="354070" y="92377"/>
                    <a:pt x="319674" y="43697"/>
                  </a:cubicBezTo>
                  <a:cubicBezTo>
                    <a:pt x="319674" y="43697"/>
                    <a:pt x="128787" y="-39779"/>
                    <a:pt x="12176" y="24021"/>
                  </a:cubicBezTo>
                  <a:cubicBezTo>
                    <a:pt x="3786" y="28663"/>
                    <a:pt x="-967" y="37922"/>
                    <a:pt x="166" y="47445"/>
                  </a:cubicBezTo>
                  <a:close/>
                </a:path>
              </a:pathLst>
            </a:custGeom>
            <a:solidFill>
              <a:srgbClr val="008D8A"/>
            </a:solidFill>
            <a:ln w="8515" cap="flat">
              <a:noFill/>
              <a:prstDash val="solid"/>
              <a:miter/>
            </a:ln>
          </p:spPr>
          <p:txBody>
            <a:bodyPr rtlCol="0" anchor="ctr"/>
            <a:lstStyle/>
            <a:p>
              <a:endParaRPr lang="en-US"/>
            </a:p>
          </p:txBody>
        </p:sp>
        <p:sp>
          <p:nvSpPr>
            <p:cNvPr id="4311" name="Freeform: Shape 4310">
              <a:extLst>
                <a:ext uri="{FF2B5EF4-FFF2-40B4-BE49-F238E27FC236}">
                  <a16:creationId xmlns:a16="http://schemas.microsoft.com/office/drawing/2014/main" id="{FEF80F57-DC8C-4633-BB5A-457ECD19EE26}"/>
                </a:ext>
              </a:extLst>
            </p:cNvPr>
            <p:cNvSpPr/>
            <p:nvPr/>
          </p:nvSpPr>
          <p:spPr>
            <a:xfrm>
              <a:off x="6082293" y="3232751"/>
              <a:ext cx="212324" cy="505285"/>
            </a:xfrm>
            <a:custGeom>
              <a:avLst/>
              <a:gdLst>
                <a:gd name="connsiteX0" fmla="*/ 81432 w 212324"/>
                <a:gd name="connsiteY0" fmla="*/ 157668 h 505285"/>
                <a:gd name="connsiteX1" fmla="*/ 58859 w 212324"/>
                <a:gd name="connsiteY1" fmla="*/ 0 h 505285"/>
                <a:gd name="connsiteX2" fmla="*/ 39012 w 212324"/>
                <a:gd name="connsiteY2" fmla="*/ 2641 h 505285"/>
                <a:gd name="connsiteX3" fmla="*/ 40546 w 212324"/>
                <a:gd name="connsiteY3" fmla="*/ 175896 h 505285"/>
                <a:gd name="connsiteX4" fmla="*/ 54004 w 212324"/>
                <a:gd name="connsiteY4" fmla="*/ 245913 h 505285"/>
                <a:gd name="connsiteX5" fmla="*/ 31772 w 212324"/>
                <a:gd name="connsiteY5" fmla="*/ 297021 h 505285"/>
                <a:gd name="connsiteX6" fmla="*/ 26832 w 212324"/>
                <a:gd name="connsiteY6" fmla="*/ 305539 h 505285"/>
                <a:gd name="connsiteX7" fmla="*/ 32198 w 212324"/>
                <a:gd name="connsiteY7" fmla="*/ 331093 h 505285"/>
                <a:gd name="connsiteX8" fmla="*/ 27343 w 212324"/>
                <a:gd name="connsiteY8" fmla="*/ 363121 h 505285"/>
                <a:gd name="connsiteX9" fmla="*/ 26320 w 212324"/>
                <a:gd name="connsiteY9" fmla="*/ 379049 h 505285"/>
                <a:gd name="connsiteX10" fmla="*/ 10477 w 212324"/>
                <a:gd name="connsiteY10" fmla="*/ 454178 h 505285"/>
                <a:gd name="connsiteX11" fmla="*/ 0 w 212324"/>
                <a:gd name="connsiteY11" fmla="*/ 505285 h 505285"/>
                <a:gd name="connsiteX12" fmla="*/ 111245 w 212324"/>
                <a:gd name="connsiteY12" fmla="*/ 490294 h 505285"/>
                <a:gd name="connsiteX13" fmla="*/ 154601 w 212324"/>
                <a:gd name="connsiteY13" fmla="*/ 474706 h 505285"/>
                <a:gd name="connsiteX14" fmla="*/ 68144 w 212324"/>
                <a:gd name="connsiteY14" fmla="*/ 368828 h 505285"/>
                <a:gd name="connsiteX15" fmla="*/ 212097 w 212324"/>
                <a:gd name="connsiteY15" fmla="*/ 246084 h 505285"/>
                <a:gd name="connsiteX16" fmla="*/ 81432 w 212324"/>
                <a:gd name="connsiteY16" fmla="*/ 157668 h 50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24" h="505285">
                  <a:moveTo>
                    <a:pt x="81432" y="157668"/>
                  </a:moveTo>
                  <a:cubicBezTo>
                    <a:pt x="85435" y="98042"/>
                    <a:pt x="58859" y="0"/>
                    <a:pt x="58859" y="0"/>
                  </a:cubicBezTo>
                  <a:lnTo>
                    <a:pt x="39012" y="2641"/>
                  </a:lnTo>
                  <a:cubicBezTo>
                    <a:pt x="35051" y="60341"/>
                    <a:pt x="35563" y="118272"/>
                    <a:pt x="40546" y="175896"/>
                  </a:cubicBezTo>
                  <a:cubicBezTo>
                    <a:pt x="42590" y="198980"/>
                    <a:pt x="54771" y="223000"/>
                    <a:pt x="54004" y="245913"/>
                  </a:cubicBezTo>
                  <a:cubicBezTo>
                    <a:pt x="53323" y="266272"/>
                    <a:pt x="41653" y="279985"/>
                    <a:pt x="31772" y="297021"/>
                  </a:cubicBezTo>
                  <a:cubicBezTo>
                    <a:pt x="30068" y="299918"/>
                    <a:pt x="28535" y="302814"/>
                    <a:pt x="26832" y="305539"/>
                  </a:cubicBezTo>
                  <a:cubicBezTo>
                    <a:pt x="31695" y="313112"/>
                    <a:pt x="33612" y="322209"/>
                    <a:pt x="32198" y="331093"/>
                  </a:cubicBezTo>
                  <a:cubicBezTo>
                    <a:pt x="31091" y="341911"/>
                    <a:pt x="29302" y="352559"/>
                    <a:pt x="27343" y="363121"/>
                  </a:cubicBezTo>
                  <a:cubicBezTo>
                    <a:pt x="27956" y="368444"/>
                    <a:pt x="27615" y="373845"/>
                    <a:pt x="26320" y="379049"/>
                  </a:cubicBezTo>
                  <a:cubicBezTo>
                    <a:pt x="20358" y="404092"/>
                    <a:pt x="15077" y="428879"/>
                    <a:pt x="10477" y="454178"/>
                  </a:cubicBezTo>
                  <a:cubicBezTo>
                    <a:pt x="5980" y="470992"/>
                    <a:pt x="2487" y="488062"/>
                    <a:pt x="0" y="505285"/>
                  </a:cubicBezTo>
                  <a:cubicBezTo>
                    <a:pt x="37505" y="504161"/>
                    <a:pt x="74788" y="499144"/>
                    <a:pt x="111245" y="490294"/>
                  </a:cubicBezTo>
                  <a:cubicBezTo>
                    <a:pt x="126219" y="486674"/>
                    <a:pt x="140751" y="481452"/>
                    <a:pt x="154601" y="474706"/>
                  </a:cubicBezTo>
                  <a:cubicBezTo>
                    <a:pt x="16695" y="495064"/>
                    <a:pt x="63970" y="405881"/>
                    <a:pt x="68144" y="368828"/>
                  </a:cubicBezTo>
                  <a:cubicBezTo>
                    <a:pt x="72318" y="331775"/>
                    <a:pt x="205453" y="286544"/>
                    <a:pt x="212097" y="246084"/>
                  </a:cubicBezTo>
                  <a:cubicBezTo>
                    <a:pt x="218741" y="205624"/>
                    <a:pt x="77343" y="217038"/>
                    <a:pt x="81432" y="157668"/>
                  </a:cubicBezTo>
                  <a:close/>
                </a:path>
              </a:pathLst>
            </a:custGeom>
            <a:solidFill>
              <a:srgbClr val="000000">
                <a:alpha val="12000"/>
              </a:srgbClr>
            </a:solidFill>
            <a:ln w="8515" cap="flat">
              <a:noFill/>
              <a:prstDash val="solid"/>
              <a:miter/>
            </a:ln>
          </p:spPr>
          <p:txBody>
            <a:bodyPr rtlCol="0" anchor="ctr"/>
            <a:lstStyle/>
            <a:p>
              <a:endParaRPr lang="en-US"/>
            </a:p>
          </p:txBody>
        </p:sp>
        <p:sp>
          <p:nvSpPr>
            <p:cNvPr id="4312" name="Freeform: Shape 4311">
              <a:extLst>
                <a:ext uri="{FF2B5EF4-FFF2-40B4-BE49-F238E27FC236}">
                  <a16:creationId xmlns:a16="http://schemas.microsoft.com/office/drawing/2014/main" id="{58C771FA-FCCA-497D-A02C-7A6081511E9A}"/>
                </a:ext>
              </a:extLst>
            </p:cNvPr>
            <p:cNvSpPr/>
            <p:nvPr/>
          </p:nvSpPr>
          <p:spPr>
            <a:xfrm>
              <a:off x="6061429" y="3066054"/>
              <a:ext cx="391302" cy="671475"/>
            </a:xfrm>
            <a:custGeom>
              <a:avLst/>
              <a:gdLst>
                <a:gd name="connsiteX0" fmla="*/ 166 w 391302"/>
                <a:gd name="connsiteY0" fmla="*/ 47445 h 671475"/>
                <a:gd name="connsiteX1" fmla="*/ 53744 w 391302"/>
                <a:gd name="connsiteY1" fmla="*/ 526496 h 671475"/>
                <a:gd name="connsiteX2" fmla="*/ 19672 w 391302"/>
                <a:gd name="connsiteY2" fmla="*/ 670534 h 671475"/>
                <a:gd name="connsiteX3" fmla="*/ 154937 w 391302"/>
                <a:gd name="connsiteY3" fmla="*/ 647365 h 671475"/>
                <a:gd name="connsiteX4" fmla="*/ 360731 w 391302"/>
                <a:gd name="connsiteY4" fmla="*/ 625474 h 671475"/>
                <a:gd name="connsiteX5" fmla="*/ 387136 w 391302"/>
                <a:gd name="connsiteY5" fmla="*/ 206902 h 671475"/>
                <a:gd name="connsiteX6" fmla="*/ 319674 w 391302"/>
                <a:gd name="connsiteY6" fmla="*/ 43697 h 671475"/>
                <a:gd name="connsiteX7" fmla="*/ 12176 w 391302"/>
                <a:gd name="connsiteY7" fmla="*/ 24021 h 671475"/>
                <a:gd name="connsiteX8" fmla="*/ 166 w 391302"/>
                <a:gd name="connsiteY8" fmla="*/ 47445 h 6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02" h="671475">
                  <a:moveTo>
                    <a:pt x="166" y="47445"/>
                  </a:moveTo>
                  <a:lnTo>
                    <a:pt x="53744" y="526496"/>
                  </a:lnTo>
                  <a:lnTo>
                    <a:pt x="19672" y="670534"/>
                  </a:lnTo>
                  <a:cubicBezTo>
                    <a:pt x="19672" y="670534"/>
                    <a:pt x="55532" y="678626"/>
                    <a:pt x="154937" y="647365"/>
                  </a:cubicBezTo>
                  <a:cubicBezTo>
                    <a:pt x="254342" y="616104"/>
                    <a:pt x="360731" y="625474"/>
                    <a:pt x="360731" y="625474"/>
                  </a:cubicBezTo>
                  <a:cubicBezTo>
                    <a:pt x="360731" y="625474"/>
                    <a:pt x="404769" y="306562"/>
                    <a:pt x="387136" y="206902"/>
                  </a:cubicBezTo>
                  <a:cubicBezTo>
                    <a:pt x="377119" y="148145"/>
                    <a:pt x="354070" y="92377"/>
                    <a:pt x="319674" y="43697"/>
                  </a:cubicBezTo>
                  <a:cubicBezTo>
                    <a:pt x="319674" y="43697"/>
                    <a:pt x="128787" y="-39779"/>
                    <a:pt x="12176" y="24021"/>
                  </a:cubicBezTo>
                  <a:cubicBezTo>
                    <a:pt x="3786" y="28663"/>
                    <a:pt x="-967" y="37922"/>
                    <a:pt x="166" y="47445"/>
                  </a:cubicBezTo>
                  <a:close/>
                </a:path>
              </a:pathLst>
            </a:custGeom>
            <a:noFill/>
            <a:ln w="8515" cap="rnd">
              <a:solidFill>
                <a:srgbClr val="263238"/>
              </a:solidFill>
              <a:prstDash val="solid"/>
              <a:round/>
            </a:ln>
          </p:spPr>
          <p:txBody>
            <a:bodyPr rtlCol="0" anchor="ctr"/>
            <a:lstStyle/>
            <a:p>
              <a:endParaRPr lang="en-US"/>
            </a:p>
          </p:txBody>
        </p:sp>
        <p:sp>
          <p:nvSpPr>
            <p:cNvPr id="4313" name="Freeform: Shape 4312">
              <a:extLst>
                <a:ext uri="{FF2B5EF4-FFF2-40B4-BE49-F238E27FC236}">
                  <a16:creationId xmlns:a16="http://schemas.microsoft.com/office/drawing/2014/main" id="{B3C68D22-53DA-4F4A-B37C-DA78050C60DC}"/>
                </a:ext>
              </a:extLst>
            </p:cNvPr>
            <p:cNvSpPr/>
            <p:nvPr/>
          </p:nvSpPr>
          <p:spPr>
            <a:xfrm>
              <a:off x="6182379" y="3019546"/>
              <a:ext cx="151154" cy="89351"/>
            </a:xfrm>
            <a:custGeom>
              <a:avLst/>
              <a:gdLst>
                <a:gd name="connsiteX0" fmla="*/ 0 w 151154"/>
                <a:gd name="connsiteY0" fmla="*/ 49064 h 89351"/>
                <a:gd name="connsiteX1" fmla="*/ 25128 w 151154"/>
                <a:gd name="connsiteY1" fmla="*/ 0 h 89351"/>
                <a:gd name="connsiteX2" fmla="*/ 113289 w 151154"/>
                <a:gd name="connsiteY2" fmla="*/ 24532 h 89351"/>
                <a:gd name="connsiteX3" fmla="*/ 149916 w 151154"/>
                <a:gd name="connsiteY3" fmla="*/ 49064 h 89351"/>
                <a:gd name="connsiteX4" fmla="*/ 137565 w 151154"/>
                <a:gd name="connsiteY4" fmla="*/ 86287 h 89351"/>
                <a:gd name="connsiteX5" fmla="*/ 0 w 151154"/>
                <a:gd name="connsiteY5" fmla="*/ 49064 h 8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54" h="89351">
                  <a:moveTo>
                    <a:pt x="0" y="49064"/>
                  </a:moveTo>
                  <a:lnTo>
                    <a:pt x="25128" y="0"/>
                  </a:lnTo>
                  <a:cubicBezTo>
                    <a:pt x="54046" y="9770"/>
                    <a:pt x="83476" y="17956"/>
                    <a:pt x="113289" y="24532"/>
                  </a:cubicBezTo>
                  <a:cubicBezTo>
                    <a:pt x="161586" y="35094"/>
                    <a:pt x="149916" y="49064"/>
                    <a:pt x="149916" y="49064"/>
                  </a:cubicBezTo>
                  <a:lnTo>
                    <a:pt x="137565" y="86287"/>
                  </a:lnTo>
                  <a:cubicBezTo>
                    <a:pt x="137565" y="86287"/>
                    <a:pt x="118570" y="105197"/>
                    <a:pt x="0" y="49064"/>
                  </a:cubicBezTo>
                  <a:close/>
                </a:path>
              </a:pathLst>
            </a:custGeom>
            <a:solidFill>
              <a:srgbClr val="008D8A"/>
            </a:solidFill>
            <a:ln w="8515" cap="rnd">
              <a:solidFill>
                <a:srgbClr val="263238"/>
              </a:solidFill>
              <a:prstDash val="solid"/>
              <a:round/>
            </a:ln>
          </p:spPr>
          <p:txBody>
            <a:bodyPr rtlCol="0" anchor="ctr"/>
            <a:lstStyle/>
            <a:p>
              <a:endParaRPr lang="en-US"/>
            </a:p>
          </p:txBody>
        </p:sp>
        <p:sp>
          <p:nvSpPr>
            <p:cNvPr id="4314" name="Freeform: Shape 4313">
              <a:extLst>
                <a:ext uri="{FF2B5EF4-FFF2-40B4-BE49-F238E27FC236}">
                  <a16:creationId xmlns:a16="http://schemas.microsoft.com/office/drawing/2014/main" id="{95E97528-1483-4706-B7F6-25658E4A7350}"/>
                </a:ext>
              </a:extLst>
            </p:cNvPr>
            <p:cNvSpPr/>
            <p:nvPr/>
          </p:nvSpPr>
          <p:spPr>
            <a:xfrm>
              <a:off x="6089023" y="3425272"/>
              <a:ext cx="35796" cy="39764"/>
            </a:xfrm>
            <a:custGeom>
              <a:avLst/>
              <a:gdLst>
                <a:gd name="connsiteX0" fmla="*/ 0 w 35796"/>
                <a:gd name="connsiteY0" fmla="*/ 14636 h 39764"/>
                <a:gd name="connsiteX1" fmla="*/ 34072 w 35796"/>
                <a:gd name="connsiteY1" fmla="*/ 2285 h 39764"/>
                <a:gd name="connsiteX2" fmla="*/ 15588 w 35796"/>
                <a:gd name="connsiteY2" fmla="*/ 39764 h 39764"/>
              </a:gdLst>
              <a:ahLst/>
              <a:cxnLst>
                <a:cxn ang="0">
                  <a:pos x="connsiteX0" y="connsiteY0"/>
                </a:cxn>
                <a:cxn ang="0">
                  <a:pos x="connsiteX1" y="connsiteY1"/>
                </a:cxn>
                <a:cxn ang="0">
                  <a:pos x="connsiteX2" y="connsiteY2"/>
                </a:cxn>
              </a:cxnLst>
              <a:rect l="l" t="t" r="r" b="b"/>
              <a:pathLst>
                <a:path w="35796" h="39764">
                  <a:moveTo>
                    <a:pt x="0" y="14636"/>
                  </a:moveTo>
                  <a:cubicBezTo>
                    <a:pt x="0" y="14636"/>
                    <a:pt x="27343" y="-6914"/>
                    <a:pt x="34072" y="2285"/>
                  </a:cubicBezTo>
                  <a:cubicBezTo>
                    <a:pt x="40801" y="11484"/>
                    <a:pt x="26406" y="8418"/>
                    <a:pt x="15588" y="39764"/>
                  </a:cubicBezTo>
                </a:path>
              </a:pathLst>
            </a:custGeom>
            <a:noFill/>
            <a:ln w="8515" cap="rnd">
              <a:solidFill>
                <a:srgbClr val="263238"/>
              </a:solidFill>
              <a:prstDash val="solid"/>
              <a:round/>
            </a:ln>
          </p:spPr>
          <p:txBody>
            <a:bodyPr rtlCol="0" anchor="ctr"/>
            <a:lstStyle/>
            <a:p>
              <a:endParaRPr lang="en-US"/>
            </a:p>
          </p:txBody>
        </p:sp>
        <p:sp>
          <p:nvSpPr>
            <p:cNvPr id="4315" name="Freeform: Shape 4314">
              <a:extLst>
                <a:ext uri="{FF2B5EF4-FFF2-40B4-BE49-F238E27FC236}">
                  <a16:creationId xmlns:a16="http://schemas.microsoft.com/office/drawing/2014/main" id="{067CB286-68B4-44ED-BBF4-0A78DDC68812}"/>
                </a:ext>
              </a:extLst>
            </p:cNvPr>
            <p:cNvSpPr/>
            <p:nvPr/>
          </p:nvSpPr>
          <p:spPr>
            <a:xfrm>
              <a:off x="6333486" y="3577302"/>
              <a:ext cx="278624" cy="120718"/>
            </a:xfrm>
            <a:custGeom>
              <a:avLst/>
              <a:gdLst>
                <a:gd name="connsiteX0" fmla="*/ 683 w 278624"/>
                <a:gd name="connsiteY0" fmla="*/ 89694 h 120718"/>
                <a:gd name="connsiteX1" fmla="*/ 683 w 278624"/>
                <a:gd name="connsiteY1" fmla="*/ 89694 h 120718"/>
                <a:gd name="connsiteX2" fmla="*/ 31092 w 278624"/>
                <a:gd name="connsiteY2" fmla="*/ 44805 h 120718"/>
                <a:gd name="connsiteX3" fmla="*/ 264144 w 278624"/>
                <a:gd name="connsiteY3" fmla="*/ 0 h 120718"/>
                <a:gd name="connsiteX4" fmla="*/ 278624 w 278624"/>
                <a:gd name="connsiteY4" fmla="*/ 75213 h 120718"/>
                <a:gd name="connsiteX5" fmla="*/ 45573 w 278624"/>
                <a:gd name="connsiteY5" fmla="*/ 120018 h 120718"/>
                <a:gd name="connsiteX6" fmla="*/ 683 w 278624"/>
                <a:gd name="connsiteY6" fmla="*/ 89694 h 12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624" h="120718">
                  <a:moveTo>
                    <a:pt x="683" y="89694"/>
                  </a:moveTo>
                  <a:lnTo>
                    <a:pt x="683" y="89694"/>
                  </a:lnTo>
                  <a:cubicBezTo>
                    <a:pt x="-3269" y="68910"/>
                    <a:pt x="10326" y="48842"/>
                    <a:pt x="31092" y="44805"/>
                  </a:cubicBezTo>
                  <a:lnTo>
                    <a:pt x="264144" y="0"/>
                  </a:lnTo>
                  <a:lnTo>
                    <a:pt x="278624" y="75213"/>
                  </a:lnTo>
                  <a:lnTo>
                    <a:pt x="45573" y="120018"/>
                  </a:lnTo>
                  <a:cubicBezTo>
                    <a:pt x="24806" y="124021"/>
                    <a:pt x="4721" y="110452"/>
                    <a:pt x="683" y="89694"/>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316" name="Freeform: Shape 4315">
              <a:extLst>
                <a:ext uri="{FF2B5EF4-FFF2-40B4-BE49-F238E27FC236}">
                  <a16:creationId xmlns:a16="http://schemas.microsoft.com/office/drawing/2014/main" id="{D4E82E67-C019-47A5-84D8-E123F2C350A1}"/>
                </a:ext>
              </a:extLst>
            </p:cNvPr>
            <p:cNvSpPr/>
            <p:nvPr/>
          </p:nvSpPr>
          <p:spPr>
            <a:xfrm rot="4746600">
              <a:off x="6551520" y="3602369"/>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17" name="Freeform: Shape 4316">
              <a:extLst>
                <a:ext uri="{FF2B5EF4-FFF2-40B4-BE49-F238E27FC236}">
                  <a16:creationId xmlns:a16="http://schemas.microsoft.com/office/drawing/2014/main" id="{2289CD8E-2E01-4341-B808-8D8DCFA90893}"/>
                </a:ext>
              </a:extLst>
            </p:cNvPr>
            <p:cNvSpPr/>
            <p:nvPr/>
          </p:nvSpPr>
          <p:spPr>
            <a:xfrm rot="4746600">
              <a:off x="6551520" y="3602369"/>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FFFFFF">
                <a:alpha val="70000"/>
              </a:srgbClr>
            </a:solidFill>
            <a:ln w="8515" cap="flat">
              <a:noFill/>
              <a:prstDash val="solid"/>
              <a:miter/>
            </a:ln>
          </p:spPr>
          <p:txBody>
            <a:bodyPr rtlCol="0" anchor="ctr"/>
            <a:lstStyle/>
            <a:p>
              <a:endParaRPr lang="en-US"/>
            </a:p>
          </p:txBody>
        </p:sp>
        <p:sp>
          <p:nvSpPr>
            <p:cNvPr id="4318" name="Freeform: Shape 4317">
              <a:extLst>
                <a:ext uri="{FF2B5EF4-FFF2-40B4-BE49-F238E27FC236}">
                  <a16:creationId xmlns:a16="http://schemas.microsoft.com/office/drawing/2014/main" id="{A4583006-F995-4369-A0BD-AA3898587587}"/>
                </a:ext>
              </a:extLst>
            </p:cNvPr>
            <p:cNvSpPr/>
            <p:nvPr/>
          </p:nvSpPr>
          <p:spPr>
            <a:xfrm rot="4746600">
              <a:off x="6508750" y="3610646"/>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19" name="Freeform: Shape 4318">
              <a:extLst>
                <a:ext uri="{FF2B5EF4-FFF2-40B4-BE49-F238E27FC236}">
                  <a16:creationId xmlns:a16="http://schemas.microsoft.com/office/drawing/2014/main" id="{AD7C57FB-C392-4C11-BF7A-E170639BE985}"/>
                </a:ext>
              </a:extLst>
            </p:cNvPr>
            <p:cNvSpPr/>
            <p:nvPr/>
          </p:nvSpPr>
          <p:spPr>
            <a:xfrm rot="4746600">
              <a:off x="6508750" y="3610646"/>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FFFFFF">
                <a:alpha val="30000"/>
              </a:srgbClr>
            </a:solidFill>
            <a:ln w="8515" cap="flat">
              <a:noFill/>
              <a:prstDash val="solid"/>
              <a:miter/>
            </a:ln>
          </p:spPr>
          <p:txBody>
            <a:bodyPr rtlCol="0" anchor="ctr"/>
            <a:lstStyle/>
            <a:p>
              <a:endParaRPr lang="en-US"/>
            </a:p>
          </p:txBody>
        </p:sp>
        <p:sp>
          <p:nvSpPr>
            <p:cNvPr id="4320" name="Freeform: Shape 4319">
              <a:extLst>
                <a:ext uri="{FF2B5EF4-FFF2-40B4-BE49-F238E27FC236}">
                  <a16:creationId xmlns:a16="http://schemas.microsoft.com/office/drawing/2014/main" id="{93BDEB8C-F6D4-4016-95C5-31A00E8E731D}"/>
                </a:ext>
              </a:extLst>
            </p:cNvPr>
            <p:cNvSpPr/>
            <p:nvPr/>
          </p:nvSpPr>
          <p:spPr>
            <a:xfrm rot="4746600">
              <a:off x="6466017" y="3618813"/>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21" name="Freeform: Shape 4320">
              <a:extLst>
                <a:ext uri="{FF2B5EF4-FFF2-40B4-BE49-F238E27FC236}">
                  <a16:creationId xmlns:a16="http://schemas.microsoft.com/office/drawing/2014/main" id="{D4E03FB8-CAE6-492C-BCE4-93A60CA6C3F4}"/>
                </a:ext>
              </a:extLst>
            </p:cNvPr>
            <p:cNvSpPr/>
            <p:nvPr/>
          </p:nvSpPr>
          <p:spPr>
            <a:xfrm rot="4746600">
              <a:off x="6423249" y="3627021"/>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22" name="Freeform: Shape 4321">
              <a:extLst>
                <a:ext uri="{FF2B5EF4-FFF2-40B4-BE49-F238E27FC236}">
                  <a16:creationId xmlns:a16="http://schemas.microsoft.com/office/drawing/2014/main" id="{7BDAA114-686D-4E3F-A7D4-0ECDC73AA13E}"/>
                </a:ext>
              </a:extLst>
            </p:cNvPr>
            <p:cNvSpPr/>
            <p:nvPr/>
          </p:nvSpPr>
          <p:spPr>
            <a:xfrm rot="4746600">
              <a:off x="6423249" y="3627021"/>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0000">
                <a:alpha val="20000"/>
              </a:srgbClr>
            </a:solidFill>
            <a:ln w="8515" cap="flat">
              <a:noFill/>
              <a:prstDash val="solid"/>
              <a:miter/>
            </a:ln>
          </p:spPr>
          <p:txBody>
            <a:bodyPr rtlCol="0" anchor="ctr"/>
            <a:lstStyle/>
            <a:p>
              <a:endParaRPr lang="en-US"/>
            </a:p>
          </p:txBody>
        </p:sp>
        <p:sp>
          <p:nvSpPr>
            <p:cNvPr id="4323" name="Freeform: Shape 4322">
              <a:extLst>
                <a:ext uri="{FF2B5EF4-FFF2-40B4-BE49-F238E27FC236}">
                  <a16:creationId xmlns:a16="http://schemas.microsoft.com/office/drawing/2014/main" id="{720D3357-6810-467D-8977-0DDCA5391994}"/>
                </a:ext>
              </a:extLst>
            </p:cNvPr>
            <p:cNvSpPr/>
            <p:nvPr/>
          </p:nvSpPr>
          <p:spPr>
            <a:xfrm rot="4746600">
              <a:off x="6380479" y="3635213"/>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24" name="Freeform: Shape 4323">
              <a:extLst>
                <a:ext uri="{FF2B5EF4-FFF2-40B4-BE49-F238E27FC236}">
                  <a16:creationId xmlns:a16="http://schemas.microsoft.com/office/drawing/2014/main" id="{07E4E6DC-EA5E-46A9-A082-0412189A22DE}"/>
                </a:ext>
              </a:extLst>
            </p:cNvPr>
            <p:cNvSpPr/>
            <p:nvPr/>
          </p:nvSpPr>
          <p:spPr>
            <a:xfrm rot="4746600">
              <a:off x="6380479" y="3635213"/>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0000">
                <a:alpha val="30000"/>
              </a:srgbClr>
            </a:solidFill>
            <a:ln w="8515" cap="flat">
              <a:noFill/>
              <a:prstDash val="solid"/>
              <a:miter/>
            </a:ln>
          </p:spPr>
          <p:txBody>
            <a:bodyPr rtlCol="0" anchor="ctr"/>
            <a:lstStyle/>
            <a:p>
              <a:endParaRPr lang="en-US"/>
            </a:p>
          </p:txBody>
        </p:sp>
        <p:sp>
          <p:nvSpPr>
            <p:cNvPr id="4325" name="Freeform: Shape 4324">
              <a:extLst>
                <a:ext uri="{FF2B5EF4-FFF2-40B4-BE49-F238E27FC236}">
                  <a16:creationId xmlns:a16="http://schemas.microsoft.com/office/drawing/2014/main" id="{8167A035-824B-456A-AD93-8DFE55D6DC40}"/>
                </a:ext>
              </a:extLst>
            </p:cNvPr>
            <p:cNvSpPr/>
            <p:nvPr/>
          </p:nvSpPr>
          <p:spPr>
            <a:xfrm>
              <a:off x="6334068" y="3467591"/>
              <a:ext cx="242778" cy="222670"/>
            </a:xfrm>
            <a:custGeom>
              <a:avLst/>
              <a:gdLst>
                <a:gd name="connsiteX0" fmla="*/ 9386 w 242778"/>
                <a:gd name="connsiteY0" fmla="*/ 209457 h 222670"/>
                <a:gd name="connsiteX1" fmla="*/ 9386 w 242778"/>
                <a:gd name="connsiteY1" fmla="*/ 209457 h 222670"/>
                <a:gd name="connsiteX2" fmla="*/ 13203 w 242778"/>
                <a:gd name="connsiteY2" fmla="*/ 155385 h 222670"/>
                <a:gd name="connsiteX3" fmla="*/ 13220 w 242778"/>
                <a:gd name="connsiteY3" fmla="*/ 155368 h 222670"/>
                <a:gd name="connsiteX4" fmla="*/ 192608 w 242778"/>
                <a:gd name="connsiteY4" fmla="*/ 0 h 222670"/>
                <a:gd name="connsiteX5" fmla="*/ 242779 w 242778"/>
                <a:gd name="connsiteY5" fmla="*/ 57922 h 222670"/>
                <a:gd name="connsiteX6" fmla="*/ 63390 w 242778"/>
                <a:gd name="connsiteY6" fmla="*/ 213290 h 222670"/>
                <a:gd name="connsiteX7" fmla="*/ 9438 w 242778"/>
                <a:gd name="connsiteY7" fmla="*/ 209516 h 222670"/>
                <a:gd name="connsiteX8" fmla="*/ 9386 w 242778"/>
                <a:gd name="connsiteY8" fmla="*/ 209457 h 2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778" h="222670">
                  <a:moveTo>
                    <a:pt x="9386" y="209457"/>
                  </a:moveTo>
                  <a:lnTo>
                    <a:pt x="9386" y="209457"/>
                  </a:lnTo>
                  <a:cubicBezTo>
                    <a:pt x="-4489" y="193469"/>
                    <a:pt x="-2786" y="169260"/>
                    <a:pt x="13203" y="155385"/>
                  </a:cubicBezTo>
                  <a:cubicBezTo>
                    <a:pt x="13211" y="155376"/>
                    <a:pt x="13211" y="155376"/>
                    <a:pt x="13220" y="155368"/>
                  </a:cubicBezTo>
                  <a:lnTo>
                    <a:pt x="192608" y="0"/>
                  </a:lnTo>
                  <a:lnTo>
                    <a:pt x="242779" y="57922"/>
                  </a:lnTo>
                  <a:lnTo>
                    <a:pt x="63390" y="213290"/>
                  </a:lnTo>
                  <a:cubicBezTo>
                    <a:pt x="47445" y="227148"/>
                    <a:pt x="23288" y="225453"/>
                    <a:pt x="9438" y="209516"/>
                  </a:cubicBezTo>
                  <a:cubicBezTo>
                    <a:pt x="9421" y="209491"/>
                    <a:pt x="9404" y="209474"/>
                    <a:pt x="9386" y="209457"/>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326" name="Freeform: Shape 4325">
              <a:extLst>
                <a:ext uri="{FF2B5EF4-FFF2-40B4-BE49-F238E27FC236}">
                  <a16:creationId xmlns:a16="http://schemas.microsoft.com/office/drawing/2014/main" id="{01E35387-FD5B-43F5-9D84-73115AABFEDF}"/>
                </a:ext>
              </a:extLst>
            </p:cNvPr>
            <p:cNvSpPr/>
            <p:nvPr/>
          </p:nvSpPr>
          <p:spPr>
            <a:xfrm rot="2946600">
              <a:off x="6504802" y="3497685"/>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27" name="Freeform: Shape 4326">
              <a:extLst>
                <a:ext uri="{FF2B5EF4-FFF2-40B4-BE49-F238E27FC236}">
                  <a16:creationId xmlns:a16="http://schemas.microsoft.com/office/drawing/2014/main" id="{C6CD933D-3BFF-4E90-9955-DC098C637F7E}"/>
                </a:ext>
              </a:extLst>
            </p:cNvPr>
            <p:cNvSpPr/>
            <p:nvPr/>
          </p:nvSpPr>
          <p:spPr>
            <a:xfrm rot="2946600">
              <a:off x="6504802" y="3497685"/>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FFFFFF">
                <a:alpha val="70000"/>
              </a:srgbClr>
            </a:solidFill>
            <a:ln w="8515" cap="flat">
              <a:noFill/>
              <a:prstDash val="solid"/>
              <a:miter/>
            </a:ln>
          </p:spPr>
          <p:txBody>
            <a:bodyPr rtlCol="0" anchor="ctr"/>
            <a:lstStyle/>
            <a:p>
              <a:endParaRPr lang="en-US"/>
            </a:p>
          </p:txBody>
        </p:sp>
        <p:sp>
          <p:nvSpPr>
            <p:cNvPr id="4328" name="Freeform: Shape 4327">
              <a:extLst>
                <a:ext uri="{FF2B5EF4-FFF2-40B4-BE49-F238E27FC236}">
                  <a16:creationId xmlns:a16="http://schemas.microsoft.com/office/drawing/2014/main" id="{AA7B408B-A416-46F7-A3D0-A45CECA3DECC}"/>
                </a:ext>
              </a:extLst>
            </p:cNvPr>
            <p:cNvSpPr/>
            <p:nvPr/>
          </p:nvSpPr>
          <p:spPr>
            <a:xfrm rot="2946600">
              <a:off x="6471923" y="3526174"/>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29" name="Freeform: Shape 4328">
              <a:extLst>
                <a:ext uri="{FF2B5EF4-FFF2-40B4-BE49-F238E27FC236}">
                  <a16:creationId xmlns:a16="http://schemas.microsoft.com/office/drawing/2014/main" id="{02152E1C-DEDD-43B8-A048-6449C003AA2B}"/>
                </a:ext>
              </a:extLst>
            </p:cNvPr>
            <p:cNvSpPr/>
            <p:nvPr/>
          </p:nvSpPr>
          <p:spPr>
            <a:xfrm rot="2946600">
              <a:off x="6471923" y="3526174"/>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FFFFFF">
                <a:alpha val="30000"/>
              </a:srgbClr>
            </a:solidFill>
            <a:ln w="8515" cap="flat">
              <a:noFill/>
              <a:prstDash val="solid"/>
              <a:miter/>
            </a:ln>
          </p:spPr>
          <p:txBody>
            <a:bodyPr rtlCol="0" anchor="ctr"/>
            <a:lstStyle/>
            <a:p>
              <a:endParaRPr lang="en-US"/>
            </a:p>
          </p:txBody>
        </p:sp>
        <p:sp>
          <p:nvSpPr>
            <p:cNvPr id="4330" name="Freeform: Shape 4329">
              <a:extLst>
                <a:ext uri="{FF2B5EF4-FFF2-40B4-BE49-F238E27FC236}">
                  <a16:creationId xmlns:a16="http://schemas.microsoft.com/office/drawing/2014/main" id="{4C0E06AF-0CA9-4E01-AB9A-CDBDE2BB617E}"/>
                </a:ext>
              </a:extLst>
            </p:cNvPr>
            <p:cNvSpPr/>
            <p:nvPr/>
          </p:nvSpPr>
          <p:spPr>
            <a:xfrm rot="2946600">
              <a:off x="6438979" y="3554719"/>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31" name="Freeform: Shape 4330">
              <a:extLst>
                <a:ext uri="{FF2B5EF4-FFF2-40B4-BE49-F238E27FC236}">
                  <a16:creationId xmlns:a16="http://schemas.microsoft.com/office/drawing/2014/main" id="{46457C05-CC4E-43BB-BA01-DF2EEB28F6B4}"/>
                </a:ext>
              </a:extLst>
            </p:cNvPr>
            <p:cNvSpPr/>
            <p:nvPr/>
          </p:nvSpPr>
          <p:spPr>
            <a:xfrm rot="2946600">
              <a:off x="6406106" y="3583296"/>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32" name="Freeform: Shape 4331">
              <a:extLst>
                <a:ext uri="{FF2B5EF4-FFF2-40B4-BE49-F238E27FC236}">
                  <a16:creationId xmlns:a16="http://schemas.microsoft.com/office/drawing/2014/main" id="{0A6E2B28-3C69-4900-A577-2FBB90368CDA}"/>
                </a:ext>
              </a:extLst>
            </p:cNvPr>
            <p:cNvSpPr/>
            <p:nvPr/>
          </p:nvSpPr>
          <p:spPr>
            <a:xfrm rot="2946600">
              <a:off x="6406106" y="3583296"/>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0000">
                <a:alpha val="20000"/>
              </a:srgbClr>
            </a:solidFill>
            <a:ln w="8515" cap="flat">
              <a:noFill/>
              <a:prstDash val="solid"/>
              <a:miter/>
            </a:ln>
          </p:spPr>
          <p:txBody>
            <a:bodyPr rtlCol="0" anchor="ctr"/>
            <a:lstStyle/>
            <a:p>
              <a:endParaRPr lang="en-US"/>
            </a:p>
          </p:txBody>
        </p:sp>
        <p:sp>
          <p:nvSpPr>
            <p:cNvPr id="4333" name="Freeform: Shape 4332">
              <a:extLst>
                <a:ext uri="{FF2B5EF4-FFF2-40B4-BE49-F238E27FC236}">
                  <a16:creationId xmlns:a16="http://schemas.microsoft.com/office/drawing/2014/main" id="{F4EB56E6-F5BA-4550-905C-F1C5194EDF30}"/>
                </a:ext>
              </a:extLst>
            </p:cNvPr>
            <p:cNvSpPr/>
            <p:nvPr/>
          </p:nvSpPr>
          <p:spPr>
            <a:xfrm rot="2946600">
              <a:off x="6373141" y="3611700"/>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34" name="Freeform: Shape 4333">
              <a:extLst>
                <a:ext uri="{FF2B5EF4-FFF2-40B4-BE49-F238E27FC236}">
                  <a16:creationId xmlns:a16="http://schemas.microsoft.com/office/drawing/2014/main" id="{BAC01C10-5B85-4FF3-8A6E-E7B0C1A7FD6B}"/>
                </a:ext>
              </a:extLst>
            </p:cNvPr>
            <p:cNvSpPr/>
            <p:nvPr/>
          </p:nvSpPr>
          <p:spPr>
            <a:xfrm rot="2946600">
              <a:off x="6373141" y="3611700"/>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0000">
                <a:alpha val="30000"/>
              </a:srgbClr>
            </a:solidFill>
            <a:ln w="8515" cap="flat">
              <a:noFill/>
              <a:prstDash val="solid"/>
              <a:miter/>
            </a:ln>
          </p:spPr>
          <p:txBody>
            <a:bodyPr rtlCol="0" anchor="ctr"/>
            <a:lstStyle/>
            <a:p>
              <a:endParaRPr lang="en-US"/>
            </a:p>
          </p:txBody>
        </p:sp>
        <p:sp>
          <p:nvSpPr>
            <p:cNvPr id="4335" name="Freeform: Shape 4334">
              <a:extLst>
                <a:ext uri="{FF2B5EF4-FFF2-40B4-BE49-F238E27FC236}">
                  <a16:creationId xmlns:a16="http://schemas.microsoft.com/office/drawing/2014/main" id="{E25F78D3-B680-434F-85EE-72C3E6C12064}"/>
                </a:ext>
              </a:extLst>
            </p:cNvPr>
            <p:cNvSpPr/>
            <p:nvPr/>
          </p:nvSpPr>
          <p:spPr>
            <a:xfrm>
              <a:off x="6324983" y="3405836"/>
              <a:ext cx="152118" cy="274753"/>
            </a:xfrm>
            <a:custGeom>
              <a:avLst/>
              <a:gdLst>
                <a:gd name="connsiteX0" fmla="*/ 25712 w 152118"/>
                <a:gd name="connsiteY0" fmla="*/ 272575 h 274753"/>
                <a:gd name="connsiteX1" fmla="*/ 25712 w 152118"/>
                <a:gd name="connsiteY1" fmla="*/ 272575 h 274753"/>
                <a:gd name="connsiteX2" fmla="*/ 2117 w 152118"/>
                <a:gd name="connsiteY2" fmla="*/ 223852 h 274753"/>
                <a:gd name="connsiteX3" fmla="*/ 79801 w 152118"/>
                <a:gd name="connsiteY3" fmla="*/ 0 h 274753"/>
                <a:gd name="connsiteX4" fmla="*/ 152118 w 152118"/>
                <a:gd name="connsiteY4" fmla="*/ 25043 h 274753"/>
                <a:gd name="connsiteX5" fmla="*/ 74434 w 152118"/>
                <a:gd name="connsiteY5" fmla="*/ 249321 h 274753"/>
                <a:gd name="connsiteX6" fmla="*/ 25712 w 152118"/>
                <a:gd name="connsiteY6" fmla="*/ 272575 h 27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18" h="274753">
                  <a:moveTo>
                    <a:pt x="25712" y="272575"/>
                  </a:moveTo>
                  <a:lnTo>
                    <a:pt x="25712" y="272575"/>
                  </a:lnTo>
                  <a:cubicBezTo>
                    <a:pt x="5762" y="265616"/>
                    <a:pt x="-4791" y="243818"/>
                    <a:pt x="2117" y="223852"/>
                  </a:cubicBezTo>
                  <a:lnTo>
                    <a:pt x="79801" y="0"/>
                  </a:lnTo>
                  <a:lnTo>
                    <a:pt x="152118" y="25043"/>
                  </a:lnTo>
                  <a:lnTo>
                    <a:pt x="74434" y="249321"/>
                  </a:lnTo>
                  <a:cubicBezTo>
                    <a:pt x="67373" y="269168"/>
                    <a:pt x="45584" y="279568"/>
                    <a:pt x="25712" y="272575"/>
                  </a:cubicBezTo>
                  <a:close/>
                </a:path>
              </a:pathLst>
            </a:custGeom>
            <a:solidFill>
              <a:srgbClr val="FFFFFF"/>
            </a:solidFill>
            <a:ln w="6387" cap="rnd">
              <a:solidFill>
                <a:srgbClr val="263238"/>
              </a:solidFill>
              <a:prstDash val="solid"/>
              <a:round/>
            </a:ln>
          </p:spPr>
          <p:txBody>
            <a:bodyPr rtlCol="0" anchor="ctr"/>
            <a:lstStyle/>
            <a:p>
              <a:endParaRPr lang="en-US"/>
            </a:p>
          </p:txBody>
        </p:sp>
        <p:sp>
          <p:nvSpPr>
            <p:cNvPr id="4336" name="Freeform: Shape 4335">
              <a:extLst>
                <a:ext uri="{FF2B5EF4-FFF2-40B4-BE49-F238E27FC236}">
                  <a16:creationId xmlns:a16="http://schemas.microsoft.com/office/drawing/2014/main" id="{E017D7A3-B95D-487E-9760-D234A222F7CE}"/>
                </a:ext>
              </a:extLst>
            </p:cNvPr>
            <p:cNvSpPr/>
            <p:nvPr/>
          </p:nvSpPr>
          <p:spPr>
            <a:xfrm rot="1146600">
              <a:off x="6406317" y="3427792"/>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37" name="Freeform: Shape 4336">
              <a:extLst>
                <a:ext uri="{FF2B5EF4-FFF2-40B4-BE49-F238E27FC236}">
                  <a16:creationId xmlns:a16="http://schemas.microsoft.com/office/drawing/2014/main" id="{6BFC2DAD-2B04-4712-B03A-B29A9ACF0C5C}"/>
                </a:ext>
              </a:extLst>
            </p:cNvPr>
            <p:cNvSpPr/>
            <p:nvPr/>
          </p:nvSpPr>
          <p:spPr>
            <a:xfrm rot="1146600">
              <a:off x="6406317" y="3427792"/>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FFFFFF">
                <a:alpha val="70000"/>
              </a:srgbClr>
            </a:solidFill>
            <a:ln w="8515" cap="flat">
              <a:noFill/>
              <a:prstDash val="solid"/>
              <a:miter/>
            </a:ln>
          </p:spPr>
          <p:txBody>
            <a:bodyPr rtlCol="0" anchor="ctr"/>
            <a:lstStyle/>
            <a:p>
              <a:endParaRPr lang="en-US"/>
            </a:p>
          </p:txBody>
        </p:sp>
        <p:sp>
          <p:nvSpPr>
            <p:cNvPr id="4338" name="Freeform: Shape 4337">
              <a:extLst>
                <a:ext uri="{FF2B5EF4-FFF2-40B4-BE49-F238E27FC236}">
                  <a16:creationId xmlns:a16="http://schemas.microsoft.com/office/drawing/2014/main" id="{4C715248-C324-415B-85E9-44C26050CF20}"/>
                </a:ext>
              </a:extLst>
            </p:cNvPr>
            <p:cNvSpPr/>
            <p:nvPr/>
          </p:nvSpPr>
          <p:spPr>
            <a:xfrm rot="1146600">
              <a:off x="6392021" y="3468867"/>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39" name="Freeform: Shape 4338">
              <a:extLst>
                <a:ext uri="{FF2B5EF4-FFF2-40B4-BE49-F238E27FC236}">
                  <a16:creationId xmlns:a16="http://schemas.microsoft.com/office/drawing/2014/main" id="{69A99FCB-FACA-467C-A16A-020A51928A98}"/>
                </a:ext>
              </a:extLst>
            </p:cNvPr>
            <p:cNvSpPr/>
            <p:nvPr/>
          </p:nvSpPr>
          <p:spPr>
            <a:xfrm rot="1146600">
              <a:off x="6392021" y="3468867"/>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FFFFFF">
                <a:alpha val="30000"/>
              </a:srgbClr>
            </a:solidFill>
            <a:ln w="8515" cap="flat">
              <a:noFill/>
              <a:prstDash val="solid"/>
              <a:miter/>
            </a:ln>
          </p:spPr>
          <p:txBody>
            <a:bodyPr rtlCol="0" anchor="ctr"/>
            <a:lstStyle/>
            <a:p>
              <a:endParaRPr lang="en-US"/>
            </a:p>
          </p:txBody>
        </p:sp>
        <p:sp>
          <p:nvSpPr>
            <p:cNvPr id="4340" name="Freeform: Shape 4339">
              <a:extLst>
                <a:ext uri="{FF2B5EF4-FFF2-40B4-BE49-F238E27FC236}">
                  <a16:creationId xmlns:a16="http://schemas.microsoft.com/office/drawing/2014/main" id="{A57706DC-1D68-497C-A686-AD057CE4EF79}"/>
                </a:ext>
              </a:extLst>
            </p:cNvPr>
            <p:cNvSpPr/>
            <p:nvPr/>
          </p:nvSpPr>
          <p:spPr>
            <a:xfrm rot="1146600">
              <a:off x="6377802" y="3509984"/>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41" name="Freeform: Shape 4340">
              <a:extLst>
                <a:ext uri="{FF2B5EF4-FFF2-40B4-BE49-F238E27FC236}">
                  <a16:creationId xmlns:a16="http://schemas.microsoft.com/office/drawing/2014/main" id="{E24A8E48-BED5-4710-ADFE-C45E15F8AFBA}"/>
                </a:ext>
              </a:extLst>
            </p:cNvPr>
            <p:cNvSpPr/>
            <p:nvPr/>
          </p:nvSpPr>
          <p:spPr>
            <a:xfrm rot="1146600">
              <a:off x="6363582" y="3551201"/>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42" name="Freeform: Shape 4341">
              <a:extLst>
                <a:ext uri="{FF2B5EF4-FFF2-40B4-BE49-F238E27FC236}">
                  <a16:creationId xmlns:a16="http://schemas.microsoft.com/office/drawing/2014/main" id="{7F898082-927E-4655-8F6E-3A29569A28C7}"/>
                </a:ext>
              </a:extLst>
            </p:cNvPr>
            <p:cNvSpPr/>
            <p:nvPr/>
          </p:nvSpPr>
          <p:spPr>
            <a:xfrm rot="1146600">
              <a:off x="6363582" y="3551201"/>
              <a:ext cx="49404" cy="35179"/>
            </a:xfrm>
            <a:custGeom>
              <a:avLst/>
              <a:gdLst>
                <a:gd name="connsiteX0" fmla="*/ 0 w 49404"/>
                <a:gd name="connsiteY0" fmla="*/ 0 h 35179"/>
                <a:gd name="connsiteX1" fmla="*/ 49404 w 49404"/>
                <a:gd name="connsiteY1" fmla="*/ 0 h 35179"/>
                <a:gd name="connsiteX2" fmla="*/ 49404 w 49404"/>
                <a:gd name="connsiteY2" fmla="*/ 35179 h 35179"/>
                <a:gd name="connsiteX3" fmla="*/ 0 w 49404"/>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404" h="35179">
                  <a:moveTo>
                    <a:pt x="0" y="0"/>
                  </a:moveTo>
                  <a:lnTo>
                    <a:pt x="49404" y="0"/>
                  </a:lnTo>
                  <a:lnTo>
                    <a:pt x="49404" y="35179"/>
                  </a:lnTo>
                  <a:lnTo>
                    <a:pt x="0" y="35179"/>
                  </a:lnTo>
                  <a:close/>
                </a:path>
              </a:pathLst>
            </a:custGeom>
            <a:solidFill>
              <a:srgbClr val="000000">
                <a:alpha val="20000"/>
              </a:srgbClr>
            </a:solidFill>
            <a:ln w="8515" cap="flat">
              <a:noFill/>
              <a:prstDash val="solid"/>
              <a:miter/>
            </a:ln>
          </p:spPr>
          <p:txBody>
            <a:bodyPr rtlCol="0" anchor="ctr"/>
            <a:lstStyle/>
            <a:p>
              <a:endParaRPr lang="en-US"/>
            </a:p>
          </p:txBody>
        </p:sp>
        <p:sp>
          <p:nvSpPr>
            <p:cNvPr id="4343" name="Freeform: Shape 4342">
              <a:extLst>
                <a:ext uri="{FF2B5EF4-FFF2-40B4-BE49-F238E27FC236}">
                  <a16:creationId xmlns:a16="http://schemas.microsoft.com/office/drawing/2014/main" id="{5C030C15-D076-4820-9F40-E5D28A70DD65}"/>
                </a:ext>
              </a:extLst>
            </p:cNvPr>
            <p:cNvSpPr/>
            <p:nvPr/>
          </p:nvSpPr>
          <p:spPr>
            <a:xfrm rot="1146600">
              <a:off x="6349285" y="3592276"/>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8D8A"/>
            </a:solidFill>
            <a:ln w="8515" cap="flat">
              <a:noFill/>
              <a:prstDash val="solid"/>
              <a:miter/>
            </a:ln>
          </p:spPr>
          <p:txBody>
            <a:bodyPr rtlCol="0" anchor="ctr"/>
            <a:lstStyle/>
            <a:p>
              <a:endParaRPr lang="en-US"/>
            </a:p>
          </p:txBody>
        </p:sp>
        <p:sp>
          <p:nvSpPr>
            <p:cNvPr id="4344" name="Freeform: Shape 4343">
              <a:extLst>
                <a:ext uri="{FF2B5EF4-FFF2-40B4-BE49-F238E27FC236}">
                  <a16:creationId xmlns:a16="http://schemas.microsoft.com/office/drawing/2014/main" id="{7B343B31-37D0-4FE9-9637-E849682C86F8}"/>
                </a:ext>
              </a:extLst>
            </p:cNvPr>
            <p:cNvSpPr/>
            <p:nvPr/>
          </p:nvSpPr>
          <p:spPr>
            <a:xfrm rot="1146600">
              <a:off x="6349285" y="3592276"/>
              <a:ext cx="49319" cy="35179"/>
            </a:xfrm>
            <a:custGeom>
              <a:avLst/>
              <a:gdLst>
                <a:gd name="connsiteX0" fmla="*/ 0 w 49319"/>
                <a:gd name="connsiteY0" fmla="*/ 0 h 35179"/>
                <a:gd name="connsiteX1" fmla="*/ 49319 w 49319"/>
                <a:gd name="connsiteY1" fmla="*/ 0 h 35179"/>
                <a:gd name="connsiteX2" fmla="*/ 49319 w 49319"/>
                <a:gd name="connsiteY2" fmla="*/ 35179 h 35179"/>
                <a:gd name="connsiteX3" fmla="*/ 0 w 49319"/>
                <a:gd name="connsiteY3" fmla="*/ 35179 h 35179"/>
              </a:gdLst>
              <a:ahLst/>
              <a:cxnLst>
                <a:cxn ang="0">
                  <a:pos x="connsiteX0" y="connsiteY0"/>
                </a:cxn>
                <a:cxn ang="0">
                  <a:pos x="connsiteX1" y="connsiteY1"/>
                </a:cxn>
                <a:cxn ang="0">
                  <a:pos x="connsiteX2" y="connsiteY2"/>
                </a:cxn>
                <a:cxn ang="0">
                  <a:pos x="connsiteX3" y="connsiteY3"/>
                </a:cxn>
              </a:cxnLst>
              <a:rect l="l" t="t" r="r" b="b"/>
              <a:pathLst>
                <a:path w="49319" h="35179">
                  <a:moveTo>
                    <a:pt x="0" y="0"/>
                  </a:moveTo>
                  <a:lnTo>
                    <a:pt x="49319" y="0"/>
                  </a:lnTo>
                  <a:lnTo>
                    <a:pt x="49319" y="35179"/>
                  </a:lnTo>
                  <a:lnTo>
                    <a:pt x="0" y="35179"/>
                  </a:lnTo>
                  <a:close/>
                </a:path>
              </a:pathLst>
            </a:custGeom>
            <a:solidFill>
              <a:srgbClr val="000000">
                <a:alpha val="30000"/>
              </a:srgbClr>
            </a:solidFill>
            <a:ln w="8515" cap="flat">
              <a:noFill/>
              <a:prstDash val="solid"/>
              <a:miter/>
            </a:ln>
          </p:spPr>
          <p:txBody>
            <a:bodyPr rtlCol="0" anchor="ctr"/>
            <a:lstStyle/>
            <a:p>
              <a:endParaRPr lang="en-US"/>
            </a:p>
          </p:txBody>
        </p:sp>
        <p:sp>
          <p:nvSpPr>
            <p:cNvPr id="4345" name="Freeform: Shape 4344">
              <a:extLst>
                <a:ext uri="{FF2B5EF4-FFF2-40B4-BE49-F238E27FC236}">
                  <a16:creationId xmlns:a16="http://schemas.microsoft.com/office/drawing/2014/main" id="{0CEA55D0-BD33-4578-A32D-54C6184180A5}"/>
                </a:ext>
              </a:extLst>
            </p:cNvPr>
            <p:cNvSpPr/>
            <p:nvPr/>
          </p:nvSpPr>
          <p:spPr>
            <a:xfrm>
              <a:off x="6230591" y="3538120"/>
              <a:ext cx="193986" cy="147996"/>
            </a:xfrm>
            <a:custGeom>
              <a:avLst/>
              <a:gdLst>
                <a:gd name="connsiteX0" fmla="*/ 30579 w 193986"/>
                <a:gd name="connsiteY0" fmla="*/ 0 h 147996"/>
                <a:gd name="connsiteX1" fmla="*/ 95146 w 193986"/>
                <a:gd name="connsiteY1" fmla="*/ 47104 h 147996"/>
                <a:gd name="connsiteX2" fmla="*/ 181688 w 193986"/>
                <a:gd name="connsiteY2" fmla="*/ 67122 h 147996"/>
                <a:gd name="connsiteX3" fmla="*/ 186799 w 193986"/>
                <a:gd name="connsiteY3" fmla="*/ 117803 h 147996"/>
                <a:gd name="connsiteX4" fmla="*/ 159882 w 193986"/>
                <a:gd name="connsiteY4" fmla="*/ 81091 h 147996"/>
                <a:gd name="connsiteX5" fmla="*/ 147361 w 193986"/>
                <a:gd name="connsiteY5" fmla="*/ 141824 h 147996"/>
                <a:gd name="connsiteX6" fmla="*/ 132369 w 193986"/>
                <a:gd name="connsiteY6" fmla="*/ 142931 h 147996"/>
                <a:gd name="connsiteX7" fmla="*/ 128280 w 193986"/>
                <a:gd name="connsiteY7" fmla="*/ 114652 h 147996"/>
                <a:gd name="connsiteX8" fmla="*/ 112693 w 193986"/>
                <a:gd name="connsiteY8" fmla="*/ 102386 h 147996"/>
                <a:gd name="connsiteX9" fmla="*/ 119763 w 193986"/>
                <a:gd name="connsiteY9" fmla="*/ 138502 h 147996"/>
                <a:gd name="connsiteX10" fmla="*/ 87905 w 193986"/>
                <a:gd name="connsiteY10" fmla="*/ 99319 h 147996"/>
                <a:gd name="connsiteX11" fmla="*/ 50000 w 193986"/>
                <a:gd name="connsiteY11" fmla="*/ 73766 h 147996"/>
                <a:gd name="connsiteX12" fmla="*/ 0 w 193986"/>
                <a:gd name="connsiteY12" fmla="*/ 46593 h 14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986" h="147996">
                  <a:moveTo>
                    <a:pt x="30579" y="0"/>
                  </a:moveTo>
                  <a:lnTo>
                    <a:pt x="95146" y="47104"/>
                  </a:lnTo>
                  <a:cubicBezTo>
                    <a:pt x="95146" y="47104"/>
                    <a:pt x="168400" y="47104"/>
                    <a:pt x="181688" y="67122"/>
                  </a:cubicBezTo>
                  <a:cubicBezTo>
                    <a:pt x="194976" y="87139"/>
                    <a:pt x="198724" y="109711"/>
                    <a:pt x="186799" y="117803"/>
                  </a:cubicBezTo>
                  <a:cubicBezTo>
                    <a:pt x="174874" y="125895"/>
                    <a:pt x="193017" y="96168"/>
                    <a:pt x="159882" y="81091"/>
                  </a:cubicBezTo>
                  <a:cubicBezTo>
                    <a:pt x="159882" y="81091"/>
                    <a:pt x="176918" y="158349"/>
                    <a:pt x="147361" y="141824"/>
                  </a:cubicBezTo>
                  <a:cubicBezTo>
                    <a:pt x="147361" y="141824"/>
                    <a:pt x="143528" y="154942"/>
                    <a:pt x="132369" y="142931"/>
                  </a:cubicBezTo>
                  <a:cubicBezTo>
                    <a:pt x="134303" y="133315"/>
                    <a:pt x="132863" y="123323"/>
                    <a:pt x="128280" y="114652"/>
                  </a:cubicBezTo>
                  <a:cubicBezTo>
                    <a:pt x="125589" y="108118"/>
                    <a:pt x="119677" y="103468"/>
                    <a:pt x="112693" y="102386"/>
                  </a:cubicBezTo>
                  <a:cubicBezTo>
                    <a:pt x="112693" y="102386"/>
                    <a:pt x="133476" y="130751"/>
                    <a:pt x="119763" y="138502"/>
                  </a:cubicBezTo>
                  <a:cubicBezTo>
                    <a:pt x="108689" y="144720"/>
                    <a:pt x="102727" y="103919"/>
                    <a:pt x="87905" y="99319"/>
                  </a:cubicBezTo>
                  <a:cubicBezTo>
                    <a:pt x="71593" y="98229"/>
                    <a:pt x="57130" y="88476"/>
                    <a:pt x="50000" y="73766"/>
                  </a:cubicBezTo>
                  <a:lnTo>
                    <a:pt x="0" y="46593"/>
                  </a:lnTo>
                  <a:close/>
                </a:path>
              </a:pathLst>
            </a:custGeom>
            <a:solidFill>
              <a:srgbClr val="FFFFFF"/>
            </a:solidFill>
            <a:ln w="8515" cap="rnd">
              <a:solidFill>
                <a:srgbClr val="263238"/>
              </a:solidFill>
              <a:prstDash val="solid"/>
              <a:round/>
            </a:ln>
          </p:spPr>
          <p:txBody>
            <a:bodyPr rtlCol="0" anchor="ctr"/>
            <a:lstStyle/>
            <a:p>
              <a:endParaRPr lang="en-US"/>
            </a:p>
          </p:txBody>
        </p:sp>
        <p:sp>
          <p:nvSpPr>
            <p:cNvPr id="4346" name="Freeform: Shape 4345">
              <a:extLst>
                <a:ext uri="{FF2B5EF4-FFF2-40B4-BE49-F238E27FC236}">
                  <a16:creationId xmlns:a16="http://schemas.microsoft.com/office/drawing/2014/main" id="{D913B954-6CB1-4EBE-919B-C05D3CFC4B95}"/>
                </a:ext>
              </a:extLst>
            </p:cNvPr>
            <p:cNvSpPr/>
            <p:nvPr/>
          </p:nvSpPr>
          <p:spPr>
            <a:xfrm>
              <a:off x="6369264" y="3627643"/>
              <a:ext cx="11603" cy="40289"/>
            </a:xfrm>
            <a:custGeom>
              <a:avLst/>
              <a:gdLst>
                <a:gd name="connsiteX0" fmla="*/ 11244 w 11603"/>
                <a:gd name="connsiteY0" fmla="*/ 40290 h 40289"/>
                <a:gd name="connsiteX1" fmla="*/ 0 w 11603"/>
                <a:gd name="connsiteY1" fmla="*/ 0 h 40289"/>
              </a:gdLst>
              <a:ahLst/>
              <a:cxnLst>
                <a:cxn ang="0">
                  <a:pos x="connsiteX0" y="connsiteY0"/>
                </a:cxn>
                <a:cxn ang="0">
                  <a:pos x="connsiteX1" y="connsiteY1"/>
                </a:cxn>
              </a:cxnLst>
              <a:rect l="l" t="t" r="r" b="b"/>
              <a:pathLst>
                <a:path w="11603" h="40289">
                  <a:moveTo>
                    <a:pt x="11244" y="40290"/>
                  </a:moveTo>
                  <a:cubicBezTo>
                    <a:pt x="12888" y="25912"/>
                    <a:pt x="8859" y="11448"/>
                    <a:pt x="0" y="0"/>
                  </a:cubicBezTo>
                </a:path>
              </a:pathLst>
            </a:custGeom>
            <a:noFill/>
            <a:ln w="6387" cap="rnd">
              <a:solidFill>
                <a:srgbClr val="263238"/>
              </a:solidFill>
              <a:prstDash val="solid"/>
              <a:round/>
            </a:ln>
          </p:spPr>
          <p:txBody>
            <a:bodyPr rtlCol="0" anchor="ctr"/>
            <a:lstStyle/>
            <a:p>
              <a:endParaRPr lang="en-US"/>
            </a:p>
          </p:txBody>
        </p:sp>
        <p:sp>
          <p:nvSpPr>
            <p:cNvPr id="4347" name="Freeform: Shape 4346">
              <a:extLst>
                <a:ext uri="{FF2B5EF4-FFF2-40B4-BE49-F238E27FC236}">
                  <a16:creationId xmlns:a16="http://schemas.microsoft.com/office/drawing/2014/main" id="{BDA07C05-DCA5-4B6D-A0EF-D5CCE2B2E6DF}"/>
                </a:ext>
              </a:extLst>
            </p:cNvPr>
            <p:cNvSpPr/>
            <p:nvPr/>
          </p:nvSpPr>
          <p:spPr>
            <a:xfrm>
              <a:off x="6342688" y="3605922"/>
              <a:ext cx="53833" cy="20749"/>
            </a:xfrm>
            <a:custGeom>
              <a:avLst/>
              <a:gdLst>
                <a:gd name="connsiteX0" fmla="*/ 53833 w 53833"/>
                <a:gd name="connsiteY0" fmla="*/ 0 h 20749"/>
                <a:gd name="connsiteX1" fmla="*/ 39183 w 53833"/>
                <a:gd name="connsiteY1" fmla="*/ 4600 h 20749"/>
                <a:gd name="connsiteX2" fmla="*/ 0 w 53833"/>
                <a:gd name="connsiteY2" fmla="*/ 20443 h 20749"/>
              </a:gdLst>
              <a:ahLst/>
              <a:cxnLst>
                <a:cxn ang="0">
                  <a:pos x="connsiteX0" y="connsiteY0"/>
                </a:cxn>
                <a:cxn ang="0">
                  <a:pos x="connsiteX1" y="connsiteY1"/>
                </a:cxn>
                <a:cxn ang="0">
                  <a:pos x="connsiteX2" y="connsiteY2"/>
                </a:cxn>
              </a:cxnLst>
              <a:rect l="l" t="t" r="r" b="b"/>
              <a:pathLst>
                <a:path w="53833" h="20749">
                  <a:moveTo>
                    <a:pt x="53833" y="0"/>
                  </a:moveTo>
                  <a:cubicBezTo>
                    <a:pt x="53833" y="0"/>
                    <a:pt x="52471" y="5877"/>
                    <a:pt x="39183" y="4600"/>
                  </a:cubicBezTo>
                  <a:cubicBezTo>
                    <a:pt x="29387" y="3663"/>
                    <a:pt x="14992" y="23424"/>
                    <a:pt x="0" y="20443"/>
                  </a:cubicBezTo>
                </a:path>
              </a:pathLst>
            </a:custGeom>
            <a:noFill/>
            <a:ln w="6387" cap="rnd">
              <a:solidFill>
                <a:srgbClr val="263238"/>
              </a:solidFill>
              <a:prstDash val="solid"/>
              <a:round/>
            </a:ln>
          </p:spPr>
          <p:txBody>
            <a:bodyPr rtlCol="0" anchor="ctr"/>
            <a:lstStyle/>
            <a:p>
              <a:endParaRPr lang="en-US"/>
            </a:p>
          </p:txBody>
        </p:sp>
        <p:sp>
          <p:nvSpPr>
            <p:cNvPr id="4348" name="Freeform: Shape 4347">
              <a:extLst>
                <a:ext uri="{FF2B5EF4-FFF2-40B4-BE49-F238E27FC236}">
                  <a16:creationId xmlns:a16="http://schemas.microsoft.com/office/drawing/2014/main" id="{D68E0FB6-DDB4-4C5B-8CB0-A4AF0D63BBF6}"/>
                </a:ext>
              </a:extLst>
            </p:cNvPr>
            <p:cNvSpPr/>
            <p:nvPr/>
          </p:nvSpPr>
          <p:spPr>
            <a:xfrm>
              <a:off x="6025659" y="3097334"/>
              <a:ext cx="249651" cy="502626"/>
            </a:xfrm>
            <a:custGeom>
              <a:avLst/>
              <a:gdLst>
                <a:gd name="connsiteX0" fmla="*/ 49905 w 249651"/>
                <a:gd name="connsiteY0" fmla="*/ 2963 h 502626"/>
                <a:gd name="connsiteX1" fmla="*/ 39786 w 249651"/>
                <a:gd name="connsiteY1" fmla="*/ 1404 h 502626"/>
                <a:gd name="connsiteX2" fmla="*/ 37299 w 249651"/>
                <a:gd name="connsiteY2" fmla="*/ 4666 h 502626"/>
                <a:gd name="connsiteX3" fmla="*/ 5868 w 249651"/>
                <a:gd name="connsiteY3" fmla="*/ 375453 h 502626"/>
                <a:gd name="connsiteX4" fmla="*/ 213280 w 249651"/>
                <a:gd name="connsiteY4" fmla="*/ 502626 h 502626"/>
                <a:gd name="connsiteX5" fmla="*/ 249652 w 249651"/>
                <a:gd name="connsiteY5" fmla="*/ 446408 h 502626"/>
                <a:gd name="connsiteX6" fmla="*/ 108339 w 249651"/>
                <a:gd name="connsiteY6" fmla="*/ 331671 h 502626"/>
                <a:gd name="connsiteX7" fmla="*/ 112853 w 249651"/>
                <a:gd name="connsiteY7" fmla="*/ 121107 h 50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651" h="502626">
                  <a:moveTo>
                    <a:pt x="49905" y="2963"/>
                  </a:moveTo>
                  <a:cubicBezTo>
                    <a:pt x="47546" y="-265"/>
                    <a:pt x="43014" y="-964"/>
                    <a:pt x="39786" y="1404"/>
                  </a:cubicBezTo>
                  <a:cubicBezTo>
                    <a:pt x="38662" y="2230"/>
                    <a:pt x="37793" y="3363"/>
                    <a:pt x="37299" y="4666"/>
                  </a:cubicBezTo>
                  <a:cubicBezTo>
                    <a:pt x="23244" y="40783"/>
                    <a:pt x="-14405" y="161482"/>
                    <a:pt x="5868" y="375453"/>
                  </a:cubicBezTo>
                  <a:cubicBezTo>
                    <a:pt x="5868" y="375453"/>
                    <a:pt x="22137" y="419150"/>
                    <a:pt x="213280" y="502626"/>
                  </a:cubicBezTo>
                  <a:lnTo>
                    <a:pt x="249652" y="446408"/>
                  </a:lnTo>
                  <a:lnTo>
                    <a:pt x="108339" y="331671"/>
                  </a:lnTo>
                  <a:cubicBezTo>
                    <a:pt x="108339" y="331671"/>
                    <a:pt x="126823" y="178348"/>
                    <a:pt x="112853" y="121107"/>
                  </a:cubicBezTo>
                </a:path>
              </a:pathLst>
            </a:custGeom>
            <a:solidFill>
              <a:srgbClr val="008D8A"/>
            </a:solidFill>
            <a:ln w="8515" cap="rnd">
              <a:solidFill>
                <a:srgbClr val="263238"/>
              </a:solidFill>
              <a:prstDash val="solid"/>
              <a:round/>
            </a:ln>
          </p:spPr>
          <p:txBody>
            <a:bodyPr rtlCol="0" anchor="ctr"/>
            <a:lstStyle/>
            <a:p>
              <a:endParaRPr lang="en-US"/>
            </a:p>
          </p:txBody>
        </p:sp>
        <p:sp>
          <p:nvSpPr>
            <p:cNvPr id="4349" name="Freeform: Shape 4348">
              <a:extLst>
                <a:ext uri="{FF2B5EF4-FFF2-40B4-BE49-F238E27FC236}">
                  <a16:creationId xmlns:a16="http://schemas.microsoft.com/office/drawing/2014/main" id="{35F27964-3C89-4A31-B37C-05C06FAF604E}"/>
                </a:ext>
              </a:extLst>
            </p:cNvPr>
            <p:cNvSpPr/>
            <p:nvPr/>
          </p:nvSpPr>
          <p:spPr>
            <a:xfrm>
              <a:off x="6223010" y="3530794"/>
              <a:ext cx="71380" cy="83390"/>
            </a:xfrm>
            <a:custGeom>
              <a:avLst/>
              <a:gdLst>
                <a:gd name="connsiteX0" fmla="*/ 43867 w 71380"/>
                <a:gd name="connsiteY0" fmla="*/ 0 h 83390"/>
                <a:gd name="connsiteX1" fmla="*/ 0 w 71380"/>
                <a:gd name="connsiteY1" fmla="*/ 71040 h 83390"/>
                <a:gd name="connsiteX2" fmla="*/ 34413 w 71380"/>
                <a:gd name="connsiteY2" fmla="*/ 83391 h 83390"/>
                <a:gd name="connsiteX3" fmla="*/ 71381 w 71380"/>
                <a:gd name="connsiteY3" fmla="*/ 21295 h 83390"/>
                <a:gd name="connsiteX4" fmla="*/ 43867 w 71380"/>
                <a:gd name="connsiteY4" fmla="*/ 0 h 83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80" h="83390">
                  <a:moveTo>
                    <a:pt x="43867" y="0"/>
                  </a:moveTo>
                  <a:lnTo>
                    <a:pt x="0" y="71040"/>
                  </a:lnTo>
                  <a:lnTo>
                    <a:pt x="34413" y="83391"/>
                  </a:lnTo>
                  <a:lnTo>
                    <a:pt x="71381" y="21295"/>
                  </a:lnTo>
                  <a:lnTo>
                    <a:pt x="43867" y="0"/>
                  </a:lnTo>
                  <a:close/>
                </a:path>
              </a:pathLst>
            </a:custGeom>
            <a:solidFill>
              <a:srgbClr val="008D8A"/>
            </a:solidFill>
            <a:ln w="8515" cap="rnd">
              <a:solidFill>
                <a:srgbClr val="263238"/>
              </a:solidFill>
              <a:prstDash val="solid"/>
              <a:round/>
            </a:ln>
          </p:spPr>
          <p:txBody>
            <a:bodyPr rtlCol="0" anchor="ctr"/>
            <a:lstStyle/>
            <a:p>
              <a:endParaRPr lang="en-US"/>
            </a:p>
          </p:txBody>
        </p:sp>
      </p:grpSp>
      <p:grpSp>
        <p:nvGrpSpPr>
          <p:cNvPr id="4350" name="Graphic 2">
            <a:extLst>
              <a:ext uri="{FF2B5EF4-FFF2-40B4-BE49-F238E27FC236}">
                <a16:creationId xmlns:a16="http://schemas.microsoft.com/office/drawing/2014/main" id="{170D12D8-52F7-4B81-9B07-99CF95863F8E}"/>
              </a:ext>
            </a:extLst>
          </p:cNvPr>
          <p:cNvGrpSpPr/>
          <p:nvPr/>
        </p:nvGrpSpPr>
        <p:grpSpPr>
          <a:xfrm>
            <a:off x="5184251" y="2070528"/>
            <a:ext cx="1433583" cy="2526544"/>
            <a:chOff x="5184251" y="2070528"/>
            <a:chExt cx="1433583" cy="2526544"/>
          </a:xfrm>
        </p:grpSpPr>
        <p:sp>
          <p:nvSpPr>
            <p:cNvPr id="4351" name="Freeform: Shape 4350">
              <a:extLst>
                <a:ext uri="{FF2B5EF4-FFF2-40B4-BE49-F238E27FC236}">
                  <a16:creationId xmlns:a16="http://schemas.microsoft.com/office/drawing/2014/main" id="{B7DBAB12-51DC-47B1-93A5-232398A9D398}"/>
                </a:ext>
              </a:extLst>
            </p:cNvPr>
            <p:cNvSpPr/>
            <p:nvPr/>
          </p:nvSpPr>
          <p:spPr>
            <a:xfrm>
              <a:off x="5412745" y="2107598"/>
              <a:ext cx="269163" cy="475914"/>
            </a:xfrm>
            <a:custGeom>
              <a:avLst/>
              <a:gdLst>
                <a:gd name="connsiteX0" fmla="*/ 84790 w 269163"/>
                <a:gd name="connsiteY0" fmla="*/ 303170 h 475914"/>
                <a:gd name="connsiteX1" fmla="*/ 87942 w 269163"/>
                <a:gd name="connsiteY1" fmla="*/ 394482 h 475914"/>
                <a:gd name="connsiteX2" fmla="*/ 223718 w 269163"/>
                <a:gd name="connsiteY2" fmla="*/ 475914 h 475914"/>
                <a:gd name="connsiteX3" fmla="*/ 232236 w 269163"/>
                <a:gd name="connsiteY3" fmla="*/ 320717 h 475914"/>
                <a:gd name="connsiteX4" fmla="*/ 236921 w 269163"/>
                <a:gd name="connsiteY4" fmla="*/ 107768 h 475914"/>
                <a:gd name="connsiteX5" fmla="*/ 259238 w 269163"/>
                <a:gd name="connsiteY5" fmla="*/ 76762 h 475914"/>
                <a:gd name="connsiteX6" fmla="*/ 236921 w 269163"/>
                <a:gd name="connsiteY6" fmla="*/ 5808 h 475914"/>
                <a:gd name="connsiteX7" fmla="*/ 141350 w 269163"/>
                <a:gd name="connsiteY7" fmla="*/ 29062 h 475914"/>
                <a:gd name="connsiteX8" fmla="*/ 14943 w 269163"/>
                <a:gd name="connsiteY8" fmla="*/ 198825 h 475914"/>
                <a:gd name="connsiteX9" fmla="*/ 84790 w 269163"/>
                <a:gd name="connsiteY9" fmla="*/ 303170 h 47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163" h="475914">
                  <a:moveTo>
                    <a:pt x="84790" y="303170"/>
                  </a:moveTo>
                  <a:cubicBezTo>
                    <a:pt x="85557" y="325998"/>
                    <a:pt x="87942" y="394482"/>
                    <a:pt x="87942" y="394482"/>
                  </a:cubicBezTo>
                  <a:lnTo>
                    <a:pt x="223718" y="475914"/>
                  </a:lnTo>
                  <a:lnTo>
                    <a:pt x="232236" y="320717"/>
                  </a:lnTo>
                  <a:lnTo>
                    <a:pt x="236921" y="107768"/>
                  </a:lnTo>
                  <a:lnTo>
                    <a:pt x="259238" y="76762"/>
                  </a:lnTo>
                  <a:cubicBezTo>
                    <a:pt x="259238" y="76762"/>
                    <a:pt x="292629" y="25655"/>
                    <a:pt x="236921" y="5808"/>
                  </a:cubicBezTo>
                  <a:cubicBezTo>
                    <a:pt x="181214" y="-14039"/>
                    <a:pt x="196716" y="22844"/>
                    <a:pt x="141350" y="29062"/>
                  </a:cubicBezTo>
                  <a:cubicBezTo>
                    <a:pt x="85983" y="35280"/>
                    <a:pt x="-43831" y="122759"/>
                    <a:pt x="14943" y="198825"/>
                  </a:cubicBezTo>
                  <a:cubicBezTo>
                    <a:pt x="73717" y="274890"/>
                    <a:pt x="83428" y="265009"/>
                    <a:pt x="84790" y="303170"/>
                  </a:cubicBezTo>
                  <a:close/>
                </a:path>
              </a:pathLst>
            </a:custGeom>
            <a:solidFill>
              <a:srgbClr val="999999"/>
            </a:solidFill>
            <a:ln w="8515" cap="flat">
              <a:noFill/>
              <a:prstDash val="solid"/>
              <a:miter/>
            </a:ln>
          </p:spPr>
          <p:txBody>
            <a:bodyPr rtlCol="0" anchor="ctr"/>
            <a:lstStyle/>
            <a:p>
              <a:endParaRPr lang="en-US"/>
            </a:p>
          </p:txBody>
        </p:sp>
        <p:sp>
          <p:nvSpPr>
            <p:cNvPr id="4352" name="Freeform: Shape 4351">
              <a:extLst>
                <a:ext uri="{FF2B5EF4-FFF2-40B4-BE49-F238E27FC236}">
                  <a16:creationId xmlns:a16="http://schemas.microsoft.com/office/drawing/2014/main" id="{65A02F19-969B-45A0-9770-5D34E4DBC901}"/>
                </a:ext>
              </a:extLst>
            </p:cNvPr>
            <p:cNvSpPr/>
            <p:nvPr/>
          </p:nvSpPr>
          <p:spPr>
            <a:xfrm>
              <a:off x="5547451" y="2323544"/>
              <a:ext cx="120784" cy="142505"/>
            </a:xfrm>
            <a:custGeom>
              <a:avLst/>
              <a:gdLst>
                <a:gd name="connsiteX0" fmla="*/ 2129 w 120784"/>
                <a:gd name="connsiteY0" fmla="*/ 46593 h 142505"/>
                <a:gd name="connsiteX1" fmla="*/ 29898 w 120784"/>
                <a:gd name="connsiteY1" fmla="*/ 60477 h 142505"/>
                <a:gd name="connsiteX2" fmla="*/ 61500 w 120784"/>
                <a:gd name="connsiteY2" fmla="*/ 128110 h 142505"/>
                <a:gd name="connsiteX3" fmla="*/ 109711 w 120784"/>
                <a:gd name="connsiteY3" fmla="*/ 142505 h 142505"/>
                <a:gd name="connsiteX4" fmla="*/ 120785 w 120784"/>
                <a:gd name="connsiteY4" fmla="*/ 63885 h 142505"/>
                <a:gd name="connsiteX5" fmla="*/ 42590 w 120784"/>
                <a:gd name="connsiteY5" fmla="*/ 12777 h 142505"/>
                <a:gd name="connsiteX6" fmla="*/ 0 w 120784"/>
                <a:gd name="connsiteY6" fmla="*/ 0 h 14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84" h="142505">
                  <a:moveTo>
                    <a:pt x="2129" y="46593"/>
                  </a:moveTo>
                  <a:cubicBezTo>
                    <a:pt x="10085" y="53467"/>
                    <a:pt x="19625" y="58237"/>
                    <a:pt x="29898" y="60477"/>
                  </a:cubicBezTo>
                  <a:cubicBezTo>
                    <a:pt x="29898" y="60477"/>
                    <a:pt x="50937" y="120103"/>
                    <a:pt x="61500" y="128110"/>
                  </a:cubicBezTo>
                  <a:cubicBezTo>
                    <a:pt x="72062" y="136117"/>
                    <a:pt x="109711" y="142505"/>
                    <a:pt x="109711" y="142505"/>
                  </a:cubicBezTo>
                  <a:lnTo>
                    <a:pt x="120785" y="63885"/>
                  </a:lnTo>
                  <a:lnTo>
                    <a:pt x="42590" y="12777"/>
                  </a:lnTo>
                  <a:lnTo>
                    <a:pt x="0" y="0"/>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53" name="Freeform: Shape 4352">
              <a:extLst>
                <a:ext uri="{FF2B5EF4-FFF2-40B4-BE49-F238E27FC236}">
                  <a16:creationId xmlns:a16="http://schemas.microsoft.com/office/drawing/2014/main" id="{32E92CB3-36C0-4764-8358-7A4209237D70}"/>
                </a:ext>
              </a:extLst>
            </p:cNvPr>
            <p:cNvSpPr/>
            <p:nvPr/>
          </p:nvSpPr>
          <p:spPr>
            <a:xfrm>
              <a:off x="5412745" y="2107598"/>
              <a:ext cx="269163" cy="475914"/>
            </a:xfrm>
            <a:custGeom>
              <a:avLst/>
              <a:gdLst>
                <a:gd name="connsiteX0" fmla="*/ 84790 w 269163"/>
                <a:gd name="connsiteY0" fmla="*/ 303170 h 475914"/>
                <a:gd name="connsiteX1" fmla="*/ 87942 w 269163"/>
                <a:gd name="connsiteY1" fmla="*/ 394482 h 475914"/>
                <a:gd name="connsiteX2" fmla="*/ 223718 w 269163"/>
                <a:gd name="connsiteY2" fmla="*/ 475914 h 475914"/>
                <a:gd name="connsiteX3" fmla="*/ 232236 w 269163"/>
                <a:gd name="connsiteY3" fmla="*/ 320717 h 475914"/>
                <a:gd name="connsiteX4" fmla="*/ 236921 w 269163"/>
                <a:gd name="connsiteY4" fmla="*/ 107768 h 475914"/>
                <a:gd name="connsiteX5" fmla="*/ 259238 w 269163"/>
                <a:gd name="connsiteY5" fmla="*/ 76762 h 475914"/>
                <a:gd name="connsiteX6" fmla="*/ 236921 w 269163"/>
                <a:gd name="connsiteY6" fmla="*/ 5808 h 475914"/>
                <a:gd name="connsiteX7" fmla="*/ 141350 w 269163"/>
                <a:gd name="connsiteY7" fmla="*/ 29062 h 475914"/>
                <a:gd name="connsiteX8" fmla="*/ 14943 w 269163"/>
                <a:gd name="connsiteY8" fmla="*/ 198825 h 475914"/>
                <a:gd name="connsiteX9" fmla="*/ 84790 w 269163"/>
                <a:gd name="connsiteY9" fmla="*/ 303170 h 475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163" h="475914">
                  <a:moveTo>
                    <a:pt x="84790" y="303170"/>
                  </a:moveTo>
                  <a:cubicBezTo>
                    <a:pt x="85557" y="325998"/>
                    <a:pt x="87942" y="394482"/>
                    <a:pt x="87942" y="394482"/>
                  </a:cubicBezTo>
                  <a:lnTo>
                    <a:pt x="223718" y="475914"/>
                  </a:lnTo>
                  <a:lnTo>
                    <a:pt x="232236" y="320717"/>
                  </a:lnTo>
                  <a:lnTo>
                    <a:pt x="236921" y="107768"/>
                  </a:lnTo>
                  <a:lnTo>
                    <a:pt x="259238" y="76762"/>
                  </a:lnTo>
                  <a:cubicBezTo>
                    <a:pt x="259238" y="76762"/>
                    <a:pt x="292629" y="25655"/>
                    <a:pt x="236921" y="5808"/>
                  </a:cubicBezTo>
                  <a:cubicBezTo>
                    <a:pt x="181214" y="-14039"/>
                    <a:pt x="196716" y="22844"/>
                    <a:pt x="141350" y="29062"/>
                  </a:cubicBezTo>
                  <a:cubicBezTo>
                    <a:pt x="85983" y="35280"/>
                    <a:pt x="-43831" y="122759"/>
                    <a:pt x="14943" y="198825"/>
                  </a:cubicBezTo>
                  <a:cubicBezTo>
                    <a:pt x="73717" y="274890"/>
                    <a:pt x="83428" y="265009"/>
                    <a:pt x="84790" y="303170"/>
                  </a:cubicBezTo>
                  <a:close/>
                </a:path>
              </a:pathLst>
            </a:custGeom>
            <a:noFill/>
            <a:ln w="8515" cap="rnd">
              <a:solidFill>
                <a:srgbClr val="263238"/>
              </a:solidFill>
              <a:prstDash val="solid"/>
              <a:round/>
            </a:ln>
          </p:spPr>
          <p:txBody>
            <a:bodyPr rtlCol="0" anchor="ctr"/>
            <a:lstStyle/>
            <a:p>
              <a:endParaRPr lang="en-US"/>
            </a:p>
          </p:txBody>
        </p:sp>
        <p:sp>
          <p:nvSpPr>
            <p:cNvPr id="4354" name="Freeform: Shape 4353">
              <a:extLst>
                <a:ext uri="{FF2B5EF4-FFF2-40B4-BE49-F238E27FC236}">
                  <a16:creationId xmlns:a16="http://schemas.microsoft.com/office/drawing/2014/main" id="{43E26FC9-E04F-48A2-A87D-7C04A7C965A5}"/>
                </a:ext>
              </a:extLst>
            </p:cNvPr>
            <p:cNvSpPr/>
            <p:nvPr/>
          </p:nvSpPr>
          <p:spPr>
            <a:xfrm>
              <a:off x="5412738" y="2107768"/>
              <a:ext cx="269085" cy="282644"/>
            </a:xfrm>
            <a:custGeom>
              <a:avLst/>
              <a:gdLst>
                <a:gd name="connsiteX0" fmla="*/ 236843 w 269085"/>
                <a:gd name="connsiteY0" fmla="*/ 107768 h 282644"/>
                <a:gd name="connsiteX1" fmla="*/ 259160 w 269085"/>
                <a:gd name="connsiteY1" fmla="*/ 76762 h 282644"/>
                <a:gd name="connsiteX2" fmla="*/ 236843 w 269085"/>
                <a:gd name="connsiteY2" fmla="*/ 5808 h 282644"/>
                <a:gd name="connsiteX3" fmla="*/ 141272 w 269085"/>
                <a:gd name="connsiteY3" fmla="*/ 29062 h 282644"/>
                <a:gd name="connsiteX4" fmla="*/ 14950 w 269085"/>
                <a:gd name="connsiteY4" fmla="*/ 198654 h 282644"/>
                <a:gd name="connsiteX5" fmla="*/ 78579 w 269085"/>
                <a:gd name="connsiteY5" fmla="*/ 275316 h 282644"/>
                <a:gd name="connsiteX6" fmla="*/ 119125 w 269085"/>
                <a:gd name="connsiteY6" fmla="*/ 280001 h 282644"/>
                <a:gd name="connsiteX7" fmla="*/ 163844 w 269085"/>
                <a:gd name="connsiteY7" fmla="*/ 178808 h 282644"/>
                <a:gd name="connsiteX8" fmla="*/ 236417 w 269085"/>
                <a:gd name="connsiteY8" fmla="*/ 127274 h 28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085" h="282644">
                  <a:moveTo>
                    <a:pt x="236843" y="107768"/>
                  </a:moveTo>
                  <a:lnTo>
                    <a:pt x="259160" y="76762"/>
                  </a:lnTo>
                  <a:cubicBezTo>
                    <a:pt x="259160" y="76762"/>
                    <a:pt x="292551" y="25655"/>
                    <a:pt x="236843" y="5808"/>
                  </a:cubicBezTo>
                  <a:cubicBezTo>
                    <a:pt x="181136" y="-14039"/>
                    <a:pt x="196638" y="22844"/>
                    <a:pt x="141272" y="29062"/>
                  </a:cubicBezTo>
                  <a:cubicBezTo>
                    <a:pt x="85905" y="35280"/>
                    <a:pt x="-43824" y="122589"/>
                    <a:pt x="14950" y="198654"/>
                  </a:cubicBezTo>
                  <a:cubicBezTo>
                    <a:pt x="53111" y="248399"/>
                    <a:pt x="70658" y="261432"/>
                    <a:pt x="78579" y="275316"/>
                  </a:cubicBezTo>
                  <a:cubicBezTo>
                    <a:pt x="91485" y="267020"/>
                    <a:pt x="108452" y="268979"/>
                    <a:pt x="119125" y="280001"/>
                  </a:cubicBezTo>
                  <a:cubicBezTo>
                    <a:pt x="141272" y="302063"/>
                    <a:pt x="163844" y="178808"/>
                    <a:pt x="163844" y="178808"/>
                  </a:cubicBezTo>
                  <a:lnTo>
                    <a:pt x="236417" y="127274"/>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55" name="Freeform: Shape 4354">
              <a:extLst>
                <a:ext uri="{FF2B5EF4-FFF2-40B4-BE49-F238E27FC236}">
                  <a16:creationId xmlns:a16="http://schemas.microsoft.com/office/drawing/2014/main" id="{D729DFCE-8E9C-4B39-90FF-D99E8B4D16F6}"/>
                </a:ext>
              </a:extLst>
            </p:cNvPr>
            <p:cNvSpPr/>
            <p:nvPr/>
          </p:nvSpPr>
          <p:spPr>
            <a:xfrm>
              <a:off x="5516587" y="2184613"/>
              <a:ext cx="253261" cy="262948"/>
            </a:xfrm>
            <a:custGeom>
              <a:avLst/>
              <a:gdLst>
                <a:gd name="connsiteX0" fmla="*/ 34100 w 253261"/>
                <a:gd name="connsiteY0" fmla="*/ 112951 h 262948"/>
                <a:gd name="connsiteX1" fmla="*/ 8547 w 253261"/>
                <a:gd name="connsiteY1" fmla="*/ 155541 h 262948"/>
                <a:gd name="connsiteX2" fmla="*/ 68172 w 253261"/>
                <a:gd name="connsiteY2" fmla="*/ 188846 h 262948"/>
                <a:gd name="connsiteX3" fmla="*/ 101477 w 253261"/>
                <a:gd name="connsiteY3" fmla="*/ 252305 h 262948"/>
                <a:gd name="connsiteX4" fmla="*/ 244750 w 253261"/>
                <a:gd name="connsiteY4" fmla="*/ 260823 h 262948"/>
                <a:gd name="connsiteX5" fmla="*/ 224818 w 253261"/>
                <a:gd name="connsiteY5" fmla="*/ 157415 h 262948"/>
                <a:gd name="connsiteX6" fmla="*/ 242961 w 253261"/>
                <a:gd name="connsiteY6" fmla="*/ 136631 h 262948"/>
                <a:gd name="connsiteX7" fmla="*/ 242032 w 253261"/>
                <a:gd name="connsiteY7" fmla="*/ 120881 h 262948"/>
                <a:gd name="connsiteX8" fmla="*/ 241513 w 253261"/>
                <a:gd name="connsiteY8" fmla="*/ 120447 h 262948"/>
                <a:gd name="connsiteX9" fmla="*/ 198241 w 253261"/>
                <a:gd name="connsiteY9" fmla="*/ 85693 h 262948"/>
                <a:gd name="connsiteX10" fmla="*/ 154630 w 253261"/>
                <a:gd name="connsiteY10" fmla="*/ 3 h 262948"/>
                <a:gd name="connsiteX11" fmla="*/ 77968 w 253261"/>
                <a:gd name="connsiteY11" fmla="*/ 22916 h 262948"/>
                <a:gd name="connsiteX12" fmla="*/ 68343 w 253261"/>
                <a:gd name="connsiteY12" fmla="*/ 65506 h 262948"/>
                <a:gd name="connsiteX13" fmla="*/ 28479 w 253261"/>
                <a:gd name="connsiteY13" fmla="*/ 81775 h 26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61" h="262948">
                  <a:moveTo>
                    <a:pt x="34100" y="112951"/>
                  </a:moveTo>
                  <a:cubicBezTo>
                    <a:pt x="34100" y="112951"/>
                    <a:pt x="-20585" y="114399"/>
                    <a:pt x="8547" y="155541"/>
                  </a:cubicBezTo>
                  <a:cubicBezTo>
                    <a:pt x="37678" y="196683"/>
                    <a:pt x="68172" y="188846"/>
                    <a:pt x="68172" y="188846"/>
                  </a:cubicBezTo>
                  <a:lnTo>
                    <a:pt x="101477" y="252305"/>
                  </a:lnTo>
                  <a:cubicBezTo>
                    <a:pt x="101477" y="252305"/>
                    <a:pt x="217407" y="268659"/>
                    <a:pt x="244750" y="260823"/>
                  </a:cubicBezTo>
                  <a:cubicBezTo>
                    <a:pt x="272092" y="252986"/>
                    <a:pt x="224818" y="157415"/>
                    <a:pt x="224818" y="157415"/>
                  </a:cubicBezTo>
                  <a:lnTo>
                    <a:pt x="242961" y="136631"/>
                  </a:lnTo>
                  <a:cubicBezTo>
                    <a:pt x="247049" y="132023"/>
                    <a:pt x="246632" y="124970"/>
                    <a:pt x="242032" y="120881"/>
                  </a:cubicBezTo>
                  <a:cubicBezTo>
                    <a:pt x="241862" y="120728"/>
                    <a:pt x="241692" y="120583"/>
                    <a:pt x="241513" y="120447"/>
                  </a:cubicBezTo>
                  <a:lnTo>
                    <a:pt x="198241" y="85693"/>
                  </a:lnTo>
                  <a:cubicBezTo>
                    <a:pt x="201904" y="64313"/>
                    <a:pt x="154630" y="3"/>
                    <a:pt x="154630" y="3"/>
                  </a:cubicBezTo>
                  <a:cubicBezTo>
                    <a:pt x="154630" y="3"/>
                    <a:pt x="84442" y="-764"/>
                    <a:pt x="77968" y="22916"/>
                  </a:cubicBezTo>
                  <a:cubicBezTo>
                    <a:pt x="73999" y="36928"/>
                    <a:pt x="70779" y="51145"/>
                    <a:pt x="68343" y="65506"/>
                  </a:cubicBezTo>
                  <a:lnTo>
                    <a:pt x="28479" y="81775"/>
                  </a:lnTo>
                  <a:close/>
                </a:path>
              </a:pathLst>
            </a:custGeom>
            <a:solidFill>
              <a:srgbClr val="999999"/>
            </a:solidFill>
            <a:ln w="8515" cap="flat">
              <a:noFill/>
              <a:prstDash val="solid"/>
              <a:miter/>
            </a:ln>
          </p:spPr>
          <p:txBody>
            <a:bodyPr rtlCol="0" anchor="ctr"/>
            <a:lstStyle/>
            <a:p>
              <a:endParaRPr lang="en-US"/>
            </a:p>
          </p:txBody>
        </p:sp>
        <p:sp>
          <p:nvSpPr>
            <p:cNvPr id="4356" name="Freeform: Shape 4355">
              <a:extLst>
                <a:ext uri="{FF2B5EF4-FFF2-40B4-BE49-F238E27FC236}">
                  <a16:creationId xmlns:a16="http://schemas.microsoft.com/office/drawing/2014/main" id="{B2A1EF90-4433-4260-A491-982FA84AD511}"/>
                </a:ext>
              </a:extLst>
            </p:cNvPr>
            <p:cNvSpPr/>
            <p:nvPr/>
          </p:nvSpPr>
          <p:spPr>
            <a:xfrm>
              <a:off x="5504520" y="2224650"/>
              <a:ext cx="285266" cy="242676"/>
            </a:xfrm>
            <a:custGeom>
              <a:avLst/>
              <a:gdLst>
                <a:gd name="connsiteX0" fmla="*/ 72829 w 285266"/>
                <a:gd name="connsiteY0" fmla="*/ 8603 h 242676"/>
                <a:gd name="connsiteX1" fmla="*/ 81346 w 285266"/>
                <a:gd name="connsiteY1" fmla="*/ 25639 h 242676"/>
                <a:gd name="connsiteX2" fmla="*/ 118314 w 285266"/>
                <a:gd name="connsiteY2" fmla="*/ 62607 h 242676"/>
                <a:gd name="connsiteX3" fmla="*/ 139609 w 285266"/>
                <a:gd name="connsiteY3" fmla="*/ 127599 h 242676"/>
                <a:gd name="connsiteX4" fmla="*/ 237992 w 285266"/>
                <a:gd name="connsiteY4" fmla="*/ 117292 h 242676"/>
                <a:gd name="connsiteX5" fmla="*/ 285266 w 285266"/>
                <a:gd name="connsiteY5" fmla="*/ 178622 h 242676"/>
                <a:gd name="connsiteX6" fmla="*/ 282370 w 285266"/>
                <a:gd name="connsiteY6" fmla="*/ 238247 h 242676"/>
                <a:gd name="connsiteX7" fmla="*/ 139609 w 285266"/>
                <a:gd name="connsiteY7" fmla="*/ 242677 h 242676"/>
                <a:gd name="connsiteX8" fmla="*/ 108689 w 285266"/>
                <a:gd name="connsiteY8" fmla="*/ 223511 h 242676"/>
                <a:gd name="connsiteX9" fmla="*/ 68229 w 285266"/>
                <a:gd name="connsiteY9" fmla="*/ 155368 h 242676"/>
                <a:gd name="connsiteX10" fmla="*/ 90205 w 285266"/>
                <a:gd name="connsiteY10" fmla="*/ 112778 h 242676"/>
                <a:gd name="connsiteX11" fmla="*/ 24447 w 285266"/>
                <a:gd name="connsiteY11" fmla="*/ 66951 h 242676"/>
                <a:gd name="connsiteX12" fmla="*/ 0 w 285266"/>
                <a:gd name="connsiteY12" fmla="*/ 45230 h 242676"/>
                <a:gd name="connsiteX13" fmla="*/ 62863 w 285266"/>
                <a:gd name="connsiteY13" fmla="*/ 0 h 24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266" h="242676">
                  <a:moveTo>
                    <a:pt x="72829" y="8603"/>
                  </a:moveTo>
                  <a:lnTo>
                    <a:pt x="81346" y="25639"/>
                  </a:lnTo>
                  <a:cubicBezTo>
                    <a:pt x="81346" y="25639"/>
                    <a:pt x="116441" y="49660"/>
                    <a:pt x="118314" y="62607"/>
                  </a:cubicBezTo>
                  <a:cubicBezTo>
                    <a:pt x="120699" y="79643"/>
                    <a:pt x="102556" y="91398"/>
                    <a:pt x="139609" y="127599"/>
                  </a:cubicBezTo>
                  <a:cubicBezTo>
                    <a:pt x="176662" y="163800"/>
                    <a:pt x="212182" y="121722"/>
                    <a:pt x="237992" y="117292"/>
                  </a:cubicBezTo>
                  <a:cubicBezTo>
                    <a:pt x="263801" y="112863"/>
                    <a:pt x="285266" y="178622"/>
                    <a:pt x="285266" y="178622"/>
                  </a:cubicBezTo>
                  <a:lnTo>
                    <a:pt x="282370" y="238247"/>
                  </a:lnTo>
                  <a:lnTo>
                    <a:pt x="139609" y="242677"/>
                  </a:lnTo>
                  <a:lnTo>
                    <a:pt x="108689" y="223511"/>
                  </a:lnTo>
                  <a:lnTo>
                    <a:pt x="68229" y="155368"/>
                  </a:lnTo>
                  <a:cubicBezTo>
                    <a:pt x="68229" y="155368"/>
                    <a:pt x="112096" y="151449"/>
                    <a:pt x="90205" y="112778"/>
                  </a:cubicBezTo>
                  <a:cubicBezTo>
                    <a:pt x="59881" y="59370"/>
                    <a:pt x="24447" y="66951"/>
                    <a:pt x="24447" y="66951"/>
                  </a:cubicBezTo>
                  <a:lnTo>
                    <a:pt x="0" y="45230"/>
                  </a:lnTo>
                  <a:lnTo>
                    <a:pt x="62863" y="0"/>
                  </a:lnTo>
                  <a:close/>
                </a:path>
              </a:pathLst>
            </a:custGeom>
            <a:solidFill>
              <a:srgbClr val="000000">
                <a:alpha val="30000"/>
              </a:srgbClr>
            </a:solidFill>
            <a:ln w="8515" cap="flat">
              <a:noFill/>
              <a:prstDash val="solid"/>
              <a:miter/>
            </a:ln>
          </p:spPr>
          <p:txBody>
            <a:bodyPr rtlCol="0" anchor="ctr"/>
            <a:lstStyle/>
            <a:p>
              <a:endParaRPr lang="en-US"/>
            </a:p>
          </p:txBody>
        </p:sp>
        <p:sp>
          <p:nvSpPr>
            <p:cNvPr id="4357" name="Freeform: Shape 4356">
              <a:extLst>
                <a:ext uri="{FF2B5EF4-FFF2-40B4-BE49-F238E27FC236}">
                  <a16:creationId xmlns:a16="http://schemas.microsoft.com/office/drawing/2014/main" id="{33AF52D5-0D6B-4684-A3F7-4DAC98D4D8F5}"/>
                </a:ext>
              </a:extLst>
            </p:cNvPr>
            <p:cNvSpPr/>
            <p:nvPr/>
          </p:nvSpPr>
          <p:spPr>
            <a:xfrm>
              <a:off x="5516587" y="2184613"/>
              <a:ext cx="253261" cy="262948"/>
            </a:xfrm>
            <a:custGeom>
              <a:avLst/>
              <a:gdLst>
                <a:gd name="connsiteX0" fmla="*/ 34100 w 253261"/>
                <a:gd name="connsiteY0" fmla="*/ 112951 h 262948"/>
                <a:gd name="connsiteX1" fmla="*/ 8547 w 253261"/>
                <a:gd name="connsiteY1" fmla="*/ 155541 h 262948"/>
                <a:gd name="connsiteX2" fmla="*/ 68172 w 253261"/>
                <a:gd name="connsiteY2" fmla="*/ 188846 h 262948"/>
                <a:gd name="connsiteX3" fmla="*/ 101477 w 253261"/>
                <a:gd name="connsiteY3" fmla="*/ 252305 h 262948"/>
                <a:gd name="connsiteX4" fmla="*/ 244750 w 253261"/>
                <a:gd name="connsiteY4" fmla="*/ 260823 h 262948"/>
                <a:gd name="connsiteX5" fmla="*/ 224818 w 253261"/>
                <a:gd name="connsiteY5" fmla="*/ 157415 h 262948"/>
                <a:gd name="connsiteX6" fmla="*/ 242961 w 253261"/>
                <a:gd name="connsiteY6" fmla="*/ 136631 h 262948"/>
                <a:gd name="connsiteX7" fmla="*/ 242032 w 253261"/>
                <a:gd name="connsiteY7" fmla="*/ 120881 h 262948"/>
                <a:gd name="connsiteX8" fmla="*/ 241513 w 253261"/>
                <a:gd name="connsiteY8" fmla="*/ 120447 h 262948"/>
                <a:gd name="connsiteX9" fmla="*/ 198241 w 253261"/>
                <a:gd name="connsiteY9" fmla="*/ 85693 h 262948"/>
                <a:gd name="connsiteX10" fmla="*/ 154630 w 253261"/>
                <a:gd name="connsiteY10" fmla="*/ 3 h 262948"/>
                <a:gd name="connsiteX11" fmla="*/ 77968 w 253261"/>
                <a:gd name="connsiteY11" fmla="*/ 22916 h 262948"/>
                <a:gd name="connsiteX12" fmla="*/ 68343 w 253261"/>
                <a:gd name="connsiteY12" fmla="*/ 65506 h 262948"/>
                <a:gd name="connsiteX13" fmla="*/ 28479 w 253261"/>
                <a:gd name="connsiteY13" fmla="*/ 81775 h 26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61" h="262948">
                  <a:moveTo>
                    <a:pt x="34100" y="112951"/>
                  </a:moveTo>
                  <a:cubicBezTo>
                    <a:pt x="34100" y="112951"/>
                    <a:pt x="-20585" y="114399"/>
                    <a:pt x="8547" y="155541"/>
                  </a:cubicBezTo>
                  <a:cubicBezTo>
                    <a:pt x="37678" y="196683"/>
                    <a:pt x="68172" y="188846"/>
                    <a:pt x="68172" y="188846"/>
                  </a:cubicBezTo>
                  <a:lnTo>
                    <a:pt x="101477" y="252305"/>
                  </a:lnTo>
                  <a:cubicBezTo>
                    <a:pt x="101477" y="252305"/>
                    <a:pt x="217407" y="268659"/>
                    <a:pt x="244750" y="260823"/>
                  </a:cubicBezTo>
                  <a:cubicBezTo>
                    <a:pt x="272092" y="252986"/>
                    <a:pt x="224818" y="157415"/>
                    <a:pt x="224818" y="157415"/>
                  </a:cubicBezTo>
                  <a:lnTo>
                    <a:pt x="242961" y="136631"/>
                  </a:lnTo>
                  <a:cubicBezTo>
                    <a:pt x="247049" y="132023"/>
                    <a:pt x="246632" y="124970"/>
                    <a:pt x="242032" y="120881"/>
                  </a:cubicBezTo>
                  <a:cubicBezTo>
                    <a:pt x="241862" y="120728"/>
                    <a:pt x="241692" y="120583"/>
                    <a:pt x="241513" y="120447"/>
                  </a:cubicBezTo>
                  <a:lnTo>
                    <a:pt x="198241" y="85693"/>
                  </a:lnTo>
                  <a:cubicBezTo>
                    <a:pt x="201904" y="64313"/>
                    <a:pt x="154630" y="3"/>
                    <a:pt x="154630" y="3"/>
                  </a:cubicBezTo>
                  <a:cubicBezTo>
                    <a:pt x="154630" y="3"/>
                    <a:pt x="84442" y="-764"/>
                    <a:pt x="77968" y="22916"/>
                  </a:cubicBezTo>
                  <a:cubicBezTo>
                    <a:pt x="73999" y="36928"/>
                    <a:pt x="70779" y="51145"/>
                    <a:pt x="68343" y="65506"/>
                  </a:cubicBezTo>
                  <a:lnTo>
                    <a:pt x="28479" y="81775"/>
                  </a:lnTo>
                  <a:close/>
                </a:path>
              </a:pathLst>
            </a:custGeom>
            <a:noFill/>
            <a:ln w="8515" cap="rnd">
              <a:solidFill>
                <a:srgbClr val="263238"/>
              </a:solidFill>
              <a:prstDash val="solid"/>
              <a:round/>
            </a:ln>
          </p:spPr>
          <p:txBody>
            <a:bodyPr rtlCol="0" anchor="ctr"/>
            <a:lstStyle/>
            <a:p>
              <a:endParaRPr lang="en-US"/>
            </a:p>
          </p:txBody>
        </p:sp>
        <p:sp>
          <p:nvSpPr>
            <p:cNvPr id="4358" name="Freeform: Shape 4357">
              <a:extLst>
                <a:ext uri="{FF2B5EF4-FFF2-40B4-BE49-F238E27FC236}">
                  <a16:creationId xmlns:a16="http://schemas.microsoft.com/office/drawing/2014/main" id="{ED73BCD9-FBAC-4D1C-899E-1800CF9B8DCF}"/>
                </a:ext>
              </a:extLst>
            </p:cNvPr>
            <p:cNvSpPr/>
            <p:nvPr/>
          </p:nvSpPr>
          <p:spPr>
            <a:xfrm>
              <a:off x="5693641" y="2265585"/>
              <a:ext cx="12675" cy="24092"/>
            </a:xfrm>
            <a:custGeom>
              <a:avLst/>
              <a:gdLst>
                <a:gd name="connsiteX0" fmla="*/ 11222 w 12675"/>
                <a:gd name="connsiteY0" fmla="*/ 10343 h 24092"/>
                <a:gd name="connsiteX1" fmla="*/ 10370 w 12675"/>
                <a:gd name="connsiteY1" fmla="*/ 23971 h 24092"/>
                <a:gd name="connsiteX2" fmla="*/ 1426 w 12675"/>
                <a:gd name="connsiteY2" fmla="*/ 13665 h 24092"/>
                <a:gd name="connsiteX3" fmla="*/ 2278 w 12675"/>
                <a:gd name="connsiteY3" fmla="*/ 121 h 24092"/>
                <a:gd name="connsiteX4" fmla="*/ 11222 w 12675"/>
                <a:gd name="connsiteY4" fmla="*/ 10343 h 2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5" h="24092">
                  <a:moveTo>
                    <a:pt x="11222" y="10343"/>
                  </a:moveTo>
                  <a:cubicBezTo>
                    <a:pt x="13437" y="16902"/>
                    <a:pt x="13096" y="23035"/>
                    <a:pt x="10370" y="23971"/>
                  </a:cubicBezTo>
                  <a:cubicBezTo>
                    <a:pt x="7644" y="24908"/>
                    <a:pt x="3641" y="20309"/>
                    <a:pt x="1426" y="13665"/>
                  </a:cubicBezTo>
                  <a:cubicBezTo>
                    <a:pt x="-788" y="7021"/>
                    <a:pt x="-363" y="1058"/>
                    <a:pt x="2278" y="121"/>
                  </a:cubicBezTo>
                  <a:cubicBezTo>
                    <a:pt x="4919" y="-816"/>
                    <a:pt x="8837" y="3784"/>
                    <a:pt x="11222" y="10343"/>
                  </a:cubicBezTo>
                  <a:close/>
                </a:path>
              </a:pathLst>
            </a:custGeom>
            <a:solidFill>
              <a:srgbClr val="263238"/>
            </a:solidFill>
            <a:ln w="8515" cap="flat">
              <a:noFill/>
              <a:prstDash val="solid"/>
              <a:miter/>
            </a:ln>
          </p:spPr>
          <p:txBody>
            <a:bodyPr rtlCol="0" anchor="ctr"/>
            <a:lstStyle/>
            <a:p>
              <a:endParaRPr lang="en-US"/>
            </a:p>
          </p:txBody>
        </p:sp>
        <p:sp>
          <p:nvSpPr>
            <p:cNvPr id="4359" name="Freeform: Shape 4358">
              <a:extLst>
                <a:ext uri="{FF2B5EF4-FFF2-40B4-BE49-F238E27FC236}">
                  <a16:creationId xmlns:a16="http://schemas.microsoft.com/office/drawing/2014/main" id="{EB262C5C-D712-4B5E-9DB8-9A02398E09C4}"/>
                </a:ext>
              </a:extLst>
            </p:cNvPr>
            <p:cNvSpPr/>
            <p:nvPr/>
          </p:nvSpPr>
          <p:spPr>
            <a:xfrm>
              <a:off x="5668406" y="2244828"/>
              <a:ext cx="25553" cy="23178"/>
            </a:xfrm>
            <a:custGeom>
              <a:avLst/>
              <a:gdLst>
                <a:gd name="connsiteX0" fmla="*/ 25554 w 25553"/>
                <a:gd name="connsiteY0" fmla="*/ 265 h 23178"/>
                <a:gd name="connsiteX1" fmla="*/ 0 w 25553"/>
                <a:gd name="connsiteY1" fmla="*/ 23179 h 23178"/>
              </a:gdLst>
              <a:ahLst/>
              <a:cxnLst>
                <a:cxn ang="0">
                  <a:pos x="connsiteX0" y="connsiteY0"/>
                </a:cxn>
                <a:cxn ang="0">
                  <a:pos x="connsiteX1" y="connsiteY1"/>
                </a:cxn>
              </a:cxnLst>
              <a:rect l="l" t="t" r="r" b="b"/>
              <a:pathLst>
                <a:path w="25553" h="23178">
                  <a:moveTo>
                    <a:pt x="25554" y="265"/>
                  </a:moveTo>
                  <a:cubicBezTo>
                    <a:pt x="25554" y="265"/>
                    <a:pt x="5622" y="-4164"/>
                    <a:pt x="0" y="23179"/>
                  </a:cubicBezTo>
                </a:path>
              </a:pathLst>
            </a:custGeom>
            <a:noFill/>
            <a:ln w="8515" cap="rnd">
              <a:solidFill>
                <a:srgbClr val="263238"/>
              </a:solidFill>
              <a:prstDash val="solid"/>
              <a:round/>
            </a:ln>
          </p:spPr>
          <p:txBody>
            <a:bodyPr rtlCol="0" anchor="ctr"/>
            <a:lstStyle/>
            <a:p>
              <a:endParaRPr lang="en-US"/>
            </a:p>
          </p:txBody>
        </p:sp>
        <p:sp>
          <p:nvSpPr>
            <p:cNvPr id="4360" name="Freeform: Shape 4359">
              <a:extLst>
                <a:ext uri="{FF2B5EF4-FFF2-40B4-BE49-F238E27FC236}">
                  <a16:creationId xmlns:a16="http://schemas.microsoft.com/office/drawing/2014/main" id="{F39E50E6-615E-44FC-9BD5-5FD8CED8B7AA}"/>
                </a:ext>
              </a:extLst>
            </p:cNvPr>
            <p:cNvSpPr/>
            <p:nvPr/>
          </p:nvSpPr>
          <p:spPr>
            <a:xfrm>
              <a:off x="5700348" y="2355316"/>
              <a:ext cx="33220" cy="12276"/>
            </a:xfrm>
            <a:custGeom>
              <a:avLst/>
              <a:gdLst>
                <a:gd name="connsiteX0" fmla="*/ 33220 w 33220"/>
                <a:gd name="connsiteY0" fmla="*/ 0 h 12276"/>
                <a:gd name="connsiteX1" fmla="*/ 0 w 33220"/>
                <a:gd name="connsiteY1" fmla="*/ 9540 h 12276"/>
              </a:gdLst>
              <a:ahLst/>
              <a:cxnLst>
                <a:cxn ang="0">
                  <a:pos x="connsiteX0" y="connsiteY0"/>
                </a:cxn>
                <a:cxn ang="0">
                  <a:pos x="connsiteX1" y="connsiteY1"/>
                </a:cxn>
              </a:cxnLst>
              <a:rect l="l" t="t" r="r" b="b"/>
              <a:pathLst>
                <a:path w="33220" h="12276">
                  <a:moveTo>
                    <a:pt x="33220" y="0"/>
                  </a:moveTo>
                  <a:cubicBezTo>
                    <a:pt x="33220" y="0"/>
                    <a:pt x="26320" y="19251"/>
                    <a:pt x="0" y="9540"/>
                  </a:cubicBezTo>
                </a:path>
              </a:pathLst>
            </a:custGeom>
            <a:noFill/>
            <a:ln w="8515" cap="rnd">
              <a:solidFill>
                <a:srgbClr val="263238"/>
              </a:solidFill>
              <a:prstDash val="solid"/>
              <a:round/>
            </a:ln>
          </p:spPr>
          <p:txBody>
            <a:bodyPr rtlCol="0" anchor="ctr"/>
            <a:lstStyle/>
            <a:p>
              <a:endParaRPr lang="en-US"/>
            </a:p>
          </p:txBody>
        </p:sp>
        <p:sp>
          <p:nvSpPr>
            <p:cNvPr id="4361" name="Freeform: Shape 4360">
              <a:extLst>
                <a:ext uri="{FF2B5EF4-FFF2-40B4-BE49-F238E27FC236}">
                  <a16:creationId xmlns:a16="http://schemas.microsoft.com/office/drawing/2014/main" id="{DB1ECEA0-0747-47C7-B5CC-C1F8A529872C}"/>
                </a:ext>
              </a:extLst>
            </p:cNvPr>
            <p:cNvSpPr/>
            <p:nvPr/>
          </p:nvSpPr>
          <p:spPr>
            <a:xfrm>
              <a:off x="6055121" y="2346461"/>
              <a:ext cx="192641" cy="200508"/>
            </a:xfrm>
            <a:custGeom>
              <a:avLst/>
              <a:gdLst>
                <a:gd name="connsiteX0" fmla="*/ 159201 w 192641"/>
                <a:gd name="connsiteY0" fmla="*/ 5192 h 200508"/>
                <a:gd name="connsiteX1" fmla="*/ 168400 w 192641"/>
                <a:gd name="connsiteY1" fmla="*/ 24272 h 200508"/>
                <a:gd name="connsiteX2" fmla="*/ 182199 w 192641"/>
                <a:gd name="connsiteY2" fmla="*/ 48719 h 200508"/>
                <a:gd name="connsiteX3" fmla="*/ 186458 w 192641"/>
                <a:gd name="connsiteY3" fmla="*/ 76317 h 200508"/>
                <a:gd name="connsiteX4" fmla="*/ 187480 w 192641"/>
                <a:gd name="connsiteY4" fmla="*/ 95397 h 200508"/>
                <a:gd name="connsiteX5" fmla="*/ 117292 w 192641"/>
                <a:gd name="connsiteY5" fmla="*/ 138839 h 200508"/>
                <a:gd name="connsiteX6" fmla="*/ 48127 w 192641"/>
                <a:gd name="connsiteY6" fmla="*/ 200509 h 200508"/>
                <a:gd name="connsiteX7" fmla="*/ 0 w 192641"/>
                <a:gd name="connsiteY7" fmla="*/ 154001 h 200508"/>
                <a:gd name="connsiteX8" fmla="*/ 69336 w 192641"/>
                <a:gd name="connsiteY8" fmla="*/ 97186 h 200508"/>
                <a:gd name="connsiteX9" fmla="*/ 77002 w 192641"/>
                <a:gd name="connsiteY9" fmla="*/ 54596 h 200508"/>
                <a:gd name="connsiteX10" fmla="*/ 98723 w 192641"/>
                <a:gd name="connsiteY10" fmla="*/ 9366 h 200508"/>
                <a:gd name="connsiteX11" fmla="*/ 159201 w 192641"/>
                <a:gd name="connsiteY11" fmla="*/ 5192 h 20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641" h="200508">
                  <a:moveTo>
                    <a:pt x="159201" y="5192"/>
                  </a:moveTo>
                  <a:cubicBezTo>
                    <a:pt x="167719" y="8855"/>
                    <a:pt x="168400" y="24272"/>
                    <a:pt x="168400" y="24272"/>
                  </a:cubicBezTo>
                  <a:cubicBezTo>
                    <a:pt x="186629" y="16862"/>
                    <a:pt x="182199" y="48719"/>
                    <a:pt x="182199" y="48719"/>
                  </a:cubicBezTo>
                  <a:cubicBezTo>
                    <a:pt x="202557" y="43863"/>
                    <a:pt x="186458" y="76317"/>
                    <a:pt x="186458" y="76317"/>
                  </a:cubicBezTo>
                  <a:cubicBezTo>
                    <a:pt x="186458" y="76317"/>
                    <a:pt x="199661" y="82279"/>
                    <a:pt x="187480" y="95397"/>
                  </a:cubicBezTo>
                  <a:cubicBezTo>
                    <a:pt x="171467" y="112433"/>
                    <a:pt x="117292" y="138839"/>
                    <a:pt x="117292" y="138839"/>
                  </a:cubicBezTo>
                  <a:lnTo>
                    <a:pt x="48127" y="200509"/>
                  </a:lnTo>
                  <a:lnTo>
                    <a:pt x="0" y="154001"/>
                  </a:lnTo>
                  <a:lnTo>
                    <a:pt x="69336" y="97186"/>
                  </a:lnTo>
                  <a:cubicBezTo>
                    <a:pt x="69336" y="97186"/>
                    <a:pt x="72658" y="78702"/>
                    <a:pt x="77002" y="54596"/>
                  </a:cubicBezTo>
                  <a:cubicBezTo>
                    <a:pt x="77002" y="54596"/>
                    <a:pt x="83391" y="24954"/>
                    <a:pt x="98723" y="9366"/>
                  </a:cubicBezTo>
                  <a:cubicBezTo>
                    <a:pt x="114055" y="-6222"/>
                    <a:pt x="149916" y="1529"/>
                    <a:pt x="159201" y="5192"/>
                  </a:cubicBezTo>
                  <a:close/>
                </a:path>
              </a:pathLst>
            </a:custGeom>
            <a:solidFill>
              <a:srgbClr val="999999"/>
            </a:solidFill>
            <a:ln w="8515" cap="rnd">
              <a:solidFill>
                <a:srgbClr val="263238"/>
              </a:solidFill>
              <a:prstDash val="solid"/>
              <a:round/>
            </a:ln>
          </p:spPr>
          <p:txBody>
            <a:bodyPr rtlCol="0" anchor="ctr"/>
            <a:lstStyle/>
            <a:p>
              <a:endParaRPr lang="en-US"/>
            </a:p>
          </p:txBody>
        </p:sp>
        <p:sp>
          <p:nvSpPr>
            <p:cNvPr id="4362" name="Freeform: Shape 4361">
              <a:extLst>
                <a:ext uri="{FF2B5EF4-FFF2-40B4-BE49-F238E27FC236}">
                  <a16:creationId xmlns:a16="http://schemas.microsoft.com/office/drawing/2014/main" id="{A6C80111-1FEB-4149-99EE-D5E98AD87F06}"/>
                </a:ext>
              </a:extLst>
            </p:cNvPr>
            <p:cNvSpPr/>
            <p:nvPr/>
          </p:nvSpPr>
          <p:spPr>
            <a:xfrm>
              <a:off x="6199395" y="2369030"/>
              <a:ext cx="28810" cy="76851"/>
            </a:xfrm>
            <a:custGeom>
              <a:avLst/>
              <a:gdLst>
                <a:gd name="connsiteX0" fmla="*/ 1894 w 28810"/>
                <a:gd name="connsiteY0" fmla="*/ 0 h 76851"/>
                <a:gd name="connsiteX1" fmla="*/ 15778 w 28810"/>
                <a:gd name="connsiteY1" fmla="*/ 10392 h 76851"/>
                <a:gd name="connsiteX2" fmla="*/ 28811 w 28810"/>
                <a:gd name="connsiteY2" fmla="*/ 32453 h 76851"/>
                <a:gd name="connsiteX3" fmla="*/ 27192 w 28810"/>
                <a:gd name="connsiteY3" fmla="*/ 57411 h 76851"/>
                <a:gd name="connsiteX4" fmla="*/ 10838 w 28810"/>
                <a:gd name="connsiteY4" fmla="*/ 71381 h 76851"/>
                <a:gd name="connsiteX5" fmla="*/ 24722 w 28810"/>
                <a:gd name="connsiteY5" fmla="*/ 76491 h 7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10" h="76851">
                  <a:moveTo>
                    <a:pt x="1894" y="0"/>
                  </a:moveTo>
                  <a:cubicBezTo>
                    <a:pt x="1894" y="0"/>
                    <a:pt x="-7561" y="45145"/>
                    <a:pt x="15778" y="10392"/>
                  </a:cubicBezTo>
                  <a:cubicBezTo>
                    <a:pt x="15778" y="10392"/>
                    <a:pt x="-3813" y="60137"/>
                    <a:pt x="28811" y="32453"/>
                  </a:cubicBezTo>
                  <a:cubicBezTo>
                    <a:pt x="28811" y="32453"/>
                    <a:pt x="-4835" y="67292"/>
                    <a:pt x="27192" y="57411"/>
                  </a:cubicBezTo>
                  <a:cubicBezTo>
                    <a:pt x="27192" y="57411"/>
                    <a:pt x="12030" y="63885"/>
                    <a:pt x="10838" y="71381"/>
                  </a:cubicBezTo>
                  <a:cubicBezTo>
                    <a:pt x="9645" y="78876"/>
                    <a:pt x="24722" y="76491"/>
                    <a:pt x="24722" y="76491"/>
                  </a:cubicBezTo>
                </a:path>
              </a:pathLst>
            </a:custGeom>
            <a:solidFill>
              <a:srgbClr val="999999"/>
            </a:solidFill>
            <a:ln w="8515" cap="rnd">
              <a:solidFill>
                <a:srgbClr val="263238"/>
              </a:solidFill>
              <a:prstDash val="solid"/>
              <a:round/>
            </a:ln>
          </p:spPr>
          <p:txBody>
            <a:bodyPr rtlCol="0" anchor="ctr"/>
            <a:lstStyle/>
            <a:p>
              <a:endParaRPr lang="en-US"/>
            </a:p>
          </p:txBody>
        </p:sp>
        <p:sp>
          <p:nvSpPr>
            <p:cNvPr id="4363" name="Freeform: Shape 4362">
              <a:extLst>
                <a:ext uri="{FF2B5EF4-FFF2-40B4-BE49-F238E27FC236}">
                  <a16:creationId xmlns:a16="http://schemas.microsoft.com/office/drawing/2014/main" id="{00B018F6-6DBE-4E65-8CD7-D278CA90C6BA}"/>
                </a:ext>
              </a:extLst>
            </p:cNvPr>
            <p:cNvSpPr/>
            <p:nvPr/>
          </p:nvSpPr>
          <p:spPr>
            <a:xfrm>
              <a:off x="5494128" y="2463920"/>
              <a:ext cx="641913" cy="279191"/>
            </a:xfrm>
            <a:custGeom>
              <a:avLst/>
              <a:gdLst>
                <a:gd name="connsiteX0" fmla="*/ 0 w 641913"/>
                <a:gd name="connsiteY0" fmla="*/ 268997 h 279191"/>
                <a:gd name="connsiteX1" fmla="*/ 387312 w 641913"/>
                <a:gd name="connsiteY1" fmla="*/ 258776 h 279191"/>
                <a:gd name="connsiteX2" fmla="*/ 641913 w 641913"/>
                <a:gd name="connsiteY2" fmla="*/ 55282 h 279191"/>
                <a:gd name="connsiteX3" fmla="*/ 593787 w 641913"/>
                <a:gd name="connsiteY3" fmla="*/ 0 h 279191"/>
                <a:gd name="connsiteX4" fmla="*/ 344637 w 641913"/>
                <a:gd name="connsiteY4" fmla="*/ 139865 h 279191"/>
                <a:gd name="connsiteX5" fmla="*/ 37138 w 641913"/>
                <a:gd name="connsiteY5" fmla="*/ 105793 h 27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913" h="279191">
                  <a:moveTo>
                    <a:pt x="0" y="268997"/>
                  </a:moveTo>
                  <a:cubicBezTo>
                    <a:pt x="0" y="268997"/>
                    <a:pt x="123255" y="297703"/>
                    <a:pt x="387312" y="258776"/>
                  </a:cubicBezTo>
                  <a:cubicBezTo>
                    <a:pt x="387312" y="258776"/>
                    <a:pt x="590124" y="152812"/>
                    <a:pt x="641913" y="55282"/>
                  </a:cubicBezTo>
                  <a:lnTo>
                    <a:pt x="593787" y="0"/>
                  </a:lnTo>
                  <a:lnTo>
                    <a:pt x="344637" y="139865"/>
                  </a:lnTo>
                  <a:cubicBezTo>
                    <a:pt x="344637" y="139865"/>
                    <a:pt x="85180" y="99831"/>
                    <a:pt x="37138" y="105793"/>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364" name="Freeform: Shape 4363">
              <a:extLst>
                <a:ext uri="{FF2B5EF4-FFF2-40B4-BE49-F238E27FC236}">
                  <a16:creationId xmlns:a16="http://schemas.microsoft.com/office/drawing/2014/main" id="{4AEB360B-84AB-4E06-9026-149A4C00FB05}"/>
                </a:ext>
              </a:extLst>
            </p:cNvPr>
            <p:cNvSpPr/>
            <p:nvPr/>
          </p:nvSpPr>
          <p:spPr>
            <a:xfrm rot="-600600">
              <a:off x="6171095" y="2104871"/>
              <a:ext cx="422660" cy="314057"/>
            </a:xfrm>
            <a:custGeom>
              <a:avLst/>
              <a:gdLst>
                <a:gd name="connsiteX0" fmla="*/ 0 w 422660"/>
                <a:gd name="connsiteY0" fmla="*/ 0 h 314057"/>
                <a:gd name="connsiteX1" fmla="*/ 422661 w 422660"/>
                <a:gd name="connsiteY1" fmla="*/ 0 h 314057"/>
                <a:gd name="connsiteX2" fmla="*/ 422661 w 422660"/>
                <a:gd name="connsiteY2" fmla="*/ 314057 h 314057"/>
                <a:gd name="connsiteX3" fmla="*/ 0 w 422660"/>
                <a:gd name="connsiteY3" fmla="*/ 314057 h 314057"/>
              </a:gdLst>
              <a:ahLst/>
              <a:cxnLst>
                <a:cxn ang="0">
                  <a:pos x="connsiteX0" y="connsiteY0"/>
                </a:cxn>
                <a:cxn ang="0">
                  <a:pos x="connsiteX1" y="connsiteY1"/>
                </a:cxn>
                <a:cxn ang="0">
                  <a:pos x="connsiteX2" y="connsiteY2"/>
                </a:cxn>
                <a:cxn ang="0">
                  <a:pos x="connsiteX3" y="connsiteY3"/>
                </a:cxn>
              </a:cxnLst>
              <a:rect l="l" t="t" r="r" b="b"/>
              <a:pathLst>
                <a:path w="422660" h="314057">
                  <a:moveTo>
                    <a:pt x="0" y="0"/>
                  </a:moveTo>
                  <a:lnTo>
                    <a:pt x="422661" y="0"/>
                  </a:lnTo>
                  <a:lnTo>
                    <a:pt x="422661" y="314057"/>
                  </a:lnTo>
                  <a:lnTo>
                    <a:pt x="0" y="314057"/>
                  </a:lnTo>
                  <a:close/>
                </a:path>
              </a:pathLst>
            </a:custGeom>
            <a:solidFill>
              <a:srgbClr val="999999"/>
            </a:solidFill>
            <a:ln w="6387" cap="rnd">
              <a:solidFill>
                <a:srgbClr val="263238"/>
              </a:solidFill>
              <a:prstDash val="solid"/>
              <a:round/>
            </a:ln>
          </p:spPr>
          <p:txBody>
            <a:bodyPr rtlCol="0" anchor="ctr"/>
            <a:lstStyle/>
            <a:p>
              <a:endParaRPr lang="en-US"/>
            </a:p>
          </p:txBody>
        </p:sp>
        <p:sp>
          <p:nvSpPr>
            <p:cNvPr id="4365" name="Freeform: Shape 4364">
              <a:extLst>
                <a:ext uri="{FF2B5EF4-FFF2-40B4-BE49-F238E27FC236}">
                  <a16:creationId xmlns:a16="http://schemas.microsoft.com/office/drawing/2014/main" id="{0A49789F-B63D-4DD0-AA97-AFA8373D6A79}"/>
                </a:ext>
              </a:extLst>
            </p:cNvPr>
            <p:cNvSpPr/>
            <p:nvPr/>
          </p:nvSpPr>
          <p:spPr>
            <a:xfrm rot="-600600">
              <a:off x="6179943" y="2155122"/>
              <a:ext cx="44293" cy="32879"/>
            </a:xfrm>
            <a:custGeom>
              <a:avLst/>
              <a:gdLst>
                <a:gd name="connsiteX0" fmla="*/ 0 w 44293"/>
                <a:gd name="connsiteY0" fmla="*/ 0 h 32879"/>
                <a:gd name="connsiteX1" fmla="*/ 44293 w 44293"/>
                <a:gd name="connsiteY1" fmla="*/ 0 h 32879"/>
                <a:gd name="connsiteX2" fmla="*/ 44293 w 44293"/>
                <a:gd name="connsiteY2" fmla="*/ 32879 h 32879"/>
                <a:gd name="connsiteX3" fmla="*/ 0 w 44293"/>
                <a:gd name="connsiteY3" fmla="*/ 32879 h 32879"/>
              </a:gdLst>
              <a:ahLst/>
              <a:cxnLst>
                <a:cxn ang="0">
                  <a:pos x="connsiteX0" y="connsiteY0"/>
                </a:cxn>
                <a:cxn ang="0">
                  <a:pos x="connsiteX1" y="connsiteY1"/>
                </a:cxn>
                <a:cxn ang="0">
                  <a:pos x="connsiteX2" y="connsiteY2"/>
                </a:cxn>
                <a:cxn ang="0">
                  <a:pos x="connsiteX3" y="connsiteY3"/>
                </a:cxn>
              </a:cxnLst>
              <a:rect l="l" t="t" r="r" b="b"/>
              <a:pathLst>
                <a:path w="44293" h="32879">
                  <a:moveTo>
                    <a:pt x="0" y="0"/>
                  </a:moveTo>
                  <a:lnTo>
                    <a:pt x="44293" y="0"/>
                  </a:lnTo>
                  <a:lnTo>
                    <a:pt x="44293" y="32879"/>
                  </a:lnTo>
                  <a:lnTo>
                    <a:pt x="0" y="32879"/>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66" name="Freeform: Shape 4365">
              <a:extLst>
                <a:ext uri="{FF2B5EF4-FFF2-40B4-BE49-F238E27FC236}">
                  <a16:creationId xmlns:a16="http://schemas.microsoft.com/office/drawing/2014/main" id="{C668D6D3-0EDD-4518-AD1B-7CE0DC8F3F61}"/>
                </a:ext>
              </a:extLst>
            </p:cNvPr>
            <p:cNvSpPr/>
            <p:nvPr/>
          </p:nvSpPr>
          <p:spPr>
            <a:xfrm>
              <a:off x="6257338" y="2205911"/>
              <a:ext cx="197275" cy="168059"/>
            </a:xfrm>
            <a:custGeom>
              <a:avLst/>
              <a:gdLst>
                <a:gd name="connsiteX0" fmla="*/ 0 w 197275"/>
                <a:gd name="connsiteY0" fmla="*/ 168059 h 168059"/>
                <a:gd name="connsiteX1" fmla="*/ 72062 w 197275"/>
                <a:gd name="connsiteY1" fmla="*/ 0 h 168059"/>
                <a:gd name="connsiteX2" fmla="*/ 197276 w 197275"/>
                <a:gd name="connsiteY2" fmla="*/ 133221 h 168059"/>
                <a:gd name="connsiteX3" fmla="*/ 0 w 197275"/>
                <a:gd name="connsiteY3" fmla="*/ 168059 h 168059"/>
              </a:gdLst>
              <a:ahLst/>
              <a:cxnLst>
                <a:cxn ang="0">
                  <a:pos x="connsiteX0" y="connsiteY0"/>
                </a:cxn>
                <a:cxn ang="0">
                  <a:pos x="connsiteX1" y="connsiteY1"/>
                </a:cxn>
                <a:cxn ang="0">
                  <a:pos x="connsiteX2" y="connsiteY2"/>
                </a:cxn>
                <a:cxn ang="0">
                  <a:pos x="connsiteX3" y="connsiteY3"/>
                </a:cxn>
              </a:cxnLst>
              <a:rect l="l" t="t" r="r" b="b"/>
              <a:pathLst>
                <a:path w="197275" h="168059">
                  <a:moveTo>
                    <a:pt x="0" y="168059"/>
                  </a:moveTo>
                  <a:lnTo>
                    <a:pt x="72062" y="0"/>
                  </a:lnTo>
                  <a:lnTo>
                    <a:pt x="197276" y="133221"/>
                  </a:lnTo>
                  <a:lnTo>
                    <a:pt x="0" y="168059"/>
                  </a:lnTo>
                  <a:close/>
                </a:path>
              </a:pathLst>
            </a:custGeom>
            <a:solidFill>
              <a:srgbClr val="008D8A"/>
            </a:solidFill>
            <a:ln w="8515" cap="flat">
              <a:noFill/>
              <a:prstDash val="solid"/>
              <a:miter/>
            </a:ln>
          </p:spPr>
          <p:txBody>
            <a:bodyPr rtlCol="0" anchor="ctr"/>
            <a:lstStyle/>
            <a:p>
              <a:endParaRPr lang="en-US"/>
            </a:p>
          </p:txBody>
        </p:sp>
        <p:sp>
          <p:nvSpPr>
            <p:cNvPr id="4367" name="Freeform: Shape 4366">
              <a:extLst>
                <a:ext uri="{FF2B5EF4-FFF2-40B4-BE49-F238E27FC236}">
                  <a16:creationId xmlns:a16="http://schemas.microsoft.com/office/drawing/2014/main" id="{45FE706E-AB67-4758-8AF2-18A7D9C0826D}"/>
                </a:ext>
              </a:extLst>
            </p:cNvPr>
            <p:cNvSpPr/>
            <p:nvPr/>
          </p:nvSpPr>
          <p:spPr>
            <a:xfrm>
              <a:off x="6257338" y="2205911"/>
              <a:ext cx="197275" cy="168059"/>
            </a:xfrm>
            <a:custGeom>
              <a:avLst/>
              <a:gdLst>
                <a:gd name="connsiteX0" fmla="*/ 0 w 197275"/>
                <a:gd name="connsiteY0" fmla="*/ 168059 h 168059"/>
                <a:gd name="connsiteX1" fmla="*/ 72062 w 197275"/>
                <a:gd name="connsiteY1" fmla="*/ 0 h 168059"/>
                <a:gd name="connsiteX2" fmla="*/ 197276 w 197275"/>
                <a:gd name="connsiteY2" fmla="*/ 133221 h 168059"/>
                <a:gd name="connsiteX3" fmla="*/ 0 w 197275"/>
                <a:gd name="connsiteY3" fmla="*/ 168059 h 168059"/>
              </a:gdLst>
              <a:ahLst/>
              <a:cxnLst>
                <a:cxn ang="0">
                  <a:pos x="connsiteX0" y="connsiteY0"/>
                </a:cxn>
                <a:cxn ang="0">
                  <a:pos x="connsiteX1" y="connsiteY1"/>
                </a:cxn>
                <a:cxn ang="0">
                  <a:pos x="connsiteX2" y="connsiteY2"/>
                </a:cxn>
                <a:cxn ang="0">
                  <a:pos x="connsiteX3" y="connsiteY3"/>
                </a:cxn>
              </a:cxnLst>
              <a:rect l="l" t="t" r="r" b="b"/>
              <a:pathLst>
                <a:path w="197275" h="168059">
                  <a:moveTo>
                    <a:pt x="0" y="168059"/>
                  </a:moveTo>
                  <a:lnTo>
                    <a:pt x="72062" y="0"/>
                  </a:lnTo>
                  <a:lnTo>
                    <a:pt x="197276" y="133221"/>
                  </a:lnTo>
                  <a:lnTo>
                    <a:pt x="0" y="168059"/>
                  </a:lnTo>
                  <a:close/>
                </a:path>
              </a:pathLst>
            </a:custGeom>
            <a:solidFill>
              <a:srgbClr val="FFFFFF">
                <a:alpha val="50000"/>
              </a:srgbClr>
            </a:solidFill>
            <a:ln w="8515" cap="flat">
              <a:noFill/>
              <a:prstDash val="solid"/>
              <a:miter/>
            </a:ln>
          </p:spPr>
          <p:txBody>
            <a:bodyPr rtlCol="0" anchor="ctr"/>
            <a:lstStyle/>
            <a:p>
              <a:endParaRPr lang="en-US"/>
            </a:p>
          </p:txBody>
        </p:sp>
        <p:sp>
          <p:nvSpPr>
            <p:cNvPr id="4368" name="Freeform: Shape 4367">
              <a:extLst>
                <a:ext uri="{FF2B5EF4-FFF2-40B4-BE49-F238E27FC236}">
                  <a16:creationId xmlns:a16="http://schemas.microsoft.com/office/drawing/2014/main" id="{70A37EB3-2EAC-4805-84AC-E2786EAEDE9F}"/>
                </a:ext>
              </a:extLst>
            </p:cNvPr>
            <p:cNvSpPr/>
            <p:nvPr/>
          </p:nvSpPr>
          <p:spPr>
            <a:xfrm>
              <a:off x="6257338" y="2205911"/>
              <a:ext cx="197275" cy="168059"/>
            </a:xfrm>
            <a:custGeom>
              <a:avLst/>
              <a:gdLst>
                <a:gd name="connsiteX0" fmla="*/ 0 w 197275"/>
                <a:gd name="connsiteY0" fmla="*/ 168059 h 168059"/>
                <a:gd name="connsiteX1" fmla="*/ 72062 w 197275"/>
                <a:gd name="connsiteY1" fmla="*/ 0 h 168059"/>
                <a:gd name="connsiteX2" fmla="*/ 197276 w 197275"/>
                <a:gd name="connsiteY2" fmla="*/ 133221 h 168059"/>
                <a:gd name="connsiteX3" fmla="*/ 0 w 197275"/>
                <a:gd name="connsiteY3" fmla="*/ 168059 h 168059"/>
              </a:gdLst>
              <a:ahLst/>
              <a:cxnLst>
                <a:cxn ang="0">
                  <a:pos x="connsiteX0" y="connsiteY0"/>
                </a:cxn>
                <a:cxn ang="0">
                  <a:pos x="connsiteX1" y="connsiteY1"/>
                </a:cxn>
                <a:cxn ang="0">
                  <a:pos x="connsiteX2" y="connsiteY2"/>
                </a:cxn>
                <a:cxn ang="0">
                  <a:pos x="connsiteX3" y="connsiteY3"/>
                </a:cxn>
              </a:cxnLst>
              <a:rect l="l" t="t" r="r" b="b"/>
              <a:pathLst>
                <a:path w="197275" h="168059">
                  <a:moveTo>
                    <a:pt x="0" y="168059"/>
                  </a:moveTo>
                  <a:lnTo>
                    <a:pt x="72062" y="0"/>
                  </a:lnTo>
                  <a:lnTo>
                    <a:pt x="197276" y="133221"/>
                  </a:lnTo>
                  <a:lnTo>
                    <a:pt x="0" y="168059"/>
                  </a:lnTo>
                  <a:close/>
                </a:path>
              </a:pathLst>
            </a:custGeom>
            <a:noFill/>
            <a:ln w="6387" cap="rnd">
              <a:solidFill>
                <a:srgbClr val="263238"/>
              </a:solidFill>
              <a:prstDash val="solid"/>
              <a:round/>
            </a:ln>
          </p:spPr>
          <p:txBody>
            <a:bodyPr rtlCol="0" anchor="ctr"/>
            <a:lstStyle/>
            <a:p>
              <a:endParaRPr lang="en-US"/>
            </a:p>
          </p:txBody>
        </p:sp>
        <p:sp>
          <p:nvSpPr>
            <p:cNvPr id="4369" name="Freeform: Shape 4368">
              <a:extLst>
                <a:ext uri="{FF2B5EF4-FFF2-40B4-BE49-F238E27FC236}">
                  <a16:creationId xmlns:a16="http://schemas.microsoft.com/office/drawing/2014/main" id="{758310BB-C9B5-4230-94D0-2B17C87D9023}"/>
                </a:ext>
              </a:extLst>
            </p:cNvPr>
            <p:cNvSpPr/>
            <p:nvPr/>
          </p:nvSpPr>
          <p:spPr>
            <a:xfrm>
              <a:off x="6387662" y="2222691"/>
              <a:ext cx="150682" cy="128280"/>
            </a:xfrm>
            <a:custGeom>
              <a:avLst/>
              <a:gdLst>
                <a:gd name="connsiteX0" fmla="*/ 0 w 150682"/>
                <a:gd name="connsiteY0" fmla="*/ 128280 h 128280"/>
                <a:gd name="connsiteX1" fmla="*/ 55026 w 150682"/>
                <a:gd name="connsiteY1" fmla="*/ 0 h 128280"/>
                <a:gd name="connsiteX2" fmla="*/ 150683 w 150682"/>
                <a:gd name="connsiteY2" fmla="*/ 101704 h 128280"/>
                <a:gd name="connsiteX3" fmla="*/ 0 w 150682"/>
                <a:gd name="connsiteY3" fmla="*/ 128280 h 128280"/>
              </a:gdLst>
              <a:ahLst/>
              <a:cxnLst>
                <a:cxn ang="0">
                  <a:pos x="connsiteX0" y="connsiteY0"/>
                </a:cxn>
                <a:cxn ang="0">
                  <a:pos x="connsiteX1" y="connsiteY1"/>
                </a:cxn>
                <a:cxn ang="0">
                  <a:pos x="connsiteX2" y="connsiteY2"/>
                </a:cxn>
                <a:cxn ang="0">
                  <a:pos x="connsiteX3" y="connsiteY3"/>
                </a:cxn>
              </a:cxnLst>
              <a:rect l="l" t="t" r="r" b="b"/>
              <a:pathLst>
                <a:path w="150682" h="128280">
                  <a:moveTo>
                    <a:pt x="0" y="128280"/>
                  </a:moveTo>
                  <a:lnTo>
                    <a:pt x="55026" y="0"/>
                  </a:lnTo>
                  <a:lnTo>
                    <a:pt x="150683" y="101704"/>
                  </a:lnTo>
                  <a:lnTo>
                    <a:pt x="0" y="128280"/>
                  </a:lnTo>
                  <a:close/>
                </a:path>
              </a:pathLst>
            </a:custGeom>
            <a:solidFill>
              <a:srgbClr val="008D8A"/>
            </a:solidFill>
            <a:ln w="6387" cap="rnd">
              <a:solidFill>
                <a:srgbClr val="263238"/>
              </a:solidFill>
              <a:prstDash val="solid"/>
              <a:round/>
            </a:ln>
          </p:spPr>
          <p:txBody>
            <a:bodyPr rtlCol="0" anchor="ctr"/>
            <a:lstStyle/>
            <a:p>
              <a:endParaRPr lang="en-US"/>
            </a:p>
          </p:txBody>
        </p:sp>
        <p:sp>
          <p:nvSpPr>
            <p:cNvPr id="4370" name="Freeform: Shape 4369">
              <a:extLst>
                <a:ext uri="{FF2B5EF4-FFF2-40B4-BE49-F238E27FC236}">
                  <a16:creationId xmlns:a16="http://schemas.microsoft.com/office/drawing/2014/main" id="{E0FA77BA-4C43-4AB1-ABC1-0AD54B6BF377}"/>
                </a:ext>
              </a:extLst>
            </p:cNvPr>
            <p:cNvSpPr/>
            <p:nvPr/>
          </p:nvSpPr>
          <p:spPr>
            <a:xfrm>
              <a:off x="6376727" y="2167534"/>
              <a:ext cx="51113" cy="51118"/>
            </a:xfrm>
            <a:custGeom>
              <a:avLst/>
              <a:gdLst>
                <a:gd name="connsiteX0" fmla="*/ 50714 w 51113"/>
                <a:gd name="connsiteY0" fmla="*/ 21085 h 51118"/>
                <a:gd name="connsiteX1" fmla="*/ 30033 w 51113"/>
                <a:gd name="connsiteY1" fmla="*/ 50719 h 51118"/>
                <a:gd name="connsiteX2" fmla="*/ 399 w 51113"/>
                <a:gd name="connsiteY2" fmla="*/ 30029 h 51118"/>
                <a:gd name="connsiteX3" fmla="*/ 21080 w 51113"/>
                <a:gd name="connsiteY3" fmla="*/ 404 h 51118"/>
                <a:gd name="connsiteX4" fmla="*/ 21157 w 51113"/>
                <a:gd name="connsiteY4" fmla="*/ 387 h 51118"/>
                <a:gd name="connsiteX5" fmla="*/ 50714 w 51113"/>
                <a:gd name="connsiteY5" fmla="*/ 21085 h 5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3" h="51118">
                  <a:moveTo>
                    <a:pt x="50714" y="21085"/>
                  </a:moveTo>
                  <a:cubicBezTo>
                    <a:pt x="53185" y="34978"/>
                    <a:pt x="43926" y="48249"/>
                    <a:pt x="30033" y="50719"/>
                  </a:cubicBezTo>
                  <a:cubicBezTo>
                    <a:pt x="16132" y="53189"/>
                    <a:pt x="2869" y="43930"/>
                    <a:pt x="399" y="30029"/>
                  </a:cubicBezTo>
                  <a:cubicBezTo>
                    <a:pt x="-2071" y="16136"/>
                    <a:pt x="7188" y="2874"/>
                    <a:pt x="21080" y="404"/>
                  </a:cubicBezTo>
                  <a:cubicBezTo>
                    <a:pt x="21106" y="395"/>
                    <a:pt x="21132" y="395"/>
                    <a:pt x="21157" y="387"/>
                  </a:cubicBezTo>
                  <a:cubicBezTo>
                    <a:pt x="35033" y="-2041"/>
                    <a:pt x="48253" y="7218"/>
                    <a:pt x="50714" y="21085"/>
                  </a:cubicBezTo>
                  <a:close/>
                </a:path>
              </a:pathLst>
            </a:custGeom>
            <a:solidFill>
              <a:srgbClr val="008D8A"/>
            </a:solidFill>
            <a:ln w="8515" cap="flat">
              <a:noFill/>
              <a:prstDash val="solid"/>
              <a:miter/>
            </a:ln>
          </p:spPr>
          <p:txBody>
            <a:bodyPr rtlCol="0" anchor="ctr"/>
            <a:lstStyle/>
            <a:p>
              <a:endParaRPr lang="en-US"/>
            </a:p>
          </p:txBody>
        </p:sp>
        <p:sp>
          <p:nvSpPr>
            <p:cNvPr id="4371" name="Freeform: Shape 4370">
              <a:extLst>
                <a:ext uri="{FF2B5EF4-FFF2-40B4-BE49-F238E27FC236}">
                  <a16:creationId xmlns:a16="http://schemas.microsoft.com/office/drawing/2014/main" id="{E9E154B2-FCC0-4BF9-9D5E-1B91716ECB21}"/>
                </a:ext>
              </a:extLst>
            </p:cNvPr>
            <p:cNvSpPr/>
            <p:nvPr/>
          </p:nvSpPr>
          <p:spPr>
            <a:xfrm>
              <a:off x="6376727" y="2167534"/>
              <a:ext cx="51113" cy="51118"/>
            </a:xfrm>
            <a:custGeom>
              <a:avLst/>
              <a:gdLst>
                <a:gd name="connsiteX0" fmla="*/ 50714 w 51113"/>
                <a:gd name="connsiteY0" fmla="*/ 21085 h 51118"/>
                <a:gd name="connsiteX1" fmla="*/ 30033 w 51113"/>
                <a:gd name="connsiteY1" fmla="*/ 50719 h 51118"/>
                <a:gd name="connsiteX2" fmla="*/ 399 w 51113"/>
                <a:gd name="connsiteY2" fmla="*/ 30029 h 51118"/>
                <a:gd name="connsiteX3" fmla="*/ 21080 w 51113"/>
                <a:gd name="connsiteY3" fmla="*/ 404 h 51118"/>
                <a:gd name="connsiteX4" fmla="*/ 21157 w 51113"/>
                <a:gd name="connsiteY4" fmla="*/ 387 h 51118"/>
                <a:gd name="connsiteX5" fmla="*/ 50714 w 51113"/>
                <a:gd name="connsiteY5" fmla="*/ 21085 h 5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3" h="51118">
                  <a:moveTo>
                    <a:pt x="50714" y="21085"/>
                  </a:moveTo>
                  <a:cubicBezTo>
                    <a:pt x="53185" y="34978"/>
                    <a:pt x="43926" y="48249"/>
                    <a:pt x="30033" y="50719"/>
                  </a:cubicBezTo>
                  <a:cubicBezTo>
                    <a:pt x="16132" y="53189"/>
                    <a:pt x="2869" y="43930"/>
                    <a:pt x="399" y="30029"/>
                  </a:cubicBezTo>
                  <a:cubicBezTo>
                    <a:pt x="-2071" y="16136"/>
                    <a:pt x="7188" y="2874"/>
                    <a:pt x="21080" y="404"/>
                  </a:cubicBezTo>
                  <a:cubicBezTo>
                    <a:pt x="21106" y="395"/>
                    <a:pt x="21132" y="395"/>
                    <a:pt x="21157" y="387"/>
                  </a:cubicBezTo>
                  <a:cubicBezTo>
                    <a:pt x="35033" y="-2041"/>
                    <a:pt x="48253" y="7218"/>
                    <a:pt x="50714" y="21085"/>
                  </a:cubicBezTo>
                  <a:close/>
                </a:path>
              </a:pathLst>
            </a:custGeom>
            <a:solidFill>
              <a:srgbClr val="FFFFFF">
                <a:alpha val="70000"/>
              </a:srgbClr>
            </a:solidFill>
            <a:ln w="8515" cap="flat">
              <a:noFill/>
              <a:prstDash val="solid"/>
              <a:miter/>
            </a:ln>
          </p:spPr>
          <p:txBody>
            <a:bodyPr rtlCol="0" anchor="ctr"/>
            <a:lstStyle/>
            <a:p>
              <a:endParaRPr lang="en-US"/>
            </a:p>
          </p:txBody>
        </p:sp>
        <p:sp>
          <p:nvSpPr>
            <p:cNvPr id="4372" name="Freeform: Shape 4371">
              <a:extLst>
                <a:ext uri="{FF2B5EF4-FFF2-40B4-BE49-F238E27FC236}">
                  <a16:creationId xmlns:a16="http://schemas.microsoft.com/office/drawing/2014/main" id="{AD004AE4-8BB7-469C-8413-0B36F61588F1}"/>
                </a:ext>
              </a:extLst>
            </p:cNvPr>
            <p:cNvSpPr/>
            <p:nvPr/>
          </p:nvSpPr>
          <p:spPr>
            <a:xfrm>
              <a:off x="6376727" y="2167534"/>
              <a:ext cx="51113" cy="51118"/>
            </a:xfrm>
            <a:custGeom>
              <a:avLst/>
              <a:gdLst>
                <a:gd name="connsiteX0" fmla="*/ 50714 w 51113"/>
                <a:gd name="connsiteY0" fmla="*/ 21085 h 51118"/>
                <a:gd name="connsiteX1" fmla="*/ 30033 w 51113"/>
                <a:gd name="connsiteY1" fmla="*/ 50719 h 51118"/>
                <a:gd name="connsiteX2" fmla="*/ 399 w 51113"/>
                <a:gd name="connsiteY2" fmla="*/ 30029 h 51118"/>
                <a:gd name="connsiteX3" fmla="*/ 21080 w 51113"/>
                <a:gd name="connsiteY3" fmla="*/ 404 h 51118"/>
                <a:gd name="connsiteX4" fmla="*/ 21157 w 51113"/>
                <a:gd name="connsiteY4" fmla="*/ 387 h 51118"/>
                <a:gd name="connsiteX5" fmla="*/ 50714 w 51113"/>
                <a:gd name="connsiteY5" fmla="*/ 21085 h 5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3" h="51118">
                  <a:moveTo>
                    <a:pt x="50714" y="21085"/>
                  </a:moveTo>
                  <a:cubicBezTo>
                    <a:pt x="53185" y="34978"/>
                    <a:pt x="43926" y="48249"/>
                    <a:pt x="30033" y="50719"/>
                  </a:cubicBezTo>
                  <a:cubicBezTo>
                    <a:pt x="16132" y="53189"/>
                    <a:pt x="2869" y="43930"/>
                    <a:pt x="399" y="30029"/>
                  </a:cubicBezTo>
                  <a:cubicBezTo>
                    <a:pt x="-2071" y="16136"/>
                    <a:pt x="7188" y="2874"/>
                    <a:pt x="21080" y="404"/>
                  </a:cubicBezTo>
                  <a:cubicBezTo>
                    <a:pt x="21106" y="395"/>
                    <a:pt x="21132" y="395"/>
                    <a:pt x="21157" y="387"/>
                  </a:cubicBezTo>
                  <a:cubicBezTo>
                    <a:pt x="35033" y="-2041"/>
                    <a:pt x="48253" y="7218"/>
                    <a:pt x="50714" y="21085"/>
                  </a:cubicBezTo>
                  <a:close/>
                </a:path>
              </a:pathLst>
            </a:custGeom>
            <a:noFill/>
            <a:ln w="6387" cap="rnd">
              <a:solidFill>
                <a:srgbClr val="263238"/>
              </a:solidFill>
              <a:prstDash val="solid"/>
              <a:round/>
            </a:ln>
          </p:spPr>
          <p:txBody>
            <a:bodyPr rtlCol="0" anchor="ctr"/>
            <a:lstStyle/>
            <a:p>
              <a:endParaRPr lang="en-US"/>
            </a:p>
          </p:txBody>
        </p:sp>
        <p:sp>
          <p:nvSpPr>
            <p:cNvPr id="4373" name="Freeform: Shape 4372">
              <a:extLst>
                <a:ext uri="{FF2B5EF4-FFF2-40B4-BE49-F238E27FC236}">
                  <a16:creationId xmlns:a16="http://schemas.microsoft.com/office/drawing/2014/main" id="{DA9DC3AC-9F68-4C0F-9385-D7EF460F621D}"/>
                </a:ext>
              </a:extLst>
            </p:cNvPr>
            <p:cNvSpPr/>
            <p:nvPr/>
          </p:nvSpPr>
          <p:spPr>
            <a:xfrm>
              <a:off x="6170795" y="2348139"/>
              <a:ext cx="48930" cy="80175"/>
            </a:xfrm>
            <a:custGeom>
              <a:avLst/>
              <a:gdLst>
                <a:gd name="connsiteX0" fmla="*/ 1193 w 48930"/>
                <a:gd name="connsiteY0" fmla="*/ 3684 h 80175"/>
                <a:gd name="connsiteX1" fmla="*/ 19021 w 48930"/>
                <a:gd name="connsiteY1" fmla="*/ 3701 h 80175"/>
                <a:gd name="connsiteX2" fmla="*/ 22658 w 48930"/>
                <a:gd name="connsiteY2" fmla="*/ 11521 h 80175"/>
                <a:gd name="connsiteX3" fmla="*/ 47701 w 48930"/>
                <a:gd name="connsiteY3" fmla="*/ 46274 h 80175"/>
                <a:gd name="connsiteX4" fmla="*/ 10562 w 48930"/>
                <a:gd name="connsiteY4" fmla="*/ 36393 h 80175"/>
                <a:gd name="connsiteX5" fmla="*/ 5877 w 48930"/>
                <a:gd name="connsiteY5" fmla="*/ 45678 h 80175"/>
                <a:gd name="connsiteX6" fmla="*/ 0 w 48930"/>
                <a:gd name="connsiteY6" fmla="*/ 80175 h 8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30" h="80175">
                  <a:moveTo>
                    <a:pt x="1193" y="3684"/>
                  </a:moveTo>
                  <a:cubicBezTo>
                    <a:pt x="6124" y="-1231"/>
                    <a:pt x="14106" y="-1231"/>
                    <a:pt x="19021" y="3701"/>
                  </a:cubicBezTo>
                  <a:cubicBezTo>
                    <a:pt x="21116" y="5796"/>
                    <a:pt x="22402" y="8565"/>
                    <a:pt x="22658" y="11521"/>
                  </a:cubicBezTo>
                  <a:cubicBezTo>
                    <a:pt x="28706" y="31793"/>
                    <a:pt x="54856" y="41930"/>
                    <a:pt x="47701" y="46274"/>
                  </a:cubicBezTo>
                  <a:cubicBezTo>
                    <a:pt x="40546" y="50618"/>
                    <a:pt x="24106" y="59136"/>
                    <a:pt x="10562" y="36393"/>
                  </a:cubicBezTo>
                  <a:cubicBezTo>
                    <a:pt x="10562" y="36393"/>
                    <a:pt x="5537" y="35882"/>
                    <a:pt x="5877" y="45678"/>
                  </a:cubicBezTo>
                  <a:cubicBezTo>
                    <a:pt x="6303" y="57603"/>
                    <a:pt x="5877" y="72509"/>
                    <a:pt x="0" y="80175"/>
                  </a:cubicBezTo>
                </a:path>
              </a:pathLst>
            </a:custGeom>
            <a:solidFill>
              <a:srgbClr val="999999"/>
            </a:solidFill>
            <a:ln w="8515" cap="rnd">
              <a:solidFill>
                <a:srgbClr val="263238"/>
              </a:solidFill>
              <a:prstDash val="solid"/>
              <a:round/>
            </a:ln>
          </p:spPr>
          <p:txBody>
            <a:bodyPr rtlCol="0" anchor="ctr"/>
            <a:lstStyle/>
            <a:p>
              <a:endParaRPr lang="en-US"/>
            </a:p>
          </p:txBody>
        </p:sp>
        <p:sp>
          <p:nvSpPr>
            <p:cNvPr id="4374" name="Freeform: Shape 4373">
              <a:extLst>
                <a:ext uri="{FF2B5EF4-FFF2-40B4-BE49-F238E27FC236}">
                  <a16:creationId xmlns:a16="http://schemas.microsoft.com/office/drawing/2014/main" id="{29490C3A-F9C5-41B4-97E8-850AB61A23E9}"/>
                </a:ext>
              </a:extLst>
            </p:cNvPr>
            <p:cNvSpPr/>
            <p:nvPr/>
          </p:nvSpPr>
          <p:spPr>
            <a:xfrm>
              <a:off x="5184251" y="4426543"/>
              <a:ext cx="343087" cy="170455"/>
            </a:xfrm>
            <a:custGeom>
              <a:avLst/>
              <a:gdLst>
                <a:gd name="connsiteX0" fmla="*/ 46502 w 343087"/>
                <a:gd name="connsiteY0" fmla="*/ 0 h 170455"/>
                <a:gd name="connsiteX1" fmla="*/ 675 w 343087"/>
                <a:gd name="connsiteY1" fmla="*/ 97020 h 170455"/>
                <a:gd name="connsiteX2" fmla="*/ 20806 w 343087"/>
                <a:gd name="connsiteY2" fmla="*/ 129047 h 170455"/>
                <a:gd name="connsiteX3" fmla="*/ 21630 w 343087"/>
                <a:gd name="connsiteY3" fmla="*/ 129218 h 170455"/>
                <a:gd name="connsiteX4" fmla="*/ 194544 w 343087"/>
                <a:gd name="connsiteY4" fmla="*/ 164482 h 170455"/>
                <a:gd name="connsiteX5" fmla="*/ 320099 w 343087"/>
                <a:gd name="connsiteY5" fmla="*/ 169252 h 170455"/>
                <a:gd name="connsiteX6" fmla="*/ 343072 w 343087"/>
                <a:gd name="connsiteY6" fmla="*/ 144550 h 170455"/>
                <a:gd name="connsiteX7" fmla="*/ 342757 w 343087"/>
                <a:gd name="connsiteY7" fmla="*/ 141483 h 170455"/>
                <a:gd name="connsiteX8" fmla="*/ 317799 w 343087"/>
                <a:gd name="connsiteY8" fmla="*/ 111585 h 170455"/>
                <a:gd name="connsiteX9" fmla="*/ 139688 w 343087"/>
                <a:gd name="connsiteY9" fmla="*/ 12266 h 17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087" h="170455">
                  <a:moveTo>
                    <a:pt x="46502" y="0"/>
                  </a:moveTo>
                  <a:cubicBezTo>
                    <a:pt x="24250" y="28561"/>
                    <a:pt x="8600" y="61696"/>
                    <a:pt x="675" y="97020"/>
                  </a:cubicBezTo>
                  <a:cubicBezTo>
                    <a:pt x="-2609" y="111424"/>
                    <a:pt x="6404" y="125759"/>
                    <a:pt x="20806" y="129047"/>
                  </a:cubicBezTo>
                  <a:cubicBezTo>
                    <a:pt x="21079" y="129107"/>
                    <a:pt x="21354" y="129166"/>
                    <a:pt x="21630" y="129218"/>
                  </a:cubicBezTo>
                  <a:lnTo>
                    <a:pt x="194544" y="164482"/>
                  </a:lnTo>
                  <a:cubicBezTo>
                    <a:pt x="232534" y="172318"/>
                    <a:pt x="290712" y="170700"/>
                    <a:pt x="320099" y="169252"/>
                  </a:cubicBezTo>
                  <a:cubicBezTo>
                    <a:pt x="333259" y="168775"/>
                    <a:pt x="343549" y="157719"/>
                    <a:pt x="343072" y="144550"/>
                  </a:cubicBezTo>
                  <a:cubicBezTo>
                    <a:pt x="343029" y="143519"/>
                    <a:pt x="342927" y="142497"/>
                    <a:pt x="342757" y="141483"/>
                  </a:cubicBezTo>
                  <a:cubicBezTo>
                    <a:pt x="339503" y="128195"/>
                    <a:pt x="330288" y="117165"/>
                    <a:pt x="317799" y="111585"/>
                  </a:cubicBezTo>
                  <a:cubicBezTo>
                    <a:pt x="276913" y="88928"/>
                    <a:pt x="179723" y="73681"/>
                    <a:pt x="139688" y="12266"/>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375" name="Freeform: Shape 4374">
              <a:extLst>
                <a:ext uri="{FF2B5EF4-FFF2-40B4-BE49-F238E27FC236}">
                  <a16:creationId xmlns:a16="http://schemas.microsoft.com/office/drawing/2014/main" id="{3A557F3D-8AF1-40C6-B5C2-609DC7CA2CDC}"/>
                </a:ext>
              </a:extLst>
            </p:cNvPr>
            <p:cNvSpPr/>
            <p:nvPr/>
          </p:nvSpPr>
          <p:spPr>
            <a:xfrm>
              <a:off x="5215250" y="3305920"/>
              <a:ext cx="531094" cy="1144778"/>
            </a:xfrm>
            <a:custGeom>
              <a:avLst/>
              <a:gdLst>
                <a:gd name="connsiteX0" fmla="*/ 531095 w 531094"/>
                <a:gd name="connsiteY0" fmla="*/ 56815 h 1144778"/>
                <a:gd name="connsiteX1" fmla="*/ 323682 w 531094"/>
                <a:gd name="connsiteY1" fmla="*/ 551368 h 1144778"/>
                <a:gd name="connsiteX2" fmla="*/ 250258 w 531094"/>
                <a:gd name="connsiteY2" fmla="*/ 730245 h 1144778"/>
                <a:gd name="connsiteX3" fmla="*/ 122488 w 531094"/>
                <a:gd name="connsiteY3" fmla="*/ 1138170 h 1144778"/>
                <a:gd name="connsiteX4" fmla="*/ 0 w 531094"/>
                <a:gd name="connsiteY4" fmla="*/ 1121134 h 1144778"/>
                <a:gd name="connsiteX5" fmla="*/ 112693 w 531094"/>
                <a:gd name="connsiteY5" fmla="*/ 670789 h 1144778"/>
                <a:gd name="connsiteX6" fmla="*/ 160478 w 531094"/>
                <a:gd name="connsiteY6" fmla="*/ 520788 h 1144778"/>
                <a:gd name="connsiteX7" fmla="*/ 220104 w 531094"/>
                <a:gd name="connsiteY7" fmla="*/ 218741 h 1144778"/>
                <a:gd name="connsiteX8" fmla="*/ 183051 w 531094"/>
                <a:gd name="connsiteY8" fmla="*/ 3067 h 1144778"/>
                <a:gd name="connsiteX9" fmla="*/ 407329 w 531094"/>
                <a:gd name="connsiteY9" fmla="*/ 0 h 114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094" h="1144778">
                  <a:moveTo>
                    <a:pt x="531095" y="56815"/>
                  </a:moveTo>
                  <a:cubicBezTo>
                    <a:pt x="531095" y="56815"/>
                    <a:pt x="440123" y="309543"/>
                    <a:pt x="323682" y="551368"/>
                  </a:cubicBezTo>
                  <a:cubicBezTo>
                    <a:pt x="323682" y="551368"/>
                    <a:pt x="301110" y="657672"/>
                    <a:pt x="250258" y="730245"/>
                  </a:cubicBezTo>
                  <a:lnTo>
                    <a:pt x="122488" y="1138170"/>
                  </a:lnTo>
                  <a:cubicBezTo>
                    <a:pt x="122488" y="1138170"/>
                    <a:pt x="66440" y="1161254"/>
                    <a:pt x="0" y="1121134"/>
                  </a:cubicBezTo>
                  <a:cubicBezTo>
                    <a:pt x="0" y="1121134"/>
                    <a:pt x="31687" y="860144"/>
                    <a:pt x="112693" y="670789"/>
                  </a:cubicBezTo>
                  <a:lnTo>
                    <a:pt x="160478" y="520788"/>
                  </a:lnTo>
                  <a:lnTo>
                    <a:pt x="220104" y="218741"/>
                  </a:lnTo>
                  <a:cubicBezTo>
                    <a:pt x="220104" y="218741"/>
                    <a:pt x="169593" y="131347"/>
                    <a:pt x="183051" y="3067"/>
                  </a:cubicBezTo>
                  <a:lnTo>
                    <a:pt x="407329" y="0"/>
                  </a:lnTo>
                  <a:close/>
                </a:path>
              </a:pathLst>
            </a:custGeom>
            <a:solidFill>
              <a:srgbClr val="008D8A"/>
            </a:solidFill>
            <a:ln w="8515" cap="flat">
              <a:noFill/>
              <a:prstDash val="solid"/>
              <a:miter/>
            </a:ln>
          </p:spPr>
          <p:txBody>
            <a:bodyPr rtlCol="0" anchor="ctr"/>
            <a:lstStyle/>
            <a:p>
              <a:endParaRPr lang="en-US"/>
            </a:p>
          </p:txBody>
        </p:sp>
        <p:sp>
          <p:nvSpPr>
            <p:cNvPr id="4376" name="Freeform: Shape 4375">
              <a:extLst>
                <a:ext uri="{FF2B5EF4-FFF2-40B4-BE49-F238E27FC236}">
                  <a16:creationId xmlns:a16="http://schemas.microsoft.com/office/drawing/2014/main" id="{AB1BB787-1A24-407C-AD81-CDA9D9DC45FB}"/>
                </a:ext>
              </a:extLst>
            </p:cNvPr>
            <p:cNvSpPr/>
            <p:nvPr/>
          </p:nvSpPr>
          <p:spPr>
            <a:xfrm>
              <a:off x="5386802" y="3323211"/>
              <a:ext cx="213034" cy="562662"/>
            </a:xfrm>
            <a:custGeom>
              <a:avLst/>
              <a:gdLst>
                <a:gd name="connsiteX0" fmla="*/ 71551 w 213034"/>
                <a:gd name="connsiteY0" fmla="*/ 0 h 562662"/>
                <a:gd name="connsiteX1" fmla="*/ 26832 w 213034"/>
                <a:gd name="connsiteY1" fmla="*/ 26150 h 562662"/>
                <a:gd name="connsiteX2" fmla="*/ 3748 w 213034"/>
                <a:gd name="connsiteY2" fmla="*/ 39183 h 562662"/>
                <a:gd name="connsiteX3" fmla="*/ 2215 w 213034"/>
                <a:gd name="connsiteY3" fmla="*/ 40886 h 562662"/>
                <a:gd name="connsiteX4" fmla="*/ 2215 w 213034"/>
                <a:gd name="connsiteY4" fmla="*/ 45060 h 562662"/>
                <a:gd name="connsiteX5" fmla="*/ 0 w 213034"/>
                <a:gd name="connsiteY5" fmla="*/ 52556 h 562662"/>
                <a:gd name="connsiteX6" fmla="*/ 10988 w 213034"/>
                <a:gd name="connsiteY6" fmla="*/ 82624 h 562662"/>
                <a:gd name="connsiteX7" fmla="*/ 10307 w 213034"/>
                <a:gd name="connsiteY7" fmla="*/ 94379 h 562662"/>
                <a:gd name="connsiteX8" fmla="*/ 11414 w 213034"/>
                <a:gd name="connsiteY8" fmla="*/ 96083 h 562662"/>
                <a:gd name="connsiteX9" fmla="*/ 21380 w 213034"/>
                <a:gd name="connsiteY9" fmla="*/ 130836 h 562662"/>
                <a:gd name="connsiteX10" fmla="*/ 39012 w 213034"/>
                <a:gd name="connsiteY10" fmla="*/ 182370 h 562662"/>
                <a:gd name="connsiteX11" fmla="*/ 42845 w 213034"/>
                <a:gd name="connsiteY11" fmla="*/ 194210 h 562662"/>
                <a:gd name="connsiteX12" fmla="*/ 48552 w 213034"/>
                <a:gd name="connsiteY12" fmla="*/ 201450 h 562662"/>
                <a:gd name="connsiteX13" fmla="*/ 144890 w 213034"/>
                <a:gd name="connsiteY13" fmla="*/ 562526 h 562662"/>
                <a:gd name="connsiteX14" fmla="*/ 213034 w 213034"/>
                <a:gd name="connsiteY14" fmla="*/ 357499 h 562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034" h="562662">
                  <a:moveTo>
                    <a:pt x="71551" y="0"/>
                  </a:moveTo>
                  <a:cubicBezTo>
                    <a:pt x="56474" y="8518"/>
                    <a:pt x="42164" y="18143"/>
                    <a:pt x="26832" y="26150"/>
                  </a:cubicBezTo>
                  <a:cubicBezTo>
                    <a:pt x="18855" y="29975"/>
                    <a:pt x="11143" y="34327"/>
                    <a:pt x="3748" y="39183"/>
                  </a:cubicBezTo>
                  <a:cubicBezTo>
                    <a:pt x="4259" y="39183"/>
                    <a:pt x="3237" y="39949"/>
                    <a:pt x="2215" y="40886"/>
                  </a:cubicBezTo>
                  <a:cubicBezTo>
                    <a:pt x="2369" y="42275"/>
                    <a:pt x="2369" y="43672"/>
                    <a:pt x="2215" y="45060"/>
                  </a:cubicBezTo>
                  <a:cubicBezTo>
                    <a:pt x="1789" y="47641"/>
                    <a:pt x="1044" y="50162"/>
                    <a:pt x="0" y="52556"/>
                  </a:cubicBezTo>
                  <a:cubicBezTo>
                    <a:pt x="8038" y="60393"/>
                    <a:pt x="12080" y="71457"/>
                    <a:pt x="10988" y="82624"/>
                  </a:cubicBezTo>
                  <a:cubicBezTo>
                    <a:pt x="10988" y="86543"/>
                    <a:pt x="10988" y="90461"/>
                    <a:pt x="10307" y="94379"/>
                  </a:cubicBezTo>
                  <a:lnTo>
                    <a:pt x="11414" y="96083"/>
                  </a:lnTo>
                  <a:cubicBezTo>
                    <a:pt x="16377" y="107131"/>
                    <a:pt x="19734" y="118834"/>
                    <a:pt x="21380" y="130836"/>
                  </a:cubicBezTo>
                  <a:cubicBezTo>
                    <a:pt x="24990" y="148707"/>
                    <a:pt x="30918" y="166032"/>
                    <a:pt x="39012" y="182370"/>
                  </a:cubicBezTo>
                  <a:cubicBezTo>
                    <a:pt x="40735" y="186160"/>
                    <a:pt x="42021" y="190130"/>
                    <a:pt x="42845" y="194210"/>
                  </a:cubicBezTo>
                  <a:lnTo>
                    <a:pt x="48552" y="201450"/>
                  </a:lnTo>
                  <a:cubicBezTo>
                    <a:pt x="48552" y="201450"/>
                    <a:pt x="103749" y="570789"/>
                    <a:pt x="144890" y="562526"/>
                  </a:cubicBezTo>
                  <a:cubicBezTo>
                    <a:pt x="186032" y="554264"/>
                    <a:pt x="213034" y="357499"/>
                    <a:pt x="213034" y="357499"/>
                  </a:cubicBezTo>
                  <a:close/>
                </a:path>
              </a:pathLst>
            </a:custGeom>
            <a:solidFill>
              <a:srgbClr val="000000">
                <a:alpha val="20000"/>
              </a:srgbClr>
            </a:solidFill>
            <a:ln w="8515" cap="flat">
              <a:noFill/>
              <a:prstDash val="solid"/>
              <a:miter/>
            </a:ln>
          </p:spPr>
          <p:txBody>
            <a:bodyPr rtlCol="0" anchor="ctr"/>
            <a:lstStyle/>
            <a:p>
              <a:endParaRPr lang="en-US"/>
            </a:p>
          </p:txBody>
        </p:sp>
        <p:sp>
          <p:nvSpPr>
            <p:cNvPr id="4377" name="Freeform: Shape 4376">
              <a:extLst>
                <a:ext uri="{FF2B5EF4-FFF2-40B4-BE49-F238E27FC236}">
                  <a16:creationId xmlns:a16="http://schemas.microsoft.com/office/drawing/2014/main" id="{BFE83A91-D258-4000-A011-C87D98818E4A}"/>
                </a:ext>
              </a:extLst>
            </p:cNvPr>
            <p:cNvSpPr/>
            <p:nvPr/>
          </p:nvSpPr>
          <p:spPr>
            <a:xfrm>
              <a:off x="5215250" y="3305920"/>
              <a:ext cx="531094" cy="1144778"/>
            </a:xfrm>
            <a:custGeom>
              <a:avLst/>
              <a:gdLst>
                <a:gd name="connsiteX0" fmla="*/ 531095 w 531094"/>
                <a:gd name="connsiteY0" fmla="*/ 56815 h 1144778"/>
                <a:gd name="connsiteX1" fmla="*/ 323682 w 531094"/>
                <a:gd name="connsiteY1" fmla="*/ 551368 h 1144778"/>
                <a:gd name="connsiteX2" fmla="*/ 250258 w 531094"/>
                <a:gd name="connsiteY2" fmla="*/ 730245 h 1144778"/>
                <a:gd name="connsiteX3" fmla="*/ 122488 w 531094"/>
                <a:gd name="connsiteY3" fmla="*/ 1138170 h 1144778"/>
                <a:gd name="connsiteX4" fmla="*/ 0 w 531094"/>
                <a:gd name="connsiteY4" fmla="*/ 1121134 h 1144778"/>
                <a:gd name="connsiteX5" fmla="*/ 112693 w 531094"/>
                <a:gd name="connsiteY5" fmla="*/ 670789 h 1144778"/>
                <a:gd name="connsiteX6" fmla="*/ 160478 w 531094"/>
                <a:gd name="connsiteY6" fmla="*/ 520788 h 1144778"/>
                <a:gd name="connsiteX7" fmla="*/ 220104 w 531094"/>
                <a:gd name="connsiteY7" fmla="*/ 218741 h 1144778"/>
                <a:gd name="connsiteX8" fmla="*/ 183051 w 531094"/>
                <a:gd name="connsiteY8" fmla="*/ 3067 h 1144778"/>
                <a:gd name="connsiteX9" fmla="*/ 407329 w 531094"/>
                <a:gd name="connsiteY9" fmla="*/ 0 h 114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094" h="1144778">
                  <a:moveTo>
                    <a:pt x="531095" y="56815"/>
                  </a:moveTo>
                  <a:cubicBezTo>
                    <a:pt x="531095" y="56815"/>
                    <a:pt x="440123" y="309543"/>
                    <a:pt x="323682" y="551368"/>
                  </a:cubicBezTo>
                  <a:cubicBezTo>
                    <a:pt x="323682" y="551368"/>
                    <a:pt x="301110" y="657672"/>
                    <a:pt x="250258" y="730245"/>
                  </a:cubicBezTo>
                  <a:lnTo>
                    <a:pt x="122488" y="1138170"/>
                  </a:lnTo>
                  <a:cubicBezTo>
                    <a:pt x="122488" y="1138170"/>
                    <a:pt x="66440" y="1161254"/>
                    <a:pt x="0" y="1121134"/>
                  </a:cubicBezTo>
                  <a:cubicBezTo>
                    <a:pt x="0" y="1121134"/>
                    <a:pt x="31687" y="860144"/>
                    <a:pt x="112693" y="670789"/>
                  </a:cubicBezTo>
                  <a:lnTo>
                    <a:pt x="160478" y="520788"/>
                  </a:lnTo>
                  <a:lnTo>
                    <a:pt x="220104" y="218741"/>
                  </a:lnTo>
                  <a:cubicBezTo>
                    <a:pt x="220104" y="218741"/>
                    <a:pt x="169593" y="131347"/>
                    <a:pt x="183051" y="3067"/>
                  </a:cubicBezTo>
                  <a:lnTo>
                    <a:pt x="407329" y="0"/>
                  </a:lnTo>
                  <a:close/>
                </a:path>
              </a:pathLst>
            </a:custGeom>
            <a:noFill/>
            <a:ln w="8515" cap="rnd">
              <a:solidFill>
                <a:srgbClr val="263238"/>
              </a:solidFill>
              <a:prstDash val="solid"/>
              <a:round/>
            </a:ln>
          </p:spPr>
          <p:txBody>
            <a:bodyPr rtlCol="0" anchor="ctr"/>
            <a:lstStyle/>
            <a:p>
              <a:endParaRPr lang="en-US"/>
            </a:p>
          </p:txBody>
        </p:sp>
        <p:sp>
          <p:nvSpPr>
            <p:cNvPr id="4378" name="Freeform: Shape 4377">
              <a:extLst>
                <a:ext uri="{FF2B5EF4-FFF2-40B4-BE49-F238E27FC236}">
                  <a16:creationId xmlns:a16="http://schemas.microsoft.com/office/drawing/2014/main" id="{A319069F-E7DF-4314-9CBB-33CE636B955E}"/>
                </a:ext>
              </a:extLst>
            </p:cNvPr>
            <p:cNvSpPr/>
            <p:nvPr/>
          </p:nvSpPr>
          <p:spPr>
            <a:xfrm>
              <a:off x="5588591" y="4450478"/>
              <a:ext cx="366746" cy="146594"/>
            </a:xfrm>
            <a:custGeom>
              <a:avLst/>
              <a:gdLst>
                <a:gd name="connsiteX0" fmla="*/ 28707 w 366746"/>
                <a:gd name="connsiteY0" fmla="*/ 16610 h 146594"/>
                <a:gd name="connsiteX1" fmla="*/ 1 w 366746"/>
                <a:gd name="connsiteY1" fmla="*/ 117889 h 146594"/>
                <a:gd name="connsiteX2" fmla="*/ 28196 w 366746"/>
                <a:gd name="connsiteY2" fmla="*/ 146594 h 146594"/>
                <a:gd name="connsiteX3" fmla="*/ 28536 w 366746"/>
                <a:gd name="connsiteY3" fmla="*/ 146594 h 146594"/>
                <a:gd name="connsiteX4" fmla="*/ 215932 w 366746"/>
                <a:gd name="connsiteY4" fmla="*/ 146594 h 146594"/>
                <a:gd name="connsiteX5" fmla="*/ 347364 w 366746"/>
                <a:gd name="connsiteY5" fmla="*/ 124788 h 146594"/>
                <a:gd name="connsiteX6" fmla="*/ 365984 w 366746"/>
                <a:gd name="connsiteY6" fmla="*/ 93817 h 146594"/>
                <a:gd name="connsiteX7" fmla="*/ 364996 w 366746"/>
                <a:gd name="connsiteY7" fmla="*/ 90716 h 146594"/>
                <a:gd name="connsiteX8" fmla="*/ 332713 w 366746"/>
                <a:gd name="connsiteY8" fmla="*/ 65162 h 146594"/>
                <a:gd name="connsiteX9" fmla="*/ 126493 w 366746"/>
                <a:gd name="connsiteY9" fmla="*/ 0 h 14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6746" h="146594">
                  <a:moveTo>
                    <a:pt x="28707" y="16610"/>
                  </a:moveTo>
                  <a:cubicBezTo>
                    <a:pt x="28707" y="16610"/>
                    <a:pt x="1449" y="52981"/>
                    <a:pt x="1" y="117889"/>
                  </a:cubicBezTo>
                  <a:cubicBezTo>
                    <a:pt x="-144" y="133604"/>
                    <a:pt x="12480" y="146449"/>
                    <a:pt x="28196" y="146594"/>
                  </a:cubicBezTo>
                  <a:cubicBezTo>
                    <a:pt x="28306" y="146594"/>
                    <a:pt x="28426" y="146594"/>
                    <a:pt x="28536" y="146594"/>
                  </a:cubicBezTo>
                  <a:lnTo>
                    <a:pt x="215932" y="146594"/>
                  </a:lnTo>
                  <a:cubicBezTo>
                    <a:pt x="257073" y="146594"/>
                    <a:pt x="317125" y="132539"/>
                    <a:pt x="347364" y="124788"/>
                  </a:cubicBezTo>
                  <a:cubicBezTo>
                    <a:pt x="361061" y="121372"/>
                    <a:pt x="369391" y="107505"/>
                    <a:pt x="365984" y="93817"/>
                  </a:cubicBezTo>
                  <a:cubicBezTo>
                    <a:pt x="365720" y="92760"/>
                    <a:pt x="365388" y="91730"/>
                    <a:pt x="364996" y="90716"/>
                  </a:cubicBezTo>
                  <a:cubicBezTo>
                    <a:pt x="358676" y="77735"/>
                    <a:pt x="346793" y="68339"/>
                    <a:pt x="332713" y="65162"/>
                  </a:cubicBezTo>
                  <a:cubicBezTo>
                    <a:pt x="285353" y="50426"/>
                    <a:pt x="181178" y="55281"/>
                    <a:pt x="126493" y="0"/>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379" name="Freeform: Shape 4378">
              <a:extLst>
                <a:ext uri="{FF2B5EF4-FFF2-40B4-BE49-F238E27FC236}">
                  <a16:creationId xmlns:a16="http://schemas.microsoft.com/office/drawing/2014/main" id="{A3334DDD-07B1-464B-A42C-0B34F4ACAD3E}"/>
                </a:ext>
              </a:extLst>
            </p:cNvPr>
            <p:cNvSpPr/>
            <p:nvPr/>
          </p:nvSpPr>
          <p:spPr>
            <a:xfrm>
              <a:off x="5382288" y="3268271"/>
              <a:ext cx="364568" cy="1208889"/>
            </a:xfrm>
            <a:custGeom>
              <a:avLst/>
              <a:gdLst>
                <a:gd name="connsiteX0" fmla="*/ 347873 w 364568"/>
                <a:gd name="connsiteY0" fmla="*/ 16610 h 1208889"/>
                <a:gd name="connsiteX1" fmla="*/ 347873 w 364568"/>
                <a:gd name="connsiteY1" fmla="*/ 554434 h 1208889"/>
                <a:gd name="connsiteX2" fmla="*/ 323597 w 364568"/>
                <a:gd name="connsiteY2" fmla="*/ 749495 h 1208889"/>
                <a:gd name="connsiteX3" fmla="*/ 344807 w 364568"/>
                <a:gd name="connsiteY3" fmla="*/ 1186211 h 1208889"/>
                <a:gd name="connsiteX4" fmla="*/ 223852 w 364568"/>
                <a:gd name="connsiteY4" fmla="*/ 1203928 h 1208889"/>
                <a:gd name="connsiteX5" fmla="*/ 164226 w 364568"/>
                <a:gd name="connsiteY5" fmla="*/ 731778 h 1208889"/>
                <a:gd name="connsiteX6" fmla="*/ 155708 w 364568"/>
                <a:gd name="connsiteY6" fmla="*/ 574366 h 1208889"/>
                <a:gd name="connsiteX7" fmla="*/ 95316 w 364568"/>
                <a:gd name="connsiteY7" fmla="*/ 248298 h 1208889"/>
                <a:gd name="connsiteX8" fmla="*/ 0 w 364568"/>
                <a:gd name="connsiteY8" fmla="*/ 70954 h 1208889"/>
                <a:gd name="connsiteX9" fmla="*/ 212949 w 364568"/>
                <a:gd name="connsiteY9" fmla="*/ 0 h 1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568" h="1208889">
                  <a:moveTo>
                    <a:pt x="347873" y="16610"/>
                  </a:moveTo>
                  <a:cubicBezTo>
                    <a:pt x="347873" y="16610"/>
                    <a:pt x="385438" y="288418"/>
                    <a:pt x="347873" y="554434"/>
                  </a:cubicBezTo>
                  <a:cubicBezTo>
                    <a:pt x="347873" y="554434"/>
                    <a:pt x="350173" y="665167"/>
                    <a:pt x="323597" y="749495"/>
                  </a:cubicBezTo>
                  <a:lnTo>
                    <a:pt x="344807" y="1186211"/>
                  </a:lnTo>
                  <a:cubicBezTo>
                    <a:pt x="344807" y="1186211"/>
                    <a:pt x="299236" y="1221646"/>
                    <a:pt x="223852" y="1203928"/>
                  </a:cubicBezTo>
                  <a:cubicBezTo>
                    <a:pt x="223852" y="1203928"/>
                    <a:pt x="146253" y="929054"/>
                    <a:pt x="164226" y="731778"/>
                  </a:cubicBezTo>
                  <a:lnTo>
                    <a:pt x="155708" y="574366"/>
                  </a:lnTo>
                  <a:lnTo>
                    <a:pt x="95316" y="248298"/>
                  </a:lnTo>
                  <a:cubicBezTo>
                    <a:pt x="95316" y="248298"/>
                    <a:pt x="26065" y="197191"/>
                    <a:pt x="0" y="70954"/>
                  </a:cubicBezTo>
                  <a:lnTo>
                    <a:pt x="212949" y="0"/>
                  </a:lnTo>
                  <a:close/>
                </a:path>
              </a:pathLst>
            </a:custGeom>
            <a:solidFill>
              <a:srgbClr val="008D8A"/>
            </a:solidFill>
            <a:ln w="8515" cap="rnd">
              <a:solidFill>
                <a:srgbClr val="263238"/>
              </a:solidFill>
              <a:prstDash val="solid"/>
              <a:round/>
            </a:ln>
          </p:spPr>
          <p:txBody>
            <a:bodyPr rtlCol="0" anchor="ctr"/>
            <a:lstStyle/>
            <a:p>
              <a:endParaRPr lang="en-US"/>
            </a:p>
          </p:txBody>
        </p:sp>
        <p:sp>
          <p:nvSpPr>
            <p:cNvPr id="4380" name="Freeform: Shape 4379">
              <a:extLst>
                <a:ext uri="{FF2B5EF4-FFF2-40B4-BE49-F238E27FC236}">
                  <a16:creationId xmlns:a16="http://schemas.microsoft.com/office/drawing/2014/main" id="{6503923E-E32F-40CA-8064-408E4F91BE93}"/>
                </a:ext>
              </a:extLst>
            </p:cNvPr>
            <p:cNvSpPr/>
            <p:nvPr/>
          </p:nvSpPr>
          <p:spPr>
            <a:xfrm>
              <a:off x="5354280" y="2494840"/>
              <a:ext cx="399448" cy="893363"/>
            </a:xfrm>
            <a:custGeom>
              <a:avLst/>
              <a:gdLst>
                <a:gd name="connsiteX0" fmla="*/ 125538 w 399448"/>
                <a:gd name="connsiteY0" fmla="*/ 0 h 893363"/>
                <a:gd name="connsiteX1" fmla="*/ 19064 w 399448"/>
                <a:gd name="connsiteY1" fmla="*/ 248298 h 893363"/>
                <a:gd name="connsiteX2" fmla="*/ 34652 w 399448"/>
                <a:gd name="connsiteY2" fmla="*/ 893364 h 893363"/>
                <a:gd name="connsiteX3" fmla="*/ 389340 w 399448"/>
                <a:gd name="connsiteY3" fmla="*/ 833738 h 893363"/>
                <a:gd name="connsiteX4" fmla="*/ 373752 w 399448"/>
                <a:gd name="connsiteY4" fmla="*/ 394807 h 893363"/>
                <a:gd name="connsiteX5" fmla="*/ 125538 w 399448"/>
                <a:gd name="connsiteY5" fmla="*/ 0 h 893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448" h="893363">
                  <a:moveTo>
                    <a:pt x="125538" y="0"/>
                  </a:moveTo>
                  <a:cubicBezTo>
                    <a:pt x="125538" y="0"/>
                    <a:pt x="32437" y="70955"/>
                    <a:pt x="19064" y="248298"/>
                  </a:cubicBezTo>
                  <a:cubicBezTo>
                    <a:pt x="5691" y="425642"/>
                    <a:pt x="-23015" y="795833"/>
                    <a:pt x="34652" y="893364"/>
                  </a:cubicBezTo>
                  <a:cubicBezTo>
                    <a:pt x="34652" y="893364"/>
                    <a:pt x="90019" y="793789"/>
                    <a:pt x="389340" y="833738"/>
                  </a:cubicBezTo>
                  <a:cubicBezTo>
                    <a:pt x="389340" y="833738"/>
                    <a:pt x="420345" y="685185"/>
                    <a:pt x="373752" y="394807"/>
                  </a:cubicBezTo>
                  <a:cubicBezTo>
                    <a:pt x="327159" y="104430"/>
                    <a:pt x="274007" y="31091"/>
                    <a:pt x="125538" y="0"/>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381" name="Freeform: Shape 4380">
              <a:extLst>
                <a:ext uri="{FF2B5EF4-FFF2-40B4-BE49-F238E27FC236}">
                  <a16:creationId xmlns:a16="http://schemas.microsoft.com/office/drawing/2014/main" id="{40F03773-0A89-4A48-9724-8A196F365BEA}"/>
                </a:ext>
              </a:extLst>
            </p:cNvPr>
            <p:cNvSpPr/>
            <p:nvPr/>
          </p:nvSpPr>
          <p:spPr>
            <a:xfrm>
              <a:off x="5479818" y="2448332"/>
              <a:ext cx="169440" cy="150682"/>
            </a:xfrm>
            <a:custGeom>
              <a:avLst/>
              <a:gdLst>
                <a:gd name="connsiteX0" fmla="*/ 0 w 169440"/>
                <a:gd name="connsiteY0" fmla="*/ 55367 h 150682"/>
                <a:gd name="connsiteX1" fmla="*/ 8518 w 169440"/>
                <a:gd name="connsiteY1" fmla="*/ 0 h 150682"/>
                <a:gd name="connsiteX2" fmla="*/ 130410 w 169440"/>
                <a:gd name="connsiteY2" fmla="*/ 47615 h 150682"/>
                <a:gd name="connsiteX3" fmla="*/ 153664 w 169440"/>
                <a:gd name="connsiteY3" fmla="*/ 150683 h 150682"/>
                <a:gd name="connsiteX4" fmla="*/ 0 w 169440"/>
                <a:gd name="connsiteY4" fmla="*/ 62011 h 150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40" h="150682">
                  <a:moveTo>
                    <a:pt x="0" y="55367"/>
                  </a:moveTo>
                  <a:lnTo>
                    <a:pt x="8518" y="0"/>
                  </a:lnTo>
                  <a:cubicBezTo>
                    <a:pt x="53220" y="2317"/>
                    <a:pt x="95972" y="19021"/>
                    <a:pt x="130410" y="47615"/>
                  </a:cubicBezTo>
                  <a:cubicBezTo>
                    <a:pt x="170018" y="81006"/>
                    <a:pt x="182540" y="113033"/>
                    <a:pt x="153664" y="150683"/>
                  </a:cubicBezTo>
                  <a:lnTo>
                    <a:pt x="0" y="62011"/>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82" name="Freeform: Shape 4381">
              <a:extLst>
                <a:ext uri="{FF2B5EF4-FFF2-40B4-BE49-F238E27FC236}">
                  <a16:creationId xmlns:a16="http://schemas.microsoft.com/office/drawing/2014/main" id="{D053C724-72D2-43C6-B343-FBDA6DC3B37B}"/>
                </a:ext>
              </a:extLst>
            </p:cNvPr>
            <p:cNvSpPr/>
            <p:nvPr/>
          </p:nvSpPr>
          <p:spPr>
            <a:xfrm>
              <a:off x="5501283" y="2499610"/>
              <a:ext cx="130154" cy="78620"/>
            </a:xfrm>
            <a:custGeom>
              <a:avLst/>
              <a:gdLst>
                <a:gd name="connsiteX0" fmla="*/ 130154 w 130154"/>
                <a:gd name="connsiteY0" fmla="*/ 78621 h 78620"/>
                <a:gd name="connsiteX1" fmla="*/ 0 w 130154"/>
                <a:gd name="connsiteY1" fmla="*/ 0 h 78620"/>
              </a:gdLst>
              <a:ahLst/>
              <a:cxnLst>
                <a:cxn ang="0">
                  <a:pos x="connsiteX0" y="connsiteY0"/>
                </a:cxn>
                <a:cxn ang="0">
                  <a:pos x="connsiteX1" y="connsiteY1"/>
                </a:cxn>
              </a:cxnLst>
              <a:rect l="l" t="t" r="r" b="b"/>
              <a:pathLst>
                <a:path w="130154" h="78620">
                  <a:moveTo>
                    <a:pt x="130154" y="78621"/>
                  </a:moveTo>
                  <a:cubicBezTo>
                    <a:pt x="97701" y="36627"/>
                    <a:pt x="56219" y="14225"/>
                    <a:pt x="0" y="0"/>
                  </a:cubicBezTo>
                </a:path>
              </a:pathLst>
            </a:custGeom>
            <a:noFill/>
            <a:ln w="6387" cap="rnd">
              <a:solidFill>
                <a:srgbClr val="7F7F7F"/>
              </a:solidFill>
              <a:prstDash val="solid"/>
              <a:round/>
            </a:ln>
          </p:spPr>
          <p:txBody>
            <a:bodyPr rtlCol="0" anchor="ctr"/>
            <a:lstStyle/>
            <a:p>
              <a:endParaRPr lang="en-US"/>
            </a:p>
          </p:txBody>
        </p:sp>
        <p:sp>
          <p:nvSpPr>
            <p:cNvPr id="4383" name="Freeform: Shape 4382">
              <a:extLst>
                <a:ext uri="{FF2B5EF4-FFF2-40B4-BE49-F238E27FC236}">
                  <a16:creationId xmlns:a16="http://schemas.microsoft.com/office/drawing/2014/main" id="{75249173-1479-4714-969B-1C67386AD397}"/>
                </a:ext>
              </a:extLst>
            </p:cNvPr>
            <p:cNvSpPr/>
            <p:nvPr/>
          </p:nvSpPr>
          <p:spPr>
            <a:xfrm>
              <a:off x="5647537" y="2601570"/>
              <a:ext cx="55792" cy="153323"/>
            </a:xfrm>
            <a:custGeom>
              <a:avLst/>
              <a:gdLst>
                <a:gd name="connsiteX0" fmla="*/ 55793 w 55792"/>
                <a:gd name="connsiteY0" fmla="*/ 153323 h 153323"/>
                <a:gd name="connsiteX1" fmla="*/ 0 w 55792"/>
                <a:gd name="connsiteY1" fmla="*/ 0 h 153323"/>
              </a:gdLst>
              <a:ahLst/>
              <a:cxnLst>
                <a:cxn ang="0">
                  <a:pos x="connsiteX0" y="connsiteY0"/>
                </a:cxn>
                <a:cxn ang="0">
                  <a:pos x="connsiteX1" y="connsiteY1"/>
                </a:cxn>
              </a:cxnLst>
              <a:rect l="l" t="t" r="r" b="b"/>
              <a:pathLst>
                <a:path w="55792" h="153323">
                  <a:moveTo>
                    <a:pt x="55793" y="153323"/>
                  </a:moveTo>
                  <a:cubicBezTo>
                    <a:pt x="40034" y="86713"/>
                    <a:pt x="22317" y="37309"/>
                    <a:pt x="0" y="0"/>
                  </a:cubicBezTo>
                </a:path>
              </a:pathLst>
            </a:custGeom>
            <a:noFill/>
            <a:ln w="6387" cap="rnd">
              <a:solidFill>
                <a:srgbClr val="7F7F7F"/>
              </a:solidFill>
              <a:prstDash val="solid"/>
              <a:round/>
            </a:ln>
          </p:spPr>
          <p:txBody>
            <a:bodyPr rtlCol="0" anchor="ctr"/>
            <a:lstStyle/>
            <a:p>
              <a:endParaRPr lang="en-US"/>
            </a:p>
          </p:txBody>
        </p:sp>
        <p:sp>
          <p:nvSpPr>
            <p:cNvPr id="4384" name="Freeform: Shape 4383">
              <a:extLst>
                <a:ext uri="{FF2B5EF4-FFF2-40B4-BE49-F238E27FC236}">
                  <a16:creationId xmlns:a16="http://schemas.microsoft.com/office/drawing/2014/main" id="{A98A71CA-1D05-4E99-B024-0687CEFE66A1}"/>
                </a:ext>
              </a:extLst>
            </p:cNvPr>
            <p:cNvSpPr/>
            <p:nvPr/>
          </p:nvSpPr>
          <p:spPr>
            <a:xfrm rot="-4800">
              <a:off x="5535647" y="3133705"/>
              <a:ext cx="422661" cy="314057"/>
            </a:xfrm>
            <a:custGeom>
              <a:avLst/>
              <a:gdLst>
                <a:gd name="connsiteX0" fmla="*/ 0 w 422661"/>
                <a:gd name="connsiteY0" fmla="*/ 0 h 314057"/>
                <a:gd name="connsiteX1" fmla="*/ 422661 w 422661"/>
                <a:gd name="connsiteY1" fmla="*/ 0 h 314057"/>
                <a:gd name="connsiteX2" fmla="*/ 422661 w 422661"/>
                <a:gd name="connsiteY2" fmla="*/ 314057 h 314057"/>
                <a:gd name="connsiteX3" fmla="*/ 0 w 422661"/>
                <a:gd name="connsiteY3" fmla="*/ 314057 h 314057"/>
              </a:gdLst>
              <a:ahLst/>
              <a:cxnLst>
                <a:cxn ang="0">
                  <a:pos x="connsiteX0" y="connsiteY0"/>
                </a:cxn>
                <a:cxn ang="0">
                  <a:pos x="connsiteX1" y="connsiteY1"/>
                </a:cxn>
                <a:cxn ang="0">
                  <a:pos x="connsiteX2" y="connsiteY2"/>
                </a:cxn>
                <a:cxn ang="0">
                  <a:pos x="connsiteX3" y="connsiteY3"/>
                </a:cxn>
              </a:cxnLst>
              <a:rect l="l" t="t" r="r" b="b"/>
              <a:pathLst>
                <a:path w="422661" h="314057">
                  <a:moveTo>
                    <a:pt x="0" y="0"/>
                  </a:moveTo>
                  <a:lnTo>
                    <a:pt x="422661" y="0"/>
                  </a:lnTo>
                  <a:lnTo>
                    <a:pt x="422661" y="314057"/>
                  </a:lnTo>
                  <a:lnTo>
                    <a:pt x="0" y="314057"/>
                  </a:lnTo>
                  <a:close/>
                </a:path>
              </a:pathLst>
            </a:custGeom>
            <a:solidFill>
              <a:srgbClr val="999999"/>
            </a:solidFill>
            <a:ln w="6387" cap="rnd">
              <a:solidFill>
                <a:srgbClr val="263238"/>
              </a:solidFill>
              <a:prstDash val="solid"/>
              <a:round/>
            </a:ln>
          </p:spPr>
          <p:txBody>
            <a:bodyPr rtlCol="0" anchor="ctr"/>
            <a:lstStyle/>
            <a:p>
              <a:endParaRPr lang="en-US"/>
            </a:p>
          </p:txBody>
        </p:sp>
        <p:sp>
          <p:nvSpPr>
            <p:cNvPr id="4385" name="Freeform: Shape 4384">
              <a:extLst>
                <a:ext uri="{FF2B5EF4-FFF2-40B4-BE49-F238E27FC236}">
                  <a16:creationId xmlns:a16="http://schemas.microsoft.com/office/drawing/2014/main" id="{5D67B66A-D0E1-4DDD-8513-E5C738923BEA}"/>
                </a:ext>
              </a:extLst>
            </p:cNvPr>
            <p:cNvSpPr/>
            <p:nvPr/>
          </p:nvSpPr>
          <p:spPr>
            <a:xfrm rot="-4800">
              <a:off x="5562823" y="3154204"/>
              <a:ext cx="44293" cy="32879"/>
            </a:xfrm>
            <a:custGeom>
              <a:avLst/>
              <a:gdLst>
                <a:gd name="connsiteX0" fmla="*/ 0 w 44293"/>
                <a:gd name="connsiteY0" fmla="*/ 0 h 32879"/>
                <a:gd name="connsiteX1" fmla="*/ 44293 w 44293"/>
                <a:gd name="connsiteY1" fmla="*/ 0 h 32879"/>
                <a:gd name="connsiteX2" fmla="*/ 44293 w 44293"/>
                <a:gd name="connsiteY2" fmla="*/ 32879 h 32879"/>
                <a:gd name="connsiteX3" fmla="*/ 0 w 44293"/>
                <a:gd name="connsiteY3" fmla="*/ 32879 h 32879"/>
              </a:gdLst>
              <a:ahLst/>
              <a:cxnLst>
                <a:cxn ang="0">
                  <a:pos x="connsiteX0" y="connsiteY0"/>
                </a:cxn>
                <a:cxn ang="0">
                  <a:pos x="connsiteX1" y="connsiteY1"/>
                </a:cxn>
                <a:cxn ang="0">
                  <a:pos x="connsiteX2" y="connsiteY2"/>
                </a:cxn>
                <a:cxn ang="0">
                  <a:pos x="connsiteX3" y="connsiteY3"/>
                </a:cxn>
              </a:cxnLst>
              <a:rect l="l" t="t" r="r" b="b"/>
              <a:pathLst>
                <a:path w="44293" h="32879">
                  <a:moveTo>
                    <a:pt x="0" y="0"/>
                  </a:moveTo>
                  <a:lnTo>
                    <a:pt x="44293" y="0"/>
                  </a:lnTo>
                  <a:lnTo>
                    <a:pt x="44293" y="32879"/>
                  </a:lnTo>
                  <a:lnTo>
                    <a:pt x="0" y="32879"/>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86" name="Freeform: Shape 4385">
              <a:extLst>
                <a:ext uri="{FF2B5EF4-FFF2-40B4-BE49-F238E27FC236}">
                  <a16:creationId xmlns:a16="http://schemas.microsoft.com/office/drawing/2014/main" id="{1C4478B3-8B91-4829-AF1A-36CA66FABB89}"/>
                </a:ext>
              </a:extLst>
            </p:cNvPr>
            <p:cNvSpPr/>
            <p:nvPr/>
          </p:nvSpPr>
          <p:spPr>
            <a:xfrm>
              <a:off x="5604351" y="3226533"/>
              <a:ext cx="200342" cy="153152"/>
            </a:xfrm>
            <a:custGeom>
              <a:avLst/>
              <a:gdLst>
                <a:gd name="connsiteX0" fmla="*/ 0 w 200342"/>
                <a:gd name="connsiteY0" fmla="*/ 153153 h 153152"/>
                <a:gd name="connsiteX1" fmla="*/ 100001 w 200342"/>
                <a:gd name="connsiteY1" fmla="*/ 0 h 153152"/>
                <a:gd name="connsiteX2" fmla="*/ 200342 w 200342"/>
                <a:gd name="connsiteY2" fmla="*/ 152812 h 153152"/>
                <a:gd name="connsiteX3" fmla="*/ 0 w 200342"/>
                <a:gd name="connsiteY3" fmla="*/ 153153 h 153152"/>
              </a:gdLst>
              <a:ahLst/>
              <a:cxnLst>
                <a:cxn ang="0">
                  <a:pos x="connsiteX0" y="connsiteY0"/>
                </a:cxn>
                <a:cxn ang="0">
                  <a:pos x="connsiteX1" y="connsiteY1"/>
                </a:cxn>
                <a:cxn ang="0">
                  <a:pos x="connsiteX2" y="connsiteY2"/>
                </a:cxn>
                <a:cxn ang="0">
                  <a:pos x="connsiteX3" y="connsiteY3"/>
                </a:cxn>
              </a:cxnLst>
              <a:rect l="l" t="t" r="r" b="b"/>
              <a:pathLst>
                <a:path w="200342" h="153152">
                  <a:moveTo>
                    <a:pt x="0" y="153153"/>
                  </a:moveTo>
                  <a:lnTo>
                    <a:pt x="100001" y="0"/>
                  </a:lnTo>
                  <a:lnTo>
                    <a:pt x="200342" y="152812"/>
                  </a:lnTo>
                  <a:lnTo>
                    <a:pt x="0" y="153153"/>
                  </a:lnTo>
                  <a:close/>
                </a:path>
              </a:pathLst>
            </a:custGeom>
            <a:solidFill>
              <a:srgbClr val="008D8A"/>
            </a:solidFill>
            <a:ln w="8515" cap="flat">
              <a:noFill/>
              <a:prstDash val="solid"/>
              <a:miter/>
            </a:ln>
          </p:spPr>
          <p:txBody>
            <a:bodyPr rtlCol="0" anchor="ctr"/>
            <a:lstStyle/>
            <a:p>
              <a:endParaRPr lang="en-US"/>
            </a:p>
          </p:txBody>
        </p:sp>
        <p:sp>
          <p:nvSpPr>
            <p:cNvPr id="4387" name="Freeform: Shape 4386">
              <a:extLst>
                <a:ext uri="{FF2B5EF4-FFF2-40B4-BE49-F238E27FC236}">
                  <a16:creationId xmlns:a16="http://schemas.microsoft.com/office/drawing/2014/main" id="{92EF1ED2-604B-4E36-A778-AC233BCCC411}"/>
                </a:ext>
              </a:extLst>
            </p:cNvPr>
            <p:cNvSpPr/>
            <p:nvPr/>
          </p:nvSpPr>
          <p:spPr>
            <a:xfrm>
              <a:off x="5604351" y="3226533"/>
              <a:ext cx="200342" cy="153152"/>
            </a:xfrm>
            <a:custGeom>
              <a:avLst/>
              <a:gdLst>
                <a:gd name="connsiteX0" fmla="*/ 0 w 200342"/>
                <a:gd name="connsiteY0" fmla="*/ 153153 h 153152"/>
                <a:gd name="connsiteX1" fmla="*/ 100001 w 200342"/>
                <a:gd name="connsiteY1" fmla="*/ 0 h 153152"/>
                <a:gd name="connsiteX2" fmla="*/ 200342 w 200342"/>
                <a:gd name="connsiteY2" fmla="*/ 152812 h 153152"/>
                <a:gd name="connsiteX3" fmla="*/ 0 w 200342"/>
                <a:gd name="connsiteY3" fmla="*/ 153153 h 153152"/>
              </a:gdLst>
              <a:ahLst/>
              <a:cxnLst>
                <a:cxn ang="0">
                  <a:pos x="connsiteX0" y="connsiteY0"/>
                </a:cxn>
                <a:cxn ang="0">
                  <a:pos x="connsiteX1" y="connsiteY1"/>
                </a:cxn>
                <a:cxn ang="0">
                  <a:pos x="connsiteX2" y="connsiteY2"/>
                </a:cxn>
                <a:cxn ang="0">
                  <a:pos x="connsiteX3" y="connsiteY3"/>
                </a:cxn>
              </a:cxnLst>
              <a:rect l="l" t="t" r="r" b="b"/>
              <a:pathLst>
                <a:path w="200342" h="153152">
                  <a:moveTo>
                    <a:pt x="0" y="153153"/>
                  </a:moveTo>
                  <a:lnTo>
                    <a:pt x="100001" y="0"/>
                  </a:lnTo>
                  <a:lnTo>
                    <a:pt x="200342" y="152812"/>
                  </a:lnTo>
                  <a:lnTo>
                    <a:pt x="0" y="153153"/>
                  </a:lnTo>
                  <a:close/>
                </a:path>
              </a:pathLst>
            </a:custGeom>
            <a:solidFill>
              <a:srgbClr val="FFFFFF">
                <a:alpha val="50000"/>
              </a:srgbClr>
            </a:solidFill>
            <a:ln w="8515" cap="flat">
              <a:noFill/>
              <a:prstDash val="solid"/>
              <a:miter/>
            </a:ln>
          </p:spPr>
          <p:txBody>
            <a:bodyPr rtlCol="0" anchor="ctr"/>
            <a:lstStyle/>
            <a:p>
              <a:endParaRPr lang="en-US"/>
            </a:p>
          </p:txBody>
        </p:sp>
        <p:sp>
          <p:nvSpPr>
            <p:cNvPr id="4388" name="Freeform: Shape 4387">
              <a:extLst>
                <a:ext uri="{FF2B5EF4-FFF2-40B4-BE49-F238E27FC236}">
                  <a16:creationId xmlns:a16="http://schemas.microsoft.com/office/drawing/2014/main" id="{09602526-013B-4F0F-94ED-8834C3E7AB17}"/>
                </a:ext>
              </a:extLst>
            </p:cNvPr>
            <p:cNvSpPr/>
            <p:nvPr/>
          </p:nvSpPr>
          <p:spPr>
            <a:xfrm>
              <a:off x="5604351" y="3226533"/>
              <a:ext cx="200342" cy="153152"/>
            </a:xfrm>
            <a:custGeom>
              <a:avLst/>
              <a:gdLst>
                <a:gd name="connsiteX0" fmla="*/ 0 w 200342"/>
                <a:gd name="connsiteY0" fmla="*/ 153153 h 153152"/>
                <a:gd name="connsiteX1" fmla="*/ 100001 w 200342"/>
                <a:gd name="connsiteY1" fmla="*/ 0 h 153152"/>
                <a:gd name="connsiteX2" fmla="*/ 200342 w 200342"/>
                <a:gd name="connsiteY2" fmla="*/ 152812 h 153152"/>
                <a:gd name="connsiteX3" fmla="*/ 0 w 200342"/>
                <a:gd name="connsiteY3" fmla="*/ 153153 h 153152"/>
              </a:gdLst>
              <a:ahLst/>
              <a:cxnLst>
                <a:cxn ang="0">
                  <a:pos x="connsiteX0" y="connsiteY0"/>
                </a:cxn>
                <a:cxn ang="0">
                  <a:pos x="connsiteX1" y="connsiteY1"/>
                </a:cxn>
                <a:cxn ang="0">
                  <a:pos x="connsiteX2" y="connsiteY2"/>
                </a:cxn>
                <a:cxn ang="0">
                  <a:pos x="connsiteX3" y="connsiteY3"/>
                </a:cxn>
              </a:cxnLst>
              <a:rect l="l" t="t" r="r" b="b"/>
              <a:pathLst>
                <a:path w="200342" h="153152">
                  <a:moveTo>
                    <a:pt x="0" y="153153"/>
                  </a:moveTo>
                  <a:lnTo>
                    <a:pt x="100001" y="0"/>
                  </a:lnTo>
                  <a:lnTo>
                    <a:pt x="200342" y="152812"/>
                  </a:lnTo>
                  <a:lnTo>
                    <a:pt x="0" y="153153"/>
                  </a:lnTo>
                  <a:close/>
                </a:path>
              </a:pathLst>
            </a:custGeom>
            <a:noFill/>
            <a:ln w="6387" cap="rnd">
              <a:solidFill>
                <a:srgbClr val="263238"/>
              </a:solidFill>
              <a:prstDash val="solid"/>
              <a:round/>
            </a:ln>
          </p:spPr>
          <p:txBody>
            <a:bodyPr rtlCol="0" anchor="ctr"/>
            <a:lstStyle/>
            <a:p>
              <a:endParaRPr lang="en-US"/>
            </a:p>
          </p:txBody>
        </p:sp>
        <p:sp>
          <p:nvSpPr>
            <p:cNvPr id="4389" name="Freeform: Shape 4388">
              <a:extLst>
                <a:ext uri="{FF2B5EF4-FFF2-40B4-BE49-F238E27FC236}">
                  <a16:creationId xmlns:a16="http://schemas.microsoft.com/office/drawing/2014/main" id="{32554ACD-E935-4931-93AB-D89BFBF76B72}"/>
                </a:ext>
              </a:extLst>
            </p:cNvPr>
            <p:cNvSpPr/>
            <p:nvPr/>
          </p:nvSpPr>
          <p:spPr>
            <a:xfrm>
              <a:off x="5736720" y="3262564"/>
              <a:ext cx="152982" cy="116951"/>
            </a:xfrm>
            <a:custGeom>
              <a:avLst/>
              <a:gdLst>
                <a:gd name="connsiteX0" fmla="*/ 0 w 152982"/>
                <a:gd name="connsiteY0" fmla="*/ 116952 h 116951"/>
                <a:gd name="connsiteX1" fmla="*/ 76321 w 152982"/>
                <a:gd name="connsiteY1" fmla="*/ 0 h 116951"/>
                <a:gd name="connsiteX2" fmla="*/ 152983 w 152982"/>
                <a:gd name="connsiteY2" fmla="*/ 116696 h 116951"/>
                <a:gd name="connsiteX3" fmla="*/ 0 w 152982"/>
                <a:gd name="connsiteY3" fmla="*/ 116952 h 116951"/>
              </a:gdLst>
              <a:ahLst/>
              <a:cxnLst>
                <a:cxn ang="0">
                  <a:pos x="connsiteX0" y="connsiteY0"/>
                </a:cxn>
                <a:cxn ang="0">
                  <a:pos x="connsiteX1" y="connsiteY1"/>
                </a:cxn>
                <a:cxn ang="0">
                  <a:pos x="connsiteX2" y="connsiteY2"/>
                </a:cxn>
                <a:cxn ang="0">
                  <a:pos x="connsiteX3" y="connsiteY3"/>
                </a:cxn>
              </a:cxnLst>
              <a:rect l="l" t="t" r="r" b="b"/>
              <a:pathLst>
                <a:path w="152982" h="116951">
                  <a:moveTo>
                    <a:pt x="0" y="116952"/>
                  </a:moveTo>
                  <a:lnTo>
                    <a:pt x="76321" y="0"/>
                  </a:lnTo>
                  <a:lnTo>
                    <a:pt x="152983" y="116696"/>
                  </a:lnTo>
                  <a:lnTo>
                    <a:pt x="0" y="116952"/>
                  </a:lnTo>
                  <a:close/>
                </a:path>
              </a:pathLst>
            </a:custGeom>
            <a:solidFill>
              <a:srgbClr val="008D8A"/>
            </a:solidFill>
            <a:ln w="6387" cap="rnd">
              <a:solidFill>
                <a:srgbClr val="263238"/>
              </a:solidFill>
              <a:prstDash val="solid"/>
              <a:round/>
            </a:ln>
          </p:spPr>
          <p:txBody>
            <a:bodyPr rtlCol="0" anchor="ctr"/>
            <a:lstStyle/>
            <a:p>
              <a:endParaRPr lang="en-US"/>
            </a:p>
          </p:txBody>
        </p:sp>
        <p:sp>
          <p:nvSpPr>
            <p:cNvPr id="4390" name="Freeform: Shape 4389">
              <a:extLst>
                <a:ext uri="{FF2B5EF4-FFF2-40B4-BE49-F238E27FC236}">
                  <a16:creationId xmlns:a16="http://schemas.microsoft.com/office/drawing/2014/main" id="{9D4B9081-B137-471F-B3FF-FF8482EA554C}"/>
                </a:ext>
              </a:extLst>
            </p:cNvPr>
            <p:cNvSpPr/>
            <p:nvPr/>
          </p:nvSpPr>
          <p:spPr>
            <a:xfrm>
              <a:off x="5752819" y="3200808"/>
              <a:ext cx="51107" cy="51107"/>
            </a:xfrm>
            <a:custGeom>
              <a:avLst/>
              <a:gdLst>
                <a:gd name="connsiteX0" fmla="*/ 51108 w 51107"/>
                <a:gd name="connsiteY0" fmla="*/ 25554 h 51107"/>
                <a:gd name="connsiteX1" fmla="*/ 25554 w 51107"/>
                <a:gd name="connsiteY1" fmla="*/ 51108 h 51107"/>
                <a:gd name="connsiteX2" fmla="*/ 0 w 51107"/>
                <a:gd name="connsiteY2" fmla="*/ 25554 h 51107"/>
                <a:gd name="connsiteX3" fmla="*/ 25554 w 51107"/>
                <a:gd name="connsiteY3" fmla="*/ 0 h 51107"/>
                <a:gd name="connsiteX4" fmla="*/ 51108 w 51107"/>
                <a:gd name="connsiteY4" fmla="*/ 25554 h 51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07" h="51107">
                  <a:moveTo>
                    <a:pt x="51108" y="25554"/>
                  </a:moveTo>
                  <a:cubicBezTo>
                    <a:pt x="51108" y="39668"/>
                    <a:pt x="39668" y="51108"/>
                    <a:pt x="25554" y="51108"/>
                  </a:cubicBezTo>
                  <a:cubicBezTo>
                    <a:pt x="11440" y="51108"/>
                    <a:pt x="0" y="39668"/>
                    <a:pt x="0" y="25554"/>
                  </a:cubicBezTo>
                  <a:cubicBezTo>
                    <a:pt x="0" y="11440"/>
                    <a:pt x="11440" y="0"/>
                    <a:pt x="25554" y="0"/>
                  </a:cubicBezTo>
                  <a:cubicBezTo>
                    <a:pt x="39668" y="0"/>
                    <a:pt x="51108" y="11440"/>
                    <a:pt x="51108" y="25554"/>
                  </a:cubicBezTo>
                  <a:close/>
                </a:path>
              </a:pathLst>
            </a:custGeom>
            <a:solidFill>
              <a:srgbClr val="008D8A"/>
            </a:solidFill>
            <a:ln w="8515" cap="flat">
              <a:noFill/>
              <a:prstDash val="solid"/>
              <a:miter/>
            </a:ln>
          </p:spPr>
          <p:txBody>
            <a:bodyPr rtlCol="0" anchor="ctr"/>
            <a:lstStyle/>
            <a:p>
              <a:endParaRPr lang="en-US"/>
            </a:p>
          </p:txBody>
        </p:sp>
        <p:sp>
          <p:nvSpPr>
            <p:cNvPr id="4391" name="Freeform: Shape 4390">
              <a:extLst>
                <a:ext uri="{FF2B5EF4-FFF2-40B4-BE49-F238E27FC236}">
                  <a16:creationId xmlns:a16="http://schemas.microsoft.com/office/drawing/2014/main" id="{43E3D57F-2FB7-4460-95C6-983D1F65D598}"/>
                </a:ext>
              </a:extLst>
            </p:cNvPr>
            <p:cNvSpPr/>
            <p:nvPr/>
          </p:nvSpPr>
          <p:spPr>
            <a:xfrm>
              <a:off x="5752819" y="3200808"/>
              <a:ext cx="51107" cy="51107"/>
            </a:xfrm>
            <a:custGeom>
              <a:avLst/>
              <a:gdLst>
                <a:gd name="connsiteX0" fmla="*/ 51108 w 51107"/>
                <a:gd name="connsiteY0" fmla="*/ 25554 h 51107"/>
                <a:gd name="connsiteX1" fmla="*/ 25554 w 51107"/>
                <a:gd name="connsiteY1" fmla="*/ 51108 h 51107"/>
                <a:gd name="connsiteX2" fmla="*/ 0 w 51107"/>
                <a:gd name="connsiteY2" fmla="*/ 25554 h 51107"/>
                <a:gd name="connsiteX3" fmla="*/ 25554 w 51107"/>
                <a:gd name="connsiteY3" fmla="*/ 0 h 51107"/>
                <a:gd name="connsiteX4" fmla="*/ 51108 w 51107"/>
                <a:gd name="connsiteY4" fmla="*/ 25554 h 51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07" h="51107">
                  <a:moveTo>
                    <a:pt x="51108" y="25554"/>
                  </a:moveTo>
                  <a:cubicBezTo>
                    <a:pt x="51108" y="39668"/>
                    <a:pt x="39668" y="51108"/>
                    <a:pt x="25554" y="51108"/>
                  </a:cubicBezTo>
                  <a:cubicBezTo>
                    <a:pt x="11440" y="51108"/>
                    <a:pt x="0" y="39668"/>
                    <a:pt x="0" y="25554"/>
                  </a:cubicBezTo>
                  <a:cubicBezTo>
                    <a:pt x="0" y="11440"/>
                    <a:pt x="11440" y="0"/>
                    <a:pt x="25554" y="0"/>
                  </a:cubicBezTo>
                  <a:cubicBezTo>
                    <a:pt x="39668" y="0"/>
                    <a:pt x="51108" y="11440"/>
                    <a:pt x="51108" y="25554"/>
                  </a:cubicBezTo>
                  <a:close/>
                </a:path>
              </a:pathLst>
            </a:custGeom>
            <a:solidFill>
              <a:srgbClr val="FFFFFF">
                <a:alpha val="70000"/>
              </a:srgbClr>
            </a:solidFill>
            <a:ln w="8515" cap="flat">
              <a:noFill/>
              <a:prstDash val="solid"/>
              <a:miter/>
            </a:ln>
          </p:spPr>
          <p:txBody>
            <a:bodyPr rtlCol="0" anchor="ctr"/>
            <a:lstStyle/>
            <a:p>
              <a:endParaRPr lang="en-US"/>
            </a:p>
          </p:txBody>
        </p:sp>
        <p:sp>
          <p:nvSpPr>
            <p:cNvPr id="4392" name="Freeform: Shape 4391">
              <a:extLst>
                <a:ext uri="{FF2B5EF4-FFF2-40B4-BE49-F238E27FC236}">
                  <a16:creationId xmlns:a16="http://schemas.microsoft.com/office/drawing/2014/main" id="{60D1A5F7-703F-436E-BE0F-ABAEEE04D9E7}"/>
                </a:ext>
              </a:extLst>
            </p:cNvPr>
            <p:cNvSpPr/>
            <p:nvPr/>
          </p:nvSpPr>
          <p:spPr>
            <a:xfrm>
              <a:off x="5752819" y="3200808"/>
              <a:ext cx="51107" cy="51107"/>
            </a:xfrm>
            <a:custGeom>
              <a:avLst/>
              <a:gdLst>
                <a:gd name="connsiteX0" fmla="*/ 51108 w 51107"/>
                <a:gd name="connsiteY0" fmla="*/ 25554 h 51107"/>
                <a:gd name="connsiteX1" fmla="*/ 25554 w 51107"/>
                <a:gd name="connsiteY1" fmla="*/ 51108 h 51107"/>
                <a:gd name="connsiteX2" fmla="*/ 0 w 51107"/>
                <a:gd name="connsiteY2" fmla="*/ 25554 h 51107"/>
                <a:gd name="connsiteX3" fmla="*/ 25554 w 51107"/>
                <a:gd name="connsiteY3" fmla="*/ 0 h 51107"/>
                <a:gd name="connsiteX4" fmla="*/ 51108 w 51107"/>
                <a:gd name="connsiteY4" fmla="*/ 25554 h 51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07" h="51107">
                  <a:moveTo>
                    <a:pt x="51108" y="25554"/>
                  </a:moveTo>
                  <a:cubicBezTo>
                    <a:pt x="51108" y="39668"/>
                    <a:pt x="39668" y="51108"/>
                    <a:pt x="25554" y="51108"/>
                  </a:cubicBezTo>
                  <a:cubicBezTo>
                    <a:pt x="11440" y="51108"/>
                    <a:pt x="0" y="39668"/>
                    <a:pt x="0" y="25554"/>
                  </a:cubicBezTo>
                  <a:cubicBezTo>
                    <a:pt x="0" y="11440"/>
                    <a:pt x="11440" y="0"/>
                    <a:pt x="25554" y="0"/>
                  </a:cubicBezTo>
                  <a:cubicBezTo>
                    <a:pt x="39668" y="0"/>
                    <a:pt x="51108" y="11440"/>
                    <a:pt x="51108" y="25554"/>
                  </a:cubicBezTo>
                  <a:close/>
                </a:path>
              </a:pathLst>
            </a:custGeom>
            <a:noFill/>
            <a:ln w="6387" cap="rnd">
              <a:solidFill>
                <a:srgbClr val="263238"/>
              </a:solidFill>
              <a:prstDash val="solid"/>
              <a:round/>
            </a:ln>
          </p:spPr>
          <p:txBody>
            <a:bodyPr rtlCol="0" anchor="ctr"/>
            <a:lstStyle/>
            <a:p>
              <a:endParaRPr lang="en-US"/>
            </a:p>
          </p:txBody>
        </p:sp>
        <p:sp>
          <p:nvSpPr>
            <p:cNvPr id="4393" name="Freeform: Shape 4392">
              <a:extLst>
                <a:ext uri="{FF2B5EF4-FFF2-40B4-BE49-F238E27FC236}">
                  <a16:creationId xmlns:a16="http://schemas.microsoft.com/office/drawing/2014/main" id="{E71A783B-26B0-421B-A7E2-5D3E20E1EB75}"/>
                </a:ext>
              </a:extLst>
            </p:cNvPr>
            <p:cNvSpPr/>
            <p:nvPr/>
          </p:nvSpPr>
          <p:spPr>
            <a:xfrm rot="-448800">
              <a:off x="5535463" y="3133821"/>
              <a:ext cx="422661" cy="314057"/>
            </a:xfrm>
            <a:custGeom>
              <a:avLst/>
              <a:gdLst>
                <a:gd name="connsiteX0" fmla="*/ 0 w 422661"/>
                <a:gd name="connsiteY0" fmla="*/ 0 h 314057"/>
                <a:gd name="connsiteX1" fmla="*/ 422661 w 422661"/>
                <a:gd name="connsiteY1" fmla="*/ 0 h 314057"/>
                <a:gd name="connsiteX2" fmla="*/ 422661 w 422661"/>
                <a:gd name="connsiteY2" fmla="*/ 314057 h 314057"/>
                <a:gd name="connsiteX3" fmla="*/ 0 w 422661"/>
                <a:gd name="connsiteY3" fmla="*/ 314057 h 314057"/>
              </a:gdLst>
              <a:ahLst/>
              <a:cxnLst>
                <a:cxn ang="0">
                  <a:pos x="connsiteX0" y="connsiteY0"/>
                </a:cxn>
                <a:cxn ang="0">
                  <a:pos x="connsiteX1" y="connsiteY1"/>
                </a:cxn>
                <a:cxn ang="0">
                  <a:pos x="connsiteX2" y="connsiteY2"/>
                </a:cxn>
                <a:cxn ang="0">
                  <a:pos x="connsiteX3" y="connsiteY3"/>
                </a:cxn>
              </a:cxnLst>
              <a:rect l="l" t="t" r="r" b="b"/>
              <a:pathLst>
                <a:path w="422661" h="314057">
                  <a:moveTo>
                    <a:pt x="0" y="0"/>
                  </a:moveTo>
                  <a:lnTo>
                    <a:pt x="422661" y="0"/>
                  </a:lnTo>
                  <a:lnTo>
                    <a:pt x="422661" y="314057"/>
                  </a:lnTo>
                  <a:lnTo>
                    <a:pt x="0" y="314057"/>
                  </a:lnTo>
                  <a:close/>
                </a:path>
              </a:pathLst>
            </a:custGeom>
            <a:solidFill>
              <a:srgbClr val="FFFFFF"/>
            </a:solidFill>
            <a:ln w="6387" cap="rnd">
              <a:solidFill>
                <a:srgbClr val="263238"/>
              </a:solidFill>
              <a:prstDash val="solid"/>
              <a:round/>
            </a:ln>
          </p:spPr>
          <p:txBody>
            <a:bodyPr rtlCol="0" anchor="ctr"/>
            <a:lstStyle/>
            <a:p>
              <a:endParaRPr lang="en-US"/>
            </a:p>
          </p:txBody>
        </p:sp>
        <p:sp>
          <p:nvSpPr>
            <p:cNvPr id="4394" name="Freeform: Shape 4393">
              <a:extLst>
                <a:ext uri="{FF2B5EF4-FFF2-40B4-BE49-F238E27FC236}">
                  <a16:creationId xmlns:a16="http://schemas.microsoft.com/office/drawing/2014/main" id="{FA84306D-3348-4662-AEF0-97335BF37A1A}"/>
                </a:ext>
              </a:extLst>
            </p:cNvPr>
            <p:cNvSpPr/>
            <p:nvPr/>
          </p:nvSpPr>
          <p:spPr>
            <a:xfrm rot="-448800">
              <a:off x="5548628" y="3176231"/>
              <a:ext cx="44293" cy="32879"/>
            </a:xfrm>
            <a:custGeom>
              <a:avLst/>
              <a:gdLst>
                <a:gd name="connsiteX0" fmla="*/ 0 w 44293"/>
                <a:gd name="connsiteY0" fmla="*/ 0 h 32879"/>
                <a:gd name="connsiteX1" fmla="*/ 44293 w 44293"/>
                <a:gd name="connsiteY1" fmla="*/ 0 h 32879"/>
                <a:gd name="connsiteX2" fmla="*/ 44293 w 44293"/>
                <a:gd name="connsiteY2" fmla="*/ 32879 h 32879"/>
                <a:gd name="connsiteX3" fmla="*/ 0 w 44293"/>
                <a:gd name="connsiteY3" fmla="*/ 32879 h 32879"/>
              </a:gdLst>
              <a:ahLst/>
              <a:cxnLst>
                <a:cxn ang="0">
                  <a:pos x="connsiteX0" y="connsiteY0"/>
                </a:cxn>
                <a:cxn ang="0">
                  <a:pos x="connsiteX1" y="connsiteY1"/>
                </a:cxn>
                <a:cxn ang="0">
                  <a:pos x="connsiteX2" y="connsiteY2"/>
                </a:cxn>
                <a:cxn ang="0">
                  <a:pos x="connsiteX3" y="connsiteY3"/>
                </a:cxn>
              </a:cxnLst>
              <a:rect l="l" t="t" r="r" b="b"/>
              <a:pathLst>
                <a:path w="44293" h="32879">
                  <a:moveTo>
                    <a:pt x="0" y="0"/>
                  </a:moveTo>
                  <a:lnTo>
                    <a:pt x="44293" y="0"/>
                  </a:lnTo>
                  <a:lnTo>
                    <a:pt x="44293" y="32879"/>
                  </a:lnTo>
                  <a:lnTo>
                    <a:pt x="0" y="32879"/>
                  </a:lnTo>
                  <a:close/>
                </a:path>
              </a:pathLst>
            </a:custGeom>
            <a:solidFill>
              <a:srgbClr val="263238"/>
            </a:solidFill>
            <a:ln w="8515" cap="rnd">
              <a:solidFill>
                <a:srgbClr val="263238"/>
              </a:solidFill>
              <a:prstDash val="solid"/>
              <a:round/>
            </a:ln>
          </p:spPr>
          <p:txBody>
            <a:bodyPr rtlCol="0" anchor="ctr"/>
            <a:lstStyle/>
            <a:p>
              <a:endParaRPr lang="en-US"/>
            </a:p>
          </p:txBody>
        </p:sp>
        <p:sp>
          <p:nvSpPr>
            <p:cNvPr id="4395" name="Freeform: Shape 4394">
              <a:extLst>
                <a:ext uri="{FF2B5EF4-FFF2-40B4-BE49-F238E27FC236}">
                  <a16:creationId xmlns:a16="http://schemas.microsoft.com/office/drawing/2014/main" id="{B73017F7-15EC-4E54-A076-64216433EFEE}"/>
                </a:ext>
              </a:extLst>
            </p:cNvPr>
            <p:cNvSpPr/>
            <p:nvPr/>
          </p:nvSpPr>
          <p:spPr>
            <a:xfrm>
              <a:off x="5616957" y="3232580"/>
              <a:ext cx="198723" cy="164737"/>
            </a:xfrm>
            <a:custGeom>
              <a:avLst/>
              <a:gdLst>
                <a:gd name="connsiteX0" fmla="*/ 0 w 198723"/>
                <a:gd name="connsiteY0" fmla="*/ 164737 h 164737"/>
                <a:gd name="connsiteX1" fmla="*/ 79473 w 198723"/>
                <a:gd name="connsiteY1" fmla="*/ 0 h 164737"/>
                <a:gd name="connsiteX2" fmla="*/ 198724 w 198723"/>
                <a:gd name="connsiteY2" fmla="*/ 138587 h 164737"/>
                <a:gd name="connsiteX3" fmla="*/ 0 w 198723"/>
                <a:gd name="connsiteY3" fmla="*/ 164737 h 164737"/>
              </a:gdLst>
              <a:ahLst/>
              <a:cxnLst>
                <a:cxn ang="0">
                  <a:pos x="connsiteX0" y="connsiteY0"/>
                </a:cxn>
                <a:cxn ang="0">
                  <a:pos x="connsiteX1" y="connsiteY1"/>
                </a:cxn>
                <a:cxn ang="0">
                  <a:pos x="connsiteX2" y="connsiteY2"/>
                </a:cxn>
                <a:cxn ang="0">
                  <a:pos x="connsiteX3" y="connsiteY3"/>
                </a:cxn>
              </a:cxnLst>
              <a:rect l="l" t="t" r="r" b="b"/>
              <a:pathLst>
                <a:path w="198723" h="164737">
                  <a:moveTo>
                    <a:pt x="0" y="164737"/>
                  </a:moveTo>
                  <a:lnTo>
                    <a:pt x="79473" y="0"/>
                  </a:lnTo>
                  <a:lnTo>
                    <a:pt x="198724" y="138587"/>
                  </a:lnTo>
                  <a:lnTo>
                    <a:pt x="0" y="164737"/>
                  </a:lnTo>
                  <a:close/>
                </a:path>
              </a:pathLst>
            </a:custGeom>
            <a:solidFill>
              <a:srgbClr val="008D8A"/>
            </a:solidFill>
            <a:ln w="8515" cap="flat">
              <a:noFill/>
              <a:prstDash val="solid"/>
              <a:miter/>
            </a:ln>
          </p:spPr>
          <p:txBody>
            <a:bodyPr rtlCol="0" anchor="ctr"/>
            <a:lstStyle/>
            <a:p>
              <a:endParaRPr lang="en-US"/>
            </a:p>
          </p:txBody>
        </p:sp>
        <p:sp>
          <p:nvSpPr>
            <p:cNvPr id="4396" name="Freeform: Shape 4395">
              <a:extLst>
                <a:ext uri="{FF2B5EF4-FFF2-40B4-BE49-F238E27FC236}">
                  <a16:creationId xmlns:a16="http://schemas.microsoft.com/office/drawing/2014/main" id="{A95F85DF-451D-4CC1-B158-8B156A9B4CC2}"/>
                </a:ext>
              </a:extLst>
            </p:cNvPr>
            <p:cNvSpPr/>
            <p:nvPr/>
          </p:nvSpPr>
          <p:spPr>
            <a:xfrm>
              <a:off x="5616957" y="3232580"/>
              <a:ext cx="198723" cy="164737"/>
            </a:xfrm>
            <a:custGeom>
              <a:avLst/>
              <a:gdLst>
                <a:gd name="connsiteX0" fmla="*/ 0 w 198723"/>
                <a:gd name="connsiteY0" fmla="*/ 164737 h 164737"/>
                <a:gd name="connsiteX1" fmla="*/ 79473 w 198723"/>
                <a:gd name="connsiteY1" fmla="*/ 0 h 164737"/>
                <a:gd name="connsiteX2" fmla="*/ 198724 w 198723"/>
                <a:gd name="connsiteY2" fmla="*/ 138587 h 164737"/>
                <a:gd name="connsiteX3" fmla="*/ 0 w 198723"/>
                <a:gd name="connsiteY3" fmla="*/ 164737 h 164737"/>
              </a:gdLst>
              <a:ahLst/>
              <a:cxnLst>
                <a:cxn ang="0">
                  <a:pos x="connsiteX0" y="connsiteY0"/>
                </a:cxn>
                <a:cxn ang="0">
                  <a:pos x="connsiteX1" y="connsiteY1"/>
                </a:cxn>
                <a:cxn ang="0">
                  <a:pos x="connsiteX2" y="connsiteY2"/>
                </a:cxn>
                <a:cxn ang="0">
                  <a:pos x="connsiteX3" y="connsiteY3"/>
                </a:cxn>
              </a:cxnLst>
              <a:rect l="l" t="t" r="r" b="b"/>
              <a:pathLst>
                <a:path w="198723" h="164737">
                  <a:moveTo>
                    <a:pt x="0" y="164737"/>
                  </a:moveTo>
                  <a:lnTo>
                    <a:pt x="79473" y="0"/>
                  </a:lnTo>
                  <a:lnTo>
                    <a:pt x="198724" y="138587"/>
                  </a:lnTo>
                  <a:lnTo>
                    <a:pt x="0" y="164737"/>
                  </a:lnTo>
                  <a:close/>
                </a:path>
              </a:pathLst>
            </a:custGeom>
            <a:solidFill>
              <a:srgbClr val="FFFFFF">
                <a:alpha val="50000"/>
              </a:srgbClr>
            </a:solidFill>
            <a:ln w="8515" cap="flat">
              <a:noFill/>
              <a:prstDash val="solid"/>
              <a:miter/>
            </a:ln>
          </p:spPr>
          <p:txBody>
            <a:bodyPr rtlCol="0" anchor="ctr"/>
            <a:lstStyle/>
            <a:p>
              <a:endParaRPr lang="en-US"/>
            </a:p>
          </p:txBody>
        </p:sp>
        <p:sp>
          <p:nvSpPr>
            <p:cNvPr id="4397" name="Freeform: Shape 4396">
              <a:extLst>
                <a:ext uri="{FF2B5EF4-FFF2-40B4-BE49-F238E27FC236}">
                  <a16:creationId xmlns:a16="http://schemas.microsoft.com/office/drawing/2014/main" id="{96944C6B-F5A6-4C25-9B49-0B82913B9774}"/>
                </a:ext>
              </a:extLst>
            </p:cNvPr>
            <p:cNvSpPr/>
            <p:nvPr/>
          </p:nvSpPr>
          <p:spPr>
            <a:xfrm>
              <a:off x="5616957" y="3232580"/>
              <a:ext cx="198723" cy="164737"/>
            </a:xfrm>
            <a:custGeom>
              <a:avLst/>
              <a:gdLst>
                <a:gd name="connsiteX0" fmla="*/ 0 w 198723"/>
                <a:gd name="connsiteY0" fmla="*/ 164737 h 164737"/>
                <a:gd name="connsiteX1" fmla="*/ 79473 w 198723"/>
                <a:gd name="connsiteY1" fmla="*/ 0 h 164737"/>
                <a:gd name="connsiteX2" fmla="*/ 198724 w 198723"/>
                <a:gd name="connsiteY2" fmla="*/ 138587 h 164737"/>
                <a:gd name="connsiteX3" fmla="*/ 0 w 198723"/>
                <a:gd name="connsiteY3" fmla="*/ 164737 h 164737"/>
              </a:gdLst>
              <a:ahLst/>
              <a:cxnLst>
                <a:cxn ang="0">
                  <a:pos x="connsiteX0" y="connsiteY0"/>
                </a:cxn>
                <a:cxn ang="0">
                  <a:pos x="connsiteX1" y="connsiteY1"/>
                </a:cxn>
                <a:cxn ang="0">
                  <a:pos x="connsiteX2" y="connsiteY2"/>
                </a:cxn>
                <a:cxn ang="0">
                  <a:pos x="connsiteX3" y="connsiteY3"/>
                </a:cxn>
              </a:cxnLst>
              <a:rect l="l" t="t" r="r" b="b"/>
              <a:pathLst>
                <a:path w="198723" h="164737">
                  <a:moveTo>
                    <a:pt x="0" y="164737"/>
                  </a:moveTo>
                  <a:lnTo>
                    <a:pt x="79473" y="0"/>
                  </a:lnTo>
                  <a:lnTo>
                    <a:pt x="198724" y="138587"/>
                  </a:lnTo>
                  <a:lnTo>
                    <a:pt x="0" y="164737"/>
                  </a:lnTo>
                  <a:close/>
                </a:path>
              </a:pathLst>
            </a:custGeom>
            <a:noFill/>
            <a:ln w="6387" cap="rnd">
              <a:solidFill>
                <a:srgbClr val="263238"/>
              </a:solidFill>
              <a:prstDash val="solid"/>
              <a:round/>
            </a:ln>
          </p:spPr>
          <p:txBody>
            <a:bodyPr rtlCol="0" anchor="ctr"/>
            <a:lstStyle/>
            <a:p>
              <a:endParaRPr lang="en-US"/>
            </a:p>
          </p:txBody>
        </p:sp>
        <p:sp>
          <p:nvSpPr>
            <p:cNvPr id="4398" name="Freeform: Shape 4397">
              <a:extLst>
                <a:ext uri="{FF2B5EF4-FFF2-40B4-BE49-F238E27FC236}">
                  <a16:creationId xmlns:a16="http://schemas.microsoft.com/office/drawing/2014/main" id="{C8B2AE52-09C1-4B13-8A51-92888B091E04}"/>
                </a:ext>
              </a:extLst>
            </p:cNvPr>
            <p:cNvSpPr/>
            <p:nvPr/>
          </p:nvSpPr>
          <p:spPr>
            <a:xfrm>
              <a:off x="5748219" y="3254301"/>
              <a:ext cx="151704" cy="125725"/>
            </a:xfrm>
            <a:custGeom>
              <a:avLst/>
              <a:gdLst>
                <a:gd name="connsiteX0" fmla="*/ 0 w 151704"/>
                <a:gd name="connsiteY0" fmla="*/ 125725 h 125725"/>
                <a:gd name="connsiteX1" fmla="*/ 60648 w 151704"/>
                <a:gd name="connsiteY1" fmla="*/ 0 h 125725"/>
                <a:gd name="connsiteX2" fmla="*/ 151705 w 151704"/>
                <a:gd name="connsiteY2" fmla="*/ 105793 h 125725"/>
                <a:gd name="connsiteX3" fmla="*/ 0 w 151704"/>
                <a:gd name="connsiteY3" fmla="*/ 125725 h 125725"/>
              </a:gdLst>
              <a:ahLst/>
              <a:cxnLst>
                <a:cxn ang="0">
                  <a:pos x="connsiteX0" y="connsiteY0"/>
                </a:cxn>
                <a:cxn ang="0">
                  <a:pos x="connsiteX1" y="connsiteY1"/>
                </a:cxn>
                <a:cxn ang="0">
                  <a:pos x="connsiteX2" y="connsiteY2"/>
                </a:cxn>
                <a:cxn ang="0">
                  <a:pos x="connsiteX3" y="connsiteY3"/>
                </a:cxn>
              </a:cxnLst>
              <a:rect l="l" t="t" r="r" b="b"/>
              <a:pathLst>
                <a:path w="151704" h="125725">
                  <a:moveTo>
                    <a:pt x="0" y="125725"/>
                  </a:moveTo>
                  <a:lnTo>
                    <a:pt x="60648" y="0"/>
                  </a:lnTo>
                  <a:lnTo>
                    <a:pt x="151705" y="105793"/>
                  </a:lnTo>
                  <a:lnTo>
                    <a:pt x="0" y="125725"/>
                  </a:lnTo>
                  <a:close/>
                </a:path>
              </a:pathLst>
            </a:custGeom>
            <a:solidFill>
              <a:srgbClr val="008D8A"/>
            </a:solidFill>
            <a:ln w="6387" cap="rnd">
              <a:solidFill>
                <a:srgbClr val="263238"/>
              </a:solidFill>
              <a:prstDash val="solid"/>
              <a:round/>
            </a:ln>
          </p:spPr>
          <p:txBody>
            <a:bodyPr rtlCol="0" anchor="ctr"/>
            <a:lstStyle/>
            <a:p>
              <a:endParaRPr lang="en-US"/>
            </a:p>
          </p:txBody>
        </p:sp>
        <p:sp>
          <p:nvSpPr>
            <p:cNvPr id="4399" name="Freeform: Shape 4398">
              <a:extLst>
                <a:ext uri="{FF2B5EF4-FFF2-40B4-BE49-F238E27FC236}">
                  <a16:creationId xmlns:a16="http://schemas.microsoft.com/office/drawing/2014/main" id="{315363F2-F9F0-451D-A446-6235DED2C615}"/>
                </a:ext>
              </a:extLst>
            </p:cNvPr>
            <p:cNvSpPr/>
            <p:nvPr/>
          </p:nvSpPr>
          <p:spPr>
            <a:xfrm>
              <a:off x="5744265" y="3197344"/>
              <a:ext cx="51111" cy="51115"/>
            </a:xfrm>
            <a:custGeom>
              <a:avLst/>
              <a:gdLst>
                <a:gd name="connsiteX0" fmla="*/ 50888 w 51111"/>
                <a:gd name="connsiteY0" fmla="*/ 22204 h 51115"/>
                <a:gd name="connsiteX1" fmla="*/ 28912 w 51111"/>
                <a:gd name="connsiteY1" fmla="*/ 50892 h 51115"/>
                <a:gd name="connsiteX2" fmla="*/ 223 w 51111"/>
                <a:gd name="connsiteY2" fmla="*/ 28916 h 51115"/>
                <a:gd name="connsiteX3" fmla="*/ 22183 w 51111"/>
                <a:gd name="connsiteY3" fmla="*/ 227 h 51115"/>
                <a:gd name="connsiteX4" fmla="*/ 50888 w 51111"/>
                <a:gd name="connsiteY4" fmla="*/ 22186 h 51115"/>
                <a:gd name="connsiteX5" fmla="*/ 50888 w 51111"/>
                <a:gd name="connsiteY5" fmla="*/ 22204 h 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 h="51115">
                  <a:moveTo>
                    <a:pt x="50888" y="22204"/>
                  </a:moveTo>
                  <a:cubicBezTo>
                    <a:pt x="52737" y="36199"/>
                    <a:pt x="42898" y="49035"/>
                    <a:pt x="28912" y="50892"/>
                  </a:cubicBezTo>
                  <a:cubicBezTo>
                    <a:pt x="14917" y="52740"/>
                    <a:pt x="2072" y="42902"/>
                    <a:pt x="223" y="28916"/>
                  </a:cubicBezTo>
                  <a:cubicBezTo>
                    <a:pt x="-1625" y="14929"/>
                    <a:pt x="8196" y="2093"/>
                    <a:pt x="22183" y="227"/>
                  </a:cubicBezTo>
                  <a:cubicBezTo>
                    <a:pt x="36169" y="-1638"/>
                    <a:pt x="49023" y="8191"/>
                    <a:pt x="50888" y="22186"/>
                  </a:cubicBezTo>
                  <a:cubicBezTo>
                    <a:pt x="50888" y="22195"/>
                    <a:pt x="50888" y="22195"/>
                    <a:pt x="50888" y="22204"/>
                  </a:cubicBezTo>
                  <a:close/>
                </a:path>
              </a:pathLst>
            </a:custGeom>
            <a:solidFill>
              <a:srgbClr val="008D8A"/>
            </a:solidFill>
            <a:ln w="8515" cap="flat">
              <a:noFill/>
              <a:prstDash val="solid"/>
              <a:miter/>
            </a:ln>
          </p:spPr>
          <p:txBody>
            <a:bodyPr rtlCol="0" anchor="ctr"/>
            <a:lstStyle/>
            <a:p>
              <a:endParaRPr lang="en-US"/>
            </a:p>
          </p:txBody>
        </p:sp>
        <p:sp>
          <p:nvSpPr>
            <p:cNvPr id="4400" name="Freeform: Shape 4399">
              <a:extLst>
                <a:ext uri="{FF2B5EF4-FFF2-40B4-BE49-F238E27FC236}">
                  <a16:creationId xmlns:a16="http://schemas.microsoft.com/office/drawing/2014/main" id="{9AE8775A-1B16-46A3-9C5D-2C4085292191}"/>
                </a:ext>
              </a:extLst>
            </p:cNvPr>
            <p:cNvSpPr/>
            <p:nvPr/>
          </p:nvSpPr>
          <p:spPr>
            <a:xfrm>
              <a:off x="5744265" y="3197344"/>
              <a:ext cx="51111" cy="51115"/>
            </a:xfrm>
            <a:custGeom>
              <a:avLst/>
              <a:gdLst>
                <a:gd name="connsiteX0" fmla="*/ 50888 w 51111"/>
                <a:gd name="connsiteY0" fmla="*/ 22204 h 51115"/>
                <a:gd name="connsiteX1" fmla="*/ 28912 w 51111"/>
                <a:gd name="connsiteY1" fmla="*/ 50892 h 51115"/>
                <a:gd name="connsiteX2" fmla="*/ 223 w 51111"/>
                <a:gd name="connsiteY2" fmla="*/ 28916 h 51115"/>
                <a:gd name="connsiteX3" fmla="*/ 22183 w 51111"/>
                <a:gd name="connsiteY3" fmla="*/ 227 h 51115"/>
                <a:gd name="connsiteX4" fmla="*/ 50888 w 51111"/>
                <a:gd name="connsiteY4" fmla="*/ 22186 h 51115"/>
                <a:gd name="connsiteX5" fmla="*/ 50888 w 51111"/>
                <a:gd name="connsiteY5" fmla="*/ 22204 h 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 h="51115">
                  <a:moveTo>
                    <a:pt x="50888" y="22204"/>
                  </a:moveTo>
                  <a:cubicBezTo>
                    <a:pt x="52737" y="36199"/>
                    <a:pt x="42898" y="49035"/>
                    <a:pt x="28912" y="50892"/>
                  </a:cubicBezTo>
                  <a:cubicBezTo>
                    <a:pt x="14917" y="52740"/>
                    <a:pt x="2072" y="42902"/>
                    <a:pt x="223" y="28916"/>
                  </a:cubicBezTo>
                  <a:cubicBezTo>
                    <a:pt x="-1625" y="14929"/>
                    <a:pt x="8196" y="2093"/>
                    <a:pt x="22183" y="227"/>
                  </a:cubicBezTo>
                  <a:cubicBezTo>
                    <a:pt x="36169" y="-1638"/>
                    <a:pt x="49023" y="8191"/>
                    <a:pt x="50888" y="22186"/>
                  </a:cubicBezTo>
                  <a:cubicBezTo>
                    <a:pt x="50888" y="22195"/>
                    <a:pt x="50888" y="22195"/>
                    <a:pt x="50888" y="22204"/>
                  </a:cubicBezTo>
                  <a:close/>
                </a:path>
              </a:pathLst>
            </a:custGeom>
            <a:solidFill>
              <a:srgbClr val="FFFFFF">
                <a:alpha val="70000"/>
              </a:srgbClr>
            </a:solidFill>
            <a:ln w="8515" cap="flat">
              <a:noFill/>
              <a:prstDash val="solid"/>
              <a:miter/>
            </a:ln>
          </p:spPr>
          <p:txBody>
            <a:bodyPr rtlCol="0" anchor="ctr"/>
            <a:lstStyle/>
            <a:p>
              <a:endParaRPr lang="en-US"/>
            </a:p>
          </p:txBody>
        </p:sp>
        <p:sp>
          <p:nvSpPr>
            <p:cNvPr id="4401" name="Freeform: Shape 4400">
              <a:extLst>
                <a:ext uri="{FF2B5EF4-FFF2-40B4-BE49-F238E27FC236}">
                  <a16:creationId xmlns:a16="http://schemas.microsoft.com/office/drawing/2014/main" id="{C3EBB056-E5C6-4252-8B27-8D01834CE24F}"/>
                </a:ext>
              </a:extLst>
            </p:cNvPr>
            <p:cNvSpPr/>
            <p:nvPr/>
          </p:nvSpPr>
          <p:spPr>
            <a:xfrm>
              <a:off x="5744265" y="3197344"/>
              <a:ext cx="51111" cy="51115"/>
            </a:xfrm>
            <a:custGeom>
              <a:avLst/>
              <a:gdLst>
                <a:gd name="connsiteX0" fmla="*/ 50888 w 51111"/>
                <a:gd name="connsiteY0" fmla="*/ 22204 h 51115"/>
                <a:gd name="connsiteX1" fmla="*/ 28912 w 51111"/>
                <a:gd name="connsiteY1" fmla="*/ 50892 h 51115"/>
                <a:gd name="connsiteX2" fmla="*/ 223 w 51111"/>
                <a:gd name="connsiteY2" fmla="*/ 28916 h 51115"/>
                <a:gd name="connsiteX3" fmla="*/ 22183 w 51111"/>
                <a:gd name="connsiteY3" fmla="*/ 227 h 51115"/>
                <a:gd name="connsiteX4" fmla="*/ 50888 w 51111"/>
                <a:gd name="connsiteY4" fmla="*/ 22186 h 51115"/>
                <a:gd name="connsiteX5" fmla="*/ 50888 w 51111"/>
                <a:gd name="connsiteY5" fmla="*/ 22204 h 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 h="51115">
                  <a:moveTo>
                    <a:pt x="50888" y="22204"/>
                  </a:moveTo>
                  <a:cubicBezTo>
                    <a:pt x="52737" y="36199"/>
                    <a:pt x="42898" y="49035"/>
                    <a:pt x="28912" y="50892"/>
                  </a:cubicBezTo>
                  <a:cubicBezTo>
                    <a:pt x="14917" y="52740"/>
                    <a:pt x="2072" y="42902"/>
                    <a:pt x="223" y="28916"/>
                  </a:cubicBezTo>
                  <a:cubicBezTo>
                    <a:pt x="-1625" y="14929"/>
                    <a:pt x="8196" y="2093"/>
                    <a:pt x="22183" y="227"/>
                  </a:cubicBezTo>
                  <a:cubicBezTo>
                    <a:pt x="36169" y="-1638"/>
                    <a:pt x="49023" y="8191"/>
                    <a:pt x="50888" y="22186"/>
                  </a:cubicBezTo>
                  <a:cubicBezTo>
                    <a:pt x="50888" y="22195"/>
                    <a:pt x="50888" y="22195"/>
                    <a:pt x="50888" y="22204"/>
                  </a:cubicBezTo>
                  <a:close/>
                </a:path>
              </a:pathLst>
            </a:custGeom>
            <a:noFill/>
            <a:ln w="6387" cap="rnd">
              <a:solidFill>
                <a:srgbClr val="263238"/>
              </a:solidFill>
              <a:prstDash val="solid"/>
              <a:round/>
            </a:ln>
          </p:spPr>
          <p:txBody>
            <a:bodyPr rtlCol="0" anchor="ctr"/>
            <a:lstStyle/>
            <a:p>
              <a:endParaRPr lang="en-US"/>
            </a:p>
          </p:txBody>
        </p:sp>
        <p:sp>
          <p:nvSpPr>
            <p:cNvPr id="4402" name="Freeform: Shape 4401">
              <a:extLst>
                <a:ext uri="{FF2B5EF4-FFF2-40B4-BE49-F238E27FC236}">
                  <a16:creationId xmlns:a16="http://schemas.microsoft.com/office/drawing/2014/main" id="{967B85D6-170F-4BB9-8122-705159897705}"/>
                </a:ext>
              </a:extLst>
            </p:cNvPr>
            <p:cNvSpPr/>
            <p:nvPr/>
          </p:nvSpPr>
          <p:spPr>
            <a:xfrm>
              <a:off x="5629734" y="3284881"/>
              <a:ext cx="200577" cy="206708"/>
            </a:xfrm>
            <a:custGeom>
              <a:avLst/>
              <a:gdLst>
                <a:gd name="connsiteX0" fmla="*/ 60052 w 200577"/>
                <a:gd name="connsiteY0" fmla="*/ 0 h 206708"/>
                <a:gd name="connsiteX1" fmla="*/ 104771 w 200577"/>
                <a:gd name="connsiteY1" fmla="*/ 63714 h 206708"/>
                <a:gd name="connsiteX2" fmla="*/ 155879 w 200577"/>
                <a:gd name="connsiteY2" fmla="*/ 75555 h 206708"/>
                <a:gd name="connsiteX3" fmla="*/ 195913 w 200577"/>
                <a:gd name="connsiteY3" fmla="*/ 105112 h 206708"/>
                <a:gd name="connsiteX4" fmla="*/ 187395 w 200577"/>
                <a:gd name="connsiteY4" fmla="*/ 127684 h 206708"/>
                <a:gd name="connsiteX5" fmla="*/ 186117 w 200577"/>
                <a:gd name="connsiteY5" fmla="*/ 180496 h 206708"/>
                <a:gd name="connsiteX6" fmla="*/ 157071 w 200577"/>
                <a:gd name="connsiteY6" fmla="*/ 197532 h 206708"/>
                <a:gd name="connsiteX7" fmla="*/ 124959 w 200577"/>
                <a:gd name="connsiteY7" fmla="*/ 200939 h 206708"/>
                <a:gd name="connsiteX8" fmla="*/ 84243 w 200577"/>
                <a:gd name="connsiteY8" fmla="*/ 169933 h 206708"/>
                <a:gd name="connsiteX9" fmla="*/ 50171 w 200577"/>
                <a:gd name="connsiteY9" fmla="*/ 107241 h 206708"/>
                <a:gd name="connsiteX10" fmla="*/ 0 w 200577"/>
                <a:gd name="connsiteY10" fmla="*/ 50682 h 20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577" h="206708">
                  <a:moveTo>
                    <a:pt x="60052" y="0"/>
                  </a:moveTo>
                  <a:lnTo>
                    <a:pt x="104771" y="63714"/>
                  </a:lnTo>
                  <a:lnTo>
                    <a:pt x="155879" y="75555"/>
                  </a:lnTo>
                  <a:cubicBezTo>
                    <a:pt x="176833" y="80410"/>
                    <a:pt x="187906" y="85009"/>
                    <a:pt x="195913" y="105112"/>
                  </a:cubicBezTo>
                  <a:cubicBezTo>
                    <a:pt x="201620" y="119507"/>
                    <a:pt x="197787" y="123936"/>
                    <a:pt x="187395" y="127684"/>
                  </a:cubicBezTo>
                  <a:cubicBezTo>
                    <a:pt x="187395" y="127684"/>
                    <a:pt x="217889" y="186203"/>
                    <a:pt x="186117" y="180496"/>
                  </a:cubicBezTo>
                  <a:cubicBezTo>
                    <a:pt x="186117" y="180496"/>
                    <a:pt x="188758" y="207327"/>
                    <a:pt x="157071" y="197532"/>
                  </a:cubicBezTo>
                  <a:cubicBezTo>
                    <a:pt x="157071" y="197532"/>
                    <a:pt x="146935" y="215675"/>
                    <a:pt x="124959" y="200939"/>
                  </a:cubicBezTo>
                  <a:cubicBezTo>
                    <a:pt x="124959" y="200939"/>
                    <a:pt x="107923" y="213971"/>
                    <a:pt x="84243" y="169933"/>
                  </a:cubicBezTo>
                  <a:lnTo>
                    <a:pt x="50171" y="107241"/>
                  </a:lnTo>
                  <a:lnTo>
                    <a:pt x="0" y="50682"/>
                  </a:lnTo>
                  <a:close/>
                </a:path>
              </a:pathLst>
            </a:custGeom>
            <a:solidFill>
              <a:srgbClr val="999999"/>
            </a:solidFill>
            <a:ln w="8515" cap="rnd">
              <a:solidFill>
                <a:srgbClr val="263238"/>
              </a:solidFill>
              <a:prstDash val="solid"/>
              <a:round/>
            </a:ln>
          </p:spPr>
          <p:txBody>
            <a:bodyPr rtlCol="0" anchor="ctr"/>
            <a:lstStyle/>
            <a:p>
              <a:endParaRPr lang="en-US"/>
            </a:p>
          </p:txBody>
        </p:sp>
        <p:sp>
          <p:nvSpPr>
            <p:cNvPr id="4403" name="Freeform: Shape 4402">
              <a:extLst>
                <a:ext uri="{FF2B5EF4-FFF2-40B4-BE49-F238E27FC236}">
                  <a16:creationId xmlns:a16="http://schemas.microsoft.com/office/drawing/2014/main" id="{6E4B204D-6755-4407-9B86-5E29CBC35787}"/>
                </a:ext>
              </a:extLst>
            </p:cNvPr>
            <p:cNvSpPr/>
            <p:nvPr/>
          </p:nvSpPr>
          <p:spPr>
            <a:xfrm>
              <a:off x="5744897" y="3446466"/>
              <a:ext cx="68771" cy="29179"/>
            </a:xfrm>
            <a:custGeom>
              <a:avLst/>
              <a:gdLst>
                <a:gd name="connsiteX0" fmla="*/ 68314 w 68771"/>
                <a:gd name="connsiteY0" fmla="*/ 0 h 29179"/>
                <a:gd name="connsiteX1" fmla="*/ 55111 w 68771"/>
                <a:gd name="connsiteY1" fmla="*/ 17036 h 29179"/>
                <a:gd name="connsiteX2" fmla="*/ 0 w 68771"/>
                <a:gd name="connsiteY2" fmla="*/ 27854 h 29179"/>
              </a:gdLst>
              <a:ahLst/>
              <a:cxnLst>
                <a:cxn ang="0">
                  <a:pos x="connsiteX0" y="connsiteY0"/>
                </a:cxn>
                <a:cxn ang="0">
                  <a:pos x="connsiteX1" y="connsiteY1"/>
                </a:cxn>
                <a:cxn ang="0">
                  <a:pos x="connsiteX2" y="connsiteY2"/>
                </a:cxn>
              </a:cxnLst>
              <a:rect l="l" t="t" r="r" b="b"/>
              <a:pathLst>
                <a:path w="68771" h="29179">
                  <a:moveTo>
                    <a:pt x="68314" y="0"/>
                  </a:moveTo>
                  <a:cubicBezTo>
                    <a:pt x="68314" y="0"/>
                    <a:pt x="72573" y="17718"/>
                    <a:pt x="55111" y="17036"/>
                  </a:cubicBezTo>
                  <a:cubicBezTo>
                    <a:pt x="37649" y="16355"/>
                    <a:pt x="40801" y="34072"/>
                    <a:pt x="0" y="27854"/>
                  </a:cubicBezTo>
                </a:path>
              </a:pathLst>
            </a:custGeom>
            <a:solidFill>
              <a:srgbClr val="999999"/>
            </a:solidFill>
            <a:ln w="8515" cap="rnd">
              <a:solidFill>
                <a:srgbClr val="263238"/>
              </a:solidFill>
              <a:prstDash val="solid"/>
              <a:round/>
            </a:ln>
          </p:spPr>
          <p:txBody>
            <a:bodyPr rtlCol="0" anchor="ctr"/>
            <a:lstStyle/>
            <a:p>
              <a:endParaRPr lang="en-US"/>
            </a:p>
          </p:txBody>
        </p:sp>
        <p:sp>
          <p:nvSpPr>
            <p:cNvPr id="4404" name="Freeform: Shape 4403">
              <a:extLst>
                <a:ext uri="{FF2B5EF4-FFF2-40B4-BE49-F238E27FC236}">
                  <a16:creationId xmlns:a16="http://schemas.microsoft.com/office/drawing/2014/main" id="{65ABC986-7CAE-401B-96F5-09507170B2D3}"/>
                </a:ext>
              </a:extLst>
            </p:cNvPr>
            <p:cNvSpPr/>
            <p:nvPr/>
          </p:nvSpPr>
          <p:spPr>
            <a:xfrm>
              <a:off x="5421481" y="2647737"/>
              <a:ext cx="297692" cy="720704"/>
            </a:xfrm>
            <a:custGeom>
              <a:avLst/>
              <a:gdLst>
                <a:gd name="connsiteX0" fmla="*/ 27247 w 297692"/>
                <a:gd name="connsiteY0" fmla="*/ 0 h 720704"/>
                <a:gd name="connsiteX1" fmla="*/ 7315 w 297692"/>
                <a:gd name="connsiteY1" fmla="*/ 425898 h 720704"/>
                <a:gd name="connsiteX2" fmla="*/ 228100 w 297692"/>
                <a:gd name="connsiteY2" fmla="*/ 720705 h 720704"/>
                <a:gd name="connsiteX3" fmla="*/ 297692 w 297692"/>
                <a:gd name="connsiteY3" fmla="*/ 663038 h 720704"/>
                <a:gd name="connsiteX4" fmla="*/ 162512 w 297692"/>
                <a:gd name="connsiteY4" fmla="*/ 388164 h 720704"/>
                <a:gd name="connsiteX5" fmla="*/ 228100 w 297692"/>
                <a:gd name="connsiteY5" fmla="*/ 53493 h 72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692" h="720704">
                  <a:moveTo>
                    <a:pt x="27247" y="0"/>
                  </a:moveTo>
                  <a:cubicBezTo>
                    <a:pt x="27247" y="0"/>
                    <a:pt x="-17046" y="132965"/>
                    <a:pt x="7315" y="425898"/>
                  </a:cubicBezTo>
                  <a:cubicBezTo>
                    <a:pt x="7315" y="425898"/>
                    <a:pt x="116430" y="656394"/>
                    <a:pt x="228100" y="720705"/>
                  </a:cubicBezTo>
                  <a:lnTo>
                    <a:pt x="297692" y="663038"/>
                  </a:lnTo>
                  <a:lnTo>
                    <a:pt x="162512" y="388164"/>
                  </a:lnTo>
                  <a:cubicBezTo>
                    <a:pt x="162512" y="388164"/>
                    <a:pt x="231678" y="106645"/>
                    <a:pt x="228100" y="53493"/>
                  </a:cubicBezTo>
                </a:path>
              </a:pathLst>
            </a:custGeom>
            <a:solidFill>
              <a:srgbClr val="263238"/>
            </a:solidFill>
            <a:ln w="8515" cap="rnd">
              <a:solidFill>
                <a:srgbClr val="263238"/>
              </a:solidFill>
              <a:prstDash val="solid"/>
              <a:round/>
            </a:ln>
          </p:spPr>
          <p:txBody>
            <a:bodyPr rtlCol="0" anchor="ctr"/>
            <a:lstStyle/>
            <a:p>
              <a:endParaRPr lang="en-US"/>
            </a:p>
          </p:txBody>
        </p:sp>
        <p:sp>
          <p:nvSpPr>
            <p:cNvPr id="4405" name="Freeform: Shape 4404">
              <a:extLst>
                <a:ext uri="{FF2B5EF4-FFF2-40B4-BE49-F238E27FC236}">
                  <a16:creationId xmlns:a16="http://schemas.microsoft.com/office/drawing/2014/main" id="{5E3D0A66-8637-4E40-A2E6-81B9E6190AF0}"/>
                </a:ext>
              </a:extLst>
            </p:cNvPr>
            <p:cNvSpPr/>
            <p:nvPr/>
          </p:nvSpPr>
          <p:spPr>
            <a:xfrm>
              <a:off x="5633738" y="2701060"/>
              <a:ext cx="16327" cy="114481"/>
            </a:xfrm>
            <a:custGeom>
              <a:avLst/>
              <a:gdLst>
                <a:gd name="connsiteX0" fmla="*/ 0 w 16327"/>
                <a:gd name="connsiteY0" fmla="*/ 114481 h 114481"/>
                <a:gd name="connsiteX1" fmla="*/ 16269 w 16327"/>
                <a:gd name="connsiteY1" fmla="*/ 0 h 114481"/>
              </a:gdLst>
              <a:ahLst/>
              <a:cxnLst>
                <a:cxn ang="0">
                  <a:pos x="connsiteX0" y="connsiteY0"/>
                </a:cxn>
                <a:cxn ang="0">
                  <a:pos x="connsiteX1" y="connsiteY1"/>
                </a:cxn>
              </a:cxnLst>
              <a:rect l="l" t="t" r="r" b="b"/>
              <a:pathLst>
                <a:path w="16327" h="114481">
                  <a:moveTo>
                    <a:pt x="0" y="114481"/>
                  </a:moveTo>
                  <a:cubicBezTo>
                    <a:pt x="10136" y="63374"/>
                    <a:pt x="17036" y="18228"/>
                    <a:pt x="16269" y="0"/>
                  </a:cubicBezTo>
                </a:path>
              </a:pathLst>
            </a:custGeom>
            <a:noFill/>
            <a:ln w="6387" cap="rnd">
              <a:solidFill>
                <a:srgbClr val="7F7F7F"/>
              </a:solidFill>
              <a:prstDash val="solid"/>
              <a:round/>
            </a:ln>
          </p:spPr>
          <p:txBody>
            <a:bodyPr rtlCol="0" anchor="ctr"/>
            <a:lstStyle/>
            <a:p>
              <a:endParaRPr lang="en-US"/>
            </a:p>
          </p:txBody>
        </p:sp>
        <p:sp>
          <p:nvSpPr>
            <p:cNvPr id="4406" name="Freeform: Shape 4405">
              <a:extLst>
                <a:ext uri="{FF2B5EF4-FFF2-40B4-BE49-F238E27FC236}">
                  <a16:creationId xmlns:a16="http://schemas.microsoft.com/office/drawing/2014/main" id="{97170632-C274-4B80-89D2-704DB0083F78}"/>
                </a:ext>
              </a:extLst>
            </p:cNvPr>
            <p:cNvSpPr/>
            <p:nvPr/>
          </p:nvSpPr>
          <p:spPr>
            <a:xfrm>
              <a:off x="5584504" y="2837943"/>
              <a:ext cx="44804" cy="212523"/>
            </a:xfrm>
            <a:custGeom>
              <a:avLst/>
              <a:gdLst>
                <a:gd name="connsiteX0" fmla="*/ 7240 w 44804"/>
                <a:gd name="connsiteY0" fmla="*/ 212523 h 212523"/>
                <a:gd name="connsiteX1" fmla="*/ 0 w 44804"/>
                <a:gd name="connsiteY1" fmla="*/ 197787 h 212523"/>
                <a:gd name="connsiteX2" fmla="*/ 44804 w 44804"/>
                <a:gd name="connsiteY2" fmla="*/ 0 h 212523"/>
              </a:gdLst>
              <a:ahLst/>
              <a:cxnLst>
                <a:cxn ang="0">
                  <a:pos x="connsiteX0" y="connsiteY0"/>
                </a:cxn>
                <a:cxn ang="0">
                  <a:pos x="connsiteX1" y="connsiteY1"/>
                </a:cxn>
                <a:cxn ang="0">
                  <a:pos x="connsiteX2" y="connsiteY2"/>
                </a:cxn>
              </a:cxnLst>
              <a:rect l="l" t="t" r="r" b="b"/>
              <a:pathLst>
                <a:path w="44804" h="212523">
                  <a:moveTo>
                    <a:pt x="7240" y="212523"/>
                  </a:moveTo>
                  <a:lnTo>
                    <a:pt x="0" y="197787"/>
                  </a:lnTo>
                  <a:cubicBezTo>
                    <a:pt x="0" y="197787"/>
                    <a:pt x="25554" y="93612"/>
                    <a:pt x="44804" y="0"/>
                  </a:cubicBezTo>
                </a:path>
              </a:pathLst>
            </a:custGeom>
            <a:noFill/>
            <a:ln w="6387" cap="rnd">
              <a:solidFill>
                <a:srgbClr val="7F7F7F"/>
              </a:solidFill>
              <a:prstDash val="solid"/>
              <a:round/>
            </a:ln>
          </p:spPr>
          <p:txBody>
            <a:bodyPr rtlCol="0" anchor="ctr"/>
            <a:lstStyle/>
            <a:p>
              <a:endParaRPr lang="en-US"/>
            </a:p>
          </p:txBody>
        </p:sp>
        <p:sp>
          <p:nvSpPr>
            <p:cNvPr id="4407" name="Freeform: Shape 4406">
              <a:extLst>
                <a:ext uri="{FF2B5EF4-FFF2-40B4-BE49-F238E27FC236}">
                  <a16:creationId xmlns:a16="http://schemas.microsoft.com/office/drawing/2014/main" id="{524CF1EA-C3ED-48FB-9B46-1B6EBE89C778}"/>
                </a:ext>
              </a:extLst>
            </p:cNvPr>
            <p:cNvSpPr/>
            <p:nvPr/>
          </p:nvSpPr>
          <p:spPr>
            <a:xfrm>
              <a:off x="5600603" y="3068695"/>
              <a:ext cx="28620" cy="58262"/>
            </a:xfrm>
            <a:custGeom>
              <a:avLst/>
              <a:gdLst>
                <a:gd name="connsiteX0" fmla="*/ 28620 w 28620"/>
                <a:gd name="connsiteY0" fmla="*/ 58263 h 58262"/>
                <a:gd name="connsiteX1" fmla="*/ 0 w 28620"/>
                <a:gd name="connsiteY1" fmla="*/ 0 h 58262"/>
              </a:gdLst>
              <a:ahLst/>
              <a:cxnLst>
                <a:cxn ang="0">
                  <a:pos x="connsiteX0" y="connsiteY0"/>
                </a:cxn>
                <a:cxn ang="0">
                  <a:pos x="connsiteX1" y="connsiteY1"/>
                </a:cxn>
              </a:cxnLst>
              <a:rect l="l" t="t" r="r" b="b"/>
              <a:pathLst>
                <a:path w="28620" h="58262">
                  <a:moveTo>
                    <a:pt x="28620" y="58263"/>
                  </a:moveTo>
                  <a:lnTo>
                    <a:pt x="0" y="0"/>
                  </a:lnTo>
                </a:path>
              </a:pathLst>
            </a:custGeom>
            <a:ln w="6387" cap="rnd">
              <a:solidFill>
                <a:srgbClr val="7F7F7F"/>
              </a:solidFill>
              <a:prstDash val="solid"/>
              <a:round/>
            </a:ln>
          </p:spPr>
          <p:txBody>
            <a:bodyPr rtlCol="0" anchor="ctr"/>
            <a:lstStyle/>
            <a:p>
              <a:endParaRPr lang="en-US"/>
            </a:p>
          </p:txBody>
        </p:sp>
        <p:sp>
          <p:nvSpPr>
            <p:cNvPr id="4408" name="Freeform: Shape 4407">
              <a:extLst>
                <a:ext uri="{FF2B5EF4-FFF2-40B4-BE49-F238E27FC236}">
                  <a16:creationId xmlns:a16="http://schemas.microsoft.com/office/drawing/2014/main" id="{4B8ED89C-7E73-486A-AD69-FFFC2C9270B4}"/>
                </a:ext>
              </a:extLst>
            </p:cNvPr>
            <p:cNvSpPr/>
            <p:nvPr/>
          </p:nvSpPr>
          <p:spPr>
            <a:xfrm>
              <a:off x="5426836" y="3042034"/>
              <a:ext cx="92930" cy="188502"/>
            </a:xfrm>
            <a:custGeom>
              <a:avLst/>
              <a:gdLst>
                <a:gd name="connsiteX0" fmla="*/ 0 w 92930"/>
                <a:gd name="connsiteY0" fmla="*/ 0 h 188502"/>
                <a:gd name="connsiteX1" fmla="*/ 2385 w 92930"/>
                <a:gd name="connsiteY1" fmla="*/ 31431 h 188502"/>
                <a:gd name="connsiteX2" fmla="*/ 92931 w 92930"/>
                <a:gd name="connsiteY2" fmla="*/ 188503 h 188502"/>
              </a:gdLst>
              <a:ahLst/>
              <a:cxnLst>
                <a:cxn ang="0">
                  <a:pos x="connsiteX0" y="connsiteY0"/>
                </a:cxn>
                <a:cxn ang="0">
                  <a:pos x="connsiteX1" y="connsiteY1"/>
                </a:cxn>
                <a:cxn ang="0">
                  <a:pos x="connsiteX2" y="connsiteY2"/>
                </a:cxn>
              </a:cxnLst>
              <a:rect l="l" t="t" r="r" b="b"/>
              <a:pathLst>
                <a:path w="92930" h="188502">
                  <a:moveTo>
                    <a:pt x="0" y="0"/>
                  </a:moveTo>
                  <a:cubicBezTo>
                    <a:pt x="681" y="10307"/>
                    <a:pt x="1448" y="20699"/>
                    <a:pt x="2385" y="31431"/>
                  </a:cubicBezTo>
                  <a:cubicBezTo>
                    <a:pt x="28940" y="85793"/>
                    <a:pt x="59193" y="138281"/>
                    <a:pt x="92931" y="188503"/>
                  </a:cubicBezTo>
                </a:path>
              </a:pathLst>
            </a:custGeom>
            <a:noFill/>
            <a:ln w="6387" cap="rnd">
              <a:solidFill>
                <a:srgbClr val="7F7F7F"/>
              </a:solidFill>
              <a:prstDash val="solid"/>
              <a:round/>
            </a:ln>
          </p:spPr>
          <p:txBody>
            <a:bodyPr rtlCol="0" anchor="ctr"/>
            <a:lstStyle/>
            <a:p>
              <a:endParaRPr lang="en-US"/>
            </a:p>
          </p:txBody>
        </p:sp>
        <p:sp>
          <p:nvSpPr>
            <p:cNvPr id="4409" name="Freeform: Shape 4408">
              <a:extLst>
                <a:ext uri="{FF2B5EF4-FFF2-40B4-BE49-F238E27FC236}">
                  <a16:creationId xmlns:a16="http://schemas.microsoft.com/office/drawing/2014/main" id="{A64AD796-F6B3-464B-BAD4-CC2EAF06ED6F}"/>
                </a:ext>
              </a:extLst>
            </p:cNvPr>
            <p:cNvSpPr/>
            <p:nvPr/>
          </p:nvSpPr>
          <p:spPr>
            <a:xfrm>
              <a:off x="5421898" y="2647737"/>
              <a:ext cx="27255" cy="369338"/>
            </a:xfrm>
            <a:custGeom>
              <a:avLst/>
              <a:gdLst>
                <a:gd name="connsiteX0" fmla="*/ 27255 w 27255"/>
                <a:gd name="connsiteY0" fmla="*/ 0 h 369338"/>
                <a:gd name="connsiteX1" fmla="*/ 3320 w 27255"/>
                <a:gd name="connsiteY1" fmla="*/ 369339 h 369338"/>
              </a:gdLst>
              <a:ahLst/>
              <a:cxnLst>
                <a:cxn ang="0">
                  <a:pos x="connsiteX0" y="connsiteY0"/>
                </a:cxn>
                <a:cxn ang="0">
                  <a:pos x="connsiteX1" y="connsiteY1"/>
                </a:cxn>
              </a:cxnLst>
              <a:rect l="l" t="t" r="r" b="b"/>
              <a:pathLst>
                <a:path w="27255" h="369338">
                  <a:moveTo>
                    <a:pt x="27255" y="0"/>
                  </a:moveTo>
                  <a:cubicBezTo>
                    <a:pt x="27255" y="0"/>
                    <a:pt x="-11331" y="115929"/>
                    <a:pt x="3320" y="369339"/>
                  </a:cubicBezTo>
                </a:path>
              </a:pathLst>
            </a:custGeom>
            <a:noFill/>
            <a:ln w="6387" cap="rnd">
              <a:solidFill>
                <a:srgbClr val="7F7F7F"/>
              </a:solidFill>
              <a:prstDash val="solid"/>
              <a:round/>
            </a:ln>
          </p:spPr>
          <p:txBody>
            <a:bodyPr rtlCol="0" anchor="ctr"/>
            <a:lstStyle/>
            <a:p>
              <a:endParaRPr lang="en-US"/>
            </a:p>
          </p:txBody>
        </p:sp>
      </p:grpSp>
      <p:grpSp>
        <p:nvGrpSpPr>
          <p:cNvPr id="4410" name="Graphic 2">
            <a:extLst>
              <a:ext uri="{FF2B5EF4-FFF2-40B4-BE49-F238E27FC236}">
                <a16:creationId xmlns:a16="http://schemas.microsoft.com/office/drawing/2014/main" id="{3F4F470F-9B1A-4FE3-943D-D382F3E21876}"/>
              </a:ext>
            </a:extLst>
          </p:cNvPr>
          <p:cNvGrpSpPr/>
          <p:nvPr/>
        </p:nvGrpSpPr>
        <p:grpSpPr>
          <a:xfrm>
            <a:off x="7756636" y="1464349"/>
            <a:ext cx="603955" cy="728683"/>
            <a:chOff x="7756636" y="1464349"/>
            <a:chExt cx="603955" cy="728683"/>
          </a:xfrm>
        </p:grpSpPr>
        <p:sp>
          <p:nvSpPr>
            <p:cNvPr id="4411" name="Freeform: Shape 4410">
              <a:extLst>
                <a:ext uri="{FF2B5EF4-FFF2-40B4-BE49-F238E27FC236}">
                  <a16:creationId xmlns:a16="http://schemas.microsoft.com/office/drawing/2014/main" id="{53359087-8426-4468-8BCE-18CC5920DB77}"/>
                </a:ext>
              </a:extLst>
            </p:cNvPr>
            <p:cNvSpPr/>
            <p:nvPr/>
          </p:nvSpPr>
          <p:spPr>
            <a:xfrm>
              <a:off x="8230949" y="1947902"/>
              <a:ext cx="51107" cy="219422"/>
            </a:xfrm>
            <a:custGeom>
              <a:avLst/>
              <a:gdLst>
                <a:gd name="connsiteX0" fmla="*/ 51108 w 51107"/>
                <a:gd name="connsiteY0" fmla="*/ 219423 h 219422"/>
                <a:gd name="connsiteX1" fmla="*/ 0 w 51107"/>
                <a:gd name="connsiteY1" fmla="*/ 0 h 219422"/>
              </a:gdLst>
              <a:ahLst/>
              <a:cxnLst>
                <a:cxn ang="0">
                  <a:pos x="connsiteX0" y="connsiteY0"/>
                </a:cxn>
                <a:cxn ang="0">
                  <a:pos x="connsiteX1" y="connsiteY1"/>
                </a:cxn>
              </a:cxnLst>
              <a:rect l="l" t="t" r="r" b="b"/>
              <a:pathLst>
                <a:path w="51107" h="219422">
                  <a:moveTo>
                    <a:pt x="51108" y="219423"/>
                  </a:moveTo>
                  <a:cubicBezTo>
                    <a:pt x="43203" y="144448"/>
                    <a:pt x="26039" y="70750"/>
                    <a:pt x="0" y="0"/>
                  </a:cubicBezTo>
                </a:path>
              </a:pathLst>
            </a:custGeom>
            <a:noFill/>
            <a:ln w="8515" cap="rnd">
              <a:solidFill>
                <a:srgbClr val="263238"/>
              </a:solidFill>
              <a:prstDash val="solid"/>
              <a:round/>
            </a:ln>
          </p:spPr>
          <p:txBody>
            <a:bodyPr rtlCol="0" anchor="ctr"/>
            <a:lstStyle/>
            <a:p>
              <a:endParaRPr lang="en-US"/>
            </a:p>
          </p:txBody>
        </p:sp>
        <p:sp>
          <p:nvSpPr>
            <p:cNvPr id="4412" name="Freeform: Shape 4411">
              <a:extLst>
                <a:ext uri="{FF2B5EF4-FFF2-40B4-BE49-F238E27FC236}">
                  <a16:creationId xmlns:a16="http://schemas.microsoft.com/office/drawing/2014/main" id="{4476A42B-0CF1-4E5C-9FC8-C52AF6A0E23F}"/>
                </a:ext>
              </a:extLst>
            </p:cNvPr>
            <p:cNvSpPr/>
            <p:nvPr/>
          </p:nvSpPr>
          <p:spPr>
            <a:xfrm>
              <a:off x="8019959" y="1618086"/>
              <a:ext cx="1107" cy="1192"/>
            </a:xfrm>
            <a:custGeom>
              <a:avLst/>
              <a:gdLst>
                <a:gd name="connsiteX0" fmla="*/ 0 w 1107"/>
                <a:gd name="connsiteY0" fmla="*/ 0 h 1192"/>
                <a:gd name="connsiteX1" fmla="*/ 1107 w 1107"/>
                <a:gd name="connsiteY1" fmla="*/ 1193 h 1192"/>
              </a:gdLst>
              <a:ahLst/>
              <a:cxnLst>
                <a:cxn ang="0">
                  <a:pos x="connsiteX0" y="connsiteY0"/>
                </a:cxn>
                <a:cxn ang="0">
                  <a:pos x="connsiteX1" y="connsiteY1"/>
                </a:cxn>
              </a:cxnLst>
              <a:rect l="l" t="t" r="r" b="b"/>
              <a:pathLst>
                <a:path w="1107" h="1192">
                  <a:moveTo>
                    <a:pt x="0" y="0"/>
                  </a:moveTo>
                  <a:cubicBezTo>
                    <a:pt x="409" y="355"/>
                    <a:pt x="783" y="756"/>
                    <a:pt x="1107" y="1193"/>
                  </a:cubicBezTo>
                </a:path>
              </a:pathLst>
            </a:custGeom>
            <a:noFill/>
            <a:ln w="8515" cap="rnd">
              <a:solidFill>
                <a:srgbClr val="263238"/>
              </a:solidFill>
              <a:prstDash val="solid"/>
              <a:round/>
            </a:ln>
          </p:spPr>
          <p:txBody>
            <a:bodyPr rtlCol="0" anchor="ctr"/>
            <a:lstStyle/>
            <a:p>
              <a:endParaRPr lang="en-US"/>
            </a:p>
          </p:txBody>
        </p:sp>
        <p:sp>
          <p:nvSpPr>
            <p:cNvPr id="4413" name="Freeform: Shape 4412">
              <a:extLst>
                <a:ext uri="{FF2B5EF4-FFF2-40B4-BE49-F238E27FC236}">
                  <a16:creationId xmlns:a16="http://schemas.microsoft.com/office/drawing/2014/main" id="{6717EE5D-39CF-47E5-9BB8-21E26577786D}"/>
                </a:ext>
              </a:extLst>
            </p:cNvPr>
            <p:cNvSpPr/>
            <p:nvPr/>
          </p:nvSpPr>
          <p:spPr>
            <a:xfrm>
              <a:off x="7784352" y="1481799"/>
              <a:ext cx="211586" cy="113799"/>
            </a:xfrm>
            <a:custGeom>
              <a:avLst/>
              <a:gdLst>
                <a:gd name="connsiteX0" fmla="*/ 211586 w 211586"/>
                <a:gd name="connsiteY0" fmla="*/ 113800 h 113799"/>
                <a:gd name="connsiteX1" fmla="*/ 200087 w 211586"/>
                <a:gd name="connsiteY1" fmla="*/ 103749 h 113799"/>
                <a:gd name="connsiteX2" fmla="*/ 200087 w 211586"/>
                <a:gd name="connsiteY2" fmla="*/ 103749 h 113799"/>
                <a:gd name="connsiteX3" fmla="*/ 0 w 211586"/>
                <a:gd name="connsiteY3" fmla="*/ 0 h 113799"/>
              </a:gdLst>
              <a:ahLst/>
              <a:cxnLst>
                <a:cxn ang="0">
                  <a:pos x="connsiteX0" y="connsiteY0"/>
                </a:cxn>
                <a:cxn ang="0">
                  <a:pos x="connsiteX1" y="connsiteY1"/>
                </a:cxn>
                <a:cxn ang="0">
                  <a:pos x="connsiteX2" y="connsiteY2"/>
                </a:cxn>
                <a:cxn ang="0">
                  <a:pos x="connsiteX3" y="connsiteY3"/>
                </a:cxn>
              </a:cxnLst>
              <a:rect l="l" t="t" r="r" b="b"/>
              <a:pathLst>
                <a:path w="211586" h="113799">
                  <a:moveTo>
                    <a:pt x="211586" y="113800"/>
                  </a:moveTo>
                  <a:cubicBezTo>
                    <a:pt x="207753" y="110308"/>
                    <a:pt x="203920" y="106986"/>
                    <a:pt x="200087" y="103749"/>
                  </a:cubicBezTo>
                  <a:lnTo>
                    <a:pt x="200087" y="103749"/>
                  </a:lnTo>
                  <a:cubicBezTo>
                    <a:pt x="105197" y="22232"/>
                    <a:pt x="31091" y="4089"/>
                    <a:pt x="0" y="0"/>
                  </a:cubicBezTo>
                </a:path>
              </a:pathLst>
            </a:custGeom>
            <a:noFill/>
            <a:ln w="8515" cap="rnd">
              <a:solidFill>
                <a:srgbClr val="263238"/>
              </a:solidFill>
              <a:prstDash val="solid"/>
              <a:round/>
            </a:ln>
          </p:spPr>
          <p:txBody>
            <a:bodyPr rtlCol="0" anchor="ctr"/>
            <a:lstStyle/>
            <a:p>
              <a:endParaRPr lang="en-US"/>
            </a:p>
          </p:txBody>
        </p:sp>
        <p:sp>
          <p:nvSpPr>
            <p:cNvPr id="4414" name="Freeform: Shape 4413">
              <a:extLst>
                <a:ext uri="{FF2B5EF4-FFF2-40B4-BE49-F238E27FC236}">
                  <a16:creationId xmlns:a16="http://schemas.microsoft.com/office/drawing/2014/main" id="{8EABA750-C210-4C06-8356-0A3BD67B1DE4}"/>
                </a:ext>
              </a:extLst>
            </p:cNvPr>
            <p:cNvSpPr/>
            <p:nvPr/>
          </p:nvSpPr>
          <p:spPr>
            <a:xfrm rot="-1561802">
              <a:off x="7760229" y="1467941"/>
              <a:ext cx="21294" cy="21294"/>
            </a:xfrm>
            <a:custGeom>
              <a:avLst/>
              <a:gdLst>
                <a:gd name="connsiteX0" fmla="*/ 0 w 21294"/>
                <a:gd name="connsiteY0" fmla="*/ 0 h 21294"/>
                <a:gd name="connsiteX1" fmla="*/ 21295 w 21294"/>
                <a:gd name="connsiteY1" fmla="*/ 0 h 21294"/>
                <a:gd name="connsiteX2" fmla="*/ 21295 w 21294"/>
                <a:gd name="connsiteY2" fmla="*/ 21295 h 21294"/>
                <a:gd name="connsiteX3" fmla="*/ 0 w 21294"/>
                <a:gd name="connsiteY3" fmla="*/ 21295 h 21294"/>
              </a:gdLst>
              <a:ahLst/>
              <a:cxnLst>
                <a:cxn ang="0">
                  <a:pos x="connsiteX0" y="connsiteY0"/>
                </a:cxn>
                <a:cxn ang="0">
                  <a:pos x="connsiteX1" y="connsiteY1"/>
                </a:cxn>
                <a:cxn ang="0">
                  <a:pos x="connsiteX2" y="connsiteY2"/>
                </a:cxn>
                <a:cxn ang="0">
                  <a:pos x="connsiteX3" y="connsiteY3"/>
                </a:cxn>
              </a:cxnLst>
              <a:rect l="l" t="t" r="r" b="b"/>
              <a:pathLst>
                <a:path w="21294" h="21294">
                  <a:moveTo>
                    <a:pt x="0" y="0"/>
                  </a:moveTo>
                  <a:lnTo>
                    <a:pt x="21295" y="0"/>
                  </a:lnTo>
                  <a:lnTo>
                    <a:pt x="21295" y="21295"/>
                  </a:lnTo>
                  <a:lnTo>
                    <a:pt x="0" y="21295"/>
                  </a:lnTo>
                  <a:close/>
                </a:path>
              </a:pathLst>
            </a:custGeom>
            <a:noFill/>
            <a:ln w="8515" cap="rnd">
              <a:solidFill>
                <a:srgbClr val="263238"/>
              </a:solidFill>
              <a:prstDash val="solid"/>
              <a:round/>
            </a:ln>
          </p:spPr>
          <p:txBody>
            <a:bodyPr rtlCol="0" anchor="ctr"/>
            <a:lstStyle/>
            <a:p>
              <a:endParaRPr lang="en-US"/>
            </a:p>
          </p:txBody>
        </p:sp>
        <p:sp>
          <p:nvSpPr>
            <p:cNvPr id="4415" name="Freeform: Shape 4414">
              <a:extLst>
                <a:ext uri="{FF2B5EF4-FFF2-40B4-BE49-F238E27FC236}">
                  <a16:creationId xmlns:a16="http://schemas.microsoft.com/office/drawing/2014/main" id="{5391DE9C-C530-41AE-BE71-E9F575BAAA4C}"/>
                </a:ext>
              </a:extLst>
            </p:cNvPr>
            <p:cNvSpPr/>
            <p:nvPr/>
          </p:nvSpPr>
          <p:spPr>
            <a:xfrm rot="-1561802">
              <a:off x="8272290" y="2168145"/>
              <a:ext cx="21294" cy="21294"/>
            </a:xfrm>
            <a:custGeom>
              <a:avLst/>
              <a:gdLst>
                <a:gd name="connsiteX0" fmla="*/ 0 w 21294"/>
                <a:gd name="connsiteY0" fmla="*/ 0 h 21294"/>
                <a:gd name="connsiteX1" fmla="*/ 21295 w 21294"/>
                <a:gd name="connsiteY1" fmla="*/ 0 h 21294"/>
                <a:gd name="connsiteX2" fmla="*/ 21295 w 21294"/>
                <a:gd name="connsiteY2" fmla="*/ 21295 h 21294"/>
                <a:gd name="connsiteX3" fmla="*/ 0 w 21294"/>
                <a:gd name="connsiteY3" fmla="*/ 21295 h 21294"/>
              </a:gdLst>
              <a:ahLst/>
              <a:cxnLst>
                <a:cxn ang="0">
                  <a:pos x="connsiteX0" y="connsiteY0"/>
                </a:cxn>
                <a:cxn ang="0">
                  <a:pos x="connsiteX1" y="connsiteY1"/>
                </a:cxn>
                <a:cxn ang="0">
                  <a:pos x="connsiteX2" y="connsiteY2"/>
                </a:cxn>
                <a:cxn ang="0">
                  <a:pos x="connsiteX3" y="connsiteY3"/>
                </a:cxn>
              </a:cxnLst>
              <a:rect l="l" t="t" r="r" b="b"/>
              <a:pathLst>
                <a:path w="21294" h="21294">
                  <a:moveTo>
                    <a:pt x="0" y="0"/>
                  </a:moveTo>
                  <a:lnTo>
                    <a:pt x="21295" y="0"/>
                  </a:lnTo>
                  <a:lnTo>
                    <a:pt x="21295" y="21295"/>
                  </a:lnTo>
                  <a:lnTo>
                    <a:pt x="0" y="21295"/>
                  </a:lnTo>
                  <a:close/>
                </a:path>
              </a:pathLst>
            </a:custGeom>
            <a:noFill/>
            <a:ln w="8515" cap="rnd">
              <a:solidFill>
                <a:srgbClr val="263238"/>
              </a:solidFill>
              <a:prstDash val="solid"/>
              <a:round/>
            </a:ln>
          </p:spPr>
          <p:txBody>
            <a:bodyPr rtlCol="0" anchor="ctr"/>
            <a:lstStyle/>
            <a:p>
              <a:endParaRPr lang="en-US"/>
            </a:p>
          </p:txBody>
        </p:sp>
        <p:sp>
          <p:nvSpPr>
            <p:cNvPr id="4416" name="Freeform: Shape 4415">
              <a:extLst>
                <a:ext uri="{FF2B5EF4-FFF2-40B4-BE49-F238E27FC236}">
                  <a16:creationId xmlns:a16="http://schemas.microsoft.com/office/drawing/2014/main" id="{72F7ED91-FE0B-410C-B983-9ACDE6CA4CEA}"/>
                </a:ext>
              </a:extLst>
            </p:cNvPr>
            <p:cNvSpPr/>
            <p:nvPr/>
          </p:nvSpPr>
          <p:spPr>
            <a:xfrm>
              <a:off x="8015018" y="1617234"/>
              <a:ext cx="117888" cy="117803"/>
            </a:xfrm>
            <a:custGeom>
              <a:avLst/>
              <a:gdLst>
                <a:gd name="connsiteX0" fmla="*/ 106560 w 117888"/>
                <a:gd name="connsiteY0" fmla="*/ 100427 h 117803"/>
                <a:gd name="connsiteX1" fmla="*/ 117889 w 117888"/>
                <a:gd name="connsiteY1" fmla="*/ 111841 h 117803"/>
                <a:gd name="connsiteX2" fmla="*/ 115674 w 117888"/>
                <a:gd name="connsiteY2" fmla="*/ 115589 h 117803"/>
                <a:gd name="connsiteX3" fmla="*/ 112096 w 117888"/>
                <a:gd name="connsiteY3" fmla="*/ 117803 h 117803"/>
                <a:gd name="connsiteX4" fmla="*/ 100597 w 117888"/>
                <a:gd name="connsiteY4" fmla="*/ 106219 h 117803"/>
                <a:gd name="connsiteX5" fmla="*/ 0 w 117888"/>
                <a:gd name="connsiteY5" fmla="*/ 5963 h 117803"/>
                <a:gd name="connsiteX6" fmla="*/ 5792 w 117888"/>
                <a:gd name="connsiteY6" fmla="*/ 0 h 117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8" h="117803">
                  <a:moveTo>
                    <a:pt x="106560" y="100427"/>
                  </a:moveTo>
                  <a:lnTo>
                    <a:pt x="117889" y="111841"/>
                  </a:lnTo>
                  <a:cubicBezTo>
                    <a:pt x="117522" y="113276"/>
                    <a:pt x="116756" y="114577"/>
                    <a:pt x="115674" y="115589"/>
                  </a:cubicBezTo>
                  <a:cubicBezTo>
                    <a:pt x="114703" y="116636"/>
                    <a:pt x="113468" y="117401"/>
                    <a:pt x="112096" y="117803"/>
                  </a:cubicBezTo>
                  <a:lnTo>
                    <a:pt x="100597" y="106219"/>
                  </a:lnTo>
                  <a:lnTo>
                    <a:pt x="0" y="5963"/>
                  </a:lnTo>
                  <a:lnTo>
                    <a:pt x="5792" y="0"/>
                  </a:lnTo>
                  <a:close/>
                </a:path>
              </a:pathLst>
            </a:custGeom>
            <a:solidFill>
              <a:srgbClr val="263238"/>
            </a:solidFill>
            <a:ln w="8515" cap="rnd">
              <a:solidFill>
                <a:srgbClr val="263238"/>
              </a:solidFill>
              <a:prstDash val="solid"/>
              <a:round/>
            </a:ln>
          </p:spPr>
          <p:txBody>
            <a:bodyPr rtlCol="0" anchor="ctr"/>
            <a:lstStyle/>
            <a:p>
              <a:endParaRPr lang="en-US"/>
            </a:p>
          </p:txBody>
        </p:sp>
        <p:sp>
          <p:nvSpPr>
            <p:cNvPr id="4417" name="Freeform: Shape 4416">
              <a:extLst>
                <a:ext uri="{FF2B5EF4-FFF2-40B4-BE49-F238E27FC236}">
                  <a16:creationId xmlns:a16="http://schemas.microsoft.com/office/drawing/2014/main" id="{7E712F80-E272-4E22-9904-916620AC4D3D}"/>
                </a:ext>
              </a:extLst>
            </p:cNvPr>
            <p:cNvSpPr/>
            <p:nvPr/>
          </p:nvSpPr>
          <p:spPr>
            <a:xfrm>
              <a:off x="8114233" y="1716336"/>
              <a:ext cx="24459" cy="24525"/>
            </a:xfrm>
            <a:custGeom>
              <a:avLst/>
              <a:gdLst>
                <a:gd name="connsiteX0" fmla="*/ 20889 w 24459"/>
                <a:gd name="connsiteY0" fmla="*/ 3625 h 24525"/>
                <a:gd name="connsiteX1" fmla="*/ 23870 w 24459"/>
                <a:gd name="connsiteY1" fmla="*/ 15891 h 24525"/>
                <a:gd name="connsiteX2" fmla="*/ 20974 w 24459"/>
                <a:gd name="connsiteY2" fmla="*/ 21002 h 24525"/>
                <a:gd name="connsiteX3" fmla="*/ 16119 w 24459"/>
                <a:gd name="connsiteY3" fmla="*/ 23898 h 24525"/>
                <a:gd name="connsiteX4" fmla="*/ 3597 w 24459"/>
                <a:gd name="connsiteY4" fmla="*/ 21002 h 24525"/>
                <a:gd name="connsiteX5" fmla="*/ 616 w 24459"/>
                <a:gd name="connsiteY5" fmla="*/ 8395 h 24525"/>
                <a:gd name="connsiteX6" fmla="*/ 3597 w 24459"/>
                <a:gd name="connsiteY6" fmla="*/ 3540 h 24525"/>
                <a:gd name="connsiteX7" fmla="*/ 8623 w 24459"/>
                <a:gd name="connsiteY7" fmla="*/ 559 h 24525"/>
                <a:gd name="connsiteX8" fmla="*/ 20889 w 24459"/>
                <a:gd name="connsiteY8" fmla="*/ 3625 h 2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59" h="24525">
                  <a:moveTo>
                    <a:pt x="20889" y="3625"/>
                  </a:moveTo>
                  <a:cubicBezTo>
                    <a:pt x="24125" y="6820"/>
                    <a:pt x="25275" y="11568"/>
                    <a:pt x="23870" y="15891"/>
                  </a:cubicBezTo>
                  <a:cubicBezTo>
                    <a:pt x="23384" y="17824"/>
                    <a:pt x="22379" y="19590"/>
                    <a:pt x="20974" y="21002"/>
                  </a:cubicBezTo>
                  <a:cubicBezTo>
                    <a:pt x="19585" y="22313"/>
                    <a:pt x="17933" y="23301"/>
                    <a:pt x="16119" y="23898"/>
                  </a:cubicBezTo>
                  <a:cubicBezTo>
                    <a:pt x="11732" y="25354"/>
                    <a:pt x="6902" y="24230"/>
                    <a:pt x="3597" y="21002"/>
                  </a:cubicBezTo>
                  <a:cubicBezTo>
                    <a:pt x="318" y="17690"/>
                    <a:pt x="-832" y="12824"/>
                    <a:pt x="616" y="8395"/>
                  </a:cubicBezTo>
                  <a:cubicBezTo>
                    <a:pt x="1212" y="6562"/>
                    <a:pt x="2234" y="4898"/>
                    <a:pt x="3597" y="3540"/>
                  </a:cubicBezTo>
                  <a:cubicBezTo>
                    <a:pt x="4969" y="2107"/>
                    <a:pt x="6706" y="1076"/>
                    <a:pt x="8623" y="559"/>
                  </a:cubicBezTo>
                  <a:cubicBezTo>
                    <a:pt x="12958" y="-808"/>
                    <a:pt x="17703" y="377"/>
                    <a:pt x="20889" y="3625"/>
                  </a:cubicBezTo>
                  <a:close/>
                </a:path>
              </a:pathLst>
            </a:custGeom>
            <a:solidFill>
              <a:srgbClr val="263238"/>
            </a:solidFill>
            <a:ln w="8515" cap="rnd">
              <a:solidFill>
                <a:srgbClr val="263238"/>
              </a:solidFill>
              <a:prstDash val="solid"/>
              <a:round/>
            </a:ln>
          </p:spPr>
          <p:txBody>
            <a:bodyPr rtlCol="0" anchor="ctr"/>
            <a:lstStyle/>
            <a:p>
              <a:endParaRPr lang="en-US"/>
            </a:p>
          </p:txBody>
        </p:sp>
        <p:sp>
          <p:nvSpPr>
            <p:cNvPr id="4418" name="Freeform: Shape 4417">
              <a:extLst>
                <a:ext uri="{FF2B5EF4-FFF2-40B4-BE49-F238E27FC236}">
                  <a16:creationId xmlns:a16="http://schemas.microsoft.com/office/drawing/2014/main" id="{A0D41031-A5C1-4C15-9A79-0EC447DB4A10}"/>
                </a:ext>
              </a:extLst>
            </p:cNvPr>
            <p:cNvSpPr/>
            <p:nvPr/>
          </p:nvSpPr>
          <p:spPr>
            <a:xfrm>
              <a:off x="7895852" y="1497727"/>
              <a:ext cx="98723" cy="97871"/>
            </a:xfrm>
            <a:custGeom>
              <a:avLst/>
              <a:gdLst>
                <a:gd name="connsiteX0" fmla="*/ 98723 w 98723"/>
                <a:gd name="connsiteY0" fmla="*/ 97871 h 97871"/>
                <a:gd name="connsiteX1" fmla="*/ 0 w 98723"/>
                <a:gd name="connsiteY1" fmla="*/ 0 h 97871"/>
              </a:gdLst>
              <a:ahLst/>
              <a:cxnLst>
                <a:cxn ang="0">
                  <a:pos x="connsiteX0" y="connsiteY0"/>
                </a:cxn>
                <a:cxn ang="0">
                  <a:pos x="connsiteX1" y="connsiteY1"/>
                </a:cxn>
              </a:cxnLst>
              <a:rect l="l" t="t" r="r" b="b"/>
              <a:pathLst>
                <a:path w="98723" h="97871">
                  <a:moveTo>
                    <a:pt x="98723" y="97871"/>
                  </a:moveTo>
                  <a:lnTo>
                    <a:pt x="0" y="0"/>
                  </a:lnTo>
                </a:path>
              </a:pathLst>
            </a:custGeom>
            <a:ln w="8515" cap="rnd">
              <a:solidFill>
                <a:srgbClr val="263238"/>
              </a:solidFill>
              <a:prstDash val="solid"/>
              <a:round/>
            </a:ln>
          </p:spPr>
          <p:txBody>
            <a:bodyPr rtlCol="0" anchor="ctr"/>
            <a:lstStyle/>
            <a:p>
              <a:endParaRPr lang="en-US"/>
            </a:p>
          </p:txBody>
        </p:sp>
        <p:sp>
          <p:nvSpPr>
            <p:cNvPr id="4419" name="Freeform: Shape 4418">
              <a:extLst>
                <a:ext uri="{FF2B5EF4-FFF2-40B4-BE49-F238E27FC236}">
                  <a16:creationId xmlns:a16="http://schemas.microsoft.com/office/drawing/2014/main" id="{77219413-BCE3-4062-BAFA-8CC85503AF73}"/>
                </a:ext>
              </a:extLst>
            </p:cNvPr>
            <p:cNvSpPr/>
            <p:nvPr/>
          </p:nvSpPr>
          <p:spPr>
            <a:xfrm>
              <a:off x="7879526" y="1481373"/>
              <a:ext cx="19084" cy="19084"/>
            </a:xfrm>
            <a:custGeom>
              <a:avLst/>
              <a:gdLst>
                <a:gd name="connsiteX0" fmla="*/ 18200 w 19084"/>
                <a:gd name="connsiteY0" fmla="*/ 5537 h 19084"/>
                <a:gd name="connsiteX1" fmla="*/ 13549 w 19084"/>
                <a:gd name="connsiteY1" fmla="*/ 18200 h 19084"/>
                <a:gd name="connsiteX2" fmla="*/ 883 w 19084"/>
                <a:gd name="connsiteY2" fmla="*/ 13548 h 19084"/>
                <a:gd name="connsiteX3" fmla="*/ 5423 w 19084"/>
                <a:gd name="connsiteY3" fmla="*/ 937 h 19084"/>
                <a:gd name="connsiteX4" fmla="*/ 18149 w 19084"/>
                <a:gd name="connsiteY4" fmla="*/ 5423 h 19084"/>
                <a:gd name="connsiteX5" fmla="*/ 18200 w 19084"/>
                <a:gd name="connsiteY5" fmla="*/ 5537 h 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84" h="19084">
                  <a:moveTo>
                    <a:pt x="18200" y="5537"/>
                  </a:moveTo>
                  <a:cubicBezTo>
                    <a:pt x="20415" y="10319"/>
                    <a:pt x="18328" y="15988"/>
                    <a:pt x="13549" y="18200"/>
                  </a:cubicBezTo>
                  <a:cubicBezTo>
                    <a:pt x="8762" y="20413"/>
                    <a:pt x="3098" y="18330"/>
                    <a:pt x="883" y="13548"/>
                  </a:cubicBezTo>
                  <a:cubicBezTo>
                    <a:pt x="-1306" y="8810"/>
                    <a:pt x="712" y="3191"/>
                    <a:pt x="5423" y="937"/>
                  </a:cubicBezTo>
                  <a:cubicBezTo>
                    <a:pt x="10176" y="-1337"/>
                    <a:pt x="15874" y="671"/>
                    <a:pt x="18149" y="5423"/>
                  </a:cubicBezTo>
                  <a:cubicBezTo>
                    <a:pt x="18166" y="5462"/>
                    <a:pt x="18183" y="5499"/>
                    <a:pt x="18200" y="5537"/>
                  </a:cubicBezTo>
                  <a:close/>
                </a:path>
              </a:pathLst>
            </a:custGeom>
            <a:noFill/>
            <a:ln w="8515" cap="rnd">
              <a:solidFill>
                <a:srgbClr val="263238"/>
              </a:solidFill>
              <a:prstDash val="solid"/>
              <a:round/>
            </a:ln>
          </p:spPr>
          <p:txBody>
            <a:bodyPr rtlCol="0" anchor="ctr"/>
            <a:lstStyle/>
            <a:p>
              <a:endParaRPr lang="en-US"/>
            </a:p>
          </p:txBody>
        </p:sp>
        <p:sp>
          <p:nvSpPr>
            <p:cNvPr id="4420" name="Freeform: Shape 4419">
              <a:extLst>
                <a:ext uri="{FF2B5EF4-FFF2-40B4-BE49-F238E27FC236}">
                  <a16:creationId xmlns:a16="http://schemas.microsoft.com/office/drawing/2014/main" id="{8A7EC671-D3FF-464D-89F9-241E682976FE}"/>
                </a:ext>
              </a:extLst>
            </p:cNvPr>
            <p:cNvSpPr/>
            <p:nvPr/>
          </p:nvSpPr>
          <p:spPr>
            <a:xfrm>
              <a:off x="7992787" y="1595599"/>
              <a:ext cx="28449" cy="28449"/>
            </a:xfrm>
            <a:custGeom>
              <a:avLst/>
              <a:gdLst>
                <a:gd name="connsiteX0" fmla="*/ 28450 w 28449"/>
                <a:gd name="connsiteY0" fmla="*/ 0 h 28449"/>
                <a:gd name="connsiteX1" fmla="*/ 28280 w 28449"/>
                <a:gd name="connsiteY1" fmla="*/ 21295 h 28449"/>
                <a:gd name="connsiteX2" fmla="*/ 27172 w 28449"/>
                <a:gd name="connsiteY2" fmla="*/ 22487 h 28449"/>
                <a:gd name="connsiteX3" fmla="*/ 25895 w 28449"/>
                <a:gd name="connsiteY3" fmla="*/ 23850 h 28449"/>
                <a:gd name="connsiteX4" fmla="*/ 21380 w 28449"/>
                <a:gd name="connsiteY4" fmla="*/ 28450 h 28449"/>
                <a:gd name="connsiteX5" fmla="*/ 0 w 28449"/>
                <a:gd name="connsiteY5" fmla="*/ 28280 h 28449"/>
                <a:gd name="connsiteX6" fmla="*/ 85 w 28449"/>
                <a:gd name="connsiteY6" fmla="*/ 0 h 28449"/>
                <a:gd name="connsiteX7" fmla="*/ 28450 w 28449"/>
                <a:gd name="connsiteY7" fmla="*/ 0 h 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49" h="28449">
                  <a:moveTo>
                    <a:pt x="28450" y="0"/>
                  </a:moveTo>
                  <a:lnTo>
                    <a:pt x="28280" y="21295"/>
                  </a:lnTo>
                  <a:lnTo>
                    <a:pt x="27172" y="22487"/>
                  </a:lnTo>
                  <a:lnTo>
                    <a:pt x="25895" y="23850"/>
                  </a:lnTo>
                  <a:lnTo>
                    <a:pt x="21380" y="28450"/>
                  </a:lnTo>
                  <a:lnTo>
                    <a:pt x="0" y="28280"/>
                  </a:lnTo>
                  <a:lnTo>
                    <a:pt x="85" y="0"/>
                  </a:lnTo>
                  <a:lnTo>
                    <a:pt x="28450" y="0"/>
                  </a:lnTo>
                  <a:close/>
                </a:path>
              </a:pathLst>
            </a:custGeom>
            <a:noFill/>
            <a:ln w="8515" cap="rnd">
              <a:solidFill>
                <a:srgbClr val="263238"/>
              </a:solidFill>
              <a:prstDash val="solid"/>
              <a:round/>
            </a:ln>
          </p:spPr>
          <p:txBody>
            <a:bodyPr rtlCol="0" anchor="ctr"/>
            <a:lstStyle/>
            <a:p>
              <a:endParaRPr lang="en-US"/>
            </a:p>
          </p:txBody>
        </p:sp>
        <p:sp>
          <p:nvSpPr>
            <p:cNvPr id="4421" name="Freeform: Shape 4420">
              <a:extLst>
                <a:ext uri="{FF2B5EF4-FFF2-40B4-BE49-F238E27FC236}">
                  <a16:creationId xmlns:a16="http://schemas.microsoft.com/office/drawing/2014/main" id="{85B61F0B-A460-456A-A082-0039448C3611}"/>
                </a:ext>
              </a:extLst>
            </p:cNvPr>
            <p:cNvSpPr/>
            <p:nvPr/>
          </p:nvSpPr>
          <p:spPr>
            <a:xfrm>
              <a:off x="8014167" y="1616894"/>
              <a:ext cx="6899" cy="7155"/>
            </a:xfrm>
            <a:custGeom>
              <a:avLst/>
              <a:gdLst>
                <a:gd name="connsiteX0" fmla="*/ 6900 w 6899"/>
                <a:gd name="connsiteY0" fmla="*/ 0 h 7155"/>
                <a:gd name="connsiteX1" fmla="*/ 6900 w 6899"/>
                <a:gd name="connsiteY1" fmla="*/ 5026 h 7155"/>
                <a:gd name="connsiteX2" fmla="*/ 6900 w 6899"/>
                <a:gd name="connsiteY2" fmla="*/ 7155 h 7155"/>
                <a:gd name="connsiteX3" fmla="*/ 0 w 6899"/>
                <a:gd name="connsiteY3" fmla="*/ 7155 h 7155"/>
                <a:gd name="connsiteX4" fmla="*/ 4515 w 6899"/>
                <a:gd name="connsiteY4" fmla="*/ 2555 h 7155"/>
                <a:gd name="connsiteX5" fmla="*/ 5792 w 6899"/>
                <a:gd name="connsiteY5" fmla="*/ 1193 h 7155"/>
                <a:gd name="connsiteX6" fmla="*/ 6900 w 6899"/>
                <a:gd name="connsiteY6" fmla="*/ 0 h 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9" h="7155">
                  <a:moveTo>
                    <a:pt x="6900" y="0"/>
                  </a:moveTo>
                  <a:lnTo>
                    <a:pt x="6900" y="5026"/>
                  </a:lnTo>
                  <a:lnTo>
                    <a:pt x="6900" y="7155"/>
                  </a:lnTo>
                  <a:lnTo>
                    <a:pt x="0" y="7155"/>
                  </a:lnTo>
                  <a:lnTo>
                    <a:pt x="4515" y="2555"/>
                  </a:lnTo>
                  <a:lnTo>
                    <a:pt x="5792" y="1193"/>
                  </a:lnTo>
                  <a:lnTo>
                    <a:pt x="6900" y="0"/>
                  </a:lnTo>
                  <a:close/>
                </a:path>
              </a:pathLst>
            </a:custGeom>
            <a:noFill/>
            <a:ln w="8515" cap="flat">
              <a:solidFill>
                <a:srgbClr val="5C5C5C"/>
              </a:solidFill>
              <a:prstDash val="solid"/>
              <a:miter/>
            </a:ln>
          </p:spPr>
          <p:txBody>
            <a:bodyPr rtlCol="0" anchor="ctr"/>
            <a:lstStyle/>
            <a:p>
              <a:endParaRPr lang="en-US"/>
            </a:p>
          </p:txBody>
        </p:sp>
        <p:sp>
          <p:nvSpPr>
            <p:cNvPr id="4422" name="Freeform: Shape 4421">
              <a:extLst>
                <a:ext uri="{FF2B5EF4-FFF2-40B4-BE49-F238E27FC236}">
                  <a16:creationId xmlns:a16="http://schemas.microsoft.com/office/drawing/2014/main" id="{4313EA86-5F44-42B9-9EBD-AE5CAB756AB6}"/>
                </a:ext>
              </a:extLst>
            </p:cNvPr>
            <p:cNvSpPr/>
            <p:nvPr/>
          </p:nvSpPr>
          <p:spPr>
            <a:xfrm>
              <a:off x="8005734" y="1604713"/>
              <a:ext cx="243954" cy="243528"/>
            </a:xfrm>
            <a:custGeom>
              <a:avLst/>
              <a:gdLst>
                <a:gd name="connsiteX0" fmla="*/ 208179 w 243954"/>
                <a:gd name="connsiteY0" fmla="*/ 66014 h 243528"/>
                <a:gd name="connsiteX1" fmla="*/ 243955 w 243954"/>
                <a:gd name="connsiteY1" fmla="*/ 160223 h 243528"/>
                <a:gd name="connsiteX2" fmla="*/ 160819 w 243954"/>
                <a:gd name="connsiteY2" fmla="*/ 243528 h 243528"/>
                <a:gd name="connsiteX3" fmla="*/ 66611 w 243954"/>
                <a:gd name="connsiteY3" fmla="*/ 208094 h 243528"/>
                <a:gd name="connsiteX4" fmla="*/ 0 w 243954"/>
                <a:gd name="connsiteY4" fmla="*/ 27769 h 243528"/>
                <a:gd name="connsiteX5" fmla="*/ 12947 w 243954"/>
                <a:gd name="connsiteY5" fmla="*/ 14736 h 243528"/>
                <a:gd name="connsiteX6" fmla="*/ 14225 w 243954"/>
                <a:gd name="connsiteY6" fmla="*/ 13373 h 243528"/>
                <a:gd name="connsiteX7" fmla="*/ 27598 w 243954"/>
                <a:gd name="connsiteY7" fmla="*/ 0 h 243528"/>
                <a:gd name="connsiteX8" fmla="*/ 208179 w 243954"/>
                <a:gd name="connsiteY8" fmla="*/ 66014 h 24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954" h="243528">
                  <a:moveTo>
                    <a:pt x="208179" y="66014"/>
                  </a:moveTo>
                  <a:lnTo>
                    <a:pt x="243955" y="160223"/>
                  </a:lnTo>
                  <a:lnTo>
                    <a:pt x="160819" y="243528"/>
                  </a:lnTo>
                  <a:lnTo>
                    <a:pt x="66611" y="208094"/>
                  </a:lnTo>
                  <a:lnTo>
                    <a:pt x="0" y="27769"/>
                  </a:lnTo>
                  <a:lnTo>
                    <a:pt x="12947" y="14736"/>
                  </a:lnTo>
                  <a:lnTo>
                    <a:pt x="14225" y="13373"/>
                  </a:lnTo>
                  <a:lnTo>
                    <a:pt x="27598" y="0"/>
                  </a:lnTo>
                  <a:lnTo>
                    <a:pt x="208179" y="66014"/>
                  </a:lnTo>
                  <a:close/>
                </a:path>
              </a:pathLst>
            </a:custGeom>
            <a:noFill/>
            <a:ln w="8515" cap="rnd">
              <a:solidFill>
                <a:srgbClr val="263238"/>
              </a:solidFill>
              <a:prstDash val="solid"/>
              <a:round/>
            </a:ln>
          </p:spPr>
          <p:txBody>
            <a:bodyPr rtlCol="0" anchor="ctr"/>
            <a:lstStyle/>
            <a:p>
              <a:endParaRPr lang="en-US"/>
            </a:p>
          </p:txBody>
        </p:sp>
        <p:sp>
          <p:nvSpPr>
            <p:cNvPr id="4423" name="Freeform: Shape 4422">
              <a:extLst>
                <a:ext uri="{FF2B5EF4-FFF2-40B4-BE49-F238E27FC236}">
                  <a16:creationId xmlns:a16="http://schemas.microsoft.com/office/drawing/2014/main" id="{30BF6627-2F2F-45CE-A34C-589FADABE63B}"/>
                </a:ext>
              </a:extLst>
            </p:cNvPr>
            <p:cNvSpPr/>
            <p:nvPr/>
          </p:nvSpPr>
          <p:spPr>
            <a:xfrm>
              <a:off x="8166553" y="1764936"/>
              <a:ext cx="194039" cy="186969"/>
            </a:xfrm>
            <a:custGeom>
              <a:avLst/>
              <a:gdLst>
                <a:gd name="connsiteX0" fmla="*/ 194039 w 194039"/>
                <a:gd name="connsiteY0" fmla="*/ 59796 h 186969"/>
                <a:gd name="connsiteX1" fmla="*/ 67122 w 194039"/>
                <a:gd name="connsiteY1" fmla="*/ 186969 h 186969"/>
                <a:gd name="connsiteX2" fmla="*/ 0 w 194039"/>
                <a:gd name="connsiteY2" fmla="*/ 83391 h 186969"/>
                <a:gd name="connsiteX3" fmla="*/ 83135 w 194039"/>
                <a:gd name="connsiteY3" fmla="*/ 0 h 186969"/>
                <a:gd name="connsiteX4" fmla="*/ 194039 w 194039"/>
                <a:gd name="connsiteY4" fmla="*/ 59796 h 18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9" h="186969">
                  <a:moveTo>
                    <a:pt x="194039" y="59796"/>
                  </a:moveTo>
                  <a:lnTo>
                    <a:pt x="67122" y="186969"/>
                  </a:lnTo>
                  <a:lnTo>
                    <a:pt x="0" y="83391"/>
                  </a:lnTo>
                  <a:lnTo>
                    <a:pt x="83135" y="0"/>
                  </a:lnTo>
                  <a:lnTo>
                    <a:pt x="194039" y="59796"/>
                  </a:lnTo>
                  <a:close/>
                </a:path>
              </a:pathLst>
            </a:custGeom>
            <a:noFill/>
            <a:ln w="8515" cap="rnd">
              <a:solidFill>
                <a:srgbClr val="263238"/>
              </a:solidFill>
              <a:prstDash val="solid"/>
              <a:round/>
            </a:ln>
          </p:spPr>
          <p:txBody>
            <a:bodyPr rtlCol="0" anchor="ctr"/>
            <a:lstStyle/>
            <a:p>
              <a:endParaRPr lang="en-US"/>
            </a:p>
          </p:txBody>
        </p:sp>
        <p:sp>
          <p:nvSpPr>
            <p:cNvPr id="4424" name="Freeform: Shape 4423">
              <a:extLst>
                <a:ext uri="{FF2B5EF4-FFF2-40B4-BE49-F238E27FC236}">
                  <a16:creationId xmlns:a16="http://schemas.microsoft.com/office/drawing/2014/main" id="{077035ED-4986-45D3-9C20-39BD3A538E3C}"/>
                </a:ext>
              </a:extLst>
            </p:cNvPr>
            <p:cNvSpPr/>
            <p:nvPr/>
          </p:nvSpPr>
          <p:spPr>
            <a:xfrm>
              <a:off x="8207950" y="1787423"/>
              <a:ext cx="98893" cy="51363"/>
            </a:xfrm>
            <a:custGeom>
              <a:avLst/>
              <a:gdLst>
                <a:gd name="connsiteX0" fmla="*/ 0 w 98893"/>
                <a:gd name="connsiteY0" fmla="*/ 51363 h 51363"/>
                <a:gd name="connsiteX1" fmla="*/ 51193 w 98893"/>
                <a:gd name="connsiteY1" fmla="*/ 0 h 51363"/>
                <a:gd name="connsiteX2" fmla="*/ 98893 w 98893"/>
                <a:gd name="connsiteY2" fmla="*/ 25469 h 51363"/>
              </a:gdLst>
              <a:ahLst/>
              <a:cxnLst>
                <a:cxn ang="0">
                  <a:pos x="connsiteX0" y="connsiteY0"/>
                </a:cxn>
                <a:cxn ang="0">
                  <a:pos x="connsiteX1" y="connsiteY1"/>
                </a:cxn>
                <a:cxn ang="0">
                  <a:pos x="connsiteX2" y="connsiteY2"/>
                </a:cxn>
              </a:cxnLst>
              <a:rect l="l" t="t" r="r" b="b"/>
              <a:pathLst>
                <a:path w="98893" h="51363">
                  <a:moveTo>
                    <a:pt x="0" y="51363"/>
                  </a:moveTo>
                  <a:lnTo>
                    <a:pt x="51193" y="0"/>
                  </a:lnTo>
                  <a:lnTo>
                    <a:pt x="98893" y="25469"/>
                  </a:lnTo>
                </a:path>
              </a:pathLst>
            </a:custGeom>
            <a:noFill/>
            <a:ln w="8515" cap="rnd">
              <a:solidFill>
                <a:srgbClr val="263238"/>
              </a:solidFill>
              <a:prstDash val="solid"/>
              <a:round/>
            </a:ln>
          </p:spPr>
          <p:txBody>
            <a:bodyPr rtlCol="0" anchor="ctr"/>
            <a:lstStyle/>
            <a:p>
              <a:endParaRPr lang="en-US"/>
            </a:p>
          </p:txBody>
        </p:sp>
        <p:sp>
          <p:nvSpPr>
            <p:cNvPr id="4425" name="Freeform: Shape 4424">
              <a:extLst>
                <a:ext uri="{FF2B5EF4-FFF2-40B4-BE49-F238E27FC236}">
                  <a16:creationId xmlns:a16="http://schemas.microsoft.com/office/drawing/2014/main" id="{0F08E70C-16E3-42E5-A98A-0F1CB1C7B852}"/>
                </a:ext>
              </a:extLst>
            </p:cNvPr>
            <p:cNvSpPr/>
            <p:nvPr/>
          </p:nvSpPr>
          <p:spPr>
            <a:xfrm>
              <a:off x="8192022" y="1849604"/>
              <a:ext cx="5110" cy="5195"/>
            </a:xfrm>
            <a:custGeom>
              <a:avLst/>
              <a:gdLst>
                <a:gd name="connsiteX0" fmla="*/ 0 w 5110"/>
                <a:gd name="connsiteY0" fmla="*/ 5196 h 5195"/>
                <a:gd name="connsiteX1" fmla="*/ 5111 w 5110"/>
                <a:gd name="connsiteY1" fmla="*/ 0 h 5195"/>
              </a:gdLst>
              <a:ahLst/>
              <a:cxnLst>
                <a:cxn ang="0">
                  <a:pos x="connsiteX0" y="connsiteY0"/>
                </a:cxn>
                <a:cxn ang="0">
                  <a:pos x="connsiteX1" y="connsiteY1"/>
                </a:cxn>
              </a:cxnLst>
              <a:rect l="l" t="t" r="r" b="b"/>
              <a:pathLst>
                <a:path w="5110" h="5195">
                  <a:moveTo>
                    <a:pt x="0" y="5196"/>
                  </a:moveTo>
                  <a:lnTo>
                    <a:pt x="5111" y="0"/>
                  </a:lnTo>
                </a:path>
              </a:pathLst>
            </a:custGeom>
            <a:ln w="8515" cap="rnd">
              <a:solidFill>
                <a:srgbClr val="263238"/>
              </a:solidFill>
              <a:prstDash val="solid"/>
              <a:round/>
            </a:ln>
          </p:spPr>
          <p:txBody>
            <a:bodyPr rtlCol="0" anchor="ctr"/>
            <a:lstStyle/>
            <a:p>
              <a:endParaRPr lang="en-US"/>
            </a:p>
          </p:txBody>
        </p:sp>
      </p:grpSp>
      <p:grpSp>
        <p:nvGrpSpPr>
          <p:cNvPr id="4426" name="Graphic 2">
            <a:extLst>
              <a:ext uri="{FF2B5EF4-FFF2-40B4-BE49-F238E27FC236}">
                <a16:creationId xmlns:a16="http://schemas.microsoft.com/office/drawing/2014/main" id="{33359BEF-3F90-44E5-A51E-A53E1A2FB1CA}"/>
              </a:ext>
            </a:extLst>
          </p:cNvPr>
          <p:cNvGrpSpPr/>
          <p:nvPr/>
        </p:nvGrpSpPr>
        <p:grpSpPr>
          <a:xfrm>
            <a:off x="5296171" y="1426688"/>
            <a:ext cx="637313" cy="604434"/>
            <a:chOff x="5296171" y="1426688"/>
            <a:chExt cx="637313" cy="604434"/>
          </a:xfrm>
          <a:noFill/>
        </p:grpSpPr>
        <p:sp>
          <p:nvSpPr>
            <p:cNvPr id="4427" name="Freeform: Shape 4426">
              <a:extLst>
                <a:ext uri="{FF2B5EF4-FFF2-40B4-BE49-F238E27FC236}">
                  <a16:creationId xmlns:a16="http://schemas.microsoft.com/office/drawing/2014/main" id="{22DB3C88-0616-45C6-BC79-F4A0CD4F13E9}"/>
                </a:ext>
              </a:extLst>
            </p:cNvPr>
            <p:cNvSpPr/>
            <p:nvPr/>
          </p:nvSpPr>
          <p:spPr>
            <a:xfrm>
              <a:off x="5481220" y="1617293"/>
              <a:ext cx="261530" cy="331801"/>
            </a:xfrm>
            <a:custGeom>
              <a:avLst/>
              <a:gdLst>
                <a:gd name="connsiteX0" fmla="*/ 254393 w 261530"/>
                <a:gd name="connsiteY0" fmla="*/ 84951 h 331801"/>
                <a:gd name="connsiteX1" fmla="*/ 84954 w 261530"/>
                <a:gd name="connsiteY1" fmla="*/ 8542 h 331801"/>
                <a:gd name="connsiteX2" fmla="*/ 8542 w 261530"/>
                <a:gd name="connsiteY2" fmla="*/ 177984 h 331801"/>
                <a:gd name="connsiteX3" fmla="*/ 10268 w 261530"/>
                <a:gd name="connsiteY3" fmla="*/ 182311 h 331801"/>
                <a:gd name="connsiteX4" fmla="*/ 121939 w 261530"/>
                <a:gd name="connsiteY4" fmla="*/ 277627 h 331801"/>
                <a:gd name="connsiteX5" fmla="*/ 151411 w 261530"/>
                <a:gd name="connsiteY5" fmla="*/ 331802 h 331801"/>
                <a:gd name="connsiteX6" fmla="*/ 255330 w 261530"/>
                <a:gd name="connsiteY6" fmla="*/ 290575 h 331801"/>
                <a:gd name="connsiteX7" fmla="*/ 239486 w 261530"/>
                <a:gd name="connsiteY7" fmla="*/ 230949 h 331801"/>
                <a:gd name="connsiteX8" fmla="*/ 254393 w 261530"/>
                <a:gd name="connsiteY8" fmla="*/ 84951 h 33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30" h="331801">
                  <a:moveTo>
                    <a:pt x="254393" y="84951"/>
                  </a:moveTo>
                  <a:cubicBezTo>
                    <a:pt x="228703" y="17061"/>
                    <a:pt x="152842" y="-17148"/>
                    <a:pt x="84954" y="8542"/>
                  </a:cubicBezTo>
                  <a:cubicBezTo>
                    <a:pt x="17061" y="34233"/>
                    <a:pt x="-17148" y="110094"/>
                    <a:pt x="8542" y="177984"/>
                  </a:cubicBezTo>
                  <a:cubicBezTo>
                    <a:pt x="9092" y="179441"/>
                    <a:pt x="9668" y="180880"/>
                    <a:pt x="10268" y="182311"/>
                  </a:cubicBezTo>
                  <a:cubicBezTo>
                    <a:pt x="29774" y="231204"/>
                    <a:pt x="81904" y="248751"/>
                    <a:pt x="121939" y="277627"/>
                  </a:cubicBezTo>
                  <a:cubicBezTo>
                    <a:pt x="134375" y="286656"/>
                    <a:pt x="151411" y="331802"/>
                    <a:pt x="151411" y="331802"/>
                  </a:cubicBezTo>
                  <a:lnTo>
                    <a:pt x="255330" y="290575"/>
                  </a:lnTo>
                  <a:cubicBezTo>
                    <a:pt x="255330" y="290575"/>
                    <a:pt x="236590" y="246111"/>
                    <a:pt x="239486" y="230949"/>
                  </a:cubicBezTo>
                  <a:cubicBezTo>
                    <a:pt x="248175" y="182567"/>
                    <a:pt x="273899" y="133929"/>
                    <a:pt x="254393" y="84951"/>
                  </a:cubicBezTo>
                  <a:close/>
                </a:path>
              </a:pathLst>
            </a:custGeom>
            <a:noFill/>
            <a:ln w="8515" cap="rnd">
              <a:solidFill>
                <a:srgbClr val="263238"/>
              </a:solidFill>
              <a:prstDash val="solid"/>
              <a:round/>
            </a:ln>
          </p:spPr>
          <p:txBody>
            <a:bodyPr rtlCol="0" anchor="ctr"/>
            <a:lstStyle/>
            <a:p>
              <a:endParaRPr lang="en-US"/>
            </a:p>
          </p:txBody>
        </p:sp>
        <p:sp>
          <p:nvSpPr>
            <p:cNvPr id="4428" name="Freeform: Shape 4427">
              <a:extLst>
                <a:ext uri="{FF2B5EF4-FFF2-40B4-BE49-F238E27FC236}">
                  <a16:creationId xmlns:a16="http://schemas.microsoft.com/office/drawing/2014/main" id="{EA0D1BCB-3351-46BA-AF5E-7EE69F74281C}"/>
                </a:ext>
              </a:extLst>
            </p:cNvPr>
            <p:cNvSpPr/>
            <p:nvPr/>
          </p:nvSpPr>
          <p:spPr>
            <a:xfrm rot="-1304399">
              <a:off x="5637128" y="1934247"/>
              <a:ext cx="111755" cy="31942"/>
            </a:xfrm>
            <a:custGeom>
              <a:avLst/>
              <a:gdLst>
                <a:gd name="connsiteX0" fmla="*/ 256 w 111755"/>
                <a:gd name="connsiteY0" fmla="*/ 0 h 31942"/>
                <a:gd name="connsiteX1" fmla="*/ 111756 w 111755"/>
                <a:gd name="connsiteY1" fmla="*/ 0 h 31942"/>
                <a:gd name="connsiteX2" fmla="*/ 111756 w 111755"/>
                <a:gd name="connsiteY2" fmla="*/ 0 h 31942"/>
                <a:gd name="connsiteX3" fmla="*/ 111756 w 111755"/>
                <a:gd name="connsiteY3" fmla="*/ 2896 h 31942"/>
                <a:gd name="connsiteX4" fmla="*/ 82709 w 111755"/>
                <a:gd name="connsiteY4" fmla="*/ 31942 h 31942"/>
                <a:gd name="connsiteX5" fmla="*/ 82454 w 111755"/>
                <a:gd name="connsiteY5" fmla="*/ 31942 h 31942"/>
                <a:gd name="connsiteX6" fmla="*/ 29046 w 111755"/>
                <a:gd name="connsiteY6" fmla="*/ 31942 h 31942"/>
                <a:gd name="connsiteX7" fmla="*/ 0 w 111755"/>
                <a:gd name="connsiteY7" fmla="*/ 2896 h 31942"/>
                <a:gd name="connsiteX8" fmla="*/ 0 w 111755"/>
                <a:gd name="connsiteY8" fmla="*/ 0 h 31942"/>
                <a:gd name="connsiteX9" fmla="*/ 256 w 111755"/>
                <a:gd name="connsiteY9" fmla="*/ 0 h 3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755" h="31942">
                  <a:moveTo>
                    <a:pt x="256" y="0"/>
                  </a:moveTo>
                  <a:lnTo>
                    <a:pt x="111756" y="0"/>
                  </a:lnTo>
                  <a:lnTo>
                    <a:pt x="111756" y="0"/>
                  </a:lnTo>
                  <a:lnTo>
                    <a:pt x="111756" y="2896"/>
                  </a:lnTo>
                  <a:cubicBezTo>
                    <a:pt x="111756" y="18935"/>
                    <a:pt x="98749" y="31942"/>
                    <a:pt x="82709" y="31942"/>
                  </a:cubicBezTo>
                  <a:cubicBezTo>
                    <a:pt x="82624" y="31942"/>
                    <a:pt x="82539" y="31942"/>
                    <a:pt x="82454" y="31942"/>
                  </a:cubicBezTo>
                  <a:lnTo>
                    <a:pt x="29046" y="31942"/>
                  </a:lnTo>
                  <a:cubicBezTo>
                    <a:pt x="13007" y="31942"/>
                    <a:pt x="0" y="18935"/>
                    <a:pt x="0" y="2896"/>
                  </a:cubicBezTo>
                  <a:lnTo>
                    <a:pt x="0" y="0"/>
                  </a:lnTo>
                  <a:lnTo>
                    <a:pt x="256" y="0"/>
                  </a:lnTo>
                  <a:close/>
                </a:path>
              </a:pathLst>
            </a:custGeom>
            <a:noFill/>
            <a:ln w="8515" cap="rnd">
              <a:solidFill>
                <a:srgbClr val="263238"/>
              </a:solidFill>
              <a:prstDash val="solid"/>
              <a:round/>
            </a:ln>
          </p:spPr>
          <p:txBody>
            <a:bodyPr rtlCol="0" anchor="ctr"/>
            <a:lstStyle/>
            <a:p>
              <a:endParaRPr lang="en-US"/>
            </a:p>
          </p:txBody>
        </p:sp>
        <p:sp>
          <p:nvSpPr>
            <p:cNvPr id="4429" name="Freeform: Shape 4428">
              <a:extLst>
                <a:ext uri="{FF2B5EF4-FFF2-40B4-BE49-F238E27FC236}">
                  <a16:creationId xmlns:a16="http://schemas.microsoft.com/office/drawing/2014/main" id="{6E11F238-2552-4163-B5FA-F6865608B94E}"/>
                </a:ext>
              </a:extLst>
            </p:cNvPr>
            <p:cNvSpPr/>
            <p:nvPr/>
          </p:nvSpPr>
          <p:spPr>
            <a:xfrm rot="-1304399">
              <a:off x="5637128" y="1934247"/>
              <a:ext cx="111755" cy="31942"/>
            </a:xfrm>
            <a:custGeom>
              <a:avLst/>
              <a:gdLst>
                <a:gd name="connsiteX0" fmla="*/ 256 w 111755"/>
                <a:gd name="connsiteY0" fmla="*/ 0 h 31942"/>
                <a:gd name="connsiteX1" fmla="*/ 111756 w 111755"/>
                <a:gd name="connsiteY1" fmla="*/ 0 h 31942"/>
                <a:gd name="connsiteX2" fmla="*/ 111756 w 111755"/>
                <a:gd name="connsiteY2" fmla="*/ 0 h 31942"/>
                <a:gd name="connsiteX3" fmla="*/ 111756 w 111755"/>
                <a:gd name="connsiteY3" fmla="*/ 2896 h 31942"/>
                <a:gd name="connsiteX4" fmla="*/ 82709 w 111755"/>
                <a:gd name="connsiteY4" fmla="*/ 31942 h 31942"/>
                <a:gd name="connsiteX5" fmla="*/ 82454 w 111755"/>
                <a:gd name="connsiteY5" fmla="*/ 31942 h 31942"/>
                <a:gd name="connsiteX6" fmla="*/ 29046 w 111755"/>
                <a:gd name="connsiteY6" fmla="*/ 31942 h 31942"/>
                <a:gd name="connsiteX7" fmla="*/ 0 w 111755"/>
                <a:gd name="connsiteY7" fmla="*/ 2896 h 31942"/>
                <a:gd name="connsiteX8" fmla="*/ 0 w 111755"/>
                <a:gd name="connsiteY8" fmla="*/ 0 h 31942"/>
                <a:gd name="connsiteX9" fmla="*/ 256 w 111755"/>
                <a:gd name="connsiteY9" fmla="*/ 0 h 3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755" h="31942">
                  <a:moveTo>
                    <a:pt x="256" y="0"/>
                  </a:moveTo>
                  <a:lnTo>
                    <a:pt x="111756" y="0"/>
                  </a:lnTo>
                  <a:lnTo>
                    <a:pt x="111756" y="0"/>
                  </a:lnTo>
                  <a:lnTo>
                    <a:pt x="111756" y="2896"/>
                  </a:lnTo>
                  <a:cubicBezTo>
                    <a:pt x="111756" y="18935"/>
                    <a:pt x="98749" y="31942"/>
                    <a:pt x="82709" y="31942"/>
                  </a:cubicBezTo>
                  <a:cubicBezTo>
                    <a:pt x="82624" y="31942"/>
                    <a:pt x="82539" y="31942"/>
                    <a:pt x="82454" y="31942"/>
                  </a:cubicBezTo>
                  <a:lnTo>
                    <a:pt x="29046" y="31942"/>
                  </a:lnTo>
                  <a:cubicBezTo>
                    <a:pt x="13007" y="31942"/>
                    <a:pt x="0" y="18935"/>
                    <a:pt x="0" y="2896"/>
                  </a:cubicBezTo>
                  <a:lnTo>
                    <a:pt x="0" y="0"/>
                  </a:lnTo>
                  <a:lnTo>
                    <a:pt x="256" y="0"/>
                  </a:lnTo>
                  <a:close/>
                </a:path>
              </a:pathLst>
            </a:custGeom>
            <a:noFill/>
            <a:ln w="8515" cap="rnd">
              <a:solidFill>
                <a:srgbClr val="263238">
                  <a:alpha val="50000"/>
                </a:srgbClr>
              </a:solidFill>
              <a:prstDash val="solid"/>
              <a:round/>
            </a:ln>
          </p:spPr>
          <p:txBody>
            <a:bodyPr rtlCol="0" anchor="ctr"/>
            <a:lstStyle/>
            <a:p>
              <a:endParaRPr lang="en-US"/>
            </a:p>
          </p:txBody>
        </p:sp>
        <p:sp>
          <p:nvSpPr>
            <p:cNvPr id="4430" name="Freeform: Shape 4429">
              <a:extLst>
                <a:ext uri="{FF2B5EF4-FFF2-40B4-BE49-F238E27FC236}">
                  <a16:creationId xmlns:a16="http://schemas.microsoft.com/office/drawing/2014/main" id="{EFDC7AFE-8B42-4409-804B-1EB300D3DCB9}"/>
                </a:ext>
              </a:extLst>
            </p:cNvPr>
            <p:cNvSpPr/>
            <p:nvPr/>
          </p:nvSpPr>
          <p:spPr>
            <a:xfrm rot="-1303799">
              <a:off x="5680531" y="1971155"/>
              <a:ext cx="52129" cy="26065"/>
            </a:xfrm>
            <a:custGeom>
              <a:avLst/>
              <a:gdLst>
                <a:gd name="connsiteX0" fmla="*/ 0 w 52129"/>
                <a:gd name="connsiteY0" fmla="*/ 0 h 26065"/>
                <a:gd name="connsiteX1" fmla="*/ 52130 w 52129"/>
                <a:gd name="connsiteY1" fmla="*/ 0 h 26065"/>
                <a:gd name="connsiteX2" fmla="*/ 52130 w 52129"/>
                <a:gd name="connsiteY2" fmla="*/ 0 h 26065"/>
                <a:gd name="connsiteX3" fmla="*/ 52130 w 52129"/>
                <a:gd name="connsiteY3" fmla="*/ 2385 h 26065"/>
                <a:gd name="connsiteX4" fmla="*/ 28450 w 52129"/>
                <a:gd name="connsiteY4" fmla="*/ 26065 h 26065"/>
                <a:gd name="connsiteX5" fmla="*/ 23765 w 52129"/>
                <a:gd name="connsiteY5" fmla="*/ 26065 h 26065"/>
                <a:gd name="connsiteX6" fmla="*/ 85 w 52129"/>
                <a:gd name="connsiteY6" fmla="*/ 2385 h 26065"/>
                <a:gd name="connsiteX7" fmla="*/ 85 w 52129"/>
                <a:gd name="connsiteY7" fmla="*/ 0 h 26065"/>
                <a:gd name="connsiteX8" fmla="*/ 0 w 52129"/>
                <a:gd name="connsiteY8" fmla="*/ 0 h 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29" h="26065">
                  <a:moveTo>
                    <a:pt x="0" y="0"/>
                  </a:moveTo>
                  <a:lnTo>
                    <a:pt x="52130" y="0"/>
                  </a:lnTo>
                  <a:lnTo>
                    <a:pt x="52130" y="0"/>
                  </a:lnTo>
                  <a:lnTo>
                    <a:pt x="52130" y="2385"/>
                  </a:lnTo>
                  <a:cubicBezTo>
                    <a:pt x="52130" y="15460"/>
                    <a:pt x="41525" y="26065"/>
                    <a:pt x="28450" y="26065"/>
                  </a:cubicBezTo>
                  <a:lnTo>
                    <a:pt x="23765" y="26065"/>
                  </a:lnTo>
                  <a:cubicBezTo>
                    <a:pt x="10690" y="26065"/>
                    <a:pt x="85" y="15460"/>
                    <a:pt x="85" y="2385"/>
                  </a:cubicBezTo>
                  <a:lnTo>
                    <a:pt x="85" y="0"/>
                  </a:lnTo>
                  <a:lnTo>
                    <a:pt x="0" y="0"/>
                  </a:lnTo>
                  <a:close/>
                </a:path>
              </a:pathLst>
            </a:custGeom>
            <a:noFill/>
            <a:ln w="8515" cap="rnd">
              <a:solidFill>
                <a:srgbClr val="263238"/>
              </a:solidFill>
              <a:prstDash val="solid"/>
              <a:round/>
            </a:ln>
          </p:spPr>
          <p:txBody>
            <a:bodyPr rtlCol="0" anchor="ctr"/>
            <a:lstStyle/>
            <a:p>
              <a:endParaRPr lang="en-US"/>
            </a:p>
          </p:txBody>
        </p:sp>
        <p:sp>
          <p:nvSpPr>
            <p:cNvPr id="4431" name="Freeform: Shape 4430">
              <a:extLst>
                <a:ext uri="{FF2B5EF4-FFF2-40B4-BE49-F238E27FC236}">
                  <a16:creationId xmlns:a16="http://schemas.microsoft.com/office/drawing/2014/main" id="{62D142A4-BD8A-41F1-9D93-5E145998161F}"/>
                </a:ext>
              </a:extLst>
            </p:cNvPr>
            <p:cNvSpPr/>
            <p:nvPr/>
          </p:nvSpPr>
          <p:spPr>
            <a:xfrm rot="-1303799">
              <a:off x="5680531" y="1971155"/>
              <a:ext cx="52129" cy="26065"/>
            </a:xfrm>
            <a:custGeom>
              <a:avLst/>
              <a:gdLst>
                <a:gd name="connsiteX0" fmla="*/ 0 w 52129"/>
                <a:gd name="connsiteY0" fmla="*/ 0 h 26065"/>
                <a:gd name="connsiteX1" fmla="*/ 52130 w 52129"/>
                <a:gd name="connsiteY1" fmla="*/ 0 h 26065"/>
                <a:gd name="connsiteX2" fmla="*/ 52130 w 52129"/>
                <a:gd name="connsiteY2" fmla="*/ 0 h 26065"/>
                <a:gd name="connsiteX3" fmla="*/ 52130 w 52129"/>
                <a:gd name="connsiteY3" fmla="*/ 2385 h 26065"/>
                <a:gd name="connsiteX4" fmla="*/ 28450 w 52129"/>
                <a:gd name="connsiteY4" fmla="*/ 26065 h 26065"/>
                <a:gd name="connsiteX5" fmla="*/ 23765 w 52129"/>
                <a:gd name="connsiteY5" fmla="*/ 26065 h 26065"/>
                <a:gd name="connsiteX6" fmla="*/ 85 w 52129"/>
                <a:gd name="connsiteY6" fmla="*/ 2385 h 26065"/>
                <a:gd name="connsiteX7" fmla="*/ 85 w 52129"/>
                <a:gd name="connsiteY7" fmla="*/ 0 h 26065"/>
                <a:gd name="connsiteX8" fmla="*/ 0 w 52129"/>
                <a:gd name="connsiteY8" fmla="*/ 0 h 2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29" h="26065">
                  <a:moveTo>
                    <a:pt x="0" y="0"/>
                  </a:moveTo>
                  <a:lnTo>
                    <a:pt x="52130" y="0"/>
                  </a:lnTo>
                  <a:lnTo>
                    <a:pt x="52130" y="0"/>
                  </a:lnTo>
                  <a:lnTo>
                    <a:pt x="52130" y="2385"/>
                  </a:lnTo>
                  <a:cubicBezTo>
                    <a:pt x="52130" y="15460"/>
                    <a:pt x="41525" y="26065"/>
                    <a:pt x="28450" y="26065"/>
                  </a:cubicBezTo>
                  <a:lnTo>
                    <a:pt x="23765" y="26065"/>
                  </a:lnTo>
                  <a:cubicBezTo>
                    <a:pt x="10690" y="26065"/>
                    <a:pt x="85" y="15460"/>
                    <a:pt x="85" y="2385"/>
                  </a:cubicBezTo>
                  <a:lnTo>
                    <a:pt x="85" y="0"/>
                  </a:lnTo>
                  <a:lnTo>
                    <a:pt x="0" y="0"/>
                  </a:lnTo>
                  <a:close/>
                </a:path>
              </a:pathLst>
            </a:custGeom>
            <a:noFill/>
            <a:ln w="8515" cap="rnd">
              <a:solidFill>
                <a:srgbClr val="263238">
                  <a:alpha val="20000"/>
                </a:srgbClr>
              </a:solidFill>
              <a:prstDash val="solid"/>
              <a:round/>
            </a:ln>
          </p:spPr>
          <p:txBody>
            <a:bodyPr rtlCol="0" anchor="ctr"/>
            <a:lstStyle/>
            <a:p>
              <a:endParaRPr lang="en-US"/>
            </a:p>
          </p:txBody>
        </p:sp>
        <p:sp>
          <p:nvSpPr>
            <p:cNvPr id="4432" name="Freeform: Shape 4431">
              <a:extLst>
                <a:ext uri="{FF2B5EF4-FFF2-40B4-BE49-F238E27FC236}">
                  <a16:creationId xmlns:a16="http://schemas.microsoft.com/office/drawing/2014/main" id="{D5C502CF-D478-4869-9BAE-354980730DC3}"/>
                </a:ext>
              </a:extLst>
            </p:cNvPr>
            <p:cNvSpPr/>
            <p:nvPr/>
          </p:nvSpPr>
          <p:spPr>
            <a:xfrm>
              <a:off x="5541659" y="1472088"/>
              <a:ext cx="30068" cy="112437"/>
            </a:xfrm>
            <a:custGeom>
              <a:avLst/>
              <a:gdLst>
                <a:gd name="connsiteX0" fmla="*/ 0 w 30068"/>
                <a:gd name="connsiteY0" fmla="*/ 0 h 112437"/>
                <a:gd name="connsiteX1" fmla="*/ 30068 w 30068"/>
                <a:gd name="connsiteY1" fmla="*/ 112437 h 112437"/>
              </a:gdLst>
              <a:ahLst/>
              <a:cxnLst>
                <a:cxn ang="0">
                  <a:pos x="connsiteX0" y="connsiteY0"/>
                </a:cxn>
                <a:cxn ang="0">
                  <a:pos x="connsiteX1" y="connsiteY1"/>
                </a:cxn>
              </a:cxnLst>
              <a:rect l="l" t="t" r="r" b="b"/>
              <a:pathLst>
                <a:path w="30068" h="112437">
                  <a:moveTo>
                    <a:pt x="0" y="0"/>
                  </a:moveTo>
                  <a:lnTo>
                    <a:pt x="30068" y="112437"/>
                  </a:lnTo>
                </a:path>
              </a:pathLst>
            </a:custGeom>
            <a:ln w="8515" cap="rnd">
              <a:solidFill>
                <a:srgbClr val="263238"/>
              </a:solidFill>
              <a:prstDash val="solid"/>
              <a:round/>
            </a:ln>
          </p:spPr>
          <p:txBody>
            <a:bodyPr rtlCol="0" anchor="ctr"/>
            <a:lstStyle/>
            <a:p>
              <a:endParaRPr lang="en-US"/>
            </a:p>
          </p:txBody>
        </p:sp>
        <p:sp>
          <p:nvSpPr>
            <p:cNvPr id="4433" name="Freeform: Shape 4432">
              <a:extLst>
                <a:ext uri="{FF2B5EF4-FFF2-40B4-BE49-F238E27FC236}">
                  <a16:creationId xmlns:a16="http://schemas.microsoft.com/office/drawing/2014/main" id="{9D03DED7-EB2C-4FBD-A330-AACB4A2F2C78}"/>
                </a:ext>
              </a:extLst>
            </p:cNvPr>
            <p:cNvSpPr/>
            <p:nvPr/>
          </p:nvSpPr>
          <p:spPr>
            <a:xfrm>
              <a:off x="5529478" y="1426688"/>
              <a:ext cx="6132" cy="22913"/>
            </a:xfrm>
            <a:custGeom>
              <a:avLst/>
              <a:gdLst>
                <a:gd name="connsiteX0" fmla="*/ 0 w 6132"/>
                <a:gd name="connsiteY0" fmla="*/ 0 h 22913"/>
                <a:gd name="connsiteX1" fmla="*/ 6133 w 6132"/>
                <a:gd name="connsiteY1" fmla="*/ 22913 h 22913"/>
              </a:gdLst>
              <a:ahLst/>
              <a:cxnLst>
                <a:cxn ang="0">
                  <a:pos x="connsiteX0" y="connsiteY0"/>
                </a:cxn>
                <a:cxn ang="0">
                  <a:pos x="connsiteX1" y="connsiteY1"/>
                </a:cxn>
              </a:cxnLst>
              <a:rect l="l" t="t" r="r" b="b"/>
              <a:pathLst>
                <a:path w="6132" h="22913">
                  <a:moveTo>
                    <a:pt x="0" y="0"/>
                  </a:moveTo>
                  <a:lnTo>
                    <a:pt x="6133" y="22913"/>
                  </a:lnTo>
                </a:path>
              </a:pathLst>
            </a:custGeom>
            <a:ln w="8515" cap="rnd">
              <a:solidFill>
                <a:srgbClr val="263238"/>
              </a:solidFill>
              <a:prstDash val="solid"/>
              <a:round/>
            </a:ln>
          </p:spPr>
          <p:txBody>
            <a:bodyPr rtlCol="0" anchor="ctr"/>
            <a:lstStyle/>
            <a:p>
              <a:endParaRPr lang="en-US"/>
            </a:p>
          </p:txBody>
        </p:sp>
        <p:sp>
          <p:nvSpPr>
            <p:cNvPr id="4434" name="Freeform: Shape 4433">
              <a:extLst>
                <a:ext uri="{FF2B5EF4-FFF2-40B4-BE49-F238E27FC236}">
                  <a16:creationId xmlns:a16="http://schemas.microsoft.com/office/drawing/2014/main" id="{C987118F-6AE7-4CB6-908B-1A57B34C9804}"/>
                </a:ext>
              </a:extLst>
            </p:cNvPr>
            <p:cNvSpPr/>
            <p:nvPr/>
          </p:nvSpPr>
          <p:spPr>
            <a:xfrm>
              <a:off x="5296171" y="1799945"/>
              <a:ext cx="115077" cy="30835"/>
            </a:xfrm>
            <a:custGeom>
              <a:avLst/>
              <a:gdLst>
                <a:gd name="connsiteX0" fmla="*/ 115078 w 115077"/>
                <a:gd name="connsiteY0" fmla="*/ 0 h 30835"/>
                <a:gd name="connsiteX1" fmla="*/ 0 w 115077"/>
                <a:gd name="connsiteY1" fmla="*/ 30835 h 30835"/>
              </a:gdLst>
              <a:ahLst/>
              <a:cxnLst>
                <a:cxn ang="0">
                  <a:pos x="connsiteX0" y="connsiteY0"/>
                </a:cxn>
                <a:cxn ang="0">
                  <a:pos x="connsiteX1" y="connsiteY1"/>
                </a:cxn>
              </a:cxnLst>
              <a:rect l="l" t="t" r="r" b="b"/>
              <a:pathLst>
                <a:path w="115077" h="30835">
                  <a:moveTo>
                    <a:pt x="115078" y="0"/>
                  </a:moveTo>
                  <a:lnTo>
                    <a:pt x="0" y="30835"/>
                  </a:lnTo>
                </a:path>
              </a:pathLst>
            </a:custGeom>
            <a:ln w="8515" cap="rnd">
              <a:solidFill>
                <a:srgbClr val="263238"/>
              </a:solidFill>
              <a:prstDash val="solid"/>
              <a:round/>
            </a:ln>
          </p:spPr>
          <p:txBody>
            <a:bodyPr rtlCol="0" anchor="ctr"/>
            <a:lstStyle/>
            <a:p>
              <a:endParaRPr lang="en-US"/>
            </a:p>
          </p:txBody>
        </p:sp>
        <p:sp>
          <p:nvSpPr>
            <p:cNvPr id="4435" name="Freeform: Shape 4434">
              <a:extLst>
                <a:ext uri="{FF2B5EF4-FFF2-40B4-BE49-F238E27FC236}">
                  <a16:creationId xmlns:a16="http://schemas.microsoft.com/office/drawing/2014/main" id="{212F2B03-5AC5-42C9-AC82-F55DC438635F}"/>
                </a:ext>
              </a:extLst>
            </p:cNvPr>
            <p:cNvSpPr/>
            <p:nvPr/>
          </p:nvSpPr>
          <p:spPr>
            <a:xfrm>
              <a:off x="5434503" y="1788531"/>
              <a:ext cx="19506" cy="5195"/>
            </a:xfrm>
            <a:custGeom>
              <a:avLst/>
              <a:gdLst>
                <a:gd name="connsiteX0" fmla="*/ 19506 w 19506"/>
                <a:gd name="connsiteY0" fmla="*/ 0 h 5195"/>
                <a:gd name="connsiteX1" fmla="*/ 0 w 19506"/>
                <a:gd name="connsiteY1" fmla="*/ 5196 h 5195"/>
              </a:gdLst>
              <a:ahLst/>
              <a:cxnLst>
                <a:cxn ang="0">
                  <a:pos x="connsiteX0" y="connsiteY0"/>
                </a:cxn>
                <a:cxn ang="0">
                  <a:pos x="connsiteX1" y="connsiteY1"/>
                </a:cxn>
              </a:cxnLst>
              <a:rect l="l" t="t" r="r" b="b"/>
              <a:pathLst>
                <a:path w="19506" h="5195">
                  <a:moveTo>
                    <a:pt x="19506" y="0"/>
                  </a:moveTo>
                  <a:lnTo>
                    <a:pt x="0" y="5196"/>
                  </a:lnTo>
                </a:path>
              </a:pathLst>
            </a:custGeom>
            <a:ln w="8515" cap="rnd">
              <a:solidFill>
                <a:srgbClr val="263238"/>
              </a:solidFill>
              <a:prstDash val="solid"/>
              <a:round/>
            </a:ln>
          </p:spPr>
          <p:txBody>
            <a:bodyPr rtlCol="0" anchor="ctr"/>
            <a:lstStyle/>
            <a:p>
              <a:endParaRPr lang="en-US"/>
            </a:p>
          </p:txBody>
        </p:sp>
        <p:sp>
          <p:nvSpPr>
            <p:cNvPr id="4436" name="Freeform: Shape 4435">
              <a:extLst>
                <a:ext uri="{FF2B5EF4-FFF2-40B4-BE49-F238E27FC236}">
                  <a16:creationId xmlns:a16="http://schemas.microsoft.com/office/drawing/2014/main" id="{5695E7F3-A38D-46E8-B304-4452228F3941}"/>
                </a:ext>
              </a:extLst>
            </p:cNvPr>
            <p:cNvSpPr/>
            <p:nvPr/>
          </p:nvSpPr>
          <p:spPr>
            <a:xfrm>
              <a:off x="5775732" y="1669961"/>
              <a:ext cx="120443" cy="32283"/>
            </a:xfrm>
            <a:custGeom>
              <a:avLst/>
              <a:gdLst>
                <a:gd name="connsiteX0" fmla="*/ 120444 w 120443"/>
                <a:gd name="connsiteY0" fmla="*/ 0 h 32283"/>
                <a:gd name="connsiteX1" fmla="*/ 0 w 120443"/>
                <a:gd name="connsiteY1" fmla="*/ 32283 h 32283"/>
              </a:gdLst>
              <a:ahLst/>
              <a:cxnLst>
                <a:cxn ang="0">
                  <a:pos x="connsiteX0" y="connsiteY0"/>
                </a:cxn>
                <a:cxn ang="0">
                  <a:pos x="connsiteX1" y="connsiteY1"/>
                </a:cxn>
              </a:cxnLst>
              <a:rect l="l" t="t" r="r" b="b"/>
              <a:pathLst>
                <a:path w="120443" h="32283">
                  <a:moveTo>
                    <a:pt x="120444" y="0"/>
                  </a:moveTo>
                  <a:lnTo>
                    <a:pt x="0" y="32283"/>
                  </a:lnTo>
                </a:path>
              </a:pathLst>
            </a:custGeom>
            <a:ln w="8515" cap="rnd">
              <a:solidFill>
                <a:srgbClr val="263238"/>
              </a:solidFill>
              <a:prstDash val="solid"/>
              <a:round/>
            </a:ln>
          </p:spPr>
          <p:txBody>
            <a:bodyPr rtlCol="0" anchor="ctr"/>
            <a:lstStyle/>
            <a:p>
              <a:endParaRPr lang="en-US"/>
            </a:p>
          </p:txBody>
        </p:sp>
        <p:sp>
          <p:nvSpPr>
            <p:cNvPr id="4437" name="Freeform: Shape 4436">
              <a:extLst>
                <a:ext uri="{FF2B5EF4-FFF2-40B4-BE49-F238E27FC236}">
                  <a16:creationId xmlns:a16="http://schemas.microsoft.com/office/drawing/2014/main" id="{9E3B8524-33F3-4865-A466-92E53A607BBF}"/>
                </a:ext>
              </a:extLst>
            </p:cNvPr>
            <p:cNvSpPr/>
            <p:nvPr/>
          </p:nvSpPr>
          <p:spPr>
            <a:xfrm>
              <a:off x="5916364" y="1659995"/>
              <a:ext cx="17121" cy="4599"/>
            </a:xfrm>
            <a:custGeom>
              <a:avLst/>
              <a:gdLst>
                <a:gd name="connsiteX0" fmla="*/ 17121 w 17121"/>
                <a:gd name="connsiteY0" fmla="*/ 0 h 4599"/>
                <a:gd name="connsiteX1" fmla="*/ 0 w 17121"/>
                <a:gd name="connsiteY1" fmla="*/ 4600 h 4599"/>
              </a:gdLst>
              <a:ahLst/>
              <a:cxnLst>
                <a:cxn ang="0">
                  <a:pos x="connsiteX0" y="connsiteY0"/>
                </a:cxn>
                <a:cxn ang="0">
                  <a:pos x="connsiteX1" y="connsiteY1"/>
                </a:cxn>
              </a:cxnLst>
              <a:rect l="l" t="t" r="r" b="b"/>
              <a:pathLst>
                <a:path w="17121" h="4599">
                  <a:moveTo>
                    <a:pt x="17121" y="0"/>
                  </a:moveTo>
                  <a:lnTo>
                    <a:pt x="0" y="4600"/>
                  </a:lnTo>
                </a:path>
              </a:pathLst>
            </a:custGeom>
            <a:ln w="8515" cap="rnd">
              <a:solidFill>
                <a:srgbClr val="263238"/>
              </a:solidFill>
              <a:prstDash val="solid"/>
              <a:round/>
            </a:ln>
          </p:spPr>
          <p:txBody>
            <a:bodyPr rtlCol="0" anchor="ctr"/>
            <a:lstStyle/>
            <a:p>
              <a:endParaRPr lang="en-US"/>
            </a:p>
          </p:txBody>
        </p:sp>
        <p:sp>
          <p:nvSpPr>
            <p:cNvPr id="4438" name="Freeform: Shape 4437">
              <a:extLst>
                <a:ext uri="{FF2B5EF4-FFF2-40B4-BE49-F238E27FC236}">
                  <a16:creationId xmlns:a16="http://schemas.microsoft.com/office/drawing/2014/main" id="{FE5ADE18-BC69-4D62-8D83-6C93BB2A69C0}"/>
                </a:ext>
              </a:extLst>
            </p:cNvPr>
            <p:cNvSpPr/>
            <p:nvPr/>
          </p:nvSpPr>
          <p:spPr>
            <a:xfrm>
              <a:off x="5449920" y="1889639"/>
              <a:ext cx="81687" cy="141483"/>
            </a:xfrm>
            <a:custGeom>
              <a:avLst/>
              <a:gdLst>
                <a:gd name="connsiteX0" fmla="*/ 81687 w 81687"/>
                <a:gd name="connsiteY0" fmla="*/ 0 h 141483"/>
                <a:gd name="connsiteX1" fmla="*/ 0 w 81687"/>
                <a:gd name="connsiteY1" fmla="*/ 141483 h 141483"/>
              </a:gdLst>
              <a:ahLst/>
              <a:cxnLst>
                <a:cxn ang="0">
                  <a:pos x="connsiteX0" y="connsiteY0"/>
                </a:cxn>
                <a:cxn ang="0">
                  <a:pos x="connsiteX1" y="connsiteY1"/>
                </a:cxn>
              </a:cxnLst>
              <a:rect l="l" t="t" r="r" b="b"/>
              <a:pathLst>
                <a:path w="81687" h="141483">
                  <a:moveTo>
                    <a:pt x="81687" y="0"/>
                  </a:moveTo>
                  <a:lnTo>
                    <a:pt x="0" y="141483"/>
                  </a:lnTo>
                </a:path>
              </a:pathLst>
            </a:custGeom>
            <a:ln w="8515" cap="rnd">
              <a:solidFill>
                <a:srgbClr val="263238"/>
              </a:solidFill>
              <a:prstDash val="solid"/>
              <a:round/>
            </a:ln>
          </p:spPr>
          <p:txBody>
            <a:bodyPr rtlCol="0" anchor="ctr"/>
            <a:lstStyle/>
            <a:p>
              <a:endParaRPr lang="en-US"/>
            </a:p>
          </p:txBody>
        </p:sp>
        <p:sp>
          <p:nvSpPr>
            <p:cNvPr id="4439" name="Freeform: Shape 4438">
              <a:extLst>
                <a:ext uri="{FF2B5EF4-FFF2-40B4-BE49-F238E27FC236}">
                  <a16:creationId xmlns:a16="http://schemas.microsoft.com/office/drawing/2014/main" id="{7AD2441E-62AB-4493-A2B8-636F6019F7EA}"/>
                </a:ext>
              </a:extLst>
            </p:cNvPr>
            <p:cNvSpPr/>
            <p:nvPr/>
          </p:nvSpPr>
          <p:spPr>
            <a:xfrm>
              <a:off x="5698133" y="1459652"/>
              <a:ext cx="81687" cy="141483"/>
            </a:xfrm>
            <a:custGeom>
              <a:avLst/>
              <a:gdLst>
                <a:gd name="connsiteX0" fmla="*/ 81687 w 81687"/>
                <a:gd name="connsiteY0" fmla="*/ 0 h 141483"/>
                <a:gd name="connsiteX1" fmla="*/ 0 w 81687"/>
                <a:gd name="connsiteY1" fmla="*/ 141483 h 141483"/>
              </a:gdLst>
              <a:ahLst/>
              <a:cxnLst>
                <a:cxn ang="0">
                  <a:pos x="connsiteX0" y="connsiteY0"/>
                </a:cxn>
                <a:cxn ang="0">
                  <a:pos x="connsiteX1" y="connsiteY1"/>
                </a:cxn>
              </a:cxnLst>
              <a:rect l="l" t="t" r="r" b="b"/>
              <a:pathLst>
                <a:path w="81687" h="141483">
                  <a:moveTo>
                    <a:pt x="81687" y="0"/>
                  </a:moveTo>
                  <a:lnTo>
                    <a:pt x="0" y="141483"/>
                  </a:lnTo>
                </a:path>
              </a:pathLst>
            </a:custGeom>
            <a:ln w="8515" cap="rnd">
              <a:solidFill>
                <a:srgbClr val="263238"/>
              </a:solidFill>
              <a:prstDash val="solid"/>
              <a:round/>
            </a:ln>
          </p:spPr>
          <p:txBody>
            <a:bodyPr rtlCol="0" anchor="ctr"/>
            <a:lstStyle/>
            <a:p>
              <a:endParaRPr lang="en-US"/>
            </a:p>
          </p:txBody>
        </p:sp>
        <p:sp>
          <p:nvSpPr>
            <p:cNvPr id="4440" name="Freeform: Shape 4439">
              <a:extLst>
                <a:ext uri="{FF2B5EF4-FFF2-40B4-BE49-F238E27FC236}">
                  <a16:creationId xmlns:a16="http://schemas.microsoft.com/office/drawing/2014/main" id="{01EC10F4-8A1A-43CB-A59F-BCE350B2A947}"/>
                </a:ext>
              </a:extLst>
            </p:cNvPr>
            <p:cNvSpPr/>
            <p:nvPr/>
          </p:nvSpPr>
          <p:spPr>
            <a:xfrm>
              <a:off x="5329135" y="1580437"/>
              <a:ext cx="141398" cy="81687"/>
            </a:xfrm>
            <a:custGeom>
              <a:avLst/>
              <a:gdLst>
                <a:gd name="connsiteX0" fmla="*/ 141398 w 141398"/>
                <a:gd name="connsiteY0" fmla="*/ 81687 h 81687"/>
                <a:gd name="connsiteX1" fmla="*/ 0 w 141398"/>
                <a:gd name="connsiteY1" fmla="*/ 0 h 81687"/>
              </a:gdLst>
              <a:ahLst/>
              <a:cxnLst>
                <a:cxn ang="0">
                  <a:pos x="connsiteX0" y="connsiteY0"/>
                </a:cxn>
                <a:cxn ang="0">
                  <a:pos x="connsiteX1" y="connsiteY1"/>
                </a:cxn>
              </a:cxnLst>
              <a:rect l="l" t="t" r="r" b="b"/>
              <a:pathLst>
                <a:path w="141398" h="81687">
                  <a:moveTo>
                    <a:pt x="141398" y="81687"/>
                  </a:moveTo>
                  <a:lnTo>
                    <a:pt x="0" y="0"/>
                  </a:lnTo>
                </a:path>
              </a:pathLst>
            </a:custGeom>
            <a:ln w="8515" cap="rnd">
              <a:solidFill>
                <a:srgbClr val="263238"/>
              </a:solidFill>
              <a:prstDash val="solid"/>
              <a:round/>
            </a:ln>
          </p:spPr>
          <p:txBody>
            <a:bodyPr rtlCol="0" anchor="ctr"/>
            <a:lstStyle/>
            <a:p>
              <a:endParaRPr lang="en-US"/>
            </a:p>
          </p:txBody>
        </p:sp>
        <p:sp>
          <p:nvSpPr>
            <p:cNvPr id="4441" name="Freeform: Shape 4440">
              <a:extLst>
                <a:ext uri="{FF2B5EF4-FFF2-40B4-BE49-F238E27FC236}">
                  <a16:creationId xmlns:a16="http://schemas.microsoft.com/office/drawing/2014/main" id="{151EF1A8-CB88-49CB-BBA3-BEA045CFD987}"/>
                </a:ext>
              </a:extLst>
            </p:cNvPr>
            <p:cNvSpPr/>
            <p:nvPr/>
          </p:nvSpPr>
          <p:spPr>
            <a:xfrm>
              <a:off x="5759122" y="1828650"/>
              <a:ext cx="21465" cy="12436"/>
            </a:xfrm>
            <a:custGeom>
              <a:avLst/>
              <a:gdLst>
                <a:gd name="connsiteX0" fmla="*/ 21465 w 21465"/>
                <a:gd name="connsiteY0" fmla="*/ 12436 h 12436"/>
                <a:gd name="connsiteX1" fmla="*/ 0 w 21465"/>
                <a:gd name="connsiteY1" fmla="*/ 0 h 12436"/>
              </a:gdLst>
              <a:ahLst/>
              <a:cxnLst>
                <a:cxn ang="0">
                  <a:pos x="connsiteX0" y="connsiteY0"/>
                </a:cxn>
                <a:cxn ang="0">
                  <a:pos x="connsiteX1" y="connsiteY1"/>
                </a:cxn>
              </a:cxnLst>
              <a:rect l="l" t="t" r="r" b="b"/>
              <a:pathLst>
                <a:path w="21465" h="12436">
                  <a:moveTo>
                    <a:pt x="21465" y="12436"/>
                  </a:moveTo>
                  <a:lnTo>
                    <a:pt x="0" y="0"/>
                  </a:lnTo>
                </a:path>
              </a:pathLst>
            </a:custGeom>
            <a:ln w="8515" cap="rnd">
              <a:solidFill>
                <a:srgbClr val="263238"/>
              </a:solidFill>
              <a:prstDash val="solid"/>
              <a:round/>
            </a:ln>
          </p:spPr>
          <p:txBody>
            <a:bodyPr rtlCol="0" anchor="ctr"/>
            <a:lstStyle/>
            <a:p>
              <a:endParaRPr lang="en-US"/>
            </a:p>
          </p:txBody>
        </p:sp>
        <p:sp>
          <p:nvSpPr>
            <p:cNvPr id="4442" name="Freeform: Shape 4441">
              <a:extLst>
                <a:ext uri="{FF2B5EF4-FFF2-40B4-BE49-F238E27FC236}">
                  <a16:creationId xmlns:a16="http://schemas.microsoft.com/office/drawing/2014/main" id="{59D89D23-409B-47C3-BCED-DF7E33187223}"/>
                </a:ext>
              </a:extLst>
            </p:cNvPr>
            <p:cNvSpPr/>
            <p:nvPr/>
          </p:nvSpPr>
          <p:spPr>
            <a:xfrm>
              <a:off x="5800179" y="1852415"/>
              <a:ext cx="100426" cy="57922"/>
            </a:xfrm>
            <a:custGeom>
              <a:avLst/>
              <a:gdLst>
                <a:gd name="connsiteX0" fmla="*/ 100427 w 100426"/>
                <a:gd name="connsiteY0" fmla="*/ 57922 h 57922"/>
                <a:gd name="connsiteX1" fmla="*/ 0 w 100426"/>
                <a:gd name="connsiteY1" fmla="*/ 0 h 57922"/>
              </a:gdLst>
              <a:ahLst/>
              <a:cxnLst>
                <a:cxn ang="0">
                  <a:pos x="connsiteX0" y="connsiteY0"/>
                </a:cxn>
                <a:cxn ang="0">
                  <a:pos x="connsiteX1" y="connsiteY1"/>
                </a:cxn>
              </a:cxnLst>
              <a:rect l="l" t="t" r="r" b="b"/>
              <a:pathLst>
                <a:path w="100426" h="57922">
                  <a:moveTo>
                    <a:pt x="100427" y="57922"/>
                  </a:moveTo>
                  <a:lnTo>
                    <a:pt x="0" y="0"/>
                  </a:lnTo>
                </a:path>
              </a:pathLst>
            </a:custGeom>
            <a:ln w="8515" cap="rnd">
              <a:solidFill>
                <a:srgbClr val="263238"/>
              </a:solidFill>
              <a:prstDash val="solid"/>
              <a:round/>
            </a:ln>
          </p:spPr>
          <p:txBody>
            <a:bodyPr rtlCol="0" anchor="ctr"/>
            <a:lstStyle/>
            <a:p>
              <a:endParaRPr lang="en-US"/>
            </a:p>
          </p:txBody>
        </p:sp>
      </p:grpSp>
      <p:sp>
        <p:nvSpPr>
          <p:cNvPr id="118" name="Google Shape;4205;p41">
            <a:extLst>
              <a:ext uri="{FF2B5EF4-FFF2-40B4-BE49-F238E27FC236}">
                <a16:creationId xmlns:a16="http://schemas.microsoft.com/office/drawing/2014/main" id="{C5975553-1B6B-4AB7-B58B-D0C7E15883D9}"/>
              </a:ext>
            </a:extLst>
          </p:cNvPr>
          <p:cNvSpPr txBox="1">
            <a:spLocks/>
          </p:cNvSpPr>
          <p:nvPr/>
        </p:nvSpPr>
        <p:spPr>
          <a:xfrm>
            <a:off x="611074" y="1293460"/>
            <a:ext cx="2935451" cy="49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marR="0" lvl="0" indent="-342900">
              <a:lnSpc>
                <a:spcPct val="150000"/>
              </a:lnSpc>
              <a:spcBef>
                <a:spcPts val="0"/>
              </a:spcBef>
              <a:spcAft>
                <a:spcPts val="1000"/>
              </a:spcAft>
              <a:buFont typeface="Arial" panose="020B0604020202020204" pitchFamily="34" charset="0"/>
              <a:buChar char="-"/>
            </a:pPr>
            <a:r>
              <a:rPr lang="en-US" sz="1400" dirty="0" err="1">
                <a:effectLst/>
                <a:latin typeface="Arial" panose="020B0604020202020204" pitchFamily="34" charset="0"/>
                <a:ea typeface="Times New Roman" panose="02020603050405020304" pitchFamily="18" charset="0"/>
              </a:rPr>
              <a:t>Kiểm</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soát</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tiến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trình</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công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việc</a:t>
            </a:r>
            <a:endParaRPr lang="en-US" sz="1200" dirty="0">
              <a:effectLst/>
              <a:latin typeface="Calibri" panose="020F0502020204030204" pitchFamily="34" charset="0"/>
              <a:ea typeface="Times New Roman" panose="02020603050405020304" pitchFamily="18" charset="0"/>
            </a:endParaRPr>
          </a:p>
        </p:txBody>
      </p:sp>
      <p:sp>
        <p:nvSpPr>
          <p:cNvPr id="119" name="Google Shape;4205;p41">
            <a:extLst>
              <a:ext uri="{FF2B5EF4-FFF2-40B4-BE49-F238E27FC236}">
                <a16:creationId xmlns:a16="http://schemas.microsoft.com/office/drawing/2014/main" id="{A808E848-8BB4-49DE-A888-8B502E20D75C}"/>
              </a:ext>
            </a:extLst>
          </p:cNvPr>
          <p:cNvSpPr txBox="1">
            <a:spLocks/>
          </p:cNvSpPr>
          <p:nvPr/>
        </p:nvSpPr>
        <p:spPr>
          <a:xfrm>
            <a:off x="611074" y="1932605"/>
            <a:ext cx="3343890" cy="49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marR="0" lvl="0" indent="-342900">
              <a:lnSpc>
                <a:spcPct val="150000"/>
              </a:lnSpc>
              <a:spcBef>
                <a:spcPts val="0"/>
              </a:spcBef>
              <a:spcAft>
                <a:spcPts val="1000"/>
              </a:spcAft>
              <a:buFont typeface="Arial" panose="020B0604020202020204" pitchFamily="34" charset="0"/>
              <a:buChar char="-"/>
            </a:pPr>
            <a:r>
              <a:rPr lang="en-US" sz="1400" dirty="0" err="1">
                <a:effectLst/>
                <a:latin typeface="Arial" panose="020B0604020202020204" pitchFamily="34" charset="0"/>
                <a:ea typeface="Times New Roman" panose="02020603050405020304" pitchFamily="18" charset="0"/>
              </a:rPr>
              <a:t>Tôn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trọng</a:t>
            </a:r>
            <a:r>
              <a:rPr lang="en-US" sz="1400" dirty="0">
                <a:effectLst/>
                <a:latin typeface="Arial" panose="020B0604020202020204" pitchFamily="34" charset="0"/>
                <a:ea typeface="Times New Roman" panose="02020603050405020304" pitchFamily="18" charset="0"/>
              </a:rPr>
              <a:t> ý </a:t>
            </a:r>
            <a:r>
              <a:rPr lang="en-US" sz="1400" dirty="0" err="1">
                <a:effectLst/>
                <a:latin typeface="Arial" panose="020B0604020202020204" pitchFamily="34" charset="0"/>
                <a:ea typeface="Times New Roman" panose="02020603050405020304" pitchFamily="18" charset="0"/>
              </a:rPr>
              <a:t>kiến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của</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người</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khác</a:t>
            </a:r>
            <a:endParaRPr lang="en-US" sz="1200" dirty="0">
              <a:effectLst/>
              <a:latin typeface="Calibri" panose="020F0502020204030204" pitchFamily="34" charset="0"/>
              <a:ea typeface="Times New Roman" panose="02020603050405020304" pitchFamily="18" charset="0"/>
            </a:endParaRPr>
          </a:p>
        </p:txBody>
      </p:sp>
      <p:sp>
        <p:nvSpPr>
          <p:cNvPr id="120" name="Google Shape;4205;p41">
            <a:extLst>
              <a:ext uri="{FF2B5EF4-FFF2-40B4-BE49-F238E27FC236}">
                <a16:creationId xmlns:a16="http://schemas.microsoft.com/office/drawing/2014/main" id="{0607C706-B58E-4B9E-9429-B1A07F1ABF12}"/>
              </a:ext>
            </a:extLst>
          </p:cNvPr>
          <p:cNvSpPr txBox="1">
            <a:spLocks/>
          </p:cNvSpPr>
          <p:nvPr/>
        </p:nvSpPr>
        <p:spPr>
          <a:xfrm>
            <a:off x="611074" y="2571750"/>
            <a:ext cx="3960925" cy="700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marR="0" lvl="0" indent="-342900">
              <a:lnSpc>
                <a:spcPct val="150000"/>
              </a:lnSpc>
              <a:spcBef>
                <a:spcPts val="0"/>
              </a:spcBef>
              <a:spcAft>
                <a:spcPts val="1000"/>
              </a:spcAft>
              <a:buFont typeface="Arial" panose="020B0604020202020204" pitchFamily="34" charset="0"/>
              <a:buChar char="-"/>
            </a:pPr>
            <a:r>
              <a:rPr lang="en-US" sz="1400" dirty="0" err="1">
                <a:effectLst/>
                <a:latin typeface="Arial" panose="020B0604020202020204" pitchFamily="34" charset="0"/>
                <a:ea typeface="Times New Roman" panose="02020603050405020304" pitchFamily="18" charset="0"/>
              </a:rPr>
              <a:t>Giúp</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đỡ</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nhau</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cùng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cố</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gắng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phát</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triển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và</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bền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vững</a:t>
            </a:r>
            <a:endParaRPr lang="en-US" sz="1200" dirty="0">
              <a:effectLst/>
              <a:latin typeface="Calibri" panose="020F0502020204030204" pitchFamily="34" charset="0"/>
              <a:ea typeface="Times New Roman" panose="02020603050405020304" pitchFamily="18" charset="0"/>
            </a:endParaRPr>
          </a:p>
        </p:txBody>
      </p:sp>
      <p:sp>
        <p:nvSpPr>
          <p:cNvPr id="121" name="Google Shape;4205;p41">
            <a:extLst>
              <a:ext uri="{FF2B5EF4-FFF2-40B4-BE49-F238E27FC236}">
                <a16:creationId xmlns:a16="http://schemas.microsoft.com/office/drawing/2014/main" id="{F4064685-1624-49A9-A722-A7848F29A3AE}"/>
              </a:ext>
            </a:extLst>
          </p:cNvPr>
          <p:cNvSpPr txBox="1">
            <a:spLocks/>
          </p:cNvSpPr>
          <p:nvPr/>
        </p:nvSpPr>
        <p:spPr>
          <a:xfrm>
            <a:off x="611074" y="3419096"/>
            <a:ext cx="3960925" cy="1029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uli"/>
              <a:buChar char="●"/>
              <a:defRPr sz="1800" b="0" i="0" u="none" strike="noStrike" cap="none">
                <a:solidFill>
                  <a:schemeClr val="dk1"/>
                </a:solidFill>
                <a:latin typeface="Muli"/>
                <a:ea typeface="Muli"/>
                <a:cs typeface="Muli"/>
                <a:sym typeface="Muli"/>
              </a:defRPr>
            </a:lvl1pPr>
            <a:lvl2pPr marL="914400" marR="0" lvl="1"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2pPr>
            <a:lvl3pPr marL="1371600" marR="0" lvl="2"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3pPr>
            <a:lvl4pPr marL="1828800" marR="0" lvl="3"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4pPr>
            <a:lvl5pPr marL="2286000" marR="0" lvl="4"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5pPr>
            <a:lvl6pPr marL="2743200" marR="0" lvl="5"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6pPr>
            <a:lvl7pPr marL="3200400" marR="0" lvl="6"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7pPr>
            <a:lvl8pPr marL="3657600" marR="0" lvl="7" indent="-317500" algn="l" rtl="0">
              <a:lnSpc>
                <a:spcPct val="115000"/>
              </a:lnSpc>
              <a:spcBef>
                <a:spcPts val="160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8pPr>
            <a:lvl9pPr marL="4114800" marR="0" lvl="8" indent="-317500" algn="l" rtl="0">
              <a:lnSpc>
                <a:spcPct val="115000"/>
              </a:lnSpc>
              <a:spcBef>
                <a:spcPts val="1600"/>
              </a:spcBef>
              <a:spcAft>
                <a:spcPts val="1600"/>
              </a:spcAft>
              <a:buClr>
                <a:schemeClr val="dk1"/>
              </a:buClr>
              <a:buSzPts val="1400"/>
              <a:buFont typeface="Muli"/>
              <a:buChar char="■"/>
              <a:defRPr sz="1400" b="0" i="0" u="none" strike="noStrike" cap="none">
                <a:solidFill>
                  <a:schemeClr val="dk1"/>
                </a:solidFill>
                <a:latin typeface="Muli"/>
                <a:ea typeface="Muli"/>
                <a:cs typeface="Muli"/>
                <a:sym typeface="Muli"/>
              </a:defRPr>
            </a:lvl9pPr>
          </a:lstStyle>
          <a:p>
            <a:pPr marL="342900" marR="0" lvl="0" indent="-342900">
              <a:lnSpc>
                <a:spcPct val="150000"/>
              </a:lnSpc>
              <a:spcBef>
                <a:spcPts val="0"/>
              </a:spcBef>
              <a:spcAft>
                <a:spcPts val="1000"/>
              </a:spcAft>
              <a:buFont typeface="Arial" panose="020B0604020202020204" pitchFamily="34" charset="0"/>
              <a:buChar char="-"/>
            </a:pPr>
            <a:r>
              <a:rPr lang="en-US" sz="1400" dirty="0" err="1">
                <a:effectLst/>
                <a:latin typeface="Arial" panose="020B0604020202020204" pitchFamily="34" charset="0"/>
                <a:ea typeface="Times New Roman" panose="02020603050405020304" pitchFamily="18" charset="0"/>
              </a:rPr>
              <a:t>Đặt</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tinh</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thần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trách</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nhiệm</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vào</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công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việc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khi</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được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bàn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giao</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công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việc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luôn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cố</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gắng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hoàn</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thành</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công</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việc</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sớm</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nhất</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có</a:t>
            </a:r>
            <a:r>
              <a:rPr lang="en-US" sz="1400" dirty="0">
                <a:effectLst/>
                <a:latin typeface="Arial" panose="020B0604020202020204" pitchFamily="34" charset="0"/>
                <a:ea typeface="Times New Roman" panose="02020603050405020304" pitchFamily="18" charset="0"/>
              </a:rPr>
              <a:t> </a:t>
            </a:r>
            <a:r>
              <a:rPr lang="en-US" sz="1400" dirty="0" err="1">
                <a:effectLst/>
                <a:latin typeface="Arial" panose="020B0604020202020204" pitchFamily="34" charset="0"/>
                <a:ea typeface="Times New Roman" panose="02020603050405020304" pitchFamily="18" charset="0"/>
              </a:rPr>
              <a:t>thể</a:t>
            </a:r>
            <a:endParaRPr lang="en-US" sz="1200" dirty="0">
              <a:effectLst/>
              <a:latin typeface="Calibri" panose="020F050202020403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237"/>
                                        </p:tgtEl>
                                        <p:attrNameLst>
                                          <p:attrName>style.visibility</p:attrName>
                                        </p:attrNameLst>
                                      </p:cBhvr>
                                      <p:to>
                                        <p:strVal val="visible"/>
                                      </p:to>
                                    </p:set>
                                    <p:anim calcmode="lin" valueType="num">
                                      <p:cBhvr additive="base">
                                        <p:cTn id="7" dur="1000" fill="hold"/>
                                        <p:tgtEl>
                                          <p:spTgt spid="4237"/>
                                        </p:tgtEl>
                                        <p:attrNameLst>
                                          <p:attrName>ppt_x</p:attrName>
                                        </p:attrNameLst>
                                      </p:cBhvr>
                                      <p:tavLst>
                                        <p:tav tm="0">
                                          <p:val>
                                            <p:strVal val="0-#ppt_w/2"/>
                                          </p:val>
                                        </p:tav>
                                        <p:tav tm="100000">
                                          <p:val>
                                            <p:strVal val="#ppt_x"/>
                                          </p:val>
                                        </p:tav>
                                      </p:tavLst>
                                    </p:anim>
                                    <p:anim calcmode="lin" valueType="num">
                                      <p:cBhvr additive="base">
                                        <p:cTn id="8" dur="1000" fill="hold"/>
                                        <p:tgtEl>
                                          <p:spTgt spid="423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279"/>
                                        </p:tgtEl>
                                        <p:attrNameLst>
                                          <p:attrName>style.visibility</p:attrName>
                                        </p:attrNameLst>
                                      </p:cBhvr>
                                      <p:to>
                                        <p:strVal val="visible"/>
                                      </p:to>
                                    </p:set>
                                    <p:anim calcmode="lin" valueType="num">
                                      <p:cBhvr additive="base">
                                        <p:cTn id="11" dur="1000" fill="hold"/>
                                        <p:tgtEl>
                                          <p:spTgt spid="4279"/>
                                        </p:tgtEl>
                                        <p:attrNameLst>
                                          <p:attrName>ppt_x</p:attrName>
                                        </p:attrNameLst>
                                      </p:cBhvr>
                                      <p:tavLst>
                                        <p:tav tm="0">
                                          <p:val>
                                            <p:strVal val="0-#ppt_w/2"/>
                                          </p:val>
                                        </p:tav>
                                        <p:tav tm="100000">
                                          <p:val>
                                            <p:strVal val="#ppt_x"/>
                                          </p:val>
                                        </p:tav>
                                      </p:tavLst>
                                    </p:anim>
                                    <p:anim calcmode="lin" valueType="num">
                                      <p:cBhvr additive="base">
                                        <p:cTn id="12" dur="1000" fill="hold"/>
                                        <p:tgtEl>
                                          <p:spTgt spid="4279"/>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up)">
                                      <p:cBhvr>
                                        <p:cTn id="15" dur="1000"/>
                                        <p:tgtEl>
                                          <p:spTgt spid="11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wipe(up)">
                                      <p:cBhvr>
                                        <p:cTn id="18" dur="1000"/>
                                        <p:tgtEl>
                                          <p:spTgt spid="11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wipe(up)">
                                      <p:cBhvr>
                                        <p:cTn id="21" dur="1000"/>
                                        <p:tgtEl>
                                          <p:spTgt spid="1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down)">
                                      <p:cBhvr>
                                        <p:cTn id="24" dur="1000"/>
                                        <p:tgtEl>
                                          <p:spTgt spid="121"/>
                                        </p:tgtEl>
                                      </p:cBhvr>
                                    </p:animEffect>
                                  </p:childTnLst>
                                </p:cTn>
                              </p:par>
                              <p:par>
                                <p:cTn id="25" presetID="22" presetClass="entr" presetSubtype="1"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par>
                                <p:cTn id="28" presetID="22" presetClass="entr" presetSubtype="1"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1000"/>
                                        <p:tgtEl>
                                          <p:spTgt spid="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1000"/>
                                        <p:tgtEl>
                                          <p:spTgt spid="1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1000"/>
                                        <p:tgtEl>
                                          <p:spTgt spid="19"/>
                                        </p:tgtEl>
                                      </p:cBhvr>
                                    </p:animEffect>
                                  </p:childTnLst>
                                </p:cTn>
                              </p:par>
                              <p:par>
                                <p:cTn id="37" presetID="22" presetClass="entr" presetSubtype="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1000"/>
                                        <p:tgtEl>
                                          <p:spTgt spid="20"/>
                                        </p:tgtEl>
                                      </p:cBhvr>
                                    </p:animEffect>
                                  </p:childTnLst>
                                </p:cTn>
                              </p:par>
                              <p:par>
                                <p:cTn id="40" presetID="22" presetClass="entr" presetSubtype="1" fill="hold" nodeType="withEffect">
                                  <p:stCondLst>
                                    <p:cond delay="0"/>
                                  </p:stCondLst>
                                  <p:childTnLst>
                                    <p:set>
                                      <p:cBhvr>
                                        <p:cTn id="41" dur="1" fill="hold">
                                          <p:stCondLst>
                                            <p:cond delay="0"/>
                                          </p:stCondLst>
                                        </p:cTn>
                                        <p:tgtEl>
                                          <p:spTgt spid="4266"/>
                                        </p:tgtEl>
                                        <p:attrNameLst>
                                          <p:attrName>style.visibility</p:attrName>
                                        </p:attrNameLst>
                                      </p:cBhvr>
                                      <p:to>
                                        <p:strVal val="visible"/>
                                      </p:to>
                                    </p:set>
                                    <p:animEffect transition="in" filter="wipe(up)">
                                      <p:cBhvr>
                                        <p:cTn id="42" dur="1000"/>
                                        <p:tgtEl>
                                          <p:spTgt spid="4266"/>
                                        </p:tgtEl>
                                      </p:cBhvr>
                                    </p:animEffect>
                                  </p:childTnLst>
                                </p:cTn>
                              </p:par>
                              <p:par>
                                <p:cTn id="43" presetID="22" presetClass="entr" presetSubtype="1" fill="hold" nodeType="with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wipe(up)">
                                      <p:cBhvr>
                                        <p:cTn id="45" dur="1000"/>
                                        <p:tgtEl>
                                          <p:spTgt spid="112"/>
                                        </p:tgtEl>
                                      </p:cBhvr>
                                    </p:animEffect>
                                  </p:childTnLst>
                                </p:cTn>
                              </p:par>
                              <p:par>
                                <p:cTn id="46" presetID="22" presetClass="entr" presetSubtype="1" fill="hold" nodeType="withEffect">
                                  <p:stCondLst>
                                    <p:cond delay="0"/>
                                  </p:stCondLst>
                                  <p:childTnLst>
                                    <p:set>
                                      <p:cBhvr>
                                        <p:cTn id="47" dur="1" fill="hold">
                                          <p:stCondLst>
                                            <p:cond delay="0"/>
                                          </p:stCondLst>
                                        </p:cTn>
                                        <p:tgtEl>
                                          <p:spTgt spid="4350"/>
                                        </p:tgtEl>
                                        <p:attrNameLst>
                                          <p:attrName>style.visibility</p:attrName>
                                        </p:attrNameLst>
                                      </p:cBhvr>
                                      <p:to>
                                        <p:strVal val="visible"/>
                                      </p:to>
                                    </p:set>
                                    <p:animEffect transition="in" filter="wipe(up)">
                                      <p:cBhvr>
                                        <p:cTn id="48" dur="1000"/>
                                        <p:tgtEl>
                                          <p:spTgt spid="4350"/>
                                        </p:tgtEl>
                                      </p:cBhvr>
                                    </p:animEffect>
                                  </p:childTnLst>
                                </p:cTn>
                              </p:par>
                              <p:par>
                                <p:cTn id="49" presetID="22" presetClass="entr" presetSubtype="1" fill="hold" nodeType="withEffect">
                                  <p:stCondLst>
                                    <p:cond delay="0"/>
                                  </p:stCondLst>
                                  <p:childTnLst>
                                    <p:set>
                                      <p:cBhvr>
                                        <p:cTn id="50" dur="1" fill="hold">
                                          <p:stCondLst>
                                            <p:cond delay="0"/>
                                          </p:stCondLst>
                                        </p:cTn>
                                        <p:tgtEl>
                                          <p:spTgt spid="4410"/>
                                        </p:tgtEl>
                                        <p:attrNameLst>
                                          <p:attrName>style.visibility</p:attrName>
                                        </p:attrNameLst>
                                      </p:cBhvr>
                                      <p:to>
                                        <p:strVal val="visible"/>
                                      </p:to>
                                    </p:set>
                                    <p:animEffect transition="in" filter="wipe(up)">
                                      <p:cBhvr>
                                        <p:cTn id="51" dur="1000"/>
                                        <p:tgtEl>
                                          <p:spTgt spid="4410"/>
                                        </p:tgtEl>
                                      </p:cBhvr>
                                    </p:animEffect>
                                  </p:childTnLst>
                                </p:cTn>
                              </p:par>
                              <p:par>
                                <p:cTn id="52" presetID="22" presetClass="entr" presetSubtype="1" fill="hold" nodeType="withEffect">
                                  <p:stCondLst>
                                    <p:cond delay="0"/>
                                  </p:stCondLst>
                                  <p:childTnLst>
                                    <p:set>
                                      <p:cBhvr>
                                        <p:cTn id="53" dur="1" fill="hold">
                                          <p:stCondLst>
                                            <p:cond delay="0"/>
                                          </p:stCondLst>
                                        </p:cTn>
                                        <p:tgtEl>
                                          <p:spTgt spid="4426"/>
                                        </p:tgtEl>
                                        <p:attrNameLst>
                                          <p:attrName>style.visibility</p:attrName>
                                        </p:attrNameLst>
                                      </p:cBhvr>
                                      <p:to>
                                        <p:strVal val="visible"/>
                                      </p:to>
                                    </p:set>
                                    <p:animEffect transition="in" filter="wipe(up)">
                                      <p:cBhvr>
                                        <p:cTn id="54" dur="1000"/>
                                        <p:tgtEl>
                                          <p:spTgt spid="4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7" grpId="0"/>
      <p:bldP spid="4279" grpId="0" animBg="1"/>
      <p:bldP spid="18" grpId="0" animBg="1"/>
      <p:bldP spid="19" grpId="0" animBg="1"/>
      <p:bldP spid="118" grpId="0"/>
      <p:bldP spid="119" grpId="0"/>
      <p:bldP spid="120" grpId="0"/>
      <p:bldP spid="1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5"/>
        <p:cNvGrpSpPr/>
        <p:nvPr/>
      </p:nvGrpSpPr>
      <p:grpSpPr>
        <a:xfrm>
          <a:off x="0" y="0"/>
          <a:ext cx="0" cy="0"/>
          <a:chOff x="0" y="0"/>
          <a:chExt cx="0" cy="0"/>
        </a:xfrm>
      </p:grpSpPr>
      <p:grpSp>
        <p:nvGrpSpPr>
          <p:cNvPr id="11" name="Google Shape;7647;p55">
            <a:extLst>
              <a:ext uri="{FF2B5EF4-FFF2-40B4-BE49-F238E27FC236}">
                <a16:creationId xmlns:a16="http://schemas.microsoft.com/office/drawing/2014/main" id="{DDD528F8-1086-4A28-BD89-F92F35B86FC9}"/>
              </a:ext>
            </a:extLst>
          </p:cNvPr>
          <p:cNvGrpSpPr/>
          <p:nvPr/>
        </p:nvGrpSpPr>
        <p:grpSpPr>
          <a:xfrm flipH="1">
            <a:off x="507815" y="714204"/>
            <a:ext cx="4010166" cy="2627337"/>
            <a:chOff x="4230215" y="407085"/>
            <a:chExt cx="4537927" cy="4243800"/>
          </a:xfrm>
        </p:grpSpPr>
        <p:sp>
          <p:nvSpPr>
            <p:cNvPr id="12" name="Google Shape;7648;p55">
              <a:extLst>
                <a:ext uri="{FF2B5EF4-FFF2-40B4-BE49-F238E27FC236}">
                  <a16:creationId xmlns:a16="http://schemas.microsoft.com/office/drawing/2014/main" id="{A8525AE1-E0E5-4D64-8A8C-ACA5910FF842}"/>
                </a:ext>
              </a:extLst>
            </p:cNvPr>
            <p:cNvSpPr/>
            <p:nvPr/>
          </p:nvSpPr>
          <p:spPr>
            <a:xfrm>
              <a:off x="4983043" y="407085"/>
              <a:ext cx="3785100" cy="42438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49;p55">
              <a:extLst>
                <a:ext uri="{FF2B5EF4-FFF2-40B4-BE49-F238E27FC236}">
                  <a16:creationId xmlns:a16="http://schemas.microsoft.com/office/drawing/2014/main" id="{0F94AE24-B819-416F-830A-78D8FEB571AF}"/>
                </a:ext>
              </a:extLst>
            </p:cNvPr>
            <p:cNvSpPr/>
            <p:nvPr/>
          </p:nvSpPr>
          <p:spPr>
            <a:xfrm rot="10800000">
              <a:off x="4230215" y="1068373"/>
              <a:ext cx="758400" cy="12972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7650;p55">
            <a:extLst>
              <a:ext uri="{FF2B5EF4-FFF2-40B4-BE49-F238E27FC236}">
                <a16:creationId xmlns:a16="http://schemas.microsoft.com/office/drawing/2014/main" id="{30790B59-35BE-4690-99A2-FC1668C85957}"/>
              </a:ext>
            </a:extLst>
          </p:cNvPr>
          <p:cNvSpPr txBox="1">
            <a:spLocks/>
          </p:cNvSpPr>
          <p:nvPr/>
        </p:nvSpPr>
        <p:spPr>
          <a:xfrm>
            <a:off x="649030" y="714819"/>
            <a:ext cx="3159864" cy="26013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ed Hat Display"/>
              <a:buNone/>
              <a:defRPr sz="3000" b="1" i="0" u="none" strike="noStrike" cap="none">
                <a:solidFill>
                  <a:schemeClr val="dk1"/>
                </a:solidFill>
                <a:latin typeface="Red Hat Display"/>
                <a:ea typeface="Red Hat Display"/>
                <a:cs typeface="Red Hat Display"/>
                <a:sym typeface="Red Hat Display"/>
              </a:defRPr>
            </a:lvl1pPr>
            <a:lvl2pPr marR="0" lvl="1"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2pPr>
            <a:lvl3pPr marR="0" lvl="2"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3pPr>
            <a:lvl4pPr marR="0" lvl="3"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4pPr>
            <a:lvl5pPr marR="0" lvl="4"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5pPr>
            <a:lvl6pPr marR="0" lvl="5"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6pPr>
            <a:lvl7pPr marR="0" lvl="6"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7pPr>
            <a:lvl8pPr marR="0" lvl="7"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8pPr>
            <a:lvl9pPr marR="0" lvl="8" algn="r" rtl="0">
              <a:lnSpc>
                <a:spcPct val="100000"/>
              </a:lnSpc>
              <a:spcBef>
                <a:spcPts val="0"/>
              </a:spcBef>
              <a:spcAft>
                <a:spcPts val="0"/>
              </a:spcAft>
              <a:buClr>
                <a:schemeClr val="dk1"/>
              </a:buClr>
              <a:buSzPts val="1800"/>
              <a:buFont typeface="Red Hat Display"/>
              <a:buNone/>
              <a:defRPr sz="1800" b="1" i="0" u="none" strike="noStrike" cap="none">
                <a:solidFill>
                  <a:schemeClr val="dk1"/>
                </a:solidFill>
                <a:latin typeface="Red Hat Display"/>
                <a:ea typeface="Red Hat Display"/>
                <a:cs typeface="Red Hat Display"/>
                <a:sym typeface="Red Hat Display"/>
              </a:defRPr>
            </a:lvl9pPr>
          </a:lstStyle>
          <a:p>
            <a:r>
              <a:rPr lang="en-US" sz="5200" dirty="0">
                <a:solidFill>
                  <a:schemeClr val="accent1"/>
                </a:solidFill>
                <a:latin typeface="Dosis ExtraBold" pitchFamily="2" charset="0"/>
              </a:rPr>
              <a:t>THANKS</a:t>
            </a:r>
            <a:br>
              <a:rPr lang="en-US" sz="5200" dirty="0">
                <a:solidFill>
                  <a:schemeClr val="accent1"/>
                </a:solidFill>
                <a:latin typeface="Dosis ExtraBold" pitchFamily="2" charset="0"/>
              </a:rPr>
            </a:br>
            <a:r>
              <a:rPr lang="en-US" sz="5200" dirty="0">
                <a:solidFill>
                  <a:schemeClr val="accent1"/>
                </a:solidFill>
                <a:latin typeface="Dosis ExtraBold" pitchFamily="2" charset="0"/>
              </a:rPr>
              <a:t>FOR</a:t>
            </a:r>
            <a:br>
              <a:rPr lang="en-US" sz="5200" dirty="0">
                <a:solidFill>
                  <a:schemeClr val="accent1"/>
                </a:solidFill>
                <a:latin typeface="Dosis ExtraBold" pitchFamily="2" charset="0"/>
              </a:rPr>
            </a:br>
            <a:r>
              <a:rPr lang="en-US" sz="5200" dirty="0">
                <a:solidFill>
                  <a:schemeClr val="accent1"/>
                </a:solidFill>
                <a:latin typeface="Dosis ExtraBold" pitchFamily="2" charset="0"/>
              </a:rPr>
              <a:t>LISTENING</a:t>
            </a:r>
          </a:p>
        </p:txBody>
      </p:sp>
      <p:sp>
        <p:nvSpPr>
          <p:cNvPr id="17" name="Google Shape;7231;p55">
            <a:extLst>
              <a:ext uri="{FF2B5EF4-FFF2-40B4-BE49-F238E27FC236}">
                <a16:creationId xmlns:a16="http://schemas.microsoft.com/office/drawing/2014/main" id="{69844328-B13B-4D52-AFAC-2C0866F4F13B}"/>
              </a:ext>
            </a:extLst>
          </p:cNvPr>
          <p:cNvSpPr/>
          <p:nvPr/>
        </p:nvSpPr>
        <p:spPr>
          <a:xfrm>
            <a:off x="4231079" y="2139573"/>
            <a:ext cx="4796899" cy="2766963"/>
          </a:xfrm>
          <a:custGeom>
            <a:avLst/>
            <a:gdLst/>
            <a:ahLst/>
            <a:cxnLst/>
            <a:rect l="l" t="t" r="r" b="b"/>
            <a:pathLst>
              <a:path w="58576" h="33789" extrusionOk="0">
                <a:moveTo>
                  <a:pt x="37967" y="1"/>
                </a:moveTo>
                <a:cubicBezTo>
                  <a:pt x="37554" y="1"/>
                  <a:pt x="37142" y="92"/>
                  <a:pt x="36828" y="273"/>
                </a:cubicBezTo>
                <a:lnTo>
                  <a:pt x="616" y="21322"/>
                </a:lnTo>
                <a:cubicBezTo>
                  <a:pt x="0" y="21685"/>
                  <a:pt x="0" y="22275"/>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3"/>
                </a:cubicBezTo>
                <a:lnTo>
                  <a:pt x="39107" y="273"/>
                </a:lnTo>
                <a:cubicBezTo>
                  <a:pt x="38792" y="92"/>
                  <a:pt x="38379" y="1"/>
                  <a:pt x="37967" y="1"/>
                </a:cubicBezTo>
                <a:close/>
              </a:path>
            </a:pathLst>
          </a:custGeom>
          <a:solidFill>
            <a:srgbClr val="595959">
              <a:alpha val="30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roup 120">
            <a:extLst>
              <a:ext uri="{FF2B5EF4-FFF2-40B4-BE49-F238E27FC236}">
                <a16:creationId xmlns:a16="http://schemas.microsoft.com/office/drawing/2014/main" id="{795421CA-A8CA-42FE-84FC-195C2A8E1F32}"/>
              </a:ext>
            </a:extLst>
          </p:cNvPr>
          <p:cNvGrpSpPr/>
          <p:nvPr/>
        </p:nvGrpSpPr>
        <p:grpSpPr>
          <a:xfrm>
            <a:off x="4231079" y="1742982"/>
            <a:ext cx="4796899" cy="2911498"/>
            <a:chOff x="4231079" y="1742982"/>
            <a:chExt cx="4796899" cy="2911498"/>
          </a:xfrm>
        </p:grpSpPr>
        <p:sp>
          <p:nvSpPr>
            <p:cNvPr id="16" name="Google Shape;7230;p55">
              <a:extLst>
                <a:ext uri="{FF2B5EF4-FFF2-40B4-BE49-F238E27FC236}">
                  <a16:creationId xmlns:a16="http://schemas.microsoft.com/office/drawing/2014/main" id="{0CD7E7DF-6985-4E00-97EA-607A2A97EAA3}"/>
                </a:ext>
              </a:extLst>
            </p:cNvPr>
            <p:cNvSpPr/>
            <p:nvPr/>
          </p:nvSpPr>
          <p:spPr>
            <a:xfrm>
              <a:off x="4461277" y="3571656"/>
              <a:ext cx="11383" cy="8598"/>
            </a:xfrm>
            <a:custGeom>
              <a:avLst/>
              <a:gdLst/>
              <a:ahLst/>
              <a:cxnLst/>
              <a:rect l="l" t="t" r="r" b="b"/>
              <a:pathLst>
                <a:path w="139" h="105" extrusionOk="0">
                  <a:moveTo>
                    <a:pt x="118" y="0"/>
                  </a:moveTo>
                  <a:lnTo>
                    <a:pt x="1" y="70"/>
                  </a:lnTo>
                  <a:lnTo>
                    <a:pt x="20" y="104"/>
                  </a:lnTo>
                  <a:lnTo>
                    <a:pt x="138" y="35"/>
                  </a:lnTo>
                  <a:lnTo>
                    <a:pt x="118"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32;p55">
              <a:extLst>
                <a:ext uri="{FF2B5EF4-FFF2-40B4-BE49-F238E27FC236}">
                  <a16:creationId xmlns:a16="http://schemas.microsoft.com/office/drawing/2014/main" id="{01909F7D-5523-4E26-8D90-46248553313E}"/>
                </a:ext>
              </a:extLst>
            </p:cNvPr>
            <p:cNvSpPr/>
            <p:nvPr/>
          </p:nvSpPr>
          <p:spPr>
            <a:xfrm>
              <a:off x="4231079" y="1742982"/>
              <a:ext cx="4796899" cy="2766963"/>
            </a:xfrm>
            <a:custGeom>
              <a:avLst/>
              <a:gdLst/>
              <a:ahLst/>
              <a:cxnLst/>
              <a:rect l="l" t="t" r="r" b="b"/>
              <a:pathLst>
                <a:path w="58576" h="33789" extrusionOk="0">
                  <a:moveTo>
                    <a:pt x="37967" y="1"/>
                  </a:moveTo>
                  <a:cubicBezTo>
                    <a:pt x="37554" y="1"/>
                    <a:pt x="37142" y="91"/>
                    <a:pt x="36828" y="273"/>
                  </a:cubicBezTo>
                  <a:lnTo>
                    <a:pt x="616" y="21322"/>
                  </a:lnTo>
                  <a:cubicBezTo>
                    <a:pt x="0" y="21684"/>
                    <a:pt x="0" y="22274"/>
                    <a:pt x="629" y="22637"/>
                  </a:cubicBezTo>
                  <a:lnTo>
                    <a:pt x="19480" y="33517"/>
                  </a:lnTo>
                  <a:cubicBezTo>
                    <a:pt x="19796" y="33698"/>
                    <a:pt x="20208" y="33789"/>
                    <a:pt x="20621" y="33789"/>
                  </a:cubicBezTo>
                  <a:cubicBezTo>
                    <a:pt x="21033" y="33789"/>
                    <a:pt x="21446" y="33698"/>
                    <a:pt x="21761" y="33517"/>
                  </a:cubicBezTo>
                  <a:lnTo>
                    <a:pt x="57958" y="12468"/>
                  </a:lnTo>
                  <a:cubicBezTo>
                    <a:pt x="58576" y="12105"/>
                    <a:pt x="58576" y="11515"/>
                    <a:pt x="57945" y="11152"/>
                  </a:cubicBezTo>
                  <a:lnTo>
                    <a:pt x="39107" y="273"/>
                  </a:lnTo>
                  <a:cubicBezTo>
                    <a:pt x="38792" y="91"/>
                    <a:pt x="38379" y="1"/>
                    <a:pt x="3796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33;p55">
              <a:extLst>
                <a:ext uri="{FF2B5EF4-FFF2-40B4-BE49-F238E27FC236}">
                  <a16:creationId xmlns:a16="http://schemas.microsoft.com/office/drawing/2014/main" id="{B69F3942-368D-4176-8EAD-03BE5825531C}"/>
                </a:ext>
              </a:extLst>
            </p:cNvPr>
            <p:cNvSpPr/>
            <p:nvPr/>
          </p:nvSpPr>
          <p:spPr>
            <a:xfrm>
              <a:off x="4636444" y="1942056"/>
              <a:ext cx="4012539" cy="2327053"/>
            </a:xfrm>
            <a:custGeom>
              <a:avLst/>
              <a:gdLst/>
              <a:ahLst/>
              <a:cxnLst/>
              <a:rect l="l" t="t" r="r" b="b"/>
              <a:pathLst>
                <a:path w="48998" h="28417" extrusionOk="0">
                  <a:moveTo>
                    <a:pt x="29395" y="1"/>
                  </a:moveTo>
                  <a:lnTo>
                    <a:pt x="1" y="17093"/>
                  </a:lnTo>
                  <a:lnTo>
                    <a:pt x="19588" y="28416"/>
                  </a:lnTo>
                  <a:lnTo>
                    <a:pt x="48997" y="11324"/>
                  </a:lnTo>
                  <a:lnTo>
                    <a:pt x="293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34;p55">
              <a:extLst>
                <a:ext uri="{FF2B5EF4-FFF2-40B4-BE49-F238E27FC236}">
                  <a16:creationId xmlns:a16="http://schemas.microsoft.com/office/drawing/2014/main" id="{58DACB01-E0CC-4E44-8436-9B9A6B73853C}"/>
                </a:ext>
              </a:extLst>
            </p:cNvPr>
            <p:cNvSpPr/>
            <p:nvPr/>
          </p:nvSpPr>
          <p:spPr>
            <a:xfrm>
              <a:off x="8100798" y="2366489"/>
              <a:ext cx="77060" cy="40208"/>
            </a:xfrm>
            <a:custGeom>
              <a:avLst/>
              <a:gdLst/>
              <a:ahLst/>
              <a:cxnLst/>
              <a:rect l="l" t="t" r="r" b="b"/>
              <a:pathLst>
                <a:path w="941" h="491" extrusionOk="0">
                  <a:moveTo>
                    <a:pt x="469" y="1"/>
                  </a:moveTo>
                  <a:cubicBezTo>
                    <a:pt x="360" y="1"/>
                    <a:pt x="249" y="24"/>
                    <a:pt x="162" y="71"/>
                  </a:cubicBezTo>
                  <a:cubicBezTo>
                    <a:pt x="1" y="166"/>
                    <a:pt x="1" y="327"/>
                    <a:pt x="162" y="419"/>
                  </a:cubicBezTo>
                  <a:cubicBezTo>
                    <a:pt x="242" y="466"/>
                    <a:pt x="350" y="490"/>
                    <a:pt x="459" y="490"/>
                  </a:cubicBezTo>
                  <a:cubicBezTo>
                    <a:pt x="568" y="490"/>
                    <a:pt x="679" y="466"/>
                    <a:pt x="767" y="419"/>
                  </a:cubicBezTo>
                  <a:cubicBezTo>
                    <a:pt x="941" y="312"/>
                    <a:pt x="941" y="166"/>
                    <a:pt x="767" y="71"/>
                  </a:cubicBezTo>
                  <a:cubicBezTo>
                    <a:pt x="686" y="24"/>
                    <a:pt x="578" y="1"/>
                    <a:pt x="46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35;p55">
              <a:extLst>
                <a:ext uri="{FF2B5EF4-FFF2-40B4-BE49-F238E27FC236}">
                  <a16:creationId xmlns:a16="http://schemas.microsoft.com/office/drawing/2014/main" id="{8B5A850A-C872-4FAD-9777-E69270BA986D}"/>
                </a:ext>
              </a:extLst>
            </p:cNvPr>
            <p:cNvSpPr/>
            <p:nvPr/>
          </p:nvSpPr>
          <p:spPr>
            <a:xfrm>
              <a:off x="7797552" y="2190181"/>
              <a:ext cx="266067" cy="150021"/>
            </a:xfrm>
            <a:custGeom>
              <a:avLst/>
              <a:gdLst/>
              <a:ahLst/>
              <a:cxnLst/>
              <a:rect l="l" t="t" r="r" b="b"/>
              <a:pathLst>
                <a:path w="3249" h="1832" extrusionOk="0">
                  <a:moveTo>
                    <a:pt x="336" y="1"/>
                  </a:moveTo>
                  <a:cubicBezTo>
                    <a:pt x="259" y="1"/>
                    <a:pt x="182" y="17"/>
                    <a:pt x="122" y="51"/>
                  </a:cubicBezTo>
                  <a:cubicBezTo>
                    <a:pt x="1" y="117"/>
                    <a:pt x="1" y="225"/>
                    <a:pt x="122" y="291"/>
                  </a:cubicBezTo>
                  <a:lnTo>
                    <a:pt x="2698" y="1781"/>
                  </a:lnTo>
                  <a:cubicBezTo>
                    <a:pt x="2759" y="1815"/>
                    <a:pt x="2836" y="1832"/>
                    <a:pt x="2913" y="1832"/>
                  </a:cubicBezTo>
                  <a:cubicBezTo>
                    <a:pt x="2990" y="1832"/>
                    <a:pt x="3067" y="1815"/>
                    <a:pt x="3127" y="1781"/>
                  </a:cubicBezTo>
                  <a:cubicBezTo>
                    <a:pt x="3249" y="1714"/>
                    <a:pt x="3249" y="1607"/>
                    <a:pt x="3127" y="1527"/>
                  </a:cubicBezTo>
                  <a:lnTo>
                    <a:pt x="552" y="51"/>
                  </a:lnTo>
                  <a:cubicBezTo>
                    <a:pt x="491" y="17"/>
                    <a:pt x="413" y="1"/>
                    <a:pt x="336"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36;p55">
              <a:extLst>
                <a:ext uri="{FF2B5EF4-FFF2-40B4-BE49-F238E27FC236}">
                  <a16:creationId xmlns:a16="http://schemas.microsoft.com/office/drawing/2014/main" id="{251E8811-B6D3-41B6-BAE2-912DBD7EE81E}"/>
                </a:ext>
              </a:extLst>
            </p:cNvPr>
            <p:cNvSpPr/>
            <p:nvPr/>
          </p:nvSpPr>
          <p:spPr>
            <a:xfrm>
              <a:off x="5080216" y="3824940"/>
              <a:ext cx="351316" cy="185234"/>
            </a:xfrm>
            <a:custGeom>
              <a:avLst/>
              <a:gdLst/>
              <a:ahLst/>
              <a:cxnLst/>
              <a:rect l="l" t="t" r="r" b="b"/>
              <a:pathLst>
                <a:path w="4290" h="2262" extrusionOk="0">
                  <a:moveTo>
                    <a:pt x="2147" y="1"/>
                  </a:moveTo>
                  <a:cubicBezTo>
                    <a:pt x="1644" y="1"/>
                    <a:pt x="1141" y="113"/>
                    <a:pt x="759" y="336"/>
                  </a:cubicBezTo>
                  <a:cubicBezTo>
                    <a:pt x="0" y="779"/>
                    <a:pt x="6" y="1492"/>
                    <a:pt x="772" y="1933"/>
                  </a:cubicBezTo>
                  <a:cubicBezTo>
                    <a:pt x="1155" y="2152"/>
                    <a:pt x="1652" y="2262"/>
                    <a:pt x="2149" y="2262"/>
                  </a:cubicBezTo>
                  <a:cubicBezTo>
                    <a:pt x="2650" y="2262"/>
                    <a:pt x="3151" y="2151"/>
                    <a:pt x="3531" y="1929"/>
                  </a:cubicBezTo>
                  <a:cubicBezTo>
                    <a:pt x="4290" y="1485"/>
                    <a:pt x="4287" y="770"/>
                    <a:pt x="3518" y="328"/>
                  </a:cubicBezTo>
                  <a:cubicBezTo>
                    <a:pt x="3138" y="110"/>
                    <a:pt x="2643" y="1"/>
                    <a:pt x="214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37;p55">
              <a:extLst>
                <a:ext uri="{FF2B5EF4-FFF2-40B4-BE49-F238E27FC236}">
                  <a16:creationId xmlns:a16="http://schemas.microsoft.com/office/drawing/2014/main" id="{A9E64675-F62E-4B44-BA72-816995C884B9}"/>
                </a:ext>
              </a:extLst>
            </p:cNvPr>
            <p:cNvSpPr/>
            <p:nvPr/>
          </p:nvSpPr>
          <p:spPr>
            <a:xfrm>
              <a:off x="4243035" y="2710015"/>
              <a:ext cx="4772823" cy="1944465"/>
            </a:xfrm>
            <a:custGeom>
              <a:avLst/>
              <a:gdLst/>
              <a:ahLst/>
              <a:cxnLst/>
              <a:rect l="l" t="t" r="r" b="b"/>
              <a:pathLst>
                <a:path w="58282" h="23745" extrusionOk="0">
                  <a:moveTo>
                    <a:pt x="58282" y="0"/>
                  </a:moveTo>
                  <a:cubicBezTo>
                    <a:pt x="58282" y="243"/>
                    <a:pt x="58121" y="470"/>
                    <a:pt x="57812" y="659"/>
                  </a:cubicBezTo>
                  <a:lnTo>
                    <a:pt x="21602" y="21708"/>
                  </a:lnTo>
                  <a:cubicBezTo>
                    <a:pt x="21287" y="21889"/>
                    <a:pt x="20876" y="21979"/>
                    <a:pt x="20464" y="21979"/>
                  </a:cubicBezTo>
                  <a:cubicBezTo>
                    <a:pt x="20085" y="21979"/>
                    <a:pt x="19706" y="21903"/>
                    <a:pt x="19402" y="21750"/>
                  </a:cubicBezTo>
                  <a:lnTo>
                    <a:pt x="19402" y="21748"/>
                  </a:lnTo>
                  <a:lnTo>
                    <a:pt x="19321" y="21708"/>
                  </a:lnTo>
                  <a:lnTo>
                    <a:pt x="483" y="10828"/>
                  </a:lnTo>
                  <a:cubicBezTo>
                    <a:pt x="376" y="10760"/>
                    <a:pt x="259" y="10677"/>
                    <a:pt x="215" y="10626"/>
                  </a:cubicBezTo>
                  <a:cubicBezTo>
                    <a:pt x="151" y="10568"/>
                    <a:pt x="99" y="10500"/>
                    <a:pt x="61" y="10423"/>
                  </a:cubicBezTo>
                  <a:cubicBezTo>
                    <a:pt x="54" y="10409"/>
                    <a:pt x="50" y="10394"/>
                    <a:pt x="44" y="10380"/>
                  </a:cubicBezTo>
                  <a:cubicBezTo>
                    <a:pt x="35" y="10360"/>
                    <a:pt x="28" y="10338"/>
                    <a:pt x="22" y="10318"/>
                  </a:cubicBezTo>
                  <a:cubicBezTo>
                    <a:pt x="19" y="10303"/>
                    <a:pt x="15" y="10289"/>
                    <a:pt x="12" y="10276"/>
                  </a:cubicBezTo>
                  <a:cubicBezTo>
                    <a:pt x="5" y="10241"/>
                    <a:pt x="2" y="10206"/>
                    <a:pt x="0" y="10170"/>
                  </a:cubicBezTo>
                  <a:lnTo>
                    <a:pt x="0" y="11913"/>
                  </a:lnTo>
                  <a:cubicBezTo>
                    <a:pt x="0" y="11947"/>
                    <a:pt x="5" y="11982"/>
                    <a:pt x="12" y="12017"/>
                  </a:cubicBezTo>
                  <a:cubicBezTo>
                    <a:pt x="15" y="12032"/>
                    <a:pt x="19" y="12046"/>
                    <a:pt x="22" y="12059"/>
                  </a:cubicBezTo>
                  <a:cubicBezTo>
                    <a:pt x="28" y="12081"/>
                    <a:pt x="35" y="12101"/>
                    <a:pt x="44" y="12121"/>
                  </a:cubicBezTo>
                  <a:cubicBezTo>
                    <a:pt x="50" y="12136"/>
                    <a:pt x="54" y="12150"/>
                    <a:pt x="61" y="12165"/>
                  </a:cubicBezTo>
                  <a:cubicBezTo>
                    <a:pt x="134" y="12316"/>
                    <a:pt x="272" y="12456"/>
                    <a:pt x="470" y="12570"/>
                  </a:cubicBezTo>
                  <a:lnTo>
                    <a:pt x="19401" y="23504"/>
                  </a:lnTo>
                  <a:cubicBezTo>
                    <a:pt x="19836" y="23689"/>
                    <a:pt x="20213" y="23745"/>
                    <a:pt x="20511" y="23745"/>
                  </a:cubicBezTo>
                  <a:cubicBezTo>
                    <a:pt x="20970" y="23745"/>
                    <a:pt x="21240" y="23612"/>
                    <a:pt x="21240" y="23612"/>
                  </a:cubicBezTo>
                  <a:cubicBezTo>
                    <a:pt x="21375" y="23571"/>
                    <a:pt x="21495" y="23518"/>
                    <a:pt x="23769" y="22179"/>
                  </a:cubicBezTo>
                  <a:cubicBezTo>
                    <a:pt x="23769" y="22179"/>
                    <a:pt x="57853" y="2374"/>
                    <a:pt x="57880" y="2361"/>
                  </a:cubicBezTo>
                  <a:cubicBezTo>
                    <a:pt x="57887" y="2355"/>
                    <a:pt x="57895" y="2349"/>
                    <a:pt x="57903" y="2344"/>
                  </a:cubicBezTo>
                  <a:cubicBezTo>
                    <a:pt x="57918" y="2334"/>
                    <a:pt x="57931" y="2325"/>
                    <a:pt x="57944" y="2315"/>
                  </a:cubicBezTo>
                  <a:cubicBezTo>
                    <a:pt x="57963" y="2300"/>
                    <a:pt x="57980" y="2287"/>
                    <a:pt x="57998" y="2273"/>
                  </a:cubicBezTo>
                  <a:cubicBezTo>
                    <a:pt x="58009" y="2264"/>
                    <a:pt x="58019" y="2254"/>
                    <a:pt x="58031" y="2245"/>
                  </a:cubicBezTo>
                  <a:cubicBezTo>
                    <a:pt x="58050" y="2226"/>
                    <a:pt x="58069" y="2209"/>
                    <a:pt x="58086" y="2190"/>
                  </a:cubicBezTo>
                  <a:cubicBezTo>
                    <a:pt x="58092" y="2184"/>
                    <a:pt x="58098" y="2178"/>
                    <a:pt x="58102" y="2173"/>
                  </a:cubicBezTo>
                  <a:cubicBezTo>
                    <a:pt x="58124" y="2149"/>
                    <a:pt x="58143" y="2125"/>
                    <a:pt x="58161" y="2099"/>
                  </a:cubicBezTo>
                  <a:lnTo>
                    <a:pt x="58164" y="2096"/>
                  </a:lnTo>
                  <a:cubicBezTo>
                    <a:pt x="58219" y="2019"/>
                    <a:pt x="58257" y="1929"/>
                    <a:pt x="58275" y="1835"/>
                  </a:cubicBezTo>
                  <a:lnTo>
                    <a:pt x="58275" y="1833"/>
                  </a:lnTo>
                  <a:cubicBezTo>
                    <a:pt x="58279" y="1804"/>
                    <a:pt x="58282" y="1774"/>
                    <a:pt x="58282" y="1743"/>
                  </a:cubicBezTo>
                  <a:lnTo>
                    <a:pt x="58282"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roup 436">
            <a:extLst>
              <a:ext uri="{FF2B5EF4-FFF2-40B4-BE49-F238E27FC236}">
                <a16:creationId xmlns:a16="http://schemas.microsoft.com/office/drawing/2014/main" id="{1FA83980-02BF-4E92-BDDB-0D048F5F21C5}"/>
              </a:ext>
            </a:extLst>
          </p:cNvPr>
          <p:cNvGrpSpPr/>
          <p:nvPr/>
        </p:nvGrpSpPr>
        <p:grpSpPr>
          <a:xfrm>
            <a:off x="4794168" y="1528350"/>
            <a:ext cx="3746717" cy="2630781"/>
            <a:chOff x="4794168" y="1528350"/>
            <a:chExt cx="3746717" cy="2630781"/>
          </a:xfrm>
        </p:grpSpPr>
        <p:grpSp>
          <p:nvGrpSpPr>
            <p:cNvPr id="118" name="Group 117">
              <a:extLst>
                <a:ext uri="{FF2B5EF4-FFF2-40B4-BE49-F238E27FC236}">
                  <a16:creationId xmlns:a16="http://schemas.microsoft.com/office/drawing/2014/main" id="{0A01A63A-2241-4CB1-8707-0DED3D1D26E2}"/>
                </a:ext>
              </a:extLst>
            </p:cNvPr>
            <p:cNvGrpSpPr/>
            <p:nvPr/>
          </p:nvGrpSpPr>
          <p:grpSpPr>
            <a:xfrm>
              <a:off x="6461404" y="1528350"/>
              <a:ext cx="1114549" cy="1111240"/>
              <a:chOff x="6461404" y="1528350"/>
              <a:chExt cx="1114549" cy="1111240"/>
            </a:xfrm>
          </p:grpSpPr>
          <p:sp>
            <p:nvSpPr>
              <p:cNvPr id="25" name="Google Shape;7239;p55">
                <a:extLst>
                  <a:ext uri="{FF2B5EF4-FFF2-40B4-BE49-F238E27FC236}">
                    <a16:creationId xmlns:a16="http://schemas.microsoft.com/office/drawing/2014/main" id="{74AA3BBC-A547-4238-9265-2C35B52ED747}"/>
                  </a:ext>
                </a:extLst>
              </p:cNvPr>
              <p:cNvSpPr/>
              <p:nvPr/>
            </p:nvSpPr>
            <p:spPr>
              <a:xfrm>
                <a:off x="6461404" y="1992581"/>
                <a:ext cx="1114549" cy="647009"/>
              </a:xfrm>
              <a:custGeom>
                <a:avLst/>
                <a:gdLst/>
                <a:ahLst/>
                <a:cxnLst/>
                <a:rect l="l" t="t" r="r" b="b"/>
                <a:pathLst>
                  <a:path w="13610" h="7901" extrusionOk="0">
                    <a:moveTo>
                      <a:pt x="7173" y="0"/>
                    </a:moveTo>
                    <a:cubicBezTo>
                      <a:pt x="7115" y="0"/>
                      <a:pt x="7057" y="13"/>
                      <a:pt x="7013" y="39"/>
                    </a:cubicBezTo>
                    <a:lnTo>
                      <a:pt x="89" y="4078"/>
                    </a:lnTo>
                    <a:cubicBezTo>
                      <a:pt x="0" y="4128"/>
                      <a:pt x="0" y="4211"/>
                      <a:pt x="87" y="4262"/>
                    </a:cubicBezTo>
                    <a:lnTo>
                      <a:pt x="6278" y="7862"/>
                    </a:lnTo>
                    <a:cubicBezTo>
                      <a:pt x="6321" y="7888"/>
                      <a:pt x="6379" y="7900"/>
                      <a:pt x="6437" y="7900"/>
                    </a:cubicBezTo>
                    <a:cubicBezTo>
                      <a:pt x="6494" y="7900"/>
                      <a:pt x="6552" y="7888"/>
                      <a:pt x="6597" y="7862"/>
                    </a:cubicBezTo>
                    <a:lnTo>
                      <a:pt x="13521" y="3824"/>
                    </a:lnTo>
                    <a:cubicBezTo>
                      <a:pt x="13609" y="3773"/>
                      <a:pt x="13609" y="3689"/>
                      <a:pt x="13522" y="3638"/>
                    </a:cubicBezTo>
                    <a:lnTo>
                      <a:pt x="7333" y="39"/>
                    </a:lnTo>
                    <a:cubicBezTo>
                      <a:pt x="7289" y="13"/>
                      <a:pt x="7231" y="0"/>
                      <a:pt x="717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40;p55">
                <a:extLst>
                  <a:ext uri="{FF2B5EF4-FFF2-40B4-BE49-F238E27FC236}">
                    <a16:creationId xmlns:a16="http://schemas.microsoft.com/office/drawing/2014/main" id="{6984E42C-3C0C-43EC-B573-C0760FA7914A}"/>
                  </a:ext>
                </a:extLst>
              </p:cNvPr>
              <p:cNvSpPr/>
              <p:nvPr/>
            </p:nvSpPr>
            <p:spPr>
              <a:xfrm>
                <a:off x="6991982" y="2073652"/>
                <a:ext cx="439759" cy="503538"/>
              </a:xfrm>
              <a:custGeom>
                <a:avLst/>
                <a:gdLst/>
                <a:ahLst/>
                <a:cxnLst/>
                <a:rect l="l" t="t" r="r" b="b"/>
                <a:pathLst>
                  <a:path w="5370" h="6149" extrusionOk="0">
                    <a:moveTo>
                      <a:pt x="5319" y="0"/>
                    </a:moveTo>
                    <a:lnTo>
                      <a:pt x="0" y="3014"/>
                    </a:lnTo>
                    <a:lnTo>
                      <a:pt x="51" y="6149"/>
                    </a:lnTo>
                    <a:lnTo>
                      <a:pt x="5370" y="3135"/>
                    </a:lnTo>
                    <a:lnTo>
                      <a:pt x="53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41;p55">
                <a:extLst>
                  <a:ext uri="{FF2B5EF4-FFF2-40B4-BE49-F238E27FC236}">
                    <a16:creationId xmlns:a16="http://schemas.microsoft.com/office/drawing/2014/main" id="{FF6E4FCA-880E-4AE2-A704-970F473A7A88}"/>
                  </a:ext>
                </a:extLst>
              </p:cNvPr>
              <p:cNvSpPr/>
              <p:nvPr/>
            </p:nvSpPr>
            <p:spPr>
              <a:xfrm>
                <a:off x="6544115" y="2064972"/>
                <a:ext cx="452043" cy="512219"/>
              </a:xfrm>
              <a:custGeom>
                <a:avLst/>
                <a:gdLst/>
                <a:ahLst/>
                <a:cxnLst/>
                <a:rect l="l" t="t" r="r" b="b"/>
                <a:pathLst>
                  <a:path w="5520" h="6255" extrusionOk="0">
                    <a:moveTo>
                      <a:pt x="1" y="1"/>
                    </a:moveTo>
                    <a:lnTo>
                      <a:pt x="52" y="3136"/>
                    </a:lnTo>
                    <a:lnTo>
                      <a:pt x="5520" y="6255"/>
                    </a:lnTo>
                    <a:lnTo>
                      <a:pt x="5469" y="3120"/>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42;p55">
                <a:extLst>
                  <a:ext uri="{FF2B5EF4-FFF2-40B4-BE49-F238E27FC236}">
                    <a16:creationId xmlns:a16="http://schemas.microsoft.com/office/drawing/2014/main" id="{D47EB477-1341-4C0D-9631-FF48441084CF}"/>
                  </a:ext>
                </a:extLst>
              </p:cNvPr>
              <p:cNvSpPr/>
              <p:nvPr/>
            </p:nvSpPr>
            <p:spPr>
              <a:xfrm>
                <a:off x="6544115" y="1818239"/>
                <a:ext cx="883532" cy="502228"/>
              </a:xfrm>
              <a:custGeom>
                <a:avLst/>
                <a:gdLst/>
                <a:ahLst/>
                <a:cxnLst/>
                <a:rect l="l" t="t" r="r" b="b"/>
                <a:pathLst>
                  <a:path w="10789" h="6133" extrusionOk="0">
                    <a:moveTo>
                      <a:pt x="5320" y="0"/>
                    </a:moveTo>
                    <a:lnTo>
                      <a:pt x="1" y="3014"/>
                    </a:lnTo>
                    <a:lnTo>
                      <a:pt x="5469" y="6133"/>
                    </a:lnTo>
                    <a:lnTo>
                      <a:pt x="10788" y="3119"/>
                    </a:lnTo>
                    <a:lnTo>
                      <a:pt x="532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43;p55">
                <a:extLst>
                  <a:ext uri="{FF2B5EF4-FFF2-40B4-BE49-F238E27FC236}">
                    <a16:creationId xmlns:a16="http://schemas.microsoft.com/office/drawing/2014/main" id="{A893D7EB-1F9C-4DDF-80D7-B8818085657A}"/>
                  </a:ext>
                </a:extLst>
              </p:cNvPr>
              <p:cNvSpPr/>
              <p:nvPr/>
            </p:nvSpPr>
            <p:spPr>
              <a:xfrm>
                <a:off x="6611922" y="2189034"/>
                <a:ext cx="329042" cy="279980"/>
              </a:xfrm>
              <a:custGeom>
                <a:avLst/>
                <a:gdLst/>
                <a:ahLst/>
                <a:cxnLst/>
                <a:rect l="l" t="t" r="r" b="b"/>
                <a:pathLst>
                  <a:path w="4018" h="3419" extrusionOk="0">
                    <a:moveTo>
                      <a:pt x="5" y="1"/>
                    </a:moveTo>
                    <a:lnTo>
                      <a:pt x="1" y="1142"/>
                    </a:lnTo>
                    <a:lnTo>
                      <a:pt x="4015" y="3419"/>
                    </a:lnTo>
                    <a:lnTo>
                      <a:pt x="4015" y="3108"/>
                    </a:lnTo>
                    <a:lnTo>
                      <a:pt x="4018" y="2278"/>
                    </a:lnTo>
                    <a:lnTo>
                      <a:pt x="278" y="158"/>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44;p55">
                <a:extLst>
                  <a:ext uri="{FF2B5EF4-FFF2-40B4-BE49-F238E27FC236}">
                    <a16:creationId xmlns:a16="http://schemas.microsoft.com/office/drawing/2014/main" id="{2B323DF6-9339-4AFC-BFD4-548F9BC9FD63}"/>
                  </a:ext>
                </a:extLst>
              </p:cNvPr>
              <p:cNvSpPr/>
              <p:nvPr/>
            </p:nvSpPr>
            <p:spPr>
              <a:xfrm>
                <a:off x="6597345" y="2180600"/>
                <a:ext cx="15068" cy="110551"/>
              </a:xfrm>
              <a:custGeom>
                <a:avLst/>
                <a:gdLst/>
                <a:ahLst/>
                <a:cxnLst/>
                <a:rect l="l" t="t" r="r" b="b"/>
                <a:pathLst>
                  <a:path w="184" h="1350" extrusionOk="0">
                    <a:moveTo>
                      <a:pt x="5" y="1"/>
                    </a:moveTo>
                    <a:lnTo>
                      <a:pt x="1" y="1350"/>
                    </a:lnTo>
                    <a:lnTo>
                      <a:pt x="180" y="1245"/>
                    </a:lnTo>
                    <a:lnTo>
                      <a:pt x="183" y="104"/>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45;p55">
                <a:extLst>
                  <a:ext uri="{FF2B5EF4-FFF2-40B4-BE49-F238E27FC236}">
                    <a16:creationId xmlns:a16="http://schemas.microsoft.com/office/drawing/2014/main" id="{45FC31CB-D095-4774-A605-883AEF787C14}"/>
                  </a:ext>
                </a:extLst>
              </p:cNvPr>
              <p:cNvSpPr/>
              <p:nvPr/>
            </p:nvSpPr>
            <p:spPr>
              <a:xfrm>
                <a:off x="6597345" y="2282552"/>
                <a:ext cx="343373" cy="203577"/>
              </a:xfrm>
              <a:custGeom>
                <a:avLst/>
                <a:gdLst/>
                <a:ahLst/>
                <a:cxnLst/>
                <a:rect l="l" t="t" r="r" b="b"/>
                <a:pathLst>
                  <a:path w="4193" h="2486" extrusionOk="0">
                    <a:moveTo>
                      <a:pt x="180" y="0"/>
                    </a:moveTo>
                    <a:lnTo>
                      <a:pt x="1" y="105"/>
                    </a:lnTo>
                    <a:lnTo>
                      <a:pt x="4193" y="2486"/>
                    </a:lnTo>
                    <a:lnTo>
                      <a:pt x="4193" y="2277"/>
                    </a:lnTo>
                    <a:lnTo>
                      <a:pt x="18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46;p55">
                <a:extLst>
                  <a:ext uri="{FF2B5EF4-FFF2-40B4-BE49-F238E27FC236}">
                    <a16:creationId xmlns:a16="http://schemas.microsoft.com/office/drawing/2014/main" id="{8B6060A2-21F7-4F28-8840-DDAB53F30B2A}"/>
                  </a:ext>
                </a:extLst>
              </p:cNvPr>
              <p:cNvSpPr/>
              <p:nvPr/>
            </p:nvSpPr>
            <p:spPr>
              <a:xfrm>
                <a:off x="7041608" y="2186823"/>
                <a:ext cx="328878" cy="280062"/>
              </a:xfrm>
              <a:custGeom>
                <a:avLst/>
                <a:gdLst/>
                <a:ahLst/>
                <a:cxnLst/>
                <a:rect l="l" t="t" r="r" b="b"/>
                <a:pathLst>
                  <a:path w="4016" h="3420" extrusionOk="0">
                    <a:moveTo>
                      <a:pt x="4013" y="0"/>
                    </a:moveTo>
                    <a:lnTo>
                      <a:pt x="3740" y="158"/>
                    </a:lnTo>
                    <a:lnTo>
                      <a:pt x="0" y="2278"/>
                    </a:lnTo>
                    <a:lnTo>
                      <a:pt x="2" y="3108"/>
                    </a:lnTo>
                    <a:lnTo>
                      <a:pt x="3" y="3420"/>
                    </a:lnTo>
                    <a:lnTo>
                      <a:pt x="4016" y="1142"/>
                    </a:lnTo>
                    <a:lnTo>
                      <a:pt x="401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47;p55">
                <a:extLst>
                  <a:ext uri="{FF2B5EF4-FFF2-40B4-BE49-F238E27FC236}">
                    <a16:creationId xmlns:a16="http://schemas.microsoft.com/office/drawing/2014/main" id="{DBA1A569-313B-483A-A56C-EE7D34BF1ABE}"/>
                  </a:ext>
                </a:extLst>
              </p:cNvPr>
              <p:cNvSpPr/>
              <p:nvPr/>
            </p:nvSpPr>
            <p:spPr>
              <a:xfrm>
                <a:off x="7370159" y="2178389"/>
                <a:ext cx="14904" cy="110469"/>
              </a:xfrm>
              <a:custGeom>
                <a:avLst/>
                <a:gdLst/>
                <a:ahLst/>
                <a:cxnLst/>
                <a:rect l="l" t="t" r="r" b="b"/>
                <a:pathLst>
                  <a:path w="182" h="1349" extrusionOk="0">
                    <a:moveTo>
                      <a:pt x="179" y="0"/>
                    </a:moveTo>
                    <a:lnTo>
                      <a:pt x="1" y="103"/>
                    </a:lnTo>
                    <a:lnTo>
                      <a:pt x="4" y="1245"/>
                    </a:lnTo>
                    <a:lnTo>
                      <a:pt x="182" y="1349"/>
                    </a:lnTo>
                    <a:lnTo>
                      <a:pt x="17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48;p55">
                <a:extLst>
                  <a:ext uri="{FF2B5EF4-FFF2-40B4-BE49-F238E27FC236}">
                    <a16:creationId xmlns:a16="http://schemas.microsoft.com/office/drawing/2014/main" id="{24C26598-1BED-4199-9547-99F77D8BA171}"/>
                  </a:ext>
                </a:extLst>
              </p:cNvPr>
              <p:cNvSpPr/>
              <p:nvPr/>
            </p:nvSpPr>
            <p:spPr>
              <a:xfrm>
                <a:off x="7041854" y="2280259"/>
                <a:ext cx="343209" cy="203577"/>
              </a:xfrm>
              <a:custGeom>
                <a:avLst/>
                <a:gdLst/>
                <a:ahLst/>
                <a:cxnLst/>
                <a:rect l="l" t="t" r="r" b="b"/>
                <a:pathLst>
                  <a:path w="4191" h="2486" extrusionOk="0">
                    <a:moveTo>
                      <a:pt x="4013" y="1"/>
                    </a:moveTo>
                    <a:lnTo>
                      <a:pt x="0" y="2279"/>
                    </a:lnTo>
                    <a:lnTo>
                      <a:pt x="0" y="2486"/>
                    </a:lnTo>
                    <a:lnTo>
                      <a:pt x="4191" y="105"/>
                    </a:lnTo>
                    <a:lnTo>
                      <a:pt x="401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49;p55">
                <a:extLst>
                  <a:ext uri="{FF2B5EF4-FFF2-40B4-BE49-F238E27FC236}">
                    <a16:creationId xmlns:a16="http://schemas.microsoft.com/office/drawing/2014/main" id="{FB8BC0FB-54F3-476D-8103-1FA141D1E764}"/>
                  </a:ext>
                </a:extLst>
              </p:cNvPr>
              <p:cNvSpPr/>
              <p:nvPr/>
            </p:nvSpPr>
            <p:spPr>
              <a:xfrm>
                <a:off x="6991245" y="1864261"/>
                <a:ext cx="358441" cy="410348"/>
              </a:xfrm>
              <a:custGeom>
                <a:avLst/>
                <a:gdLst/>
                <a:ahLst/>
                <a:cxnLst/>
                <a:rect l="l" t="t" r="r" b="b"/>
                <a:pathLst>
                  <a:path w="4377" h="5011" extrusionOk="0">
                    <a:moveTo>
                      <a:pt x="4335" y="1"/>
                    </a:moveTo>
                    <a:lnTo>
                      <a:pt x="1" y="2456"/>
                    </a:lnTo>
                    <a:lnTo>
                      <a:pt x="41" y="5011"/>
                    </a:lnTo>
                    <a:lnTo>
                      <a:pt x="4377" y="2556"/>
                    </a:lnTo>
                    <a:lnTo>
                      <a:pt x="433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50;p55">
                <a:extLst>
                  <a:ext uri="{FF2B5EF4-FFF2-40B4-BE49-F238E27FC236}">
                    <a16:creationId xmlns:a16="http://schemas.microsoft.com/office/drawing/2014/main" id="{273F561B-C098-44CD-A870-D5131320A935}"/>
                  </a:ext>
                </a:extLst>
              </p:cNvPr>
              <p:cNvSpPr/>
              <p:nvPr/>
            </p:nvSpPr>
            <p:spPr>
              <a:xfrm>
                <a:off x="6626335" y="1857300"/>
                <a:ext cx="368350" cy="417309"/>
              </a:xfrm>
              <a:custGeom>
                <a:avLst/>
                <a:gdLst/>
                <a:ahLst/>
                <a:cxnLst/>
                <a:rect l="l" t="t" r="r" b="b"/>
                <a:pathLst>
                  <a:path w="4498" h="5096" extrusionOk="0">
                    <a:moveTo>
                      <a:pt x="0" y="0"/>
                    </a:moveTo>
                    <a:lnTo>
                      <a:pt x="41" y="2555"/>
                    </a:lnTo>
                    <a:lnTo>
                      <a:pt x="4497" y="5096"/>
                    </a:lnTo>
                    <a:lnTo>
                      <a:pt x="4457" y="2541"/>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51;p55">
                <a:extLst>
                  <a:ext uri="{FF2B5EF4-FFF2-40B4-BE49-F238E27FC236}">
                    <a16:creationId xmlns:a16="http://schemas.microsoft.com/office/drawing/2014/main" id="{2256EAB7-0BB8-4DC3-A763-DD5F94050F2D}"/>
                  </a:ext>
                </a:extLst>
              </p:cNvPr>
              <p:cNvSpPr/>
              <p:nvPr/>
            </p:nvSpPr>
            <p:spPr>
              <a:xfrm>
                <a:off x="6626335" y="1656098"/>
                <a:ext cx="719912" cy="409284"/>
              </a:xfrm>
              <a:custGeom>
                <a:avLst/>
                <a:gdLst/>
                <a:ahLst/>
                <a:cxnLst/>
                <a:rect l="l" t="t" r="r" b="b"/>
                <a:pathLst>
                  <a:path w="8791" h="4998" extrusionOk="0">
                    <a:moveTo>
                      <a:pt x="4335" y="1"/>
                    </a:moveTo>
                    <a:lnTo>
                      <a:pt x="0" y="2457"/>
                    </a:lnTo>
                    <a:lnTo>
                      <a:pt x="4457" y="4998"/>
                    </a:lnTo>
                    <a:lnTo>
                      <a:pt x="8791" y="2543"/>
                    </a:lnTo>
                    <a:lnTo>
                      <a:pt x="433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52;p55">
                <a:extLst>
                  <a:ext uri="{FF2B5EF4-FFF2-40B4-BE49-F238E27FC236}">
                    <a16:creationId xmlns:a16="http://schemas.microsoft.com/office/drawing/2014/main" id="{6518735E-4C72-4B1F-9E3F-A5DA2F334014}"/>
                  </a:ext>
                </a:extLst>
              </p:cNvPr>
              <p:cNvSpPr/>
              <p:nvPr/>
            </p:nvSpPr>
            <p:spPr>
              <a:xfrm>
                <a:off x="6677271" y="1951309"/>
                <a:ext cx="272372" cy="231911"/>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53;p55">
                <a:extLst>
                  <a:ext uri="{FF2B5EF4-FFF2-40B4-BE49-F238E27FC236}">
                    <a16:creationId xmlns:a16="http://schemas.microsoft.com/office/drawing/2014/main" id="{FAC8BDB1-2CC8-40D3-B787-EC780C54EF3F}"/>
                  </a:ext>
                </a:extLst>
              </p:cNvPr>
              <p:cNvSpPr/>
              <p:nvPr/>
            </p:nvSpPr>
            <p:spPr>
              <a:xfrm>
                <a:off x="6665151" y="1944348"/>
                <a:ext cx="12448" cy="91471"/>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54;p55">
                <a:extLst>
                  <a:ext uri="{FF2B5EF4-FFF2-40B4-BE49-F238E27FC236}">
                    <a16:creationId xmlns:a16="http://schemas.microsoft.com/office/drawing/2014/main" id="{ECBB525F-6EB6-43E0-8696-9E3DCBBADEC3}"/>
                  </a:ext>
                </a:extLst>
              </p:cNvPr>
              <p:cNvSpPr/>
              <p:nvPr/>
            </p:nvSpPr>
            <p:spPr>
              <a:xfrm>
                <a:off x="6665151" y="2028613"/>
                <a:ext cx="284247" cy="168610"/>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55;p55">
                <a:extLst>
                  <a:ext uri="{FF2B5EF4-FFF2-40B4-BE49-F238E27FC236}">
                    <a16:creationId xmlns:a16="http://schemas.microsoft.com/office/drawing/2014/main" id="{F38D156E-98CF-4600-9425-A40757C8BEE0}"/>
                  </a:ext>
                </a:extLst>
              </p:cNvPr>
              <p:cNvSpPr/>
              <p:nvPr/>
            </p:nvSpPr>
            <p:spPr>
              <a:xfrm>
                <a:off x="7032928" y="1949426"/>
                <a:ext cx="272291" cy="231911"/>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56;p55">
                <a:extLst>
                  <a:ext uri="{FF2B5EF4-FFF2-40B4-BE49-F238E27FC236}">
                    <a16:creationId xmlns:a16="http://schemas.microsoft.com/office/drawing/2014/main" id="{9CBC7B9B-23AB-456B-AD3C-22048961C014}"/>
                  </a:ext>
                </a:extLst>
              </p:cNvPr>
              <p:cNvSpPr/>
              <p:nvPr/>
            </p:nvSpPr>
            <p:spPr>
              <a:xfrm>
                <a:off x="7304891" y="1942547"/>
                <a:ext cx="12366" cy="91552"/>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257;p55">
                <a:extLst>
                  <a:ext uri="{FF2B5EF4-FFF2-40B4-BE49-F238E27FC236}">
                    <a16:creationId xmlns:a16="http://schemas.microsoft.com/office/drawing/2014/main" id="{BD7C8951-2A52-48D4-8147-59DF9A81D2D3}"/>
                  </a:ext>
                </a:extLst>
              </p:cNvPr>
              <p:cNvSpPr/>
              <p:nvPr/>
            </p:nvSpPr>
            <p:spPr>
              <a:xfrm>
                <a:off x="7033010" y="2026893"/>
                <a:ext cx="284247" cy="168529"/>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58;p55">
                <a:extLst>
                  <a:ext uri="{FF2B5EF4-FFF2-40B4-BE49-F238E27FC236}">
                    <a16:creationId xmlns:a16="http://schemas.microsoft.com/office/drawing/2014/main" id="{A2566DED-939E-4E6E-B8B4-29748BAA96C4}"/>
                  </a:ext>
                </a:extLst>
              </p:cNvPr>
              <p:cNvSpPr/>
              <p:nvPr/>
            </p:nvSpPr>
            <p:spPr>
              <a:xfrm>
                <a:off x="6990508" y="1694504"/>
                <a:ext cx="286048" cy="327476"/>
              </a:xfrm>
              <a:custGeom>
                <a:avLst/>
                <a:gdLst/>
                <a:ahLst/>
                <a:cxnLst/>
                <a:rect l="l" t="t" r="r" b="b"/>
                <a:pathLst>
                  <a:path w="3493" h="3999" extrusionOk="0">
                    <a:moveTo>
                      <a:pt x="3461" y="0"/>
                    </a:moveTo>
                    <a:lnTo>
                      <a:pt x="1" y="1959"/>
                    </a:lnTo>
                    <a:lnTo>
                      <a:pt x="34" y="3998"/>
                    </a:lnTo>
                    <a:lnTo>
                      <a:pt x="3493" y="2039"/>
                    </a:lnTo>
                    <a:lnTo>
                      <a:pt x="34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59;p55">
                <a:extLst>
                  <a:ext uri="{FF2B5EF4-FFF2-40B4-BE49-F238E27FC236}">
                    <a16:creationId xmlns:a16="http://schemas.microsoft.com/office/drawing/2014/main" id="{7587D923-9E94-4651-8FB2-DCAC631063C7}"/>
                  </a:ext>
                </a:extLst>
              </p:cNvPr>
              <p:cNvSpPr/>
              <p:nvPr/>
            </p:nvSpPr>
            <p:spPr>
              <a:xfrm>
                <a:off x="6699382" y="1688935"/>
                <a:ext cx="293992" cy="333044"/>
              </a:xfrm>
              <a:custGeom>
                <a:avLst/>
                <a:gdLst/>
                <a:ahLst/>
                <a:cxnLst/>
                <a:rect l="l" t="t" r="r" b="b"/>
                <a:pathLst>
                  <a:path w="3590" h="4067" extrusionOk="0">
                    <a:moveTo>
                      <a:pt x="0" y="0"/>
                    </a:moveTo>
                    <a:lnTo>
                      <a:pt x="34" y="2039"/>
                    </a:lnTo>
                    <a:lnTo>
                      <a:pt x="3589" y="4066"/>
                    </a:lnTo>
                    <a:lnTo>
                      <a:pt x="3556" y="2027"/>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60;p55">
                <a:extLst>
                  <a:ext uri="{FF2B5EF4-FFF2-40B4-BE49-F238E27FC236}">
                    <a16:creationId xmlns:a16="http://schemas.microsoft.com/office/drawing/2014/main" id="{CF7B4DC5-5B4A-4564-AEDE-2BCE7929F397}"/>
                  </a:ext>
                </a:extLst>
              </p:cNvPr>
              <p:cNvSpPr/>
              <p:nvPr/>
            </p:nvSpPr>
            <p:spPr>
              <a:xfrm>
                <a:off x="6699382" y="1528350"/>
                <a:ext cx="574553" cy="326657"/>
              </a:xfrm>
              <a:custGeom>
                <a:avLst/>
                <a:gdLst/>
                <a:ahLst/>
                <a:cxnLst/>
                <a:rect l="l" t="t" r="r" b="b"/>
                <a:pathLst>
                  <a:path w="7016" h="3989" extrusionOk="0">
                    <a:moveTo>
                      <a:pt x="3459" y="1"/>
                    </a:moveTo>
                    <a:lnTo>
                      <a:pt x="0" y="1961"/>
                    </a:lnTo>
                    <a:lnTo>
                      <a:pt x="3556" y="3988"/>
                    </a:lnTo>
                    <a:lnTo>
                      <a:pt x="7016" y="2029"/>
                    </a:lnTo>
                    <a:lnTo>
                      <a:pt x="345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61;p55">
                <a:extLst>
                  <a:ext uri="{FF2B5EF4-FFF2-40B4-BE49-F238E27FC236}">
                    <a16:creationId xmlns:a16="http://schemas.microsoft.com/office/drawing/2014/main" id="{F251AA2C-9B37-4C7B-87E8-EE67BF2D378A}"/>
                  </a:ext>
                </a:extLst>
              </p:cNvPr>
              <p:cNvSpPr/>
              <p:nvPr/>
            </p:nvSpPr>
            <p:spPr>
              <a:xfrm>
                <a:off x="6677271" y="1951309"/>
                <a:ext cx="272372" cy="231911"/>
              </a:xfrm>
              <a:custGeom>
                <a:avLst/>
                <a:gdLst/>
                <a:ahLst/>
                <a:cxnLst/>
                <a:rect l="l" t="t" r="r" b="b"/>
                <a:pathLst>
                  <a:path w="3326" h="2832" extrusionOk="0">
                    <a:moveTo>
                      <a:pt x="3" y="1"/>
                    </a:moveTo>
                    <a:lnTo>
                      <a:pt x="1" y="945"/>
                    </a:lnTo>
                    <a:lnTo>
                      <a:pt x="3323" y="2831"/>
                    </a:lnTo>
                    <a:lnTo>
                      <a:pt x="3324" y="2573"/>
                    </a:lnTo>
                    <a:lnTo>
                      <a:pt x="3326" y="1886"/>
                    </a:lnTo>
                    <a:lnTo>
                      <a:pt x="230" y="131"/>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262;p55">
                <a:extLst>
                  <a:ext uri="{FF2B5EF4-FFF2-40B4-BE49-F238E27FC236}">
                    <a16:creationId xmlns:a16="http://schemas.microsoft.com/office/drawing/2014/main" id="{1CD0CE5C-AA9A-46A8-8050-09F79E368E0B}"/>
                  </a:ext>
                </a:extLst>
              </p:cNvPr>
              <p:cNvSpPr/>
              <p:nvPr/>
            </p:nvSpPr>
            <p:spPr>
              <a:xfrm>
                <a:off x="6665151" y="1944348"/>
                <a:ext cx="12448" cy="91471"/>
              </a:xfrm>
              <a:custGeom>
                <a:avLst/>
                <a:gdLst/>
                <a:ahLst/>
                <a:cxnLst/>
                <a:rect l="l" t="t" r="r" b="b"/>
                <a:pathLst>
                  <a:path w="152" h="1117" extrusionOk="0">
                    <a:moveTo>
                      <a:pt x="4" y="0"/>
                    </a:moveTo>
                    <a:lnTo>
                      <a:pt x="1" y="1117"/>
                    </a:lnTo>
                    <a:lnTo>
                      <a:pt x="149" y="1030"/>
                    </a:lnTo>
                    <a:lnTo>
                      <a:pt x="151" y="86"/>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263;p55">
                <a:extLst>
                  <a:ext uri="{FF2B5EF4-FFF2-40B4-BE49-F238E27FC236}">
                    <a16:creationId xmlns:a16="http://schemas.microsoft.com/office/drawing/2014/main" id="{314CA3E0-383D-4E86-A24C-53ECBD0BB37D}"/>
                  </a:ext>
                </a:extLst>
              </p:cNvPr>
              <p:cNvSpPr/>
              <p:nvPr/>
            </p:nvSpPr>
            <p:spPr>
              <a:xfrm>
                <a:off x="6665151" y="2028613"/>
                <a:ext cx="284247" cy="168610"/>
              </a:xfrm>
              <a:custGeom>
                <a:avLst/>
                <a:gdLst/>
                <a:ahLst/>
                <a:cxnLst/>
                <a:rect l="l" t="t" r="r" b="b"/>
                <a:pathLst>
                  <a:path w="3471" h="2059" extrusionOk="0">
                    <a:moveTo>
                      <a:pt x="149" y="1"/>
                    </a:moveTo>
                    <a:lnTo>
                      <a:pt x="1" y="88"/>
                    </a:lnTo>
                    <a:lnTo>
                      <a:pt x="3471" y="2059"/>
                    </a:lnTo>
                    <a:lnTo>
                      <a:pt x="3471" y="1887"/>
                    </a:lnTo>
                    <a:lnTo>
                      <a:pt x="14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264;p55">
                <a:extLst>
                  <a:ext uri="{FF2B5EF4-FFF2-40B4-BE49-F238E27FC236}">
                    <a16:creationId xmlns:a16="http://schemas.microsoft.com/office/drawing/2014/main" id="{23BE6938-78F9-4001-B276-322CB40DA88B}"/>
                  </a:ext>
                </a:extLst>
              </p:cNvPr>
              <p:cNvSpPr/>
              <p:nvPr/>
            </p:nvSpPr>
            <p:spPr>
              <a:xfrm>
                <a:off x="7032928" y="1949426"/>
                <a:ext cx="272291" cy="231911"/>
              </a:xfrm>
              <a:custGeom>
                <a:avLst/>
                <a:gdLst/>
                <a:ahLst/>
                <a:cxnLst/>
                <a:rect l="l" t="t" r="r" b="b"/>
                <a:pathLst>
                  <a:path w="3325" h="2832" extrusionOk="0">
                    <a:moveTo>
                      <a:pt x="3321" y="1"/>
                    </a:moveTo>
                    <a:lnTo>
                      <a:pt x="3096" y="131"/>
                    </a:lnTo>
                    <a:lnTo>
                      <a:pt x="0" y="1887"/>
                    </a:lnTo>
                    <a:lnTo>
                      <a:pt x="2" y="2575"/>
                    </a:lnTo>
                    <a:lnTo>
                      <a:pt x="2" y="2831"/>
                    </a:lnTo>
                    <a:lnTo>
                      <a:pt x="3324" y="946"/>
                    </a:lnTo>
                    <a:lnTo>
                      <a:pt x="33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265;p55">
                <a:extLst>
                  <a:ext uri="{FF2B5EF4-FFF2-40B4-BE49-F238E27FC236}">
                    <a16:creationId xmlns:a16="http://schemas.microsoft.com/office/drawing/2014/main" id="{63274148-7F44-4B8A-ADFC-4BE8CBB1E333}"/>
                  </a:ext>
                </a:extLst>
              </p:cNvPr>
              <p:cNvSpPr/>
              <p:nvPr/>
            </p:nvSpPr>
            <p:spPr>
              <a:xfrm>
                <a:off x="7304891" y="1942547"/>
                <a:ext cx="12366" cy="91552"/>
              </a:xfrm>
              <a:custGeom>
                <a:avLst/>
                <a:gdLst/>
                <a:ahLst/>
                <a:cxnLst/>
                <a:rect l="l" t="t" r="r" b="b"/>
                <a:pathLst>
                  <a:path w="151" h="1118" extrusionOk="0">
                    <a:moveTo>
                      <a:pt x="148" y="1"/>
                    </a:moveTo>
                    <a:lnTo>
                      <a:pt x="0" y="85"/>
                    </a:lnTo>
                    <a:lnTo>
                      <a:pt x="3" y="1030"/>
                    </a:lnTo>
                    <a:lnTo>
                      <a:pt x="151" y="1117"/>
                    </a:lnTo>
                    <a:lnTo>
                      <a:pt x="14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266;p55">
                <a:extLst>
                  <a:ext uri="{FF2B5EF4-FFF2-40B4-BE49-F238E27FC236}">
                    <a16:creationId xmlns:a16="http://schemas.microsoft.com/office/drawing/2014/main" id="{9A4F5F7C-81BE-488A-B62B-2FDC7BEBCD99}"/>
                  </a:ext>
                </a:extLst>
              </p:cNvPr>
              <p:cNvSpPr/>
              <p:nvPr/>
            </p:nvSpPr>
            <p:spPr>
              <a:xfrm>
                <a:off x="7033010" y="2026893"/>
                <a:ext cx="284247" cy="168529"/>
              </a:xfrm>
              <a:custGeom>
                <a:avLst/>
                <a:gdLst/>
                <a:ahLst/>
                <a:cxnLst/>
                <a:rect l="l" t="t" r="r" b="b"/>
                <a:pathLst>
                  <a:path w="3471" h="2058" extrusionOk="0">
                    <a:moveTo>
                      <a:pt x="3323" y="0"/>
                    </a:moveTo>
                    <a:lnTo>
                      <a:pt x="1" y="1885"/>
                    </a:lnTo>
                    <a:lnTo>
                      <a:pt x="1" y="2058"/>
                    </a:lnTo>
                    <a:lnTo>
                      <a:pt x="3471" y="87"/>
                    </a:lnTo>
                    <a:lnTo>
                      <a:pt x="33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267;p55">
                <a:extLst>
                  <a:ext uri="{FF2B5EF4-FFF2-40B4-BE49-F238E27FC236}">
                    <a16:creationId xmlns:a16="http://schemas.microsoft.com/office/drawing/2014/main" id="{955B509D-D1A2-4E0E-82C3-D73D13989E4C}"/>
                  </a:ext>
                </a:extLst>
              </p:cNvPr>
              <p:cNvSpPr/>
              <p:nvPr/>
            </p:nvSpPr>
            <p:spPr>
              <a:xfrm>
                <a:off x="6749828" y="1762144"/>
                <a:ext cx="202109" cy="187527"/>
              </a:xfrm>
              <a:custGeom>
                <a:avLst/>
                <a:gdLst/>
                <a:ahLst/>
                <a:cxnLst/>
                <a:rect l="l" t="t" r="r" b="b"/>
                <a:pathLst>
                  <a:path w="2468" h="2290" extrusionOk="0">
                    <a:moveTo>
                      <a:pt x="3" y="1"/>
                    </a:moveTo>
                    <a:lnTo>
                      <a:pt x="1" y="894"/>
                    </a:lnTo>
                    <a:lnTo>
                      <a:pt x="2464" y="2289"/>
                    </a:lnTo>
                    <a:lnTo>
                      <a:pt x="2466" y="2046"/>
                    </a:lnTo>
                    <a:lnTo>
                      <a:pt x="2467" y="1396"/>
                    </a:lnTo>
                    <a:lnTo>
                      <a:pt x="217" y="124"/>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268;p55">
                <a:extLst>
                  <a:ext uri="{FF2B5EF4-FFF2-40B4-BE49-F238E27FC236}">
                    <a16:creationId xmlns:a16="http://schemas.microsoft.com/office/drawing/2014/main" id="{FA3F704C-5EFE-4BCE-ACAF-20F85F52B2D0}"/>
                  </a:ext>
                </a:extLst>
              </p:cNvPr>
              <p:cNvSpPr/>
              <p:nvPr/>
            </p:nvSpPr>
            <p:spPr>
              <a:xfrm>
                <a:off x="6738445" y="1755511"/>
                <a:ext cx="11711" cy="86557"/>
              </a:xfrm>
              <a:custGeom>
                <a:avLst/>
                <a:gdLst/>
                <a:ahLst/>
                <a:cxnLst/>
                <a:rect l="l" t="t" r="r" b="b"/>
                <a:pathLst>
                  <a:path w="143" h="1057" extrusionOk="0">
                    <a:moveTo>
                      <a:pt x="3" y="1"/>
                    </a:moveTo>
                    <a:lnTo>
                      <a:pt x="0" y="1056"/>
                    </a:lnTo>
                    <a:lnTo>
                      <a:pt x="140" y="974"/>
                    </a:lnTo>
                    <a:lnTo>
                      <a:pt x="142" y="82"/>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69;p55">
                <a:extLst>
                  <a:ext uri="{FF2B5EF4-FFF2-40B4-BE49-F238E27FC236}">
                    <a16:creationId xmlns:a16="http://schemas.microsoft.com/office/drawing/2014/main" id="{A58829FC-8DF0-40F9-A45C-05B16F19407F}"/>
                  </a:ext>
                </a:extLst>
              </p:cNvPr>
              <p:cNvSpPr/>
              <p:nvPr/>
            </p:nvSpPr>
            <p:spPr>
              <a:xfrm>
                <a:off x="6738445" y="1835354"/>
                <a:ext cx="213246" cy="127584"/>
              </a:xfrm>
              <a:custGeom>
                <a:avLst/>
                <a:gdLst/>
                <a:ahLst/>
                <a:cxnLst/>
                <a:rect l="l" t="t" r="r" b="b"/>
                <a:pathLst>
                  <a:path w="2604" h="1558" extrusionOk="0">
                    <a:moveTo>
                      <a:pt x="140" y="0"/>
                    </a:moveTo>
                    <a:lnTo>
                      <a:pt x="0" y="81"/>
                    </a:lnTo>
                    <a:lnTo>
                      <a:pt x="2603" y="1558"/>
                    </a:lnTo>
                    <a:lnTo>
                      <a:pt x="2603" y="1394"/>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70;p55">
                <a:extLst>
                  <a:ext uri="{FF2B5EF4-FFF2-40B4-BE49-F238E27FC236}">
                    <a16:creationId xmlns:a16="http://schemas.microsoft.com/office/drawing/2014/main" id="{FF14FAF4-8DA7-46C2-83AA-A02BE9226BBF}"/>
                  </a:ext>
                </a:extLst>
              </p:cNvPr>
              <p:cNvSpPr/>
              <p:nvPr/>
            </p:nvSpPr>
            <p:spPr>
              <a:xfrm>
                <a:off x="7030553" y="1762144"/>
                <a:ext cx="198506" cy="185725"/>
              </a:xfrm>
              <a:custGeom>
                <a:avLst/>
                <a:gdLst/>
                <a:ahLst/>
                <a:cxnLst/>
                <a:rect l="l" t="t" r="r" b="b"/>
                <a:pathLst>
                  <a:path w="2424" h="2268" extrusionOk="0">
                    <a:moveTo>
                      <a:pt x="2421" y="1"/>
                    </a:moveTo>
                    <a:lnTo>
                      <a:pt x="2208" y="124"/>
                    </a:lnTo>
                    <a:lnTo>
                      <a:pt x="0" y="1374"/>
                    </a:lnTo>
                    <a:lnTo>
                      <a:pt x="3" y="2024"/>
                    </a:lnTo>
                    <a:lnTo>
                      <a:pt x="3" y="2267"/>
                    </a:lnTo>
                    <a:lnTo>
                      <a:pt x="2424" y="894"/>
                    </a:lnTo>
                    <a:lnTo>
                      <a:pt x="24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71;p55">
                <a:extLst>
                  <a:ext uri="{FF2B5EF4-FFF2-40B4-BE49-F238E27FC236}">
                    <a16:creationId xmlns:a16="http://schemas.microsoft.com/office/drawing/2014/main" id="{BA8FFDA0-EE26-4459-9E37-C860D5B0A5E1}"/>
                  </a:ext>
                </a:extLst>
              </p:cNvPr>
              <p:cNvSpPr/>
              <p:nvPr/>
            </p:nvSpPr>
            <p:spPr>
              <a:xfrm>
                <a:off x="7228731" y="1755675"/>
                <a:ext cx="11711" cy="86475"/>
              </a:xfrm>
              <a:custGeom>
                <a:avLst/>
                <a:gdLst/>
                <a:ahLst/>
                <a:cxnLst/>
                <a:rect l="l" t="t" r="r" b="b"/>
                <a:pathLst>
                  <a:path w="143" h="1056" extrusionOk="0">
                    <a:moveTo>
                      <a:pt x="140" y="0"/>
                    </a:moveTo>
                    <a:lnTo>
                      <a:pt x="1" y="80"/>
                    </a:lnTo>
                    <a:lnTo>
                      <a:pt x="2" y="973"/>
                    </a:lnTo>
                    <a:lnTo>
                      <a:pt x="143" y="1056"/>
                    </a:lnTo>
                    <a:lnTo>
                      <a:pt x="1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72;p55">
                <a:extLst>
                  <a:ext uri="{FF2B5EF4-FFF2-40B4-BE49-F238E27FC236}">
                    <a16:creationId xmlns:a16="http://schemas.microsoft.com/office/drawing/2014/main" id="{C5E9994F-A634-4F19-B2CC-EC5D909EA128}"/>
                  </a:ext>
                </a:extLst>
              </p:cNvPr>
              <p:cNvSpPr/>
              <p:nvPr/>
            </p:nvSpPr>
            <p:spPr>
              <a:xfrm>
                <a:off x="7030799" y="1835354"/>
                <a:ext cx="209643" cy="125782"/>
              </a:xfrm>
              <a:custGeom>
                <a:avLst/>
                <a:gdLst/>
                <a:ahLst/>
                <a:cxnLst/>
                <a:rect l="l" t="t" r="r" b="b"/>
                <a:pathLst>
                  <a:path w="2560" h="1536" extrusionOk="0">
                    <a:moveTo>
                      <a:pt x="2421" y="0"/>
                    </a:moveTo>
                    <a:lnTo>
                      <a:pt x="0" y="1373"/>
                    </a:lnTo>
                    <a:lnTo>
                      <a:pt x="0" y="1536"/>
                    </a:lnTo>
                    <a:lnTo>
                      <a:pt x="2560" y="83"/>
                    </a:lnTo>
                    <a:lnTo>
                      <a:pt x="242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73;p55">
                <a:extLst>
                  <a:ext uri="{FF2B5EF4-FFF2-40B4-BE49-F238E27FC236}">
                    <a16:creationId xmlns:a16="http://schemas.microsoft.com/office/drawing/2014/main" id="{89E2E145-F48B-43DA-A4E9-7EE87241FAD1}"/>
                  </a:ext>
                </a:extLst>
              </p:cNvPr>
              <p:cNvSpPr/>
              <p:nvPr/>
            </p:nvSpPr>
            <p:spPr>
              <a:xfrm>
                <a:off x="6988952" y="1643323"/>
                <a:ext cx="111373" cy="123571"/>
              </a:xfrm>
              <a:custGeom>
                <a:avLst/>
                <a:gdLst/>
                <a:ahLst/>
                <a:cxnLst/>
                <a:rect l="l" t="t" r="r" b="b"/>
                <a:pathLst>
                  <a:path w="1360" h="1509" extrusionOk="0">
                    <a:moveTo>
                      <a:pt x="1347" y="0"/>
                    </a:moveTo>
                    <a:lnTo>
                      <a:pt x="1" y="763"/>
                    </a:lnTo>
                    <a:lnTo>
                      <a:pt x="14" y="1508"/>
                    </a:lnTo>
                    <a:lnTo>
                      <a:pt x="1360" y="746"/>
                    </a:lnTo>
                    <a:lnTo>
                      <a:pt x="134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74;p55">
                <a:extLst>
                  <a:ext uri="{FF2B5EF4-FFF2-40B4-BE49-F238E27FC236}">
                    <a16:creationId xmlns:a16="http://schemas.microsoft.com/office/drawing/2014/main" id="{6E834ECF-9901-4105-9DB4-511662D7E24F}"/>
                  </a:ext>
                </a:extLst>
              </p:cNvPr>
              <p:cNvSpPr/>
              <p:nvPr/>
            </p:nvSpPr>
            <p:spPr>
              <a:xfrm>
                <a:off x="6875696" y="1641194"/>
                <a:ext cx="114403" cy="125700"/>
              </a:xfrm>
              <a:custGeom>
                <a:avLst/>
                <a:gdLst/>
                <a:ahLst/>
                <a:cxnLst/>
                <a:rect l="l" t="t" r="r" b="b"/>
                <a:pathLst>
                  <a:path w="1397" h="1535" extrusionOk="0">
                    <a:moveTo>
                      <a:pt x="1" y="0"/>
                    </a:moveTo>
                    <a:lnTo>
                      <a:pt x="14" y="746"/>
                    </a:lnTo>
                    <a:lnTo>
                      <a:pt x="1397" y="1534"/>
                    </a:lnTo>
                    <a:lnTo>
                      <a:pt x="1384" y="789"/>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a:extLst>
                <a:ext uri="{FF2B5EF4-FFF2-40B4-BE49-F238E27FC236}">
                  <a16:creationId xmlns:a16="http://schemas.microsoft.com/office/drawing/2014/main" id="{0D6BDB40-25D7-409D-B04E-222CDB822224}"/>
                </a:ext>
              </a:extLst>
            </p:cNvPr>
            <p:cNvGrpSpPr/>
            <p:nvPr/>
          </p:nvGrpSpPr>
          <p:grpSpPr>
            <a:xfrm>
              <a:off x="6280096" y="2656541"/>
              <a:ext cx="1236731" cy="715632"/>
              <a:chOff x="6280096" y="2656541"/>
              <a:chExt cx="1236731" cy="715632"/>
            </a:xfrm>
          </p:grpSpPr>
          <p:sp>
            <p:nvSpPr>
              <p:cNvPr id="61" name="Google Shape;7275;p55">
                <a:extLst>
                  <a:ext uri="{FF2B5EF4-FFF2-40B4-BE49-F238E27FC236}">
                    <a16:creationId xmlns:a16="http://schemas.microsoft.com/office/drawing/2014/main" id="{F3E9F4E0-89FA-48C6-8A29-0E05741B749C}"/>
                  </a:ext>
                </a:extLst>
              </p:cNvPr>
              <p:cNvSpPr/>
              <p:nvPr/>
            </p:nvSpPr>
            <p:spPr>
              <a:xfrm>
                <a:off x="6280096" y="2656541"/>
                <a:ext cx="1236731" cy="715632"/>
              </a:xfrm>
              <a:custGeom>
                <a:avLst/>
                <a:gdLst/>
                <a:ahLst/>
                <a:cxnLst/>
                <a:rect l="l" t="t" r="r" b="b"/>
                <a:pathLst>
                  <a:path w="15102" h="8739" fill="none" extrusionOk="0">
                    <a:moveTo>
                      <a:pt x="12394" y="1555"/>
                    </a:moveTo>
                    <a:cubicBezTo>
                      <a:pt x="15087" y="3110"/>
                      <a:pt x="15101" y="5630"/>
                      <a:pt x="12426" y="7184"/>
                    </a:cubicBezTo>
                    <a:cubicBezTo>
                      <a:pt x="9750" y="8739"/>
                      <a:pt x="5399" y="8739"/>
                      <a:pt x="2707" y="7184"/>
                    </a:cubicBezTo>
                    <a:cubicBezTo>
                      <a:pt x="15" y="5630"/>
                      <a:pt x="0" y="3110"/>
                      <a:pt x="2674" y="1555"/>
                    </a:cubicBezTo>
                    <a:cubicBezTo>
                      <a:pt x="5349" y="1"/>
                      <a:pt x="9701" y="1"/>
                      <a:pt x="12394" y="1555"/>
                    </a:cubicBezTo>
                    <a:close/>
                  </a:path>
                </a:pathLst>
              </a:custGeom>
              <a:noFill/>
              <a:ln w="975" cap="flat" cmpd="sng">
                <a:solidFill>
                  <a:srgbClr val="EEEEEE"/>
                </a:solidFill>
                <a:prstDash val="solid"/>
                <a:miter lim="14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276;p55">
                <a:extLst>
                  <a:ext uri="{FF2B5EF4-FFF2-40B4-BE49-F238E27FC236}">
                    <a16:creationId xmlns:a16="http://schemas.microsoft.com/office/drawing/2014/main" id="{74DC7B60-9A0F-448F-8F99-92287BB737B8}"/>
                  </a:ext>
                </a:extLst>
              </p:cNvPr>
              <p:cNvSpPr/>
              <p:nvPr/>
            </p:nvSpPr>
            <p:spPr>
              <a:xfrm>
                <a:off x="6438147" y="2771678"/>
                <a:ext cx="920465" cy="485277"/>
              </a:xfrm>
              <a:custGeom>
                <a:avLst/>
                <a:gdLst/>
                <a:ahLst/>
                <a:cxnLst/>
                <a:rect l="l" t="t" r="r" b="b"/>
                <a:pathLst>
                  <a:path w="11240" h="5926" extrusionOk="0">
                    <a:moveTo>
                      <a:pt x="5613" y="1665"/>
                    </a:moveTo>
                    <a:cubicBezTo>
                      <a:pt x="6187" y="1665"/>
                      <a:pt x="6761" y="1792"/>
                      <a:pt x="7200" y="2046"/>
                    </a:cubicBezTo>
                    <a:cubicBezTo>
                      <a:pt x="8078" y="2552"/>
                      <a:pt x="8083" y="3374"/>
                      <a:pt x="7210" y="3882"/>
                    </a:cubicBezTo>
                    <a:cubicBezTo>
                      <a:pt x="6774" y="4136"/>
                      <a:pt x="6201" y="4262"/>
                      <a:pt x="5628" y="4262"/>
                    </a:cubicBezTo>
                    <a:cubicBezTo>
                      <a:pt x="5054" y="4262"/>
                      <a:pt x="4479" y="4136"/>
                      <a:pt x="4040" y="3882"/>
                    </a:cubicBezTo>
                    <a:cubicBezTo>
                      <a:pt x="3161" y="3376"/>
                      <a:pt x="3157" y="2554"/>
                      <a:pt x="4030" y="2046"/>
                    </a:cubicBezTo>
                    <a:cubicBezTo>
                      <a:pt x="4466" y="1792"/>
                      <a:pt x="5039" y="1665"/>
                      <a:pt x="5613" y="1665"/>
                    </a:cubicBezTo>
                    <a:close/>
                    <a:moveTo>
                      <a:pt x="5603" y="1"/>
                    </a:moveTo>
                    <a:cubicBezTo>
                      <a:pt x="4294" y="1"/>
                      <a:pt x="2986" y="290"/>
                      <a:pt x="1991" y="869"/>
                    </a:cubicBezTo>
                    <a:cubicBezTo>
                      <a:pt x="0" y="2026"/>
                      <a:pt x="12" y="3902"/>
                      <a:pt x="2016" y="5059"/>
                    </a:cubicBezTo>
                    <a:cubicBezTo>
                      <a:pt x="3018" y="5637"/>
                      <a:pt x="4328" y="5926"/>
                      <a:pt x="5637" y="5926"/>
                    </a:cubicBezTo>
                    <a:cubicBezTo>
                      <a:pt x="6946" y="5926"/>
                      <a:pt x="8253" y="5637"/>
                      <a:pt x="9249" y="5059"/>
                    </a:cubicBezTo>
                    <a:cubicBezTo>
                      <a:pt x="11240" y="3902"/>
                      <a:pt x="11229" y="2026"/>
                      <a:pt x="9225" y="869"/>
                    </a:cubicBezTo>
                    <a:cubicBezTo>
                      <a:pt x="8223" y="290"/>
                      <a:pt x="6913" y="1"/>
                      <a:pt x="560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77;p55">
                <a:extLst>
                  <a:ext uri="{FF2B5EF4-FFF2-40B4-BE49-F238E27FC236}">
                    <a16:creationId xmlns:a16="http://schemas.microsoft.com/office/drawing/2014/main" id="{18F1A902-A815-4BA3-A88A-6649A7C07E03}"/>
                  </a:ext>
                </a:extLst>
              </p:cNvPr>
              <p:cNvSpPr/>
              <p:nvPr/>
            </p:nvSpPr>
            <p:spPr>
              <a:xfrm>
                <a:off x="6760556" y="2862821"/>
                <a:ext cx="275402" cy="209228"/>
              </a:xfrm>
              <a:custGeom>
                <a:avLst/>
                <a:gdLst/>
                <a:ahLst/>
                <a:cxnLst/>
                <a:rect l="l" t="t" r="r" b="b"/>
                <a:pathLst>
                  <a:path w="3363" h="2555" extrusionOk="0">
                    <a:moveTo>
                      <a:pt x="0" y="2542"/>
                    </a:moveTo>
                    <a:cubicBezTo>
                      <a:pt x="0" y="2543"/>
                      <a:pt x="0" y="2544"/>
                      <a:pt x="0" y="2545"/>
                    </a:cubicBezTo>
                    <a:lnTo>
                      <a:pt x="0" y="2542"/>
                    </a:lnTo>
                    <a:close/>
                    <a:moveTo>
                      <a:pt x="1676" y="0"/>
                    </a:moveTo>
                    <a:cubicBezTo>
                      <a:pt x="1247" y="0"/>
                      <a:pt x="818" y="95"/>
                      <a:pt x="492" y="285"/>
                    </a:cubicBezTo>
                    <a:cubicBezTo>
                      <a:pt x="167" y="473"/>
                      <a:pt x="4" y="721"/>
                      <a:pt x="4" y="968"/>
                    </a:cubicBezTo>
                    <a:lnTo>
                      <a:pt x="0" y="2542"/>
                    </a:lnTo>
                    <a:lnTo>
                      <a:pt x="0" y="2542"/>
                    </a:lnTo>
                    <a:cubicBezTo>
                      <a:pt x="1" y="2295"/>
                      <a:pt x="164" y="2050"/>
                      <a:pt x="487" y="1862"/>
                    </a:cubicBezTo>
                    <a:cubicBezTo>
                      <a:pt x="814" y="1672"/>
                      <a:pt x="1243" y="1576"/>
                      <a:pt x="1673" y="1576"/>
                    </a:cubicBezTo>
                    <a:cubicBezTo>
                      <a:pt x="2103" y="1576"/>
                      <a:pt x="2533" y="1672"/>
                      <a:pt x="2861" y="1862"/>
                    </a:cubicBezTo>
                    <a:cubicBezTo>
                      <a:pt x="3193" y="2054"/>
                      <a:pt x="3357" y="2305"/>
                      <a:pt x="3357" y="2554"/>
                    </a:cubicBezTo>
                    <a:lnTo>
                      <a:pt x="3361" y="978"/>
                    </a:lnTo>
                    <a:cubicBezTo>
                      <a:pt x="3363" y="727"/>
                      <a:pt x="3197" y="476"/>
                      <a:pt x="2867" y="285"/>
                    </a:cubicBezTo>
                    <a:cubicBezTo>
                      <a:pt x="2537" y="95"/>
                      <a:pt x="2107" y="0"/>
                      <a:pt x="1676"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278;p55">
                <a:extLst>
                  <a:ext uri="{FF2B5EF4-FFF2-40B4-BE49-F238E27FC236}">
                    <a16:creationId xmlns:a16="http://schemas.microsoft.com/office/drawing/2014/main" id="{32CE9EA2-7ADD-40A2-B9C8-BD9E0B9473FB}"/>
                  </a:ext>
                </a:extLst>
              </p:cNvPr>
              <p:cNvSpPr/>
              <p:nvPr/>
            </p:nvSpPr>
            <p:spPr>
              <a:xfrm>
                <a:off x="6584324" y="2941435"/>
                <a:ext cx="627783" cy="238790"/>
              </a:xfrm>
              <a:custGeom>
                <a:avLst/>
                <a:gdLst/>
                <a:ahLst/>
                <a:cxnLst/>
                <a:rect l="l" t="t" r="r" b="b"/>
                <a:pathLst>
                  <a:path w="7666" h="2916" extrusionOk="0">
                    <a:moveTo>
                      <a:pt x="7665" y="24"/>
                    </a:moveTo>
                    <a:lnTo>
                      <a:pt x="7665" y="33"/>
                    </a:lnTo>
                    <a:lnTo>
                      <a:pt x="7665" y="33"/>
                    </a:lnTo>
                    <a:cubicBezTo>
                      <a:pt x="7665" y="30"/>
                      <a:pt x="7665" y="27"/>
                      <a:pt x="7665" y="24"/>
                    </a:cubicBezTo>
                    <a:close/>
                    <a:moveTo>
                      <a:pt x="6" y="1"/>
                    </a:moveTo>
                    <a:lnTo>
                      <a:pt x="2" y="686"/>
                    </a:lnTo>
                    <a:cubicBezTo>
                      <a:pt x="0" y="1258"/>
                      <a:pt x="377" y="1831"/>
                      <a:pt x="1133" y="2266"/>
                    </a:cubicBezTo>
                    <a:cubicBezTo>
                      <a:pt x="1882" y="2699"/>
                      <a:pt x="2863" y="2916"/>
                      <a:pt x="3843" y="2916"/>
                    </a:cubicBezTo>
                    <a:cubicBezTo>
                      <a:pt x="4823" y="2916"/>
                      <a:pt x="5802" y="2699"/>
                      <a:pt x="6547" y="2266"/>
                    </a:cubicBezTo>
                    <a:cubicBezTo>
                      <a:pt x="7288" y="1836"/>
                      <a:pt x="7659" y="1272"/>
                      <a:pt x="7661" y="708"/>
                    </a:cubicBezTo>
                    <a:lnTo>
                      <a:pt x="7665" y="34"/>
                    </a:lnTo>
                    <a:lnTo>
                      <a:pt x="7665" y="34"/>
                    </a:lnTo>
                    <a:cubicBezTo>
                      <a:pt x="7659" y="594"/>
                      <a:pt x="7288" y="1153"/>
                      <a:pt x="6552" y="1581"/>
                    </a:cubicBezTo>
                    <a:cubicBezTo>
                      <a:pt x="5806" y="2014"/>
                      <a:pt x="4827" y="2230"/>
                      <a:pt x="3848" y="2230"/>
                    </a:cubicBezTo>
                    <a:cubicBezTo>
                      <a:pt x="2868" y="2230"/>
                      <a:pt x="1887" y="2014"/>
                      <a:pt x="1137" y="1581"/>
                    </a:cubicBezTo>
                    <a:cubicBezTo>
                      <a:pt x="381" y="1145"/>
                      <a:pt x="4" y="572"/>
                      <a:pt x="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279;p55">
                <a:extLst>
                  <a:ext uri="{FF2B5EF4-FFF2-40B4-BE49-F238E27FC236}">
                    <a16:creationId xmlns:a16="http://schemas.microsoft.com/office/drawing/2014/main" id="{61DB01D7-BDB9-4192-8E71-7DB79F7635FC}"/>
                  </a:ext>
                </a:extLst>
              </p:cNvPr>
              <p:cNvSpPr/>
              <p:nvPr/>
            </p:nvSpPr>
            <p:spPr>
              <a:xfrm>
                <a:off x="6553860" y="2760786"/>
                <a:ext cx="689120" cy="363425"/>
              </a:xfrm>
              <a:custGeom>
                <a:avLst/>
                <a:gdLst/>
                <a:ahLst/>
                <a:cxnLst/>
                <a:rect l="l" t="t" r="r" b="b"/>
                <a:pathLst>
                  <a:path w="8415" h="4438" extrusionOk="0">
                    <a:moveTo>
                      <a:pt x="4202" y="1246"/>
                    </a:moveTo>
                    <a:cubicBezTo>
                      <a:pt x="4632" y="1246"/>
                      <a:pt x="5062" y="1341"/>
                      <a:pt x="5391" y="1531"/>
                    </a:cubicBezTo>
                    <a:cubicBezTo>
                      <a:pt x="6049" y="1911"/>
                      <a:pt x="6052" y="2527"/>
                      <a:pt x="5398" y="2907"/>
                    </a:cubicBezTo>
                    <a:cubicBezTo>
                      <a:pt x="5071" y="3096"/>
                      <a:pt x="4642" y="3191"/>
                      <a:pt x="4212" y="3191"/>
                    </a:cubicBezTo>
                    <a:cubicBezTo>
                      <a:pt x="3783" y="3191"/>
                      <a:pt x="3353" y="3096"/>
                      <a:pt x="3024" y="2907"/>
                    </a:cubicBezTo>
                    <a:cubicBezTo>
                      <a:pt x="2367" y="2527"/>
                      <a:pt x="2363" y="1912"/>
                      <a:pt x="3017" y="1531"/>
                    </a:cubicBezTo>
                    <a:cubicBezTo>
                      <a:pt x="3344" y="1341"/>
                      <a:pt x="3772" y="1246"/>
                      <a:pt x="4202" y="1246"/>
                    </a:cubicBezTo>
                    <a:close/>
                    <a:moveTo>
                      <a:pt x="4194" y="0"/>
                    </a:moveTo>
                    <a:cubicBezTo>
                      <a:pt x="3214" y="0"/>
                      <a:pt x="2235" y="217"/>
                      <a:pt x="1490" y="651"/>
                    </a:cubicBezTo>
                    <a:cubicBezTo>
                      <a:pt x="1" y="1516"/>
                      <a:pt x="8" y="2921"/>
                      <a:pt x="1509" y="3787"/>
                    </a:cubicBezTo>
                    <a:cubicBezTo>
                      <a:pt x="2259" y="4221"/>
                      <a:pt x="3241" y="4437"/>
                      <a:pt x="4221" y="4437"/>
                    </a:cubicBezTo>
                    <a:cubicBezTo>
                      <a:pt x="5201" y="4437"/>
                      <a:pt x="6180" y="4221"/>
                      <a:pt x="6925" y="3787"/>
                    </a:cubicBezTo>
                    <a:cubicBezTo>
                      <a:pt x="8414" y="2921"/>
                      <a:pt x="8407" y="1516"/>
                      <a:pt x="6906" y="651"/>
                    </a:cubicBezTo>
                    <a:cubicBezTo>
                      <a:pt x="6156" y="217"/>
                      <a:pt x="5174" y="0"/>
                      <a:pt x="4194"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280;p55">
                <a:extLst>
                  <a:ext uri="{FF2B5EF4-FFF2-40B4-BE49-F238E27FC236}">
                    <a16:creationId xmlns:a16="http://schemas.microsoft.com/office/drawing/2014/main" id="{40F6E4E1-81BB-4B21-9814-567A2E2A0D24}"/>
                  </a:ext>
                </a:extLst>
              </p:cNvPr>
              <p:cNvSpPr/>
              <p:nvPr/>
            </p:nvSpPr>
            <p:spPr>
              <a:xfrm>
                <a:off x="6612167" y="2778720"/>
                <a:ext cx="572342" cy="172295"/>
              </a:xfrm>
              <a:custGeom>
                <a:avLst/>
                <a:gdLst/>
                <a:ahLst/>
                <a:cxnLst/>
                <a:rect l="l" t="t" r="r" b="b"/>
                <a:pathLst>
                  <a:path w="6989" h="2104" extrusionOk="0">
                    <a:moveTo>
                      <a:pt x="3484" y="0"/>
                    </a:moveTo>
                    <a:cubicBezTo>
                      <a:pt x="2600" y="0"/>
                      <a:pt x="1717" y="195"/>
                      <a:pt x="1045" y="585"/>
                    </a:cubicBezTo>
                    <a:cubicBezTo>
                      <a:pt x="334" y="1000"/>
                      <a:pt x="1" y="1550"/>
                      <a:pt x="47" y="2090"/>
                    </a:cubicBezTo>
                    <a:cubicBezTo>
                      <a:pt x="86" y="1613"/>
                      <a:pt x="419" y="1144"/>
                      <a:pt x="1045" y="780"/>
                    </a:cubicBezTo>
                    <a:cubicBezTo>
                      <a:pt x="1717" y="390"/>
                      <a:pt x="2600" y="195"/>
                      <a:pt x="3484" y="195"/>
                    </a:cubicBezTo>
                    <a:cubicBezTo>
                      <a:pt x="4367" y="195"/>
                      <a:pt x="5252" y="390"/>
                      <a:pt x="5929" y="780"/>
                    </a:cubicBezTo>
                    <a:cubicBezTo>
                      <a:pt x="6565" y="1148"/>
                      <a:pt x="6903" y="1622"/>
                      <a:pt x="6944" y="2104"/>
                    </a:cubicBezTo>
                    <a:cubicBezTo>
                      <a:pt x="6989" y="1558"/>
                      <a:pt x="6651" y="1003"/>
                      <a:pt x="5929" y="585"/>
                    </a:cubicBezTo>
                    <a:cubicBezTo>
                      <a:pt x="5252" y="195"/>
                      <a:pt x="4367" y="0"/>
                      <a:pt x="348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281;p55">
                <a:extLst>
                  <a:ext uri="{FF2B5EF4-FFF2-40B4-BE49-F238E27FC236}">
                    <a16:creationId xmlns:a16="http://schemas.microsoft.com/office/drawing/2014/main" id="{BA17A6BE-D967-40D1-A1C4-00A2C49F267A}"/>
                  </a:ext>
                </a:extLst>
              </p:cNvPr>
              <p:cNvSpPr/>
              <p:nvPr/>
            </p:nvSpPr>
            <p:spPr>
              <a:xfrm>
                <a:off x="6615853" y="2794525"/>
                <a:ext cx="564972" cy="311753"/>
              </a:xfrm>
              <a:custGeom>
                <a:avLst/>
                <a:gdLst/>
                <a:ahLst/>
                <a:cxnLst/>
                <a:rect l="l" t="t" r="r" b="b"/>
                <a:pathLst>
                  <a:path w="6899" h="3807" extrusionOk="0">
                    <a:moveTo>
                      <a:pt x="3437" y="1"/>
                    </a:moveTo>
                    <a:cubicBezTo>
                      <a:pt x="2554" y="1"/>
                      <a:pt x="1672" y="196"/>
                      <a:pt x="1000" y="587"/>
                    </a:cubicBezTo>
                    <a:cubicBezTo>
                      <a:pt x="374" y="951"/>
                      <a:pt x="41" y="1420"/>
                      <a:pt x="1" y="1897"/>
                    </a:cubicBezTo>
                    <a:cubicBezTo>
                      <a:pt x="43" y="2379"/>
                      <a:pt x="381" y="2853"/>
                      <a:pt x="1017" y="3221"/>
                    </a:cubicBezTo>
                    <a:cubicBezTo>
                      <a:pt x="1693" y="3611"/>
                      <a:pt x="2578" y="3806"/>
                      <a:pt x="3461" y="3806"/>
                    </a:cubicBezTo>
                    <a:cubicBezTo>
                      <a:pt x="4345" y="3806"/>
                      <a:pt x="5228" y="3611"/>
                      <a:pt x="5900" y="3221"/>
                    </a:cubicBezTo>
                    <a:cubicBezTo>
                      <a:pt x="6526" y="2857"/>
                      <a:pt x="6858" y="2388"/>
                      <a:pt x="6899" y="1911"/>
                    </a:cubicBezTo>
                    <a:cubicBezTo>
                      <a:pt x="6858" y="1429"/>
                      <a:pt x="6520" y="955"/>
                      <a:pt x="5884" y="587"/>
                    </a:cubicBezTo>
                    <a:cubicBezTo>
                      <a:pt x="5207" y="196"/>
                      <a:pt x="4322" y="1"/>
                      <a:pt x="343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282;p55">
                <a:extLst>
                  <a:ext uri="{FF2B5EF4-FFF2-40B4-BE49-F238E27FC236}">
                    <a16:creationId xmlns:a16="http://schemas.microsoft.com/office/drawing/2014/main" id="{BBD83558-E916-4277-BDAC-A23441D9CFED}"/>
                  </a:ext>
                </a:extLst>
              </p:cNvPr>
              <p:cNvSpPr/>
              <p:nvPr/>
            </p:nvSpPr>
            <p:spPr>
              <a:xfrm>
                <a:off x="6721247" y="2891482"/>
                <a:ext cx="32184" cy="91962"/>
              </a:xfrm>
              <a:custGeom>
                <a:avLst/>
                <a:gdLst/>
                <a:ahLst/>
                <a:cxnLst/>
                <a:rect l="l" t="t" r="r" b="b"/>
                <a:pathLst>
                  <a:path w="393" h="1123" fill="none" extrusionOk="0">
                    <a:moveTo>
                      <a:pt x="393" y="0"/>
                    </a:moveTo>
                    <a:cubicBezTo>
                      <a:pt x="36" y="341"/>
                      <a:pt x="0" y="764"/>
                      <a:pt x="286" y="1122"/>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283;p55">
                <a:extLst>
                  <a:ext uri="{FF2B5EF4-FFF2-40B4-BE49-F238E27FC236}">
                    <a16:creationId xmlns:a16="http://schemas.microsoft.com/office/drawing/2014/main" id="{697B7613-EF09-4ADA-B212-F5142535A23F}"/>
                  </a:ext>
                </a:extLst>
              </p:cNvPr>
              <p:cNvSpPr/>
              <p:nvPr/>
            </p:nvSpPr>
            <p:spPr>
              <a:xfrm>
                <a:off x="6920818" y="2817454"/>
                <a:ext cx="130618" cy="36195"/>
              </a:xfrm>
              <a:custGeom>
                <a:avLst/>
                <a:gdLst/>
                <a:ahLst/>
                <a:cxnLst/>
                <a:rect l="l" t="t" r="r" b="b"/>
                <a:pathLst>
                  <a:path w="1595" h="442" fill="none" extrusionOk="0">
                    <a:moveTo>
                      <a:pt x="1594" y="441"/>
                    </a:moveTo>
                    <a:cubicBezTo>
                      <a:pt x="1148" y="183"/>
                      <a:pt x="582" y="37"/>
                      <a:pt x="1"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284;p55">
                <a:extLst>
                  <a:ext uri="{FF2B5EF4-FFF2-40B4-BE49-F238E27FC236}">
                    <a16:creationId xmlns:a16="http://schemas.microsoft.com/office/drawing/2014/main" id="{6BC177D3-FD5E-4741-B253-CE559043148A}"/>
                  </a:ext>
                </a:extLst>
              </p:cNvPr>
              <p:cNvSpPr/>
              <p:nvPr/>
            </p:nvSpPr>
            <p:spPr>
              <a:xfrm>
                <a:off x="7016304" y="2948313"/>
                <a:ext cx="98844" cy="99987"/>
              </a:xfrm>
              <a:custGeom>
                <a:avLst/>
                <a:gdLst/>
                <a:ahLst/>
                <a:cxnLst/>
                <a:rect l="l" t="t" r="r" b="b"/>
                <a:pathLst>
                  <a:path w="1207" h="1221" fill="none" extrusionOk="0">
                    <a:moveTo>
                      <a:pt x="0" y="1220"/>
                    </a:moveTo>
                    <a:cubicBezTo>
                      <a:pt x="153" y="1164"/>
                      <a:pt x="299" y="1095"/>
                      <a:pt x="440" y="1014"/>
                    </a:cubicBezTo>
                    <a:cubicBezTo>
                      <a:pt x="924" y="733"/>
                      <a:pt x="1179" y="369"/>
                      <a:pt x="1207" y="1"/>
                    </a:cubicBezTo>
                  </a:path>
                </a:pathLst>
              </a:custGeom>
              <a:noFill/>
              <a:ln w="475" cap="rnd" cmpd="sng">
                <a:solidFill>
                  <a:srgbClr val="008D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285;p55">
                <a:extLst>
                  <a:ext uri="{FF2B5EF4-FFF2-40B4-BE49-F238E27FC236}">
                    <a16:creationId xmlns:a16="http://schemas.microsoft.com/office/drawing/2014/main" id="{BF17B47D-97EF-49E9-91AB-B58AA198E3B1}"/>
                  </a:ext>
                </a:extLst>
              </p:cNvPr>
              <p:cNvSpPr/>
              <p:nvPr/>
            </p:nvSpPr>
            <p:spPr>
              <a:xfrm>
                <a:off x="6839254" y="2890254"/>
                <a:ext cx="118006" cy="62072"/>
              </a:xfrm>
              <a:custGeom>
                <a:avLst/>
                <a:gdLst/>
                <a:ahLst/>
                <a:cxnLst/>
                <a:rect l="l" t="t" r="r" b="b"/>
                <a:pathLst>
                  <a:path w="1441" h="758" extrusionOk="0">
                    <a:moveTo>
                      <a:pt x="0" y="751"/>
                    </a:moveTo>
                    <a:cubicBezTo>
                      <a:pt x="0" y="752"/>
                      <a:pt x="0" y="752"/>
                      <a:pt x="0" y="753"/>
                    </a:cubicBezTo>
                    <a:lnTo>
                      <a:pt x="0" y="751"/>
                    </a:lnTo>
                    <a:close/>
                    <a:moveTo>
                      <a:pt x="718" y="1"/>
                    </a:moveTo>
                    <a:cubicBezTo>
                      <a:pt x="534" y="1"/>
                      <a:pt x="351" y="42"/>
                      <a:pt x="211" y="124"/>
                    </a:cubicBezTo>
                    <a:cubicBezTo>
                      <a:pt x="71" y="204"/>
                      <a:pt x="2" y="309"/>
                      <a:pt x="2" y="415"/>
                    </a:cubicBezTo>
                    <a:lnTo>
                      <a:pt x="0" y="751"/>
                    </a:lnTo>
                    <a:lnTo>
                      <a:pt x="0" y="751"/>
                    </a:lnTo>
                    <a:cubicBezTo>
                      <a:pt x="1" y="646"/>
                      <a:pt x="71" y="541"/>
                      <a:pt x="209" y="462"/>
                    </a:cubicBezTo>
                    <a:cubicBezTo>
                      <a:pt x="349" y="380"/>
                      <a:pt x="533" y="339"/>
                      <a:pt x="717" y="339"/>
                    </a:cubicBezTo>
                    <a:cubicBezTo>
                      <a:pt x="901" y="339"/>
                      <a:pt x="1085" y="380"/>
                      <a:pt x="1226" y="462"/>
                    </a:cubicBezTo>
                    <a:cubicBezTo>
                      <a:pt x="1368" y="543"/>
                      <a:pt x="1437" y="650"/>
                      <a:pt x="1437" y="757"/>
                    </a:cubicBezTo>
                    <a:lnTo>
                      <a:pt x="1439" y="420"/>
                    </a:lnTo>
                    <a:cubicBezTo>
                      <a:pt x="1440" y="312"/>
                      <a:pt x="1369" y="205"/>
                      <a:pt x="1227" y="124"/>
                    </a:cubicBezTo>
                    <a:cubicBezTo>
                      <a:pt x="1087" y="42"/>
                      <a:pt x="902" y="1"/>
                      <a:pt x="71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86;p55">
                <a:extLst>
                  <a:ext uri="{FF2B5EF4-FFF2-40B4-BE49-F238E27FC236}">
                    <a16:creationId xmlns:a16="http://schemas.microsoft.com/office/drawing/2014/main" id="{90A43CBA-1CD8-4779-BC67-76C285698AEF}"/>
                  </a:ext>
                </a:extLst>
              </p:cNvPr>
              <p:cNvSpPr/>
              <p:nvPr/>
            </p:nvSpPr>
            <p:spPr>
              <a:xfrm>
                <a:off x="6763749" y="2924074"/>
                <a:ext cx="268933" cy="102198"/>
              </a:xfrm>
              <a:custGeom>
                <a:avLst/>
                <a:gdLst/>
                <a:ahLst/>
                <a:cxnLst/>
                <a:rect l="l" t="t" r="r" b="b"/>
                <a:pathLst>
                  <a:path w="3284" h="1248" extrusionOk="0">
                    <a:moveTo>
                      <a:pt x="3283" y="10"/>
                    </a:moveTo>
                    <a:lnTo>
                      <a:pt x="3283" y="14"/>
                    </a:lnTo>
                    <a:lnTo>
                      <a:pt x="3283" y="14"/>
                    </a:lnTo>
                    <a:cubicBezTo>
                      <a:pt x="3283" y="12"/>
                      <a:pt x="3283" y="11"/>
                      <a:pt x="3283" y="10"/>
                    </a:cubicBezTo>
                    <a:close/>
                    <a:moveTo>
                      <a:pt x="3" y="1"/>
                    </a:moveTo>
                    <a:lnTo>
                      <a:pt x="2" y="294"/>
                    </a:lnTo>
                    <a:cubicBezTo>
                      <a:pt x="0" y="539"/>
                      <a:pt x="161" y="784"/>
                      <a:pt x="484" y="969"/>
                    </a:cubicBezTo>
                    <a:cubicBezTo>
                      <a:pt x="806" y="1155"/>
                      <a:pt x="1226" y="1248"/>
                      <a:pt x="1646" y="1248"/>
                    </a:cubicBezTo>
                    <a:cubicBezTo>
                      <a:pt x="2066" y="1248"/>
                      <a:pt x="2486" y="1155"/>
                      <a:pt x="2805" y="969"/>
                    </a:cubicBezTo>
                    <a:cubicBezTo>
                      <a:pt x="3121" y="785"/>
                      <a:pt x="3280" y="545"/>
                      <a:pt x="3280" y="302"/>
                    </a:cubicBezTo>
                    <a:lnTo>
                      <a:pt x="3283" y="14"/>
                    </a:lnTo>
                    <a:lnTo>
                      <a:pt x="3283" y="14"/>
                    </a:lnTo>
                    <a:cubicBezTo>
                      <a:pt x="3280" y="255"/>
                      <a:pt x="3122" y="494"/>
                      <a:pt x="2806" y="677"/>
                    </a:cubicBezTo>
                    <a:cubicBezTo>
                      <a:pt x="2487" y="862"/>
                      <a:pt x="2068" y="955"/>
                      <a:pt x="1648" y="955"/>
                    </a:cubicBezTo>
                    <a:cubicBezTo>
                      <a:pt x="1229" y="955"/>
                      <a:pt x="809" y="862"/>
                      <a:pt x="487" y="677"/>
                    </a:cubicBezTo>
                    <a:cubicBezTo>
                      <a:pt x="164" y="489"/>
                      <a:pt x="3" y="244"/>
                      <a:pt x="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287;p55">
                <a:extLst>
                  <a:ext uri="{FF2B5EF4-FFF2-40B4-BE49-F238E27FC236}">
                    <a16:creationId xmlns:a16="http://schemas.microsoft.com/office/drawing/2014/main" id="{498E90DB-5CBD-4CB6-AFC8-41850B6B7B9D}"/>
                  </a:ext>
                </a:extLst>
              </p:cNvPr>
              <p:cNvSpPr/>
              <p:nvPr/>
            </p:nvSpPr>
            <p:spPr>
              <a:xfrm>
                <a:off x="6750647" y="2846688"/>
                <a:ext cx="295220" cy="155590"/>
              </a:xfrm>
              <a:custGeom>
                <a:avLst/>
                <a:gdLst/>
                <a:ahLst/>
                <a:cxnLst/>
                <a:rect l="l" t="t" r="r" b="b"/>
                <a:pathLst>
                  <a:path w="3605" h="1900" extrusionOk="0">
                    <a:moveTo>
                      <a:pt x="1799" y="533"/>
                    </a:moveTo>
                    <a:cubicBezTo>
                      <a:pt x="1984" y="533"/>
                      <a:pt x="2168" y="574"/>
                      <a:pt x="2309" y="656"/>
                    </a:cubicBezTo>
                    <a:cubicBezTo>
                      <a:pt x="2590" y="818"/>
                      <a:pt x="2592" y="1081"/>
                      <a:pt x="2312" y="1245"/>
                    </a:cubicBezTo>
                    <a:cubicBezTo>
                      <a:pt x="2173" y="1326"/>
                      <a:pt x="1989" y="1366"/>
                      <a:pt x="1806" y="1366"/>
                    </a:cubicBezTo>
                    <a:cubicBezTo>
                      <a:pt x="1622" y="1366"/>
                      <a:pt x="1438" y="1326"/>
                      <a:pt x="1297" y="1245"/>
                    </a:cubicBezTo>
                    <a:cubicBezTo>
                      <a:pt x="1014" y="1082"/>
                      <a:pt x="1013" y="818"/>
                      <a:pt x="1293" y="656"/>
                    </a:cubicBezTo>
                    <a:cubicBezTo>
                      <a:pt x="1432" y="574"/>
                      <a:pt x="1616" y="533"/>
                      <a:pt x="1799" y="533"/>
                    </a:cubicBezTo>
                    <a:close/>
                    <a:moveTo>
                      <a:pt x="1798" y="0"/>
                    </a:moveTo>
                    <a:cubicBezTo>
                      <a:pt x="1378" y="0"/>
                      <a:pt x="958" y="93"/>
                      <a:pt x="639" y="279"/>
                    </a:cubicBezTo>
                    <a:cubicBezTo>
                      <a:pt x="1" y="649"/>
                      <a:pt x="5" y="1250"/>
                      <a:pt x="647" y="1622"/>
                    </a:cubicBezTo>
                    <a:cubicBezTo>
                      <a:pt x="969" y="1807"/>
                      <a:pt x="1389" y="1900"/>
                      <a:pt x="1808" y="1900"/>
                    </a:cubicBezTo>
                    <a:cubicBezTo>
                      <a:pt x="2228" y="1900"/>
                      <a:pt x="2647" y="1807"/>
                      <a:pt x="2966" y="1622"/>
                    </a:cubicBezTo>
                    <a:cubicBezTo>
                      <a:pt x="3604" y="1250"/>
                      <a:pt x="3601" y="650"/>
                      <a:pt x="2959" y="279"/>
                    </a:cubicBezTo>
                    <a:cubicBezTo>
                      <a:pt x="2638" y="93"/>
                      <a:pt x="2217" y="0"/>
                      <a:pt x="1798"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id="{0A030420-49D4-431C-8DF4-050658753234}"/>
                </a:ext>
              </a:extLst>
            </p:cNvPr>
            <p:cNvGrpSpPr/>
            <p:nvPr/>
          </p:nvGrpSpPr>
          <p:grpSpPr>
            <a:xfrm>
              <a:off x="5510476" y="3576733"/>
              <a:ext cx="356885" cy="208982"/>
              <a:chOff x="5510476" y="3576733"/>
              <a:chExt cx="356885" cy="208982"/>
            </a:xfrm>
          </p:grpSpPr>
          <p:sp>
            <p:nvSpPr>
              <p:cNvPr id="74" name="Google Shape;7288;p55">
                <a:extLst>
                  <a:ext uri="{FF2B5EF4-FFF2-40B4-BE49-F238E27FC236}">
                    <a16:creationId xmlns:a16="http://schemas.microsoft.com/office/drawing/2014/main" id="{9AEF402D-C6C8-4D2C-99EA-665BC41DC69C}"/>
                  </a:ext>
                </a:extLst>
              </p:cNvPr>
              <p:cNvSpPr/>
              <p:nvPr/>
            </p:nvSpPr>
            <p:spPr>
              <a:xfrm>
                <a:off x="5510476" y="3576733"/>
                <a:ext cx="163211" cy="96056"/>
              </a:xfrm>
              <a:custGeom>
                <a:avLst/>
                <a:gdLst/>
                <a:ahLst/>
                <a:cxnLst/>
                <a:rect l="l" t="t" r="r" b="b"/>
                <a:pathLst>
                  <a:path w="1993" h="1173" extrusionOk="0">
                    <a:moveTo>
                      <a:pt x="1663" y="0"/>
                    </a:moveTo>
                    <a:lnTo>
                      <a:pt x="0" y="985"/>
                    </a:lnTo>
                    <a:lnTo>
                      <a:pt x="339" y="1172"/>
                    </a:lnTo>
                    <a:lnTo>
                      <a:pt x="1992" y="196"/>
                    </a:lnTo>
                    <a:lnTo>
                      <a:pt x="166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289;p55">
                <a:extLst>
                  <a:ext uri="{FF2B5EF4-FFF2-40B4-BE49-F238E27FC236}">
                    <a16:creationId xmlns:a16="http://schemas.microsoft.com/office/drawing/2014/main" id="{DD892641-61A7-43CB-A0E3-4FD7C2BD3316}"/>
                  </a:ext>
                </a:extLst>
              </p:cNvPr>
              <p:cNvSpPr/>
              <p:nvPr/>
            </p:nvSpPr>
            <p:spPr>
              <a:xfrm>
                <a:off x="5559120" y="3604985"/>
                <a:ext cx="163129" cy="96056"/>
              </a:xfrm>
              <a:custGeom>
                <a:avLst/>
                <a:gdLst/>
                <a:ahLst/>
                <a:cxnLst/>
                <a:rect l="l" t="t" r="r" b="b"/>
                <a:pathLst>
                  <a:path w="1992" h="1173" extrusionOk="0">
                    <a:moveTo>
                      <a:pt x="1664" y="1"/>
                    </a:moveTo>
                    <a:lnTo>
                      <a:pt x="1" y="984"/>
                    </a:lnTo>
                    <a:lnTo>
                      <a:pt x="338" y="1172"/>
                    </a:lnTo>
                    <a:lnTo>
                      <a:pt x="1992" y="196"/>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290;p55">
                <a:extLst>
                  <a:ext uri="{FF2B5EF4-FFF2-40B4-BE49-F238E27FC236}">
                    <a16:creationId xmlns:a16="http://schemas.microsoft.com/office/drawing/2014/main" id="{06CC6B3C-A7D8-4D27-855E-DE1F59BFC066}"/>
                  </a:ext>
                </a:extLst>
              </p:cNvPr>
              <p:cNvSpPr/>
              <p:nvPr/>
            </p:nvSpPr>
            <p:spPr>
              <a:xfrm>
                <a:off x="5607108" y="3632500"/>
                <a:ext cx="163211" cy="96220"/>
              </a:xfrm>
              <a:custGeom>
                <a:avLst/>
                <a:gdLst/>
                <a:ahLst/>
                <a:cxnLst/>
                <a:rect l="l" t="t" r="r" b="b"/>
                <a:pathLst>
                  <a:path w="1993" h="1175" extrusionOk="0">
                    <a:moveTo>
                      <a:pt x="1664" y="1"/>
                    </a:moveTo>
                    <a:lnTo>
                      <a:pt x="0" y="986"/>
                    </a:lnTo>
                    <a:lnTo>
                      <a:pt x="340" y="1174"/>
                    </a:lnTo>
                    <a:lnTo>
                      <a:pt x="1993" y="198"/>
                    </a:lnTo>
                    <a:lnTo>
                      <a:pt x="166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291;p55">
                <a:extLst>
                  <a:ext uri="{FF2B5EF4-FFF2-40B4-BE49-F238E27FC236}">
                    <a16:creationId xmlns:a16="http://schemas.microsoft.com/office/drawing/2014/main" id="{2CF3A053-6D9A-4B0F-8FA5-B389CE65ACFE}"/>
                  </a:ext>
                </a:extLst>
              </p:cNvPr>
              <p:cNvSpPr/>
              <p:nvPr/>
            </p:nvSpPr>
            <p:spPr>
              <a:xfrm>
                <a:off x="5656162" y="3661161"/>
                <a:ext cx="163211" cy="96056"/>
              </a:xfrm>
              <a:custGeom>
                <a:avLst/>
                <a:gdLst/>
                <a:ahLst/>
                <a:cxnLst/>
                <a:rect l="l" t="t" r="r" b="b"/>
                <a:pathLst>
                  <a:path w="1993" h="1173" extrusionOk="0">
                    <a:moveTo>
                      <a:pt x="1664" y="0"/>
                    </a:moveTo>
                    <a:lnTo>
                      <a:pt x="0" y="985"/>
                    </a:lnTo>
                    <a:lnTo>
                      <a:pt x="340" y="1172"/>
                    </a:lnTo>
                    <a:lnTo>
                      <a:pt x="1993"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292;p55">
                <a:extLst>
                  <a:ext uri="{FF2B5EF4-FFF2-40B4-BE49-F238E27FC236}">
                    <a16:creationId xmlns:a16="http://schemas.microsoft.com/office/drawing/2014/main" id="{92D31698-0B8B-4748-9221-105E27B696FD}"/>
                  </a:ext>
                </a:extLst>
              </p:cNvPr>
              <p:cNvSpPr/>
              <p:nvPr/>
            </p:nvSpPr>
            <p:spPr>
              <a:xfrm>
                <a:off x="5704232" y="3689659"/>
                <a:ext cx="163129" cy="96056"/>
              </a:xfrm>
              <a:custGeom>
                <a:avLst/>
                <a:gdLst/>
                <a:ahLst/>
                <a:cxnLst/>
                <a:rect l="l" t="t" r="r" b="b"/>
                <a:pathLst>
                  <a:path w="1992" h="1173" extrusionOk="0">
                    <a:moveTo>
                      <a:pt x="1664" y="0"/>
                    </a:moveTo>
                    <a:lnTo>
                      <a:pt x="1" y="985"/>
                    </a:lnTo>
                    <a:lnTo>
                      <a:pt x="340" y="1172"/>
                    </a:lnTo>
                    <a:lnTo>
                      <a:pt x="1992" y="196"/>
                    </a:lnTo>
                    <a:lnTo>
                      <a:pt x="1664"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6A3054FC-89A1-4637-8C9D-FBD8D37A4E66}"/>
                </a:ext>
              </a:extLst>
            </p:cNvPr>
            <p:cNvGrpSpPr/>
            <p:nvPr/>
          </p:nvGrpSpPr>
          <p:grpSpPr>
            <a:xfrm>
              <a:off x="5767043" y="2247503"/>
              <a:ext cx="800575" cy="668628"/>
              <a:chOff x="5767043" y="2247503"/>
              <a:chExt cx="800575" cy="668628"/>
            </a:xfrm>
          </p:grpSpPr>
          <p:sp>
            <p:nvSpPr>
              <p:cNvPr id="168" name="Google Shape;7378;p55">
                <a:extLst>
                  <a:ext uri="{FF2B5EF4-FFF2-40B4-BE49-F238E27FC236}">
                    <a16:creationId xmlns:a16="http://schemas.microsoft.com/office/drawing/2014/main" id="{CA5C4B88-15B6-430F-AFB1-88C80816C49E}"/>
                  </a:ext>
                </a:extLst>
              </p:cNvPr>
              <p:cNvSpPr/>
              <p:nvPr/>
            </p:nvSpPr>
            <p:spPr>
              <a:xfrm>
                <a:off x="5773021" y="2450999"/>
                <a:ext cx="794597" cy="465132"/>
              </a:xfrm>
              <a:custGeom>
                <a:avLst/>
                <a:gdLst/>
                <a:ahLst/>
                <a:cxnLst/>
                <a:rect l="l" t="t" r="r" b="b"/>
                <a:pathLst>
                  <a:path w="9703" h="5680" extrusionOk="0">
                    <a:moveTo>
                      <a:pt x="6206" y="0"/>
                    </a:moveTo>
                    <a:cubicBezTo>
                      <a:pt x="6148" y="0"/>
                      <a:pt x="6090" y="13"/>
                      <a:pt x="6046" y="38"/>
                    </a:cubicBezTo>
                    <a:lnTo>
                      <a:pt x="90" y="3530"/>
                    </a:lnTo>
                    <a:cubicBezTo>
                      <a:pt x="2" y="3581"/>
                      <a:pt x="0" y="3664"/>
                      <a:pt x="89" y="3716"/>
                    </a:cubicBezTo>
                    <a:lnTo>
                      <a:pt x="3337" y="5642"/>
                    </a:lnTo>
                    <a:cubicBezTo>
                      <a:pt x="3381" y="5667"/>
                      <a:pt x="3439" y="5680"/>
                      <a:pt x="3497" y="5680"/>
                    </a:cubicBezTo>
                    <a:cubicBezTo>
                      <a:pt x="3555" y="5680"/>
                      <a:pt x="3613" y="5667"/>
                      <a:pt x="3657" y="5642"/>
                    </a:cubicBezTo>
                    <a:lnTo>
                      <a:pt x="9613" y="2151"/>
                    </a:lnTo>
                    <a:cubicBezTo>
                      <a:pt x="9701" y="2100"/>
                      <a:pt x="9703" y="2016"/>
                      <a:pt x="9614" y="1966"/>
                    </a:cubicBezTo>
                    <a:lnTo>
                      <a:pt x="6366" y="38"/>
                    </a:lnTo>
                    <a:cubicBezTo>
                      <a:pt x="6322" y="13"/>
                      <a:pt x="6264" y="0"/>
                      <a:pt x="620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379;p55">
                <a:extLst>
                  <a:ext uri="{FF2B5EF4-FFF2-40B4-BE49-F238E27FC236}">
                    <a16:creationId xmlns:a16="http://schemas.microsoft.com/office/drawing/2014/main" id="{F59D5119-F012-45C5-8FC7-875058D55430}"/>
                  </a:ext>
                </a:extLst>
              </p:cNvPr>
              <p:cNvSpPr/>
              <p:nvPr/>
            </p:nvSpPr>
            <p:spPr>
              <a:xfrm>
                <a:off x="5964648" y="2464428"/>
                <a:ext cx="189743" cy="344427"/>
              </a:xfrm>
              <a:custGeom>
                <a:avLst/>
                <a:gdLst/>
                <a:ahLst/>
                <a:cxnLst/>
                <a:rect l="l" t="t" r="r" b="b"/>
                <a:pathLst>
                  <a:path w="2317" h="4206" extrusionOk="0">
                    <a:moveTo>
                      <a:pt x="1" y="1"/>
                    </a:moveTo>
                    <a:lnTo>
                      <a:pt x="8" y="2879"/>
                    </a:lnTo>
                    <a:cubicBezTo>
                      <a:pt x="8" y="2879"/>
                      <a:pt x="2306" y="4206"/>
                      <a:pt x="2316" y="4206"/>
                    </a:cubicBezTo>
                    <a:cubicBezTo>
                      <a:pt x="2316" y="4206"/>
                      <a:pt x="2316" y="4206"/>
                      <a:pt x="2316" y="4206"/>
                    </a:cubicBezTo>
                    <a:lnTo>
                      <a:pt x="2313" y="1349"/>
                    </a:ln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380;p55">
                <a:extLst>
                  <a:ext uri="{FF2B5EF4-FFF2-40B4-BE49-F238E27FC236}">
                    <a16:creationId xmlns:a16="http://schemas.microsoft.com/office/drawing/2014/main" id="{C73A1C24-2844-41F1-BEEE-8835C483AAA8}"/>
                  </a:ext>
                </a:extLst>
              </p:cNvPr>
              <p:cNvSpPr/>
              <p:nvPr/>
            </p:nvSpPr>
            <p:spPr>
              <a:xfrm>
                <a:off x="5964648" y="2313998"/>
                <a:ext cx="489795" cy="494858"/>
              </a:xfrm>
              <a:custGeom>
                <a:avLst/>
                <a:gdLst/>
                <a:ahLst/>
                <a:cxnLst/>
                <a:rect l="l" t="t" r="r" b="b"/>
                <a:pathLst>
                  <a:path w="5981" h="6043" extrusionOk="0">
                    <a:moveTo>
                      <a:pt x="3666" y="0"/>
                    </a:moveTo>
                    <a:lnTo>
                      <a:pt x="1" y="1838"/>
                    </a:lnTo>
                    <a:lnTo>
                      <a:pt x="2302" y="3195"/>
                    </a:lnTo>
                    <a:lnTo>
                      <a:pt x="2313" y="3189"/>
                    </a:lnTo>
                    <a:lnTo>
                      <a:pt x="2319" y="6043"/>
                    </a:lnTo>
                    <a:lnTo>
                      <a:pt x="5981" y="3897"/>
                    </a:lnTo>
                    <a:lnTo>
                      <a:pt x="5975" y="1276"/>
                    </a:lnTo>
                    <a:lnTo>
                      <a:pt x="366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381;p55">
                <a:extLst>
                  <a:ext uri="{FF2B5EF4-FFF2-40B4-BE49-F238E27FC236}">
                    <a16:creationId xmlns:a16="http://schemas.microsoft.com/office/drawing/2014/main" id="{D4119435-1882-40F5-9566-8679684925B9}"/>
                  </a:ext>
                </a:extLst>
              </p:cNvPr>
              <p:cNvSpPr/>
              <p:nvPr/>
            </p:nvSpPr>
            <p:spPr>
              <a:xfrm>
                <a:off x="6355600" y="2507339"/>
                <a:ext cx="70263" cy="169511"/>
              </a:xfrm>
              <a:custGeom>
                <a:avLst/>
                <a:gdLst/>
                <a:ahLst/>
                <a:cxnLst/>
                <a:rect l="l" t="t" r="r" b="b"/>
                <a:pathLst>
                  <a:path w="858" h="2070" extrusionOk="0">
                    <a:moveTo>
                      <a:pt x="853" y="0"/>
                    </a:moveTo>
                    <a:lnTo>
                      <a:pt x="0" y="492"/>
                    </a:lnTo>
                    <a:lnTo>
                      <a:pt x="5" y="2069"/>
                    </a:lnTo>
                    <a:lnTo>
                      <a:pt x="86" y="2021"/>
                    </a:lnTo>
                    <a:lnTo>
                      <a:pt x="764" y="1630"/>
                    </a:lnTo>
                    <a:lnTo>
                      <a:pt x="857" y="1576"/>
                    </a:lnTo>
                    <a:lnTo>
                      <a:pt x="85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382;p55">
                <a:extLst>
                  <a:ext uri="{FF2B5EF4-FFF2-40B4-BE49-F238E27FC236}">
                    <a16:creationId xmlns:a16="http://schemas.microsoft.com/office/drawing/2014/main" id="{B343247D-7072-44A4-AAB0-CACC344D6D4A}"/>
                  </a:ext>
                </a:extLst>
              </p:cNvPr>
              <p:cNvSpPr/>
              <p:nvPr/>
            </p:nvSpPr>
            <p:spPr>
              <a:xfrm>
                <a:off x="6350850" y="2544926"/>
                <a:ext cx="5159" cy="131924"/>
              </a:xfrm>
              <a:custGeom>
                <a:avLst/>
                <a:gdLst/>
                <a:ahLst/>
                <a:cxnLst/>
                <a:rect l="l" t="t" r="r" b="b"/>
                <a:pathLst>
                  <a:path w="63" h="1611" extrusionOk="0">
                    <a:moveTo>
                      <a:pt x="0" y="1"/>
                    </a:moveTo>
                    <a:lnTo>
                      <a:pt x="5" y="1578"/>
                    </a:lnTo>
                    <a:lnTo>
                      <a:pt x="63" y="1610"/>
                    </a:lnTo>
                    <a:lnTo>
                      <a:pt x="58" y="33"/>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383;p55">
                <a:extLst>
                  <a:ext uri="{FF2B5EF4-FFF2-40B4-BE49-F238E27FC236}">
                    <a16:creationId xmlns:a16="http://schemas.microsoft.com/office/drawing/2014/main" id="{C9F24F32-DFD2-4F8E-85C6-AB2623D32A72}"/>
                  </a:ext>
                </a:extLst>
              </p:cNvPr>
              <p:cNvSpPr/>
              <p:nvPr/>
            </p:nvSpPr>
            <p:spPr>
              <a:xfrm>
                <a:off x="6412351" y="2520687"/>
                <a:ext cx="5896" cy="120132"/>
              </a:xfrm>
              <a:custGeom>
                <a:avLst/>
                <a:gdLst/>
                <a:ahLst/>
                <a:cxnLst/>
                <a:rect l="l" t="t" r="r" b="b"/>
                <a:pathLst>
                  <a:path w="72" h="1467" extrusionOk="0">
                    <a:moveTo>
                      <a:pt x="69" y="1"/>
                    </a:moveTo>
                    <a:lnTo>
                      <a:pt x="0" y="43"/>
                    </a:lnTo>
                    <a:lnTo>
                      <a:pt x="2" y="1429"/>
                    </a:lnTo>
                    <a:lnTo>
                      <a:pt x="71" y="1467"/>
                    </a:lnTo>
                    <a:lnTo>
                      <a:pt x="6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384;p55">
                <a:extLst>
                  <a:ext uri="{FF2B5EF4-FFF2-40B4-BE49-F238E27FC236}">
                    <a16:creationId xmlns:a16="http://schemas.microsoft.com/office/drawing/2014/main" id="{5F957056-8443-4EAE-8093-07E571466EC9}"/>
                  </a:ext>
                </a:extLst>
              </p:cNvPr>
              <p:cNvSpPr/>
              <p:nvPr/>
            </p:nvSpPr>
            <p:spPr>
              <a:xfrm>
                <a:off x="6362233" y="2523307"/>
                <a:ext cx="51592" cy="145436"/>
              </a:xfrm>
              <a:custGeom>
                <a:avLst/>
                <a:gdLst/>
                <a:ahLst/>
                <a:cxnLst/>
                <a:rect l="l" t="t" r="r" b="b"/>
                <a:pathLst>
                  <a:path w="630" h="1776" extrusionOk="0">
                    <a:moveTo>
                      <a:pt x="628" y="1"/>
                    </a:moveTo>
                    <a:lnTo>
                      <a:pt x="0" y="366"/>
                    </a:lnTo>
                    <a:lnTo>
                      <a:pt x="5" y="1776"/>
                    </a:lnTo>
                    <a:lnTo>
                      <a:pt x="630" y="1416"/>
                    </a:lnTo>
                    <a:lnTo>
                      <a:pt x="62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385;p55">
                <a:extLst>
                  <a:ext uri="{FF2B5EF4-FFF2-40B4-BE49-F238E27FC236}">
                    <a16:creationId xmlns:a16="http://schemas.microsoft.com/office/drawing/2014/main" id="{14069051-5F44-4DBB-A719-839FDC112E3D}"/>
                  </a:ext>
                </a:extLst>
              </p:cNvPr>
              <p:cNvSpPr/>
              <p:nvPr/>
            </p:nvSpPr>
            <p:spPr>
              <a:xfrm>
                <a:off x="5961209" y="2247503"/>
                <a:ext cx="330925" cy="330178"/>
              </a:xfrm>
              <a:custGeom>
                <a:avLst/>
                <a:gdLst/>
                <a:ahLst/>
                <a:cxnLst/>
                <a:rect l="l" t="t" r="r" b="b"/>
                <a:pathLst>
                  <a:path w="4041" h="4032" extrusionOk="0">
                    <a:moveTo>
                      <a:pt x="1661" y="0"/>
                    </a:moveTo>
                    <a:lnTo>
                      <a:pt x="1" y="2655"/>
                    </a:lnTo>
                    <a:lnTo>
                      <a:pt x="2355" y="4032"/>
                    </a:lnTo>
                    <a:lnTo>
                      <a:pt x="4040" y="1339"/>
                    </a:lnTo>
                    <a:lnTo>
                      <a:pt x="166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386;p55">
                <a:extLst>
                  <a:ext uri="{FF2B5EF4-FFF2-40B4-BE49-F238E27FC236}">
                    <a16:creationId xmlns:a16="http://schemas.microsoft.com/office/drawing/2014/main" id="{795A2B9F-8CDA-447E-AACA-01D65E5C18E8}"/>
                  </a:ext>
                </a:extLst>
              </p:cNvPr>
              <p:cNvSpPr/>
              <p:nvPr/>
            </p:nvSpPr>
            <p:spPr>
              <a:xfrm>
                <a:off x="6097149" y="2247503"/>
                <a:ext cx="363354" cy="173278"/>
              </a:xfrm>
              <a:custGeom>
                <a:avLst/>
                <a:gdLst/>
                <a:ahLst/>
                <a:cxnLst/>
                <a:rect l="l" t="t" r="r" b="b"/>
                <a:pathLst>
                  <a:path w="4437" h="2116" extrusionOk="0">
                    <a:moveTo>
                      <a:pt x="1" y="0"/>
                    </a:moveTo>
                    <a:lnTo>
                      <a:pt x="2380" y="1339"/>
                    </a:lnTo>
                    <a:lnTo>
                      <a:pt x="4437" y="2116"/>
                    </a:lnTo>
                    <a:lnTo>
                      <a:pt x="2048" y="8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387;p55">
                <a:extLst>
                  <a:ext uri="{FF2B5EF4-FFF2-40B4-BE49-F238E27FC236}">
                    <a16:creationId xmlns:a16="http://schemas.microsoft.com/office/drawing/2014/main" id="{608F44F4-E000-45CE-9BFC-411273FAF3D1}"/>
                  </a:ext>
                </a:extLst>
              </p:cNvPr>
              <p:cNvSpPr/>
              <p:nvPr/>
            </p:nvSpPr>
            <p:spPr>
              <a:xfrm>
                <a:off x="6362233" y="2593486"/>
                <a:ext cx="13840" cy="11710"/>
              </a:xfrm>
              <a:custGeom>
                <a:avLst/>
                <a:gdLst/>
                <a:ahLst/>
                <a:cxnLst/>
                <a:rect l="l" t="t" r="r" b="b"/>
                <a:pathLst>
                  <a:path w="169" h="143" extrusionOk="0">
                    <a:moveTo>
                      <a:pt x="169" y="1"/>
                    </a:moveTo>
                    <a:lnTo>
                      <a:pt x="0" y="97"/>
                    </a:lnTo>
                    <a:cubicBezTo>
                      <a:pt x="4" y="126"/>
                      <a:pt x="22" y="142"/>
                      <a:pt x="47" y="142"/>
                    </a:cubicBezTo>
                    <a:cubicBezTo>
                      <a:pt x="58" y="142"/>
                      <a:pt x="70" y="139"/>
                      <a:pt x="83" y="133"/>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388;p55">
                <a:extLst>
                  <a:ext uri="{FF2B5EF4-FFF2-40B4-BE49-F238E27FC236}">
                    <a16:creationId xmlns:a16="http://schemas.microsoft.com/office/drawing/2014/main" id="{7B265D95-D38F-4657-BB2B-8606EE30C12D}"/>
                  </a:ext>
                </a:extLst>
              </p:cNvPr>
              <p:cNvSpPr/>
              <p:nvPr/>
            </p:nvSpPr>
            <p:spPr>
              <a:xfrm>
                <a:off x="6389667" y="2577600"/>
                <a:ext cx="13840" cy="11792"/>
              </a:xfrm>
              <a:custGeom>
                <a:avLst/>
                <a:gdLst/>
                <a:ahLst/>
                <a:cxnLst/>
                <a:rect l="l" t="t" r="r" b="b"/>
                <a:pathLst>
                  <a:path w="169" h="144" extrusionOk="0">
                    <a:moveTo>
                      <a:pt x="169" y="1"/>
                    </a:moveTo>
                    <a:lnTo>
                      <a:pt x="0" y="96"/>
                    </a:lnTo>
                    <a:cubicBezTo>
                      <a:pt x="3" y="126"/>
                      <a:pt x="22" y="143"/>
                      <a:pt x="47" y="143"/>
                    </a:cubicBezTo>
                    <a:cubicBezTo>
                      <a:pt x="58" y="143"/>
                      <a:pt x="71" y="140"/>
                      <a:pt x="85" y="132"/>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389;p55">
                <a:extLst>
                  <a:ext uri="{FF2B5EF4-FFF2-40B4-BE49-F238E27FC236}">
                    <a16:creationId xmlns:a16="http://schemas.microsoft.com/office/drawing/2014/main" id="{CF82EB67-0FEE-4E0D-9E2C-A62CCA0888EC}"/>
                  </a:ext>
                </a:extLst>
              </p:cNvPr>
              <p:cNvSpPr/>
              <p:nvPr/>
            </p:nvSpPr>
            <p:spPr>
              <a:xfrm>
                <a:off x="6417101" y="2561713"/>
                <a:ext cx="13840" cy="11792"/>
              </a:xfrm>
              <a:custGeom>
                <a:avLst/>
                <a:gdLst/>
                <a:ahLst/>
                <a:cxnLst/>
                <a:rect l="l" t="t" r="r" b="b"/>
                <a:pathLst>
                  <a:path w="169" h="144" extrusionOk="0">
                    <a:moveTo>
                      <a:pt x="169" y="0"/>
                    </a:moveTo>
                    <a:lnTo>
                      <a:pt x="0" y="97"/>
                    </a:lnTo>
                    <a:cubicBezTo>
                      <a:pt x="3" y="127"/>
                      <a:pt x="22" y="143"/>
                      <a:pt x="48" y="143"/>
                    </a:cubicBezTo>
                    <a:cubicBezTo>
                      <a:pt x="59" y="143"/>
                      <a:pt x="71" y="140"/>
                      <a:pt x="85" y="134"/>
                    </a:cubicBezTo>
                    <a:cubicBezTo>
                      <a:pt x="131" y="105"/>
                      <a:pt x="163" y="55"/>
                      <a:pt x="16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390;p55">
                <a:extLst>
                  <a:ext uri="{FF2B5EF4-FFF2-40B4-BE49-F238E27FC236}">
                    <a16:creationId xmlns:a16="http://schemas.microsoft.com/office/drawing/2014/main" id="{EF2488C3-6BDA-45CE-921A-C33594CF5F17}"/>
                  </a:ext>
                </a:extLst>
              </p:cNvPr>
              <p:cNvSpPr/>
              <p:nvPr/>
            </p:nvSpPr>
            <p:spPr>
              <a:xfrm>
                <a:off x="6444535" y="2545745"/>
                <a:ext cx="13840" cy="11874"/>
              </a:xfrm>
              <a:custGeom>
                <a:avLst/>
                <a:gdLst/>
                <a:ahLst/>
                <a:cxnLst/>
                <a:rect l="l" t="t" r="r" b="b"/>
                <a:pathLst>
                  <a:path w="169" h="145" extrusionOk="0">
                    <a:moveTo>
                      <a:pt x="169" y="1"/>
                    </a:moveTo>
                    <a:lnTo>
                      <a:pt x="0" y="98"/>
                    </a:lnTo>
                    <a:cubicBezTo>
                      <a:pt x="3" y="127"/>
                      <a:pt x="22" y="144"/>
                      <a:pt x="47" y="144"/>
                    </a:cubicBezTo>
                    <a:cubicBezTo>
                      <a:pt x="58" y="144"/>
                      <a:pt x="70" y="141"/>
                      <a:pt x="83" y="134"/>
                    </a:cubicBezTo>
                    <a:cubicBezTo>
                      <a:pt x="131"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391;p55">
                <a:extLst>
                  <a:ext uri="{FF2B5EF4-FFF2-40B4-BE49-F238E27FC236}">
                    <a16:creationId xmlns:a16="http://schemas.microsoft.com/office/drawing/2014/main" id="{4B5B2FFF-F000-48DB-BE57-A414ADC825E3}"/>
                  </a:ext>
                </a:extLst>
              </p:cNvPr>
              <p:cNvSpPr/>
              <p:nvPr/>
            </p:nvSpPr>
            <p:spPr>
              <a:xfrm>
                <a:off x="6471969" y="2529858"/>
                <a:ext cx="13840" cy="11792"/>
              </a:xfrm>
              <a:custGeom>
                <a:avLst/>
                <a:gdLst/>
                <a:ahLst/>
                <a:cxnLst/>
                <a:rect l="l" t="t" r="r" b="b"/>
                <a:pathLst>
                  <a:path w="169" h="144" extrusionOk="0">
                    <a:moveTo>
                      <a:pt x="169" y="1"/>
                    </a:moveTo>
                    <a:lnTo>
                      <a:pt x="0" y="98"/>
                    </a:lnTo>
                    <a:cubicBezTo>
                      <a:pt x="4" y="127"/>
                      <a:pt x="23" y="144"/>
                      <a:pt x="48" y="144"/>
                    </a:cubicBezTo>
                    <a:cubicBezTo>
                      <a:pt x="59" y="144"/>
                      <a:pt x="71" y="141"/>
                      <a:pt x="84" y="134"/>
                    </a:cubicBezTo>
                    <a:cubicBezTo>
                      <a:pt x="132" y="105"/>
                      <a:pt x="163" y="56"/>
                      <a:pt x="16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392;p55">
                <a:extLst>
                  <a:ext uri="{FF2B5EF4-FFF2-40B4-BE49-F238E27FC236}">
                    <a16:creationId xmlns:a16="http://schemas.microsoft.com/office/drawing/2014/main" id="{2C161CBD-1DB9-40DA-970D-4D96BA917000}"/>
                  </a:ext>
                </a:extLst>
              </p:cNvPr>
              <p:cNvSpPr/>
              <p:nvPr/>
            </p:nvSpPr>
            <p:spPr>
              <a:xfrm>
                <a:off x="6375991" y="2585543"/>
                <a:ext cx="13758" cy="11792"/>
              </a:xfrm>
              <a:custGeom>
                <a:avLst/>
                <a:gdLst/>
                <a:ahLst/>
                <a:cxnLst/>
                <a:rect l="l" t="t" r="r" b="b"/>
                <a:pathLst>
                  <a:path w="168" h="144" extrusionOk="0">
                    <a:moveTo>
                      <a:pt x="167" y="1"/>
                    </a:moveTo>
                    <a:lnTo>
                      <a:pt x="1" y="96"/>
                    </a:lnTo>
                    <a:cubicBezTo>
                      <a:pt x="4" y="126"/>
                      <a:pt x="21" y="143"/>
                      <a:pt x="46" y="143"/>
                    </a:cubicBezTo>
                    <a:cubicBezTo>
                      <a:pt x="57" y="143"/>
                      <a:pt x="70" y="140"/>
                      <a:pt x="83" y="133"/>
                    </a:cubicBezTo>
                    <a:cubicBezTo>
                      <a:pt x="131" y="105"/>
                      <a:pt x="162"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393;p55">
                <a:extLst>
                  <a:ext uri="{FF2B5EF4-FFF2-40B4-BE49-F238E27FC236}">
                    <a16:creationId xmlns:a16="http://schemas.microsoft.com/office/drawing/2014/main" id="{6BBCF05E-A289-4C3C-BDBC-356DC737D9C2}"/>
                  </a:ext>
                </a:extLst>
              </p:cNvPr>
              <p:cNvSpPr/>
              <p:nvPr/>
            </p:nvSpPr>
            <p:spPr>
              <a:xfrm>
                <a:off x="6403425" y="2569656"/>
                <a:ext cx="13758" cy="11710"/>
              </a:xfrm>
              <a:custGeom>
                <a:avLst/>
                <a:gdLst/>
                <a:ahLst/>
                <a:cxnLst/>
                <a:rect l="l" t="t" r="r" b="b"/>
                <a:pathLst>
                  <a:path w="168" h="143" extrusionOk="0">
                    <a:moveTo>
                      <a:pt x="167" y="0"/>
                    </a:moveTo>
                    <a:lnTo>
                      <a:pt x="1" y="96"/>
                    </a:lnTo>
                    <a:cubicBezTo>
                      <a:pt x="4" y="126"/>
                      <a:pt x="21" y="143"/>
                      <a:pt x="46" y="143"/>
                    </a:cubicBezTo>
                    <a:cubicBezTo>
                      <a:pt x="57" y="143"/>
                      <a:pt x="70" y="140"/>
                      <a:pt x="83" y="132"/>
                    </a:cubicBezTo>
                    <a:cubicBezTo>
                      <a:pt x="131" y="105"/>
                      <a:pt x="162" y="55"/>
                      <a:pt x="16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394;p55">
                <a:extLst>
                  <a:ext uri="{FF2B5EF4-FFF2-40B4-BE49-F238E27FC236}">
                    <a16:creationId xmlns:a16="http://schemas.microsoft.com/office/drawing/2014/main" id="{FF064884-4FE4-4941-92E6-B0C4BFD89647}"/>
                  </a:ext>
                </a:extLst>
              </p:cNvPr>
              <p:cNvSpPr/>
              <p:nvPr/>
            </p:nvSpPr>
            <p:spPr>
              <a:xfrm>
                <a:off x="6430859" y="2553770"/>
                <a:ext cx="13840" cy="11792"/>
              </a:xfrm>
              <a:custGeom>
                <a:avLst/>
                <a:gdLst/>
                <a:ahLst/>
                <a:cxnLst/>
                <a:rect l="l" t="t" r="r" b="b"/>
                <a:pathLst>
                  <a:path w="169" h="144" extrusionOk="0">
                    <a:moveTo>
                      <a:pt x="169" y="0"/>
                    </a:moveTo>
                    <a:lnTo>
                      <a:pt x="1" y="97"/>
                    </a:lnTo>
                    <a:cubicBezTo>
                      <a:pt x="4" y="127"/>
                      <a:pt x="22" y="143"/>
                      <a:pt x="47" y="143"/>
                    </a:cubicBezTo>
                    <a:cubicBezTo>
                      <a:pt x="58" y="143"/>
                      <a:pt x="71" y="140"/>
                      <a:pt x="83" y="133"/>
                    </a:cubicBezTo>
                    <a:cubicBezTo>
                      <a:pt x="131" y="104"/>
                      <a:pt x="163" y="55"/>
                      <a:pt x="169"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395;p55">
                <a:extLst>
                  <a:ext uri="{FF2B5EF4-FFF2-40B4-BE49-F238E27FC236}">
                    <a16:creationId xmlns:a16="http://schemas.microsoft.com/office/drawing/2014/main" id="{20ED12B0-A3D4-4FAE-9A8E-13670933DF9D}"/>
                  </a:ext>
                </a:extLst>
              </p:cNvPr>
              <p:cNvSpPr/>
              <p:nvPr/>
            </p:nvSpPr>
            <p:spPr>
              <a:xfrm>
                <a:off x="6458293" y="2537801"/>
                <a:ext cx="13758" cy="11792"/>
              </a:xfrm>
              <a:custGeom>
                <a:avLst/>
                <a:gdLst/>
                <a:ahLst/>
                <a:cxnLst/>
                <a:rect l="l" t="t" r="r" b="b"/>
                <a:pathLst>
                  <a:path w="168" h="144" extrusionOk="0">
                    <a:moveTo>
                      <a:pt x="167" y="1"/>
                    </a:moveTo>
                    <a:lnTo>
                      <a:pt x="1" y="98"/>
                    </a:lnTo>
                    <a:cubicBezTo>
                      <a:pt x="4" y="127"/>
                      <a:pt x="21" y="144"/>
                      <a:pt x="47" y="144"/>
                    </a:cubicBezTo>
                    <a:cubicBezTo>
                      <a:pt x="58" y="144"/>
                      <a:pt x="70" y="141"/>
                      <a:pt x="83" y="134"/>
                    </a:cubicBezTo>
                    <a:cubicBezTo>
                      <a:pt x="131" y="105"/>
                      <a:pt x="163" y="56"/>
                      <a:pt x="16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396;p55">
                <a:extLst>
                  <a:ext uri="{FF2B5EF4-FFF2-40B4-BE49-F238E27FC236}">
                    <a16:creationId xmlns:a16="http://schemas.microsoft.com/office/drawing/2014/main" id="{586D505B-2911-42DC-8E94-AF278F2ACFA8}"/>
                  </a:ext>
                </a:extLst>
              </p:cNvPr>
              <p:cNvSpPr/>
              <p:nvPr/>
            </p:nvSpPr>
            <p:spPr>
              <a:xfrm>
                <a:off x="5993966" y="2552296"/>
                <a:ext cx="139380" cy="175243"/>
              </a:xfrm>
              <a:custGeom>
                <a:avLst/>
                <a:gdLst/>
                <a:ahLst/>
                <a:cxnLst/>
                <a:rect l="l" t="t" r="r" b="b"/>
                <a:pathLst>
                  <a:path w="1702" h="2140" extrusionOk="0">
                    <a:moveTo>
                      <a:pt x="4" y="1"/>
                    </a:moveTo>
                    <a:lnTo>
                      <a:pt x="1" y="1156"/>
                    </a:lnTo>
                    <a:lnTo>
                      <a:pt x="1699" y="2140"/>
                    </a:lnTo>
                    <a:lnTo>
                      <a:pt x="1699" y="1825"/>
                    </a:lnTo>
                    <a:lnTo>
                      <a:pt x="1702" y="984"/>
                    </a:lnTo>
                    <a:lnTo>
                      <a:pt x="281" y="160"/>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397;p55">
                <a:extLst>
                  <a:ext uri="{FF2B5EF4-FFF2-40B4-BE49-F238E27FC236}">
                    <a16:creationId xmlns:a16="http://schemas.microsoft.com/office/drawing/2014/main" id="{75F9D782-938E-4257-8487-F3293B9C4C40}"/>
                  </a:ext>
                </a:extLst>
              </p:cNvPr>
              <p:cNvSpPr/>
              <p:nvPr/>
            </p:nvSpPr>
            <p:spPr>
              <a:xfrm>
                <a:off x="5979225" y="2543779"/>
                <a:ext cx="15232" cy="111943"/>
              </a:xfrm>
              <a:custGeom>
                <a:avLst/>
                <a:gdLst/>
                <a:ahLst/>
                <a:cxnLst/>
                <a:rect l="l" t="t" r="r" b="b"/>
                <a:pathLst>
                  <a:path w="186" h="1367" extrusionOk="0">
                    <a:moveTo>
                      <a:pt x="4" y="0"/>
                    </a:moveTo>
                    <a:lnTo>
                      <a:pt x="1" y="1366"/>
                    </a:lnTo>
                    <a:lnTo>
                      <a:pt x="181" y="1260"/>
                    </a:lnTo>
                    <a:lnTo>
                      <a:pt x="185" y="105"/>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398;p55">
                <a:extLst>
                  <a:ext uri="{FF2B5EF4-FFF2-40B4-BE49-F238E27FC236}">
                    <a16:creationId xmlns:a16="http://schemas.microsoft.com/office/drawing/2014/main" id="{72A4AD38-8B33-459A-83CF-8163CADBA386}"/>
                  </a:ext>
                </a:extLst>
              </p:cNvPr>
              <p:cNvSpPr/>
              <p:nvPr/>
            </p:nvSpPr>
            <p:spPr>
              <a:xfrm>
                <a:off x="5979143" y="2646960"/>
                <a:ext cx="153957" cy="97776"/>
              </a:xfrm>
              <a:custGeom>
                <a:avLst/>
                <a:gdLst/>
                <a:ahLst/>
                <a:cxnLst/>
                <a:rect l="l" t="t" r="r" b="b"/>
                <a:pathLst>
                  <a:path w="1880" h="1194" extrusionOk="0">
                    <a:moveTo>
                      <a:pt x="182" y="0"/>
                    </a:moveTo>
                    <a:lnTo>
                      <a:pt x="1" y="106"/>
                    </a:lnTo>
                    <a:lnTo>
                      <a:pt x="1880" y="1194"/>
                    </a:lnTo>
                    <a:lnTo>
                      <a:pt x="1880" y="984"/>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399;p55">
                <a:extLst>
                  <a:ext uri="{FF2B5EF4-FFF2-40B4-BE49-F238E27FC236}">
                    <a16:creationId xmlns:a16="http://schemas.microsoft.com/office/drawing/2014/main" id="{5AC63723-8598-457B-A076-C5EFE496F774}"/>
                  </a:ext>
                </a:extLst>
              </p:cNvPr>
              <p:cNvSpPr/>
              <p:nvPr/>
            </p:nvSpPr>
            <p:spPr>
              <a:xfrm>
                <a:off x="6176830" y="2559420"/>
                <a:ext cx="139380" cy="175243"/>
              </a:xfrm>
              <a:custGeom>
                <a:avLst/>
                <a:gdLst/>
                <a:ahLst/>
                <a:cxnLst/>
                <a:rect l="l" t="t" r="r" b="b"/>
                <a:pathLst>
                  <a:path w="1702" h="2140" extrusionOk="0">
                    <a:moveTo>
                      <a:pt x="1699" y="1"/>
                    </a:moveTo>
                    <a:lnTo>
                      <a:pt x="1422" y="160"/>
                    </a:lnTo>
                    <a:lnTo>
                      <a:pt x="1" y="984"/>
                    </a:lnTo>
                    <a:lnTo>
                      <a:pt x="4" y="1825"/>
                    </a:lnTo>
                    <a:lnTo>
                      <a:pt x="4" y="2140"/>
                    </a:lnTo>
                    <a:lnTo>
                      <a:pt x="1702" y="1156"/>
                    </a:lnTo>
                    <a:lnTo>
                      <a:pt x="1699"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400;p55">
                <a:extLst>
                  <a:ext uri="{FF2B5EF4-FFF2-40B4-BE49-F238E27FC236}">
                    <a16:creationId xmlns:a16="http://schemas.microsoft.com/office/drawing/2014/main" id="{87035D19-D985-4D80-B0F9-904077112258}"/>
                  </a:ext>
                </a:extLst>
              </p:cNvPr>
              <p:cNvSpPr/>
              <p:nvPr/>
            </p:nvSpPr>
            <p:spPr>
              <a:xfrm>
                <a:off x="6315801" y="2550904"/>
                <a:ext cx="15314" cy="111779"/>
              </a:xfrm>
              <a:custGeom>
                <a:avLst/>
                <a:gdLst/>
                <a:ahLst/>
                <a:cxnLst/>
                <a:rect l="l" t="t" r="r" b="b"/>
                <a:pathLst>
                  <a:path w="187" h="1365" extrusionOk="0">
                    <a:moveTo>
                      <a:pt x="182" y="0"/>
                    </a:moveTo>
                    <a:lnTo>
                      <a:pt x="0" y="105"/>
                    </a:lnTo>
                    <a:lnTo>
                      <a:pt x="5" y="1260"/>
                    </a:lnTo>
                    <a:lnTo>
                      <a:pt x="186" y="1365"/>
                    </a:lnTo>
                    <a:lnTo>
                      <a:pt x="1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401;p55">
                <a:extLst>
                  <a:ext uri="{FF2B5EF4-FFF2-40B4-BE49-F238E27FC236}">
                    <a16:creationId xmlns:a16="http://schemas.microsoft.com/office/drawing/2014/main" id="{C02CBEF7-B116-4DC0-A0E8-49126082885C}"/>
                  </a:ext>
                </a:extLst>
              </p:cNvPr>
              <p:cNvSpPr/>
              <p:nvPr/>
            </p:nvSpPr>
            <p:spPr>
              <a:xfrm>
                <a:off x="6177076" y="2654084"/>
                <a:ext cx="154039" cy="97776"/>
              </a:xfrm>
              <a:custGeom>
                <a:avLst/>
                <a:gdLst/>
                <a:ahLst/>
                <a:cxnLst/>
                <a:rect l="l" t="t" r="r" b="b"/>
                <a:pathLst>
                  <a:path w="1881" h="1194" extrusionOk="0">
                    <a:moveTo>
                      <a:pt x="1699" y="0"/>
                    </a:moveTo>
                    <a:lnTo>
                      <a:pt x="1" y="984"/>
                    </a:lnTo>
                    <a:lnTo>
                      <a:pt x="1" y="1194"/>
                    </a:lnTo>
                    <a:lnTo>
                      <a:pt x="1880" y="106"/>
                    </a:lnTo>
                    <a:lnTo>
                      <a:pt x="169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402;p55">
                <a:extLst>
                  <a:ext uri="{FF2B5EF4-FFF2-40B4-BE49-F238E27FC236}">
                    <a16:creationId xmlns:a16="http://schemas.microsoft.com/office/drawing/2014/main" id="{1CE72155-AB5F-4E53-A778-EC35C8FD0A08}"/>
                  </a:ext>
                </a:extLst>
              </p:cNvPr>
              <p:cNvSpPr/>
              <p:nvPr/>
            </p:nvSpPr>
            <p:spPr>
              <a:xfrm>
                <a:off x="6274036" y="2423975"/>
                <a:ext cx="63221" cy="99332"/>
              </a:xfrm>
              <a:custGeom>
                <a:avLst/>
                <a:gdLst/>
                <a:ahLst/>
                <a:cxnLst/>
                <a:rect l="l" t="t" r="r" b="b"/>
                <a:pathLst>
                  <a:path w="772" h="1213" extrusionOk="0">
                    <a:moveTo>
                      <a:pt x="769" y="0"/>
                    </a:moveTo>
                    <a:lnTo>
                      <a:pt x="586" y="106"/>
                    </a:lnTo>
                    <a:lnTo>
                      <a:pt x="0" y="447"/>
                    </a:lnTo>
                    <a:lnTo>
                      <a:pt x="2" y="1004"/>
                    </a:lnTo>
                    <a:lnTo>
                      <a:pt x="2" y="1212"/>
                    </a:lnTo>
                    <a:lnTo>
                      <a:pt x="772" y="766"/>
                    </a:lnTo>
                    <a:lnTo>
                      <a:pt x="769"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403;p55">
                <a:extLst>
                  <a:ext uri="{FF2B5EF4-FFF2-40B4-BE49-F238E27FC236}">
                    <a16:creationId xmlns:a16="http://schemas.microsoft.com/office/drawing/2014/main" id="{4EC8AEE7-FF79-40FC-B969-684274E4CE27}"/>
                  </a:ext>
                </a:extLst>
              </p:cNvPr>
              <p:cNvSpPr/>
              <p:nvPr/>
            </p:nvSpPr>
            <p:spPr>
              <a:xfrm>
                <a:off x="6336929" y="2418243"/>
                <a:ext cx="10155" cy="74192"/>
              </a:xfrm>
              <a:custGeom>
                <a:avLst/>
                <a:gdLst/>
                <a:ahLst/>
                <a:cxnLst/>
                <a:rect l="l" t="t" r="r" b="b"/>
                <a:pathLst>
                  <a:path w="124" h="906" extrusionOk="0">
                    <a:moveTo>
                      <a:pt x="121" y="1"/>
                    </a:moveTo>
                    <a:lnTo>
                      <a:pt x="1" y="70"/>
                    </a:lnTo>
                    <a:lnTo>
                      <a:pt x="4" y="836"/>
                    </a:lnTo>
                    <a:lnTo>
                      <a:pt x="124" y="905"/>
                    </a:lnTo>
                    <a:lnTo>
                      <a:pt x="12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404;p55">
                <a:extLst>
                  <a:ext uri="{FF2B5EF4-FFF2-40B4-BE49-F238E27FC236}">
                    <a16:creationId xmlns:a16="http://schemas.microsoft.com/office/drawing/2014/main" id="{47BA2E7C-A84E-4E74-A87F-1ECEEBCDC784}"/>
                  </a:ext>
                </a:extLst>
              </p:cNvPr>
              <p:cNvSpPr/>
              <p:nvPr/>
            </p:nvSpPr>
            <p:spPr>
              <a:xfrm>
                <a:off x="6274118" y="2486620"/>
                <a:ext cx="72966" cy="48069"/>
              </a:xfrm>
              <a:custGeom>
                <a:avLst/>
                <a:gdLst/>
                <a:ahLst/>
                <a:cxnLst/>
                <a:rect l="l" t="t" r="r" b="b"/>
                <a:pathLst>
                  <a:path w="891" h="587" extrusionOk="0">
                    <a:moveTo>
                      <a:pt x="771" y="1"/>
                    </a:moveTo>
                    <a:lnTo>
                      <a:pt x="1" y="447"/>
                    </a:lnTo>
                    <a:lnTo>
                      <a:pt x="1" y="587"/>
                    </a:lnTo>
                    <a:lnTo>
                      <a:pt x="891" y="70"/>
                    </a:lnTo>
                    <a:lnTo>
                      <a:pt x="77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405;p55">
                <a:extLst>
                  <a:ext uri="{FF2B5EF4-FFF2-40B4-BE49-F238E27FC236}">
                    <a16:creationId xmlns:a16="http://schemas.microsoft.com/office/drawing/2014/main" id="{C9D4E765-F014-4341-AAB5-86B2D97568FF}"/>
                  </a:ext>
                </a:extLst>
              </p:cNvPr>
              <p:cNvSpPr/>
              <p:nvPr/>
            </p:nvSpPr>
            <p:spPr>
              <a:xfrm>
                <a:off x="6310478" y="2479906"/>
                <a:ext cx="175331" cy="121524"/>
              </a:xfrm>
              <a:custGeom>
                <a:avLst/>
                <a:gdLst/>
                <a:ahLst/>
                <a:cxnLst/>
                <a:rect l="l" t="t" r="r" b="b"/>
                <a:pathLst>
                  <a:path w="2141" h="1484" extrusionOk="0">
                    <a:moveTo>
                      <a:pt x="1505" y="0"/>
                    </a:moveTo>
                    <a:lnTo>
                      <a:pt x="0" y="870"/>
                    </a:lnTo>
                    <a:lnTo>
                      <a:pt x="632" y="1484"/>
                    </a:lnTo>
                    <a:lnTo>
                      <a:pt x="2141" y="611"/>
                    </a:lnTo>
                    <a:lnTo>
                      <a:pt x="150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406;p55">
                <a:extLst>
                  <a:ext uri="{FF2B5EF4-FFF2-40B4-BE49-F238E27FC236}">
                    <a16:creationId xmlns:a16="http://schemas.microsoft.com/office/drawing/2014/main" id="{0772580D-E754-4038-B285-A025BCBE469D}"/>
                  </a:ext>
                </a:extLst>
              </p:cNvPr>
              <p:cNvSpPr/>
              <p:nvPr/>
            </p:nvSpPr>
            <p:spPr>
              <a:xfrm>
                <a:off x="6324236" y="2535836"/>
                <a:ext cx="64940" cy="57732"/>
              </a:xfrm>
              <a:custGeom>
                <a:avLst/>
                <a:gdLst/>
                <a:ahLst/>
                <a:cxnLst/>
                <a:rect l="l" t="t" r="r" b="b"/>
                <a:pathLst>
                  <a:path w="793" h="705" extrusionOk="0">
                    <a:moveTo>
                      <a:pt x="157" y="0"/>
                    </a:moveTo>
                    <a:lnTo>
                      <a:pt x="0" y="91"/>
                    </a:lnTo>
                    <a:lnTo>
                      <a:pt x="633" y="705"/>
                    </a:lnTo>
                    <a:lnTo>
                      <a:pt x="792" y="616"/>
                    </a:lnTo>
                    <a:lnTo>
                      <a:pt x="15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407;p55">
                <a:extLst>
                  <a:ext uri="{FF2B5EF4-FFF2-40B4-BE49-F238E27FC236}">
                    <a16:creationId xmlns:a16="http://schemas.microsoft.com/office/drawing/2014/main" id="{DA609641-C0F3-43DD-9614-01FBD48DB930}"/>
                  </a:ext>
                </a:extLst>
              </p:cNvPr>
              <p:cNvSpPr/>
              <p:nvPr/>
            </p:nvSpPr>
            <p:spPr>
              <a:xfrm>
                <a:off x="6324236" y="2535099"/>
                <a:ext cx="65514" cy="58469"/>
              </a:xfrm>
              <a:custGeom>
                <a:avLst/>
                <a:gdLst/>
                <a:ahLst/>
                <a:cxnLst/>
                <a:rect l="l" t="t" r="r" b="b"/>
                <a:pathLst>
                  <a:path w="800" h="714" extrusionOk="0">
                    <a:moveTo>
                      <a:pt x="166" y="0"/>
                    </a:moveTo>
                    <a:lnTo>
                      <a:pt x="0" y="100"/>
                    </a:lnTo>
                    <a:lnTo>
                      <a:pt x="633" y="714"/>
                    </a:lnTo>
                    <a:lnTo>
                      <a:pt x="799" y="615"/>
                    </a:lnTo>
                    <a:lnTo>
                      <a:pt x="16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408;p55">
                <a:extLst>
                  <a:ext uri="{FF2B5EF4-FFF2-40B4-BE49-F238E27FC236}">
                    <a16:creationId xmlns:a16="http://schemas.microsoft.com/office/drawing/2014/main" id="{001261A4-54D7-4249-85AA-3D1E38B28329}"/>
                  </a:ext>
                </a:extLst>
              </p:cNvPr>
              <p:cNvSpPr/>
              <p:nvPr/>
            </p:nvSpPr>
            <p:spPr>
              <a:xfrm>
                <a:off x="6351669" y="2519376"/>
                <a:ext cx="65514" cy="58305"/>
              </a:xfrm>
              <a:custGeom>
                <a:avLst/>
                <a:gdLst/>
                <a:ahLst/>
                <a:cxnLst/>
                <a:rect l="l" t="t" r="r" b="b"/>
                <a:pathLst>
                  <a:path w="800" h="712" extrusionOk="0">
                    <a:moveTo>
                      <a:pt x="167" y="1"/>
                    </a:moveTo>
                    <a:lnTo>
                      <a:pt x="0" y="97"/>
                    </a:lnTo>
                    <a:lnTo>
                      <a:pt x="633" y="712"/>
                    </a:lnTo>
                    <a:lnTo>
                      <a:pt x="799" y="614"/>
                    </a:lnTo>
                    <a:lnTo>
                      <a:pt x="16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409;p55">
                <a:extLst>
                  <a:ext uri="{FF2B5EF4-FFF2-40B4-BE49-F238E27FC236}">
                    <a16:creationId xmlns:a16="http://schemas.microsoft.com/office/drawing/2014/main" id="{213A8CB0-48FE-4616-A3E4-B3ADFEB68B1B}"/>
                  </a:ext>
                </a:extLst>
              </p:cNvPr>
              <p:cNvSpPr/>
              <p:nvPr/>
            </p:nvSpPr>
            <p:spPr>
              <a:xfrm>
                <a:off x="6379103" y="2503244"/>
                <a:ext cx="65514" cy="58551"/>
              </a:xfrm>
              <a:custGeom>
                <a:avLst/>
                <a:gdLst/>
                <a:ahLst/>
                <a:cxnLst/>
                <a:rect l="l" t="t" r="r" b="b"/>
                <a:pathLst>
                  <a:path w="800" h="715" extrusionOk="0">
                    <a:moveTo>
                      <a:pt x="166" y="1"/>
                    </a:moveTo>
                    <a:lnTo>
                      <a:pt x="0" y="99"/>
                    </a:lnTo>
                    <a:lnTo>
                      <a:pt x="633" y="714"/>
                    </a:lnTo>
                    <a:lnTo>
                      <a:pt x="799" y="617"/>
                    </a:lnTo>
                    <a:lnTo>
                      <a:pt x="16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410;p55">
                <a:extLst>
                  <a:ext uri="{FF2B5EF4-FFF2-40B4-BE49-F238E27FC236}">
                    <a16:creationId xmlns:a16="http://schemas.microsoft.com/office/drawing/2014/main" id="{6458017D-F8EC-4100-973A-79FB9A782304}"/>
                  </a:ext>
                </a:extLst>
              </p:cNvPr>
              <p:cNvSpPr/>
              <p:nvPr/>
            </p:nvSpPr>
            <p:spPr>
              <a:xfrm>
                <a:off x="6406537" y="2487603"/>
                <a:ext cx="65514" cy="58223"/>
              </a:xfrm>
              <a:custGeom>
                <a:avLst/>
                <a:gdLst/>
                <a:ahLst/>
                <a:cxnLst/>
                <a:rect l="l" t="t" r="r" b="b"/>
                <a:pathLst>
                  <a:path w="800" h="711" extrusionOk="0">
                    <a:moveTo>
                      <a:pt x="167" y="0"/>
                    </a:moveTo>
                    <a:lnTo>
                      <a:pt x="0" y="98"/>
                    </a:lnTo>
                    <a:lnTo>
                      <a:pt x="633" y="711"/>
                    </a:lnTo>
                    <a:lnTo>
                      <a:pt x="799" y="614"/>
                    </a:lnTo>
                    <a:lnTo>
                      <a:pt x="16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411;p55">
                <a:extLst>
                  <a:ext uri="{FF2B5EF4-FFF2-40B4-BE49-F238E27FC236}">
                    <a16:creationId xmlns:a16="http://schemas.microsoft.com/office/drawing/2014/main" id="{86FB4E10-4FFA-4A64-8596-45EDD165DF74}"/>
                  </a:ext>
                </a:extLst>
              </p:cNvPr>
              <p:cNvSpPr/>
              <p:nvPr/>
            </p:nvSpPr>
            <p:spPr>
              <a:xfrm>
                <a:off x="5880955" y="2691508"/>
                <a:ext cx="34395" cy="107030"/>
              </a:xfrm>
              <a:custGeom>
                <a:avLst/>
                <a:gdLst/>
                <a:ahLst/>
                <a:cxnLst/>
                <a:rect l="l" t="t" r="r" b="b"/>
                <a:pathLst>
                  <a:path w="420" h="1307" extrusionOk="0">
                    <a:moveTo>
                      <a:pt x="0" y="0"/>
                    </a:moveTo>
                    <a:lnTo>
                      <a:pt x="0" y="1185"/>
                    </a:lnTo>
                    <a:cubicBezTo>
                      <a:pt x="0" y="1217"/>
                      <a:pt x="22" y="1247"/>
                      <a:pt x="63" y="1270"/>
                    </a:cubicBezTo>
                    <a:cubicBezTo>
                      <a:pt x="104" y="1295"/>
                      <a:pt x="157" y="1307"/>
                      <a:pt x="210" y="1307"/>
                    </a:cubicBezTo>
                    <a:cubicBezTo>
                      <a:pt x="264" y="1307"/>
                      <a:pt x="318" y="1295"/>
                      <a:pt x="358" y="1270"/>
                    </a:cubicBezTo>
                    <a:cubicBezTo>
                      <a:pt x="399" y="1247"/>
                      <a:pt x="419" y="1217"/>
                      <a:pt x="419" y="1186"/>
                    </a:cubicBezTo>
                    <a:lnTo>
                      <a:pt x="419" y="2"/>
                    </a:lnTo>
                    <a:cubicBezTo>
                      <a:pt x="419" y="32"/>
                      <a:pt x="399" y="62"/>
                      <a:pt x="358" y="86"/>
                    </a:cubicBezTo>
                    <a:cubicBezTo>
                      <a:pt x="318" y="110"/>
                      <a:pt x="265" y="122"/>
                      <a:pt x="211" y="122"/>
                    </a:cubicBezTo>
                    <a:cubicBezTo>
                      <a:pt x="158" y="122"/>
                      <a:pt x="104" y="110"/>
                      <a:pt x="63" y="86"/>
                    </a:cubicBezTo>
                    <a:cubicBezTo>
                      <a:pt x="22" y="62"/>
                      <a:pt x="0" y="32"/>
                      <a:pt x="0"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412;p55">
                <a:extLst>
                  <a:ext uri="{FF2B5EF4-FFF2-40B4-BE49-F238E27FC236}">
                    <a16:creationId xmlns:a16="http://schemas.microsoft.com/office/drawing/2014/main" id="{7A437866-4C10-40A7-9962-B0CF6FD6925A}"/>
                  </a:ext>
                </a:extLst>
              </p:cNvPr>
              <p:cNvSpPr/>
              <p:nvPr/>
            </p:nvSpPr>
            <p:spPr>
              <a:xfrm>
                <a:off x="5879317" y="2681599"/>
                <a:ext cx="37834" cy="19899"/>
              </a:xfrm>
              <a:custGeom>
                <a:avLst/>
                <a:gdLst/>
                <a:ahLst/>
                <a:cxnLst/>
                <a:rect l="l" t="t" r="r" b="b"/>
                <a:pathLst>
                  <a:path w="462" h="243" extrusionOk="0">
                    <a:moveTo>
                      <a:pt x="231" y="0"/>
                    </a:moveTo>
                    <a:cubicBezTo>
                      <a:pt x="177" y="0"/>
                      <a:pt x="124" y="12"/>
                      <a:pt x="83" y="36"/>
                    </a:cubicBezTo>
                    <a:cubicBezTo>
                      <a:pt x="0" y="82"/>
                      <a:pt x="1" y="160"/>
                      <a:pt x="84" y="207"/>
                    </a:cubicBezTo>
                    <a:cubicBezTo>
                      <a:pt x="125" y="231"/>
                      <a:pt x="178" y="243"/>
                      <a:pt x="232" y="243"/>
                    </a:cubicBezTo>
                    <a:cubicBezTo>
                      <a:pt x="286" y="243"/>
                      <a:pt x="339" y="231"/>
                      <a:pt x="380" y="207"/>
                    </a:cubicBezTo>
                    <a:cubicBezTo>
                      <a:pt x="461" y="160"/>
                      <a:pt x="461" y="83"/>
                      <a:pt x="378" y="36"/>
                    </a:cubicBezTo>
                    <a:cubicBezTo>
                      <a:pt x="337" y="12"/>
                      <a:pt x="284"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413;p55">
                <a:extLst>
                  <a:ext uri="{FF2B5EF4-FFF2-40B4-BE49-F238E27FC236}">
                    <a16:creationId xmlns:a16="http://schemas.microsoft.com/office/drawing/2014/main" id="{2CC1A637-C200-4B7A-A2A1-15FB020E64A0}"/>
                  </a:ext>
                </a:extLst>
              </p:cNvPr>
              <p:cNvSpPr/>
              <p:nvPr/>
            </p:nvSpPr>
            <p:spPr>
              <a:xfrm>
                <a:off x="5767043" y="2451162"/>
                <a:ext cx="266886" cy="255086"/>
              </a:xfrm>
              <a:custGeom>
                <a:avLst/>
                <a:gdLst/>
                <a:ahLst/>
                <a:cxnLst/>
                <a:rect l="l" t="t" r="r" b="b"/>
                <a:pathLst>
                  <a:path w="3259" h="3115" extrusionOk="0">
                    <a:moveTo>
                      <a:pt x="1307" y="0"/>
                    </a:moveTo>
                    <a:cubicBezTo>
                      <a:pt x="1253" y="0"/>
                      <a:pt x="1199" y="7"/>
                      <a:pt x="1145" y="22"/>
                    </a:cubicBezTo>
                    <a:cubicBezTo>
                      <a:pt x="875" y="94"/>
                      <a:pt x="688" y="340"/>
                      <a:pt x="689" y="619"/>
                    </a:cubicBezTo>
                    <a:lnTo>
                      <a:pt x="689" y="625"/>
                    </a:lnTo>
                    <a:cubicBezTo>
                      <a:pt x="365" y="667"/>
                      <a:pt x="178" y="1017"/>
                      <a:pt x="326" y="1310"/>
                    </a:cubicBezTo>
                    <a:cubicBezTo>
                      <a:pt x="125" y="1417"/>
                      <a:pt x="1" y="1626"/>
                      <a:pt x="1" y="1853"/>
                    </a:cubicBezTo>
                    <a:cubicBezTo>
                      <a:pt x="1" y="2075"/>
                      <a:pt x="120" y="2281"/>
                      <a:pt x="314" y="2390"/>
                    </a:cubicBezTo>
                    <a:cubicBezTo>
                      <a:pt x="339" y="2637"/>
                      <a:pt x="548" y="2814"/>
                      <a:pt x="784" y="2814"/>
                    </a:cubicBezTo>
                    <a:cubicBezTo>
                      <a:pt x="821" y="2814"/>
                      <a:pt x="859" y="2810"/>
                      <a:pt x="897" y="2800"/>
                    </a:cubicBezTo>
                    <a:cubicBezTo>
                      <a:pt x="904" y="2806"/>
                      <a:pt x="913" y="2810"/>
                      <a:pt x="921" y="2816"/>
                    </a:cubicBezTo>
                    <a:cubicBezTo>
                      <a:pt x="1132" y="3017"/>
                      <a:pt x="1399" y="3114"/>
                      <a:pt x="1664" y="3114"/>
                    </a:cubicBezTo>
                    <a:cubicBezTo>
                      <a:pt x="2005" y="3114"/>
                      <a:pt x="2344" y="2954"/>
                      <a:pt x="2556" y="2647"/>
                    </a:cubicBezTo>
                    <a:cubicBezTo>
                      <a:pt x="2820" y="2589"/>
                      <a:pt x="2981" y="2320"/>
                      <a:pt x="2908" y="2059"/>
                    </a:cubicBezTo>
                    <a:cubicBezTo>
                      <a:pt x="3143" y="1900"/>
                      <a:pt x="3259" y="1616"/>
                      <a:pt x="3202" y="1337"/>
                    </a:cubicBezTo>
                    <a:cubicBezTo>
                      <a:pt x="3146" y="1059"/>
                      <a:pt x="2928" y="841"/>
                      <a:pt x="2650" y="786"/>
                    </a:cubicBezTo>
                    <a:cubicBezTo>
                      <a:pt x="2733" y="569"/>
                      <a:pt x="2647" y="322"/>
                      <a:pt x="2447" y="205"/>
                    </a:cubicBezTo>
                    <a:cubicBezTo>
                      <a:pt x="2371" y="160"/>
                      <a:pt x="2287" y="138"/>
                      <a:pt x="2203" y="138"/>
                    </a:cubicBezTo>
                    <a:cubicBezTo>
                      <a:pt x="2067" y="138"/>
                      <a:pt x="1932" y="197"/>
                      <a:pt x="1839" y="308"/>
                    </a:cubicBezTo>
                    <a:cubicBezTo>
                      <a:pt x="1727" y="114"/>
                      <a:pt x="1522" y="0"/>
                      <a:pt x="1307"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414;p55">
                <a:extLst>
                  <a:ext uri="{FF2B5EF4-FFF2-40B4-BE49-F238E27FC236}">
                    <a16:creationId xmlns:a16="http://schemas.microsoft.com/office/drawing/2014/main" id="{512F8768-59AC-4D58-984D-7ACE98E8A0D4}"/>
                  </a:ext>
                </a:extLst>
              </p:cNvPr>
              <p:cNvSpPr/>
              <p:nvPr/>
            </p:nvSpPr>
            <p:spPr>
              <a:xfrm>
                <a:off x="6052191" y="2756774"/>
                <a:ext cx="34395" cy="107030"/>
              </a:xfrm>
              <a:custGeom>
                <a:avLst/>
                <a:gdLst/>
                <a:ahLst/>
                <a:cxnLst/>
                <a:rect l="l" t="t" r="r" b="b"/>
                <a:pathLst>
                  <a:path w="420" h="1307" extrusionOk="0">
                    <a:moveTo>
                      <a:pt x="0" y="1"/>
                    </a:moveTo>
                    <a:lnTo>
                      <a:pt x="0" y="1185"/>
                    </a:lnTo>
                    <a:cubicBezTo>
                      <a:pt x="0" y="1217"/>
                      <a:pt x="22" y="1248"/>
                      <a:pt x="63" y="1271"/>
                    </a:cubicBezTo>
                    <a:cubicBezTo>
                      <a:pt x="104" y="1295"/>
                      <a:pt x="158" y="1307"/>
                      <a:pt x="211" y="1307"/>
                    </a:cubicBezTo>
                    <a:cubicBezTo>
                      <a:pt x="265" y="1307"/>
                      <a:pt x="318" y="1295"/>
                      <a:pt x="358" y="1271"/>
                    </a:cubicBezTo>
                    <a:cubicBezTo>
                      <a:pt x="399" y="1248"/>
                      <a:pt x="419" y="1217"/>
                      <a:pt x="419" y="1185"/>
                    </a:cubicBezTo>
                    <a:lnTo>
                      <a:pt x="419" y="1"/>
                    </a:lnTo>
                    <a:cubicBezTo>
                      <a:pt x="419" y="33"/>
                      <a:pt x="399" y="63"/>
                      <a:pt x="358" y="86"/>
                    </a:cubicBezTo>
                    <a:cubicBezTo>
                      <a:pt x="318" y="110"/>
                      <a:pt x="265" y="122"/>
                      <a:pt x="211" y="122"/>
                    </a:cubicBezTo>
                    <a:cubicBezTo>
                      <a:pt x="158" y="122"/>
                      <a:pt x="104" y="110"/>
                      <a:pt x="63" y="86"/>
                    </a:cubicBezTo>
                    <a:cubicBezTo>
                      <a:pt x="22" y="63"/>
                      <a:pt x="0" y="31"/>
                      <a:pt x="0"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415;p55">
                <a:extLst>
                  <a:ext uri="{FF2B5EF4-FFF2-40B4-BE49-F238E27FC236}">
                    <a16:creationId xmlns:a16="http://schemas.microsoft.com/office/drawing/2014/main" id="{A7C02158-77AB-4FE6-AC22-DF733E8A1369}"/>
                  </a:ext>
                </a:extLst>
              </p:cNvPr>
              <p:cNvSpPr/>
              <p:nvPr/>
            </p:nvSpPr>
            <p:spPr>
              <a:xfrm>
                <a:off x="6050553" y="2746865"/>
                <a:ext cx="37670" cy="19981"/>
              </a:xfrm>
              <a:custGeom>
                <a:avLst/>
                <a:gdLst/>
                <a:ahLst/>
                <a:cxnLst/>
                <a:rect l="l" t="t" r="r" b="b"/>
                <a:pathLst>
                  <a:path w="460" h="244" extrusionOk="0">
                    <a:moveTo>
                      <a:pt x="229" y="0"/>
                    </a:moveTo>
                    <a:cubicBezTo>
                      <a:pt x="175" y="0"/>
                      <a:pt x="122" y="12"/>
                      <a:pt x="81" y="36"/>
                    </a:cubicBezTo>
                    <a:cubicBezTo>
                      <a:pt x="0" y="83"/>
                      <a:pt x="0" y="161"/>
                      <a:pt x="83" y="207"/>
                    </a:cubicBezTo>
                    <a:cubicBezTo>
                      <a:pt x="124" y="231"/>
                      <a:pt x="178" y="243"/>
                      <a:pt x="231" y="243"/>
                    </a:cubicBezTo>
                    <a:cubicBezTo>
                      <a:pt x="285" y="243"/>
                      <a:pt x="338" y="231"/>
                      <a:pt x="378" y="207"/>
                    </a:cubicBezTo>
                    <a:cubicBezTo>
                      <a:pt x="460" y="161"/>
                      <a:pt x="460" y="83"/>
                      <a:pt x="377" y="36"/>
                    </a:cubicBezTo>
                    <a:cubicBezTo>
                      <a:pt x="336" y="12"/>
                      <a:pt x="282" y="0"/>
                      <a:pt x="22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416;p55">
                <a:extLst>
                  <a:ext uri="{FF2B5EF4-FFF2-40B4-BE49-F238E27FC236}">
                    <a16:creationId xmlns:a16="http://schemas.microsoft.com/office/drawing/2014/main" id="{6C5D0EEE-F017-46B3-BB88-DF58FF4F8483}"/>
                  </a:ext>
                </a:extLst>
              </p:cNvPr>
              <p:cNvSpPr/>
              <p:nvPr/>
            </p:nvSpPr>
            <p:spPr>
              <a:xfrm>
                <a:off x="5938279" y="2516346"/>
                <a:ext cx="266968" cy="255086"/>
              </a:xfrm>
              <a:custGeom>
                <a:avLst/>
                <a:gdLst/>
                <a:ahLst/>
                <a:cxnLst/>
                <a:rect l="l" t="t" r="r" b="b"/>
                <a:pathLst>
                  <a:path w="3260" h="3115" extrusionOk="0">
                    <a:moveTo>
                      <a:pt x="1304" y="1"/>
                    </a:moveTo>
                    <a:cubicBezTo>
                      <a:pt x="1251" y="1"/>
                      <a:pt x="1197" y="8"/>
                      <a:pt x="1143" y="22"/>
                    </a:cubicBezTo>
                    <a:cubicBezTo>
                      <a:pt x="874" y="96"/>
                      <a:pt x="688" y="341"/>
                      <a:pt x="689" y="621"/>
                    </a:cubicBezTo>
                    <a:lnTo>
                      <a:pt x="689" y="627"/>
                    </a:lnTo>
                    <a:cubicBezTo>
                      <a:pt x="365" y="669"/>
                      <a:pt x="178" y="1018"/>
                      <a:pt x="326" y="1311"/>
                    </a:cubicBezTo>
                    <a:cubicBezTo>
                      <a:pt x="125" y="1418"/>
                      <a:pt x="1" y="1627"/>
                      <a:pt x="1" y="1855"/>
                    </a:cubicBezTo>
                    <a:cubicBezTo>
                      <a:pt x="1" y="2077"/>
                      <a:pt x="120" y="2281"/>
                      <a:pt x="312" y="2391"/>
                    </a:cubicBezTo>
                    <a:cubicBezTo>
                      <a:pt x="339" y="2638"/>
                      <a:pt x="547" y="2816"/>
                      <a:pt x="783" y="2816"/>
                    </a:cubicBezTo>
                    <a:cubicBezTo>
                      <a:pt x="821" y="2816"/>
                      <a:pt x="859" y="2811"/>
                      <a:pt x="897" y="2802"/>
                    </a:cubicBezTo>
                    <a:lnTo>
                      <a:pt x="920" y="2816"/>
                    </a:lnTo>
                    <a:cubicBezTo>
                      <a:pt x="1131" y="3017"/>
                      <a:pt x="1399" y="3115"/>
                      <a:pt x="1665" y="3115"/>
                    </a:cubicBezTo>
                    <a:cubicBezTo>
                      <a:pt x="2006" y="3115"/>
                      <a:pt x="2344" y="2955"/>
                      <a:pt x="2556" y="2648"/>
                    </a:cubicBezTo>
                    <a:cubicBezTo>
                      <a:pt x="2820" y="2589"/>
                      <a:pt x="2981" y="2320"/>
                      <a:pt x="2907" y="2061"/>
                    </a:cubicBezTo>
                    <a:cubicBezTo>
                      <a:pt x="3142" y="1901"/>
                      <a:pt x="3259" y="1617"/>
                      <a:pt x="3202" y="1339"/>
                    </a:cubicBezTo>
                    <a:cubicBezTo>
                      <a:pt x="3146" y="1060"/>
                      <a:pt x="2928" y="843"/>
                      <a:pt x="2650" y="788"/>
                    </a:cubicBezTo>
                    <a:cubicBezTo>
                      <a:pt x="2733" y="569"/>
                      <a:pt x="2647" y="324"/>
                      <a:pt x="2446" y="205"/>
                    </a:cubicBezTo>
                    <a:cubicBezTo>
                      <a:pt x="2370" y="160"/>
                      <a:pt x="2287" y="138"/>
                      <a:pt x="2204" y="138"/>
                    </a:cubicBezTo>
                    <a:cubicBezTo>
                      <a:pt x="2067" y="138"/>
                      <a:pt x="1932" y="197"/>
                      <a:pt x="1838" y="308"/>
                    </a:cubicBezTo>
                    <a:cubicBezTo>
                      <a:pt x="1726" y="115"/>
                      <a:pt x="1520" y="1"/>
                      <a:pt x="130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roup 118">
              <a:extLst>
                <a:ext uri="{FF2B5EF4-FFF2-40B4-BE49-F238E27FC236}">
                  <a16:creationId xmlns:a16="http://schemas.microsoft.com/office/drawing/2014/main" id="{5EC73B8A-BDC3-4462-BFD2-8A465AC8BDCE}"/>
                </a:ext>
              </a:extLst>
            </p:cNvPr>
            <p:cNvGrpSpPr/>
            <p:nvPr/>
          </p:nvGrpSpPr>
          <p:grpSpPr>
            <a:xfrm>
              <a:off x="4794168" y="1643650"/>
              <a:ext cx="1396093" cy="2033726"/>
              <a:chOff x="4794168" y="1643650"/>
              <a:chExt cx="1396093" cy="2033726"/>
            </a:xfrm>
          </p:grpSpPr>
          <p:sp>
            <p:nvSpPr>
              <p:cNvPr id="24" name="Google Shape;7238;p55">
                <a:extLst>
                  <a:ext uri="{FF2B5EF4-FFF2-40B4-BE49-F238E27FC236}">
                    <a16:creationId xmlns:a16="http://schemas.microsoft.com/office/drawing/2014/main" id="{7ADF38D9-2C0A-4CEA-B774-5CA76108A687}"/>
                  </a:ext>
                </a:extLst>
              </p:cNvPr>
              <p:cNvSpPr/>
              <p:nvPr/>
            </p:nvSpPr>
            <p:spPr>
              <a:xfrm>
                <a:off x="4794168" y="2866588"/>
                <a:ext cx="1396093" cy="810788"/>
              </a:xfrm>
              <a:custGeom>
                <a:avLst/>
                <a:gdLst/>
                <a:ahLst/>
                <a:cxnLst/>
                <a:rect l="l" t="t" r="r" b="b"/>
                <a:pathLst>
                  <a:path w="17048" h="9901" extrusionOk="0">
                    <a:moveTo>
                      <a:pt x="9875" y="1"/>
                    </a:moveTo>
                    <a:cubicBezTo>
                      <a:pt x="9817" y="1"/>
                      <a:pt x="9759" y="13"/>
                      <a:pt x="9716" y="39"/>
                    </a:cubicBezTo>
                    <a:lnTo>
                      <a:pt x="89" y="5637"/>
                    </a:lnTo>
                    <a:cubicBezTo>
                      <a:pt x="0" y="5690"/>
                      <a:pt x="0" y="5772"/>
                      <a:pt x="89" y="5823"/>
                    </a:cubicBezTo>
                    <a:lnTo>
                      <a:pt x="7013" y="9861"/>
                    </a:lnTo>
                    <a:cubicBezTo>
                      <a:pt x="7057" y="9888"/>
                      <a:pt x="7115" y="9901"/>
                      <a:pt x="7173" y="9901"/>
                    </a:cubicBezTo>
                    <a:cubicBezTo>
                      <a:pt x="7231" y="9901"/>
                      <a:pt x="7289" y="9888"/>
                      <a:pt x="7333" y="9861"/>
                    </a:cubicBezTo>
                    <a:lnTo>
                      <a:pt x="16960" y="4263"/>
                    </a:lnTo>
                    <a:cubicBezTo>
                      <a:pt x="17047" y="4212"/>
                      <a:pt x="17047" y="4128"/>
                      <a:pt x="16960" y="4077"/>
                    </a:cubicBezTo>
                    <a:lnTo>
                      <a:pt x="10036" y="39"/>
                    </a:lnTo>
                    <a:cubicBezTo>
                      <a:pt x="9992" y="13"/>
                      <a:pt x="9934"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7417;p55">
                <a:extLst>
                  <a:ext uri="{FF2B5EF4-FFF2-40B4-BE49-F238E27FC236}">
                    <a16:creationId xmlns:a16="http://schemas.microsoft.com/office/drawing/2014/main" id="{1178C067-DE3F-406A-A07F-AF97EFB16C12}"/>
                  </a:ext>
                </a:extLst>
              </p:cNvPr>
              <p:cNvSpPr/>
              <p:nvPr/>
            </p:nvSpPr>
            <p:spPr>
              <a:xfrm>
                <a:off x="5358321" y="1848783"/>
                <a:ext cx="477102" cy="1501116"/>
              </a:xfrm>
              <a:custGeom>
                <a:avLst/>
                <a:gdLst/>
                <a:ahLst/>
                <a:cxnLst/>
                <a:rect l="l" t="t" r="r" b="b"/>
                <a:pathLst>
                  <a:path w="5826" h="18331" extrusionOk="0">
                    <a:moveTo>
                      <a:pt x="1" y="0"/>
                    </a:moveTo>
                    <a:lnTo>
                      <a:pt x="53" y="15039"/>
                    </a:lnTo>
                    <a:lnTo>
                      <a:pt x="5825" y="18330"/>
                    </a:lnTo>
                    <a:lnTo>
                      <a:pt x="5772" y="3293"/>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418;p55">
                <a:extLst>
                  <a:ext uri="{FF2B5EF4-FFF2-40B4-BE49-F238E27FC236}">
                    <a16:creationId xmlns:a16="http://schemas.microsoft.com/office/drawing/2014/main" id="{5DFD77E7-FCBD-4851-967C-ED0D2D5678B8}"/>
                  </a:ext>
                </a:extLst>
              </p:cNvPr>
              <p:cNvSpPr/>
              <p:nvPr/>
            </p:nvSpPr>
            <p:spPr>
              <a:xfrm>
                <a:off x="4898416" y="1848783"/>
                <a:ext cx="459987" cy="1492108"/>
              </a:xfrm>
              <a:custGeom>
                <a:avLst/>
                <a:gdLst/>
                <a:ahLst/>
                <a:cxnLst/>
                <a:rect l="l" t="t" r="r" b="b"/>
                <a:pathLst>
                  <a:path w="5617" h="18221" extrusionOk="0">
                    <a:moveTo>
                      <a:pt x="5617" y="0"/>
                    </a:moveTo>
                    <a:lnTo>
                      <a:pt x="0" y="3183"/>
                    </a:lnTo>
                    <a:lnTo>
                      <a:pt x="54" y="18220"/>
                    </a:lnTo>
                    <a:lnTo>
                      <a:pt x="5563" y="15039"/>
                    </a:lnTo>
                    <a:lnTo>
                      <a:pt x="56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419;p55">
                <a:extLst>
                  <a:ext uri="{FF2B5EF4-FFF2-40B4-BE49-F238E27FC236}">
                    <a16:creationId xmlns:a16="http://schemas.microsoft.com/office/drawing/2014/main" id="{6F523277-1F64-43E8-913F-E5E0D2B55FF4}"/>
                  </a:ext>
                </a:extLst>
              </p:cNvPr>
              <p:cNvSpPr/>
              <p:nvPr/>
            </p:nvSpPr>
            <p:spPr>
              <a:xfrm>
                <a:off x="5371178" y="2118445"/>
                <a:ext cx="464163" cy="1491944"/>
              </a:xfrm>
              <a:custGeom>
                <a:avLst/>
                <a:gdLst/>
                <a:ahLst/>
                <a:cxnLst/>
                <a:rect l="l" t="t" r="r" b="b"/>
                <a:pathLst>
                  <a:path w="5668" h="18219" extrusionOk="0">
                    <a:moveTo>
                      <a:pt x="5613" y="0"/>
                    </a:moveTo>
                    <a:lnTo>
                      <a:pt x="0" y="3182"/>
                    </a:lnTo>
                    <a:lnTo>
                      <a:pt x="52" y="18219"/>
                    </a:lnTo>
                    <a:lnTo>
                      <a:pt x="5667" y="15039"/>
                    </a:lnTo>
                    <a:lnTo>
                      <a:pt x="561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420;p55">
                <a:extLst>
                  <a:ext uri="{FF2B5EF4-FFF2-40B4-BE49-F238E27FC236}">
                    <a16:creationId xmlns:a16="http://schemas.microsoft.com/office/drawing/2014/main" id="{89C1C44A-A5A6-4C02-B04C-C96923CB228B}"/>
                  </a:ext>
                </a:extLst>
              </p:cNvPr>
              <p:cNvSpPr/>
              <p:nvPr/>
            </p:nvSpPr>
            <p:spPr>
              <a:xfrm>
                <a:off x="4898416" y="2109356"/>
                <a:ext cx="477102" cy="1501034"/>
              </a:xfrm>
              <a:custGeom>
                <a:avLst/>
                <a:gdLst/>
                <a:ahLst/>
                <a:cxnLst/>
                <a:rect l="l" t="t" r="r" b="b"/>
                <a:pathLst>
                  <a:path w="5826" h="18330" extrusionOk="0">
                    <a:moveTo>
                      <a:pt x="0" y="1"/>
                    </a:moveTo>
                    <a:lnTo>
                      <a:pt x="54" y="15038"/>
                    </a:lnTo>
                    <a:lnTo>
                      <a:pt x="5825" y="18330"/>
                    </a:lnTo>
                    <a:lnTo>
                      <a:pt x="5773" y="3293"/>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421;p55">
                <a:extLst>
                  <a:ext uri="{FF2B5EF4-FFF2-40B4-BE49-F238E27FC236}">
                    <a16:creationId xmlns:a16="http://schemas.microsoft.com/office/drawing/2014/main" id="{EEF43097-239A-4C76-965C-D1EBD2221115}"/>
                  </a:ext>
                </a:extLst>
              </p:cNvPr>
              <p:cNvSpPr/>
              <p:nvPr/>
            </p:nvSpPr>
            <p:spPr>
              <a:xfrm>
                <a:off x="4898416" y="1848947"/>
                <a:ext cx="932503" cy="530070"/>
              </a:xfrm>
              <a:custGeom>
                <a:avLst/>
                <a:gdLst/>
                <a:ahLst/>
                <a:cxnLst/>
                <a:rect l="l" t="t" r="r" b="b"/>
                <a:pathLst>
                  <a:path w="11387" h="6473" extrusionOk="0">
                    <a:moveTo>
                      <a:pt x="5615" y="1"/>
                    </a:moveTo>
                    <a:lnTo>
                      <a:pt x="0" y="3181"/>
                    </a:lnTo>
                    <a:lnTo>
                      <a:pt x="5773" y="6473"/>
                    </a:lnTo>
                    <a:lnTo>
                      <a:pt x="11386" y="3291"/>
                    </a:lnTo>
                    <a:lnTo>
                      <a:pt x="561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422;p55">
                <a:extLst>
                  <a:ext uri="{FF2B5EF4-FFF2-40B4-BE49-F238E27FC236}">
                    <a16:creationId xmlns:a16="http://schemas.microsoft.com/office/drawing/2014/main" id="{66B41601-C851-42A5-8078-C632428E3A37}"/>
                  </a:ext>
                </a:extLst>
              </p:cNvPr>
              <p:cNvSpPr/>
              <p:nvPr/>
            </p:nvSpPr>
            <p:spPr>
              <a:xfrm>
                <a:off x="4964421" y="2439125"/>
                <a:ext cx="87624" cy="150677"/>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423;p55">
                <a:extLst>
                  <a:ext uri="{FF2B5EF4-FFF2-40B4-BE49-F238E27FC236}">
                    <a16:creationId xmlns:a16="http://schemas.microsoft.com/office/drawing/2014/main" id="{39FBD0E1-E304-4E31-966F-12AA58E19068}"/>
                  </a:ext>
                </a:extLst>
              </p:cNvPr>
              <p:cNvSpPr/>
              <p:nvPr/>
            </p:nvSpPr>
            <p:spPr>
              <a:xfrm>
                <a:off x="4948779" y="2430117"/>
                <a:ext cx="16051" cy="118494"/>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424;p55">
                <a:extLst>
                  <a:ext uri="{FF2B5EF4-FFF2-40B4-BE49-F238E27FC236}">
                    <a16:creationId xmlns:a16="http://schemas.microsoft.com/office/drawing/2014/main" id="{1A3E3144-9E7A-4256-86DB-56953556C34F}"/>
                  </a:ext>
                </a:extLst>
              </p:cNvPr>
              <p:cNvSpPr/>
              <p:nvPr/>
            </p:nvSpPr>
            <p:spPr>
              <a:xfrm>
                <a:off x="4948779" y="2539357"/>
                <a:ext cx="103020" cy="68623"/>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425;p55">
                <a:extLst>
                  <a:ext uri="{FF2B5EF4-FFF2-40B4-BE49-F238E27FC236}">
                    <a16:creationId xmlns:a16="http://schemas.microsoft.com/office/drawing/2014/main" id="{2B861F5D-6CC3-4DD0-8CF6-8AFC1EC64D0D}"/>
                  </a:ext>
                </a:extLst>
              </p:cNvPr>
              <p:cNvSpPr/>
              <p:nvPr/>
            </p:nvSpPr>
            <p:spPr>
              <a:xfrm>
                <a:off x="5098478" y="2515937"/>
                <a:ext cx="87624" cy="150677"/>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426;p55">
                <a:extLst>
                  <a:ext uri="{FF2B5EF4-FFF2-40B4-BE49-F238E27FC236}">
                    <a16:creationId xmlns:a16="http://schemas.microsoft.com/office/drawing/2014/main" id="{D949ECC1-C5B6-47C2-BA08-195314C02480}"/>
                  </a:ext>
                </a:extLst>
              </p:cNvPr>
              <p:cNvSpPr/>
              <p:nvPr/>
            </p:nvSpPr>
            <p:spPr>
              <a:xfrm>
                <a:off x="5082836" y="2506929"/>
                <a:ext cx="16133" cy="118494"/>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427;p55">
                <a:extLst>
                  <a:ext uri="{FF2B5EF4-FFF2-40B4-BE49-F238E27FC236}">
                    <a16:creationId xmlns:a16="http://schemas.microsoft.com/office/drawing/2014/main" id="{160B680D-901C-45E3-A371-342285552D3D}"/>
                  </a:ext>
                </a:extLst>
              </p:cNvPr>
              <p:cNvSpPr/>
              <p:nvPr/>
            </p:nvSpPr>
            <p:spPr>
              <a:xfrm>
                <a:off x="5082836" y="2616170"/>
                <a:ext cx="103020" cy="68705"/>
              </a:xfrm>
              <a:custGeom>
                <a:avLst/>
                <a:gdLst/>
                <a:ahLst/>
                <a:cxnLst/>
                <a:rect l="l" t="t" r="r" b="b"/>
                <a:pathLst>
                  <a:path w="1258" h="839" extrusionOk="0">
                    <a:moveTo>
                      <a:pt x="192" y="1"/>
                    </a:moveTo>
                    <a:lnTo>
                      <a:pt x="0" y="112"/>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428;p55">
                <a:extLst>
                  <a:ext uri="{FF2B5EF4-FFF2-40B4-BE49-F238E27FC236}">
                    <a16:creationId xmlns:a16="http://schemas.microsoft.com/office/drawing/2014/main" id="{617049CC-EF8A-41AB-A14B-B2B1F915C0D7}"/>
                  </a:ext>
                </a:extLst>
              </p:cNvPr>
              <p:cNvSpPr/>
              <p:nvPr/>
            </p:nvSpPr>
            <p:spPr>
              <a:xfrm>
                <a:off x="5232535" y="2592422"/>
                <a:ext cx="87624" cy="150677"/>
              </a:xfrm>
              <a:custGeom>
                <a:avLst/>
                <a:gdLst/>
                <a:ahLst/>
                <a:cxnLst/>
                <a:rect l="l" t="t" r="r" b="b"/>
                <a:pathLst>
                  <a:path w="1070" h="1840" extrusionOk="0">
                    <a:moveTo>
                      <a:pt x="5" y="1"/>
                    </a:moveTo>
                    <a:lnTo>
                      <a:pt x="1" y="1225"/>
                    </a:lnTo>
                    <a:lnTo>
                      <a:pt x="1067" y="1839"/>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429;p55">
                <a:extLst>
                  <a:ext uri="{FF2B5EF4-FFF2-40B4-BE49-F238E27FC236}">
                    <a16:creationId xmlns:a16="http://schemas.microsoft.com/office/drawing/2014/main" id="{C15D78DF-ECEA-4E5B-B733-1F59910639DB}"/>
                  </a:ext>
                </a:extLst>
              </p:cNvPr>
              <p:cNvSpPr/>
              <p:nvPr/>
            </p:nvSpPr>
            <p:spPr>
              <a:xfrm>
                <a:off x="5216894" y="2583414"/>
                <a:ext cx="16133" cy="118494"/>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430;p55">
                <a:extLst>
                  <a:ext uri="{FF2B5EF4-FFF2-40B4-BE49-F238E27FC236}">
                    <a16:creationId xmlns:a16="http://schemas.microsoft.com/office/drawing/2014/main" id="{ECEC5F98-81C6-4C12-B9A7-B9A4077A6FEF}"/>
                  </a:ext>
                </a:extLst>
              </p:cNvPr>
              <p:cNvSpPr/>
              <p:nvPr/>
            </p:nvSpPr>
            <p:spPr>
              <a:xfrm>
                <a:off x="5216894" y="2692654"/>
                <a:ext cx="103020" cy="68623"/>
              </a:xfrm>
              <a:custGeom>
                <a:avLst/>
                <a:gdLst/>
                <a:ahLst/>
                <a:cxnLst/>
                <a:rect l="l" t="t" r="r" b="b"/>
                <a:pathLst>
                  <a:path w="1258" h="838" extrusionOk="0">
                    <a:moveTo>
                      <a:pt x="192" y="1"/>
                    </a:moveTo>
                    <a:lnTo>
                      <a:pt x="1" y="112"/>
                    </a:lnTo>
                    <a:lnTo>
                      <a:pt x="1258" y="837"/>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431;p55">
                <a:extLst>
                  <a:ext uri="{FF2B5EF4-FFF2-40B4-BE49-F238E27FC236}">
                    <a16:creationId xmlns:a16="http://schemas.microsoft.com/office/drawing/2014/main" id="{D11A4AA8-5011-4ADF-A754-118719BCA772}"/>
                  </a:ext>
                </a:extLst>
              </p:cNvPr>
              <p:cNvSpPr/>
              <p:nvPr/>
            </p:nvSpPr>
            <p:spPr>
              <a:xfrm>
                <a:off x="4964421" y="2627225"/>
                <a:ext cx="87624" cy="150677"/>
              </a:xfrm>
              <a:custGeom>
                <a:avLst/>
                <a:gdLst/>
                <a:ahLst/>
                <a:cxnLst/>
                <a:rect l="l" t="t" r="r" b="b"/>
                <a:pathLst>
                  <a:path w="1070" h="1840" extrusionOk="0">
                    <a:moveTo>
                      <a:pt x="5" y="1"/>
                    </a:moveTo>
                    <a:lnTo>
                      <a:pt x="1" y="1225"/>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432;p55">
                <a:extLst>
                  <a:ext uri="{FF2B5EF4-FFF2-40B4-BE49-F238E27FC236}">
                    <a16:creationId xmlns:a16="http://schemas.microsoft.com/office/drawing/2014/main" id="{940FCAC1-8C34-47CB-A377-22C5DD9E529B}"/>
                  </a:ext>
                </a:extLst>
              </p:cNvPr>
              <p:cNvSpPr/>
              <p:nvPr/>
            </p:nvSpPr>
            <p:spPr>
              <a:xfrm>
                <a:off x="4948779" y="2618217"/>
                <a:ext cx="16051" cy="118494"/>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433;p55">
                <a:extLst>
                  <a:ext uri="{FF2B5EF4-FFF2-40B4-BE49-F238E27FC236}">
                    <a16:creationId xmlns:a16="http://schemas.microsoft.com/office/drawing/2014/main" id="{C30D61D4-80A1-45A8-9729-3A214D992CBB}"/>
                  </a:ext>
                </a:extLst>
              </p:cNvPr>
              <p:cNvSpPr/>
              <p:nvPr/>
            </p:nvSpPr>
            <p:spPr>
              <a:xfrm>
                <a:off x="4948779" y="2727457"/>
                <a:ext cx="103020" cy="68705"/>
              </a:xfrm>
              <a:custGeom>
                <a:avLst/>
                <a:gdLst/>
                <a:ahLst/>
                <a:cxnLst/>
                <a:rect l="l" t="t" r="r" b="b"/>
                <a:pathLst>
                  <a:path w="1258" h="839" extrusionOk="0">
                    <a:moveTo>
                      <a:pt x="192" y="1"/>
                    </a:moveTo>
                    <a:lnTo>
                      <a:pt x="0" y="112"/>
                    </a:lnTo>
                    <a:lnTo>
                      <a:pt x="1257" y="839"/>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434;p55">
                <a:extLst>
                  <a:ext uri="{FF2B5EF4-FFF2-40B4-BE49-F238E27FC236}">
                    <a16:creationId xmlns:a16="http://schemas.microsoft.com/office/drawing/2014/main" id="{C2306AA1-9AAA-42BF-AF8B-703B00D504E7}"/>
                  </a:ext>
                </a:extLst>
              </p:cNvPr>
              <p:cNvSpPr/>
              <p:nvPr/>
            </p:nvSpPr>
            <p:spPr>
              <a:xfrm>
                <a:off x="5098478" y="2704201"/>
                <a:ext cx="87624" cy="150513"/>
              </a:xfrm>
              <a:custGeom>
                <a:avLst/>
                <a:gdLst/>
                <a:ahLst/>
                <a:cxnLst/>
                <a:rect l="l" t="t" r="r" b="b"/>
                <a:pathLst>
                  <a:path w="1070" h="1838" extrusionOk="0">
                    <a:moveTo>
                      <a:pt x="5" y="0"/>
                    </a:moveTo>
                    <a:lnTo>
                      <a:pt x="1" y="1223"/>
                    </a:lnTo>
                    <a:lnTo>
                      <a:pt x="1067" y="1838"/>
                    </a:lnTo>
                    <a:lnTo>
                      <a:pt x="1067" y="1504"/>
                    </a:lnTo>
                    <a:lnTo>
                      <a:pt x="1069" y="615"/>
                    </a:lnTo>
                    <a:lnTo>
                      <a:pt x="298" y="169"/>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435;p55">
                <a:extLst>
                  <a:ext uri="{FF2B5EF4-FFF2-40B4-BE49-F238E27FC236}">
                    <a16:creationId xmlns:a16="http://schemas.microsoft.com/office/drawing/2014/main" id="{931EBBE7-8FDB-44D0-A614-9F5B039F9FCE}"/>
                  </a:ext>
                </a:extLst>
              </p:cNvPr>
              <p:cNvSpPr/>
              <p:nvPr/>
            </p:nvSpPr>
            <p:spPr>
              <a:xfrm>
                <a:off x="5082836" y="2695029"/>
                <a:ext cx="16133" cy="118576"/>
              </a:xfrm>
              <a:custGeom>
                <a:avLst/>
                <a:gdLst/>
                <a:ahLst/>
                <a:cxnLst/>
                <a:rect l="l" t="t" r="r" b="b"/>
                <a:pathLst>
                  <a:path w="197" h="1448" extrusionOk="0">
                    <a:moveTo>
                      <a:pt x="5" y="1"/>
                    </a:moveTo>
                    <a:lnTo>
                      <a:pt x="0" y="1448"/>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436;p55">
                <a:extLst>
                  <a:ext uri="{FF2B5EF4-FFF2-40B4-BE49-F238E27FC236}">
                    <a16:creationId xmlns:a16="http://schemas.microsoft.com/office/drawing/2014/main" id="{22D4F90B-2AD1-4693-89AF-042B626FD98B}"/>
                  </a:ext>
                </a:extLst>
              </p:cNvPr>
              <p:cNvSpPr/>
              <p:nvPr/>
            </p:nvSpPr>
            <p:spPr>
              <a:xfrm>
                <a:off x="5082836" y="2804270"/>
                <a:ext cx="103020" cy="6870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437;p55">
                <a:extLst>
                  <a:ext uri="{FF2B5EF4-FFF2-40B4-BE49-F238E27FC236}">
                    <a16:creationId xmlns:a16="http://schemas.microsoft.com/office/drawing/2014/main" id="{5EC56DD4-3746-47BA-83FA-A23AA3D0AC85}"/>
                  </a:ext>
                </a:extLst>
              </p:cNvPr>
              <p:cNvSpPr/>
              <p:nvPr/>
            </p:nvSpPr>
            <p:spPr>
              <a:xfrm>
                <a:off x="5232535" y="2780522"/>
                <a:ext cx="87624" cy="150677"/>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438;p55">
                <a:extLst>
                  <a:ext uri="{FF2B5EF4-FFF2-40B4-BE49-F238E27FC236}">
                    <a16:creationId xmlns:a16="http://schemas.microsoft.com/office/drawing/2014/main" id="{75C00C10-7054-49E9-A5A3-3067EC034D37}"/>
                  </a:ext>
                </a:extLst>
              </p:cNvPr>
              <p:cNvSpPr/>
              <p:nvPr/>
            </p:nvSpPr>
            <p:spPr>
              <a:xfrm>
                <a:off x="5216894" y="2771514"/>
                <a:ext cx="16133" cy="118494"/>
              </a:xfrm>
              <a:custGeom>
                <a:avLst/>
                <a:gdLst/>
                <a:ahLst/>
                <a:cxnLst/>
                <a:rect l="l" t="t" r="r" b="b"/>
                <a:pathLst>
                  <a:path w="197" h="1447" extrusionOk="0">
                    <a:moveTo>
                      <a:pt x="5" y="0"/>
                    </a:moveTo>
                    <a:lnTo>
                      <a:pt x="1" y="1446"/>
                    </a:lnTo>
                    <a:lnTo>
                      <a:pt x="192"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439;p55">
                <a:extLst>
                  <a:ext uri="{FF2B5EF4-FFF2-40B4-BE49-F238E27FC236}">
                    <a16:creationId xmlns:a16="http://schemas.microsoft.com/office/drawing/2014/main" id="{A8F23AAC-53D0-4687-9B12-3CF8CF25B55C}"/>
                  </a:ext>
                </a:extLst>
              </p:cNvPr>
              <p:cNvSpPr/>
              <p:nvPr/>
            </p:nvSpPr>
            <p:spPr>
              <a:xfrm>
                <a:off x="5216894" y="2880754"/>
                <a:ext cx="103020" cy="6870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440;p55">
                <a:extLst>
                  <a:ext uri="{FF2B5EF4-FFF2-40B4-BE49-F238E27FC236}">
                    <a16:creationId xmlns:a16="http://schemas.microsoft.com/office/drawing/2014/main" id="{222D5FA7-65C5-41D7-B8FA-BA99A9C3E2E6}"/>
                  </a:ext>
                </a:extLst>
              </p:cNvPr>
              <p:cNvSpPr/>
              <p:nvPr/>
            </p:nvSpPr>
            <p:spPr>
              <a:xfrm>
                <a:off x="4964421" y="2815325"/>
                <a:ext cx="87624" cy="150677"/>
              </a:xfrm>
              <a:custGeom>
                <a:avLst/>
                <a:gdLst/>
                <a:ahLst/>
                <a:cxnLst/>
                <a:rect l="l" t="t" r="r" b="b"/>
                <a:pathLst>
                  <a:path w="1070" h="1840" extrusionOk="0">
                    <a:moveTo>
                      <a:pt x="5" y="1"/>
                    </a:moveTo>
                    <a:lnTo>
                      <a:pt x="1" y="1224"/>
                    </a:lnTo>
                    <a:lnTo>
                      <a:pt x="1066" y="1839"/>
                    </a:lnTo>
                    <a:lnTo>
                      <a:pt x="1068" y="1506"/>
                    </a:lnTo>
                    <a:lnTo>
                      <a:pt x="1069" y="615"/>
                    </a:lnTo>
                    <a:lnTo>
                      <a:pt x="298"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441;p55">
                <a:extLst>
                  <a:ext uri="{FF2B5EF4-FFF2-40B4-BE49-F238E27FC236}">
                    <a16:creationId xmlns:a16="http://schemas.microsoft.com/office/drawing/2014/main" id="{61362A5F-3CC2-4668-B0E4-EA5E136C1B9E}"/>
                  </a:ext>
                </a:extLst>
              </p:cNvPr>
              <p:cNvSpPr/>
              <p:nvPr/>
            </p:nvSpPr>
            <p:spPr>
              <a:xfrm>
                <a:off x="4948779" y="2806317"/>
                <a:ext cx="16051" cy="118494"/>
              </a:xfrm>
              <a:custGeom>
                <a:avLst/>
                <a:gdLst/>
                <a:ahLst/>
                <a:cxnLst/>
                <a:rect l="l" t="t" r="r" b="b"/>
                <a:pathLst>
                  <a:path w="196" h="1447" extrusionOk="0">
                    <a:moveTo>
                      <a:pt x="5" y="0"/>
                    </a:moveTo>
                    <a:lnTo>
                      <a:pt x="0" y="1446"/>
                    </a:lnTo>
                    <a:lnTo>
                      <a:pt x="193"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442;p55">
                <a:extLst>
                  <a:ext uri="{FF2B5EF4-FFF2-40B4-BE49-F238E27FC236}">
                    <a16:creationId xmlns:a16="http://schemas.microsoft.com/office/drawing/2014/main" id="{306FD135-D2B8-4E8C-9E67-E5B3A7993D29}"/>
                  </a:ext>
                </a:extLst>
              </p:cNvPr>
              <p:cNvSpPr/>
              <p:nvPr/>
            </p:nvSpPr>
            <p:spPr>
              <a:xfrm>
                <a:off x="4948779" y="2915557"/>
                <a:ext cx="103020" cy="68705"/>
              </a:xfrm>
              <a:custGeom>
                <a:avLst/>
                <a:gdLst/>
                <a:ahLst/>
                <a:cxnLst/>
                <a:rect l="l" t="t" r="r" b="b"/>
                <a:pathLst>
                  <a:path w="1258" h="839" extrusionOk="0">
                    <a:moveTo>
                      <a:pt x="192" y="0"/>
                    </a:moveTo>
                    <a:lnTo>
                      <a:pt x="0" y="114"/>
                    </a:lnTo>
                    <a:lnTo>
                      <a:pt x="1257" y="839"/>
                    </a:lnTo>
                    <a:lnTo>
                      <a:pt x="1257"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443;p55">
                <a:extLst>
                  <a:ext uri="{FF2B5EF4-FFF2-40B4-BE49-F238E27FC236}">
                    <a16:creationId xmlns:a16="http://schemas.microsoft.com/office/drawing/2014/main" id="{EADC326B-0283-4C26-A1F2-C2ADB694C7DC}"/>
                  </a:ext>
                </a:extLst>
              </p:cNvPr>
              <p:cNvSpPr/>
              <p:nvPr/>
            </p:nvSpPr>
            <p:spPr>
              <a:xfrm>
                <a:off x="5098478" y="2892301"/>
                <a:ext cx="87624" cy="150595"/>
              </a:xfrm>
              <a:custGeom>
                <a:avLst/>
                <a:gdLst/>
                <a:ahLst/>
                <a:cxnLst/>
                <a:rect l="l" t="t" r="r" b="b"/>
                <a:pathLst>
                  <a:path w="1070" h="1839" extrusionOk="0">
                    <a:moveTo>
                      <a:pt x="5" y="0"/>
                    </a:moveTo>
                    <a:lnTo>
                      <a:pt x="1" y="1224"/>
                    </a:lnTo>
                    <a:lnTo>
                      <a:pt x="1067" y="1839"/>
                    </a:lnTo>
                    <a:lnTo>
                      <a:pt x="1067" y="1505"/>
                    </a:lnTo>
                    <a:lnTo>
                      <a:pt x="1069" y="615"/>
                    </a:lnTo>
                    <a:lnTo>
                      <a:pt x="298"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444;p55">
                <a:extLst>
                  <a:ext uri="{FF2B5EF4-FFF2-40B4-BE49-F238E27FC236}">
                    <a16:creationId xmlns:a16="http://schemas.microsoft.com/office/drawing/2014/main" id="{A3C2B023-C521-420C-B59B-3E0FB98C9F8B}"/>
                  </a:ext>
                </a:extLst>
              </p:cNvPr>
              <p:cNvSpPr/>
              <p:nvPr/>
            </p:nvSpPr>
            <p:spPr>
              <a:xfrm>
                <a:off x="5082836" y="2883129"/>
                <a:ext cx="16133" cy="118576"/>
              </a:xfrm>
              <a:custGeom>
                <a:avLst/>
                <a:gdLst/>
                <a:ahLst/>
                <a:cxnLst/>
                <a:rect l="l" t="t" r="r" b="b"/>
                <a:pathLst>
                  <a:path w="197" h="1448" extrusionOk="0">
                    <a:moveTo>
                      <a:pt x="5" y="1"/>
                    </a:moveTo>
                    <a:lnTo>
                      <a:pt x="0" y="1448"/>
                    </a:lnTo>
                    <a:lnTo>
                      <a:pt x="193" y="1336"/>
                    </a:lnTo>
                    <a:lnTo>
                      <a:pt x="196" y="112"/>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445;p55">
                <a:extLst>
                  <a:ext uri="{FF2B5EF4-FFF2-40B4-BE49-F238E27FC236}">
                    <a16:creationId xmlns:a16="http://schemas.microsoft.com/office/drawing/2014/main" id="{5BE794BA-4067-44B7-8F39-E8C4994B7960}"/>
                  </a:ext>
                </a:extLst>
              </p:cNvPr>
              <p:cNvSpPr/>
              <p:nvPr/>
            </p:nvSpPr>
            <p:spPr>
              <a:xfrm>
                <a:off x="5082836" y="2992534"/>
                <a:ext cx="103020" cy="68541"/>
              </a:xfrm>
              <a:custGeom>
                <a:avLst/>
                <a:gdLst/>
                <a:ahLst/>
                <a:cxnLst/>
                <a:rect l="l" t="t" r="r" b="b"/>
                <a:pathLst>
                  <a:path w="1258" h="837" extrusionOk="0">
                    <a:moveTo>
                      <a:pt x="192" y="0"/>
                    </a:moveTo>
                    <a:lnTo>
                      <a:pt x="0" y="112"/>
                    </a:lnTo>
                    <a:lnTo>
                      <a:pt x="1258" y="837"/>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446;p55">
                <a:extLst>
                  <a:ext uri="{FF2B5EF4-FFF2-40B4-BE49-F238E27FC236}">
                    <a16:creationId xmlns:a16="http://schemas.microsoft.com/office/drawing/2014/main" id="{6E95E98A-7D45-4E82-BB97-26577D7F2EAD}"/>
                  </a:ext>
                </a:extLst>
              </p:cNvPr>
              <p:cNvSpPr/>
              <p:nvPr/>
            </p:nvSpPr>
            <p:spPr>
              <a:xfrm>
                <a:off x="5232535" y="2968786"/>
                <a:ext cx="87624" cy="150513"/>
              </a:xfrm>
              <a:custGeom>
                <a:avLst/>
                <a:gdLst/>
                <a:ahLst/>
                <a:cxnLst/>
                <a:rect l="l" t="t" r="r" b="b"/>
                <a:pathLst>
                  <a:path w="1070" h="1838" extrusionOk="0">
                    <a:moveTo>
                      <a:pt x="5" y="0"/>
                    </a:moveTo>
                    <a:lnTo>
                      <a:pt x="1" y="1222"/>
                    </a:lnTo>
                    <a:lnTo>
                      <a:pt x="1067" y="1837"/>
                    </a:lnTo>
                    <a:lnTo>
                      <a:pt x="1067" y="1504"/>
                    </a:lnTo>
                    <a:lnTo>
                      <a:pt x="1070" y="615"/>
                    </a:lnTo>
                    <a:lnTo>
                      <a:pt x="297" y="168"/>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447;p55">
                <a:extLst>
                  <a:ext uri="{FF2B5EF4-FFF2-40B4-BE49-F238E27FC236}">
                    <a16:creationId xmlns:a16="http://schemas.microsoft.com/office/drawing/2014/main" id="{0FF7ECA6-9333-4280-B15E-639814B43D55}"/>
                  </a:ext>
                </a:extLst>
              </p:cNvPr>
              <p:cNvSpPr/>
              <p:nvPr/>
            </p:nvSpPr>
            <p:spPr>
              <a:xfrm>
                <a:off x="5216894" y="2959614"/>
                <a:ext cx="16133" cy="118576"/>
              </a:xfrm>
              <a:custGeom>
                <a:avLst/>
                <a:gdLst/>
                <a:ahLst/>
                <a:cxnLst/>
                <a:rect l="l" t="t" r="r" b="b"/>
                <a:pathLst>
                  <a:path w="197" h="1448" extrusionOk="0">
                    <a:moveTo>
                      <a:pt x="5" y="0"/>
                    </a:moveTo>
                    <a:lnTo>
                      <a:pt x="1" y="1448"/>
                    </a:lnTo>
                    <a:lnTo>
                      <a:pt x="192" y="1334"/>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448;p55">
                <a:extLst>
                  <a:ext uri="{FF2B5EF4-FFF2-40B4-BE49-F238E27FC236}">
                    <a16:creationId xmlns:a16="http://schemas.microsoft.com/office/drawing/2014/main" id="{E21E0626-9293-448D-A4C4-8A3A79748C89}"/>
                  </a:ext>
                </a:extLst>
              </p:cNvPr>
              <p:cNvSpPr/>
              <p:nvPr/>
            </p:nvSpPr>
            <p:spPr>
              <a:xfrm>
                <a:off x="5216894" y="3068855"/>
                <a:ext cx="103020" cy="68705"/>
              </a:xfrm>
              <a:custGeom>
                <a:avLst/>
                <a:gdLst/>
                <a:ahLst/>
                <a:cxnLst/>
                <a:rect l="l" t="t" r="r" b="b"/>
                <a:pathLst>
                  <a:path w="1258" h="839" extrusionOk="0">
                    <a:moveTo>
                      <a:pt x="192" y="0"/>
                    </a:moveTo>
                    <a:lnTo>
                      <a:pt x="1" y="114"/>
                    </a:lnTo>
                    <a:lnTo>
                      <a:pt x="1258" y="839"/>
                    </a:lnTo>
                    <a:lnTo>
                      <a:pt x="1258" y="615"/>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449;p55">
                <a:extLst>
                  <a:ext uri="{FF2B5EF4-FFF2-40B4-BE49-F238E27FC236}">
                    <a16:creationId xmlns:a16="http://schemas.microsoft.com/office/drawing/2014/main" id="{658A6514-388F-4681-AA9A-0398D3AFE142}"/>
                  </a:ext>
                </a:extLst>
              </p:cNvPr>
              <p:cNvSpPr/>
              <p:nvPr/>
            </p:nvSpPr>
            <p:spPr>
              <a:xfrm>
                <a:off x="4964421" y="3003507"/>
                <a:ext cx="87624" cy="150595"/>
              </a:xfrm>
              <a:custGeom>
                <a:avLst/>
                <a:gdLst/>
                <a:ahLst/>
                <a:cxnLst/>
                <a:rect l="l" t="t" r="r" b="b"/>
                <a:pathLst>
                  <a:path w="1070" h="1839" extrusionOk="0">
                    <a:moveTo>
                      <a:pt x="5" y="1"/>
                    </a:moveTo>
                    <a:lnTo>
                      <a:pt x="1" y="1225"/>
                    </a:lnTo>
                    <a:lnTo>
                      <a:pt x="1066" y="1838"/>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450;p55">
                <a:extLst>
                  <a:ext uri="{FF2B5EF4-FFF2-40B4-BE49-F238E27FC236}">
                    <a16:creationId xmlns:a16="http://schemas.microsoft.com/office/drawing/2014/main" id="{E87C1AE8-46C6-4940-9B1A-26E28C57B216}"/>
                  </a:ext>
                </a:extLst>
              </p:cNvPr>
              <p:cNvSpPr/>
              <p:nvPr/>
            </p:nvSpPr>
            <p:spPr>
              <a:xfrm>
                <a:off x="4948779" y="2994417"/>
                <a:ext cx="16051" cy="118576"/>
              </a:xfrm>
              <a:custGeom>
                <a:avLst/>
                <a:gdLst/>
                <a:ahLst/>
                <a:cxnLst/>
                <a:rect l="l" t="t" r="r" b="b"/>
                <a:pathLst>
                  <a:path w="196" h="1448" extrusionOk="0">
                    <a:moveTo>
                      <a:pt x="5" y="0"/>
                    </a:moveTo>
                    <a:lnTo>
                      <a:pt x="0" y="1447"/>
                    </a:lnTo>
                    <a:lnTo>
                      <a:pt x="0" y="1447"/>
                    </a:lnTo>
                    <a:lnTo>
                      <a:pt x="193" y="1334"/>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451;p55">
                <a:extLst>
                  <a:ext uri="{FF2B5EF4-FFF2-40B4-BE49-F238E27FC236}">
                    <a16:creationId xmlns:a16="http://schemas.microsoft.com/office/drawing/2014/main" id="{175A32BD-1ACF-4533-A957-F3C70D09474C}"/>
                  </a:ext>
                </a:extLst>
              </p:cNvPr>
              <p:cNvSpPr/>
              <p:nvPr/>
            </p:nvSpPr>
            <p:spPr>
              <a:xfrm>
                <a:off x="4948779" y="3103739"/>
                <a:ext cx="103020" cy="68623"/>
              </a:xfrm>
              <a:custGeom>
                <a:avLst/>
                <a:gdLst/>
                <a:ahLst/>
                <a:cxnLst/>
                <a:rect l="l" t="t" r="r" b="b"/>
                <a:pathLst>
                  <a:path w="1258" h="838" extrusionOk="0">
                    <a:moveTo>
                      <a:pt x="192" y="1"/>
                    </a:moveTo>
                    <a:lnTo>
                      <a:pt x="0" y="112"/>
                    </a:lnTo>
                    <a:lnTo>
                      <a:pt x="1257" y="837"/>
                    </a:lnTo>
                    <a:lnTo>
                      <a:pt x="1257" y="614"/>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452;p55">
                <a:extLst>
                  <a:ext uri="{FF2B5EF4-FFF2-40B4-BE49-F238E27FC236}">
                    <a16:creationId xmlns:a16="http://schemas.microsoft.com/office/drawing/2014/main" id="{15E5906A-C03B-4D77-A2FB-E02955A287D3}"/>
                  </a:ext>
                </a:extLst>
              </p:cNvPr>
              <p:cNvSpPr/>
              <p:nvPr/>
            </p:nvSpPr>
            <p:spPr>
              <a:xfrm>
                <a:off x="5098478" y="3080401"/>
                <a:ext cx="87624" cy="15059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453;p55">
                <a:extLst>
                  <a:ext uri="{FF2B5EF4-FFF2-40B4-BE49-F238E27FC236}">
                    <a16:creationId xmlns:a16="http://schemas.microsoft.com/office/drawing/2014/main" id="{3DF1B070-F4E4-4305-9255-2DFD7AF471A8}"/>
                  </a:ext>
                </a:extLst>
              </p:cNvPr>
              <p:cNvSpPr/>
              <p:nvPr/>
            </p:nvSpPr>
            <p:spPr>
              <a:xfrm>
                <a:off x="5082836" y="3071311"/>
                <a:ext cx="16133" cy="118494"/>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7454;p55">
                <a:extLst>
                  <a:ext uri="{FF2B5EF4-FFF2-40B4-BE49-F238E27FC236}">
                    <a16:creationId xmlns:a16="http://schemas.microsoft.com/office/drawing/2014/main" id="{FDDC54E0-6284-4FBB-A45F-F8909795A268}"/>
                  </a:ext>
                </a:extLst>
              </p:cNvPr>
              <p:cNvSpPr/>
              <p:nvPr/>
            </p:nvSpPr>
            <p:spPr>
              <a:xfrm>
                <a:off x="5082836" y="3180552"/>
                <a:ext cx="103020" cy="68787"/>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7455;p55">
                <a:extLst>
                  <a:ext uri="{FF2B5EF4-FFF2-40B4-BE49-F238E27FC236}">
                    <a16:creationId xmlns:a16="http://schemas.microsoft.com/office/drawing/2014/main" id="{E9DA9E6C-6C96-4C2C-A857-17E8548C3F7C}"/>
                  </a:ext>
                </a:extLst>
              </p:cNvPr>
              <p:cNvSpPr/>
              <p:nvPr/>
            </p:nvSpPr>
            <p:spPr>
              <a:xfrm>
                <a:off x="5232535" y="3156804"/>
                <a:ext cx="87624" cy="150677"/>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7456;p55">
                <a:extLst>
                  <a:ext uri="{FF2B5EF4-FFF2-40B4-BE49-F238E27FC236}">
                    <a16:creationId xmlns:a16="http://schemas.microsoft.com/office/drawing/2014/main" id="{1125EA3E-6472-4462-A953-F3A8BF4F8879}"/>
                  </a:ext>
                </a:extLst>
              </p:cNvPr>
              <p:cNvSpPr/>
              <p:nvPr/>
            </p:nvSpPr>
            <p:spPr>
              <a:xfrm>
                <a:off x="5216894" y="3147714"/>
                <a:ext cx="16133" cy="118576"/>
              </a:xfrm>
              <a:custGeom>
                <a:avLst/>
                <a:gdLst/>
                <a:ahLst/>
                <a:cxnLst/>
                <a:rect l="l" t="t" r="r" b="b"/>
                <a:pathLst>
                  <a:path w="197" h="1448" extrusionOk="0">
                    <a:moveTo>
                      <a:pt x="5" y="0"/>
                    </a:moveTo>
                    <a:lnTo>
                      <a:pt x="1" y="1447"/>
                    </a:lnTo>
                    <a:lnTo>
                      <a:pt x="192" y="1336"/>
                    </a:lnTo>
                    <a:lnTo>
                      <a:pt x="196" y="112"/>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7457;p55">
                <a:extLst>
                  <a:ext uri="{FF2B5EF4-FFF2-40B4-BE49-F238E27FC236}">
                    <a16:creationId xmlns:a16="http://schemas.microsoft.com/office/drawing/2014/main" id="{D0E9D4B6-4FD1-4ACC-B8D8-A86DD07F550A}"/>
                  </a:ext>
                </a:extLst>
              </p:cNvPr>
              <p:cNvSpPr/>
              <p:nvPr/>
            </p:nvSpPr>
            <p:spPr>
              <a:xfrm>
                <a:off x="5216894" y="3257037"/>
                <a:ext cx="103020" cy="68623"/>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458;p55">
                <a:extLst>
                  <a:ext uri="{FF2B5EF4-FFF2-40B4-BE49-F238E27FC236}">
                    <a16:creationId xmlns:a16="http://schemas.microsoft.com/office/drawing/2014/main" id="{254FC8CE-3B32-4AB6-9F2A-B9FCF446E7DE}"/>
                  </a:ext>
                </a:extLst>
              </p:cNvPr>
              <p:cNvSpPr/>
              <p:nvPr/>
            </p:nvSpPr>
            <p:spPr>
              <a:xfrm>
                <a:off x="4964421" y="3191607"/>
                <a:ext cx="87624" cy="150677"/>
              </a:xfrm>
              <a:custGeom>
                <a:avLst/>
                <a:gdLst/>
                <a:ahLst/>
                <a:cxnLst/>
                <a:rect l="l" t="t" r="r" b="b"/>
                <a:pathLst>
                  <a:path w="1070" h="1840" extrusionOk="0">
                    <a:moveTo>
                      <a:pt x="5" y="1"/>
                    </a:moveTo>
                    <a:lnTo>
                      <a:pt x="1" y="1225"/>
                    </a:lnTo>
                    <a:lnTo>
                      <a:pt x="1066" y="1840"/>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459;p55">
                <a:extLst>
                  <a:ext uri="{FF2B5EF4-FFF2-40B4-BE49-F238E27FC236}">
                    <a16:creationId xmlns:a16="http://schemas.microsoft.com/office/drawing/2014/main" id="{59D1E420-C35A-4B68-85D0-084A9F3AAC9E}"/>
                  </a:ext>
                </a:extLst>
              </p:cNvPr>
              <p:cNvSpPr/>
              <p:nvPr/>
            </p:nvSpPr>
            <p:spPr>
              <a:xfrm>
                <a:off x="4948779" y="3182599"/>
                <a:ext cx="16051" cy="118494"/>
              </a:xfrm>
              <a:custGeom>
                <a:avLst/>
                <a:gdLst/>
                <a:ahLst/>
                <a:cxnLst/>
                <a:rect l="l" t="t" r="r" b="b"/>
                <a:pathLst>
                  <a:path w="196"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460;p55">
                <a:extLst>
                  <a:ext uri="{FF2B5EF4-FFF2-40B4-BE49-F238E27FC236}">
                    <a16:creationId xmlns:a16="http://schemas.microsoft.com/office/drawing/2014/main" id="{95521BF2-CAAF-44D6-A037-1A16BD320327}"/>
                  </a:ext>
                </a:extLst>
              </p:cNvPr>
              <p:cNvSpPr/>
              <p:nvPr/>
            </p:nvSpPr>
            <p:spPr>
              <a:xfrm>
                <a:off x="4948779" y="3291840"/>
                <a:ext cx="103020" cy="68623"/>
              </a:xfrm>
              <a:custGeom>
                <a:avLst/>
                <a:gdLst/>
                <a:ahLst/>
                <a:cxnLst/>
                <a:rect l="l" t="t" r="r" b="b"/>
                <a:pathLst>
                  <a:path w="1258" h="838" extrusionOk="0">
                    <a:moveTo>
                      <a:pt x="192" y="1"/>
                    </a:moveTo>
                    <a:lnTo>
                      <a:pt x="0" y="112"/>
                    </a:lnTo>
                    <a:lnTo>
                      <a:pt x="1257" y="837"/>
                    </a:lnTo>
                    <a:lnTo>
                      <a:pt x="1257"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461;p55">
                <a:extLst>
                  <a:ext uri="{FF2B5EF4-FFF2-40B4-BE49-F238E27FC236}">
                    <a16:creationId xmlns:a16="http://schemas.microsoft.com/office/drawing/2014/main" id="{B81F63FE-32C9-4DFB-B25D-9BE253106469}"/>
                  </a:ext>
                </a:extLst>
              </p:cNvPr>
              <p:cNvSpPr/>
              <p:nvPr/>
            </p:nvSpPr>
            <p:spPr>
              <a:xfrm>
                <a:off x="5098478" y="3268501"/>
                <a:ext cx="87624" cy="150595"/>
              </a:xfrm>
              <a:custGeom>
                <a:avLst/>
                <a:gdLst/>
                <a:ahLst/>
                <a:cxnLst/>
                <a:rect l="l" t="t" r="r" b="b"/>
                <a:pathLst>
                  <a:path w="1070" h="1839" extrusionOk="0">
                    <a:moveTo>
                      <a:pt x="5" y="0"/>
                    </a:moveTo>
                    <a:lnTo>
                      <a:pt x="1" y="1224"/>
                    </a:lnTo>
                    <a:lnTo>
                      <a:pt x="1067" y="1839"/>
                    </a:lnTo>
                    <a:lnTo>
                      <a:pt x="1067" y="1505"/>
                    </a:lnTo>
                    <a:lnTo>
                      <a:pt x="1069" y="615"/>
                    </a:lnTo>
                    <a:lnTo>
                      <a:pt x="298" y="170"/>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462;p55">
                <a:extLst>
                  <a:ext uri="{FF2B5EF4-FFF2-40B4-BE49-F238E27FC236}">
                    <a16:creationId xmlns:a16="http://schemas.microsoft.com/office/drawing/2014/main" id="{10782C67-E3A9-4DD7-B212-25BA0EF9C380}"/>
                  </a:ext>
                </a:extLst>
              </p:cNvPr>
              <p:cNvSpPr/>
              <p:nvPr/>
            </p:nvSpPr>
            <p:spPr>
              <a:xfrm>
                <a:off x="5082836" y="3259411"/>
                <a:ext cx="16133" cy="118494"/>
              </a:xfrm>
              <a:custGeom>
                <a:avLst/>
                <a:gdLst/>
                <a:ahLst/>
                <a:cxnLst/>
                <a:rect l="l" t="t" r="r" b="b"/>
                <a:pathLst>
                  <a:path w="197" h="1447" extrusionOk="0">
                    <a:moveTo>
                      <a:pt x="5" y="1"/>
                    </a:moveTo>
                    <a:lnTo>
                      <a:pt x="0" y="1447"/>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463;p55">
                <a:extLst>
                  <a:ext uri="{FF2B5EF4-FFF2-40B4-BE49-F238E27FC236}">
                    <a16:creationId xmlns:a16="http://schemas.microsoft.com/office/drawing/2014/main" id="{59D97D06-C744-405A-B85B-9E94DD0AF037}"/>
                  </a:ext>
                </a:extLst>
              </p:cNvPr>
              <p:cNvSpPr/>
              <p:nvPr/>
            </p:nvSpPr>
            <p:spPr>
              <a:xfrm>
                <a:off x="5082836" y="3368652"/>
                <a:ext cx="103020" cy="68787"/>
              </a:xfrm>
              <a:custGeom>
                <a:avLst/>
                <a:gdLst/>
                <a:ahLst/>
                <a:cxnLst/>
                <a:rect l="l" t="t" r="r" b="b"/>
                <a:pathLst>
                  <a:path w="1258" h="840" extrusionOk="0">
                    <a:moveTo>
                      <a:pt x="192" y="1"/>
                    </a:moveTo>
                    <a:lnTo>
                      <a:pt x="0" y="113"/>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7464;p55">
                <a:extLst>
                  <a:ext uri="{FF2B5EF4-FFF2-40B4-BE49-F238E27FC236}">
                    <a16:creationId xmlns:a16="http://schemas.microsoft.com/office/drawing/2014/main" id="{89FBB671-3F16-4962-B55E-0A2E6B23EE78}"/>
                  </a:ext>
                </a:extLst>
              </p:cNvPr>
              <p:cNvSpPr/>
              <p:nvPr/>
            </p:nvSpPr>
            <p:spPr>
              <a:xfrm>
                <a:off x="5232535" y="3344904"/>
                <a:ext cx="87624" cy="150677"/>
              </a:xfrm>
              <a:custGeom>
                <a:avLst/>
                <a:gdLst/>
                <a:ahLst/>
                <a:cxnLst/>
                <a:rect l="l" t="t" r="r" b="b"/>
                <a:pathLst>
                  <a:path w="1070" h="1840" extrusionOk="0">
                    <a:moveTo>
                      <a:pt x="5" y="1"/>
                    </a:moveTo>
                    <a:lnTo>
                      <a:pt x="1" y="1225"/>
                    </a:lnTo>
                    <a:lnTo>
                      <a:pt x="1067" y="1840"/>
                    </a:lnTo>
                    <a:lnTo>
                      <a:pt x="1067" y="1506"/>
                    </a:lnTo>
                    <a:lnTo>
                      <a:pt x="1070" y="616"/>
                    </a:lnTo>
                    <a:lnTo>
                      <a:pt x="297"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7465;p55">
                <a:extLst>
                  <a:ext uri="{FF2B5EF4-FFF2-40B4-BE49-F238E27FC236}">
                    <a16:creationId xmlns:a16="http://schemas.microsoft.com/office/drawing/2014/main" id="{5729508E-5510-4937-9D76-02442DE0AC58}"/>
                  </a:ext>
                </a:extLst>
              </p:cNvPr>
              <p:cNvSpPr/>
              <p:nvPr/>
            </p:nvSpPr>
            <p:spPr>
              <a:xfrm>
                <a:off x="5216894" y="3335896"/>
                <a:ext cx="16133" cy="118494"/>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466;p55">
                <a:extLst>
                  <a:ext uri="{FF2B5EF4-FFF2-40B4-BE49-F238E27FC236}">
                    <a16:creationId xmlns:a16="http://schemas.microsoft.com/office/drawing/2014/main" id="{46E96BD0-8434-486E-B426-B8909AB4DCC2}"/>
                  </a:ext>
                </a:extLst>
              </p:cNvPr>
              <p:cNvSpPr/>
              <p:nvPr/>
            </p:nvSpPr>
            <p:spPr>
              <a:xfrm>
                <a:off x="5216894" y="3445137"/>
                <a:ext cx="103020" cy="68623"/>
              </a:xfrm>
              <a:custGeom>
                <a:avLst/>
                <a:gdLst/>
                <a:ahLst/>
                <a:cxnLst/>
                <a:rect l="l" t="t" r="r" b="b"/>
                <a:pathLst>
                  <a:path w="1258" h="838" extrusionOk="0">
                    <a:moveTo>
                      <a:pt x="192" y="1"/>
                    </a:moveTo>
                    <a:lnTo>
                      <a:pt x="1" y="112"/>
                    </a:lnTo>
                    <a:lnTo>
                      <a:pt x="1258" y="837"/>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467;p55">
                <a:extLst>
                  <a:ext uri="{FF2B5EF4-FFF2-40B4-BE49-F238E27FC236}">
                    <a16:creationId xmlns:a16="http://schemas.microsoft.com/office/drawing/2014/main" id="{A9B73472-AC86-4D95-8884-064227D2C1AE}"/>
                  </a:ext>
                </a:extLst>
              </p:cNvPr>
              <p:cNvSpPr/>
              <p:nvPr/>
            </p:nvSpPr>
            <p:spPr>
              <a:xfrm>
                <a:off x="5688427" y="2439125"/>
                <a:ext cx="87624" cy="150677"/>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468;p55">
                <a:extLst>
                  <a:ext uri="{FF2B5EF4-FFF2-40B4-BE49-F238E27FC236}">
                    <a16:creationId xmlns:a16="http://schemas.microsoft.com/office/drawing/2014/main" id="{71D02D95-98A9-46F5-BC62-C65759EDBDC6}"/>
                  </a:ext>
                </a:extLst>
              </p:cNvPr>
              <p:cNvSpPr/>
              <p:nvPr/>
            </p:nvSpPr>
            <p:spPr>
              <a:xfrm>
                <a:off x="5775642" y="2430117"/>
                <a:ext cx="16051" cy="118494"/>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469;p55">
                <a:extLst>
                  <a:ext uri="{FF2B5EF4-FFF2-40B4-BE49-F238E27FC236}">
                    <a16:creationId xmlns:a16="http://schemas.microsoft.com/office/drawing/2014/main" id="{837C6F9A-1BFD-4CC2-B621-F68E74D1D03D}"/>
                  </a:ext>
                </a:extLst>
              </p:cNvPr>
              <p:cNvSpPr/>
              <p:nvPr/>
            </p:nvSpPr>
            <p:spPr>
              <a:xfrm>
                <a:off x="5688673" y="2539357"/>
                <a:ext cx="103020" cy="68623"/>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470;p55">
                <a:extLst>
                  <a:ext uri="{FF2B5EF4-FFF2-40B4-BE49-F238E27FC236}">
                    <a16:creationId xmlns:a16="http://schemas.microsoft.com/office/drawing/2014/main" id="{37712664-C2B9-4DC6-9BFE-8D0D9753C8F8}"/>
                  </a:ext>
                </a:extLst>
              </p:cNvPr>
              <p:cNvSpPr/>
              <p:nvPr/>
            </p:nvSpPr>
            <p:spPr>
              <a:xfrm>
                <a:off x="5554370" y="2515937"/>
                <a:ext cx="87624" cy="150677"/>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471;p55">
                <a:extLst>
                  <a:ext uri="{FF2B5EF4-FFF2-40B4-BE49-F238E27FC236}">
                    <a16:creationId xmlns:a16="http://schemas.microsoft.com/office/drawing/2014/main" id="{DFC6CF93-0854-4C4B-990C-660CDFB9E5B0}"/>
                  </a:ext>
                </a:extLst>
              </p:cNvPr>
              <p:cNvSpPr/>
              <p:nvPr/>
            </p:nvSpPr>
            <p:spPr>
              <a:xfrm>
                <a:off x="5641503" y="2506929"/>
                <a:ext cx="16133" cy="118494"/>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472;p55">
                <a:extLst>
                  <a:ext uri="{FF2B5EF4-FFF2-40B4-BE49-F238E27FC236}">
                    <a16:creationId xmlns:a16="http://schemas.microsoft.com/office/drawing/2014/main" id="{980C0977-A43F-4075-9342-1C0966FA66A0}"/>
                  </a:ext>
                </a:extLst>
              </p:cNvPr>
              <p:cNvSpPr/>
              <p:nvPr/>
            </p:nvSpPr>
            <p:spPr>
              <a:xfrm>
                <a:off x="5554616" y="2616170"/>
                <a:ext cx="103020" cy="68705"/>
              </a:xfrm>
              <a:custGeom>
                <a:avLst/>
                <a:gdLst/>
                <a:ahLst/>
                <a:cxnLst/>
                <a:rect l="l" t="t" r="r" b="b"/>
                <a:pathLst>
                  <a:path w="1258" h="839" extrusionOk="0">
                    <a:moveTo>
                      <a:pt x="1066" y="1"/>
                    </a:moveTo>
                    <a:lnTo>
                      <a:pt x="1" y="616"/>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473;p55">
                <a:extLst>
                  <a:ext uri="{FF2B5EF4-FFF2-40B4-BE49-F238E27FC236}">
                    <a16:creationId xmlns:a16="http://schemas.microsoft.com/office/drawing/2014/main" id="{ABA6A915-5850-406B-B0FE-5729D23C5816}"/>
                  </a:ext>
                </a:extLst>
              </p:cNvPr>
              <p:cNvSpPr/>
              <p:nvPr/>
            </p:nvSpPr>
            <p:spPr>
              <a:xfrm>
                <a:off x="5420313" y="2592422"/>
                <a:ext cx="87624" cy="150677"/>
              </a:xfrm>
              <a:custGeom>
                <a:avLst/>
                <a:gdLst/>
                <a:ahLst/>
                <a:cxnLst/>
                <a:rect l="l" t="t" r="r" b="b"/>
                <a:pathLst>
                  <a:path w="1070" h="1840" extrusionOk="0">
                    <a:moveTo>
                      <a:pt x="1066" y="1"/>
                    </a:moveTo>
                    <a:lnTo>
                      <a:pt x="773" y="169"/>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474;p55">
                <a:extLst>
                  <a:ext uri="{FF2B5EF4-FFF2-40B4-BE49-F238E27FC236}">
                    <a16:creationId xmlns:a16="http://schemas.microsoft.com/office/drawing/2014/main" id="{D70728A4-91D0-4A9B-91FD-5FC183A6D07F}"/>
                  </a:ext>
                </a:extLst>
              </p:cNvPr>
              <p:cNvSpPr/>
              <p:nvPr/>
            </p:nvSpPr>
            <p:spPr>
              <a:xfrm>
                <a:off x="5507446" y="2583414"/>
                <a:ext cx="16133" cy="118494"/>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475;p55">
                <a:extLst>
                  <a:ext uri="{FF2B5EF4-FFF2-40B4-BE49-F238E27FC236}">
                    <a16:creationId xmlns:a16="http://schemas.microsoft.com/office/drawing/2014/main" id="{E27F6D68-5913-4B14-840F-53F1707946A4}"/>
                  </a:ext>
                </a:extLst>
              </p:cNvPr>
              <p:cNvSpPr/>
              <p:nvPr/>
            </p:nvSpPr>
            <p:spPr>
              <a:xfrm>
                <a:off x="5420559" y="2692654"/>
                <a:ext cx="103020" cy="68623"/>
              </a:xfrm>
              <a:custGeom>
                <a:avLst/>
                <a:gdLst/>
                <a:ahLst/>
                <a:cxnLst/>
                <a:rect l="l" t="t" r="r" b="b"/>
                <a:pathLst>
                  <a:path w="1258" h="838" extrusionOk="0">
                    <a:moveTo>
                      <a:pt x="1066" y="1"/>
                    </a:moveTo>
                    <a:lnTo>
                      <a:pt x="0" y="615"/>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476;p55">
                <a:extLst>
                  <a:ext uri="{FF2B5EF4-FFF2-40B4-BE49-F238E27FC236}">
                    <a16:creationId xmlns:a16="http://schemas.microsoft.com/office/drawing/2014/main" id="{ABD2D6D9-4A3A-44F4-9C28-0D7AB9378730}"/>
                  </a:ext>
                </a:extLst>
              </p:cNvPr>
              <p:cNvSpPr/>
              <p:nvPr/>
            </p:nvSpPr>
            <p:spPr>
              <a:xfrm>
                <a:off x="4964421" y="2252580"/>
                <a:ext cx="87624" cy="150677"/>
              </a:xfrm>
              <a:custGeom>
                <a:avLst/>
                <a:gdLst/>
                <a:ahLst/>
                <a:cxnLst/>
                <a:rect l="l" t="t" r="r" b="b"/>
                <a:pathLst>
                  <a:path w="1070" h="1840" extrusionOk="0">
                    <a:moveTo>
                      <a:pt x="5" y="1"/>
                    </a:moveTo>
                    <a:lnTo>
                      <a:pt x="1" y="1225"/>
                    </a:lnTo>
                    <a:lnTo>
                      <a:pt x="1066" y="1839"/>
                    </a:lnTo>
                    <a:lnTo>
                      <a:pt x="1068" y="1506"/>
                    </a:lnTo>
                    <a:lnTo>
                      <a:pt x="1069" y="616"/>
                    </a:lnTo>
                    <a:lnTo>
                      <a:pt x="298" y="169"/>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477;p55">
                <a:extLst>
                  <a:ext uri="{FF2B5EF4-FFF2-40B4-BE49-F238E27FC236}">
                    <a16:creationId xmlns:a16="http://schemas.microsoft.com/office/drawing/2014/main" id="{05A85950-1BA7-4CD5-97D0-6386C37D1611}"/>
                  </a:ext>
                </a:extLst>
              </p:cNvPr>
              <p:cNvSpPr/>
              <p:nvPr/>
            </p:nvSpPr>
            <p:spPr>
              <a:xfrm>
                <a:off x="4948779" y="2243573"/>
                <a:ext cx="16051" cy="118494"/>
              </a:xfrm>
              <a:custGeom>
                <a:avLst/>
                <a:gdLst/>
                <a:ahLst/>
                <a:cxnLst/>
                <a:rect l="l" t="t" r="r" b="b"/>
                <a:pathLst>
                  <a:path w="196" h="1447" extrusionOk="0">
                    <a:moveTo>
                      <a:pt x="5" y="0"/>
                    </a:moveTo>
                    <a:lnTo>
                      <a:pt x="0" y="1446"/>
                    </a:lnTo>
                    <a:lnTo>
                      <a:pt x="193" y="1335"/>
                    </a:lnTo>
                    <a:lnTo>
                      <a:pt x="196" y="111"/>
                    </a:lnTo>
                    <a:lnTo>
                      <a:pt x="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478;p55">
                <a:extLst>
                  <a:ext uri="{FF2B5EF4-FFF2-40B4-BE49-F238E27FC236}">
                    <a16:creationId xmlns:a16="http://schemas.microsoft.com/office/drawing/2014/main" id="{6C8E6291-4147-449C-A82F-456AECCCD509}"/>
                  </a:ext>
                </a:extLst>
              </p:cNvPr>
              <p:cNvSpPr/>
              <p:nvPr/>
            </p:nvSpPr>
            <p:spPr>
              <a:xfrm>
                <a:off x="4948779" y="2352813"/>
                <a:ext cx="103020" cy="68623"/>
              </a:xfrm>
              <a:custGeom>
                <a:avLst/>
                <a:gdLst/>
                <a:ahLst/>
                <a:cxnLst/>
                <a:rect l="l" t="t" r="r" b="b"/>
                <a:pathLst>
                  <a:path w="1258" h="838" extrusionOk="0">
                    <a:moveTo>
                      <a:pt x="192" y="1"/>
                    </a:moveTo>
                    <a:lnTo>
                      <a:pt x="0" y="112"/>
                    </a:lnTo>
                    <a:lnTo>
                      <a:pt x="1257" y="837"/>
                    </a:lnTo>
                    <a:lnTo>
                      <a:pt x="1257"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479;p55">
                <a:extLst>
                  <a:ext uri="{FF2B5EF4-FFF2-40B4-BE49-F238E27FC236}">
                    <a16:creationId xmlns:a16="http://schemas.microsoft.com/office/drawing/2014/main" id="{A71B89B2-D887-44D1-B1AD-D52E886BF0E4}"/>
                  </a:ext>
                </a:extLst>
              </p:cNvPr>
              <p:cNvSpPr/>
              <p:nvPr/>
            </p:nvSpPr>
            <p:spPr>
              <a:xfrm>
                <a:off x="5098478" y="2329393"/>
                <a:ext cx="87624" cy="150677"/>
              </a:xfrm>
              <a:custGeom>
                <a:avLst/>
                <a:gdLst/>
                <a:ahLst/>
                <a:cxnLst/>
                <a:rect l="l" t="t" r="r" b="b"/>
                <a:pathLst>
                  <a:path w="1070" h="1840" extrusionOk="0">
                    <a:moveTo>
                      <a:pt x="5" y="1"/>
                    </a:moveTo>
                    <a:lnTo>
                      <a:pt x="1" y="1225"/>
                    </a:lnTo>
                    <a:lnTo>
                      <a:pt x="1067" y="1840"/>
                    </a:lnTo>
                    <a:lnTo>
                      <a:pt x="1067" y="1506"/>
                    </a:lnTo>
                    <a:lnTo>
                      <a:pt x="1069" y="616"/>
                    </a:lnTo>
                    <a:lnTo>
                      <a:pt x="298" y="171"/>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480;p55">
                <a:extLst>
                  <a:ext uri="{FF2B5EF4-FFF2-40B4-BE49-F238E27FC236}">
                    <a16:creationId xmlns:a16="http://schemas.microsoft.com/office/drawing/2014/main" id="{3C1EBFA0-7655-4C21-83CE-78960728C8C8}"/>
                  </a:ext>
                </a:extLst>
              </p:cNvPr>
              <p:cNvSpPr/>
              <p:nvPr/>
            </p:nvSpPr>
            <p:spPr>
              <a:xfrm>
                <a:off x="5082836" y="2320385"/>
                <a:ext cx="16133" cy="118494"/>
              </a:xfrm>
              <a:custGeom>
                <a:avLst/>
                <a:gdLst/>
                <a:ahLst/>
                <a:cxnLst/>
                <a:rect l="l" t="t" r="r" b="b"/>
                <a:pathLst>
                  <a:path w="197" h="1447" extrusionOk="0">
                    <a:moveTo>
                      <a:pt x="5" y="1"/>
                    </a:moveTo>
                    <a:lnTo>
                      <a:pt x="0" y="1446"/>
                    </a:lnTo>
                    <a:lnTo>
                      <a:pt x="193"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481;p55">
                <a:extLst>
                  <a:ext uri="{FF2B5EF4-FFF2-40B4-BE49-F238E27FC236}">
                    <a16:creationId xmlns:a16="http://schemas.microsoft.com/office/drawing/2014/main" id="{86535B0E-F2C9-4908-80D8-A1D053FD3165}"/>
                  </a:ext>
                </a:extLst>
              </p:cNvPr>
              <p:cNvSpPr/>
              <p:nvPr/>
            </p:nvSpPr>
            <p:spPr>
              <a:xfrm>
                <a:off x="5082836" y="2429625"/>
                <a:ext cx="103020" cy="68705"/>
              </a:xfrm>
              <a:custGeom>
                <a:avLst/>
                <a:gdLst/>
                <a:ahLst/>
                <a:cxnLst/>
                <a:rect l="l" t="t" r="r" b="b"/>
                <a:pathLst>
                  <a:path w="1258" h="839" extrusionOk="0">
                    <a:moveTo>
                      <a:pt x="192" y="1"/>
                    </a:moveTo>
                    <a:lnTo>
                      <a:pt x="0" y="114"/>
                    </a:lnTo>
                    <a:lnTo>
                      <a:pt x="1258" y="839"/>
                    </a:lnTo>
                    <a:lnTo>
                      <a:pt x="1258" y="61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482;p55">
                <a:extLst>
                  <a:ext uri="{FF2B5EF4-FFF2-40B4-BE49-F238E27FC236}">
                    <a16:creationId xmlns:a16="http://schemas.microsoft.com/office/drawing/2014/main" id="{A9C19FD1-93B7-4164-B5D2-19E11A8FA6C4}"/>
                  </a:ext>
                </a:extLst>
              </p:cNvPr>
              <p:cNvSpPr/>
              <p:nvPr/>
            </p:nvSpPr>
            <p:spPr>
              <a:xfrm>
                <a:off x="5232535" y="2405877"/>
                <a:ext cx="87624" cy="150677"/>
              </a:xfrm>
              <a:custGeom>
                <a:avLst/>
                <a:gdLst/>
                <a:ahLst/>
                <a:cxnLst/>
                <a:rect l="l" t="t" r="r" b="b"/>
                <a:pathLst>
                  <a:path w="1070" h="1840" extrusionOk="0">
                    <a:moveTo>
                      <a:pt x="5" y="1"/>
                    </a:moveTo>
                    <a:lnTo>
                      <a:pt x="1" y="1225"/>
                    </a:lnTo>
                    <a:lnTo>
                      <a:pt x="1067" y="1839"/>
                    </a:lnTo>
                    <a:lnTo>
                      <a:pt x="1067" y="1506"/>
                    </a:lnTo>
                    <a:lnTo>
                      <a:pt x="1070" y="616"/>
                    </a:lnTo>
                    <a:lnTo>
                      <a:pt x="297" y="170"/>
                    </a:lnTo>
                    <a:lnTo>
                      <a:pt x="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483;p55">
                <a:extLst>
                  <a:ext uri="{FF2B5EF4-FFF2-40B4-BE49-F238E27FC236}">
                    <a16:creationId xmlns:a16="http://schemas.microsoft.com/office/drawing/2014/main" id="{225FCBD1-7224-4F42-9717-8A4929D7A944}"/>
                  </a:ext>
                </a:extLst>
              </p:cNvPr>
              <p:cNvSpPr/>
              <p:nvPr/>
            </p:nvSpPr>
            <p:spPr>
              <a:xfrm>
                <a:off x="5216894" y="2396870"/>
                <a:ext cx="16133" cy="118494"/>
              </a:xfrm>
              <a:custGeom>
                <a:avLst/>
                <a:gdLst/>
                <a:ahLst/>
                <a:cxnLst/>
                <a:rect l="l" t="t" r="r" b="b"/>
                <a:pathLst>
                  <a:path w="197" h="1447" extrusionOk="0">
                    <a:moveTo>
                      <a:pt x="5" y="1"/>
                    </a:moveTo>
                    <a:lnTo>
                      <a:pt x="1" y="1446"/>
                    </a:lnTo>
                    <a:lnTo>
                      <a:pt x="192" y="1335"/>
                    </a:lnTo>
                    <a:lnTo>
                      <a:pt x="196" y="111"/>
                    </a:lnTo>
                    <a:lnTo>
                      <a:pt x="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7484;p55">
                <a:extLst>
                  <a:ext uri="{FF2B5EF4-FFF2-40B4-BE49-F238E27FC236}">
                    <a16:creationId xmlns:a16="http://schemas.microsoft.com/office/drawing/2014/main" id="{3C0DA737-7BAD-495D-97D2-E0F9CD745DEB}"/>
                  </a:ext>
                </a:extLst>
              </p:cNvPr>
              <p:cNvSpPr/>
              <p:nvPr/>
            </p:nvSpPr>
            <p:spPr>
              <a:xfrm>
                <a:off x="5216894" y="2506110"/>
                <a:ext cx="103020" cy="68705"/>
              </a:xfrm>
              <a:custGeom>
                <a:avLst/>
                <a:gdLst/>
                <a:ahLst/>
                <a:cxnLst/>
                <a:rect l="l" t="t" r="r" b="b"/>
                <a:pathLst>
                  <a:path w="1258" h="839" extrusionOk="0">
                    <a:moveTo>
                      <a:pt x="192" y="1"/>
                    </a:moveTo>
                    <a:lnTo>
                      <a:pt x="1" y="112"/>
                    </a:lnTo>
                    <a:lnTo>
                      <a:pt x="1258" y="839"/>
                    </a:lnTo>
                    <a:lnTo>
                      <a:pt x="1258" y="615"/>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7485;p55">
                <a:extLst>
                  <a:ext uri="{FF2B5EF4-FFF2-40B4-BE49-F238E27FC236}">
                    <a16:creationId xmlns:a16="http://schemas.microsoft.com/office/drawing/2014/main" id="{3FC4AF8F-3E5B-47C6-A50C-E3811E28D826}"/>
                  </a:ext>
                </a:extLst>
              </p:cNvPr>
              <p:cNvSpPr/>
              <p:nvPr/>
            </p:nvSpPr>
            <p:spPr>
              <a:xfrm>
                <a:off x="5688427" y="2252580"/>
                <a:ext cx="87624" cy="150677"/>
              </a:xfrm>
              <a:custGeom>
                <a:avLst/>
                <a:gdLst/>
                <a:ahLst/>
                <a:cxnLst/>
                <a:rect l="l" t="t" r="r" b="b"/>
                <a:pathLst>
                  <a:path w="1070" h="1840" extrusionOk="0">
                    <a:moveTo>
                      <a:pt x="1065" y="1"/>
                    </a:moveTo>
                    <a:lnTo>
                      <a:pt x="772" y="169"/>
                    </a:lnTo>
                    <a:lnTo>
                      <a:pt x="1" y="616"/>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7486;p55">
                <a:extLst>
                  <a:ext uri="{FF2B5EF4-FFF2-40B4-BE49-F238E27FC236}">
                    <a16:creationId xmlns:a16="http://schemas.microsoft.com/office/drawing/2014/main" id="{3E3E6649-F8B3-4CAA-979C-67D6F521AA0D}"/>
                  </a:ext>
                </a:extLst>
              </p:cNvPr>
              <p:cNvSpPr/>
              <p:nvPr/>
            </p:nvSpPr>
            <p:spPr>
              <a:xfrm>
                <a:off x="5775642" y="2243573"/>
                <a:ext cx="16051" cy="118494"/>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7487;p55">
                <a:extLst>
                  <a:ext uri="{FF2B5EF4-FFF2-40B4-BE49-F238E27FC236}">
                    <a16:creationId xmlns:a16="http://schemas.microsoft.com/office/drawing/2014/main" id="{78F54C4E-D577-46D0-B726-6B0B3D501E49}"/>
                  </a:ext>
                </a:extLst>
              </p:cNvPr>
              <p:cNvSpPr/>
              <p:nvPr/>
            </p:nvSpPr>
            <p:spPr>
              <a:xfrm>
                <a:off x="5688673" y="2352813"/>
                <a:ext cx="103020" cy="68623"/>
              </a:xfrm>
              <a:custGeom>
                <a:avLst/>
                <a:gdLst/>
                <a:ahLst/>
                <a:cxnLst/>
                <a:rect l="l" t="t" r="r" b="b"/>
                <a:pathLst>
                  <a:path w="1258" h="838" extrusionOk="0">
                    <a:moveTo>
                      <a:pt x="1066" y="1"/>
                    </a:moveTo>
                    <a:lnTo>
                      <a:pt x="1" y="615"/>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7488;p55">
                <a:extLst>
                  <a:ext uri="{FF2B5EF4-FFF2-40B4-BE49-F238E27FC236}">
                    <a16:creationId xmlns:a16="http://schemas.microsoft.com/office/drawing/2014/main" id="{DE3FDB95-DB23-49CA-B081-9C183839C288}"/>
                  </a:ext>
                </a:extLst>
              </p:cNvPr>
              <p:cNvSpPr/>
              <p:nvPr/>
            </p:nvSpPr>
            <p:spPr>
              <a:xfrm>
                <a:off x="5554370" y="2329393"/>
                <a:ext cx="87624" cy="150677"/>
              </a:xfrm>
              <a:custGeom>
                <a:avLst/>
                <a:gdLst/>
                <a:ahLst/>
                <a:cxnLst/>
                <a:rect l="l" t="t" r="r" b="b"/>
                <a:pathLst>
                  <a:path w="1070" h="1840" extrusionOk="0">
                    <a:moveTo>
                      <a:pt x="1065" y="1"/>
                    </a:moveTo>
                    <a:lnTo>
                      <a:pt x="774" y="171"/>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7489;p55">
                <a:extLst>
                  <a:ext uri="{FF2B5EF4-FFF2-40B4-BE49-F238E27FC236}">
                    <a16:creationId xmlns:a16="http://schemas.microsoft.com/office/drawing/2014/main" id="{26BE5253-F2F1-4389-A4E8-779CA5D2EF14}"/>
                  </a:ext>
                </a:extLst>
              </p:cNvPr>
              <p:cNvSpPr/>
              <p:nvPr/>
            </p:nvSpPr>
            <p:spPr>
              <a:xfrm>
                <a:off x="5641503" y="2320385"/>
                <a:ext cx="16133" cy="118494"/>
              </a:xfrm>
              <a:custGeom>
                <a:avLst/>
                <a:gdLst/>
                <a:ahLst/>
                <a:cxnLst/>
                <a:rect l="l" t="t" r="r" b="b"/>
                <a:pathLst>
                  <a:path w="197" h="1447" extrusionOk="0">
                    <a:moveTo>
                      <a:pt x="192" y="1"/>
                    </a:moveTo>
                    <a:lnTo>
                      <a:pt x="1" y="111"/>
                    </a:lnTo>
                    <a:lnTo>
                      <a:pt x="4" y="1335"/>
                    </a:lnTo>
                    <a:lnTo>
                      <a:pt x="197"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7490;p55">
                <a:extLst>
                  <a:ext uri="{FF2B5EF4-FFF2-40B4-BE49-F238E27FC236}">
                    <a16:creationId xmlns:a16="http://schemas.microsoft.com/office/drawing/2014/main" id="{AE0CD47E-37B2-48F1-BF19-FEA55B6671F9}"/>
                  </a:ext>
                </a:extLst>
              </p:cNvPr>
              <p:cNvSpPr/>
              <p:nvPr/>
            </p:nvSpPr>
            <p:spPr>
              <a:xfrm>
                <a:off x="5554616" y="2429625"/>
                <a:ext cx="103020" cy="6870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7491;p55">
                <a:extLst>
                  <a:ext uri="{FF2B5EF4-FFF2-40B4-BE49-F238E27FC236}">
                    <a16:creationId xmlns:a16="http://schemas.microsoft.com/office/drawing/2014/main" id="{1B97F344-1401-4F48-8FC3-AF4287EC0123}"/>
                  </a:ext>
                </a:extLst>
              </p:cNvPr>
              <p:cNvSpPr/>
              <p:nvPr/>
            </p:nvSpPr>
            <p:spPr>
              <a:xfrm>
                <a:off x="5420313" y="2405877"/>
                <a:ext cx="87624" cy="150677"/>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7492;p55">
                <a:extLst>
                  <a:ext uri="{FF2B5EF4-FFF2-40B4-BE49-F238E27FC236}">
                    <a16:creationId xmlns:a16="http://schemas.microsoft.com/office/drawing/2014/main" id="{8E4C9EEA-1FFE-475E-BEDE-85848118F9BA}"/>
                  </a:ext>
                </a:extLst>
              </p:cNvPr>
              <p:cNvSpPr/>
              <p:nvPr/>
            </p:nvSpPr>
            <p:spPr>
              <a:xfrm>
                <a:off x="5507446" y="2396870"/>
                <a:ext cx="16133" cy="118494"/>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7493;p55">
                <a:extLst>
                  <a:ext uri="{FF2B5EF4-FFF2-40B4-BE49-F238E27FC236}">
                    <a16:creationId xmlns:a16="http://schemas.microsoft.com/office/drawing/2014/main" id="{069D36AB-CF40-4EAA-BCEC-C8F113E12714}"/>
                  </a:ext>
                </a:extLst>
              </p:cNvPr>
              <p:cNvSpPr/>
              <p:nvPr/>
            </p:nvSpPr>
            <p:spPr>
              <a:xfrm>
                <a:off x="5420559" y="2506110"/>
                <a:ext cx="103020" cy="6870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7494;p55">
                <a:extLst>
                  <a:ext uri="{FF2B5EF4-FFF2-40B4-BE49-F238E27FC236}">
                    <a16:creationId xmlns:a16="http://schemas.microsoft.com/office/drawing/2014/main" id="{221E5C22-B07D-4A42-ADED-183388046B36}"/>
                  </a:ext>
                </a:extLst>
              </p:cNvPr>
              <p:cNvSpPr/>
              <p:nvPr/>
            </p:nvSpPr>
            <p:spPr>
              <a:xfrm>
                <a:off x="5688427" y="2627225"/>
                <a:ext cx="87624" cy="150677"/>
              </a:xfrm>
              <a:custGeom>
                <a:avLst/>
                <a:gdLst/>
                <a:ahLst/>
                <a:cxnLst/>
                <a:rect l="l" t="t" r="r" b="b"/>
                <a:pathLst>
                  <a:path w="1070" h="1840" extrusionOk="0">
                    <a:moveTo>
                      <a:pt x="1065" y="1"/>
                    </a:moveTo>
                    <a:lnTo>
                      <a:pt x="772" y="170"/>
                    </a:lnTo>
                    <a:lnTo>
                      <a:pt x="1" y="615"/>
                    </a:lnTo>
                    <a:lnTo>
                      <a:pt x="4" y="1506"/>
                    </a:lnTo>
                    <a:lnTo>
                      <a:pt x="4" y="1839"/>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7495;p55">
                <a:extLst>
                  <a:ext uri="{FF2B5EF4-FFF2-40B4-BE49-F238E27FC236}">
                    <a16:creationId xmlns:a16="http://schemas.microsoft.com/office/drawing/2014/main" id="{60E3473F-7370-4434-A7FE-9CF70C02200B}"/>
                  </a:ext>
                </a:extLst>
              </p:cNvPr>
              <p:cNvSpPr/>
              <p:nvPr/>
            </p:nvSpPr>
            <p:spPr>
              <a:xfrm>
                <a:off x="5775642" y="2618217"/>
                <a:ext cx="16051" cy="118494"/>
              </a:xfrm>
              <a:custGeom>
                <a:avLst/>
                <a:gdLst/>
                <a:ahLst/>
                <a:cxnLst/>
                <a:rect l="l" t="t" r="r" b="b"/>
                <a:pathLst>
                  <a:path w="196" h="1447" extrusionOk="0">
                    <a:moveTo>
                      <a:pt x="192" y="0"/>
                    </a:moveTo>
                    <a:lnTo>
                      <a:pt x="0" y="111"/>
                    </a:lnTo>
                    <a:lnTo>
                      <a:pt x="3" y="1335"/>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496;p55">
                <a:extLst>
                  <a:ext uri="{FF2B5EF4-FFF2-40B4-BE49-F238E27FC236}">
                    <a16:creationId xmlns:a16="http://schemas.microsoft.com/office/drawing/2014/main" id="{BA93D7E4-7829-48A0-A91A-65ED802286B9}"/>
                  </a:ext>
                </a:extLst>
              </p:cNvPr>
              <p:cNvSpPr/>
              <p:nvPr/>
            </p:nvSpPr>
            <p:spPr>
              <a:xfrm>
                <a:off x="5688673" y="2727457"/>
                <a:ext cx="103020" cy="68705"/>
              </a:xfrm>
              <a:custGeom>
                <a:avLst/>
                <a:gdLst/>
                <a:ahLst/>
                <a:cxnLst/>
                <a:rect l="l" t="t" r="r" b="b"/>
                <a:pathLst>
                  <a:path w="1258" h="839" extrusionOk="0">
                    <a:moveTo>
                      <a:pt x="1066" y="1"/>
                    </a:moveTo>
                    <a:lnTo>
                      <a:pt x="1" y="615"/>
                    </a:lnTo>
                    <a:lnTo>
                      <a:pt x="1"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497;p55">
                <a:extLst>
                  <a:ext uri="{FF2B5EF4-FFF2-40B4-BE49-F238E27FC236}">
                    <a16:creationId xmlns:a16="http://schemas.microsoft.com/office/drawing/2014/main" id="{74393F18-DD75-4581-BF27-7D914E40098A}"/>
                  </a:ext>
                </a:extLst>
              </p:cNvPr>
              <p:cNvSpPr/>
              <p:nvPr/>
            </p:nvSpPr>
            <p:spPr>
              <a:xfrm>
                <a:off x="5554370" y="2704201"/>
                <a:ext cx="87624" cy="150513"/>
              </a:xfrm>
              <a:custGeom>
                <a:avLst/>
                <a:gdLst/>
                <a:ahLst/>
                <a:cxnLst/>
                <a:rect l="l" t="t" r="r" b="b"/>
                <a:pathLst>
                  <a:path w="1070" h="1838" extrusionOk="0">
                    <a:moveTo>
                      <a:pt x="1065" y="0"/>
                    </a:moveTo>
                    <a:lnTo>
                      <a:pt x="774" y="169"/>
                    </a:lnTo>
                    <a:lnTo>
                      <a:pt x="1" y="615"/>
                    </a:lnTo>
                    <a:lnTo>
                      <a:pt x="4" y="1504"/>
                    </a:lnTo>
                    <a:lnTo>
                      <a:pt x="4" y="1838"/>
                    </a:lnTo>
                    <a:lnTo>
                      <a:pt x="1069" y="1223"/>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498;p55">
                <a:extLst>
                  <a:ext uri="{FF2B5EF4-FFF2-40B4-BE49-F238E27FC236}">
                    <a16:creationId xmlns:a16="http://schemas.microsoft.com/office/drawing/2014/main" id="{B57510DB-7C95-4D35-93FF-092783719D0D}"/>
                  </a:ext>
                </a:extLst>
              </p:cNvPr>
              <p:cNvSpPr/>
              <p:nvPr/>
            </p:nvSpPr>
            <p:spPr>
              <a:xfrm>
                <a:off x="5641503" y="2695029"/>
                <a:ext cx="16133" cy="118576"/>
              </a:xfrm>
              <a:custGeom>
                <a:avLst/>
                <a:gdLst/>
                <a:ahLst/>
                <a:cxnLst/>
                <a:rect l="l" t="t" r="r" b="b"/>
                <a:pathLst>
                  <a:path w="197" h="1448" extrusionOk="0">
                    <a:moveTo>
                      <a:pt x="192" y="1"/>
                    </a:moveTo>
                    <a:lnTo>
                      <a:pt x="1" y="111"/>
                    </a:lnTo>
                    <a:lnTo>
                      <a:pt x="4" y="1335"/>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499;p55">
                <a:extLst>
                  <a:ext uri="{FF2B5EF4-FFF2-40B4-BE49-F238E27FC236}">
                    <a16:creationId xmlns:a16="http://schemas.microsoft.com/office/drawing/2014/main" id="{FD0A2798-ED23-4D69-BD96-C64036127E61}"/>
                  </a:ext>
                </a:extLst>
              </p:cNvPr>
              <p:cNvSpPr/>
              <p:nvPr/>
            </p:nvSpPr>
            <p:spPr>
              <a:xfrm>
                <a:off x="5554616" y="2804270"/>
                <a:ext cx="103020" cy="68705"/>
              </a:xfrm>
              <a:custGeom>
                <a:avLst/>
                <a:gdLst/>
                <a:ahLst/>
                <a:cxnLst/>
                <a:rect l="l" t="t" r="r" b="b"/>
                <a:pathLst>
                  <a:path w="1258" h="839" extrusionOk="0">
                    <a:moveTo>
                      <a:pt x="1066" y="1"/>
                    </a:moveTo>
                    <a:lnTo>
                      <a:pt x="1" y="616"/>
                    </a:lnTo>
                    <a:lnTo>
                      <a:pt x="1" y="839"/>
                    </a:lnTo>
                    <a:lnTo>
                      <a:pt x="1258" y="114"/>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500;p55">
                <a:extLst>
                  <a:ext uri="{FF2B5EF4-FFF2-40B4-BE49-F238E27FC236}">
                    <a16:creationId xmlns:a16="http://schemas.microsoft.com/office/drawing/2014/main" id="{172AF345-189B-4118-B9D6-63CEE85A74D2}"/>
                  </a:ext>
                </a:extLst>
              </p:cNvPr>
              <p:cNvSpPr/>
              <p:nvPr/>
            </p:nvSpPr>
            <p:spPr>
              <a:xfrm>
                <a:off x="5420313" y="2780522"/>
                <a:ext cx="87624" cy="150677"/>
              </a:xfrm>
              <a:custGeom>
                <a:avLst/>
                <a:gdLst/>
                <a:ahLst/>
                <a:cxnLst/>
                <a:rect l="l" t="t" r="r" b="b"/>
                <a:pathLst>
                  <a:path w="1070" h="1840" extrusionOk="0">
                    <a:moveTo>
                      <a:pt x="1066" y="1"/>
                    </a:moveTo>
                    <a:lnTo>
                      <a:pt x="773" y="170"/>
                    </a:lnTo>
                    <a:lnTo>
                      <a:pt x="0" y="616"/>
                    </a:lnTo>
                    <a:lnTo>
                      <a:pt x="3" y="1506"/>
                    </a:lnTo>
                    <a:lnTo>
                      <a:pt x="5" y="1839"/>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501;p55">
                <a:extLst>
                  <a:ext uri="{FF2B5EF4-FFF2-40B4-BE49-F238E27FC236}">
                    <a16:creationId xmlns:a16="http://schemas.microsoft.com/office/drawing/2014/main" id="{DCA5D629-F871-45C0-95EA-DB86A5D49F99}"/>
                  </a:ext>
                </a:extLst>
              </p:cNvPr>
              <p:cNvSpPr/>
              <p:nvPr/>
            </p:nvSpPr>
            <p:spPr>
              <a:xfrm>
                <a:off x="5507446" y="2771514"/>
                <a:ext cx="16133" cy="118494"/>
              </a:xfrm>
              <a:custGeom>
                <a:avLst/>
                <a:gdLst/>
                <a:ahLst/>
                <a:cxnLst/>
                <a:rect l="l" t="t" r="r" b="b"/>
                <a:pathLst>
                  <a:path w="197" h="1447" extrusionOk="0">
                    <a:moveTo>
                      <a:pt x="194" y="0"/>
                    </a:moveTo>
                    <a:lnTo>
                      <a:pt x="1" y="111"/>
                    </a:lnTo>
                    <a:lnTo>
                      <a:pt x="5" y="1335"/>
                    </a:lnTo>
                    <a:lnTo>
                      <a:pt x="197" y="1446"/>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502;p55">
                <a:extLst>
                  <a:ext uri="{FF2B5EF4-FFF2-40B4-BE49-F238E27FC236}">
                    <a16:creationId xmlns:a16="http://schemas.microsoft.com/office/drawing/2014/main" id="{CA2C0D7F-B83E-4582-BF4C-EB67175BB7D2}"/>
                  </a:ext>
                </a:extLst>
              </p:cNvPr>
              <p:cNvSpPr/>
              <p:nvPr/>
            </p:nvSpPr>
            <p:spPr>
              <a:xfrm>
                <a:off x="5420559" y="2880754"/>
                <a:ext cx="103020" cy="68705"/>
              </a:xfrm>
              <a:custGeom>
                <a:avLst/>
                <a:gdLst/>
                <a:ahLst/>
                <a:cxnLst/>
                <a:rect l="l" t="t" r="r" b="b"/>
                <a:pathLst>
                  <a:path w="1258" h="839" extrusionOk="0">
                    <a:moveTo>
                      <a:pt x="1066" y="1"/>
                    </a:moveTo>
                    <a:lnTo>
                      <a:pt x="0" y="615"/>
                    </a:lnTo>
                    <a:lnTo>
                      <a:pt x="0" y="839"/>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503;p55">
                <a:extLst>
                  <a:ext uri="{FF2B5EF4-FFF2-40B4-BE49-F238E27FC236}">
                    <a16:creationId xmlns:a16="http://schemas.microsoft.com/office/drawing/2014/main" id="{BC57BA7F-8641-473F-9DEB-1D278C111B77}"/>
                  </a:ext>
                </a:extLst>
              </p:cNvPr>
              <p:cNvSpPr/>
              <p:nvPr/>
            </p:nvSpPr>
            <p:spPr>
              <a:xfrm>
                <a:off x="5688427" y="2815325"/>
                <a:ext cx="87624" cy="150677"/>
              </a:xfrm>
              <a:custGeom>
                <a:avLst/>
                <a:gdLst/>
                <a:ahLst/>
                <a:cxnLst/>
                <a:rect l="l" t="t" r="r" b="b"/>
                <a:pathLst>
                  <a:path w="1070" h="1840" extrusionOk="0">
                    <a:moveTo>
                      <a:pt x="1065" y="1"/>
                    </a:moveTo>
                    <a:lnTo>
                      <a:pt x="772" y="170"/>
                    </a:lnTo>
                    <a:lnTo>
                      <a:pt x="1" y="615"/>
                    </a:lnTo>
                    <a:lnTo>
                      <a:pt x="4" y="1506"/>
                    </a:lnTo>
                    <a:lnTo>
                      <a:pt x="4" y="1839"/>
                    </a:lnTo>
                    <a:lnTo>
                      <a:pt x="1069" y="1224"/>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504;p55">
                <a:extLst>
                  <a:ext uri="{FF2B5EF4-FFF2-40B4-BE49-F238E27FC236}">
                    <a16:creationId xmlns:a16="http://schemas.microsoft.com/office/drawing/2014/main" id="{C9F20D2B-B287-400E-9577-76FAB89A3FB7}"/>
                  </a:ext>
                </a:extLst>
              </p:cNvPr>
              <p:cNvSpPr/>
              <p:nvPr/>
            </p:nvSpPr>
            <p:spPr>
              <a:xfrm>
                <a:off x="5775642" y="2806317"/>
                <a:ext cx="16051" cy="118494"/>
              </a:xfrm>
              <a:custGeom>
                <a:avLst/>
                <a:gdLst/>
                <a:ahLst/>
                <a:cxnLst/>
                <a:rect l="l" t="t" r="r" b="b"/>
                <a:pathLst>
                  <a:path w="196" h="1447" extrusionOk="0">
                    <a:moveTo>
                      <a:pt x="192" y="0"/>
                    </a:moveTo>
                    <a:lnTo>
                      <a:pt x="0" y="111"/>
                    </a:lnTo>
                    <a:lnTo>
                      <a:pt x="3" y="1334"/>
                    </a:lnTo>
                    <a:lnTo>
                      <a:pt x="196" y="1446"/>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505;p55">
                <a:extLst>
                  <a:ext uri="{FF2B5EF4-FFF2-40B4-BE49-F238E27FC236}">
                    <a16:creationId xmlns:a16="http://schemas.microsoft.com/office/drawing/2014/main" id="{9C601995-871D-447E-A117-E26485D83CE4}"/>
                  </a:ext>
                </a:extLst>
              </p:cNvPr>
              <p:cNvSpPr/>
              <p:nvPr/>
            </p:nvSpPr>
            <p:spPr>
              <a:xfrm>
                <a:off x="5688673" y="2915557"/>
                <a:ext cx="103020" cy="68705"/>
              </a:xfrm>
              <a:custGeom>
                <a:avLst/>
                <a:gdLst/>
                <a:ahLst/>
                <a:cxnLst/>
                <a:rect l="l" t="t" r="r" b="b"/>
                <a:pathLst>
                  <a:path w="1258" h="839" extrusionOk="0">
                    <a:moveTo>
                      <a:pt x="1066" y="0"/>
                    </a:moveTo>
                    <a:lnTo>
                      <a:pt x="1" y="615"/>
                    </a:lnTo>
                    <a:lnTo>
                      <a:pt x="1"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506;p55">
                <a:extLst>
                  <a:ext uri="{FF2B5EF4-FFF2-40B4-BE49-F238E27FC236}">
                    <a16:creationId xmlns:a16="http://schemas.microsoft.com/office/drawing/2014/main" id="{2D6C50ED-8D51-45C0-B327-EFB2822CD219}"/>
                  </a:ext>
                </a:extLst>
              </p:cNvPr>
              <p:cNvSpPr/>
              <p:nvPr/>
            </p:nvSpPr>
            <p:spPr>
              <a:xfrm>
                <a:off x="5554370" y="2892301"/>
                <a:ext cx="87624" cy="150595"/>
              </a:xfrm>
              <a:custGeom>
                <a:avLst/>
                <a:gdLst/>
                <a:ahLst/>
                <a:cxnLst/>
                <a:rect l="l" t="t" r="r" b="b"/>
                <a:pathLst>
                  <a:path w="1070" h="1839" extrusionOk="0">
                    <a:moveTo>
                      <a:pt x="1065" y="0"/>
                    </a:moveTo>
                    <a:lnTo>
                      <a:pt x="774" y="168"/>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507;p55">
                <a:extLst>
                  <a:ext uri="{FF2B5EF4-FFF2-40B4-BE49-F238E27FC236}">
                    <a16:creationId xmlns:a16="http://schemas.microsoft.com/office/drawing/2014/main" id="{C11D2C83-1CCD-41D7-A7AC-AB54E4E2E1A9}"/>
                  </a:ext>
                </a:extLst>
              </p:cNvPr>
              <p:cNvSpPr/>
              <p:nvPr/>
            </p:nvSpPr>
            <p:spPr>
              <a:xfrm>
                <a:off x="5641503" y="2883129"/>
                <a:ext cx="16133" cy="118576"/>
              </a:xfrm>
              <a:custGeom>
                <a:avLst/>
                <a:gdLst/>
                <a:ahLst/>
                <a:cxnLst/>
                <a:rect l="l" t="t" r="r" b="b"/>
                <a:pathLst>
                  <a:path w="197" h="1448" extrusionOk="0">
                    <a:moveTo>
                      <a:pt x="192" y="1"/>
                    </a:moveTo>
                    <a:lnTo>
                      <a:pt x="1" y="112"/>
                    </a:lnTo>
                    <a:lnTo>
                      <a:pt x="4" y="1336"/>
                    </a:lnTo>
                    <a:lnTo>
                      <a:pt x="197" y="1448"/>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7508;p55">
                <a:extLst>
                  <a:ext uri="{FF2B5EF4-FFF2-40B4-BE49-F238E27FC236}">
                    <a16:creationId xmlns:a16="http://schemas.microsoft.com/office/drawing/2014/main" id="{AB4DC4A0-4990-4D6F-AB34-EA133C2BAAA4}"/>
                  </a:ext>
                </a:extLst>
              </p:cNvPr>
              <p:cNvSpPr/>
              <p:nvPr/>
            </p:nvSpPr>
            <p:spPr>
              <a:xfrm>
                <a:off x="5554616" y="2992534"/>
                <a:ext cx="103020" cy="68541"/>
              </a:xfrm>
              <a:custGeom>
                <a:avLst/>
                <a:gdLst/>
                <a:ahLst/>
                <a:cxnLst/>
                <a:rect l="l" t="t" r="r" b="b"/>
                <a:pathLst>
                  <a:path w="1258" h="837" extrusionOk="0">
                    <a:moveTo>
                      <a:pt x="1066" y="0"/>
                    </a:moveTo>
                    <a:lnTo>
                      <a:pt x="1" y="615"/>
                    </a:lnTo>
                    <a:lnTo>
                      <a:pt x="1" y="837"/>
                    </a:lnTo>
                    <a:lnTo>
                      <a:pt x="1258" y="112"/>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7509;p55">
                <a:extLst>
                  <a:ext uri="{FF2B5EF4-FFF2-40B4-BE49-F238E27FC236}">
                    <a16:creationId xmlns:a16="http://schemas.microsoft.com/office/drawing/2014/main" id="{F8A42A98-831A-4B89-AF01-37E2360924E6}"/>
                  </a:ext>
                </a:extLst>
              </p:cNvPr>
              <p:cNvSpPr/>
              <p:nvPr/>
            </p:nvSpPr>
            <p:spPr>
              <a:xfrm>
                <a:off x="5420313" y="2968786"/>
                <a:ext cx="87624" cy="150513"/>
              </a:xfrm>
              <a:custGeom>
                <a:avLst/>
                <a:gdLst/>
                <a:ahLst/>
                <a:cxnLst/>
                <a:rect l="l" t="t" r="r" b="b"/>
                <a:pathLst>
                  <a:path w="1070" h="1838" extrusionOk="0">
                    <a:moveTo>
                      <a:pt x="1066" y="0"/>
                    </a:moveTo>
                    <a:lnTo>
                      <a:pt x="773" y="168"/>
                    </a:lnTo>
                    <a:lnTo>
                      <a:pt x="0" y="615"/>
                    </a:lnTo>
                    <a:lnTo>
                      <a:pt x="3" y="1504"/>
                    </a:lnTo>
                    <a:lnTo>
                      <a:pt x="5" y="1837"/>
                    </a:lnTo>
                    <a:lnTo>
                      <a:pt x="1069" y="1222"/>
                    </a:lnTo>
                    <a:lnTo>
                      <a:pt x="106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510;p55">
                <a:extLst>
                  <a:ext uri="{FF2B5EF4-FFF2-40B4-BE49-F238E27FC236}">
                    <a16:creationId xmlns:a16="http://schemas.microsoft.com/office/drawing/2014/main" id="{F4E98650-AACF-4492-81DD-3AE02822532C}"/>
                  </a:ext>
                </a:extLst>
              </p:cNvPr>
              <p:cNvSpPr/>
              <p:nvPr/>
            </p:nvSpPr>
            <p:spPr>
              <a:xfrm>
                <a:off x="5507446" y="2959614"/>
                <a:ext cx="16133" cy="118576"/>
              </a:xfrm>
              <a:custGeom>
                <a:avLst/>
                <a:gdLst/>
                <a:ahLst/>
                <a:cxnLst/>
                <a:rect l="l" t="t" r="r" b="b"/>
                <a:pathLst>
                  <a:path w="197" h="1448" extrusionOk="0">
                    <a:moveTo>
                      <a:pt x="194" y="0"/>
                    </a:moveTo>
                    <a:lnTo>
                      <a:pt x="1" y="111"/>
                    </a:lnTo>
                    <a:lnTo>
                      <a:pt x="5" y="1334"/>
                    </a:lnTo>
                    <a:lnTo>
                      <a:pt x="197" y="1448"/>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7511;p55">
                <a:extLst>
                  <a:ext uri="{FF2B5EF4-FFF2-40B4-BE49-F238E27FC236}">
                    <a16:creationId xmlns:a16="http://schemas.microsoft.com/office/drawing/2014/main" id="{42516F4B-B444-4593-9DC8-E0D276107F70}"/>
                  </a:ext>
                </a:extLst>
              </p:cNvPr>
              <p:cNvSpPr/>
              <p:nvPr/>
            </p:nvSpPr>
            <p:spPr>
              <a:xfrm>
                <a:off x="5420559" y="3068855"/>
                <a:ext cx="103020" cy="68705"/>
              </a:xfrm>
              <a:custGeom>
                <a:avLst/>
                <a:gdLst/>
                <a:ahLst/>
                <a:cxnLst/>
                <a:rect l="l" t="t" r="r" b="b"/>
                <a:pathLst>
                  <a:path w="1258" h="839" extrusionOk="0">
                    <a:moveTo>
                      <a:pt x="1066" y="0"/>
                    </a:moveTo>
                    <a:lnTo>
                      <a:pt x="0" y="615"/>
                    </a:lnTo>
                    <a:lnTo>
                      <a:pt x="0" y="839"/>
                    </a:lnTo>
                    <a:lnTo>
                      <a:pt x="1258" y="114"/>
                    </a:lnTo>
                    <a:lnTo>
                      <a:pt x="106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7512;p55">
                <a:extLst>
                  <a:ext uri="{FF2B5EF4-FFF2-40B4-BE49-F238E27FC236}">
                    <a16:creationId xmlns:a16="http://schemas.microsoft.com/office/drawing/2014/main" id="{D33888C5-AAD2-4640-B836-4817450696EF}"/>
                  </a:ext>
                </a:extLst>
              </p:cNvPr>
              <p:cNvSpPr/>
              <p:nvPr/>
            </p:nvSpPr>
            <p:spPr>
              <a:xfrm>
                <a:off x="5688427" y="3003507"/>
                <a:ext cx="87624" cy="150595"/>
              </a:xfrm>
              <a:custGeom>
                <a:avLst/>
                <a:gdLst/>
                <a:ahLst/>
                <a:cxnLst/>
                <a:rect l="l" t="t" r="r" b="b"/>
                <a:pathLst>
                  <a:path w="1070" h="1839" extrusionOk="0">
                    <a:moveTo>
                      <a:pt x="1065" y="1"/>
                    </a:moveTo>
                    <a:lnTo>
                      <a:pt x="772" y="169"/>
                    </a:lnTo>
                    <a:lnTo>
                      <a:pt x="1" y="616"/>
                    </a:lnTo>
                    <a:lnTo>
                      <a:pt x="4" y="1506"/>
                    </a:lnTo>
                    <a:lnTo>
                      <a:pt x="4" y="1838"/>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7513;p55">
                <a:extLst>
                  <a:ext uri="{FF2B5EF4-FFF2-40B4-BE49-F238E27FC236}">
                    <a16:creationId xmlns:a16="http://schemas.microsoft.com/office/drawing/2014/main" id="{DC70E462-0774-4D51-A1EF-B7F1BB573A86}"/>
                  </a:ext>
                </a:extLst>
              </p:cNvPr>
              <p:cNvSpPr/>
              <p:nvPr/>
            </p:nvSpPr>
            <p:spPr>
              <a:xfrm>
                <a:off x="5775642" y="2994417"/>
                <a:ext cx="16051" cy="118576"/>
              </a:xfrm>
              <a:custGeom>
                <a:avLst/>
                <a:gdLst/>
                <a:ahLst/>
                <a:cxnLst/>
                <a:rect l="l" t="t" r="r" b="b"/>
                <a:pathLst>
                  <a:path w="196" h="1448" extrusionOk="0">
                    <a:moveTo>
                      <a:pt x="192" y="0"/>
                    </a:moveTo>
                    <a:lnTo>
                      <a:pt x="0" y="112"/>
                    </a:lnTo>
                    <a:lnTo>
                      <a:pt x="3" y="1334"/>
                    </a:lnTo>
                    <a:lnTo>
                      <a:pt x="196" y="1447"/>
                    </a:lnTo>
                    <a:lnTo>
                      <a:pt x="19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7514;p55">
                <a:extLst>
                  <a:ext uri="{FF2B5EF4-FFF2-40B4-BE49-F238E27FC236}">
                    <a16:creationId xmlns:a16="http://schemas.microsoft.com/office/drawing/2014/main" id="{5CD99F85-E016-488E-AA51-E9F6D6060FFF}"/>
                  </a:ext>
                </a:extLst>
              </p:cNvPr>
              <p:cNvSpPr/>
              <p:nvPr/>
            </p:nvSpPr>
            <p:spPr>
              <a:xfrm>
                <a:off x="5688673" y="3103739"/>
                <a:ext cx="103020" cy="68623"/>
              </a:xfrm>
              <a:custGeom>
                <a:avLst/>
                <a:gdLst/>
                <a:ahLst/>
                <a:cxnLst/>
                <a:rect l="l" t="t" r="r" b="b"/>
                <a:pathLst>
                  <a:path w="1258" h="838" extrusionOk="0">
                    <a:moveTo>
                      <a:pt x="1066" y="1"/>
                    </a:moveTo>
                    <a:lnTo>
                      <a:pt x="1" y="614"/>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7515;p55">
                <a:extLst>
                  <a:ext uri="{FF2B5EF4-FFF2-40B4-BE49-F238E27FC236}">
                    <a16:creationId xmlns:a16="http://schemas.microsoft.com/office/drawing/2014/main" id="{2C14FF85-AEA7-4A82-A872-7DF8D0916FF3}"/>
                  </a:ext>
                </a:extLst>
              </p:cNvPr>
              <p:cNvSpPr/>
              <p:nvPr/>
            </p:nvSpPr>
            <p:spPr>
              <a:xfrm>
                <a:off x="5554370" y="3080401"/>
                <a:ext cx="87624" cy="15059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7516;p55">
                <a:extLst>
                  <a:ext uri="{FF2B5EF4-FFF2-40B4-BE49-F238E27FC236}">
                    <a16:creationId xmlns:a16="http://schemas.microsoft.com/office/drawing/2014/main" id="{2EC15C31-9C2A-43B0-94F9-D32AAE93BA9D}"/>
                  </a:ext>
                </a:extLst>
              </p:cNvPr>
              <p:cNvSpPr/>
              <p:nvPr/>
            </p:nvSpPr>
            <p:spPr>
              <a:xfrm>
                <a:off x="5641503" y="3071311"/>
                <a:ext cx="16133" cy="118494"/>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7517;p55">
                <a:extLst>
                  <a:ext uri="{FF2B5EF4-FFF2-40B4-BE49-F238E27FC236}">
                    <a16:creationId xmlns:a16="http://schemas.microsoft.com/office/drawing/2014/main" id="{D3D29113-8E5B-442A-B211-A9F2B0DAD09F}"/>
                  </a:ext>
                </a:extLst>
              </p:cNvPr>
              <p:cNvSpPr/>
              <p:nvPr/>
            </p:nvSpPr>
            <p:spPr>
              <a:xfrm>
                <a:off x="5554616" y="3180552"/>
                <a:ext cx="103020" cy="68787"/>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7518;p55">
                <a:extLst>
                  <a:ext uri="{FF2B5EF4-FFF2-40B4-BE49-F238E27FC236}">
                    <a16:creationId xmlns:a16="http://schemas.microsoft.com/office/drawing/2014/main" id="{B04DD672-0A52-4FC3-B4AB-64975CDC8DD5}"/>
                  </a:ext>
                </a:extLst>
              </p:cNvPr>
              <p:cNvSpPr/>
              <p:nvPr/>
            </p:nvSpPr>
            <p:spPr>
              <a:xfrm>
                <a:off x="5420313" y="3156804"/>
                <a:ext cx="87624" cy="150677"/>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7519;p55">
                <a:extLst>
                  <a:ext uri="{FF2B5EF4-FFF2-40B4-BE49-F238E27FC236}">
                    <a16:creationId xmlns:a16="http://schemas.microsoft.com/office/drawing/2014/main" id="{10B3BC77-3FA3-4D09-B503-5C74BBF86639}"/>
                  </a:ext>
                </a:extLst>
              </p:cNvPr>
              <p:cNvSpPr/>
              <p:nvPr/>
            </p:nvSpPr>
            <p:spPr>
              <a:xfrm>
                <a:off x="5507446" y="3147714"/>
                <a:ext cx="16133" cy="118576"/>
              </a:xfrm>
              <a:custGeom>
                <a:avLst/>
                <a:gdLst/>
                <a:ahLst/>
                <a:cxnLst/>
                <a:rect l="l" t="t" r="r" b="b"/>
                <a:pathLst>
                  <a:path w="197" h="1448" extrusionOk="0">
                    <a:moveTo>
                      <a:pt x="194" y="0"/>
                    </a:moveTo>
                    <a:lnTo>
                      <a:pt x="1" y="112"/>
                    </a:lnTo>
                    <a:lnTo>
                      <a:pt x="5" y="1336"/>
                    </a:lnTo>
                    <a:lnTo>
                      <a:pt x="197" y="1447"/>
                    </a:lnTo>
                    <a:lnTo>
                      <a:pt x="19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7520;p55">
                <a:extLst>
                  <a:ext uri="{FF2B5EF4-FFF2-40B4-BE49-F238E27FC236}">
                    <a16:creationId xmlns:a16="http://schemas.microsoft.com/office/drawing/2014/main" id="{EA006C14-86B3-4708-8C31-0C3DE986C995}"/>
                  </a:ext>
                </a:extLst>
              </p:cNvPr>
              <p:cNvSpPr/>
              <p:nvPr/>
            </p:nvSpPr>
            <p:spPr>
              <a:xfrm>
                <a:off x="5420559" y="3257037"/>
                <a:ext cx="103020" cy="68623"/>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7521;p55">
                <a:extLst>
                  <a:ext uri="{FF2B5EF4-FFF2-40B4-BE49-F238E27FC236}">
                    <a16:creationId xmlns:a16="http://schemas.microsoft.com/office/drawing/2014/main" id="{153EBC10-4216-4E5F-9D2C-D328E58964E6}"/>
                  </a:ext>
                </a:extLst>
              </p:cNvPr>
              <p:cNvSpPr/>
              <p:nvPr/>
            </p:nvSpPr>
            <p:spPr>
              <a:xfrm>
                <a:off x="5688427" y="3191607"/>
                <a:ext cx="87624" cy="150677"/>
              </a:xfrm>
              <a:custGeom>
                <a:avLst/>
                <a:gdLst/>
                <a:ahLst/>
                <a:cxnLst/>
                <a:rect l="l" t="t" r="r" b="b"/>
                <a:pathLst>
                  <a:path w="1070" h="1840" extrusionOk="0">
                    <a:moveTo>
                      <a:pt x="1065" y="1"/>
                    </a:moveTo>
                    <a:lnTo>
                      <a:pt x="772" y="169"/>
                    </a:lnTo>
                    <a:lnTo>
                      <a:pt x="1" y="616"/>
                    </a:lnTo>
                    <a:lnTo>
                      <a:pt x="4" y="1506"/>
                    </a:lnTo>
                    <a:lnTo>
                      <a:pt x="4" y="1840"/>
                    </a:lnTo>
                    <a:lnTo>
                      <a:pt x="1069" y="1225"/>
                    </a:lnTo>
                    <a:lnTo>
                      <a:pt x="106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7522;p55">
                <a:extLst>
                  <a:ext uri="{FF2B5EF4-FFF2-40B4-BE49-F238E27FC236}">
                    <a16:creationId xmlns:a16="http://schemas.microsoft.com/office/drawing/2014/main" id="{BB4A60EA-0C97-4446-9B50-70D982CBEA18}"/>
                  </a:ext>
                </a:extLst>
              </p:cNvPr>
              <p:cNvSpPr/>
              <p:nvPr/>
            </p:nvSpPr>
            <p:spPr>
              <a:xfrm>
                <a:off x="5775642" y="3182599"/>
                <a:ext cx="16051" cy="118494"/>
              </a:xfrm>
              <a:custGeom>
                <a:avLst/>
                <a:gdLst/>
                <a:ahLst/>
                <a:cxnLst/>
                <a:rect l="l" t="t" r="r" b="b"/>
                <a:pathLst>
                  <a:path w="196" h="1447" extrusionOk="0">
                    <a:moveTo>
                      <a:pt x="192" y="1"/>
                    </a:moveTo>
                    <a:lnTo>
                      <a:pt x="0" y="111"/>
                    </a:lnTo>
                    <a:lnTo>
                      <a:pt x="3" y="1335"/>
                    </a:lnTo>
                    <a:lnTo>
                      <a:pt x="196" y="1446"/>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7523;p55">
                <a:extLst>
                  <a:ext uri="{FF2B5EF4-FFF2-40B4-BE49-F238E27FC236}">
                    <a16:creationId xmlns:a16="http://schemas.microsoft.com/office/drawing/2014/main" id="{2D8585AF-33B9-437E-BD99-3F18D5CB0E69}"/>
                  </a:ext>
                </a:extLst>
              </p:cNvPr>
              <p:cNvSpPr/>
              <p:nvPr/>
            </p:nvSpPr>
            <p:spPr>
              <a:xfrm>
                <a:off x="5688673" y="3291840"/>
                <a:ext cx="103020" cy="68623"/>
              </a:xfrm>
              <a:custGeom>
                <a:avLst/>
                <a:gdLst/>
                <a:ahLst/>
                <a:cxnLst/>
                <a:rect l="l" t="t" r="r" b="b"/>
                <a:pathLst>
                  <a:path w="1258" h="838" extrusionOk="0">
                    <a:moveTo>
                      <a:pt x="1066" y="1"/>
                    </a:moveTo>
                    <a:lnTo>
                      <a:pt x="1" y="616"/>
                    </a:lnTo>
                    <a:lnTo>
                      <a:pt x="1"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7524;p55">
                <a:extLst>
                  <a:ext uri="{FF2B5EF4-FFF2-40B4-BE49-F238E27FC236}">
                    <a16:creationId xmlns:a16="http://schemas.microsoft.com/office/drawing/2014/main" id="{617EFB53-60B3-4F05-8135-90ABF9968441}"/>
                  </a:ext>
                </a:extLst>
              </p:cNvPr>
              <p:cNvSpPr/>
              <p:nvPr/>
            </p:nvSpPr>
            <p:spPr>
              <a:xfrm>
                <a:off x="5554370" y="3268501"/>
                <a:ext cx="87624" cy="150595"/>
              </a:xfrm>
              <a:custGeom>
                <a:avLst/>
                <a:gdLst/>
                <a:ahLst/>
                <a:cxnLst/>
                <a:rect l="l" t="t" r="r" b="b"/>
                <a:pathLst>
                  <a:path w="1070" h="1839" extrusionOk="0">
                    <a:moveTo>
                      <a:pt x="1065" y="0"/>
                    </a:moveTo>
                    <a:lnTo>
                      <a:pt x="774" y="170"/>
                    </a:lnTo>
                    <a:lnTo>
                      <a:pt x="1" y="615"/>
                    </a:lnTo>
                    <a:lnTo>
                      <a:pt x="4" y="1505"/>
                    </a:lnTo>
                    <a:lnTo>
                      <a:pt x="4" y="1839"/>
                    </a:lnTo>
                    <a:lnTo>
                      <a:pt x="1069" y="1224"/>
                    </a:lnTo>
                    <a:lnTo>
                      <a:pt x="106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7525;p55">
                <a:extLst>
                  <a:ext uri="{FF2B5EF4-FFF2-40B4-BE49-F238E27FC236}">
                    <a16:creationId xmlns:a16="http://schemas.microsoft.com/office/drawing/2014/main" id="{963D4CBB-BE9C-42F2-BE89-02F610156DA6}"/>
                  </a:ext>
                </a:extLst>
              </p:cNvPr>
              <p:cNvSpPr/>
              <p:nvPr/>
            </p:nvSpPr>
            <p:spPr>
              <a:xfrm>
                <a:off x="5641503" y="3259411"/>
                <a:ext cx="16133" cy="118494"/>
              </a:xfrm>
              <a:custGeom>
                <a:avLst/>
                <a:gdLst/>
                <a:ahLst/>
                <a:cxnLst/>
                <a:rect l="l" t="t" r="r" b="b"/>
                <a:pathLst>
                  <a:path w="197" h="1447" extrusionOk="0">
                    <a:moveTo>
                      <a:pt x="192" y="1"/>
                    </a:moveTo>
                    <a:lnTo>
                      <a:pt x="1" y="111"/>
                    </a:lnTo>
                    <a:lnTo>
                      <a:pt x="4" y="1335"/>
                    </a:lnTo>
                    <a:lnTo>
                      <a:pt x="197" y="1447"/>
                    </a:lnTo>
                    <a:lnTo>
                      <a:pt x="19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7526;p55">
                <a:extLst>
                  <a:ext uri="{FF2B5EF4-FFF2-40B4-BE49-F238E27FC236}">
                    <a16:creationId xmlns:a16="http://schemas.microsoft.com/office/drawing/2014/main" id="{04803162-13DD-45B0-A79B-81B5E7A6EA2F}"/>
                  </a:ext>
                </a:extLst>
              </p:cNvPr>
              <p:cNvSpPr/>
              <p:nvPr/>
            </p:nvSpPr>
            <p:spPr>
              <a:xfrm>
                <a:off x="5554616" y="3368652"/>
                <a:ext cx="103020" cy="68787"/>
              </a:xfrm>
              <a:custGeom>
                <a:avLst/>
                <a:gdLst/>
                <a:ahLst/>
                <a:cxnLst/>
                <a:rect l="l" t="t" r="r" b="b"/>
                <a:pathLst>
                  <a:path w="1258" h="840" extrusionOk="0">
                    <a:moveTo>
                      <a:pt x="1066" y="1"/>
                    </a:moveTo>
                    <a:lnTo>
                      <a:pt x="1" y="616"/>
                    </a:lnTo>
                    <a:lnTo>
                      <a:pt x="1" y="839"/>
                    </a:lnTo>
                    <a:lnTo>
                      <a:pt x="1258" y="113"/>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7527;p55">
                <a:extLst>
                  <a:ext uri="{FF2B5EF4-FFF2-40B4-BE49-F238E27FC236}">
                    <a16:creationId xmlns:a16="http://schemas.microsoft.com/office/drawing/2014/main" id="{4C1DF404-148E-4ABF-9D73-36041D832F32}"/>
                  </a:ext>
                </a:extLst>
              </p:cNvPr>
              <p:cNvSpPr/>
              <p:nvPr/>
            </p:nvSpPr>
            <p:spPr>
              <a:xfrm>
                <a:off x="5420313" y="3344904"/>
                <a:ext cx="87624" cy="150677"/>
              </a:xfrm>
              <a:custGeom>
                <a:avLst/>
                <a:gdLst/>
                <a:ahLst/>
                <a:cxnLst/>
                <a:rect l="l" t="t" r="r" b="b"/>
                <a:pathLst>
                  <a:path w="1070" h="1840" extrusionOk="0">
                    <a:moveTo>
                      <a:pt x="1066" y="1"/>
                    </a:moveTo>
                    <a:lnTo>
                      <a:pt x="773" y="169"/>
                    </a:lnTo>
                    <a:lnTo>
                      <a:pt x="0" y="616"/>
                    </a:lnTo>
                    <a:lnTo>
                      <a:pt x="3" y="1506"/>
                    </a:lnTo>
                    <a:lnTo>
                      <a:pt x="5" y="1840"/>
                    </a:lnTo>
                    <a:lnTo>
                      <a:pt x="1069" y="1225"/>
                    </a:lnTo>
                    <a:lnTo>
                      <a:pt x="106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7528;p55">
                <a:extLst>
                  <a:ext uri="{FF2B5EF4-FFF2-40B4-BE49-F238E27FC236}">
                    <a16:creationId xmlns:a16="http://schemas.microsoft.com/office/drawing/2014/main" id="{55608E1F-D9EF-4647-94BF-B1BA80BBD4EB}"/>
                  </a:ext>
                </a:extLst>
              </p:cNvPr>
              <p:cNvSpPr/>
              <p:nvPr/>
            </p:nvSpPr>
            <p:spPr>
              <a:xfrm>
                <a:off x="5507446" y="3335896"/>
                <a:ext cx="16133" cy="118494"/>
              </a:xfrm>
              <a:custGeom>
                <a:avLst/>
                <a:gdLst/>
                <a:ahLst/>
                <a:cxnLst/>
                <a:rect l="l" t="t" r="r" b="b"/>
                <a:pathLst>
                  <a:path w="197" h="1447" extrusionOk="0">
                    <a:moveTo>
                      <a:pt x="194" y="1"/>
                    </a:moveTo>
                    <a:lnTo>
                      <a:pt x="1" y="111"/>
                    </a:lnTo>
                    <a:lnTo>
                      <a:pt x="5" y="1335"/>
                    </a:lnTo>
                    <a:lnTo>
                      <a:pt x="197" y="1446"/>
                    </a:lnTo>
                    <a:lnTo>
                      <a:pt x="19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7529;p55">
                <a:extLst>
                  <a:ext uri="{FF2B5EF4-FFF2-40B4-BE49-F238E27FC236}">
                    <a16:creationId xmlns:a16="http://schemas.microsoft.com/office/drawing/2014/main" id="{42523B36-6F91-44C8-B0AD-FDE0EFCC3D8E}"/>
                  </a:ext>
                </a:extLst>
              </p:cNvPr>
              <p:cNvSpPr/>
              <p:nvPr/>
            </p:nvSpPr>
            <p:spPr>
              <a:xfrm>
                <a:off x="5420559" y="3445137"/>
                <a:ext cx="103020" cy="68623"/>
              </a:xfrm>
              <a:custGeom>
                <a:avLst/>
                <a:gdLst/>
                <a:ahLst/>
                <a:cxnLst/>
                <a:rect l="l" t="t" r="r" b="b"/>
                <a:pathLst>
                  <a:path w="1258" h="838" extrusionOk="0">
                    <a:moveTo>
                      <a:pt x="1066" y="1"/>
                    </a:moveTo>
                    <a:lnTo>
                      <a:pt x="0" y="616"/>
                    </a:lnTo>
                    <a:lnTo>
                      <a:pt x="0" y="837"/>
                    </a:lnTo>
                    <a:lnTo>
                      <a:pt x="1258" y="112"/>
                    </a:lnTo>
                    <a:lnTo>
                      <a:pt x="106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7530;p55">
                <a:extLst>
                  <a:ext uri="{FF2B5EF4-FFF2-40B4-BE49-F238E27FC236}">
                    <a16:creationId xmlns:a16="http://schemas.microsoft.com/office/drawing/2014/main" id="{C693F6E4-4371-4C03-B309-6D4D177C93E3}"/>
                  </a:ext>
                </a:extLst>
              </p:cNvPr>
              <p:cNvSpPr/>
              <p:nvPr/>
            </p:nvSpPr>
            <p:spPr>
              <a:xfrm>
                <a:off x="5373880" y="1817747"/>
                <a:ext cx="299806" cy="474631"/>
              </a:xfrm>
              <a:custGeom>
                <a:avLst/>
                <a:gdLst/>
                <a:ahLst/>
                <a:cxnLst/>
                <a:rect l="l" t="t" r="r" b="b"/>
                <a:pathLst>
                  <a:path w="3661" h="5796" extrusionOk="0">
                    <a:moveTo>
                      <a:pt x="3626" y="1"/>
                    </a:moveTo>
                    <a:lnTo>
                      <a:pt x="1" y="2054"/>
                    </a:lnTo>
                    <a:lnTo>
                      <a:pt x="35" y="5795"/>
                    </a:lnTo>
                    <a:lnTo>
                      <a:pt x="3660" y="3740"/>
                    </a:lnTo>
                    <a:lnTo>
                      <a:pt x="362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7531;p55">
                <a:extLst>
                  <a:ext uri="{FF2B5EF4-FFF2-40B4-BE49-F238E27FC236}">
                    <a16:creationId xmlns:a16="http://schemas.microsoft.com/office/drawing/2014/main" id="{7306AF65-F154-46B7-A42E-38E1A7AE2079}"/>
                  </a:ext>
                </a:extLst>
              </p:cNvPr>
              <p:cNvSpPr/>
              <p:nvPr/>
            </p:nvSpPr>
            <p:spPr>
              <a:xfrm>
                <a:off x="5068587" y="1811851"/>
                <a:ext cx="308241" cy="480527"/>
              </a:xfrm>
              <a:custGeom>
                <a:avLst/>
                <a:gdLst/>
                <a:ahLst/>
                <a:cxnLst/>
                <a:rect l="l" t="t" r="r" b="b"/>
                <a:pathLst>
                  <a:path w="3764" h="5868" extrusionOk="0">
                    <a:moveTo>
                      <a:pt x="0" y="0"/>
                    </a:moveTo>
                    <a:lnTo>
                      <a:pt x="35" y="3741"/>
                    </a:lnTo>
                    <a:lnTo>
                      <a:pt x="3763" y="5867"/>
                    </a:lnTo>
                    <a:lnTo>
                      <a:pt x="3729" y="2126"/>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532;p55">
                <a:extLst>
                  <a:ext uri="{FF2B5EF4-FFF2-40B4-BE49-F238E27FC236}">
                    <a16:creationId xmlns:a16="http://schemas.microsoft.com/office/drawing/2014/main" id="{F5BC16A2-BFB8-41BB-8DCB-455092DD1F1C}"/>
                  </a:ext>
                </a:extLst>
              </p:cNvPr>
              <p:cNvSpPr/>
              <p:nvPr/>
            </p:nvSpPr>
            <p:spPr>
              <a:xfrm>
                <a:off x="5068587" y="1643650"/>
                <a:ext cx="602233" cy="342298"/>
              </a:xfrm>
              <a:custGeom>
                <a:avLst/>
                <a:gdLst/>
                <a:ahLst/>
                <a:cxnLst/>
                <a:rect l="l" t="t" r="r" b="b"/>
                <a:pathLst>
                  <a:path w="7354" h="4180" extrusionOk="0">
                    <a:moveTo>
                      <a:pt x="3627" y="1"/>
                    </a:moveTo>
                    <a:lnTo>
                      <a:pt x="0" y="2054"/>
                    </a:lnTo>
                    <a:lnTo>
                      <a:pt x="3729" y="4180"/>
                    </a:lnTo>
                    <a:lnTo>
                      <a:pt x="7354" y="2127"/>
                    </a:lnTo>
                    <a:lnTo>
                      <a:pt x="362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533;p55">
                <a:extLst>
                  <a:ext uri="{FF2B5EF4-FFF2-40B4-BE49-F238E27FC236}">
                    <a16:creationId xmlns:a16="http://schemas.microsoft.com/office/drawing/2014/main" id="{6E802EF7-213F-4764-BE08-C9F2D6C779BA}"/>
                  </a:ext>
                </a:extLst>
              </p:cNvPr>
              <p:cNvSpPr/>
              <p:nvPr/>
            </p:nvSpPr>
            <p:spPr>
              <a:xfrm>
                <a:off x="5111335" y="2021898"/>
                <a:ext cx="56505" cy="97203"/>
              </a:xfrm>
              <a:custGeom>
                <a:avLst/>
                <a:gdLst/>
                <a:ahLst/>
                <a:cxnLst/>
                <a:rect l="l" t="t" r="r" b="b"/>
                <a:pathLst>
                  <a:path w="690" h="1187" extrusionOk="0">
                    <a:moveTo>
                      <a:pt x="2" y="0"/>
                    </a:moveTo>
                    <a:lnTo>
                      <a:pt x="0" y="790"/>
                    </a:lnTo>
                    <a:lnTo>
                      <a:pt x="688" y="1186"/>
                    </a:lnTo>
                    <a:lnTo>
                      <a:pt x="688" y="972"/>
                    </a:lnTo>
                    <a:lnTo>
                      <a:pt x="689" y="396"/>
                    </a:lnTo>
                    <a:lnTo>
                      <a:pt x="190"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7534;p55">
                <a:extLst>
                  <a:ext uri="{FF2B5EF4-FFF2-40B4-BE49-F238E27FC236}">
                    <a16:creationId xmlns:a16="http://schemas.microsoft.com/office/drawing/2014/main" id="{26A24825-ECAA-42BA-A865-1FD7E882C32B}"/>
                  </a:ext>
                </a:extLst>
              </p:cNvPr>
              <p:cNvSpPr/>
              <p:nvPr/>
            </p:nvSpPr>
            <p:spPr>
              <a:xfrm>
                <a:off x="5101098" y="2015920"/>
                <a:ext cx="10400" cy="76567"/>
              </a:xfrm>
              <a:custGeom>
                <a:avLst/>
                <a:gdLst/>
                <a:ahLst/>
                <a:cxnLst/>
                <a:rect l="l" t="t" r="r" b="b"/>
                <a:pathLst>
                  <a:path w="127" h="935" extrusionOk="0">
                    <a:moveTo>
                      <a:pt x="4" y="1"/>
                    </a:moveTo>
                    <a:lnTo>
                      <a:pt x="1" y="935"/>
                    </a:lnTo>
                    <a:lnTo>
                      <a:pt x="125" y="863"/>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7535;p55">
                <a:extLst>
                  <a:ext uri="{FF2B5EF4-FFF2-40B4-BE49-F238E27FC236}">
                    <a16:creationId xmlns:a16="http://schemas.microsoft.com/office/drawing/2014/main" id="{0733934C-6F3C-46B7-B4FD-71AB73256908}"/>
                  </a:ext>
                </a:extLst>
              </p:cNvPr>
              <p:cNvSpPr/>
              <p:nvPr/>
            </p:nvSpPr>
            <p:spPr>
              <a:xfrm>
                <a:off x="5101098" y="2086590"/>
                <a:ext cx="66578" cy="44384"/>
              </a:xfrm>
              <a:custGeom>
                <a:avLst/>
                <a:gdLst/>
                <a:ahLst/>
                <a:cxnLst/>
                <a:rect l="l" t="t" r="r" b="b"/>
                <a:pathLst>
                  <a:path w="813" h="542" extrusionOk="0">
                    <a:moveTo>
                      <a:pt x="125" y="0"/>
                    </a:moveTo>
                    <a:lnTo>
                      <a:pt x="1" y="72"/>
                    </a:lnTo>
                    <a:lnTo>
                      <a:pt x="813" y="541"/>
                    </a:lnTo>
                    <a:lnTo>
                      <a:pt x="813" y="396"/>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7536;p55">
                <a:extLst>
                  <a:ext uri="{FF2B5EF4-FFF2-40B4-BE49-F238E27FC236}">
                    <a16:creationId xmlns:a16="http://schemas.microsoft.com/office/drawing/2014/main" id="{D929FBA6-9C79-485A-B2D3-D7295F4103DE}"/>
                  </a:ext>
                </a:extLst>
              </p:cNvPr>
              <p:cNvSpPr/>
              <p:nvPr/>
            </p:nvSpPr>
            <p:spPr>
              <a:xfrm>
                <a:off x="5197895" y="2071523"/>
                <a:ext cx="56587" cy="97285"/>
              </a:xfrm>
              <a:custGeom>
                <a:avLst/>
                <a:gdLst/>
                <a:ahLst/>
                <a:cxnLst/>
                <a:rect l="l" t="t" r="r" b="b"/>
                <a:pathLst>
                  <a:path w="691" h="1188" extrusionOk="0">
                    <a:moveTo>
                      <a:pt x="2" y="0"/>
                    </a:moveTo>
                    <a:lnTo>
                      <a:pt x="0" y="791"/>
                    </a:lnTo>
                    <a:lnTo>
                      <a:pt x="688" y="1188"/>
                    </a:lnTo>
                    <a:lnTo>
                      <a:pt x="688" y="972"/>
                    </a:lnTo>
                    <a:lnTo>
                      <a:pt x="691" y="398"/>
                    </a:lnTo>
                    <a:lnTo>
                      <a:pt x="192"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7537;p55">
                <a:extLst>
                  <a:ext uri="{FF2B5EF4-FFF2-40B4-BE49-F238E27FC236}">
                    <a16:creationId xmlns:a16="http://schemas.microsoft.com/office/drawing/2014/main" id="{600BE84A-5D92-4A27-B570-0DF626A25207}"/>
                  </a:ext>
                </a:extLst>
              </p:cNvPr>
              <p:cNvSpPr/>
              <p:nvPr/>
            </p:nvSpPr>
            <p:spPr>
              <a:xfrm>
                <a:off x="5187658" y="2065545"/>
                <a:ext cx="10400" cy="76730"/>
              </a:xfrm>
              <a:custGeom>
                <a:avLst/>
                <a:gdLst/>
                <a:ahLst/>
                <a:cxnLst/>
                <a:rect l="l" t="t" r="r" b="b"/>
                <a:pathLst>
                  <a:path w="127" h="937" extrusionOk="0">
                    <a:moveTo>
                      <a:pt x="4" y="1"/>
                    </a:moveTo>
                    <a:lnTo>
                      <a:pt x="1" y="936"/>
                    </a:lnTo>
                    <a:lnTo>
                      <a:pt x="125" y="864"/>
                    </a:lnTo>
                    <a:lnTo>
                      <a:pt x="127" y="7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7538;p55">
                <a:extLst>
                  <a:ext uri="{FF2B5EF4-FFF2-40B4-BE49-F238E27FC236}">
                    <a16:creationId xmlns:a16="http://schemas.microsoft.com/office/drawing/2014/main" id="{B708463B-3587-4A68-B443-118448F4CCBF}"/>
                  </a:ext>
                </a:extLst>
              </p:cNvPr>
              <p:cNvSpPr/>
              <p:nvPr/>
            </p:nvSpPr>
            <p:spPr>
              <a:xfrm>
                <a:off x="5187658" y="2136215"/>
                <a:ext cx="66578" cy="44384"/>
              </a:xfrm>
              <a:custGeom>
                <a:avLst/>
                <a:gdLst/>
                <a:ahLst/>
                <a:cxnLst/>
                <a:rect l="l" t="t" r="r" b="b"/>
                <a:pathLst>
                  <a:path w="813" h="542" extrusionOk="0">
                    <a:moveTo>
                      <a:pt x="125" y="1"/>
                    </a:moveTo>
                    <a:lnTo>
                      <a:pt x="1" y="73"/>
                    </a:lnTo>
                    <a:lnTo>
                      <a:pt x="813" y="541"/>
                    </a:lnTo>
                    <a:lnTo>
                      <a:pt x="813" y="398"/>
                    </a:lnTo>
                    <a:lnTo>
                      <a:pt x="12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7539;p55">
                <a:extLst>
                  <a:ext uri="{FF2B5EF4-FFF2-40B4-BE49-F238E27FC236}">
                    <a16:creationId xmlns:a16="http://schemas.microsoft.com/office/drawing/2014/main" id="{1B51CC5E-DD1F-44C6-B3BA-0BD5C95CA79F}"/>
                  </a:ext>
                </a:extLst>
              </p:cNvPr>
              <p:cNvSpPr/>
              <p:nvPr/>
            </p:nvSpPr>
            <p:spPr>
              <a:xfrm>
                <a:off x="5284454" y="2120820"/>
                <a:ext cx="56505" cy="97285"/>
              </a:xfrm>
              <a:custGeom>
                <a:avLst/>
                <a:gdLst/>
                <a:ahLst/>
                <a:cxnLst/>
                <a:rect l="l" t="t" r="r" b="b"/>
                <a:pathLst>
                  <a:path w="690" h="1188" extrusionOk="0">
                    <a:moveTo>
                      <a:pt x="2" y="0"/>
                    </a:moveTo>
                    <a:lnTo>
                      <a:pt x="1" y="790"/>
                    </a:lnTo>
                    <a:lnTo>
                      <a:pt x="688" y="1188"/>
                    </a:lnTo>
                    <a:lnTo>
                      <a:pt x="688" y="973"/>
                    </a:lnTo>
                    <a:lnTo>
                      <a:pt x="689" y="397"/>
                    </a:lnTo>
                    <a:lnTo>
                      <a:pt x="191" y="110"/>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7540;p55">
                <a:extLst>
                  <a:ext uri="{FF2B5EF4-FFF2-40B4-BE49-F238E27FC236}">
                    <a16:creationId xmlns:a16="http://schemas.microsoft.com/office/drawing/2014/main" id="{6DC056B5-4274-4FE2-9B29-19EE00AAD1D0}"/>
                  </a:ext>
                </a:extLst>
              </p:cNvPr>
              <p:cNvSpPr/>
              <p:nvPr/>
            </p:nvSpPr>
            <p:spPr>
              <a:xfrm>
                <a:off x="5274218" y="2115006"/>
                <a:ext cx="10482" cy="76485"/>
              </a:xfrm>
              <a:custGeom>
                <a:avLst/>
                <a:gdLst/>
                <a:ahLst/>
                <a:cxnLst/>
                <a:rect l="l" t="t" r="r" b="b"/>
                <a:pathLst>
                  <a:path w="128" h="934" extrusionOk="0">
                    <a:moveTo>
                      <a:pt x="4" y="0"/>
                    </a:moveTo>
                    <a:lnTo>
                      <a:pt x="1" y="934"/>
                    </a:lnTo>
                    <a:lnTo>
                      <a:pt x="126"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7541;p55">
                <a:extLst>
                  <a:ext uri="{FF2B5EF4-FFF2-40B4-BE49-F238E27FC236}">
                    <a16:creationId xmlns:a16="http://schemas.microsoft.com/office/drawing/2014/main" id="{43E1B1C8-7A8C-4815-9EFA-CD5F76F03004}"/>
                  </a:ext>
                </a:extLst>
              </p:cNvPr>
              <p:cNvSpPr/>
              <p:nvPr/>
            </p:nvSpPr>
            <p:spPr>
              <a:xfrm>
                <a:off x="5274218" y="2185513"/>
                <a:ext cx="66578" cy="44384"/>
              </a:xfrm>
              <a:custGeom>
                <a:avLst/>
                <a:gdLst/>
                <a:ahLst/>
                <a:cxnLst/>
                <a:rect l="l" t="t" r="r" b="b"/>
                <a:pathLst>
                  <a:path w="813" h="542" extrusionOk="0">
                    <a:moveTo>
                      <a:pt x="126" y="0"/>
                    </a:moveTo>
                    <a:lnTo>
                      <a:pt x="1" y="73"/>
                    </a:lnTo>
                    <a:lnTo>
                      <a:pt x="813" y="541"/>
                    </a:lnTo>
                    <a:lnTo>
                      <a:pt x="813" y="398"/>
                    </a:lnTo>
                    <a:lnTo>
                      <a:pt x="12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7542;p55">
                <a:extLst>
                  <a:ext uri="{FF2B5EF4-FFF2-40B4-BE49-F238E27FC236}">
                    <a16:creationId xmlns:a16="http://schemas.microsoft.com/office/drawing/2014/main" id="{65AE1533-4D3C-4143-BDEA-C24ACA141A43}"/>
                  </a:ext>
                </a:extLst>
              </p:cNvPr>
              <p:cNvSpPr/>
              <p:nvPr/>
            </p:nvSpPr>
            <p:spPr>
              <a:xfrm>
                <a:off x="5578856" y="2021898"/>
                <a:ext cx="56505" cy="97203"/>
              </a:xfrm>
              <a:custGeom>
                <a:avLst/>
                <a:gdLst/>
                <a:ahLst/>
                <a:cxnLst/>
                <a:rect l="l" t="t" r="r" b="b"/>
                <a:pathLst>
                  <a:path w="690" h="1187" extrusionOk="0">
                    <a:moveTo>
                      <a:pt x="688" y="0"/>
                    </a:moveTo>
                    <a:lnTo>
                      <a:pt x="499" y="109"/>
                    </a:lnTo>
                    <a:lnTo>
                      <a:pt x="0" y="396"/>
                    </a:lnTo>
                    <a:lnTo>
                      <a:pt x="2" y="972"/>
                    </a:lnTo>
                    <a:lnTo>
                      <a:pt x="2" y="1186"/>
                    </a:lnTo>
                    <a:lnTo>
                      <a:pt x="689" y="790"/>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7543;p55">
                <a:extLst>
                  <a:ext uri="{FF2B5EF4-FFF2-40B4-BE49-F238E27FC236}">
                    <a16:creationId xmlns:a16="http://schemas.microsoft.com/office/drawing/2014/main" id="{A941B2A2-A899-4C35-A59F-9849F8AEE6FA}"/>
                  </a:ext>
                </a:extLst>
              </p:cNvPr>
              <p:cNvSpPr/>
              <p:nvPr/>
            </p:nvSpPr>
            <p:spPr>
              <a:xfrm>
                <a:off x="5635115" y="2015920"/>
                <a:ext cx="10400" cy="76567"/>
              </a:xfrm>
              <a:custGeom>
                <a:avLst/>
                <a:gdLst/>
                <a:ahLst/>
                <a:cxnLst/>
                <a:rect l="l" t="t" r="r" b="b"/>
                <a:pathLst>
                  <a:path w="127" h="935" extrusionOk="0">
                    <a:moveTo>
                      <a:pt x="124" y="1"/>
                    </a:moveTo>
                    <a:lnTo>
                      <a:pt x="1" y="73"/>
                    </a:lnTo>
                    <a:lnTo>
                      <a:pt x="2" y="863"/>
                    </a:lnTo>
                    <a:lnTo>
                      <a:pt x="127" y="935"/>
                    </a:lnTo>
                    <a:lnTo>
                      <a:pt x="124" y="1"/>
                    </a:lnTo>
                    <a:close/>
                    <a:moveTo>
                      <a:pt x="127" y="935"/>
                    </a:moveTo>
                    <a:lnTo>
                      <a:pt x="127" y="935"/>
                    </a:lnTo>
                    <a:lnTo>
                      <a:pt x="127" y="93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7544;p55">
                <a:extLst>
                  <a:ext uri="{FF2B5EF4-FFF2-40B4-BE49-F238E27FC236}">
                    <a16:creationId xmlns:a16="http://schemas.microsoft.com/office/drawing/2014/main" id="{44FE4452-6624-460E-A7B4-D51386EFACD8}"/>
                  </a:ext>
                </a:extLst>
              </p:cNvPr>
              <p:cNvSpPr/>
              <p:nvPr/>
            </p:nvSpPr>
            <p:spPr>
              <a:xfrm>
                <a:off x="5578938" y="2086590"/>
                <a:ext cx="66578" cy="44384"/>
              </a:xfrm>
              <a:custGeom>
                <a:avLst/>
                <a:gdLst/>
                <a:ahLst/>
                <a:cxnLst/>
                <a:rect l="l" t="t" r="r" b="b"/>
                <a:pathLst>
                  <a:path w="813" h="542" extrusionOk="0">
                    <a:moveTo>
                      <a:pt x="688" y="0"/>
                    </a:moveTo>
                    <a:lnTo>
                      <a:pt x="1" y="396"/>
                    </a:lnTo>
                    <a:lnTo>
                      <a:pt x="1" y="541"/>
                    </a:lnTo>
                    <a:lnTo>
                      <a:pt x="813" y="72"/>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7545;p55">
                <a:extLst>
                  <a:ext uri="{FF2B5EF4-FFF2-40B4-BE49-F238E27FC236}">
                    <a16:creationId xmlns:a16="http://schemas.microsoft.com/office/drawing/2014/main" id="{5B6A2C93-93F7-4EC2-9170-BCB40002AB3F}"/>
                  </a:ext>
                </a:extLst>
              </p:cNvPr>
              <p:cNvSpPr/>
              <p:nvPr/>
            </p:nvSpPr>
            <p:spPr>
              <a:xfrm>
                <a:off x="5492296" y="2071523"/>
                <a:ext cx="56505" cy="97285"/>
              </a:xfrm>
              <a:custGeom>
                <a:avLst/>
                <a:gdLst/>
                <a:ahLst/>
                <a:cxnLst/>
                <a:rect l="l" t="t" r="r" b="b"/>
                <a:pathLst>
                  <a:path w="690" h="1188" extrusionOk="0">
                    <a:moveTo>
                      <a:pt x="688" y="0"/>
                    </a:moveTo>
                    <a:lnTo>
                      <a:pt x="499" y="109"/>
                    </a:lnTo>
                    <a:lnTo>
                      <a:pt x="0" y="398"/>
                    </a:lnTo>
                    <a:lnTo>
                      <a:pt x="2" y="972"/>
                    </a:lnTo>
                    <a:lnTo>
                      <a:pt x="2" y="1188"/>
                    </a:lnTo>
                    <a:lnTo>
                      <a:pt x="689" y="791"/>
                    </a:lnTo>
                    <a:lnTo>
                      <a:pt x="688"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7546;p55">
                <a:extLst>
                  <a:ext uri="{FF2B5EF4-FFF2-40B4-BE49-F238E27FC236}">
                    <a16:creationId xmlns:a16="http://schemas.microsoft.com/office/drawing/2014/main" id="{C49CFE5C-1782-4269-9D24-D92BD96A2201}"/>
                  </a:ext>
                </a:extLst>
              </p:cNvPr>
              <p:cNvSpPr/>
              <p:nvPr/>
            </p:nvSpPr>
            <p:spPr>
              <a:xfrm>
                <a:off x="5548556" y="2065545"/>
                <a:ext cx="10400" cy="76730"/>
              </a:xfrm>
              <a:custGeom>
                <a:avLst/>
                <a:gdLst/>
                <a:ahLst/>
                <a:cxnLst/>
                <a:rect l="l" t="t" r="r" b="b"/>
                <a:pathLst>
                  <a:path w="127" h="937" extrusionOk="0">
                    <a:moveTo>
                      <a:pt x="124" y="1"/>
                    </a:moveTo>
                    <a:lnTo>
                      <a:pt x="1" y="73"/>
                    </a:lnTo>
                    <a:lnTo>
                      <a:pt x="2" y="864"/>
                    </a:lnTo>
                    <a:lnTo>
                      <a:pt x="127" y="936"/>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7547;p55">
                <a:extLst>
                  <a:ext uri="{FF2B5EF4-FFF2-40B4-BE49-F238E27FC236}">
                    <a16:creationId xmlns:a16="http://schemas.microsoft.com/office/drawing/2014/main" id="{85A97F1B-19CD-4FF6-96A3-FEA3BF424E22}"/>
                  </a:ext>
                </a:extLst>
              </p:cNvPr>
              <p:cNvSpPr/>
              <p:nvPr/>
            </p:nvSpPr>
            <p:spPr>
              <a:xfrm>
                <a:off x="5492378" y="2136215"/>
                <a:ext cx="66578" cy="44384"/>
              </a:xfrm>
              <a:custGeom>
                <a:avLst/>
                <a:gdLst/>
                <a:ahLst/>
                <a:cxnLst/>
                <a:rect l="l" t="t" r="r" b="b"/>
                <a:pathLst>
                  <a:path w="813" h="542" extrusionOk="0">
                    <a:moveTo>
                      <a:pt x="688" y="1"/>
                    </a:moveTo>
                    <a:lnTo>
                      <a:pt x="1" y="398"/>
                    </a:lnTo>
                    <a:lnTo>
                      <a:pt x="1" y="541"/>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7548;p55">
                <a:extLst>
                  <a:ext uri="{FF2B5EF4-FFF2-40B4-BE49-F238E27FC236}">
                    <a16:creationId xmlns:a16="http://schemas.microsoft.com/office/drawing/2014/main" id="{D8381D36-8167-4953-BD9C-B15E5803595B}"/>
                  </a:ext>
                </a:extLst>
              </p:cNvPr>
              <p:cNvSpPr/>
              <p:nvPr/>
            </p:nvSpPr>
            <p:spPr>
              <a:xfrm>
                <a:off x="5405736" y="2120820"/>
                <a:ext cx="56424" cy="97285"/>
              </a:xfrm>
              <a:custGeom>
                <a:avLst/>
                <a:gdLst/>
                <a:ahLst/>
                <a:cxnLst/>
                <a:rect l="l" t="t" r="r" b="b"/>
                <a:pathLst>
                  <a:path w="689" h="1188" extrusionOk="0">
                    <a:moveTo>
                      <a:pt x="687" y="0"/>
                    </a:moveTo>
                    <a:lnTo>
                      <a:pt x="499" y="110"/>
                    </a:lnTo>
                    <a:lnTo>
                      <a:pt x="0" y="397"/>
                    </a:lnTo>
                    <a:lnTo>
                      <a:pt x="2" y="973"/>
                    </a:lnTo>
                    <a:lnTo>
                      <a:pt x="2" y="1188"/>
                    </a:lnTo>
                    <a:lnTo>
                      <a:pt x="689" y="790"/>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7549;p55">
                <a:extLst>
                  <a:ext uri="{FF2B5EF4-FFF2-40B4-BE49-F238E27FC236}">
                    <a16:creationId xmlns:a16="http://schemas.microsoft.com/office/drawing/2014/main" id="{58DA5C90-6277-49E8-9E32-86FA4887A724}"/>
                  </a:ext>
                </a:extLst>
              </p:cNvPr>
              <p:cNvSpPr/>
              <p:nvPr/>
            </p:nvSpPr>
            <p:spPr>
              <a:xfrm>
                <a:off x="5461996" y="2115006"/>
                <a:ext cx="10400" cy="76485"/>
              </a:xfrm>
              <a:custGeom>
                <a:avLst/>
                <a:gdLst/>
                <a:ahLst/>
                <a:cxnLst/>
                <a:rect l="l" t="t" r="r" b="b"/>
                <a:pathLst>
                  <a:path w="127" h="934" extrusionOk="0">
                    <a:moveTo>
                      <a:pt x="124" y="0"/>
                    </a:moveTo>
                    <a:lnTo>
                      <a:pt x="0"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7550;p55">
                <a:extLst>
                  <a:ext uri="{FF2B5EF4-FFF2-40B4-BE49-F238E27FC236}">
                    <a16:creationId xmlns:a16="http://schemas.microsoft.com/office/drawing/2014/main" id="{7E447B29-D7F2-446C-B8CE-98F60D473954}"/>
                  </a:ext>
                </a:extLst>
              </p:cNvPr>
              <p:cNvSpPr/>
              <p:nvPr/>
            </p:nvSpPr>
            <p:spPr>
              <a:xfrm>
                <a:off x="5405818" y="2185513"/>
                <a:ext cx="66578" cy="44384"/>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7551;p55">
                <a:extLst>
                  <a:ext uri="{FF2B5EF4-FFF2-40B4-BE49-F238E27FC236}">
                    <a16:creationId xmlns:a16="http://schemas.microsoft.com/office/drawing/2014/main" id="{6205E459-DD53-49E7-86B9-820A9FDF67D3}"/>
                  </a:ext>
                </a:extLst>
              </p:cNvPr>
              <p:cNvSpPr/>
              <p:nvPr/>
            </p:nvSpPr>
            <p:spPr>
              <a:xfrm>
                <a:off x="5111335" y="1904632"/>
                <a:ext cx="56505" cy="97367"/>
              </a:xfrm>
              <a:custGeom>
                <a:avLst/>
                <a:gdLst/>
                <a:ahLst/>
                <a:cxnLst/>
                <a:rect l="l" t="t" r="r" b="b"/>
                <a:pathLst>
                  <a:path w="690" h="1189" extrusionOk="0">
                    <a:moveTo>
                      <a:pt x="2" y="1"/>
                    </a:moveTo>
                    <a:lnTo>
                      <a:pt x="0" y="791"/>
                    </a:lnTo>
                    <a:lnTo>
                      <a:pt x="688" y="1189"/>
                    </a:lnTo>
                    <a:lnTo>
                      <a:pt x="688" y="974"/>
                    </a:lnTo>
                    <a:lnTo>
                      <a:pt x="689" y="398"/>
                    </a:lnTo>
                    <a:lnTo>
                      <a:pt x="190" y="111"/>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7552;p55">
                <a:extLst>
                  <a:ext uri="{FF2B5EF4-FFF2-40B4-BE49-F238E27FC236}">
                    <a16:creationId xmlns:a16="http://schemas.microsoft.com/office/drawing/2014/main" id="{358EDD1A-0360-4185-859E-612DCD846428}"/>
                  </a:ext>
                </a:extLst>
              </p:cNvPr>
              <p:cNvSpPr/>
              <p:nvPr/>
            </p:nvSpPr>
            <p:spPr>
              <a:xfrm>
                <a:off x="5101098" y="1898818"/>
                <a:ext cx="10400" cy="76567"/>
              </a:xfrm>
              <a:custGeom>
                <a:avLst/>
                <a:gdLst/>
                <a:ahLst/>
                <a:cxnLst/>
                <a:rect l="l" t="t" r="r" b="b"/>
                <a:pathLst>
                  <a:path w="127" h="935" extrusionOk="0">
                    <a:moveTo>
                      <a:pt x="4" y="1"/>
                    </a:moveTo>
                    <a:lnTo>
                      <a:pt x="1" y="935"/>
                    </a:lnTo>
                    <a:lnTo>
                      <a:pt x="125" y="862"/>
                    </a:lnTo>
                    <a:lnTo>
                      <a:pt x="127" y="72"/>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7553;p55">
                <a:extLst>
                  <a:ext uri="{FF2B5EF4-FFF2-40B4-BE49-F238E27FC236}">
                    <a16:creationId xmlns:a16="http://schemas.microsoft.com/office/drawing/2014/main" id="{F55DE688-E55A-48D2-A712-E97B054810A8}"/>
                  </a:ext>
                </a:extLst>
              </p:cNvPr>
              <p:cNvSpPr/>
              <p:nvPr/>
            </p:nvSpPr>
            <p:spPr>
              <a:xfrm>
                <a:off x="5101098" y="1969407"/>
                <a:ext cx="66578" cy="44384"/>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7554;p55">
                <a:extLst>
                  <a:ext uri="{FF2B5EF4-FFF2-40B4-BE49-F238E27FC236}">
                    <a16:creationId xmlns:a16="http://schemas.microsoft.com/office/drawing/2014/main" id="{4F055900-3353-4344-8924-D6A75B17E40F}"/>
                  </a:ext>
                </a:extLst>
              </p:cNvPr>
              <p:cNvSpPr/>
              <p:nvPr/>
            </p:nvSpPr>
            <p:spPr>
              <a:xfrm>
                <a:off x="5197895" y="1954421"/>
                <a:ext cx="56587" cy="97203"/>
              </a:xfrm>
              <a:custGeom>
                <a:avLst/>
                <a:gdLst/>
                <a:ahLst/>
                <a:cxnLst/>
                <a:rect l="l" t="t" r="r" b="b"/>
                <a:pathLst>
                  <a:path w="691" h="1187" extrusionOk="0">
                    <a:moveTo>
                      <a:pt x="2" y="1"/>
                    </a:moveTo>
                    <a:lnTo>
                      <a:pt x="0" y="791"/>
                    </a:lnTo>
                    <a:lnTo>
                      <a:pt x="688" y="1187"/>
                    </a:lnTo>
                    <a:lnTo>
                      <a:pt x="688" y="972"/>
                    </a:lnTo>
                    <a:lnTo>
                      <a:pt x="691" y="396"/>
                    </a:lnTo>
                    <a:lnTo>
                      <a:pt x="192" y="109"/>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7555;p55">
                <a:extLst>
                  <a:ext uri="{FF2B5EF4-FFF2-40B4-BE49-F238E27FC236}">
                    <a16:creationId xmlns:a16="http://schemas.microsoft.com/office/drawing/2014/main" id="{C91250AC-D202-4A07-92FC-266085082974}"/>
                  </a:ext>
                </a:extLst>
              </p:cNvPr>
              <p:cNvSpPr/>
              <p:nvPr/>
            </p:nvSpPr>
            <p:spPr>
              <a:xfrm>
                <a:off x="5187658" y="1948525"/>
                <a:ext cx="10400" cy="76485"/>
              </a:xfrm>
              <a:custGeom>
                <a:avLst/>
                <a:gdLst/>
                <a:ahLst/>
                <a:cxnLst/>
                <a:rect l="l" t="t" r="r" b="b"/>
                <a:pathLst>
                  <a:path w="127" h="934" extrusionOk="0">
                    <a:moveTo>
                      <a:pt x="4" y="0"/>
                    </a:moveTo>
                    <a:lnTo>
                      <a:pt x="1" y="934"/>
                    </a:lnTo>
                    <a:lnTo>
                      <a:pt x="125" y="861"/>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7556;p55">
                <a:extLst>
                  <a:ext uri="{FF2B5EF4-FFF2-40B4-BE49-F238E27FC236}">
                    <a16:creationId xmlns:a16="http://schemas.microsoft.com/office/drawing/2014/main" id="{CE8AAF81-6EC0-41C3-ADAA-7AE0CD0C1D43}"/>
                  </a:ext>
                </a:extLst>
              </p:cNvPr>
              <p:cNvSpPr/>
              <p:nvPr/>
            </p:nvSpPr>
            <p:spPr>
              <a:xfrm>
                <a:off x="5187658" y="2019032"/>
                <a:ext cx="66578" cy="44384"/>
              </a:xfrm>
              <a:custGeom>
                <a:avLst/>
                <a:gdLst/>
                <a:ahLst/>
                <a:cxnLst/>
                <a:rect l="l" t="t" r="r" b="b"/>
                <a:pathLst>
                  <a:path w="813" h="542" extrusionOk="0">
                    <a:moveTo>
                      <a:pt x="125" y="0"/>
                    </a:moveTo>
                    <a:lnTo>
                      <a:pt x="1" y="73"/>
                    </a:lnTo>
                    <a:lnTo>
                      <a:pt x="813" y="541"/>
                    </a:lnTo>
                    <a:lnTo>
                      <a:pt x="813" y="398"/>
                    </a:lnTo>
                    <a:lnTo>
                      <a:pt x="12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7557;p55">
                <a:extLst>
                  <a:ext uri="{FF2B5EF4-FFF2-40B4-BE49-F238E27FC236}">
                    <a16:creationId xmlns:a16="http://schemas.microsoft.com/office/drawing/2014/main" id="{3EF2D2B8-DB2A-4290-8D27-F1A3E262453A}"/>
                  </a:ext>
                </a:extLst>
              </p:cNvPr>
              <p:cNvSpPr/>
              <p:nvPr/>
            </p:nvSpPr>
            <p:spPr>
              <a:xfrm>
                <a:off x="5284454" y="2003718"/>
                <a:ext cx="56505" cy="97285"/>
              </a:xfrm>
              <a:custGeom>
                <a:avLst/>
                <a:gdLst/>
                <a:ahLst/>
                <a:cxnLst/>
                <a:rect l="l" t="t" r="r" b="b"/>
                <a:pathLst>
                  <a:path w="690" h="1188" extrusionOk="0">
                    <a:moveTo>
                      <a:pt x="2" y="0"/>
                    </a:moveTo>
                    <a:lnTo>
                      <a:pt x="1" y="791"/>
                    </a:lnTo>
                    <a:lnTo>
                      <a:pt x="688" y="1188"/>
                    </a:lnTo>
                    <a:lnTo>
                      <a:pt x="688" y="973"/>
                    </a:lnTo>
                    <a:lnTo>
                      <a:pt x="689" y="398"/>
                    </a:lnTo>
                    <a:lnTo>
                      <a:pt x="191" y="109"/>
                    </a:lnTo>
                    <a:lnTo>
                      <a:pt x="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7558;p55">
                <a:extLst>
                  <a:ext uri="{FF2B5EF4-FFF2-40B4-BE49-F238E27FC236}">
                    <a16:creationId xmlns:a16="http://schemas.microsoft.com/office/drawing/2014/main" id="{5FCC5D2C-2143-441D-BA95-854C992B7BEC}"/>
                  </a:ext>
                </a:extLst>
              </p:cNvPr>
              <p:cNvSpPr/>
              <p:nvPr/>
            </p:nvSpPr>
            <p:spPr>
              <a:xfrm>
                <a:off x="5274218" y="1997904"/>
                <a:ext cx="10482" cy="76567"/>
              </a:xfrm>
              <a:custGeom>
                <a:avLst/>
                <a:gdLst/>
                <a:ahLst/>
                <a:cxnLst/>
                <a:rect l="l" t="t" r="r" b="b"/>
                <a:pathLst>
                  <a:path w="128" h="935" extrusionOk="0">
                    <a:moveTo>
                      <a:pt x="4" y="0"/>
                    </a:moveTo>
                    <a:lnTo>
                      <a:pt x="1" y="934"/>
                    </a:lnTo>
                    <a:lnTo>
                      <a:pt x="126" y="862"/>
                    </a:lnTo>
                    <a:lnTo>
                      <a:pt x="127" y="71"/>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7559;p55">
                <a:extLst>
                  <a:ext uri="{FF2B5EF4-FFF2-40B4-BE49-F238E27FC236}">
                    <a16:creationId xmlns:a16="http://schemas.microsoft.com/office/drawing/2014/main" id="{3CD963A4-823C-4381-AEFF-8681F33CE763}"/>
                  </a:ext>
                </a:extLst>
              </p:cNvPr>
              <p:cNvSpPr/>
              <p:nvPr/>
            </p:nvSpPr>
            <p:spPr>
              <a:xfrm>
                <a:off x="5274218" y="2068411"/>
                <a:ext cx="66578" cy="44384"/>
              </a:xfrm>
              <a:custGeom>
                <a:avLst/>
                <a:gdLst/>
                <a:ahLst/>
                <a:cxnLst/>
                <a:rect l="l" t="t" r="r" b="b"/>
                <a:pathLst>
                  <a:path w="813" h="542" extrusionOk="0">
                    <a:moveTo>
                      <a:pt x="126" y="1"/>
                    </a:moveTo>
                    <a:lnTo>
                      <a:pt x="1" y="73"/>
                    </a:lnTo>
                    <a:lnTo>
                      <a:pt x="813" y="542"/>
                    </a:lnTo>
                    <a:lnTo>
                      <a:pt x="813" y="398"/>
                    </a:lnTo>
                    <a:lnTo>
                      <a:pt x="12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7560;p55">
                <a:extLst>
                  <a:ext uri="{FF2B5EF4-FFF2-40B4-BE49-F238E27FC236}">
                    <a16:creationId xmlns:a16="http://schemas.microsoft.com/office/drawing/2014/main" id="{9858E9DF-35A8-4362-B6BA-AB7E2EB22C9A}"/>
                  </a:ext>
                </a:extLst>
              </p:cNvPr>
              <p:cNvSpPr/>
              <p:nvPr/>
            </p:nvSpPr>
            <p:spPr>
              <a:xfrm>
                <a:off x="5578856" y="1904632"/>
                <a:ext cx="56505" cy="97367"/>
              </a:xfrm>
              <a:custGeom>
                <a:avLst/>
                <a:gdLst/>
                <a:ahLst/>
                <a:cxnLst/>
                <a:rect l="l" t="t" r="r" b="b"/>
                <a:pathLst>
                  <a:path w="690" h="1189" extrusionOk="0">
                    <a:moveTo>
                      <a:pt x="688" y="1"/>
                    </a:moveTo>
                    <a:lnTo>
                      <a:pt x="499" y="111"/>
                    </a:lnTo>
                    <a:lnTo>
                      <a:pt x="0" y="398"/>
                    </a:lnTo>
                    <a:lnTo>
                      <a:pt x="2" y="974"/>
                    </a:lnTo>
                    <a:lnTo>
                      <a:pt x="2" y="1189"/>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7561;p55">
                <a:extLst>
                  <a:ext uri="{FF2B5EF4-FFF2-40B4-BE49-F238E27FC236}">
                    <a16:creationId xmlns:a16="http://schemas.microsoft.com/office/drawing/2014/main" id="{3E26E195-14F7-4648-BC6E-C442D727A10B}"/>
                  </a:ext>
                </a:extLst>
              </p:cNvPr>
              <p:cNvSpPr/>
              <p:nvPr/>
            </p:nvSpPr>
            <p:spPr>
              <a:xfrm>
                <a:off x="5635115" y="1898818"/>
                <a:ext cx="10400" cy="76567"/>
              </a:xfrm>
              <a:custGeom>
                <a:avLst/>
                <a:gdLst/>
                <a:ahLst/>
                <a:cxnLst/>
                <a:rect l="l" t="t" r="r" b="b"/>
                <a:pathLst>
                  <a:path w="127" h="935" extrusionOk="0">
                    <a:moveTo>
                      <a:pt x="124" y="1"/>
                    </a:moveTo>
                    <a:lnTo>
                      <a:pt x="1" y="72"/>
                    </a:lnTo>
                    <a:lnTo>
                      <a:pt x="2" y="862"/>
                    </a:lnTo>
                    <a:lnTo>
                      <a:pt x="127" y="935"/>
                    </a:lnTo>
                    <a:lnTo>
                      <a:pt x="1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7562;p55">
                <a:extLst>
                  <a:ext uri="{FF2B5EF4-FFF2-40B4-BE49-F238E27FC236}">
                    <a16:creationId xmlns:a16="http://schemas.microsoft.com/office/drawing/2014/main" id="{ED27786E-E9CB-499F-A606-24299FC189FB}"/>
                  </a:ext>
                </a:extLst>
              </p:cNvPr>
              <p:cNvSpPr/>
              <p:nvPr/>
            </p:nvSpPr>
            <p:spPr>
              <a:xfrm>
                <a:off x="5578938" y="1969407"/>
                <a:ext cx="66578" cy="44384"/>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7563;p55">
                <a:extLst>
                  <a:ext uri="{FF2B5EF4-FFF2-40B4-BE49-F238E27FC236}">
                    <a16:creationId xmlns:a16="http://schemas.microsoft.com/office/drawing/2014/main" id="{D1961CDA-9D2C-44E7-923D-96D2F88F694B}"/>
                  </a:ext>
                </a:extLst>
              </p:cNvPr>
              <p:cNvSpPr/>
              <p:nvPr/>
            </p:nvSpPr>
            <p:spPr>
              <a:xfrm>
                <a:off x="5492296" y="1954421"/>
                <a:ext cx="56505" cy="97203"/>
              </a:xfrm>
              <a:custGeom>
                <a:avLst/>
                <a:gdLst/>
                <a:ahLst/>
                <a:cxnLst/>
                <a:rect l="l" t="t" r="r" b="b"/>
                <a:pathLst>
                  <a:path w="690" h="1187" extrusionOk="0">
                    <a:moveTo>
                      <a:pt x="688" y="1"/>
                    </a:moveTo>
                    <a:lnTo>
                      <a:pt x="499" y="109"/>
                    </a:lnTo>
                    <a:lnTo>
                      <a:pt x="0" y="396"/>
                    </a:lnTo>
                    <a:lnTo>
                      <a:pt x="2" y="972"/>
                    </a:lnTo>
                    <a:lnTo>
                      <a:pt x="2" y="1187"/>
                    </a:lnTo>
                    <a:lnTo>
                      <a:pt x="689" y="791"/>
                    </a:lnTo>
                    <a:lnTo>
                      <a:pt x="68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7564;p55">
                <a:extLst>
                  <a:ext uri="{FF2B5EF4-FFF2-40B4-BE49-F238E27FC236}">
                    <a16:creationId xmlns:a16="http://schemas.microsoft.com/office/drawing/2014/main" id="{CC8A034C-A885-4AA2-8914-69767EEC8DBE}"/>
                  </a:ext>
                </a:extLst>
              </p:cNvPr>
              <p:cNvSpPr/>
              <p:nvPr/>
            </p:nvSpPr>
            <p:spPr>
              <a:xfrm>
                <a:off x="5548556" y="1948525"/>
                <a:ext cx="10400" cy="76485"/>
              </a:xfrm>
              <a:custGeom>
                <a:avLst/>
                <a:gdLst/>
                <a:ahLst/>
                <a:cxnLst/>
                <a:rect l="l" t="t" r="r" b="b"/>
                <a:pathLst>
                  <a:path w="127" h="934" extrusionOk="0">
                    <a:moveTo>
                      <a:pt x="124" y="0"/>
                    </a:moveTo>
                    <a:lnTo>
                      <a:pt x="1" y="71"/>
                    </a:lnTo>
                    <a:lnTo>
                      <a:pt x="2" y="861"/>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7565;p55">
                <a:extLst>
                  <a:ext uri="{FF2B5EF4-FFF2-40B4-BE49-F238E27FC236}">
                    <a16:creationId xmlns:a16="http://schemas.microsoft.com/office/drawing/2014/main" id="{A88E4553-AC32-4A78-BB0E-3621AC1105CB}"/>
                  </a:ext>
                </a:extLst>
              </p:cNvPr>
              <p:cNvSpPr/>
              <p:nvPr/>
            </p:nvSpPr>
            <p:spPr>
              <a:xfrm>
                <a:off x="5492378" y="2019032"/>
                <a:ext cx="66578" cy="44384"/>
              </a:xfrm>
              <a:custGeom>
                <a:avLst/>
                <a:gdLst/>
                <a:ahLst/>
                <a:cxnLst/>
                <a:rect l="l" t="t" r="r" b="b"/>
                <a:pathLst>
                  <a:path w="813" h="542" extrusionOk="0">
                    <a:moveTo>
                      <a:pt x="688" y="0"/>
                    </a:moveTo>
                    <a:lnTo>
                      <a:pt x="1" y="398"/>
                    </a:lnTo>
                    <a:lnTo>
                      <a:pt x="1" y="541"/>
                    </a:lnTo>
                    <a:lnTo>
                      <a:pt x="813" y="73"/>
                    </a:lnTo>
                    <a:lnTo>
                      <a:pt x="68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7566;p55">
                <a:extLst>
                  <a:ext uri="{FF2B5EF4-FFF2-40B4-BE49-F238E27FC236}">
                    <a16:creationId xmlns:a16="http://schemas.microsoft.com/office/drawing/2014/main" id="{E3473843-F3AA-425C-B736-C571B8B97EB3}"/>
                  </a:ext>
                </a:extLst>
              </p:cNvPr>
              <p:cNvSpPr/>
              <p:nvPr/>
            </p:nvSpPr>
            <p:spPr>
              <a:xfrm>
                <a:off x="5405736" y="2003718"/>
                <a:ext cx="56424" cy="97285"/>
              </a:xfrm>
              <a:custGeom>
                <a:avLst/>
                <a:gdLst/>
                <a:ahLst/>
                <a:cxnLst/>
                <a:rect l="l" t="t" r="r" b="b"/>
                <a:pathLst>
                  <a:path w="689" h="1188" extrusionOk="0">
                    <a:moveTo>
                      <a:pt x="687" y="0"/>
                    </a:moveTo>
                    <a:lnTo>
                      <a:pt x="499" y="109"/>
                    </a:lnTo>
                    <a:lnTo>
                      <a:pt x="0" y="398"/>
                    </a:lnTo>
                    <a:lnTo>
                      <a:pt x="2" y="973"/>
                    </a:lnTo>
                    <a:lnTo>
                      <a:pt x="2" y="1188"/>
                    </a:lnTo>
                    <a:lnTo>
                      <a:pt x="689" y="791"/>
                    </a:lnTo>
                    <a:lnTo>
                      <a:pt x="68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7567;p55">
                <a:extLst>
                  <a:ext uri="{FF2B5EF4-FFF2-40B4-BE49-F238E27FC236}">
                    <a16:creationId xmlns:a16="http://schemas.microsoft.com/office/drawing/2014/main" id="{8DF08723-69D3-430D-882D-83140B4BB878}"/>
                  </a:ext>
                </a:extLst>
              </p:cNvPr>
              <p:cNvSpPr/>
              <p:nvPr/>
            </p:nvSpPr>
            <p:spPr>
              <a:xfrm>
                <a:off x="5461996" y="1997904"/>
                <a:ext cx="10400" cy="76567"/>
              </a:xfrm>
              <a:custGeom>
                <a:avLst/>
                <a:gdLst/>
                <a:ahLst/>
                <a:cxnLst/>
                <a:rect l="l" t="t" r="r" b="b"/>
                <a:pathLst>
                  <a:path w="127" h="935" extrusionOk="0">
                    <a:moveTo>
                      <a:pt x="124" y="0"/>
                    </a:moveTo>
                    <a:lnTo>
                      <a:pt x="0" y="71"/>
                    </a:lnTo>
                    <a:lnTo>
                      <a:pt x="2" y="862"/>
                    </a:lnTo>
                    <a:lnTo>
                      <a:pt x="127" y="934"/>
                    </a:lnTo>
                    <a:lnTo>
                      <a:pt x="1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7568;p55">
                <a:extLst>
                  <a:ext uri="{FF2B5EF4-FFF2-40B4-BE49-F238E27FC236}">
                    <a16:creationId xmlns:a16="http://schemas.microsoft.com/office/drawing/2014/main" id="{30A1AA98-EE38-48A0-83DA-FE18671BE84E}"/>
                  </a:ext>
                </a:extLst>
              </p:cNvPr>
              <p:cNvSpPr/>
              <p:nvPr/>
            </p:nvSpPr>
            <p:spPr>
              <a:xfrm>
                <a:off x="5405818" y="2068411"/>
                <a:ext cx="66578" cy="44384"/>
              </a:xfrm>
              <a:custGeom>
                <a:avLst/>
                <a:gdLst/>
                <a:ahLst/>
                <a:cxnLst/>
                <a:rect l="l" t="t" r="r" b="b"/>
                <a:pathLst>
                  <a:path w="813" h="542" extrusionOk="0">
                    <a:moveTo>
                      <a:pt x="688" y="1"/>
                    </a:moveTo>
                    <a:lnTo>
                      <a:pt x="1" y="398"/>
                    </a:lnTo>
                    <a:lnTo>
                      <a:pt x="1" y="542"/>
                    </a:lnTo>
                    <a:lnTo>
                      <a:pt x="813" y="73"/>
                    </a:lnTo>
                    <a:lnTo>
                      <a:pt x="68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roup 7">
              <a:extLst>
                <a:ext uri="{FF2B5EF4-FFF2-40B4-BE49-F238E27FC236}">
                  <a16:creationId xmlns:a16="http://schemas.microsoft.com/office/drawing/2014/main" id="{A53D8DEE-1D1B-4C6D-AD0E-6B11B9B75DFD}"/>
                </a:ext>
              </a:extLst>
            </p:cNvPr>
            <p:cNvGrpSpPr/>
            <p:nvPr/>
          </p:nvGrpSpPr>
          <p:grpSpPr>
            <a:xfrm>
              <a:off x="5727899" y="2838581"/>
              <a:ext cx="1335739" cy="1320550"/>
              <a:chOff x="5727899" y="2838581"/>
              <a:chExt cx="1335739" cy="1320550"/>
            </a:xfrm>
          </p:grpSpPr>
          <p:sp>
            <p:nvSpPr>
              <p:cNvPr id="79" name="Google Shape;7293;p55">
                <a:extLst>
                  <a:ext uri="{FF2B5EF4-FFF2-40B4-BE49-F238E27FC236}">
                    <a16:creationId xmlns:a16="http://schemas.microsoft.com/office/drawing/2014/main" id="{2906288A-C40C-4920-B71B-78A77B9827FB}"/>
                  </a:ext>
                </a:extLst>
              </p:cNvPr>
              <p:cNvSpPr/>
              <p:nvPr/>
            </p:nvSpPr>
            <p:spPr>
              <a:xfrm>
                <a:off x="5727899" y="3385849"/>
                <a:ext cx="1335739" cy="773282"/>
              </a:xfrm>
              <a:custGeom>
                <a:avLst/>
                <a:gdLst/>
                <a:ahLst/>
                <a:cxnLst/>
                <a:rect l="l" t="t" r="r" b="b"/>
                <a:pathLst>
                  <a:path w="16311" h="9443" extrusionOk="0">
                    <a:moveTo>
                      <a:pt x="9875" y="1"/>
                    </a:moveTo>
                    <a:cubicBezTo>
                      <a:pt x="9817" y="1"/>
                      <a:pt x="9759" y="13"/>
                      <a:pt x="9716" y="39"/>
                    </a:cubicBezTo>
                    <a:lnTo>
                      <a:pt x="89" y="5639"/>
                    </a:lnTo>
                    <a:cubicBezTo>
                      <a:pt x="0" y="5690"/>
                      <a:pt x="0" y="5772"/>
                      <a:pt x="89" y="5825"/>
                    </a:cubicBezTo>
                    <a:lnTo>
                      <a:pt x="6275" y="9405"/>
                    </a:lnTo>
                    <a:cubicBezTo>
                      <a:pt x="6319" y="9430"/>
                      <a:pt x="6377" y="9443"/>
                      <a:pt x="6435" y="9443"/>
                    </a:cubicBezTo>
                    <a:cubicBezTo>
                      <a:pt x="6493" y="9443"/>
                      <a:pt x="6551" y="9430"/>
                      <a:pt x="6595" y="9405"/>
                    </a:cubicBezTo>
                    <a:lnTo>
                      <a:pt x="16222" y="3805"/>
                    </a:lnTo>
                    <a:cubicBezTo>
                      <a:pt x="16311" y="3754"/>
                      <a:pt x="16311" y="3670"/>
                      <a:pt x="16222" y="3619"/>
                    </a:cubicBezTo>
                    <a:lnTo>
                      <a:pt x="10036" y="39"/>
                    </a:lnTo>
                    <a:cubicBezTo>
                      <a:pt x="9992" y="13"/>
                      <a:pt x="9934" y="1"/>
                      <a:pt x="9875"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294;p55">
                <a:extLst>
                  <a:ext uri="{FF2B5EF4-FFF2-40B4-BE49-F238E27FC236}">
                    <a16:creationId xmlns:a16="http://schemas.microsoft.com/office/drawing/2014/main" id="{86D110B8-17BB-443A-9D34-6DB900108829}"/>
                  </a:ext>
                </a:extLst>
              </p:cNvPr>
              <p:cNvSpPr/>
              <p:nvPr/>
            </p:nvSpPr>
            <p:spPr>
              <a:xfrm>
                <a:off x="5727981" y="3385603"/>
                <a:ext cx="1335657" cy="773282"/>
              </a:xfrm>
              <a:custGeom>
                <a:avLst/>
                <a:gdLst/>
                <a:ahLst/>
                <a:cxnLst/>
                <a:rect l="l" t="t" r="r" b="b"/>
                <a:pathLst>
                  <a:path w="16310" h="9443" extrusionOk="0">
                    <a:moveTo>
                      <a:pt x="9875" y="1"/>
                    </a:moveTo>
                    <a:cubicBezTo>
                      <a:pt x="9817" y="1"/>
                      <a:pt x="9759" y="14"/>
                      <a:pt x="9715" y="39"/>
                    </a:cubicBezTo>
                    <a:lnTo>
                      <a:pt x="88" y="5639"/>
                    </a:lnTo>
                    <a:cubicBezTo>
                      <a:pt x="1" y="5690"/>
                      <a:pt x="1" y="5773"/>
                      <a:pt x="89" y="5825"/>
                    </a:cubicBezTo>
                    <a:lnTo>
                      <a:pt x="6275" y="9405"/>
                    </a:lnTo>
                    <a:cubicBezTo>
                      <a:pt x="6319" y="9430"/>
                      <a:pt x="6377" y="9443"/>
                      <a:pt x="6435" y="9443"/>
                    </a:cubicBezTo>
                    <a:cubicBezTo>
                      <a:pt x="6493" y="9443"/>
                      <a:pt x="6551" y="9430"/>
                      <a:pt x="6594" y="9405"/>
                    </a:cubicBezTo>
                    <a:lnTo>
                      <a:pt x="16221" y="3805"/>
                    </a:lnTo>
                    <a:cubicBezTo>
                      <a:pt x="16310" y="3754"/>
                      <a:pt x="16310" y="3670"/>
                      <a:pt x="16221" y="3619"/>
                    </a:cubicBezTo>
                    <a:lnTo>
                      <a:pt x="10035" y="39"/>
                    </a:lnTo>
                    <a:cubicBezTo>
                      <a:pt x="9991" y="14"/>
                      <a:pt x="9933" y="1"/>
                      <a:pt x="98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295;p55">
                <a:extLst>
                  <a:ext uri="{FF2B5EF4-FFF2-40B4-BE49-F238E27FC236}">
                    <a16:creationId xmlns:a16="http://schemas.microsoft.com/office/drawing/2014/main" id="{62FD6761-635A-4CE2-9082-1DA90C96F7E9}"/>
                  </a:ext>
                </a:extLst>
              </p:cNvPr>
              <p:cNvSpPr/>
              <p:nvPr/>
            </p:nvSpPr>
            <p:spPr>
              <a:xfrm>
                <a:off x="6665397" y="3549628"/>
                <a:ext cx="34395" cy="107030"/>
              </a:xfrm>
              <a:custGeom>
                <a:avLst/>
                <a:gdLst/>
                <a:ahLst/>
                <a:cxnLst/>
                <a:rect l="l" t="t" r="r" b="b"/>
                <a:pathLst>
                  <a:path w="420" h="1307" extrusionOk="0">
                    <a:moveTo>
                      <a:pt x="1" y="1"/>
                    </a:moveTo>
                    <a:lnTo>
                      <a:pt x="1" y="1185"/>
                    </a:lnTo>
                    <a:cubicBezTo>
                      <a:pt x="1" y="1217"/>
                      <a:pt x="21" y="1248"/>
                      <a:pt x="63" y="1271"/>
                    </a:cubicBezTo>
                    <a:cubicBezTo>
                      <a:pt x="104" y="1295"/>
                      <a:pt x="158" y="1307"/>
                      <a:pt x="211" y="1307"/>
                    </a:cubicBezTo>
                    <a:cubicBezTo>
                      <a:pt x="265" y="1307"/>
                      <a:pt x="318" y="1295"/>
                      <a:pt x="359" y="1271"/>
                    </a:cubicBezTo>
                    <a:cubicBezTo>
                      <a:pt x="399" y="1248"/>
                      <a:pt x="420" y="1217"/>
                      <a:pt x="420" y="1187"/>
                    </a:cubicBezTo>
                    <a:lnTo>
                      <a:pt x="420" y="1"/>
                    </a:lnTo>
                    <a:cubicBezTo>
                      <a:pt x="420" y="33"/>
                      <a:pt x="399" y="63"/>
                      <a:pt x="359" y="86"/>
                    </a:cubicBezTo>
                    <a:cubicBezTo>
                      <a:pt x="318" y="110"/>
                      <a:pt x="265" y="122"/>
                      <a:pt x="211" y="122"/>
                    </a:cubicBezTo>
                    <a:cubicBezTo>
                      <a:pt x="158" y="122"/>
                      <a:pt x="104" y="110"/>
                      <a:pt x="63" y="86"/>
                    </a:cubicBezTo>
                    <a:cubicBezTo>
                      <a:pt x="21" y="63"/>
                      <a:pt x="1" y="31"/>
                      <a:pt x="1"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296;p55">
                <a:extLst>
                  <a:ext uri="{FF2B5EF4-FFF2-40B4-BE49-F238E27FC236}">
                    <a16:creationId xmlns:a16="http://schemas.microsoft.com/office/drawing/2014/main" id="{50A523B7-9AE0-46F7-BA31-40124C76875D}"/>
                  </a:ext>
                </a:extLst>
              </p:cNvPr>
              <p:cNvSpPr/>
              <p:nvPr/>
            </p:nvSpPr>
            <p:spPr>
              <a:xfrm>
                <a:off x="6663596" y="3539801"/>
                <a:ext cx="37834" cy="19899"/>
              </a:xfrm>
              <a:custGeom>
                <a:avLst/>
                <a:gdLst/>
                <a:ahLst/>
                <a:cxnLst/>
                <a:rect l="l" t="t" r="r" b="b"/>
                <a:pathLst>
                  <a:path w="462" h="243" extrusionOk="0">
                    <a:moveTo>
                      <a:pt x="233" y="0"/>
                    </a:moveTo>
                    <a:cubicBezTo>
                      <a:pt x="179" y="0"/>
                      <a:pt x="125" y="12"/>
                      <a:pt x="83" y="37"/>
                    </a:cubicBezTo>
                    <a:cubicBezTo>
                      <a:pt x="1" y="85"/>
                      <a:pt x="2" y="160"/>
                      <a:pt x="85" y="206"/>
                    </a:cubicBezTo>
                    <a:cubicBezTo>
                      <a:pt x="125" y="230"/>
                      <a:pt x="179" y="242"/>
                      <a:pt x="233" y="242"/>
                    </a:cubicBezTo>
                    <a:cubicBezTo>
                      <a:pt x="286" y="242"/>
                      <a:pt x="340" y="230"/>
                      <a:pt x="381" y="206"/>
                    </a:cubicBezTo>
                    <a:cubicBezTo>
                      <a:pt x="462" y="160"/>
                      <a:pt x="462" y="83"/>
                      <a:pt x="379" y="35"/>
                    </a:cubicBezTo>
                    <a:cubicBezTo>
                      <a:pt x="339" y="12"/>
                      <a:pt x="286" y="0"/>
                      <a:pt x="233"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297;p55">
                <a:extLst>
                  <a:ext uri="{FF2B5EF4-FFF2-40B4-BE49-F238E27FC236}">
                    <a16:creationId xmlns:a16="http://schemas.microsoft.com/office/drawing/2014/main" id="{98194989-DC4B-4108-BF6A-B25499CE8657}"/>
                  </a:ext>
                </a:extLst>
              </p:cNvPr>
              <p:cNvSpPr/>
              <p:nvPr/>
            </p:nvSpPr>
            <p:spPr>
              <a:xfrm>
                <a:off x="6551404" y="3309282"/>
                <a:ext cx="266886" cy="255086"/>
              </a:xfrm>
              <a:custGeom>
                <a:avLst/>
                <a:gdLst/>
                <a:ahLst/>
                <a:cxnLst/>
                <a:rect l="l" t="t" r="r" b="b"/>
                <a:pathLst>
                  <a:path w="3259" h="3115" extrusionOk="0">
                    <a:moveTo>
                      <a:pt x="1307" y="1"/>
                    </a:moveTo>
                    <a:cubicBezTo>
                      <a:pt x="1253" y="1"/>
                      <a:pt x="1199" y="8"/>
                      <a:pt x="1145" y="23"/>
                    </a:cubicBezTo>
                    <a:cubicBezTo>
                      <a:pt x="875" y="95"/>
                      <a:pt x="688" y="340"/>
                      <a:pt x="689" y="620"/>
                    </a:cubicBezTo>
                    <a:lnTo>
                      <a:pt x="689" y="626"/>
                    </a:lnTo>
                    <a:cubicBezTo>
                      <a:pt x="364" y="668"/>
                      <a:pt x="179" y="1017"/>
                      <a:pt x="325" y="1310"/>
                    </a:cubicBezTo>
                    <a:cubicBezTo>
                      <a:pt x="125" y="1418"/>
                      <a:pt x="0" y="1626"/>
                      <a:pt x="0" y="1854"/>
                    </a:cubicBezTo>
                    <a:cubicBezTo>
                      <a:pt x="0" y="2076"/>
                      <a:pt x="119" y="2282"/>
                      <a:pt x="314" y="2391"/>
                    </a:cubicBezTo>
                    <a:cubicBezTo>
                      <a:pt x="340" y="2637"/>
                      <a:pt x="548" y="2815"/>
                      <a:pt x="783" y="2815"/>
                    </a:cubicBezTo>
                    <a:cubicBezTo>
                      <a:pt x="821" y="2815"/>
                      <a:pt x="859" y="2810"/>
                      <a:pt x="897" y="2801"/>
                    </a:cubicBezTo>
                    <a:cubicBezTo>
                      <a:pt x="905" y="2807"/>
                      <a:pt x="913" y="2811"/>
                      <a:pt x="921" y="2817"/>
                    </a:cubicBezTo>
                    <a:cubicBezTo>
                      <a:pt x="1132" y="3018"/>
                      <a:pt x="1399" y="3115"/>
                      <a:pt x="1665" y="3115"/>
                    </a:cubicBezTo>
                    <a:cubicBezTo>
                      <a:pt x="2006" y="3115"/>
                      <a:pt x="2344" y="2955"/>
                      <a:pt x="2555" y="2647"/>
                    </a:cubicBezTo>
                    <a:cubicBezTo>
                      <a:pt x="2819" y="2589"/>
                      <a:pt x="2980" y="2321"/>
                      <a:pt x="2908" y="2060"/>
                    </a:cubicBezTo>
                    <a:cubicBezTo>
                      <a:pt x="3143" y="1900"/>
                      <a:pt x="3259" y="1616"/>
                      <a:pt x="3202" y="1338"/>
                    </a:cubicBezTo>
                    <a:cubicBezTo>
                      <a:pt x="3147" y="1059"/>
                      <a:pt x="2928" y="842"/>
                      <a:pt x="2650" y="787"/>
                    </a:cubicBezTo>
                    <a:cubicBezTo>
                      <a:pt x="2732" y="569"/>
                      <a:pt x="2647" y="323"/>
                      <a:pt x="2447" y="205"/>
                    </a:cubicBezTo>
                    <a:cubicBezTo>
                      <a:pt x="2370" y="160"/>
                      <a:pt x="2286" y="139"/>
                      <a:pt x="2203" y="139"/>
                    </a:cubicBezTo>
                    <a:cubicBezTo>
                      <a:pt x="2066" y="139"/>
                      <a:pt x="1932" y="197"/>
                      <a:pt x="1839" y="308"/>
                    </a:cubicBezTo>
                    <a:cubicBezTo>
                      <a:pt x="1727" y="115"/>
                      <a:pt x="1522" y="1"/>
                      <a:pt x="1307"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298;p55">
                <a:extLst>
                  <a:ext uri="{FF2B5EF4-FFF2-40B4-BE49-F238E27FC236}">
                    <a16:creationId xmlns:a16="http://schemas.microsoft.com/office/drawing/2014/main" id="{1A2DECFF-CDE6-4AF8-8D9E-AB263C7B6741}"/>
                  </a:ext>
                </a:extLst>
              </p:cNvPr>
              <p:cNvSpPr/>
              <p:nvPr/>
            </p:nvSpPr>
            <p:spPr>
              <a:xfrm>
                <a:off x="6836633" y="3614975"/>
                <a:ext cx="34395" cy="107030"/>
              </a:xfrm>
              <a:custGeom>
                <a:avLst/>
                <a:gdLst/>
                <a:ahLst/>
                <a:cxnLst/>
                <a:rect l="l" t="t" r="r" b="b"/>
                <a:pathLst>
                  <a:path w="420" h="1307" extrusionOk="0">
                    <a:moveTo>
                      <a:pt x="1" y="0"/>
                    </a:moveTo>
                    <a:lnTo>
                      <a:pt x="1" y="1185"/>
                    </a:lnTo>
                    <a:cubicBezTo>
                      <a:pt x="1" y="1217"/>
                      <a:pt x="21" y="1247"/>
                      <a:pt x="61" y="1271"/>
                    </a:cubicBezTo>
                    <a:cubicBezTo>
                      <a:pt x="103" y="1295"/>
                      <a:pt x="156" y="1306"/>
                      <a:pt x="210" y="1306"/>
                    </a:cubicBezTo>
                    <a:cubicBezTo>
                      <a:pt x="264" y="1306"/>
                      <a:pt x="317" y="1295"/>
                      <a:pt x="359" y="1271"/>
                    </a:cubicBezTo>
                    <a:cubicBezTo>
                      <a:pt x="399" y="1247"/>
                      <a:pt x="420" y="1217"/>
                      <a:pt x="420" y="1185"/>
                    </a:cubicBezTo>
                    <a:lnTo>
                      <a:pt x="420" y="0"/>
                    </a:lnTo>
                    <a:cubicBezTo>
                      <a:pt x="420" y="32"/>
                      <a:pt x="399" y="63"/>
                      <a:pt x="359" y="86"/>
                    </a:cubicBezTo>
                    <a:cubicBezTo>
                      <a:pt x="318" y="110"/>
                      <a:pt x="264" y="122"/>
                      <a:pt x="211" y="122"/>
                    </a:cubicBezTo>
                    <a:cubicBezTo>
                      <a:pt x="157" y="122"/>
                      <a:pt x="103" y="110"/>
                      <a:pt x="61" y="86"/>
                    </a:cubicBezTo>
                    <a:cubicBezTo>
                      <a:pt x="21" y="63"/>
                      <a:pt x="1" y="31"/>
                      <a:pt x="1"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299;p55">
                <a:extLst>
                  <a:ext uri="{FF2B5EF4-FFF2-40B4-BE49-F238E27FC236}">
                    <a16:creationId xmlns:a16="http://schemas.microsoft.com/office/drawing/2014/main" id="{C64F0BAD-CF46-4DAD-8A1C-630D58C1B1A8}"/>
                  </a:ext>
                </a:extLst>
              </p:cNvPr>
              <p:cNvSpPr/>
              <p:nvPr/>
            </p:nvSpPr>
            <p:spPr>
              <a:xfrm>
                <a:off x="6834831" y="3604985"/>
                <a:ext cx="37834" cy="19981"/>
              </a:xfrm>
              <a:custGeom>
                <a:avLst/>
                <a:gdLst/>
                <a:ahLst/>
                <a:cxnLst/>
                <a:rect l="l" t="t" r="r" b="b"/>
                <a:pathLst>
                  <a:path w="462" h="244" extrusionOk="0">
                    <a:moveTo>
                      <a:pt x="231" y="1"/>
                    </a:moveTo>
                    <a:cubicBezTo>
                      <a:pt x="177" y="1"/>
                      <a:pt x="124" y="13"/>
                      <a:pt x="83" y="37"/>
                    </a:cubicBezTo>
                    <a:cubicBezTo>
                      <a:pt x="1" y="83"/>
                      <a:pt x="2" y="161"/>
                      <a:pt x="83" y="208"/>
                    </a:cubicBezTo>
                    <a:cubicBezTo>
                      <a:pt x="125" y="232"/>
                      <a:pt x="179" y="244"/>
                      <a:pt x="233" y="244"/>
                    </a:cubicBezTo>
                    <a:cubicBezTo>
                      <a:pt x="286" y="244"/>
                      <a:pt x="340" y="232"/>
                      <a:pt x="381" y="208"/>
                    </a:cubicBezTo>
                    <a:cubicBezTo>
                      <a:pt x="462" y="161"/>
                      <a:pt x="462" y="83"/>
                      <a:pt x="379" y="37"/>
                    </a:cubicBezTo>
                    <a:cubicBezTo>
                      <a:pt x="338" y="13"/>
                      <a:pt x="284" y="1"/>
                      <a:pt x="23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300;p55">
                <a:extLst>
                  <a:ext uri="{FF2B5EF4-FFF2-40B4-BE49-F238E27FC236}">
                    <a16:creationId xmlns:a16="http://schemas.microsoft.com/office/drawing/2014/main" id="{E3CCAF05-50F6-44BD-9EB0-340C1EC7F6D4}"/>
                  </a:ext>
                </a:extLst>
              </p:cNvPr>
              <p:cNvSpPr/>
              <p:nvPr/>
            </p:nvSpPr>
            <p:spPr>
              <a:xfrm>
                <a:off x="6722640" y="3374548"/>
                <a:ext cx="266886" cy="255086"/>
              </a:xfrm>
              <a:custGeom>
                <a:avLst/>
                <a:gdLst/>
                <a:ahLst/>
                <a:cxnLst/>
                <a:rect l="l" t="t" r="r" b="b"/>
                <a:pathLst>
                  <a:path w="3259" h="3115" extrusionOk="0">
                    <a:moveTo>
                      <a:pt x="1304" y="0"/>
                    </a:moveTo>
                    <a:cubicBezTo>
                      <a:pt x="1251" y="0"/>
                      <a:pt x="1198" y="7"/>
                      <a:pt x="1145" y="22"/>
                    </a:cubicBezTo>
                    <a:cubicBezTo>
                      <a:pt x="875" y="96"/>
                      <a:pt x="688" y="341"/>
                      <a:pt x="689" y="619"/>
                    </a:cubicBezTo>
                    <a:lnTo>
                      <a:pt x="689" y="626"/>
                    </a:lnTo>
                    <a:cubicBezTo>
                      <a:pt x="364" y="667"/>
                      <a:pt x="177" y="1018"/>
                      <a:pt x="325" y="1311"/>
                    </a:cubicBezTo>
                    <a:cubicBezTo>
                      <a:pt x="125" y="1418"/>
                      <a:pt x="0" y="1627"/>
                      <a:pt x="0" y="1855"/>
                    </a:cubicBezTo>
                    <a:cubicBezTo>
                      <a:pt x="0" y="2076"/>
                      <a:pt x="119" y="2281"/>
                      <a:pt x="314" y="2391"/>
                    </a:cubicBezTo>
                    <a:cubicBezTo>
                      <a:pt x="339" y="2637"/>
                      <a:pt x="548" y="2815"/>
                      <a:pt x="784" y="2815"/>
                    </a:cubicBezTo>
                    <a:cubicBezTo>
                      <a:pt x="821" y="2815"/>
                      <a:pt x="859" y="2811"/>
                      <a:pt x="897" y="2801"/>
                    </a:cubicBezTo>
                    <a:lnTo>
                      <a:pt x="921" y="2816"/>
                    </a:lnTo>
                    <a:cubicBezTo>
                      <a:pt x="1132" y="3017"/>
                      <a:pt x="1399" y="3114"/>
                      <a:pt x="1665" y="3114"/>
                    </a:cubicBezTo>
                    <a:cubicBezTo>
                      <a:pt x="2006" y="3114"/>
                      <a:pt x="2344" y="2954"/>
                      <a:pt x="2555" y="2646"/>
                    </a:cubicBezTo>
                    <a:cubicBezTo>
                      <a:pt x="2819" y="2588"/>
                      <a:pt x="2980" y="2320"/>
                      <a:pt x="2908" y="2060"/>
                    </a:cubicBezTo>
                    <a:cubicBezTo>
                      <a:pt x="3143" y="1901"/>
                      <a:pt x="3259" y="1615"/>
                      <a:pt x="3202" y="1337"/>
                    </a:cubicBezTo>
                    <a:cubicBezTo>
                      <a:pt x="3146" y="1058"/>
                      <a:pt x="2928" y="841"/>
                      <a:pt x="2650" y="786"/>
                    </a:cubicBezTo>
                    <a:cubicBezTo>
                      <a:pt x="2732" y="568"/>
                      <a:pt x="2647" y="323"/>
                      <a:pt x="2447" y="204"/>
                    </a:cubicBezTo>
                    <a:cubicBezTo>
                      <a:pt x="2370" y="159"/>
                      <a:pt x="2286" y="138"/>
                      <a:pt x="2203" y="138"/>
                    </a:cubicBezTo>
                    <a:cubicBezTo>
                      <a:pt x="2066" y="138"/>
                      <a:pt x="1932" y="196"/>
                      <a:pt x="1839" y="307"/>
                    </a:cubicBezTo>
                    <a:cubicBezTo>
                      <a:pt x="1726" y="114"/>
                      <a:pt x="1520" y="0"/>
                      <a:pt x="130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301;p55">
                <a:extLst>
                  <a:ext uri="{FF2B5EF4-FFF2-40B4-BE49-F238E27FC236}">
                    <a16:creationId xmlns:a16="http://schemas.microsoft.com/office/drawing/2014/main" id="{B67764A0-4E68-43D0-9E1C-7645B08C8507}"/>
                  </a:ext>
                </a:extLst>
              </p:cNvPr>
              <p:cNvSpPr/>
              <p:nvPr/>
            </p:nvSpPr>
            <p:spPr>
              <a:xfrm>
                <a:off x="6239232" y="2838581"/>
                <a:ext cx="401106" cy="1020588"/>
              </a:xfrm>
              <a:custGeom>
                <a:avLst/>
                <a:gdLst/>
                <a:ahLst/>
                <a:cxnLst/>
                <a:rect l="l" t="t" r="r" b="b"/>
                <a:pathLst>
                  <a:path w="4898" h="12463" extrusionOk="0">
                    <a:moveTo>
                      <a:pt x="0" y="1"/>
                    </a:moveTo>
                    <a:lnTo>
                      <a:pt x="45" y="8907"/>
                    </a:lnTo>
                    <a:lnTo>
                      <a:pt x="4897" y="12463"/>
                    </a:lnTo>
                    <a:lnTo>
                      <a:pt x="4852" y="2768"/>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302;p55">
                <a:extLst>
                  <a:ext uri="{FF2B5EF4-FFF2-40B4-BE49-F238E27FC236}">
                    <a16:creationId xmlns:a16="http://schemas.microsoft.com/office/drawing/2014/main" id="{D959B120-E94C-46E9-A3E5-5C500EE3831D}"/>
                  </a:ext>
                </a:extLst>
              </p:cNvPr>
              <p:cNvSpPr/>
              <p:nvPr/>
            </p:nvSpPr>
            <p:spPr>
              <a:xfrm>
                <a:off x="5852538" y="2838581"/>
                <a:ext cx="386775" cy="1013136"/>
              </a:xfrm>
              <a:custGeom>
                <a:avLst/>
                <a:gdLst/>
                <a:ahLst/>
                <a:cxnLst/>
                <a:rect l="l" t="t" r="r" b="b"/>
                <a:pathLst>
                  <a:path w="4723" h="12372" extrusionOk="0">
                    <a:moveTo>
                      <a:pt x="4722" y="1"/>
                    </a:moveTo>
                    <a:lnTo>
                      <a:pt x="1" y="2676"/>
                    </a:lnTo>
                    <a:lnTo>
                      <a:pt x="46" y="12371"/>
                    </a:lnTo>
                    <a:lnTo>
                      <a:pt x="4677" y="8907"/>
                    </a:lnTo>
                    <a:lnTo>
                      <a:pt x="47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303;p55">
                <a:extLst>
                  <a:ext uri="{FF2B5EF4-FFF2-40B4-BE49-F238E27FC236}">
                    <a16:creationId xmlns:a16="http://schemas.microsoft.com/office/drawing/2014/main" id="{DD6356A7-D171-4DD8-AAFD-FA7C693FE44D}"/>
                  </a:ext>
                </a:extLst>
              </p:cNvPr>
              <p:cNvSpPr/>
              <p:nvPr/>
            </p:nvSpPr>
            <p:spPr>
              <a:xfrm>
                <a:off x="6249878" y="3065251"/>
                <a:ext cx="390297" cy="1013055"/>
              </a:xfrm>
              <a:custGeom>
                <a:avLst/>
                <a:gdLst/>
                <a:ahLst/>
                <a:cxnLst/>
                <a:rect l="l" t="t" r="r" b="b"/>
                <a:pathLst>
                  <a:path w="4766" h="12371" extrusionOk="0">
                    <a:moveTo>
                      <a:pt x="4721" y="1"/>
                    </a:moveTo>
                    <a:lnTo>
                      <a:pt x="1" y="2675"/>
                    </a:lnTo>
                    <a:lnTo>
                      <a:pt x="46" y="12370"/>
                    </a:lnTo>
                    <a:lnTo>
                      <a:pt x="4766" y="9696"/>
                    </a:lnTo>
                    <a:lnTo>
                      <a:pt x="47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304;p55">
                <a:extLst>
                  <a:ext uri="{FF2B5EF4-FFF2-40B4-BE49-F238E27FC236}">
                    <a16:creationId xmlns:a16="http://schemas.microsoft.com/office/drawing/2014/main" id="{1183BE62-FDA7-45BB-94DC-23EB07FC275F}"/>
                  </a:ext>
                </a:extLst>
              </p:cNvPr>
              <p:cNvSpPr/>
              <p:nvPr/>
            </p:nvSpPr>
            <p:spPr>
              <a:xfrm>
                <a:off x="5852538" y="3057718"/>
                <a:ext cx="401106" cy="1020588"/>
              </a:xfrm>
              <a:custGeom>
                <a:avLst/>
                <a:gdLst/>
                <a:ahLst/>
                <a:cxnLst/>
                <a:rect l="l" t="t" r="r" b="b"/>
                <a:pathLst>
                  <a:path w="4898" h="12463" extrusionOk="0">
                    <a:moveTo>
                      <a:pt x="1" y="0"/>
                    </a:moveTo>
                    <a:lnTo>
                      <a:pt x="46" y="9695"/>
                    </a:lnTo>
                    <a:lnTo>
                      <a:pt x="4898" y="12462"/>
                    </a:lnTo>
                    <a:lnTo>
                      <a:pt x="4898" y="12462"/>
                    </a:lnTo>
                    <a:lnTo>
                      <a:pt x="4853" y="2767"/>
                    </a:lnTo>
                    <a:lnTo>
                      <a:pt x="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305;p55">
                <a:extLst>
                  <a:ext uri="{FF2B5EF4-FFF2-40B4-BE49-F238E27FC236}">
                    <a16:creationId xmlns:a16="http://schemas.microsoft.com/office/drawing/2014/main" id="{0C85D56F-17AD-4BBA-8480-E44EF8254F6F}"/>
                  </a:ext>
                </a:extLst>
              </p:cNvPr>
              <p:cNvSpPr/>
              <p:nvPr/>
            </p:nvSpPr>
            <p:spPr>
              <a:xfrm>
                <a:off x="5852538" y="2838745"/>
                <a:ext cx="783951" cy="445561"/>
              </a:xfrm>
              <a:custGeom>
                <a:avLst/>
                <a:gdLst/>
                <a:ahLst/>
                <a:cxnLst/>
                <a:rect l="l" t="t" r="r" b="b"/>
                <a:pathLst>
                  <a:path w="9573" h="5441" extrusionOk="0">
                    <a:moveTo>
                      <a:pt x="4721" y="0"/>
                    </a:moveTo>
                    <a:lnTo>
                      <a:pt x="1" y="2674"/>
                    </a:lnTo>
                    <a:lnTo>
                      <a:pt x="4853" y="5441"/>
                    </a:lnTo>
                    <a:lnTo>
                      <a:pt x="9573" y="2767"/>
                    </a:lnTo>
                    <a:lnTo>
                      <a:pt x="47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306;p55">
                <a:extLst>
                  <a:ext uri="{FF2B5EF4-FFF2-40B4-BE49-F238E27FC236}">
                    <a16:creationId xmlns:a16="http://schemas.microsoft.com/office/drawing/2014/main" id="{BC260C88-93F8-49E2-9A53-064DB167AFC3}"/>
                  </a:ext>
                </a:extLst>
              </p:cNvPr>
              <p:cNvSpPr/>
              <p:nvPr/>
            </p:nvSpPr>
            <p:spPr>
              <a:xfrm>
                <a:off x="5908143" y="3187267"/>
                <a:ext cx="73539" cy="126519"/>
              </a:xfrm>
              <a:custGeom>
                <a:avLst/>
                <a:gdLst/>
                <a:ahLst/>
                <a:cxnLst/>
                <a:rect l="l" t="t" r="r" b="b"/>
                <a:pathLst>
                  <a:path w="898" h="1545" extrusionOk="0">
                    <a:moveTo>
                      <a:pt x="3" y="0"/>
                    </a:moveTo>
                    <a:lnTo>
                      <a:pt x="0" y="1028"/>
                    </a:lnTo>
                    <a:lnTo>
                      <a:pt x="895" y="1544"/>
                    </a:lnTo>
                    <a:lnTo>
                      <a:pt x="897" y="1265"/>
                    </a:lnTo>
                    <a:lnTo>
                      <a:pt x="898" y="516"/>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307;p55">
                <a:extLst>
                  <a:ext uri="{FF2B5EF4-FFF2-40B4-BE49-F238E27FC236}">
                    <a16:creationId xmlns:a16="http://schemas.microsoft.com/office/drawing/2014/main" id="{9EE6DAC1-3AD0-40A6-88F0-8414DD7B2499}"/>
                  </a:ext>
                </a:extLst>
              </p:cNvPr>
              <p:cNvSpPr/>
              <p:nvPr/>
            </p:nvSpPr>
            <p:spPr>
              <a:xfrm>
                <a:off x="5894958" y="3179487"/>
                <a:ext cx="13512" cy="99741"/>
              </a:xfrm>
              <a:custGeom>
                <a:avLst/>
                <a:gdLst/>
                <a:ahLst/>
                <a:cxnLst/>
                <a:rect l="l" t="t" r="r" b="b"/>
                <a:pathLst>
                  <a:path w="165" h="1218" extrusionOk="0">
                    <a:moveTo>
                      <a:pt x="3" y="1"/>
                    </a:moveTo>
                    <a:lnTo>
                      <a:pt x="0" y="1218"/>
                    </a:lnTo>
                    <a:lnTo>
                      <a:pt x="161"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308;p55">
                <a:extLst>
                  <a:ext uri="{FF2B5EF4-FFF2-40B4-BE49-F238E27FC236}">
                    <a16:creationId xmlns:a16="http://schemas.microsoft.com/office/drawing/2014/main" id="{7E04C418-FEEF-4963-90CA-8445DD66BEAD}"/>
                  </a:ext>
                </a:extLst>
              </p:cNvPr>
              <p:cNvSpPr/>
              <p:nvPr/>
            </p:nvSpPr>
            <p:spPr>
              <a:xfrm>
                <a:off x="5894958" y="3271449"/>
                <a:ext cx="86560" cy="57650"/>
              </a:xfrm>
              <a:custGeom>
                <a:avLst/>
                <a:gdLst/>
                <a:ahLst/>
                <a:cxnLst/>
                <a:rect l="l" t="t" r="r" b="b"/>
                <a:pathLst>
                  <a:path w="1057" h="704" extrusionOk="0">
                    <a:moveTo>
                      <a:pt x="161" y="0"/>
                    </a:moveTo>
                    <a:lnTo>
                      <a:pt x="0" y="95"/>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309;p55">
                <a:extLst>
                  <a:ext uri="{FF2B5EF4-FFF2-40B4-BE49-F238E27FC236}">
                    <a16:creationId xmlns:a16="http://schemas.microsoft.com/office/drawing/2014/main" id="{520C7A1A-5CB5-493D-978F-188C621274E7}"/>
                  </a:ext>
                </a:extLst>
              </p:cNvPr>
              <p:cNvSpPr/>
              <p:nvPr/>
            </p:nvSpPr>
            <p:spPr>
              <a:xfrm>
                <a:off x="6020826" y="3251878"/>
                <a:ext cx="73621" cy="126601"/>
              </a:xfrm>
              <a:custGeom>
                <a:avLst/>
                <a:gdLst/>
                <a:ahLst/>
                <a:cxnLst/>
                <a:rect l="l" t="t" r="r" b="b"/>
                <a:pathLst>
                  <a:path w="899" h="1546" extrusionOk="0">
                    <a:moveTo>
                      <a:pt x="3" y="0"/>
                    </a:moveTo>
                    <a:lnTo>
                      <a:pt x="1" y="1028"/>
                    </a:lnTo>
                    <a:lnTo>
                      <a:pt x="895" y="1546"/>
                    </a:lnTo>
                    <a:lnTo>
                      <a:pt x="897" y="1264"/>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310;p55">
                <a:extLst>
                  <a:ext uri="{FF2B5EF4-FFF2-40B4-BE49-F238E27FC236}">
                    <a16:creationId xmlns:a16="http://schemas.microsoft.com/office/drawing/2014/main" id="{261698F5-5B52-489F-9FC0-2CFD270F84CD}"/>
                  </a:ext>
                </a:extLst>
              </p:cNvPr>
              <p:cNvSpPr/>
              <p:nvPr/>
            </p:nvSpPr>
            <p:spPr>
              <a:xfrm>
                <a:off x="6007642" y="3244262"/>
                <a:ext cx="13512" cy="99578"/>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311;p55">
                <a:extLst>
                  <a:ext uri="{FF2B5EF4-FFF2-40B4-BE49-F238E27FC236}">
                    <a16:creationId xmlns:a16="http://schemas.microsoft.com/office/drawing/2014/main" id="{B08A40A6-2B5F-4FDA-A9F0-357022EF7BC0}"/>
                  </a:ext>
                </a:extLst>
              </p:cNvPr>
              <p:cNvSpPr/>
              <p:nvPr/>
            </p:nvSpPr>
            <p:spPr>
              <a:xfrm>
                <a:off x="6007642" y="3336060"/>
                <a:ext cx="86560" cy="57732"/>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312;p55">
                <a:extLst>
                  <a:ext uri="{FF2B5EF4-FFF2-40B4-BE49-F238E27FC236}">
                    <a16:creationId xmlns:a16="http://schemas.microsoft.com/office/drawing/2014/main" id="{A0279B6E-82F0-48D0-8151-B3E94EFCE147}"/>
                  </a:ext>
                </a:extLst>
              </p:cNvPr>
              <p:cNvSpPr/>
              <p:nvPr/>
            </p:nvSpPr>
            <p:spPr>
              <a:xfrm>
                <a:off x="6133509" y="3316079"/>
                <a:ext cx="73621" cy="126683"/>
              </a:xfrm>
              <a:custGeom>
                <a:avLst/>
                <a:gdLst/>
                <a:ahLst/>
                <a:cxnLst/>
                <a:rect l="l" t="t" r="r" b="b"/>
                <a:pathLst>
                  <a:path w="899" h="1547" extrusionOk="0">
                    <a:moveTo>
                      <a:pt x="4" y="0"/>
                    </a:moveTo>
                    <a:lnTo>
                      <a:pt x="1" y="1029"/>
                    </a:lnTo>
                    <a:lnTo>
                      <a:pt x="895" y="1546"/>
                    </a:lnTo>
                    <a:lnTo>
                      <a:pt x="897" y="1265"/>
                    </a:lnTo>
                    <a:lnTo>
                      <a:pt x="898" y="517"/>
                    </a:lnTo>
                    <a:lnTo>
                      <a:pt x="249" y="143"/>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313;p55">
                <a:extLst>
                  <a:ext uri="{FF2B5EF4-FFF2-40B4-BE49-F238E27FC236}">
                    <a16:creationId xmlns:a16="http://schemas.microsoft.com/office/drawing/2014/main" id="{10666FFD-B5AB-4B81-9B4A-4E9DE4D9F7DE}"/>
                  </a:ext>
                </a:extLst>
              </p:cNvPr>
              <p:cNvSpPr/>
              <p:nvPr/>
            </p:nvSpPr>
            <p:spPr>
              <a:xfrm>
                <a:off x="6120325" y="3308463"/>
                <a:ext cx="13512" cy="99578"/>
              </a:xfrm>
              <a:custGeom>
                <a:avLst/>
                <a:gdLst/>
                <a:ahLst/>
                <a:cxnLst/>
                <a:rect l="l" t="t" r="r" b="b"/>
                <a:pathLst>
                  <a:path w="165" h="1216" extrusionOk="0">
                    <a:moveTo>
                      <a:pt x="4" y="1"/>
                    </a:moveTo>
                    <a:lnTo>
                      <a:pt x="1" y="1216"/>
                    </a:lnTo>
                    <a:lnTo>
                      <a:pt x="162" y="1122"/>
                    </a:lnTo>
                    <a:lnTo>
                      <a:pt x="165" y="93"/>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314;p55">
                <a:extLst>
                  <a:ext uri="{FF2B5EF4-FFF2-40B4-BE49-F238E27FC236}">
                    <a16:creationId xmlns:a16="http://schemas.microsoft.com/office/drawing/2014/main" id="{2FAED1B2-E616-41C1-A410-DDCC3376EF28}"/>
                  </a:ext>
                </a:extLst>
              </p:cNvPr>
              <p:cNvSpPr/>
              <p:nvPr/>
            </p:nvSpPr>
            <p:spPr>
              <a:xfrm>
                <a:off x="6120325" y="3400261"/>
                <a:ext cx="86560" cy="57814"/>
              </a:xfrm>
              <a:custGeom>
                <a:avLst/>
                <a:gdLst/>
                <a:ahLst/>
                <a:cxnLst/>
                <a:rect l="l" t="t" r="r" b="b"/>
                <a:pathLst>
                  <a:path w="1057" h="706" extrusionOk="0">
                    <a:moveTo>
                      <a:pt x="162" y="1"/>
                    </a:moveTo>
                    <a:lnTo>
                      <a:pt x="1" y="95"/>
                    </a:lnTo>
                    <a:lnTo>
                      <a:pt x="1056" y="705"/>
                    </a:lnTo>
                    <a:lnTo>
                      <a:pt x="1056" y="5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315;p55">
                <a:extLst>
                  <a:ext uri="{FF2B5EF4-FFF2-40B4-BE49-F238E27FC236}">
                    <a16:creationId xmlns:a16="http://schemas.microsoft.com/office/drawing/2014/main" id="{FBAB4A51-0234-4124-83E1-219DC37E474A}"/>
                  </a:ext>
                </a:extLst>
              </p:cNvPr>
              <p:cNvSpPr/>
              <p:nvPr/>
            </p:nvSpPr>
            <p:spPr>
              <a:xfrm>
                <a:off x="5908143" y="3345313"/>
                <a:ext cx="73539" cy="126601"/>
              </a:xfrm>
              <a:custGeom>
                <a:avLst/>
                <a:gdLst/>
                <a:ahLst/>
                <a:cxnLst/>
                <a:rect l="l" t="t" r="r" b="b"/>
                <a:pathLst>
                  <a:path w="898" h="1546" extrusionOk="0">
                    <a:moveTo>
                      <a:pt x="3" y="0"/>
                    </a:moveTo>
                    <a:lnTo>
                      <a:pt x="0" y="1030"/>
                    </a:lnTo>
                    <a:lnTo>
                      <a:pt x="895" y="1546"/>
                    </a:lnTo>
                    <a:lnTo>
                      <a:pt x="897" y="1266"/>
                    </a:lnTo>
                    <a:lnTo>
                      <a:pt x="898" y="518"/>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316;p55">
                <a:extLst>
                  <a:ext uri="{FF2B5EF4-FFF2-40B4-BE49-F238E27FC236}">
                    <a16:creationId xmlns:a16="http://schemas.microsoft.com/office/drawing/2014/main" id="{9F6B2449-56BB-44EB-B1E3-08A5E387EC6B}"/>
                  </a:ext>
                </a:extLst>
              </p:cNvPr>
              <p:cNvSpPr/>
              <p:nvPr/>
            </p:nvSpPr>
            <p:spPr>
              <a:xfrm>
                <a:off x="5894958" y="3337698"/>
                <a:ext cx="13512" cy="99741"/>
              </a:xfrm>
              <a:custGeom>
                <a:avLst/>
                <a:gdLst/>
                <a:ahLst/>
                <a:cxnLst/>
                <a:rect l="l" t="t" r="r" b="b"/>
                <a:pathLst>
                  <a:path w="165" h="1218" extrusionOk="0">
                    <a:moveTo>
                      <a:pt x="3" y="0"/>
                    </a:moveTo>
                    <a:lnTo>
                      <a:pt x="0" y="1217"/>
                    </a:lnTo>
                    <a:lnTo>
                      <a:pt x="161"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317;p55">
                <a:extLst>
                  <a:ext uri="{FF2B5EF4-FFF2-40B4-BE49-F238E27FC236}">
                    <a16:creationId xmlns:a16="http://schemas.microsoft.com/office/drawing/2014/main" id="{53E84F6C-DD5A-481C-8983-B9C9ACA4FA3B}"/>
                  </a:ext>
                </a:extLst>
              </p:cNvPr>
              <p:cNvSpPr/>
              <p:nvPr/>
            </p:nvSpPr>
            <p:spPr>
              <a:xfrm>
                <a:off x="5894958" y="3429578"/>
                <a:ext cx="86560" cy="57732"/>
              </a:xfrm>
              <a:custGeom>
                <a:avLst/>
                <a:gdLst/>
                <a:ahLst/>
                <a:cxnLst/>
                <a:rect l="l" t="t" r="r" b="b"/>
                <a:pathLst>
                  <a:path w="1057" h="705" extrusionOk="0">
                    <a:moveTo>
                      <a:pt x="161" y="1"/>
                    </a:moveTo>
                    <a:lnTo>
                      <a:pt x="0" y="95"/>
                    </a:lnTo>
                    <a:lnTo>
                      <a:pt x="1056" y="704"/>
                    </a:lnTo>
                    <a:lnTo>
                      <a:pt x="1056" y="5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318;p55">
                <a:extLst>
                  <a:ext uri="{FF2B5EF4-FFF2-40B4-BE49-F238E27FC236}">
                    <a16:creationId xmlns:a16="http://schemas.microsoft.com/office/drawing/2014/main" id="{6200835F-A0B3-4736-9EE1-D0CBD4DAD69F}"/>
                  </a:ext>
                </a:extLst>
              </p:cNvPr>
              <p:cNvSpPr/>
              <p:nvPr/>
            </p:nvSpPr>
            <p:spPr>
              <a:xfrm>
                <a:off x="6020826" y="3410006"/>
                <a:ext cx="73621" cy="126519"/>
              </a:xfrm>
              <a:custGeom>
                <a:avLst/>
                <a:gdLst/>
                <a:ahLst/>
                <a:cxnLst/>
                <a:rect l="l" t="t" r="r" b="b"/>
                <a:pathLst>
                  <a:path w="899" h="1545" extrusionOk="0">
                    <a:moveTo>
                      <a:pt x="3" y="0"/>
                    </a:moveTo>
                    <a:lnTo>
                      <a:pt x="1" y="1029"/>
                    </a:lnTo>
                    <a:lnTo>
                      <a:pt x="895" y="1545"/>
                    </a:lnTo>
                    <a:lnTo>
                      <a:pt x="897" y="1265"/>
                    </a:lnTo>
                    <a:lnTo>
                      <a:pt x="898" y="517"/>
                    </a:lnTo>
                    <a:lnTo>
                      <a:pt x="250" y="141"/>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319;p55">
                <a:extLst>
                  <a:ext uri="{FF2B5EF4-FFF2-40B4-BE49-F238E27FC236}">
                    <a16:creationId xmlns:a16="http://schemas.microsoft.com/office/drawing/2014/main" id="{83CDF341-DDBE-469F-B3E1-F88785B42E72}"/>
                  </a:ext>
                </a:extLst>
              </p:cNvPr>
              <p:cNvSpPr/>
              <p:nvPr/>
            </p:nvSpPr>
            <p:spPr>
              <a:xfrm>
                <a:off x="6007642" y="3402308"/>
                <a:ext cx="13512" cy="99659"/>
              </a:xfrm>
              <a:custGeom>
                <a:avLst/>
                <a:gdLst/>
                <a:ahLst/>
                <a:cxnLst/>
                <a:rect l="l" t="t" r="r" b="b"/>
                <a:pathLst>
                  <a:path w="165" h="1217" extrusionOk="0">
                    <a:moveTo>
                      <a:pt x="3" y="0"/>
                    </a:moveTo>
                    <a:lnTo>
                      <a:pt x="1" y="1217"/>
                    </a:lnTo>
                    <a:lnTo>
                      <a:pt x="1" y="1217"/>
                    </a:lnTo>
                    <a:lnTo>
                      <a:pt x="162" y="1123"/>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320;p55">
                <a:extLst>
                  <a:ext uri="{FF2B5EF4-FFF2-40B4-BE49-F238E27FC236}">
                    <a16:creationId xmlns:a16="http://schemas.microsoft.com/office/drawing/2014/main" id="{D675B65E-9933-462B-97C3-151711D7CDB3}"/>
                  </a:ext>
                </a:extLst>
              </p:cNvPr>
              <p:cNvSpPr/>
              <p:nvPr/>
            </p:nvSpPr>
            <p:spPr>
              <a:xfrm>
                <a:off x="6007642" y="3494188"/>
                <a:ext cx="86560" cy="5765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321;p55">
                <a:extLst>
                  <a:ext uri="{FF2B5EF4-FFF2-40B4-BE49-F238E27FC236}">
                    <a16:creationId xmlns:a16="http://schemas.microsoft.com/office/drawing/2014/main" id="{7A71A428-7B69-48BC-9101-F817DB6DA2D4}"/>
                  </a:ext>
                </a:extLst>
              </p:cNvPr>
              <p:cNvSpPr/>
              <p:nvPr/>
            </p:nvSpPr>
            <p:spPr>
              <a:xfrm>
                <a:off x="6133509" y="3474207"/>
                <a:ext cx="73621" cy="126683"/>
              </a:xfrm>
              <a:custGeom>
                <a:avLst/>
                <a:gdLst/>
                <a:ahLst/>
                <a:cxnLst/>
                <a:rect l="l" t="t" r="r" b="b"/>
                <a:pathLst>
                  <a:path w="899" h="1547" extrusionOk="0">
                    <a:moveTo>
                      <a:pt x="4" y="1"/>
                    </a:moveTo>
                    <a:lnTo>
                      <a:pt x="1" y="1029"/>
                    </a:lnTo>
                    <a:lnTo>
                      <a:pt x="895" y="1547"/>
                    </a:lnTo>
                    <a:lnTo>
                      <a:pt x="897" y="1265"/>
                    </a:lnTo>
                    <a:lnTo>
                      <a:pt x="898" y="517"/>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322;p55">
                <a:extLst>
                  <a:ext uri="{FF2B5EF4-FFF2-40B4-BE49-F238E27FC236}">
                    <a16:creationId xmlns:a16="http://schemas.microsoft.com/office/drawing/2014/main" id="{279B3E14-3A13-4AEA-8E0F-3803FDC9DC12}"/>
                  </a:ext>
                </a:extLst>
              </p:cNvPr>
              <p:cNvSpPr/>
              <p:nvPr/>
            </p:nvSpPr>
            <p:spPr>
              <a:xfrm>
                <a:off x="6120325" y="3466674"/>
                <a:ext cx="13512" cy="99578"/>
              </a:xfrm>
              <a:custGeom>
                <a:avLst/>
                <a:gdLst/>
                <a:ahLst/>
                <a:cxnLst/>
                <a:rect l="l" t="t" r="r" b="b"/>
                <a:pathLst>
                  <a:path w="165" h="1216" extrusionOk="0">
                    <a:moveTo>
                      <a:pt x="4" y="0"/>
                    </a:moveTo>
                    <a:lnTo>
                      <a:pt x="1" y="1215"/>
                    </a:lnTo>
                    <a:lnTo>
                      <a:pt x="162" y="1121"/>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323;p55">
                <a:extLst>
                  <a:ext uri="{FF2B5EF4-FFF2-40B4-BE49-F238E27FC236}">
                    <a16:creationId xmlns:a16="http://schemas.microsoft.com/office/drawing/2014/main" id="{91A4549F-03A2-4795-A493-94C1AD565E14}"/>
                  </a:ext>
                </a:extLst>
              </p:cNvPr>
              <p:cNvSpPr/>
              <p:nvPr/>
            </p:nvSpPr>
            <p:spPr>
              <a:xfrm>
                <a:off x="6120325" y="3558472"/>
                <a:ext cx="86560" cy="57732"/>
              </a:xfrm>
              <a:custGeom>
                <a:avLst/>
                <a:gdLst/>
                <a:ahLst/>
                <a:cxnLst/>
                <a:rect l="l" t="t" r="r" b="b"/>
                <a:pathLst>
                  <a:path w="1057" h="705" extrusionOk="0">
                    <a:moveTo>
                      <a:pt x="162" y="0"/>
                    </a:moveTo>
                    <a:lnTo>
                      <a:pt x="1" y="94"/>
                    </a:lnTo>
                    <a:lnTo>
                      <a:pt x="1056" y="705"/>
                    </a:lnTo>
                    <a:lnTo>
                      <a:pt x="1056" y="518"/>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324;p55">
                <a:extLst>
                  <a:ext uri="{FF2B5EF4-FFF2-40B4-BE49-F238E27FC236}">
                    <a16:creationId xmlns:a16="http://schemas.microsoft.com/office/drawing/2014/main" id="{E6D846CA-EF97-45B2-9DDD-FFD7A1140080}"/>
                  </a:ext>
                </a:extLst>
              </p:cNvPr>
              <p:cNvSpPr/>
              <p:nvPr/>
            </p:nvSpPr>
            <p:spPr>
              <a:xfrm>
                <a:off x="5908143" y="3503442"/>
                <a:ext cx="73539" cy="126683"/>
              </a:xfrm>
              <a:custGeom>
                <a:avLst/>
                <a:gdLst/>
                <a:ahLst/>
                <a:cxnLst/>
                <a:rect l="l" t="t" r="r" b="b"/>
                <a:pathLst>
                  <a:path w="898" h="1547" extrusionOk="0">
                    <a:moveTo>
                      <a:pt x="3" y="1"/>
                    </a:moveTo>
                    <a:lnTo>
                      <a:pt x="0" y="1030"/>
                    </a:lnTo>
                    <a:lnTo>
                      <a:pt x="895" y="1546"/>
                    </a:lnTo>
                    <a:lnTo>
                      <a:pt x="897" y="1267"/>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325;p55">
                <a:extLst>
                  <a:ext uri="{FF2B5EF4-FFF2-40B4-BE49-F238E27FC236}">
                    <a16:creationId xmlns:a16="http://schemas.microsoft.com/office/drawing/2014/main" id="{CB659B11-A8B2-423E-BCF1-0B0E61E6E030}"/>
                  </a:ext>
                </a:extLst>
              </p:cNvPr>
              <p:cNvSpPr/>
              <p:nvPr/>
            </p:nvSpPr>
            <p:spPr>
              <a:xfrm>
                <a:off x="5894958" y="3495826"/>
                <a:ext cx="13512" cy="99659"/>
              </a:xfrm>
              <a:custGeom>
                <a:avLst/>
                <a:gdLst/>
                <a:ahLst/>
                <a:cxnLst/>
                <a:rect l="l" t="t" r="r" b="b"/>
                <a:pathLst>
                  <a:path w="165" h="1217" extrusionOk="0">
                    <a:moveTo>
                      <a:pt x="3" y="1"/>
                    </a:moveTo>
                    <a:lnTo>
                      <a:pt x="0" y="1216"/>
                    </a:lnTo>
                    <a:lnTo>
                      <a:pt x="161" y="1122"/>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326;p55">
                <a:extLst>
                  <a:ext uri="{FF2B5EF4-FFF2-40B4-BE49-F238E27FC236}">
                    <a16:creationId xmlns:a16="http://schemas.microsoft.com/office/drawing/2014/main" id="{B7C8B966-1F2D-4AC6-93DD-C6035A834D69}"/>
                  </a:ext>
                </a:extLst>
              </p:cNvPr>
              <p:cNvSpPr/>
              <p:nvPr/>
            </p:nvSpPr>
            <p:spPr>
              <a:xfrm>
                <a:off x="5894958" y="3587788"/>
                <a:ext cx="86560" cy="57650"/>
              </a:xfrm>
              <a:custGeom>
                <a:avLst/>
                <a:gdLst/>
                <a:ahLst/>
                <a:cxnLst/>
                <a:rect l="l" t="t" r="r" b="b"/>
                <a:pathLst>
                  <a:path w="1057" h="704" extrusionOk="0">
                    <a:moveTo>
                      <a:pt x="161" y="0"/>
                    </a:moveTo>
                    <a:lnTo>
                      <a:pt x="0" y="93"/>
                    </a:lnTo>
                    <a:lnTo>
                      <a:pt x="1056" y="704"/>
                    </a:lnTo>
                    <a:lnTo>
                      <a:pt x="1056" y="516"/>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327;p55">
                <a:extLst>
                  <a:ext uri="{FF2B5EF4-FFF2-40B4-BE49-F238E27FC236}">
                    <a16:creationId xmlns:a16="http://schemas.microsoft.com/office/drawing/2014/main" id="{14EB8B7B-6C8D-4A78-A144-AC928401BBB3}"/>
                  </a:ext>
                </a:extLst>
              </p:cNvPr>
              <p:cNvSpPr/>
              <p:nvPr/>
            </p:nvSpPr>
            <p:spPr>
              <a:xfrm>
                <a:off x="6020826" y="3568053"/>
                <a:ext cx="73621" cy="126683"/>
              </a:xfrm>
              <a:custGeom>
                <a:avLst/>
                <a:gdLst/>
                <a:ahLst/>
                <a:cxnLst/>
                <a:rect l="l" t="t" r="r" b="b"/>
                <a:pathLst>
                  <a:path w="899" h="1547" extrusionOk="0">
                    <a:moveTo>
                      <a:pt x="3" y="1"/>
                    </a:moveTo>
                    <a:lnTo>
                      <a:pt x="1" y="1030"/>
                    </a:lnTo>
                    <a:lnTo>
                      <a:pt x="895" y="1546"/>
                    </a:lnTo>
                    <a:lnTo>
                      <a:pt x="897" y="1266"/>
                    </a:lnTo>
                    <a:lnTo>
                      <a:pt x="898" y="518"/>
                    </a:lnTo>
                    <a:lnTo>
                      <a:pt x="250" y="143"/>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328;p55">
                <a:extLst>
                  <a:ext uri="{FF2B5EF4-FFF2-40B4-BE49-F238E27FC236}">
                    <a16:creationId xmlns:a16="http://schemas.microsoft.com/office/drawing/2014/main" id="{5985B4FA-E71C-4CF3-8A68-E1E0B17173FF}"/>
                  </a:ext>
                </a:extLst>
              </p:cNvPr>
              <p:cNvSpPr/>
              <p:nvPr/>
            </p:nvSpPr>
            <p:spPr>
              <a:xfrm>
                <a:off x="6007642" y="3560437"/>
                <a:ext cx="13512" cy="99741"/>
              </a:xfrm>
              <a:custGeom>
                <a:avLst/>
                <a:gdLst/>
                <a:ahLst/>
                <a:cxnLst/>
                <a:rect l="l" t="t" r="r" b="b"/>
                <a:pathLst>
                  <a:path w="165" h="1218" extrusionOk="0">
                    <a:moveTo>
                      <a:pt x="3" y="1"/>
                    </a:moveTo>
                    <a:lnTo>
                      <a:pt x="1" y="1217"/>
                    </a:lnTo>
                    <a:lnTo>
                      <a:pt x="1" y="1217"/>
                    </a:lnTo>
                    <a:lnTo>
                      <a:pt x="162" y="1123"/>
                    </a:lnTo>
                    <a:lnTo>
                      <a:pt x="164" y="9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329;p55">
                <a:extLst>
                  <a:ext uri="{FF2B5EF4-FFF2-40B4-BE49-F238E27FC236}">
                    <a16:creationId xmlns:a16="http://schemas.microsoft.com/office/drawing/2014/main" id="{053E0E7F-2FAF-4887-A12C-5E6926F5E275}"/>
                  </a:ext>
                </a:extLst>
              </p:cNvPr>
              <p:cNvSpPr/>
              <p:nvPr/>
            </p:nvSpPr>
            <p:spPr>
              <a:xfrm>
                <a:off x="6007642" y="3652399"/>
                <a:ext cx="86560" cy="5765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330;p55">
                <a:extLst>
                  <a:ext uri="{FF2B5EF4-FFF2-40B4-BE49-F238E27FC236}">
                    <a16:creationId xmlns:a16="http://schemas.microsoft.com/office/drawing/2014/main" id="{55F17DE8-494E-48CF-8450-C2D5A0319A91}"/>
                  </a:ext>
                </a:extLst>
              </p:cNvPr>
              <p:cNvSpPr/>
              <p:nvPr/>
            </p:nvSpPr>
            <p:spPr>
              <a:xfrm>
                <a:off x="6133509" y="3632418"/>
                <a:ext cx="73621" cy="126519"/>
              </a:xfrm>
              <a:custGeom>
                <a:avLst/>
                <a:gdLst/>
                <a:ahLst/>
                <a:cxnLst/>
                <a:rect l="l" t="t" r="r" b="b"/>
                <a:pathLst>
                  <a:path w="899" h="1545" extrusionOk="0">
                    <a:moveTo>
                      <a:pt x="4" y="0"/>
                    </a:moveTo>
                    <a:lnTo>
                      <a:pt x="1" y="1029"/>
                    </a:lnTo>
                    <a:lnTo>
                      <a:pt x="895" y="1545"/>
                    </a:lnTo>
                    <a:lnTo>
                      <a:pt x="897" y="1265"/>
                    </a:lnTo>
                    <a:lnTo>
                      <a:pt x="898" y="517"/>
                    </a:lnTo>
                    <a:lnTo>
                      <a:pt x="249" y="141"/>
                    </a:lnTo>
                    <a:lnTo>
                      <a:pt x="4"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331;p55">
                <a:extLst>
                  <a:ext uri="{FF2B5EF4-FFF2-40B4-BE49-F238E27FC236}">
                    <a16:creationId xmlns:a16="http://schemas.microsoft.com/office/drawing/2014/main" id="{298804C1-5BD3-4441-85C2-7082A8057860}"/>
                  </a:ext>
                </a:extLst>
              </p:cNvPr>
              <p:cNvSpPr/>
              <p:nvPr/>
            </p:nvSpPr>
            <p:spPr>
              <a:xfrm>
                <a:off x="6120325" y="3624720"/>
                <a:ext cx="13512" cy="99659"/>
              </a:xfrm>
              <a:custGeom>
                <a:avLst/>
                <a:gdLst/>
                <a:ahLst/>
                <a:cxnLst/>
                <a:rect l="l" t="t" r="r" b="b"/>
                <a:pathLst>
                  <a:path w="165" h="1217" extrusionOk="0">
                    <a:moveTo>
                      <a:pt x="4" y="0"/>
                    </a:moveTo>
                    <a:lnTo>
                      <a:pt x="1" y="1217"/>
                    </a:lnTo>
                    <a:lnTo>
                      <a:pt x="162" y="1123"/>
                    </a:lnTo>
                    <a:lnTo>
                      <a:pt x="165" y="93"/>
                    </a:lnTo>
                    <a:lnTo>
                      <a:pt x="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332;p55">
                <a:extLst>
                  <a:ext uri="{FF2B5EF4-FFF2-40B4-BE49-F238E27FC236}">
                    <a16:creationId xmlns:a16="http://schemas.microsoft.com/office/drawing/2014/main" id="{E6C7E7EB-835E-49B4-B8C1-F854142032EA}"/>
                  </a:ext>
                </a:extLst>
              </p:cNvPr>
              <p:cNvSpPr/>
              <p:nvPr/>
            </p:nvSpPr>
            <p:spPr>
              <a:xfrm>
                <a:off x="6120325" y="3716600"/>
                <a:ext cx="86560" cy="5765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333;p55">
                <a:extLst>
                  <a:ext uri="{FF2B5EF4-FFF2-40B4-BE49-F238E27FC236}">
                    <a16:creationId xmlns:a16="http://schemas.microsoft.com/office/drawing/2014/main" id="{E7EC5416-E3D2-481C-BBAB-DE067F5CE3F5}"/>
                  </a:ext>
                </a:extLst>
              </p:cNvPr>
              <p:cNvSpPr/>
              <p:nvPr/>
            </p:nvSpPr>
            <p:spPr>
              <a:xfrm>
                <a:off x="5908143" y="3661652"/>
                <a:ext cx="73539" cy="126601"/>
              </a:xfrm>
              <a:custGeom>
                <a:avLst/>
                <a:gdLst/>
                <a:ahLst/>
                <a:cxnLst/>
                <a:rect l="l" t="t" r="r" b="b"/>
                <a:pathLst>
                  <a:path w="898" h="1546" extrusionOk="0">
                    <a:moveTo>
                      <a:pt x="3" y="0"/>
                    </a:moveTo>
                    <a:lnTo>
                      <a:pt x="0" y="1028"/>
                    </a:lnTo>
                    <a:lnTo>
                      <a:pt x="895" y="1546"/>
                    </a:lnTo>
                    <a:lnTo>
                      <a:pt x="897" y="1265"/>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334;p55">
                <a:extLst>
                  <a:ext uri="{FF2B5EF4-FFF2-40B4-BE49-F238E27FC236}">
                    <a16:creationId xmlns:a16="http://schemas.microsoft.com/office/drawing/2014/main" id="{19D5A198-7C5D-4E97-931D-65EF350CDE43}"/>
                  </a:ext>
                </a:extLst>
              </p:cNvPr>
              <p:cNvSpPr/>
              <p:nvPr/>
            </p:nvSpPr>
            <p:spPr>
              <a:xfrm>
                <a:off x="5894958" y="3654037"/>
                <a:ext cx="13512" cy="99578"/>
              </a:xfrm>
              <a:custGeom>
                <a:avLst/>
                <a:gdLst/>
                <a:ahLst/>
                <a:cxnLst/>
                <a:rect l="l" t="t" r="r" b="b"/>
                <a:pathLst>
                  <a:path w="165" h="1216" extrusionOk="0">
                    <a:moveTo>
                      <a:pt x="3" y="0"/>
                    </a:moveTo>
                    <a:lnTo>
                      <a:pt x="0" y="1216"/>
                    </a:lnTo>
                    <a:lnTo>
                      <a:pt x="161"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335;p55">
                <a:extLst>
                  <a:ext uri="{FF2B5EF4-FFF2-40B4-BE49-F238E27FC236}">
                    <a16:creationId xmlns:a16="http://schemas.microsoft.com/office/drawing/2014/main" id="{2DDC523B-28C7-4FAB-9787-14096C5874BF}"/>
                  </a:ext>
                </a:extLst>
              </p:cNvPr>
              <p:cNvSpPr/>
              <p:nvPr/>
            </p:nvSpPr>
            <p:spPr>
              <a:xfrm>
                <a:off x="5894958" y="3745835"/>
                <a:ext cx="86560" cy="57814"/>
              </a:xfrm>
              <a:custGeom>
                <a:avLst/>
                <a:gdLst/>
                <a:ahLst/>
                <a:cxnLst/>
                <a:rect l="l" t="t" r="r" b="b"/>
                <a:pathLst>
                  <a:path w="1057" h="706" extrusionOk="0">
                    <a:moveTo>
                      <a:pt x="161" y="0"/>
                    </a:moveTo>
                    <a:lnTo>
                      <a:pt x="0" y="95"/>
                    </a:lnTo>
                    <a:lnTo>
                      <a:pt x="1056" y="705"/>
                    </a:lnTo>
                    <a:lnTo>
                      <a:pt x="1056" y="518"/>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336;p55">
                <a:extLst>
                  <a:ext uri="{FF2B5EF4-FFF2-40B4-BE49-F238E27FC236}">
                    <a16:creationId xmlns:a16="http://schemas.microsoft.com/office/drawing/2014/main" id="{7B4B4E0F-A136-4CC6-896F-1CED74EFFC94}"/>
                  </a:ext>
                </a:extLst>
              </p:cNvPr>
              <p:cNvSpPr/>
              <p:nvPr/>
            </p:nvSpPr>
            <p:spPr>
              <a:xfrm>
                <a:off x="6020826" y="3726263"/>
                <a:ext cx="73621" cy="126601"/>
              </a:xfrm>
              <a:custGeom>
                <a:avLst/>
                <a:gdLst/>
                <a:ahLst/>
                <a:cxnLst/>
                <a:rect l="l" t="t" r="r" b="b"/>
                <a:pathLst>
                  <a:path w="899" h="1546" extrusionOk="0">
                    <a:moveTo>
                      <a:pt x="3" y="0"/>
                    </a:moveTo>
                    <a:lnTo>
                      <a:pt x="1" y="1030"/>
                    </a:lnTo>
                    <a:lnTo>
                      <a:pt x="895" y="1546"/>
                    </a:lnTo>
                    <a:lnTo>
                      <a:pt x="897" y="1266"/>
                    </a:lnTo>
                    <a:lnTo>
                      <a:pt x="898" y="516"/>
                    </a:lnTo>
                    <a:lnTo>
                      <a:pt x="250" y="142"/>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337;p55">
                <a:extLst>
                  <a:ext uri="{FF2B5EF4-FFF2-40B4-BE49-F238E27FC236}">
                    <a16:creationId xmlns:a16="http://schemas.microsoft.com/office/drawing/2014/main" id="{70A7FA66-E068-4057-8330-4C9079523FFB}"/>
                  </a:ext>
                </a:extLst>
              </p:cNvPr>
              <p:cNvSpPr/>
              <p:nvPr/>
            </p:nvSpPr>
            <p:spPr>
              <a:xfrm>
                <a:off x="6007642" y="3718647"/>
                <a:ext cx="13512" cy="99578"/>
              </a:xfrm>
              <a:custGeom>
                <a:avLst/>
                <a:gdLst/>
                <a:ahLst/>
                <a:cxnLst/>
                <a:rect l="l" t="t" r="r" b="b"/>
                <a:pathLst>
                  <a:path w="165" h="1216" extrusionOk="0">
                    <a:moveTo>
                      <a:pt x="3" y="0"/>
                    </a:moveTo>
                    <a:lnTo>
                      <a:pt x="1" y="1215"/>
                    </a:lnTo>
                    <a:lnTo>
                      <a:pt x="162" y="1121"/>
                    </a:lnTo>
                    <a:lnTo>
                      <a:pt x="164" y="93"/>
                    </a:lnTo>
                    <a:lnTo>
                      <a:pt x="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338;p55">
                <a:extLst>
                  <a:ext uri="{FF2B5EF4-FFF2-40B4-BE49-F238E27FC236}">
                    <a16:creationId xmlns:a16="http://schemas.microsoft.com/office/drawing/2014/main" id="{AD8F88A5-420B-41CC-95A5-1B6F6FFA4FE7}"/>
                  </a:ext>
                </a:extLst>
              </p:cNvPr>
              <p:cNvSpPr/>
              <p:nvPr/>
            </p:nvSpPr>
            <p:spPr>
              <a:xfrm>
                <a:off x="6007642" y="3810527"/>
                <a:ext cx="86560" cy="57650"/>
              </a:xfrm>
              <a:custGeom>
                <a:avLst/>
                <a:gdLst/>
                <a:ahLst/>
                <a:cxnLst/>
                <a:rect l="l" t="t" r="r" b="b"/>
                <a:pathLst>
                  <a:path w="1057" h="704" extrusionOk="0">
                    <a:moveTo>
                      <a:pt x="162" y="1"/>
                    </a:moveTo>
                    <a:lnTo>
                      <a:pt x="1" y="95"/>
                    </a:lnTo>
                    <a:lnTo>
                      <a:pt x="1056" y="704"/>
                    </a:lnTo>
                    <a:lnTo>
                      <a:pt x="1056" y="5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339;p55">
                <a:extLst>
                  <a:ext uri="{FF2B5EF4-FFF2-40B4-BE49-F238E27FC236}">
                    <a16:creationId xmlns:a16="http://schemas.microsoft.com/office/drawing/2014/main" id="{57860433-03B1-4F0B-BC3E-7A272332B982}"/>
                  </a:ext>
                </a:extLst>
              </p:cNvPr>
              <p:cNvSpPr/>
              <p:nvPr/>
            </p:nvSpPr>
            <p:spPr>
              <a:xfrm>
                <a:off x="6133509" y="3790465"/>
                <a:ext cx="73621" cy="126683"/>
              </a:xfrm>
              <a:custGeom>
                <a:avLst/>
                <a:gdLst/>
                <a:ahLst/>
                <a:cxnLst/>
                <a:rect l="l" t="t" r="r" b="b"/>
                <a:pathLst>
                  <a:path w="899" h="1547" extrusionOk="0">
                    <a:moveTo>
                      <a:pt x="4" y="1"/>
                    </a:moveTo>
                    <a:lnTo>
                      <a:pt x="1" y="1030"/>
                    </a:lnTo>
                    <a:lnTo>
                      <a:pt x="895" y="1546"/>
                    </a:lnTo>
                    <a:lnTo>
                      <a:pt x="897" y="1266"/>
                    </a:lnTo>
                    <a:lnTo>
                      <a:pt x="898" y="518"/>
                    </a:lnTo>
                    <a:lnTo>
                      <a:pt x="249" y="143"/>
                    </a:lnTo>
                    <a:lnTo>
                      <a:pt x="4"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340;p55">
                <a:extLst>
                  <a:ext uri="{FF2B5EF4-FFF2-40B4-BE49-F238E27FC236}">
                    <a16:creationId xmlns:a16="http://schemas.microsoft.com/office/drawing/2014/main" id="{CBD99D03-014F-4316-BA4A-8D58579609A7}"/>
                  </a:ext>
                </a:extLst>
              </p:cNvPr>
              <p:cNvSpPr/>
              <p:nvPr/>
            </p:nvSpPr>
            <p:spPr>
              <a:xfrm>
                <a:off x="6120325" y="3782849"/>
                <a:ext cx="13512" cy="99741"/>
              </a:xfrm>
              <a:custGeom>
                <a:avLst/>
                <a:gdLst/>
                <a:ahLst/>
                <a:cxnLst/>
                <a:rect l="l" t="t" r="r" b="b"/>
                <a:pathLst>
                  <a:path w="165" h="1218" extrusionOk="0">
                    <a:moveTo>
                      <a:pt x="4" y="1"/>
                    </a:moveTo>
                    <a:lnTo>
                      <a:pt x="1" y="1217"/>
                    </a:lnTo>
                    <a:lnTo>
                      <a:pt x="162" y="1123"/>
                    </a:lnTo>
                    <a:lnTo>
                      <a:pt x="165" y="94"/>
                    </a:lnTo>
                    <a:lnTo>
                      <a:pt x="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341;p55">
                <a:extLst>
                  <a:ext uri="{FF2B5EF4-FFF2-40B4-BE49-F238E27FC236}">
                    <a16:creationId xmlns:a16="http://schemas.microsoft.com/office/drawing/2014/main" id="{B9FA7FF5-5F9C-4FC4-87B0-ED4DA730FC29}"/>
                  </a:ext>
                </a:extLst>
              </p:cNvPr>
              <p:cNvSpPr/>
              <p:nvPr/>
            </p:nvSpPr>
            <p:spPr>
              <a:xfrm>
                <a:off x="6120325" y="3874811"/>
                <a:ext cx="86560" cy="57650"/>
              </a:xfrm>
              <a:custGeom>
                <a:avLst/>
                <a:gdLst/>
                <a:ahLst/>
                <a:cxnLst/>
                <a:rect l="l" t="t" r="r" b="b"/>
                <a:pathLst>
                  <a:path w="1057" h="704" extrusionOk="0">
                    <a:moveTo>
                      <a:pt x="162" y="0"/>
                    </a:moveTo>
                    <a:lnTo>
                      <a:pt x="1" y="94"/>
                    </a:lnTo>
                    <a:lnTo>
                      <a:pt x="1056" y="703"/>
                    </a:lnTo>
                    <a:lnTo>
                      <a:pt x="1056" y="5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342;p55">
                <a:extLst>
                  <a:ext uri="{FF2B5EF4-FFF2-40B4-BE49-F238E27FC236}">
                    <a16:creationId xmlns:a16="http://schemas.microsoft.com/office/drawing/2014/main" id="{E8125595-9666-4F82-A81C-6422C308A976}"/>
                  </a:ext>
                </a:extLst>
              </p:cNvPr>
              <p:cNvSpPr/>
              <p:nvPr/>
            </p:nvSpPr>
            <p:spPr>
              <a:xfrm>
                <a:off x="6516763" y="3187267"/>
                <a:ext cx="73539" cy="126519"/>
              </a:xfrm>
              <a:custGeom>
                <a:avLst/>
                <a:gdLst/>
                <a:ahLst/>
                <a:cxnLst/>
                <a:rect l="l" t="t" r="r" b="b"/>
                <a:pathLst>
                  <a:path w="898" h="1545" extrusionOk="0">
                    <a:moveTo>
                      <a:pt x="895" y="0"/>
                    </a:moveTo>
                    <a:lnTo>
                      <a:pt x="650" y="141"/>
                    </a:lnTo>
                    <a:lnTo>
                      <a:pt x="0" y="516"/>
                    </a:lnTo>
                    <a:lnTo>
                      <a:pt x="1" y="1265"/>
                    </a:lnTo>
                    <a:lnTo>
                      <a:pt x="3" y="1544"/>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343;p55">
                <a:extLst>
                  <a:ext uri="{FF2B5EF4-FFF2-40B4-BE49-F238E27FC236}">
                    <a16:creationId xmlns:a16="http://schemas.microsoft.com/office/drawing/2014/main" id="{6BA9A69B-183D-4E46-8882-F6EF74297B0B}"/>
                  </a:ext>
                </a:extLst>
              </p:cNvPr>
              <p:cNvSpPr/>
              <p:nvPr/>
            </p:nvSpPr>
            <p:spPr>
              <a:xfrm>
                <a:off x="6589975" y="3179487"/>
                <a:ext cx="13512" cy="99741"/>
              </a:xfrm>
              <a:custGeom>
                <a:avLst/>
                <a:gdLst/>
                <a:ahLst/>
                <a:cxnLst/>
                <a:rect l="l" t="t" r="r" b="b"/>
                <a:pathLst>
                  <a:path w="165" h="1218" extrusionOk="0">
                    <a:moveTo>
                      <a:pt x="162" y="1"/>
                    </a:moveTo>
                    <a:lnTo>
                      <a:pt x="1" y="94"/>
                    </a:lnTo>
                    <a:lnTo>
                      <a:pt x="4" y="1123"/>
                    </a:lnTo>
                    <a:lnTo>
                      <a:pt x="165" y="1218"/>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344;p55">
                <a:extLst>
                  <a:ext uri="{FF2B5EF4-FFF2-40B4-BE49-F238E27FC236}">
                    <a16:creationId xmlns:a16="http://schemas.microsoft.com/office/drawing/2014/main" id="{52B2DA89-7BD8-4830-BD18-51EF3876663D}"/>
                  </a:ext>
                </a:extLst>
              </p:cNvPr>
              <p:cNvSpPr/>
              <p:nvPr/>
            </p:nvSpPr>
            <p:spPr>
              <a:xfrm>
                <a:off x="6516927" y="3271449"/>
                <a:ext cx="86560" cy="57650"/>
              </a:xfrm>
              <a:custGeom>
                <a:avLst/>
                <a:gdLst/>
                <a:ahLst/>
                <a:cxnLst/>
                <a:rect l="l" t="t" r="r" b="b"/>
                <a:pathLst>
                  <a:path w="1057" h="704" extrusionOk="0">
                    <a:moveTo>
                      <a:pt x="896" y="0"/>
                    </a:moveTo>
                    <a:lnTo>
                      <a:pt x="1" y="516"/>
                    </a:lnTo>
                    <a:lnTo>
                      <a:pt x="1" y="704"/>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345;p55">
                <a:extLst>
                  <a:ext uri="{FF2B5EF4-FFF2-40B4-BE49-F238E27FC236}">
                    <a16:creationId xmlns:a16="http://schemas.microsoft.com/office/drawing/2014/main" id="{25DE0A67-5A90-416A-BAA1-BF3844A0C1D2}"/>
                  </a:ext>
                </a:extLst>
              </p:cNvPr>
              <p:cNvSpPr/>
              <p:nvPr/>
            </p:nvSpPr>
            <p:spPr>
              <a:xfrm>
                <a:off x="6403998" y="3251878"/>
                <a:ext cx="73621" cy="126601"/>
              </a:xfrm>
              <a:custGeom>
                <a:avLst/>
                <a:gdLst/>
                <a:ahLst/>
                <a:cxnLst/>
                <a:rect l="l" t="t" r="r" b="b"/>
                <a:pathLst>
                  <a:path w="899" h="1546" extrusionOk="0">
                    <a:moveTo>
                      <a:pt x="896" y="0"/>
                    </a:moveTo>
                    <a:lnTo>
                      <a:pt x="651" y="142"/>
                    </a:lnTo>
                    <a:lnTo>
                      <a:pt x="1" y="516"/>
                    </a:lnTo>
                    <a:lnTo>
                      <a:pt x="2" y="1264"/>
                    </a:lnTo>
                    <a:lnTo>
                      <a:pt x="4" y="1546"/>
                    </a:lnTo>
                    <a:lnTo>
                      <a:pt x="898" y="1028"/>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346;p55">
                <a:extLst>
                  <a:ext uri="{FF2B5EF4-FFF2-40B4-BE49-F238E27FC236}">
                    <a16:creationId xmlns:a16="http://schemas.microsoft.com/office/drawing/2014/main" id="{F0C865F0-0A5F-4994-861B-9E918BFEF7B1}"/>
                  </a:ext>
                </a:extLst>
              </p:cNvPr>
              <p:cNvSpPr/>
              <p:nvPr/>
            </p:nvSpPr>
            <p:spPr>
              <a:xfrm>
                <a:off x="6477291" y="3244262"/>
                <a:ext cx="13512" cy="99578"/>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347;p55">
                <a:extLst>
                  <a:ext uri="{FF2B5EF4-FFF2-40B4-BE49-F238E27FC236}">
                    <a16:creationId xmlns:a16="http://schemas.microsoft.com/office/drawing/2014/main" id="{82D90B65-3A10-492C-AFFD-F3438131AEAF}"/>
                  </a:ext>
                </a:extLst>
              </p:cNvPr>
              <p:cNvSpPr/>
              <p:nvPr/>
            </p:nvSpPr>
            <p:spPr>
              <a:xfrm>
                <a:off x="6404244" y="3336060"/>
                <a:ext cx="86560" cy="57732"/>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348;p55">
                <a:extLst>
                  <a:ext uri="{FF2B5EF4-FFF2-40B4-BE49-F238E27FC236}">
                    <a16:creationId xmlns:a16="http://schemas.microsoft.com/office/drawing/2014/main" id="{A6F926DE-D131-4B19-B112-8C1D397C1C7C}"/>
                  </a:ext>
                </a:extLst>
              </p:cNvPr>
              <p:cNvSpPr/>
              <p:nvPr/>
            </p:nvSpPr>
            <p:spPr>
              <a:xfrm>
                <a:off x="6291315" y="3316079"/>
                <a:ext cx="73621" cy="126683"/>
              </a:xfrm>
              <a:custGeom>
                <a:avLst/>
                <a:gdLst/>
                <a:ahLst/>
                <a:cxnLst/>
                <a:rect l="l" t="t" r="r" b="b"/>
                <a:pathLst>
                  <a:path w="899" h="1547" extrusionOk="0">
                    <a:moveTo>
                      <a:pt x="895" y="0"/>
                    </a:moveTo>
                    <a:lnTo>
                      <a:pt x="650" y="143"/>
                    </a:lnTo>
                    <a:lnTo>
                      <a:pt x="1" y="517"/>
                    </a:lnTo>
                    <a:lnTo>
                      <a:pt x="2" y="1265"/>
                    </a:lnTo>
                    <a:lnTo>
                      <a:pt x="4" y="1546"/>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349;p55">
                <a:extLst>
                  <a:ext uri="{FF2B5EF4-FFF2-40B4-BE49-F238E27FC236}">
                    <a16:creationId xmlns:a16="http://schemas.microsoft.com/office/drawing/2014/main" id="{71865D73-B285-4E5E-89BE-6E81F80DD894}"/>
                  </a:ext>
                </a:extLst>
              </p:cNvPr>
              <p:cNvSpPr/>
              <p:nvPr/>
            </p:nvSpPr>
            <p:spPr>
              <a:xfrm>
                <a:off x="6364608" y="3308463"/>
                <a:ext cx="13512" cy="99578"/>
              </a:xfrm>
              <a:custGeom>
                <a:avLst/>
                <a:gdLst/>
                <a:ahLst/>
                <a:cxnLst/>
                <a:rect l="l" t="t" r="r" b="b"/>
                <a:pathLst>
                  <a:path w="165" h="1216" extrusionOk="0">
                    <a:moveTo>
                      <a:pt x="161" y="1"/>
                    </a:moveTo>
                    <a:lnTo>
                      <a:pt x="0" y="93"/>
                    </a:lnTo>
                    <a:lnTo>
                      <a:pt x="3" y="1122"/>
                    </a:lnTo>
                    <a:lnTo>
                      <a:pt x="164" y="1216"/>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350;p55">
                <a:extLst>
                  <a:ext uri="{FF2B5EF4-FFF2-40B4-BE49-F238E27FC236}">
                    <a16:creationId xmlns:a16="http://schemas.microsoft.com/office/drawing/2014/main" id="{42660937-0ECF-482A-A0E3-968711FDFF37}"/>
                  </a:ext>
                </a:extLst>
              </p:cNvPr>
              <p:cNvSpPr/>
              <p:nvPr/>
            </p:nvSpPr>
            <p:spPr>
              <a:xfrm>
                <a:off x="6291561" y="3400261"/>
                <a:ext cx="86560" cy="57814"/>
              </a:xfrm>
              <a:custGeom>
                <a:avLst/>
                <a:gdLst/>
                <a:ahLst/>
                <a:cxnLst/>
                <a:rect l="l" t="t" r="r" b="b"/>
                <a:pathLst>
                  <a:path w="1057" h="706" extrusionOk="0">
                    <a:moveTo>
                      <a:pt x="895" y="1"/>
                    </a:moveTo>
                    <a:lnTo>
                      <a:pt x="1" y="518"/>
                    </a:lnTo>
                    <a:lnTo>
                      <a:pt x="1" y="705"/>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351;p55">
                <a:extLst>
                  <a:ext uri="{FF2B5EF4-FFF2-40B4-BE49-F238E27FC236}">
                    <a16:creationId xmlns:a16="http://schemas.microsoft.com/office/drawing/2014/main" id="{411B2A29-6723-4913-9CA1-A06F63DF3D92}"/>
                  </a:ext>
                </a:extLst>
              </p:cNvPr>
              <p:cNvSpPr/>
              <p:nvPr/>
            </p:nvSpPr>
            <p:spPr>
              <a:xfrm>
                <a:off x="6516763" y="3345313"/>
                <a:ext cx="73539" cy="126601"/>
              </a:xfrm>
              <a:custGeom>
                <a:avLst/>
                <a:gdLst/>
                <a:ahLst/>
                <a:cxnLst/>
                <a:rect l="l" t="t" r="r" b="b"/>
                <a:pathLst>
                  <a:path w="898" h="1546" extrusionOk="0">
                    <a:moveTo>
                      <a:pt x="895" y="0"/>
                    </a:moveTo>
                    <a:lnTo>
                      <a:pt x="650" y="142"/>
                    </a:lnTo>
                    <a:lnTo>
                      <a:pt x="0" y="518"/>
                    </a:lnTo>
                    <a:lnTo>
                      <a:pt x="1" y="1266"/>
                    </a:lnTo>
                    <a:lnTo>
                      <a:pt x="3" y="1546"/>
                    </a:lnTo>
                    <a:lnTo>
                      <a:pt x="898" y="1030"/>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352;p55">
                <a:extLst>
                  <a:ext uri="{FF2B5EF4-FFF2-40B4-BE49-F238E27FC236}">
                    <a16:creationId xmlns:a16="http://schemas.microsoft.com/office/drawing/2014/main" id="{A8F1741F-981B-4030-8F07-1B285C6ACCDB}"/>
                  </a:ext>
                </a:extLst>
              </p:cNvPr>
              <p:cNvSpPr/>
              <p:nvPr/>
            </p:nvSpPr>
            <p:spPr>
              <a:xfrm>
                <a:off x="6589975" y="3337698"/>
                <a:ext cx="13512" cy="99741"/>
              </a:xfrm>
              <a:custGeom>
                <a:avLst/>
                <a:gdLst/>
                <a:ahLst/>
                <a:cxnLst/>
                <a:rect l="l" t="t" r="r" b="b"/>
                <a:pathLst>
                  <a:path w="165" h="1218" extrusionOk="0">
                    <a:moveTo>
                      <a:pt x="162" y="0"/>
                    </a:moveTo>
                    <a:lnTo>
                      <a:pt x="1" y="93"/>
                    </a:lnTo>
                    <a:lnTo>
                      <a:pt x="4" y="1123"/>
                    </a:lnTo>
                    <a:lnTo>
                      <a:pt x="165"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353;p55">
                <a:extLst>
                  <a:ext uri="{FF2B5EF4-FFF2-40B4-BE49-F238E27FC236}">
                    <a16:creationId xmlns:a16="http://schemas.microsoft.com/office/drawing/2014/main" id="{69AE6382-89B9-4143-B8F6-2D14A593B116}"/>
                  </a:ext>
                </a:extLst>
              </p:cNvPr>
              <p:cNvSpPr/>
              <p:nvPr/>
            </p:nvSpPr>
            <p:spPr>
              <a:xfrm>
                <a:off x="6516927" y="3429578"/>
                <a:ext cx="86560" cy="57732"/>
              </a:xfrm>
              <a:custGeom>
                <a:avLst/>
                <a:gdLst/>
                <a:ahLst/>
                <a:cxnLst/>
                <a:rect l="l" t="t" r="r" b="b"/>
                <a:pathLst>
                  <a:path w="1057" h="705" extrusionOk="0">
                    <a:moveTo>
                      <a:pt x="896" y="1"/>
                    </a:moveTo>
                    <a:lnTo>
                      <a:pt x="1" y="517"/>
                    </a:lnTo>
                    <a:lnTo>
                      <a:pt x="1" y="704"/>
                    </a:lnTo>
                    <a:lnTo>
                      <a:pt x="1057" y="95"/>
                    </a:lnTo>
                    <a:lnTo>
                      <a:pt x="89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354;p55">
                <a:extLst>
                  <a:ext uri="{FF2B5EF4-FFF2-40B4-BE49-F238E27FC236}">
                    <a16:creationId xmlns:a16="http://schemas.microsoft.com/office/drawing/2014/main" id="{FC2F2ED3-2502-4CD7-934B-99A21A400828}"/>
                  </a:ext>
                </a:extLst>
              </p:cNvPr>
              <p:cNvSpPr/>
              <p:nvPr/>
            </p:nvSpPr>
            <p:spPr>
              <a:xfrm>
                <a:off x="6403998" y="3410006"/>
                <a:ext cx="73621" cy="126519"/>
              </a:xfrm>
              <a:custGeom>
                <a:avLst/>
                <a:gdLst/>
                <a:ahLst/>
                <a:cxnLst/>
                <a:rect l="l" t="t" r="r" b="b"/>
                <a:pathLst>
                  <a:path w="899" h="1545" extrusionOk="0">
                    <a:moveTo>
                      <a:pt x="896" y="0"/>
                    </a:moveTo>
                    <a:lnTo>
                      <a:pt x="651" y="141"/>
                    </a:lnTo>
                    <a:lnTo>
                      <a:pt x="1" y="517"/>
                    </a:lnTo>
                    <a:lnTo>
                      <a:pt x="2" y="1265"/>
                    </a:lnTo>
                    <a:lnTo>
                      <a:pt x="4" y="1545"/>
                    </a:lnTo>
                    <a:lnTo>
                      <a:pt x="898" y="1029"/>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355;p55">
                <a:extLst>
                  <a:ext uri="{FF2B5EF4-FFF2-40B4-BE49-F238E27FC236}">
                    <a16:creationId xmlns:a16="http://schemas.microsoft.com/office/drawing/2014/main" id="{8606961E-B55B-40C8-A06F-B12F5B668359}"/>
                  </a:ext>
                </a:extLst>
              </p:cNvPr>
              <p:cNvSpPr/>
              <p:nvPr/>
            </p:nvSpPr>
            <p:spPr>
              <a:xfrm>
                <a:off x="6477291" y="3402308"/>
                <a:ext cx="13512" cy="99659"/>
              </a:xfrm>
              <a:custGeom>
                <a:avLst/>
                <a:gdLst/>
                <a:ahLst/>
                <a:cxnLst/>
                <a:rect l="l" t="t" r="r" b="b"/>
                <a:pathLst>
                  <a:path w="165" h="1217" extrusionOk="0">
                    <a:moveTo>
                      <a:pt x="162" y="0"/>
                    </a:moveTo>
                    <a:lnTo>
                      <a:pt x="1" y="93"/>
                    </a:lnTo>
                    <a:lnTo>
                      <a:pt x="3" y="1123"/>
                    </a:lnTo>
                    <a:lnTo>
                      <a:pt x="164" y="1217"/>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356;p55">
                <a:extLst>
                  <a:ext uri="{FF2B5EF4-FFF2-40B4-BE49-F238E27FC236}">
                    <a16:creationId xmlns:a16="http://schemas.microsoft.com/office/drawing/2014/main" id="{0A790C7F-7CC1-4637-97EE-B767AF05A5AF}"/>
                  </a:ext>
                </a:extLst>
              </p:cNvPr>
              <p:cNvSpPr/>
              <p:nvPr/>
            </p:nvSpPr>
            <p:spPr>
              <a:xfrm>
                <a:off x="6404244" y="3494188"/>
                <a:ext cx="86560" cy="5765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357;p55">
                <a:extLst>
                  <a:ext uri="{FF2B5EF4-FFF2-40B4-BE49-F238E27FC236}">
                    <a16:creationId xmlns:a16="http://schemas.microsoft.com/office/drawing/2014/main" id="{9558D876-20DF-42DE-9608-08D2884C3ED2}"/>
                  </a:ext>
                </a:extLst>
              </p:cNvPr>
              <p:cNvSpPr/>
              <p:nvPr/>
            </p:nvSpPr>
            <p:spPr>
              <a:xfrm>
                <a:off x="6291315" y="3474207"/>
                <a:ext cx="73621" cy="126683"/>
              </a:xfrm>
              <a:custGeom>
                <a:avLst/>
                <a:gdLst/>
                <a:ahLst/>
                <a:cxnLst/>
                <a:rect l="l" t="t" r="r" b="b"/>
                <a:pathLst>
                  <a:path w="899" h="1547" extrusionOk="0">
                    <a:moveTo>
                      <a:pt x="895" y="1"/>
                    </a:moveTo>
                    <a:lnTo>
                      <a:pt x="650" y="143"/>
                    </a:lnTo>
                    <a:lnTo>
                      <a:pt x="1" y="517"/>
                    </a:lnTo>
                    <a:lnTo>
                      <a:pt x="2" y="1265"/>
                    </a:lnTo>
                    <a:lnTo>
                      <a:pt x="4" y="1547"/>
                    </a:lnTo>
                    <a:lnTo>
                      <a:pt x="898" y="1029"/>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358;p55">
                <a:extLst>
                  <a:ext uri="{FF2B5EF4-FFF2-40B4-BE49-F238E27FC236}">
                    <a16:creationId xmlns:a16="http://schemas.microsoft.com/office/drawing/2014/main" id="{4A32170B-C4B5-4DB4-BB3C-F5D6531BC139}"/>
                  </a:ext>
                </a:extLst>
              </p:cNvPr>
              <p:cNvSpPr/>
              <p:nvPr/>
            </p:nvSpPr>
            <p:spPr>
              <a:xfrm>
                <a:off x="6364608" y="3466674"/>
                <a:ext cx="13512" cy="99578"/>
              </a:xfrm>
              <a:custGeom>
                <a:avLst/>
                <a:gdLst/>
                <a:ahLst/>
                <a:cxnLst/>
                <a:rect l="l" t="t" r="r" b="b"/>
                <a:pathLst>
                  <a:path w="165" h="1216" extrusionOk="0">
                    <a:moveTo>
                      <a:pt x="161" y="0"/>
                    </a:moveTo>
                    <a:lnTo>
                      <a:pt x="0" y="93"/>
                    </a:lnTo>
                    <a:lnTo>
                      <a:pt x="3" y="1121"/>
                    </a:lnTo>
                    <a:lnTo>
                      <a:pt x="164" y="1215"/>
                    </a:lnTo>
                    <a:lnTo>
                      <a:pt x="161" y="0"/>
                    </a:lnTo>
                    <a:close/>
                    <a:moveTo>
                      <a:pt x="164" y="1215"/>
                    </a:moveTo>
                    <a:lnTo>
                      <a:pt x="164" y="1215"/>
                    </a:lnTo>
                    <a:lnTo>
                      <a:pt x="164" y="121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59;p55">
                <a:extLst>
                  <a:ext uri="{FF2B5EF4-FFF2-40B4-BE49-F238E27FC236}">
                    <a16:creationId xmlns:a16="http://schemas.microsoft.com/office/drawing/2014/main" id="{D1FF3519-DBFE-491D-87AA-3111B6C32B22}"/>
                  </a:ext>
                </a:extLst>
              </p:cNvPr>
              <p:cNvSpPr/>
              <p:nvPr/>
            </p:nvSpPr>
            <p:spPr>
              <a:xfrm>
                <a:off x="6291561" y="3558472"/>
                <a:ext cx="86560" cy="57732"/>
              </a:xfrm>
              <a:custGeom>
                <a:avLst/>
                <a:gdLst/>
                <a:ahLst/>
                <a:cxnLst/>
                <a:rect l="l" t="t" r="r" b="b"/>
                <a:pathLst>
                  <a:path w="1057" h="705" extrusionOk="0">
                    <a:moveTo>
                      <a:pt x="895" y="0"/>
                    </a:moveTo>
                    <a:lnTo>
                      <a:pt x="1" y="518"/>
                    </a:lnTo>
                    <a:lnTo>
                      <a:pt x="1" y="705"/>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60;p55">
                <a:extLst>
                  <a:ext uri="{FF2B5EF4-FFF2-40B4-BE49-F238E27FC236}">
                    <a16:creationId xmlns:a16="http://schemas.microsoft.com/office/drawing/2014/main" id="{E393667C-C9FC-46FE-9161-255E6E1436D5}"/>
                  </a:ext>
                </a:extLst>
              </p:cNvPr>
              <p:cNvSpPr/>
              <p:nvPr/>
            </p:nvSpPr>
            <p:spPr>
              <a:xfrm>
                <a:off x="6516763" y="3503442"/>
                <a:ext cx="73539" cy="126683"/>
              </a:xfrm>
              <a:custGeom>
                <a:avLst/>
                <a:gdLst/>
                <a:ahLst/>
                <a:cxnLst/>
                <a:rect l="l" t="t" r="r" b="b"/>
                <a:pathLst>
                  <a:path w="898" h="1547" extrusionOk="0">
                    <a:moveTo>
                      <a:pt x="895" y="1"/>
                    </a:moveTo>
                    <a:lnTo>
                      <a:pt x="650" y="143"/>
                    </a:lnTo>
                    <a:lnTo>
                      <a:pt x="0" y="518"/>
                    </a:lnTo>
                    <a:lnTo>
                      <a:pt x="1" y="1267"/>
                    </a:lnTo>
                    <a:lnTo>
                      <a:pt x="3"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61;p55">
                <a:extLst>
                  <a:ext uri="{FF2B5EF4-FFF2-40B4-BE49-F238E27FC236}">
                    <a16:creationId xmlns:a16="http://schemas.microsoft.com/office/drawing/2014/main" id="{444F2022-2B4F-4C02-A669-D610EBF0490A}"/>
                  </a:ext>
                </a:extLst>
              </p:cNvPr>
              <p:cNvSpPr/>
              <p:nvPr/>
            </p:nvSpPr>
            <p:spPr>
              <a:xfrm>
                <a:off x="6589975" y="3495826"/>
                <a:ext cx="13512" cy="99659"/>
              </a:xfrm>
              <a:custGeom>
                <a:avLst/>
                <a:gdLst/>
                <a:ahLst/>
                <a:cxnLst/>
                <a:rect l="l" t="t" r="r" b="b"/>
                <a:pathLst>
                  <a:path w="165" h="1217" extrusionOk="0">
                    <a:moveTo>
                      <a:pt x="162" y="1"/>
                    </a:moveTo>
                    <a:lnTo>
                      <a:pt x="1" y="94"/>
                    </a:lnTo>
                    <a:lnTo>
                      <a:pt x="4" y="1122"/>
                    </a:lnTo>
                    <a:lnTo>
                      <a:pt x="165" y="1216"/>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362;p55">
                <a:extLst>
                  <a:ext uri="{FF2B5EF4-FFF2-40B4-BE49-F238E27FC236}">
                    <a16:creationId xmlns:a16="http://schemas.microsoft.com/office/drawing/2014/main" id="{79194021-AACD-4BD5-A33C-C4B4271D3D31}"/>
                  </a:ext>
                </a:extLst>
              </p:cNvPr>
              <p:cNvSpPr/>
              <p:nvPr/>
            </p:nvSpPr>
            <p:spPr>
              <a:xfrm>
                <a:off x="6516927" y="3587788"/>
                <a:ext cx="86560" cy="57650"/>
              </a:xfrm>
              <a:custGeom>
                <a:avLst/>
                <a:gdLst/>
                <a:ahLst/>
                <a:cxnLst/>
                <a:rect l="l" t="t" r="r" b="b"/>
                <a:pathLst>
                  <a:path w="1057" h="704" extrusionOk="0">
                    <a:moveTo>
                      <a:pt x="896" y="0"/>
                    </a:moveTo>
                    <a:lnTo>
                      <a:pt x="1" y="516"/>
                    </a:lnTo>
                    <a:lnTo>
                      <a:pt x="1" y="704"/>
                    </a:lnTo>
                    <a:lnTo>
                      <a:pt x="1057" y="93"/>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363;p55">
                <a:extLst>
                  <a:ext uri="{FF2B5EF4-FFF2-40B4-BE49-F238E27FC236}">
                    <a16:creationId xmlns:a16="http://schemas.microsoft.com/office/drawing/2014/main" id="{A1B539C0-EE7A-499A-9A9C-2A642A9F5F76}"/>
                  </a:ext>
                </a:extLst>
              </p:cNvPr>
              <p:cNvSpPr/>
              <p:nvPr/>
            </p:nvSpPr>
            <p:spPr>
              <a:xfrm>
                <a:off x="6403998" y="3568053"/>
                <a:ext cx="73621" cy="126683"/>
              </a:xfrm>
              <a:custGeom>
                <a:avLst/>
                <a:gdLst/>
                <a:ahLst/>
                <a:cxnLst/>
                <a:rect l="l" t="t" r="r" b="b"/>
                <a:pathLst>
                  <a:path w="899" h="1547" extrusionOk="0">
                    <a:moveTo>
                      <a:pt x="896" y="1"/>
                    </a:moveTo>
                    <a:lnTo>
                      <a:pt x="651" y="143"/>
                    </a:lnTo>
                    <a:lnTo>
                      <a:pt x="1" y="518"/>
                    </a:lnTo>
                    <a:lnTo>
                      <a:pt x="2" y="1266"/>
                    </a:lnTo>
                    <a:lnTo>
                      <a:pt x="4" y="1546"/>
                    </a:lnTo>
                    <a:lnTo>
                      <a:pt x="898" y="1030"/>
                    </a:lnTo>
                    <a:lnTo>
                      <a:pt x="896"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364;p55">
                <a:extLst>
                  <a:ext uri="{FF2B5EF4-FFF2-40B4-BE49-F238E27FC236}">
                    <a16:creationId xmlns:a16="http://schemas.microsoft.com/office/drawing/2014/main" id="{F30CD7B2-879E-4CA6-838D-0042724EACA3}"/>
                  </a:ext>
                </a:extLst>
              </p:cNvPr>
              <p:cNvSpPr/>
              <p:nvPr/>
            </p:nvSpPr>
            <p:spPr>
              <a:xfrm>
                <a:off x="6477291" y="3560437"/>
                <a:ext cx="13512" cy="99741"/>
              </a:xfrm>
              <a:custGeom>
                <a:avLst/>
                <a:gdLst/>
                <a:ahLst/>
                <a:cxnLst/>
                <a:rect l="l" t="t" r="r" b="b"/>
                <a:pathLst>
                  <a:path w="165" h="1218" extrusionOk="0">
                    <a:moveTo>
                      <a:pt x="162" y="1"/>
                    </a:moveTo>
                    <a:lnTo>
                      <a:pt x="1" y="94"/>
                    </a:lnTo>
                    <a:lnTo>
                      <a:pt x="3" y="1123"/>
                    </a:lnTo>
                    <a:lnTo>
                      <a:pt x="164" y="1217"/>
                    </a:lnTo>
                    <a:lnTo>
                      <a:pt x="16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365;p55">
                <a:extLst>
                  <a:ext uri="{FF2B5EF4-FFF2-40B4-BE49-F238E27FC236}">
                    <a16:creationId xmlns:a16="http://schemas.microsoft.com/office/drawing/2014/main" id="{4E8E0D3D-81B7-4B33-BB2B-CAB16164AE02}"/>
                  </a:ext>
                </a:extLst>
              </p:cNvPr>
              <p:cNvSpPr/>
              <p:nvPr/>
            </p:nvSpPr>
            <p:spPr>
              <a:xfrm>
                <a:off x="6404244" y="3652399"/>
                <a:ext cx="86560" cy="5765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366;p55">
                <a:extLst>
                  <a:ext uri="{FF2B5EF4-FFF2-40B4-BE49-F238E27FC236}">
                    <a16:creationId xmlns:a16="http://schemas.microsoft.com/office/drawing/2014/main" id="{B1C55398-9EE4-4417-BB11-C937145C56DA}"/>
                  </a:ext>
                </a:extLst>
              </p:cNvPr>
              <p:cNvSpPr/>
              <p:nvPr/>
            </p:nvSpPr>
            <p:spPr>
              <a:xfrm>
                <a:off x="6291315" y="3632418"/>
                <a:ext cx="73621" cy="126519"/>
              </a:xfrm>
              <a:custGeom>
                <a:avLst/>
                <a:gdLst/>
                <a:ahLst/>
                <a:cxnLst/>
                <a:rect l="l" t="t" r="r" b="b"/>
                <a:pathLst>
                  <a:path w="899" h="1545" extrusionOk="0">
                    <a:moveTo>
                      <a:pt x="895" y="0"/>
                    </a:moveTo>
                    <a:lnTo>
                      <a:pt x="650" y="141"/>
                    </a:lnTo>
                    <a:lnTo>
                      <a:pt x="1" y="517"/>
                    </a:lnTo>
                    <a:lnTo>
                      <a:pt x="2" y="1265"/>
                    </a:lnTo>
                    <a:lnTo>
                      <a:pt x="4" y="1545"/>
                    </a:lnTo>
                    <a:lnTo>
                      <a:pt x="898" y="1029"/>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367;p55">
                <a:extLst>
                  <a:ext uri="{FF2B5EF4-FFF2-40B4-BE49-F238E27FC236}">
                    <a16:creationId xmlns:a16="http://schemas.microsoft.com/office/drawing/2014/main" id="{0CF2F605-0939-4DBF-831C-0324742A85DD}"/>
                  </a:ext>
                </a:extLst>
              </p:cNvPr>
              <p:cNvSpPr/>
              <p:nvPr/>
            </p:nvSpPr>
            <p:spPr>
              <a:xfrm>
                <a:off x="6364608" y="3624720"/>
                <a:ext cx="13512" cy="99659"/>
              </a:xfrm>
              <a:custGeom>
                <a:avLst/>
                <a:gdLst/>
                <a:ahLst/>
                <a:cxnLst/>
                <a:rect l="l" t="t" r="r" b="b"/>
                <a:pathLst>
                  <a:path w="165" h="1217" extrusionOk="0">
                    <a:moveTo>
                      <a:pt x="161" y="0"/>
                    </a:moveTo>
                    <a:lnTo>
                      <a:pt x="0" y="93"/>
                    </a:lnTo>
                    <a:lnTo>
                      <a:pt x="3" y="1123"/>
                    </a:lnTo>
                    <a:lnTo>
                      <a:pt x="164" y="1217"/>
                    </a:lnTo>
                    <a:lnTo>
                      <a:pt x="16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368;p55">
                <a:extLst>
                  <a:ext uri="{FF2B5EF4-FFF2-40B4-BE49-F238E27FC236}">
                    <a16:creationId xmlns:a16="http://schemas.microsoft.com/office/drawing/2014/main" id="{7ABF6553-6AFE-4676-9138-23CE0781A927}"/>
                  </a:ext>
                </a:extLst>
              </p:cNvPr>
              <p:cNvSpPr/>
              <p:nvPr/>
            </p:nvSpPr>
            <p:spPr>
              <a:xfrm>
                <a:off x="6291561" y="3716600"/>
                <a:ext cx="86560" cy="5765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369;p55">
                <a:extLst>
                  <a:ext uri="{FF2B5EF4-FFF2-40B4-BE49-F238E27FC236}">
                    <a16:creationId xmlns:a16="http://schemas.microsoft.com/office/drawing/2014/main" id="{608B08A6-42F2-4986-9582-170F74124829}"/>
                  </a:ext>
                </a:extLst>
              </p:cNvPr>
              <p:cNvSpPr/>
              <p:nvPr/>
            </p:nvSpPr>
            <p:spPr>
              <a:xfrm>
                <a:off x="6516763" y="3661652"/>
                <a:ext cx="73539" cy="126601"/>
              </a:xfrm>
              <a:custGeom>
                <a:avLst/>
                <a:gdLst/>
                <a:ahLst/>
                <a:cxnLst/>
                <a:rect l="l" t="t" r="r" b="b"/>
                <a:pathLst>
                  <a:path w="898" h="1546" extrusionOk="0">
                    <a:moveTo>
                      <a:pt x="895" y="0"/>
                    </a:moveTo>
                    <a:lnTo>
                      <a:pt x="650" y="142"/>
                    </a:lnTo>
                    <a:lnTo>
                      <a:pt x="0" y="516"/>
                    </a:lnTo>
                    <a:lnTo>
                      <a:pt x="1" y="1265"/>
                    </a:lnTo>
                    <a:lnTo>
                      <a:pt x="3" y="1546"/>
                    </a:lnTo>
                    <a:lnTo>
                      <a:pt x="898" y="1028"/>
                    </a:lnTo>
                    <a:lnTo>
                      <a:pt x="89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70;p55">
                <a:extLst>
                  <a:ext uri="{FF2B5EF4-FFF2-40B4-BE49-F238E27FC236}">
                    <a16:creationId xmlns:a16="http://schemas.microsoft.com/office/drawing/2014/main" id="{037AA69C-CDCB-46D5-A76E-A1B245260AAE}"/>
                  </a:ext>
                </a:extLst>
              </p:cNvPr>
              <p:cNvSpPr/>
              <p:nvPr/>
            </p:nvSpPr>
            <p:spPr>
              <a:xfrm>
                <a:off x="6589975" y="3654037"/>
                <a:ext cx="13512" cy="99578"/>
              </a:xfrm>
              <a:custGeom>
                <a:avLst/>
                <a:gdLst/>
                <a:ahLst/>
                <a:cxnLst/>
                <a:rect l="l" t="t" r="r" b="b"/>
                <a:pathLst>
                  <a:path w="165" h="1216" extrusionOk="0">
                    <a:moveTo>
                      <a:pt x="162" y="0"/>
                    </a:moveTo>
                    <a:lnTo>
                      <a:pt x="1" y="93"/>
                    </a:lnTo>
                    <a:lnTo>
                      <a:pt x="4" y="1121"/>
                    </a:lnTo>
                    <a:lnTo>
                      <a:pt x="165" y="1216"/>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71;p55">
                <a:extLst>
                  <a:ext uri="{FF2B5EF4-FFF2-40B4-BE49-F238E27FC236}">
                    <a16:creationId xmlns:a16="http://schemas.microsoft.com/office/drawing/2014/main" id="{099E9FCB-4C0C-4F08-B45D-AAD8616F1930}"/>
                  </a:ext>
                </a:extLst>
              </p:cNvPr>
              <p:cNvSpPr/>
              <p:nvPr/>
            </p:nvSpPr>
            <p:spPr>
              <a:xfrm>
                <a:off x="6516927" y="3745835"/>
                <a:ext cx="86560" cy="57814"/>
              </a:xfrm>
              <a:custGeom>
                <a:avLst/>
                <a:gdLst/>
                <a:ahLst/>
                <a:cxnLst/>
                <a:rect l="l" t="t" r="r" b="b"/>
                <a:pathLst>
                  <a:path w="1057" h="706" extrusionOk="0">
                    <a:moveTo>
                      <a:pt x="896" y="0"/>
                    </a:moveTo>
                    <a:lnTo>
                      <a:pt x="1" y="518"/>
                    </a:lnTo>
                    <a:lnTo>
                      <a:pt x="1" y="705"/>
                    </a:lnTo>
                    <a:lnTo>
                      <a:pt x="1057" y="95"/>
                    </a:lnTo>
                    <a:lnTo>
                      <a:pt x="89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72;p55">
                <a:extLst>
                  <a:ext uri="{FF2B5EF4-FFF2-40B4-BE49-F238E27FC236}">
                    <a16:creationId xmlns:a16="http://schemas.microsoft.com/office/drawing/2014/main" id="{8BE741E4-A5A0-48FE-A822-4F3E64644E94}"/>
                  </a:ext>
                </a:extLst>
              </p:cNvPr>
              <p:cNvSpPr/>
              <p:nvPr/>
            </p:nvSpPr>
            <p:spPr>
              <a:xfrm>
                <a:off x="6403998" y="3726263"/>
                <a:ext cx="73621" cy="126601"/>
              </a:xfrm>
              <a:custGeom>
                <a:avLst/>
                <a:gdLst/>
                <a:ahLst/>
                <a:cxnLst/>
                <a:rect l="l" t="t" r="r" b="b"/>
                <a:pathLst>
                  <a:path w="899" h="1546" extrusionOk="0">
                    <a:moveTo>
                      <a:pt x="896" y="0"/>
                    </a:moveTo>
                    <a:lnTo>
                      <a:pt x="651" y="142"/>
                    </a:lnTo>
                    <a:lnTo>
                      <a:pt x="1" y="516"/>
                    </a:lnTo>
                    <a:lnTo>
                      <a:pt x="2" y="1266"/>
                    </a:lnTo>
                    <a:lnTo>
                      <a:pt x="4" y="1546"/>
                    </a:lnTo>
                    <a:lnTo>
                      <a:pt x="898" y="1030"/>
                    </a:lnTo>
                    <a:lnTo>
                      <a:pt x="896"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73;p55">
                <a:extLst>
                  <a:ext uri="{FF2B5EF4-FFF2-40B4-BE49-F238E27FC236}">
                    <a16:creationId xmlns:a16="http://schemas.microsoft.com/office/drawing/2014/main" id="{0D8C5777-68E5-4EE4-814A-361B48B61E83}"/>
                  </a:ext>
                </a:extLst>
              </p:cNvPr>
              <p:cNvSpPr/>
              <p:nvPr/>
            </p:nvSpPr>
            <p:spPr>
              <a:xfrm>
                <a:off x="6477291" y="3718647"/>
                <a:ext cx="13512" cy="99578"/>
              </a:xfrm>
              <a:custGeom>
                <a:avLst/>
                <a:gdLst/>
                <a:ahLst/>
                <a:cxnLst/>
                <a:rect l="l" t="t" r="r" b="b"/>
                <a:pathLst>
                  <a:path w="165" h="1216" extrusionOk="0">
                    <a:moveTo>
                      <a:pt x="162" y="0"/>
                    </a:moveTo>
                    <a:lnTo>
                      <a:pt x="1" y="93"/>
                    </a:lnTo>
                    <a:lnTo>
                      <a:pt x="3" y="1121"/>
                    </a:lnTo>
                    <a:lnTo>
                      <a:pt x="164" y="1215"/>
                    </a:lnTo>
                    <a:lnTo>
                      <a:pt x="16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74;p55">
                <a:extLst>
                  <a:ext uri="{FF2B5EF4-FFF2-40B4-BE49-F238E27FC236}">
                    <a16:creationId xmlns:a16="http://schemas.microsoft.com/office/drawing/2014/main" id="{CA768D12-9E73-4329-89C6-9B0517AF5E3B}"/>
                  </a:ext>
                </a:extLst>
              </p:cNvPr>
              <p:cNvSpPr/>
              <p:nvPr/>
            </p:nvSpPr>
            <p:spPr>
              <a:xfrm>
                <a:off x="6404244" y="3810527"/>
                <a:ext cx="86560" cy="57650"/>
              </a:xfrm>
              <a:custGeom>
                <a:avLst/>
                <a:gdLst/>
                <a:ahLst/>
                <a:cxnLst/>
                <a:rect l="l" t="t" r="r" b="b"/>
                <a:pathLst>
                  <a:path w="1057" h="704" extrusionOk="0">
                    <a:moveTo>
                      <a:pt x="895" y="1"/>
                    </a:moveTo>
                    <a:lnTo>
                      <a:pt x="1" y="517"/>
                    </a:lnTo>
                    <a:lnTo>
                      <a:pt x="1" y="704"/>
                    </a:lnTo>
                    <a:lnTo>
                      <a:pt x="1056" y="95"/>
                    </a:lnTo>
                    <a:lnTo>
                      <a:pt x="8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75;p55">
                <a:extLst>
                  <a:ext uri="{FF2B5EF4-FFF2-40B4-BE49-F238E27FC236}">
                    <a16:creationId xmlns:a16="http://schemas.microsoft.com/office/drawing/2014/main" id="{73D286E7-A427-465C-9359-52B909565B90}"/>
                  </a:ext>
                </a:extLst>
              </p:cNvPr>
              <p:cNvSpPr/>
              <p:nvPr/>
            </p:nvSpPr>
            <p:spPr>
              <a:xfrm>
                <a:off x="6291315" y="3790465"/>
                <a:ext cx="73621" cy="126683"/>
              </a:xfrm>
              <a:custGeom>
                <a:avLst/>
                <a:gdLst/>
                <a:ahLst/>
                <a:cxnLst/>
                <a:rect l="l" t="t" r="r" b="b"/>
                <a:pathLst>
                  <a:path w="899" h="1547" extrusionOk="0">
                    <a:moveTo>
                      <a:pt x="895" y="1"/>
                    </a:moveTo>
                    <a:lnTo>
                      <a:pt x="650" y="143"/>
                    </a:lnTo>
                    <a:lnTo>
                      <a:pt x="1" y="518"/>
                    </a:lnTo>
                    <a:lnTo>
                      <a:pt x="2" y="1266"/>
                    </a:lnTo>
                    <a:lnTo>
                      <a:pt x="4" y="1546"/>
                    </a:lnTo>
                    <a:lnTo>
                      <a:pt x="898" y="1030"/>
                    </a:lnTo>
                    <a:lnTo>
                      <a:pt x="895"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76;p55">
                <a:extLst>
                  <a:ext uri="{FF2B5EF4-FFF2-40B4-BE49-F238E27FC236}">
                    <a16:creationId xmlns:a16="http://schemas.microsoft.com/office/drawing/2014/main" id="{E458DE52-A901-4EF8-AEFB-C1FDBA47F854}"/>
                  </a:ext>
                </a:extLst>
              </p:cNvPr>
              <p:cNvSpPr/>
              <p:nvPr/>
            </p:nvSpPr>
            <p:spPr>
              <a:xfrm>
                <a:off x="6364608" y="3782849"/>
                <a:ext cx="13512" cy="99741"/>
              </a:xfrm>
              <a:custGeom>
                <a:avLst/>
                <a:gdLst/>
                <a:ahLst/>
                <a:cxnLst/>
                <a:rect l="l" t="t" r="r" b="b"/>
                <a:pathLst>
                  <a:path w="165" h="1218" extrusionOk="0">
                    <a:moveTo>
                      <a:pt x="161" y="1"/>
                    </a:moveTo>
                    <a:lnTo>
                      <a:pt x="0" y="94"/>
                    </a:lnTo>
                    <a:lnTo>
                      <a:pt x="3" y="1123"/>
                    </a:lnTo>
                    <a:lnTo>
                      <a:pt x="164" y="1217"/>
                    </a:lnTo>
                    <a:lnTo>
                      <a:pt x="1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77;p55">
                <a:extLst>
                  <a:ext uri="{FF2B5EF4-FFF2-40B4-BE49-F238E27FC236}">
                    <a16:creationId xmlns:a16="http://schemas.microsoft.com/office/drawing/2014/main" id="{EDEFFC1D-F2C3-4B10-89CC-B4D88E4BB051}"/>
                  </a:ext>
                </a:extLst>
              </p:cNvPr>
              <p:cNvSpPr/>
              <p:nvPr/>
            </p:nvSpPr>
            <p:spPr>
              <a:xfrm>
                <a:off x="6291561" y="3874811"/>
                <a:ext cx="86560" cy="57650"/>
              </a:xfrm>
              <a:custGeom>
                <a:avLst/>
                <a:gdLst/>
                <a:ahLst/>
                <a:cxnLst/>
                <a:rect l="l" t="t" r="r" b="b"/>
                <a:pathLst>
                  <a:path w="1057" h="704" extrusionOk="0">
                    <a:moveTo>
                      <a:pt x="895" y="0"/>
                    </a:moveTo>
                    <a:lnTo>
                      <a:pt x="1" y="516"/>
                    </a:lnTo>
                    <a:lnTo>
                      <a:pt x="1" y="703"/>
                    </a:lnTo>
                    <a:lnTo>
                      <a:pt x="1056" y="94"/>
                    </a:lnTo>
                    <a:lnTo>
                      <a:pt x="8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Nha1">
              <a:extLst>
                <a:ext uri="{FF2B5EF4-FFF2-40B4-BE49-F238E27FC236}">
                  <a16:creationId xmlns:a16="http://schemas.microsoft.com/office/drawing/2014/main" id="{8DC2F494-AA2C-4E24-9E2D-08E6AB7F45F3}"/>
                </a:ext>
              </a:extLst>
            </p:cNvPr>
            <p:cNvGrpSpPr/>
            <p:nvPr/>
          </p:nvGrpSpPr>
          <p:grpSpPr>
            <a:xfrm>
              <a:off x="7233399" y="2224329"/>
              <a:ext cx="1307486" cy="907826"/>
              <a:chOff x="7233399" y="2224329"/>
              <a:chExt cx="1307486" cy="907826"/>
            </a:xfrm>
          </p:grpSpPr>
          <p:sp>
            <p:nvSpPr>
              <p:cNvPr id="359" name="Google Shape;7569;p55">
                <a:extLst>
                  <a:ext uri="{FF2B5EF4-FFF2-40B4-BE49-F238E27FC236}">
                    <a16:creationId xmlns:a16="http://schemas.microsoft.com/office/drawing/2014/main" id="{693C01A5-FD58-40D0-8361-1A60CB971EB1}"/>
                  </a:ext>
                </a:extLst>
              </p:cNvPr>
              <p:cNvSpPr/>
              <p:nvPr/>
            </p:nvSpPr>
            <p:spPr>
              <a:xfrm>
                <a:off x="7233399" y="2379345"/>
                <a:ext cx="1307486" cy="752810"/>
              </a:xfrm>
              <a:custGeom>
                <a:avLst/>
                <a:gdLst/>
                <a:ahLst/>
                <a:cxnLst/>
                <a:rect l="l" t="t" r="r" b="b"/>
                <a:pathLst>
                  <a:path w="15966" h="9193" extrusionOk="0">
                    <a:moveTo>
                      <a:pt x="5343" y="1"/>
                    </a:moveTo>
                    <a:cubicBezTo>
                      <a:pt x="5285" y="1"/>
                      <a:pt x="5227" y="14"/>
                      <a:pt x="5183" y="39"/>
                    </a:cubicBezTo>
                    <a:lnTo>
                      <a:pt x="90" y="3022"/>
                    </a:lnTo>
                    <a:cubicBezTo>
                      <a:pt x="2" y="3073"/>
                      <a:pt x="0" y="3155"/>
                      <a:pt x="89" y="3207"/>
                    </a:cubicBezTo>
                    <a:lnTo>
                      <a:pt x="10464" y="9154"/>
                    </a:lnTo>
                    <a:cubicBezTo>
                      <a:pt x="10507" y="9180"/>
                      <a:pt x="10565" y="9192"/>
                      <a:pt x="10623" y="9192"/>
                    </a:cubicBezTo>
                    <a:cubicBezTo>
                      <a:pt x="10681" y="9192"/>
                      <a:pt x="10739" y="9180"/>
                      <a:pt x="10783" y="9154"/>
                    </a:cubicBezTo>
                    <a:lnTo>
                      <a:pt x="15877" y="6173"/>
                    </a:lnTo>
                    <a:cubicBezTo>
                      <a:pt x="15966" y="6121"/>
                      <a:pt x="15966" y="6038"/>
                      <a:pt x="15879" y="5987"/>
                    </a:cubicBezTo>
                    <a:lnTo>
                      <a:pt x="5503" y="39"/>
                    </a:lnTo>
                    <a:cubicBezTo>
                      <a:pt x="5459" y="14"/>
                      <a:pt x="5401" y="1"/>
                      <a:pt x="534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7570;p55">
                <a:extLst>
                  <a:ext uri="{FF2B5EF4-FFF2-40B4-BE49-F238E27FC236}">
                    <a16:creationId xmlns:a16="http://schemas.microsoft.com/office/drawing/2014/main" id="{1B02FB65-E4E7-43C8-A514-141F3913CFB4}"/>
                  </a:ext>
                </a:extLst>
              </p:cNvPr>
              <p:cNvSpPr/>
              <p:nvPr/>
            </p:nvSpPr>
            <p:spPr>
              <a:xfrm>
                <a:off x="7570302" y="2464674"/>
                <a:ext cx="34395" cy="107193"/>
              </a:xfrm>
              <a:custGeom>
                <a:avLst/>
                <a:gdLst/>
                <a:ahLst/>
                <a:cxnLst/>
                <a:rect l="l" t="t" r="r" b="b"/>
                <a:pathLst>
                  <a:path w="420" h="1309" extrusionOk="0">
                    <a:moveTo>
                      <a:pt x="419" y="1"/>
                    </a:moveTo>
                    <a:cubicBezTo>
                      <a:pt x="419" y="32"/>
                      <a:pt x="399" y="63"/>
                      <a:pt x="357" y="88"/>
                    </a:cubicBezTo>
                    <a:cubicBezTo>
                      <a:pt x="316" y="111"/>
                      <a:pt x="263" y="123"/>
                      <a:pt x="210" y="123"/>
                    </a:cubicBezTo>
                    <a:cubicBezTo>
                      <a:pt x="156" y="123"/>
                      <a:pt x="102" y="111"/>
                      <a:pt x="61" y="88"/>
                    </a:cubicBezTo>
                    <a:cubicBezTo>
                      <a:pt x="20" y="64"/>
                      <a:pt x="0" y="32"/>
                      <a:pt x="0" y="2"/>
                    </a:cubicBezTo>
                    <a:lnTo>
                      <a:pt x="0" y="1187"/>
                    </a:lnTo>
                    <a:cubicBezTo>
                      <a:pt x="0" y="1217"/>
                      <a:pt x="20" y="1249"/>
                      <a:pt x="61" y="1272"/>
                    </a:cubicBezTo>
                    <a:cubicBezTo>
                      <a:pt x="102" y="1296"/>
                      <a:pt x="155" y="1308"/>
                      <a:pt x="208" y="1308"/>
                    </a:cubicBezTo>
                    <a:cubicBezTo>
                      <a:pt x="262" y="1308"/>
                      <a:pt x="315" y="1296"/>
                      <a:pt x="357" y="1272"/>
                    </a:cubicBezTo>
                    <a:cubicBezTo>
                      <a:pt x="399" y="1249"/>
                      <a:pt x="419" y="1217"/>
                      <a:pt x="419" y="1187"/>
                    </a:cubicBezTo>
                    <a:lnTo>
                      <a:pt x="41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571;p55">
                <a:extLst>
                  <a:ext uri="{FF2B5EF4-FFF2-40B4-BE49-F238E27FC236}">
                    <a16:creationId xmlns:a16="http://schemas.microsoft.com/office/drawing/2014/main" id="{263621AD-60CB-438A-8E58-BA6B170D8CC8}"/>
                  </a:ext>
                </a:extLst>
              </p:cNvPr>
              <p:cNvSpPr/>
              <p:nvPr/>
            </p:nvSpPr>
            <p:spPr>
              <a:xfrm>
                <a:off x="7568583" y="2454847"/>
                <a:ext cx="37752" cy="19899"/>
              </a:xfrm>
              <a:custGeom>
                <a:avLst/>
                <a:gdLst/>
                <a:ahLst/>
                <a:cxnLst/>
                <a:rect l="l" t="t" r="r" b="b"/>
                <a:pathLst>
                  <a:path w="461" h="243" extrusionOk="0">
                    <a:moveTo>
                      <a:pt x="232" y="0"/>
                    </a:moveTo>
                    <a:cubicBezTo>
                      <a:pt x="178" y="0"/>
                      <a:pt x="125" y="12"/>
                      <a:pt x="83" y="35"/>
                    </a:cubicBezTo>
                    <a:cubicBezTo>
                      <a:pt x="1" y="83"/>
                      <a:pt x="1" y="160"/>
                      <a:pt x="82" y="208"/>
                    </a:cubicBezTo>
                    <a:cubicBezTo>
                      <a:pt x="123" y="231"/>
                      <a:pt x="177" y="243"/>
                      <a:pt x="231" y="243"/>
                    </a:cubicBezTo>
                    <a:cubicBezTo>
                      <a:pt x="284" y="243"/>
                      <a:pt x="337" y="231"/>
                      <a:pt x="378" y="208"/>
                    </a:cubicBezTo>
                    <a:cubicBezTo>
                      <a:pt x="460" y="160"/>
                      <a:pt x="460" y="83"/>
                      <a:pt x="379" y="35"/>
                    </a:cubicBezTo>
                    <a:cubicBezTo>
                      <a:pt x="339" y="12"/>
                      <a:pt x="285" y="0"/>
                      <a:pt x="232"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572;p55">
                <a:extLst>
                  <a:ext uri="{FF2B5EF4-FFF2-40B4-BE49-F238E27FC236}">
                    <a16:creationId xmlns:a16="http://schemas.microsoft.com/office/drawing/2014/main" id="{60E42736-114C-4496-AA66-03807965A0FD}"/>
                  </a:ext>
                </a:extLst>
              </p:cNvPr>
              <p:cNvSpPr/>
              <p:nvPr/>
            </p:nvSpPr>
            <p:spPr>
              <a:xfrm>
                <a:off x="7451641" y="2224329"/>
                <a:ext cx="267049" cy="255086"/>
              </a:xfrm>
              <a:custGeom>
                <a:avLst/>
                <a:gdLst/>
                <a:ahLst/>
                <a:cxnLst/>
                <a:rect l="l" t="t" r="r" b="b"/>
                <a:pathLst>
                  <a:path w="3261" h="3115" extrusionOk="0">
                    <a:moveTo>
                      <a:pt x="1955" y="1"/>
                    </a:moveTo>
                    <a:cubicBezTo>
                      <a:pt x="1739" y="1"/>
                      <a:pt x="1533" y="114"/>
                      <a:pt x="1422" y="308"/>
                    </a:cubicBezTo>
                    <a:cubicBezTo>
                      <a:pt x="1328" y="198"/>
                      <a:pt x="1193" y="139"/>
                      <a:pt x="1056" y="139"/>
                    </a:cubicBezTo>
                    <a:cubicBezTo>
                      <a:pt x="973" y="139"/>
                      <a:pt x="889" y="161"/>
                      <a:pt x="814" y="205"/>
                    </a:cubicBezTo>
                    <a:cubicBezTo>
                      <a:pt x="614" y="324"/>
                      <a:pt x="527" y="569"/>
                      <a:pt x="611" y="787"/>
                    </a:cubicBezTo>
                    <a:cubicBezTo>
                      <a:pt x="331" y="842"/>
                      <a:pt x="114" y="1059"/>
                      <a:pt x="57" y="1338"/>
                    </a:cubicBezTo>
                    <a:cubicBezTo>
                      <a:pt x="0" y="1616"/>
                      <a:pt x="118" y="1902"/>
                      <a:pt x="353" y="2061"/>
                    </a:cubicBezTo>
                    <a:cubicBezTo>
                      <a:pt x="341" y="2100"/>
                      <a:pt x="335" y="2141"/>
                      <a:pt x="335" y="2181"/>
                    </a:cubicBezTo>
                    <a:cubicBezTo>
                      <a:pt x="335" y="2403"/>
                      <a:pt x="488" y="2596"/>
                      <a:pt x="704" y="2647"/>
                    </a:cubicBezTo>
                    <a:cubicBezTo>
                      <a:pt x="916" y="2955"/>
                      <a:pt x="1254" y="3115"/>
                      <a:pt x="1594" y="3115"/>
                    </a:cubicBezTo>
                    <a:cubicBezTo>
                      <a:pt x="1860" y="3115"/>
                      <a:pt x="2128" y="3017"/>
                      <a:pt x="2338" y="2817"/>
                    </a:cubicBezTo>
                    <a:cubicBezTo>
                      <a:pt x="2347" y="2811"/>
                      <a:pt x="2355" y="2806"/>
                      <a:pt x="2363" y="2802"/>
                    </a:cubicBezTo>
                    <a:cubicBezTo>
                      <a:pt x="2400" y="2811"/>
                      <a:pt x="2438" y="2816"/>
                      <a:pt x="2475" y="2816"/>
                    </a:cubicBezTo>
                    <a:cubicBezTo>
                      <a:pt x="2711" y="2816"/>
                      <a:pt x="2920" y="2637"/>
                      <a:pt x="2946" y="2392"/>
                    </a:cubicBezTo>
                    <a:cubicBezTo>
                      <a:pt x="3140" y="2282"/>
                      <a:pt x="3259" y="2077"/>
                      <a:pt x="3260" y="1855"/>
                    </a:cubicBezTo>
                    <a:cubicBezTo>
                      <a:pt x="3260" y="1628"/>
                      <a:pt x="3136" y="1419"/>
                      <a:pt x="2935" y="1311"/>
                    </a:cubicBezTo>
                    <a:cubicBezTo>
                      <a:pt x="3082" y="1019"/>
                      <a:pt x="2896" y="668"/>
                      <a:pt x="2571" y="627"/>
                    </a:cubicBezTo>
                    <a:lnTo>
                      <a:pt x="2571" y="620"/>
                    </a:lnTo>
                    <a:cubicBezTo>
                      <a:pt x="2571" y="341"/>
                      <a:pt x="2386" y="96"/>
                      <a:pt x="2116" y="22"/>
                    </a:cubicBezTo>
                    <a:cubicBezTo>
                      <a:pt x="2062" y="8"/>
                      <a:pt x="2008" y="1"/>
                      <a:pt x="195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573;p55">
                <a:extLst>
                  <a:ext uri="{FF2B5EF4-FFF2-40B4-BE49-F238E27FC236}">
                    <a16:creationId xmlns:a16="http://schemas.microsoft.com/office/drawing/2014/main" id="{BAA01B44-8D45-4F88-B035-4D78D99D83BE}"/>
                  </a:ext>
                </a:extLst>
              </p:cNvPr>
              <p:cNvSpPr/>
              <p:nvPr/>
            </p:nvSpPr>
            <p:spPr>
              <a:xfrm>
                <a:off x="7399067" y="2530022"/>
                <a:ext cx="34395" cy="107111"/>
              </a:xfrm>
              <a:custGeom>
                <a:avLst/>
                <a:gdLst/>
                <a:ahLst/>
                <a:cxnLst/>
                <a:rect l="l" t="t" r="r" b="b"/>
                <a:pathLst>
                  <a:path w="420" h="1308" extrusionOk="0">
                    <a:moveTo>
                      <a:pt x="419" y="0"/>
                    </a:moveTo>
                    <a:cubicBezTo>
                      <a:pt x="419" y="32"/>
                      <a:pt x="399" y="62"/>
                      <a:pt x="357" y="87"/>
                    </a:cubicBezTo>
                    <a:cubicBezTo>
                      <a:pt x="315" y="110"/>
                      <a:pt x="262" y="122"/>
                      <a:pt x="208" y="122"/>
                    </a:cubicBezTo>
                    <a:cubicBezTo>
                      <a:pt x="155" y="122"/>
                      <a:pt x="102" y="110"/>
                      <a:pt x="61" y="87"/>
                    </a:cubicBezTo>
                    <a:cubicBezTo>
                      <a:pt x="20" y="62"/>
                      <a:pt x="0" y="32"/>
                      <a:pt x="0" y="1"/>
                    </a:cubicBezTo>
                    <a:lnTo>
                      <a:pt x="0" y="1186"/>
                    </a:lnTo>
                    <a:cubicBezTo>
                      <a:pt x="0" y="1217"/>
                      <a:pt x="20" y="1247"/>
                      <a:pt x="61" y="1272"/>
                    </a:cubicBezTo>
                    <a:cubicBezTo>
                      <a:pt x="102" y="1296"/>
                      <a:pt x="155" y="1308"/>
                      <a:pt x="208" y="1308"/>
                    </a:cubicBezTo>
                    <a:cubicBezTo>
                      <a:pt x="262" y="1308"/>
                      <a:pt x="315" y="1296"/>
                      <a:pt x="357" y="1272"/>
                    </a:cubicBezTo>
                    <a:cubicBezTo>
                      <a:pt x="399" y="1247"/>
                      <a:pt x="419" y="1217"/>
                      <a:pt x="419" y="1185"/>
                    </a:cubicBezTo>
                    <a:lnTo>
                      <a:pt x="41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574;p55">
                <a:extLst>
                  <a:ext uri="{FF2B5EF4-FFF2-40B4-BE49-F238E27FC236}">
                    <a16:creationId xmlns:a16="http://schemas.microsoft.com/office/drawing/2014/main" id="{631E6A29-227A-47FB-AFD9-F21404C06AA8}"/>
                  </a:ext>
                </a:extLst>
              </p:cNvPr>
              <p:cNvSpPr/>
              <p:nvPr/>
            </p:nvSpPr>
            <p:spPr>
              <a:xfrm>
                <a:off x="7397347" y="2520113"/>
                <a:ext cx="37752" cy="19899"/>
              </a:xfrm>
              <a:custGeom>
                <a:avLst/>
                <a:gdLst/>
                <a:ahLst/>
                <a:cxnLst/>
                <a:rect l="l" t="t" r="r" b="b"/>
                <a:pathLst>
                  <a:path w="461" h="243" extrusionOk="0">
                    <a:moveTo>
                      <a:pt x="231" y="0"/>
                    </a:moveTo>
                    <a:cubicBezTo>
                      <a:pt x="178" y="0"/>
                      <a:pt x="124" y="12"/>
                      <a:pt x="83" y="35"/>
                    </a:cubicBezTo>
                    <a:cubicBezTo>
                      <a:pt x="1" y="83"/>
                      <a:pt x="1" y="160"/>
                      <a:pt x="82" y="208"/>
                    </a:cubicBezTo>
                    <a:cubicBezTo>
                      <a:pt x="123" y="231"/>
                      <a:pt x="176" y="243"/>
                      <a:pt x="229" y="243"/>
                    </a:cubicBezTo>
                    <a:cubicBezTo>
                      <a:pt x="283" y="243"/>
                      <a:pt x="336" y="231"/>
                      <a:pt x="378" y="208"/>
                    </a:cubicBezTo>
                    <a:cubicBezTo>
                      <a:pt x="460" y="160"/>
                      <a:pt x="460" y="82"/>
                      <a:pt x="379" y="35"/>
                    </a:cubicBezTo>
                    <a:cubicBezTo>
                      <a:pt x="338" y="12"/>
                      <a:pt x="285" y="0"/>
                      <a:pt x="23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575;p55">
                <a:extLst>
                  <a:ext uri="{FF2B5EF4-FFF2-40B4-BE49-F238E27FC236}">
                    <a16:creationId xmlns:a16="http://schemas.microsoft.com/office/drawing/2014/main" id="{6DCB9ABB-FFD8-47A5-8B73-45940605571C}"/>
                  </a:ext>
                </a:extLst>
              </p:cNvPr>
              <p:cNvSpPr/>
              <p:nvPr/>
            </p:nvSpPr>
            <p:spPr>
              <a:xfrm>
                <a:off x="7280405" y="2289676"/>
                <a:ext cx="267049" cy="255004"/>
              </a:xfrm>
              <a:custGeom>
                <a:avLst/>
                <a:gdLst/>
                <a:ahLst/>
                <a:cxnLst/>
                <a:rect l="l" t="t" r="r" b="b"/>
                <a:pathLst>
                  <a:path w="3261" h="3114" extrusionOk="0">
                    <a:moveTo>
                      <a:pt x="1955" y="0"/>
                    </a:moveTo>
                    <a:cubicBezTo>
                      <a:pt x="1739" y="0"/>
                      <a:pt x="1534" y="114"/>
                      <a:pt x="1422" y="308"/>
                    </a:cubicBezTo>
                    <a:cubicBezTo>
                      <a:pt x="1328" y="197"/>
                      <a:pt x="1193" y="138"/>
                      <a:pt x="1056" y="138"/>
                    </a:cubicBezTo>
                    <a:cubicBezTo>
                      <a:pt x="973" y="138"/>
                      <a:pt x="890" y="160"/>
                      <a:pt x="814" y="205"/>
                    </a:cubicBezTo>
                    <a:cubicBezTo>
                      <a:pt x="614" y="322"/>
                      <a:pt x="527" y="569"/>
                      <a:pt x="611" y="786"/>
                    </a:cubicBezTo>
                    <a:cubicBezTo>
                      <a:pt x="331" y="841"/>
                      <a:pt x="114" y="1059"/>
                      <a:pt x="57" y="1337"/>
                    </a:cubicBezTo>
                    <a:cubicBezTo>
                      <a:pt x="0" y="1615"/>
                      <a:pt x="118" y="1901"/>
                      <a:pt x="353" y="2059"/>
                    </a:cubicBezTo>
                    <a:cubicBezTo>
                      <a:pt x="280" y="2320"/>
                      <a:pt x="440" y="2588"/>
                      <a:pt x="704" y="2646"/>
                    </a:cubicBezTo>
                    <a:cubicBezTo>
                      <a:pt x="916" y="2954"/>
                      <a:pt x="1254" y="3114"/>
                      <a:pt x="1595" y="3114"/>
                    </a:cubicBezTo>
                    <a:cubicBezTo>
                      <a:pt x="1861" y="3114"/>
                      <a:pt x="2129" y="3017"/>
                      <a:pt x="2339" y="2816"/>
                    </a:cubicBezTo>
                    <a:lnTo>
                      <a:pt x="2364" y="2800"/>
                    </a:lnTo>
                    <a:cubicBezTo>
                      <a:pt x="2402" y="2809"/>
                      <a:pt x="2440" y="2814"/>
                      <a:pt x="2477" y="2814"/>
                    </a:cubicBezTo>
                    <a:cubicBezTo>
                      <a:pt x="2713" y="2814"/>
                      <a:pt x="2921" y="2636"/>
                      <a:pt x="2947" y="2390"/>
                    </a:cubicBezTo>
                    <a:cubicBezTo>
                      <a:pt x="3140" y="2281"/>
                      <a:pt x="3260" y="2075"/>
                      <a:pt x="3260" y="1853"/>
                    </a:cubicBezTo>
                    <a:cubicBezTo>
                      <a:pt x="3260" y="1627"/>
                      <a:pt x="3136" y="1417"/>
                      <a:pt x="2935" y="1310"/>
                    </a:cubicBezTo>
                    <a:cubicBezTo>
                      <a:pt x="3082" y="1017"/>
                      <a:pt x="2896" y="667"/>
                      <a:pt x="2571" y="627"/>
                    </a:cubicBezTo>
                    <a:lnTo>
                      <a:pt x="2571" y="619"/>
                    </a:lnTo>
                    <a:cubicBezTo>
                      <a:pt x="2571" y="339"/>
                      <a:pt x="2386" y="94"/>
                      <a:pt x="2116" y="22"/>
                    </a:cubicBezTo>
                    <a:cubicBezTo>
                      <a:pt x="2062" y="7"/>
                      <a:pt x="2008" y="0"/>
                      <a:pt x="195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76;p55">
                <a:extLst>
                  <a:ext uri="{FF2B5EF4-FFF2-40B4-BE49-F238E27FC236}">
                    <a16:creationId xmlns:a16="http://schemas.microsoft.com/office/drawing/2014/main" id="{DBE5DD19-83B1-4695-B257-178DC55C3D19}"/>
                  </a:ext>
                </a:extLst>
              </p:cNvPr>
              <p:cNvSpPr/>
              <p:nvPr/>
            </p:nvSpPr>
            <p:spPr>
              <a:xfrm>
                <a:off x="7812047" y="2482690"/>
                <a:ext cx="189743" cy="344509"/>
              </a:xfrm>
              <a:custGeom>
                <a:avLst/>
                <a:gdLst/>
                <a:ahLst/>
                <a:cxnLst/>
                <a:rect l="l" t="t" r="r" b="b"/>
                <a:pathLst>
                  <a:path w="2317" h="4207" extrusionOk="0">
                    <a:moveTo>
                      <a:pt x="2316" y="1"/>
                    </a:moveTo>
                    <a:lnTo>
                      <a:pt x="5" y="1349"/>
                    </a:lnTo>
                    <a:lnTo>
                      <a:pt x="0" y="4206"/>
                    </a:lnTo>
                    <a:cubicBezTo>
                      <a:pt x="0" y="4206"/>
                      <a:pt x="0" y="4206"/>
                      <a:pt x="0" y="4206"/>
                    </a:cubicBezTo>
                    <a:cubicBezTo>
                      <a:pt x="10" y="4206"/>
                      <a:pt x="2310" y="2879"/>
                      <a:pt x="2310" y="2879"/>
                    </a:cubicBezTo>
                    <a:lnTo>
                      <a:pt x="231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577;p55">
                <a:extLst>
                  <a:ext uri="{FF2B5EF4-FFF2-40B4-BE49-F238E27FC236}">
                    <a16:creationId xmlns:a16="http://schemas.microsoft.com/office/drawing/2014/main" id="{3070AB0A-E7DF-475F-A3A8-16B09D43D4DA}"/>
                  </a:ext>
                </a:extLst>
              </p:cNvPr>
              <p:cNvSpPr/>
              <p:nvPr/>
            </p:nvSpPr>
            <p:spPr>
              <a:xfrm>
                <a:off x="7511995" y="2332259"/>
                <a:ext cx="489795" cy="494940"/>
              </a:xfrm>
              <a:custGeom>
                <a:avLst/>
                <a:gdLst/>
                <a:ahLst/>
                <a:cxnLst/>
                <a:rect l="l" t="t" r="r" b="b"/>
                <a:pathLst>
                  <a:path w="5981" h="6044" extrusionOk="0">
                    <a:moveTo>
                      <a:pt x="2314" y="1"/>
                    </a:moveTo>
                    <a:lnTo>
                      <a:pt x="7" y="1275"/>
                    </a:lnTo>
                    <a:lnTo>
                      <a:pt x="0" y="3897"/>
                    </a:lnTo>
                    <a:lnTo>
                      <a:pt x="3662" y="6043"/>
                    </a:lnTo>
                    <a:lnTo>
                      <a:pt x="3669" y="3189"/>
                    </a:lnTo>
                    <a:lnTo>
                      <a:pt x="3679" y="3194"/>
                    </a:lnTo>
                    <a:lnTo>
                      <a:pt x="5980" y="1838"/>
                    </a:lnTo>
                    <a:lnTo>
                      <a:pt x="2314"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578;p55">
                <a:extLst>
                  <a:ext uri="{FF2B5EF4-FFF2-40B4-BE49-F238E27FC236}">
                    <a16:creationId xmlns:a16="http://schemas.microsoft.com/office/drawing/2014/main" id="{7A712FB8-8671-47B8-8279-5EE3580E2A16}"/>
                  </a:ext>
                </a:extLst>
              </p:cNvPr>
              <p:cNvSpPr/>
              <p:nvPr/>
            </p:nvSpPr>
            <p:spPr>
              <a:xfrm>
                <a:off x="7540739" y="2525436"/>
                <a:ext cx="70181" cy="169675"/>
              </a:xfrm>
              <a:custGeom>
                <a:avLst/>
                <a:gdLst/>
                <a:ahLst/>
                <a:cxnLst/>
                <a:rect l="l" t="t" r="r" b="b"/>
                <a:pathLst>
                  <a:path w="857" h="2072" extrusionOk="0">
                    <a:moveTo>
                      <a:pt x="4" y="1"/>
                    </a:moveTo>
                    <a:lnTo>
                      <a:pt x="0" y="1579"/>
                    </a:lnTo>
                    <a:lnTo>
                      <a:pt x="91" y="1632"/>
                    </a:lnTo>
                    <a:lnTo>
                      <a:pt x="770" y="2024"/>
                    </a:lnTo>
                    <a:lnTo>
                      <a:pt x="853" y="2072"/>
                    </a:lnTo>
                    <a:lnTo>
                      <a:pt x="857" y="494"/>
                    </a:lnTo>
                    <a:lnTo>
                      <a:pt x="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579;p55">
                <a:extLst>
                  <a:ext uri="{FF2B5EF4-FFF2-40B4-BE49-F238E27FC236}">
                    <a16:creationId xmlns:a16="http://schemas.microsoft.com/office/drawing/2014/main" id="{12E023E3-19EE-4F8B-B40B-B5B7C73095DC}"/>
                  </a:ext>
                </a:extLst>
              </p:cNvPr>
              <p:cNvSpPr/>
              <p:nvPr/>
            </p:nvSpPr>
            <p:spPr>
              <a:xfrm>
                <a:off x="7610511" y="2563269"/>
                <a:ext cx="5159" cy="131842"/>
              </a:xfrm>
              <a:custGeom>
                <a:avLst/>
                <a:gdLst/>
                <a:ahLst/>
                <a:cxnLst/>
                <a:rect l="l" t="t" r="r" b="b"/>
                <a:pathLst>
                  <a:path w="63" h="1610" extrusionOk="0">
                    <a:moveTo>
                      <a:pt x="63" y="0"/>
                    </a:moveTo>
                    <a:lnTo>
                      <a:pt x="5" y="32"/>
                    </a:lnTo>
                    <a:lnTo>
                      <a:pt x="1" y="1610"/>
                    </a:lnTo>
                    <a:lnTo>
                      <a:pt x="59" y="1578"/>
                    </a:lnTo>
                    <a:lnTo>
                      <a:pt x="63"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580;p55">
                <a:extLst>
                  <a:ext uri="{FF2B5EF4-FFF2-40B4-BE49-F238E27FC236}">
                    <a16:creationId xmlns:a16="http://schemas.microsoft.com/office/drawing/2014/main" id="{59A0A698-D9C7-44EA-AE84-64B3867F6E1C}"/>
                  </a:ext>
                </a:extLst>
              </p:cNvPr>
              <p:cNvSpPr/>
              <p:nvPr/>
            </p:nvSpPr>
            <p:spPr>
              <a:xfrm>
                <a:off x="7548274" y="2539030"/>
                <a:ext cx="5896" cy="119968"/>
              </a:xfrm>
              <a:custGeom>
                <a:avLst/>
                <a:gdLst/>
                <a:ahLst/>
                <a:cxnLst/>
                <a:rect l="l" t="t" r="r" b="b"/>
                <a:pathLst>
                  <a:path w="72" h="1465" extrusionOk="0">
                    <a:moveTo>
                      <a:pt x="2" y="0"/>
                    </a:moveTo>
                    <a:lnTo>
                      <a:pt x="1" y="1465"/>
                    </a:lnTo>
                    <a:lnTo>
                      <a:pt x="69" y="1429"/>
                    </a:lnTo>
                    <a:lnTo>
                      <a:pt x="72" y="42"/>
                    </a:lnTo>
                    <a:lnTo>
                      <a:pt x="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7581;p55">
                <a:extLst>
                  <a:ext uri="{FF2B5EF4-FFF2-40B4-BE49-F238E27FC236}">
                    <a16:creationId xmlns:a16="http://schemas.microsoft.com/office/drawing/2014/main" id="{71F11971-2736-4B36-BAF6-86D3B250D541}"/>
                  </a:ext>
                </a:extLst>
              </p:cNvPr>
              <p:cNvSpPr/>
              <p:nvPr/>
            </p:nvSpPr>
            <p:spPr>
              <a:xfrm>
                <a:off x="7552614" y="2541650"/>
                <a:ext cx="51592" cy="145436"/>
              </a:xfrm>
              <a:custGeom>
                <a:avLst/>
                <a:gdLst/>
                <a:ahLst/>
                <a:cxnLst/>
                <a:rect l="l" t="t" r="r" b="b"/>
                <a:pathLst>
                  <a:path w="630" h="1776" extrusionOk="0">
                    <a:moveTo>
                      <a:pt x="3" y="0"/>
                    </a:moveTo>
                    <a:lnTo>
                      <a:pt x="0" y="1414"/>
                    </a:lnTo>
                    <a:lnTo>
                      <a:pt x="625" y="1775"/>
                    </a:lnTo>
                    <a:lnTo>
                      <a:pt x="629" y="364"/>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7582;p55">
                <a:extLst>
                  <a:ext uri="{FF2B5EF4-FFF2-40B4-BE49-F238E27FC236}">
                    <a16:creationId xmlns:a16="http://schemas.microsoft.com/office/drawing/2014/main" id="{A7F4A295-3127-4A43-A75E-15476A990A5D}"/>
                  </a:ext>
                </a:extLst>
              </p:cNvPr>
              <p:cNvSpPr/>
              <p:nvPr/>
            </p:nvSpPr>
            <p:spPr>
              <a:xfrm>
                <a:off x="7674305" y="2265683"/>
                <a:ext cx="330925" cy="330178"/>
              </a:xfrm>
              <a:custGeom>
                <a:avLst/>
                <a:gdLst/>
                <a:ahLst/>
                <a:cxnLst/>
                <a:rect l="l" t="t" r="r" b="b"/>
                <a:pathLst>
                  <a:path w="4041" h="4032" extrusionOk="0">
                    <a:moveTo>
                      <a:pt x="2381" y="0"/>
                    </a:moveTo>
                    <a:lnTo>
                      <a:pt x="0" y="1339"/>
                    </a:lnTo>
                    <a:lnTo>
                      <a:pt x="1687" y="4031"/>
                    </a:lnTo>
                    <a:lnTo>
                      <a:pt x="4040" y="2657"/>
                    </a:lnTo>
                    <a:lnTo>
                      <a:pt x="238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7583;p55">
                <a:extLst>
                  <a:ext uri="{FF2B5EF4-FFF2-40B4-BE49-F238E27FC236}">
                    <a16:creationId xmlns:a16="http://schemas.microsoft.com/office/drawing/2014/main" id="{BCAD9748-DEF7-4431-8F23-8BA26E9FFCDA}"/>
                  </a:ext>
                </a:extLst>
              </p:cNvPr>
              <p:cNvSpPr/>
              <p:nvPr/>
            </p:nvSpPr>
            <p:spPr>
              <a:xfrm>
                <a:off x="7506017" y="2265683"/>
                <a:ext cx="363354" cy="173278"/>
              </a:xfrm>
              <a:custGeom>
                <a:avLst/>
                <a:gdLst/>
                <a:ahLst/>
                <a:cxnLst/>
                <a:rect l="l" t="t" r="r" b="b"/>
                <a:pathLst>
                  <a:path w="4437" h="2116" extrusionOk="0">
                    <a:moveTo>
                      <a:pt x="4436" y="0"/>
                    </a:moveTo>
                    <a:lnTo>
                      <a:pt x="2387" y="814"/>
                    </a:lnTo>
                    <a:lnTo>
                      <a:pt x="1" y="2116"/>
                    </a:lnTo>
                    <a:lnTo>
                      <a:pt x="2055" y="1339"/>
                    </a:lnTo>
                    <a:lnTo>
                      <a:pt x="443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7584;p55">
                <a:extLst>
                  <a:ext uri="{FF2B5EF4-FFF2-40B4-BE49-F238E27FC236}">
                    <a16:creationId xmlns:a16="http://schemas.microsoft.com/office/drawing/2014/main" id="{58018099-52A1-4A26-B3CB-4CF0815F8F40}"/>
                  </a:ext>
                </a:extLst>
              </p:cNvPr>
              <p:cNvSpPr/>
              <p:nvPr/>
            </p:nvSpPr>
            <p:spPr>
              <a:xfrm>
                <a:off x="7590448" y="2611666"/>
                <a:ext cx="13758" cy="11792"/>
              </a:xfrm>
              <a:custGeom>
                <a:avLst/>
                <a:gdLst/>
                <a:ahLst/>
                <a:cxnLst/>
                <a:rect l="l" t="t" r="r" b="b"/>
                <a:pathLst>
                  <a:path w="168" h="144" extrusionOk="0">
                    <a:moveTo>
                      <a:pt x="1" y="1"/>
                    </a:moveTo>
                    <a:lnTo>
                      <a:pt x="1" y="1"/>
                    </a:lnTo>
                    <a:cubicBezTo>
                      <a:pt x="5" y="56"/>
                      <a:pt x="37" y="105"/>
                      <a:pt x="85" y="134"/>
                    </a:cubicBezTo>
                    <a:cubicBezTo>
                      <a:pt x="98" y="141"/>
                      <a:pt x="110" y="144"/>
                      <a:pt x="121" y="144"/>
                    </a:cubicBezTo>
                    <a:cubicBezTo>
                      <a:pt x="146" y="144"/>
                      <a:pt x="164" y="127"/>
                      <a:pt x="167" y="98"/>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7585;p55">
                <a:extLst>
                  <a:ext uri="{FF2B5EF4-FFF2-40B4-BE49-F238E27FC236}">
                    <a16:creationId xmlns:a16="http://schemas.microsoft.com/office/drawing/2014/main" id="{3EE75F41-FBC6-4821-94DF-CB273BDE0CA0}"/>
                  </a:ext>
                </a:extLst>
              </p:cNvPr>
              <p:cNvSpPr/>
              <p:nvPr/>
            </p:nvSpPr>
            <p:spPr>
              <a:xfrm>
                <a:off x="7563014" y="2595861"/>
                <a:ext cx="13758" cy="11710"/>
              </a:xfrm>
              <a:custGeom>
                <a:avLst/>
                <a:gdLst/>
                <a:ahLst/>
                <a:cxnLst/>
                <a:rect l="l" t="t" r="r" b="b"/>
                <a:pathLst>
                  <a:path w="168" h="143" extrusionOk="0">
                    <a:moveTo>
                      <a:pt x="1" y="1"/>
                    </a:moveTo>
                    <a:cubicBezTo>
                      <a:pt x="5" y="54"/>
                      <a:pt x="37" y="104"/>
                      <a:pt x="85" y="133"/>
                    </a:cubicBezTo>
                    <a:cubicBezTo>
                      <a:pt x="98" y="139"/>
                      <a:pt x="110" y="142"/>
                      <a:pt x="121" y="142"/>
                    </a:cubicBezTo>
                    <a:cubicBezTo>
                      <a:pt x="146" y="142"/>
                      <a:pt x="164" y="126"/>
                      <a:pt x="167" y="97"/>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7586;p55">
                <a:extLst>
                  <a:ext uri="{FF2B5EF4-FFF2-40B4-BE49-F238E27FC236}">
                    <a16:creationId xmlns:a16="http://schemas.microsoft.com/office/drawing/2014/main" id="{BAC751FA-D1A2-49BF-B201-FCCDC9D6813E}"/>
                  </a:ext>
                </a:extLst>
              </p:cNvPr>
              <p:cNvSpPr/>
              <p:nvPr/>
            </p:nvSpPr>
            <p:spPr>
              <a:xfrm>
                <a:off x="7535580" y="2579974"/>
                <a:ext cx="13758" cy="11792"/>
              </a:xfrm>
              <a:custGeom>
                <a:avLst/>
                <a:gdLst/>
                <a:ahLst/>
                <a:cxnLst/>
                <a:rect l="l" t="t" r="r" b="b"/>
                <a:pathLst>
                  <a:path w="168" h="144" extrusionOk="0">
                    <a:moveTo>
                      <a:pt x="1" y="1"/>
                    </a:moveTo>
                    <a:cubicBezTo>
                      <a:pt x="5" y="56"/>
                      <a:pt x="37" y="105"/>
                      <a:pt x="85" y="132"/>
                    </a:cubicBezTo>
                    <a:cubicBezTo>
                      <a:pt x="98" y="140"/>
                      <a:pt x="111" y="143"/>
                      <a:pt x="122" y="143"/>
                    </a:cubicBezTo>
                    <a:cubicBezTo>
                      <a:pt x="147" y="143"/>
                      <a:pt x="164" y="126"/>
                      <a:pt x="167" y="96"/>
                    </a:cubicBez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7587;p55">
                <a:extLst>
                  <a:ext uri="{FF2B5EF4-FFF2-40B4-BE49-F238E27FC236}">
                    <a16:creationId xmlns:a16="http://schemas.microsoft.com/office/drawing/2014/main" id="{51FDCD1C-546B-401D-B5BF-4835C6BB586E}"/>
                  </a:ext>
                </a:extLst>
              </p:cNvPr>
              <p:cNvSpPr/>
              <p:nvPr/>
            </p:nvSpPr>
            <p:spPr>
              <a:xfrm>
                <a:off x="7508147" y="2564088"/>
                <a:ext cx="13840" cy="11628"/>
              </a:xfrm>
              <a:custGeom>
                <a:avLst/>
                <a:gdLst/>
                <a:ahLst/>
                <a:cxnLst/>
                <a:rect l="l" t="t" r="r" b="b"/>
                <a:pathLst>
                  <a:path w="169" h="142" extrusionOk="0">
                    <a:moveTo>
                      <a:pt x="1" y="0"/>
                    </a:moveTo>
                    <a:cubicBezTo>
                      <a:pt x="6" y="55"/>
                      <a:pt x="37" y="103"/>
                      <a:pt x="85" y="132"/>
                    </a:cubicBezTo>
                    <a:cubicBezTo>
                      <a:pt x="98" y="139"/>
                      <a:pt x="110" y="142"/>
                      <a:pt x="121" y="142"/>
                    </a:cubicBezTo>
                    <a:cubicBezTo>
                      <a:pt x="147" y="142"/>
                      <a:pt x="165" y="125"/>
                      <a:pt x="169" y="96"/>
                    </a:cubicBez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7588;p55">
                <a:extLst>
                  <a:ext uri="{FF2B5EF4-FFF2-40B4-BE49-F238E27FC236}">
                    <a16:creationId xmlns:a16="http://schemas.microsoft.com/office/drawing/2014/main" id="{B920B49E-7B3B-4113-867D-BAA8DBDAE15C}"/>
                  </a:ext>
                </a:extLst>
              </p:cNvPr>
              <p:cNvSpPr/>
              <p:nvPr/>
            </p:nvSpPr>
            <p:spPr>
              <a:xfrm>
                <a:off x="7480631" y="2548119"/>
                <a:ext cx="13840" cy="11792"/>
              </a:xfrm>
              <a:custGeom>
                <a:avLst/>
                <a:gdLst/>
                <a:ahLst/>
                <a:cxnLst/>
                <a:rect l="l" t="t" r="r" b="b"/>
                <a:pathLst>
                  <a:path w="169" h="144" extrusionOk="0">
                    <a:moveTo>
                      <a:pt x="0" y="1"/>
                    </a:moveTo>
                    <a:lnTo>
                      <a:pt x="0" y="1"/>
                    </a:lnTo>
                    <a:cubicBezTo>
                      <a:pt x="6" y="56"/>
                      <a:pt x="38" y="105"/>
                      <a:pt x="86" y="133"/>
                    </a:cubicBezTo>
                    <a:cubicBezTo>
                      <a:pt x="99" y="140"/>
                      <a:pt x="111" y="143"/>
                      <a:pt x="123" y="143"/>
                    </a:cubicBezTo>
                    <a:cubicBezTo>
                      <a:pt x="147" y="143"/>
                      <a:pt x="165" y="127"/>
                      <a:pt x="168" y="97"/>
                    </a:cubicBez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7589;p55">
                <a:extLst>
                  <a:ext uri="{FF2B5EF4-FFF2-40B4-BE49-F238E27FC236}">
                    <a16:creationId xmlns:a16="http://schemas.microsoft.com/office/drawing/2014/main" id="{ABAF8FF1-9C85-453E-97D9-E4E7B293A799}"/>
                  </a:ext>
                </a:extLst>
              </p:cNvPr>
              <p:cNvSpPr/>
              <p:nvPr/>
            </p:nvSpPr>
            <p:spPr>
              <a:xfrm>
                <a:off x="7576690" y="2603804"/>
                <a:ext cx="13840" cy="11710"/>
              </a:xfrm>
              <a:custGeom>
                <a:avLst/>
                <a:gdLst/>
                <a:ahLst/>
                <a:cxnLst/>
                <a:rect l="l" t="t" r="r" b="b"/>
                <a:pathLst>
                  <a:path w="169" h="143" extrusionOk="0">
                    <a:moveTo>
                      <a:pt x="0" y="1"/>
                    </a:moveTo>
                    <a:lnTo>
                      <a:pt x="0" y="1"/>
                    </a:lnTo>
                    <a:cubicBezTo>
                      <a:pt x="6" y="56"/>
                      <a:pt x="38" y="105"/>
                      <a:pt x="84" y="133"/>
                    </a:cubicBezTo>
                    <a:cubicBezTo>
                      <a:pt x="98" y="140"/>
                      <a:pt x="110" y="143"/>
                      <a:pt x="121" y="143"/>
                    </a:cubicBezTo>
                    <a:cubicBezTo>
                      <a:pt x="147" y="143"/>
                      <a:pt x="166" y="126"/>
                      <a:pt x="169" y="97"/>
                    </a:cubicBez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7590;p55">
                <a:extLst>
                  <a:ext uri="{FF2B5EF4-FFF2-40B4-BE49-F238E27FC236}">
                    <a16:creationId xmlns:a16="http://schemas.microsoft.com/office/drawing/2014/main" id="{BD93400D-71FE-4328-9260-AD94820466C0}"/>
                  </a:ext>
                </a:extLst>
              </p:cNvPr>
              <p:cNvSpPr/>
              <p:nvPr/>
            </p:nvSpPr>
            <p:spPr>
              <a:xfrm>
                <a:off x="7549256" y="2587836"/>
                <a:ext cx="13840" cy="11792"/>
              </a:xfrm>
              <a:custGeom>
                <a:avLst/>
                <a:gdLst/>
                <a:ahLst/>
                <a:cxnLst/>
                <a:rect l="l" t="t" r="r" b="b"/>
                <a:pathLst>
                  <a:path w="169" h="144" extrusionOk="0">
                    <a:moveTo>
                      <a:pt x="0" y="0"/>
                    </a:moveTo>
                    <a:lnTo>
                      <a:pt x="0" y="0"/>
                    </a:lnTo>
                    <a:cubicBezTo>
                      <a:pt x="6" y="55"/>
                      <a:pt x="37" y="105"/>
                      <a:pt x="85" y="134"/>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7591;p55">
                <a:extLst>
                  <a:ext uri="{FF2B5EF4-FFF2-40B4-BE49-F238E27FC236}">
                    <a16:creationId xmlns:a16="http://schemas.microsoft.com/office/drawing/2014/main" id="{8EF765A0-DBD9-44DB-82E0-F1EEFF0B73CA}"/>
                  </a:ext>
                </a:extLst>
              </p:cNvPr>
              <p:cNvSpPr/>
              <p:nvPr/>
            </p:nvSpPr>
            <p:spPr>
              <a:xfrm>
                <a:off x="7521822" y="2572031"/>
                <a:ext cx="13840" cy="11710"/>
              </a:xfrm>
              <a:custGeom>
                <a:avLst/>
                <a:gdLst/>
                <a:ahLst/>
                <a:cxnLst/>
                <a:rect l="l" t="t" r="r" b="b"/>
                <a:pathLst>
                  <a:path w="169" h="143" extrusionOk="0">
                    <a:moveTo>
                      <a:pt x="0" y="0"/>
                    </a:moveTo>
                    <a:cubicBezTo>
                      <a:pt x="6" y="55"/>
                      <a:pt x="37" y="105"/>
                      <a:pt x="85" y="132"/>
                    </a:cubicBezTo>
                    <a:cubicBezTo>
                      <a:pt x="98" y="140"/>
                      <a:pt x="111" y="143"/>
                      <a:pt x="122" y="143"/>
                    </a:cubicBezTo>
                    <a:cubicBezTo>
                      <a:pt x="147" y="143"/>
                      <a:pt x="165" y="126"/>
                      <a:pt x="169" y="96"/>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7592;p55">
                <a:extLst>
                  <a:ext uri="{FF2B5EF4-FFF2-40B4-BE49-F238E27FC236}">
                    <a16:creationId xmlns:a16="http://schemas.microsoft.com/office/drawing/2014/main" id="{26767859-00CF-43BD-A2A9-D80BFFFE703C}"/>
                  </a:ext>
                </a:extLst>
              </p:cNvPr>
              <p:cNvSpPr/>
              <p:nvPr/>
            </p:nvSpPr>
            <p:spPr>
              <a:xfrm>
                <a:off x="7494389" y="2556145"/>
                <a:ext cx="13840" cy="11792"/>
              </a:xfrm>
              <a:custGeom>
                <a:avLst/>
                <a:gdLst/>
                <a:ahLst/>
                <a:cxnLst/>
                <a:rect l="l" t="t" r="r" b="b"/>
                <a:pathLst>
                  <a:path w="169" h="144" extrusionOk="0">
                    <a:moveTo>
                      <a:pt x="0" y="0"/>
                    </a:moveTo>
                    <a:lnTo>
                      <a:pt x="0" y="0"/>
                    </a:lnTo>
                    <a:cubicBezTo>
                      <a:pt x="6" y="55"/>
                      <a:pt x="37" y="104"/>
                      <a:pt x="85" y="133"/>
                    </a:cubicBezTo>
                    <a:cubicBezTo>
                      <a:pt x="98" y="140"/>
                      <a:pt x="110" y="143"/>
                      <a:pt x="121" y="143"/>
                    </a:cubicBezTo>
                    <a:cubicBezTo>
                      <a:pt x="146" y="143"/>
                      <a:pt x="165" y="127"/>
                      <a:pt x="169" y="97"/>
                    </a:cubicBez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7593;p55">
                <a:extLst>
                  <a:ext uri="{FF2B5EF4-FFF2-40B4-BE49-F238E27FC236}">
                    <a16:creationId xmlns:a16="http://schemas.microsoft.com/office/drawing/2014/main" id="{00B6DA2C-1803-44B0-A8CC-AF9A2A738DFF}"/>
                  </a:ext>
                </a:extLst>
              </p:cNvPr>
              <p:cNvSpPr/>
              <p:nvPr/>
            </p:nvSpPr>
            <p:spPr>
              <a:xfrm>
                <a:off x="7833094" y="2570557"/>
                <a:ext cx="139298" cy="175243"/>
              </a:xfrm>
              <a:custGeom>
                <a:avLst/>
                <a:gdLst/>
                <a:ahLst/>
                <a:cxnLst/>
                <a:rect l="l" t="t" r="r" b="b"/>
                <a:pathLst>
                  <a:path w="1701" h="2140" extrusionOk="0">
                    <a:moveTo>
                      <a:pt x="1698" y="1"/>
                    </a:moveTo>
                    <a:lnTo>
                      <a:pt x="1423" y="160"/>
                    </a:lnTo>
                    <a:lnTo>
                      <a:pt x="0" y="984"/>
                    </a:lnTo>
                    <a:lnTo>
                      <a:pt x="3" y="1824"/>
                    </a:lnTo>
                    <a:lnTo>
                      <a:pt x="4" y="2140"/>
                    </a:lnTo>
                    <a:lnTo>
                      <a:pt x="1701" y="1155"/>
                    </a:lnTo>
                    <a:lnTo>
                      <a:pt x="169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7594;p55">
                <a:extLst>
                  <a:ext uri="{FF2B5EF4-FFF2-40B4-BE49-F238E27FC236}">
                    <a16:creationId xmlns:a16="http://schemas.microsoft.com/office/drawing/2014/main" id="{B91B6EF6-2A99-46F2-A531-5B92CC18CE4D}"/>
                  </a:ext>
                </a:extLst>
              </p:cNvPr>
              <p:cNvSpPr/>
              <p:nvPr/>
            </p:nvSpPr>
            <p:spPr>
              <a:xfrm>
                <a:off x="7972146" y="2562041"/>
                <a:ext cx="15150" cy="111861"/>
              </a:xfrm>
              <a:custGeom>
                <a:avLst/>
                <a:gdLst/>
                <a:ahLst/>
                <a:cxnLst/>
                <a:rect l="l" t="t" r="r" b="b"/>
                <a:pathLst>
                  <a:path w="185" h="1366" extrusionOk="0">
                    <a:moveTo>
                      <a:pt x="181" y="1"/>
                    </a:moveTo>
                    <a:lnTo>
                      <a:pt x="0" y="105"/>
                    </a:lnTo>
                    <a:lnTo>
                      <a:pt x="3" y="1259"/>
                    </a:lnTo>
                    <a:lnTo>
                      <a:pt x="184" y="1365"/>
                    </a:lnTo>
                    <a:lnTo>
                      <a:pt x="18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7595;p55">
                <a:extLst>
                  <a:ext uri="{FF2B5EF4-FFF2-40B4-BE49-F238E27FC236}">
                    <a16:creationId xmlns:a16="http://schemas.microsoft.com/office/drawing/2014/main" id="{A472543E-C5EE-4001-A833-30D1B4728CDB}"/>
                  </a:ext>
                </a:extLst>
              </p:cNvPr>
              <p:cNvSpPr/>
              <p:nvPr/>
            </p:nvSpPr>
            <p:spPr>
              <a:xfrm>
                <a:off x="7833421" y="2665140"/>
                <a:ext cx="153875" cy="97940"/>
              </a:xfrm>
              <a:custGeom>
                <a:avLst/>
                <a:gdLst/>
                <a:ahLst/>
                <a:cxnLst/>
                <a:rect l="l" t="t" r="r" b="b"/>
                <a:pathLst>
                  <a:path w="1879" h="1196" extrusionOk="0">
                    <a:moveTo>
                      <a:pt x="1697" y="0"/>
                    </a:moveTo>
                    <a:lnTo>
                      <a:pt x="0" y="985"/>
                    </a:lnTo>
                    <a:lnTo>
                      <a:pt x="0" y="1195"/>
                    </a:lnTo>
                    <a:lnTo>
                      <a:pt x="1878" y="106"/>
                    </a:lnTo>
                    <a:lnTo>
                      <a:pt x="169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7596;p55">
                <a:extLst>
                  <a:ext uri="{FF2B5EF4-FFF2-40B4-BE49-F238E27FC236}">
                    <a16:creationId xmlns:a16="http://schemas.microsoft.com/office/drawing/2014/main" id="{94D158F2-7A6F-4F0E-A887-4CD106DB57C6}"/>
                  </a:ext>
                </a:extLst>
              </p:cNvPr>
              <p:cNvSpPr/>
              <p:nvPr/>
            </p:nvSpPr>
            <p:spPr>
              <a:xfrm>
                <a:off x="7650311" y="2577682"/>
                <a:ext cx="139216" cy="175162"/>
              </a:xfrm>
              <a:custGeom>
                <a:avLst/>
                <a:gdLst/>
                <a:ahLst/>
                <a:cxnLst/>
                <a:rect l="l" t="t" r="r" b="b"/>
                <a:pathLst>
                  <a:path w="1700" h="2139" extrusionOk="0">
                    <a:moveTo>
                      <a:pt x="3" y="1"/>
                    </a:moveTo>
                    <a:lnTo>
                      <a:pt x="0" y="1155"/>
                    </a:lnTo>
                    <a:lnTo>
                      <a:pt x="1697" y="2138"/>
                    </a:lnTo>
                    <a:lnTo>
                      <a:pt x="1698" y="1824"/>
                    </a:lnTo>
                    <a:lnTo>
                      <a:pt x="1700" y="984"/>
                    </a:lnTo>
                    <a:lnTo>
                      <a:pt x="279" y="160"/>
                    </a:lnTo>
                    <a:lnTo>
                      <a:pt x="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7597;p55">
                <a:extLst>
                  <a:ext uri="{FF2B5EF4-FFF2-40B4-BE49-F238E27FC236}">
                    <a16:creationId xmlns:a16="http://schemas.microsoft.com/office/drawing/2014/main" id="{CDD47A41-9F0C-4D08-BB58-3D5556D94C3A}"/>
                  </a:ext>
                </a:extLst>
              </p:cNvPr>
              <p:cNvSpPr/>
              <p:nvPr/>
            </p:nvSpPr>
            <p:spPr>
              <a:xfrm>
                <a:off x="7635488" y="2569165"/>
                <a:ext cx="15150" cy="111861"/>
              </a:xfrm>
              <a:custGeom>
                <a:avLst/>
                <a:gdLst/>
                <a:ahLst/>
                <a:cxnLst/>
                <a:rect l="l" t="t" r="r" b="b"/>
                <a:pathLst>
                  <a:path w="185" h="1366" extrusionOk="0">
                    <a:moveTo>
                      <a:pt x="3" y="1"/>
                    </a:moveTo>
                    <a:lnTo>
                      <a:pt x="0" y="1365"/>
                    </a:lnTo>
                    <a:lnTo>
                      <a:pt x="181" y="1259"/>
                    </a:lnTo>
                    <a:lnTo>
                      <a:pt x="184" y="104"/>
                    </a:lnTo>
                    <a:lnTo>
                      <a:pt x="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7598;p55">
                <a:extLst>
                  <a:ext uri="{FF2B5EF4-FFF2-40B4-BE49-F238E27FC236}">
                    <a16:creationId xmlns:a16="http://schemas.microsoft.com/office/drawing/2014/main" id="{9F18E4CA-575F-4B16-9D4B-A3DE01B9DD02}"/>
                  </a:ext>
                </a:extLst>
              </p:cNvPr>
              <p:cNvSpPr/>
              <p:nvPr/>
            </p:nvSpPr>
            <p:spPr>
              <a:xfrm>
                <a:off x="7635488" y="2672264"/>
                <a:ext cx="153793" cy="97776"/>
              </a:xfrm>
              <a:custGeom>
                <a:avLst/>
                <a:gdLst/>
                <a:ahLst/>
                <a:cxnLst/>
                <a:rect l="l" t="t" r="r" b="b"/>
                <a:pathLst>
                  <a:path w="1878" h="1194" extrusionOk="0">
                    <a:moveTo>
                      <a:pt x="181" y="0"/>
                    </a:moveTo>
                    <a:lnTo>
                      <a:pt x="0" y="106"/>
                    </a:lnTo>
                    <a:lnTo>
                      <a:pt x="1878" y="1194"/>
                    </a:lnTo>
                    <a:lnTo>
                      <a:pt x="1878" y="983"/>
                    </a:lnTo>
                    <a:lnTo>
                      <a:pt x="1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7599;p55">
                <a:extLst>
                  <a:ext uri="{FF2B5EF4-FFF2-40B4-BE49-F238E27FC236}">
                    <a16:creationId xmlns:a16="http://schemas.microsoft.com/office/drawing/2014/main" id="{36BDB218-1AF9-460F-8F37-C018F7DB4048}"/>
                  </a:ext>
                </a:extLst>
              </p:cNvPr>
              <p:cNvSpPr/>
              <p:nvPr/>
            </p:nvSpPr>
            <p:spPr>
              <a:xfrm>
                <a:off x="7629183" y="2442236"/>
                <a:ext cx="63221" cy="99332"/>
              </a:xfrm>
              <a:custGeom>
                <a:avLst/>
                <a:gdLst/>
                <a:ahLst/>
                <a:cxnLst/>
                <a:rect l="l" t="t" r="r" b="b"/>
                <a:pathLst>
                  <a:path w="772" h="1213" extrusionOk="0">
                    <a:moveTo>
                      <a:pt x="3" y="0"/>
                    </a:moveTo>
                    <a:lnTo>
                      <a:pt x="0" y="766"/>
                    </a:lnTo>
                    <a:lnTo>
                      <a:pt x="770" y="1213"/>
                    </a:lnTo>
                    <a:lnTo>
                      <a:pt x="770" y="1004"/>
                    </a:lnTo>
                    <a:lnTo>
                      <a:pt x="772" y="447"/>
                    </a:lnTo>
                    <a:lnTo>
                      <a:pt x="186" y="105"/>
                    </a:lnTo>
                    <a:lnTo>
                      <a:pt x="3"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7600;p55">
                <a:extLst>
                  <a:ext uri="{FF2B5EF4-FFF2-40B4-BE49-F238E27FC236}">
                    <a16:creationId xmlns:a16="http://schemas.microsoft.com/office/drawing/2014/main" id="{CA461BB1-B159-4CDF-A894-A5A6DF58B660}"/>
                  </a:ext>
                </a:extLst>
              </p:cNvPr>
              <p:cNvSpPr/>
              <p:nvPr/>
            </p:nvSpPr>
            <p:spPr>
              <a:xfrm>
                <a:off x="7619438" y="2436504"/>
                <a:ext cx="10073" cy="74192"/>
              </a:xfrm>
              <a:custGeom>
                <a:avLst/>
                <a:gdLst/>
                <a:ahLst/>
                <a:cxnLst/>
                <a:rect l="l" t="t" r="r" b="b"/>
                <a:pathLst>
                  <a:path w="123" h="906" extrusionOk="0">
                    <a:moveTo>
                      <a:pt x="2" y="1"/>
                    </a:moveTo>
                    <a:lnTo>
                      <a:pt x="0" y="906"/>
                    </a:lnTo>
                    <a:lnTo>
                      <a:pt x="121" y="836"/>
                    </a:lnTo>
                    <a:lnTo>
                      <a:pt x="122" y="69"/>
                    </a:lnTo>
                    <a:lnTo>
                      <a:pt x="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7601;p55">
                <a:extLst>
                  <a:ext uri="{FF2B5EF4-FFF2-40B4-BE49-F238E27FC236}">
                    <a16:creationId xmlns:a16="http://schemas.microsoft.com/office/drawing/2014/main" id="{150285A2-3E92-4533-A1A3-4DED464049F4}"/>
                  </a:ext>
                </a:extLst>
              </p:cNvPr>
              <p:cNvSpPr/>
              <p:nvPr/>
            </p:nvSpPr>
            <p:spPr>
              <a:xfrm>
                <a:off x="7619438" y="2504964"/>
                <a:ext cx="72884" cy="47987"/>
              </a:xfrm>
              <a:custGeom>
                <a:avLst/>
                <a:gdLst/>
                <a:ahLst/>
                <a:cxnLst/>
                <a:rect l="l" t="t" r="r" b="b"/>
                <a:pathLst>
                  <a:path w="890" h="586" extrusionOk="0">
                    <a:moveTo>
                      <a:pt x="119" y="0"/>
                    </a:moveTo>
                    <a:lnTo>
                      <a:pt x="0" y="70"/>
                    </a:lnTo>
                    <a:lnTo>
                      <a:pt x="889" y="586"/>
                    </a:lnTo>
                    <a:lnTo>
                      <a:pt x="889" y="447"/>
                    </a:lnTo>
                    <a:lnTo>
                      <a:pt x="11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7602;p55">
                <a:extLst>
                  <a:ext uri="{FF2B5EF4-FFF2-40B4-BE49-F238E27FC236}">
                    <a16:creationId xmlns:a16="http://schemas.microsoft.com/office/drawing/2014/main" id="{CDC982B1-5BAC-4F00-81E5-50B0834C27B3}"/>
                  </a:ext>
                </a:extLst>
              </p:cNvPr>
              <p:cNvSpPr/>
              <p:nvPr/>
            </p:nvSpPr>
            <p:spPr>
              <a:xfrm>
                <a:off x="7480631" y="2498167"/>
                <a:ext cx="175331" cy="121524"/>
              </a:xfrm>
              <a:custGeom>
                <a:avLst/>
                <a:gdLst/>
                <a:ahLst/>
                <a:cxnLst/>
                <a:rect l="l" t="t" r="r" b="b"/>
                <a:pathLst>
                  <a:path w="2141" h="1484" extrusionOk="0">
                    <a:moveTo>
                      <a:pt x="637" y="0"/>
                    </a:moveTo>
                    <a:lnTo>
                      <a:pt x="0" y="609"/>
                    </a:lnTo>
                    <a:lnTo>
                      <a:pt x="1508" y="1484"/>
                    </a:lnTo>
                    <a:lnTo>
                      <a:pt x="2141" y="870"/>
                    </a:lnTo>
                    <a:lnTo>
                      <a:pt x="63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7603;p55">
                <a:extLst>
                  <a:ext uri="{FF2B5EF4-FFF2-40B4-BE49-F238E27FC236}">
                    <a16:creationId xmlns:a16="http://schemas.microsoft.com/office/drawing/2014/main" id="{B9932047-31B4-4D8B-A346-1BD3D4FC609E}"/>
                  </a:ext>
                </a:extLst>
              </p:cNvPr>
              <p:cNvSpPr/>
              <p:nvPr/>
            </p:nvSpPr>
            <p:spPr>
              <a:xfrm>
                <a:off x="7577427" y="2554097"/>
                <a:ext cx="64776" cy="57650"/>
              </a:xfrm>
              <a:custGeom>
                <a:avLst/>
                <a:gdLst/>
                <a:ahLst/>
                <a:cxnLst/>
                <a:rect l="l" t="t" r="r" b="b"/>
                <a:pathLst>
                  <a:path w="791" h="704" extrusionOk="0">
                    <a:moveTo>
                      <a:pt x="634" y="0"/>
                    </a:moveTo>
                    <a:lnTo>
                      <a:pt x="0" y="615"/>
                    </a:lnTo>
                    <a:lnTo>
                      <a:pt x="158" y="704"/>
                    </a:lnTo>
                    <a:lnTo>
                      <a:pt x="790" y="90"/>
                    </a:lnTo>
                    <a:lnTo>
                      <a:pt x="634"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7604;p55">
                <a:extLst>
                  <a:ext uri="{FF2B5EF4-FFF2-40B4-BE49-F238E27FC236}">
                    <a16:creationId xmlns:a16="http://schemas.microsoft.com/office/drawing/2014/main" id="{07678BCA-71DE-4F08-8F9C-3D5A074CB19F}"/>
                  </a:ext>
                </a:extLst>
              </p:cNvPr>
              <p:cNvSpPr/>
              <p:nvPr/>
            </p:nvSpPr>
            <p:spPr>
              <a:xfrm>
                <a:off x="7576690" y="2553360"/>
                <a:ext cx="65514" cy="58387"/>
              </a:xfrm>
              <a:custGeom>
                <a:avLst/>
                <a:gdLst/>
                <a:ahLst/>
                <a:cxnLst/>
                <a:rect l="l" t="t" r="r" b="b"/>
                <a:pathLst>
                  <a:path w="800" h="713" extrusionOk="0">
                    <a:moveTo>
                      <a:pt x="634" y="1"/>
                    </a:moveTo>
                    <a:lnTo>
                      <a:pt x="0" y="616"/>
                    </a:lnTo>
                    <a:lnTo>
                      <a:pt x="167" y="713"/>
                    </a:lnTo>
                    <a:lnTo>
                      <a:pt x="799" y="99"/>
                    </a:lnTo>
                    <a:lnTo>
                      <a:pt x="63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7605;p55">
                <a:extLst>
                  <a:ext uri="{FF2B5EF4-FFF2-40B4-BE49-F238E27FC236}">
                    <a16:creationId xmlns:a16="http://schemas.microsoft.com/office/drawing/2014/main" id="{951B3C33-82D7-4C42-90FE-C6D554405F5F}"/>
                  </a:ext>
                </a:extLst>
              </p:cNvPr>
              <p:cNvSpPr/>
              <p:nvPr/>
            </p:nvSpPr>
            <p:spPr>
              <a:xfrm>
                <a:off x="7549256" y="2537720"/>
                <a:ext cx="65595" cy="58142"/>
              </a:xfrm>
              <a:custGeom>
                <a:avLst/>
                <a:gdLst/>
                <a:ahLst/>
                <a:cxnLst/>
                <a:rect l="l" t="t" r="r" b="b"/>
                <a:pathLst>
                  <a:path w="801" h="710" extrusionOk="0">
                    <a:moveTo>
                      <a:pt x="633" y="0"/>
                    </a:moveTo>
                    <a:lnTo>
                      <a:pt x="0" y="612"/>
                    </a:lnTo>
                    <a:lnTo>
                      <a:pt x="169" y="709"/>
                    </a:lnTo>
                    <a:lnTo>
                      <a:pt x="801" y="96"/>
                    </a:lnTo>
                    <a:lnTo>
                      <a:pt x="6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7606;p55">
                <a:extLst>
                  <a:ext uri="{FF2B5EF4-FFF2-40B4-BE49-F238E27FC236}">
                    <a16:creationId xmlns:a16="http://schemas.microsoft.com/office/drawing/2014/main" id="{5FFDAE67-23EB-45B7-99C6-CB9D1CD1B6EB}"/>
                  </a:ext>
                </a:extLst>
              </p:cNvPr>
              <p:cNvSpPr/>
              <p:nvPr/>
            </p:nvSpPr>
            <p:spPr>
              <a:xfrm>
                <a:off x="7521822" y="2521587"/>
                <a:ext cx="65595" cy="58387"/>
              </a:xfrm>
              <a:custGeom>
                <a:avLst/>
                <a:gdLst/>
                <a:ahLst/>
                <a:cxnLst/>
                <a:rect l="l" t="t" r="r" b="b"/>
                <a:pathLst>
                  <a:path w="801" h="713" extrusionOk="0">
                    <a:moveTo>
                      <a:pt x="636" y="0"/>
                    </a:moveTo>
                    <a:lnTo>
                      <a:pt x="0" y="616"/>
                    </a:lnTo>
                    <a:lnTo>
                      <a:pt x="169" y="712"/>
                    </a:lnTo>
                    <a:lnTo>
                      <a:pt x="801" y="99"/>
                    </a:lnTo>
                    <a:lnTo>
                      <a:pt x="63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7607;p55">
                <a:extLst>
                  <a:ext uri="{FF2B5EF4-FFF2-40B4-BE49-F238E27FC236}">
                    <a16:creationId xmlns:a16="http://schemas.microsoft.com/office/drawing/2014/main" id="{40F50330-9FEF-4875-A979-E4E0008E5B3D}"/>
                  </a:ext>
                </a:extLst>
              </p:cNvPr>
              <p:cNvSpPr/>
              <p:nvPr/>
            </p:nvSpPr>
            <p:spPr>
              <a:xfrm>
                <a:off x="7494389" y="2505865"/>
                <a:ext cx="65595" cy="58142"/>
              </a:xfrm>
              <a:custGeom>
                <a:avLst/>
                <a:gdLst/>
                <a:ahLst/>
                <a:cxnLst/>
                <a:rect l="l" t="t" r="r" b="b"/>
                <a:pathLst>
                  <a:path w="801" h="710" extrusionOk="0">
                    <a:moveTo>
                      <a:pt x="633" y="1"/>
                    </a:moveTo>
                    <a:lnTo>
                      <a:pt x="0" y="614"/>
                    </a:lnTo>
                    <a:lnTo>
                      <a:pt x="169" y="710"/>
                    </a:lnTo>
                    <a:lnTo>
                      <a:pt x="801" y="96"/>
                    </a:lnTo>
                    <a:lnTo>
                      <a:pt x="6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7608;p55">
                <a:extLst>
                  <a:ext uri="{FF2B5EF4-FFF2-40B4-BE49-F238E27FC236}">
                    <a16:creationId xmlns:a16="http://schemas.microsoft.com/office/drawing/2014/main" id="{948B2369-2365-4AAC-9C57-85FE79D84681}"/>
                  </a:ext>
                </a:extLst>
              </p:cNvPr>
              <p:cNvSpPr/>
              <p:nvPr/>
            </p:nvSpPr>
            <p:spPr>
              <a:xfrm>
                <a:off x="8155092" y="2556800"/>
                <a:ext cx="257386" cy="467998"/>
              </a:xfrm>
              <a:custGeom>
                <a:avLst/>
                <a:gdLst/>
                <a:ahLst/>
                <a:cxnLst/>
                <a:rect l="l" t="t" r="r" b="b"/>
                <a:pathLst>
                  <a:path w="3143" h="5715" extrusionOk="0">
                    <a:moveTo>
                      <a:pt x="3143" y="1"/>
                    </a:moveTo>
                    <a:lnTo>
                      <a:pt x="12" y="1828"/>
                    </a:lnTo>
                    <a:lnTo>
                      <a:pt x="1" y="5714"/>
                    </a:lnTo>
                    <a:lnTo>
                      <a:pt x="3134" y="3901"/>
                    </a:lnTo>
                    <a:lnTo>
                      <a:pt x="314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7609;p55">
                <a:extLst>
                  <a:ext uri="{FF2B5EF4-FFF2-40B4-BE49-F238E27FC236}">
                    <a16:creationId xmlns:a16="http://schemas.microsoft.com/office/drawing/2014/main" id="{67ECCB10-085C-433E-91F7-6D0A6BB72A46}"/>
                  </a:ext>
                </a:extLst>
              </p:cNvPr>
              <p:cNvSpPr/>
              <p:nvPr/>
            </p:nvSpPr>
            <p:spPr>
              <a:xfrm>
                <a:off x="7749072" y="2352240"/>
                <a:ext cx="663570" cy="672558"/>
              </a:xfrm>
              <a:custGeom>
                <a:avLst/>
                <a:gdLst/>
                <a:ahLst/>
                <a:cxnLst/>
                <a:rect l="l" t="t" r="r" b="b"/>
                <a:pathLst>
                  <a:path w="8103" h="8213" extrusionOk="0">
                    <a:moveTo>
                      <a:pt x="3683" y="0"/>
                    </a:moveTo>
                    <a:lnTo>
                      <a:pt x="11" y="1737"/>
                    </a:lnTo>
                    <a:lnTo>
                      <a:pt x="1" y="5306"/>
                    </a:lnTo>
                    <a:lnTo>
                      <a:pt x="4960" y="8212"/>
                    </a:lnTo>
                    <a:lnTo>
                      <a:pt x="4970" y="4329"/>
                    </a:lnTo>
                    <a:lnTo>
                      <a:pt x="4983" y="4337"/>
                    </a:lnTo>
                    <a:lnTo>
                      <a:pt x="8102" y="2499"/>
                    </a:lnTo>
                    <a:lnTo>
                      <a:pt x="3683"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7610;p55">
                <a:extLst>
                  <a:ext uri="{FF2B5EF4-FFF2-40B4-BE49-F238E27FC236}">
                    <a16:creationId xmlns:a16="http://schemas.microsoft.com/office/drawing/2014/main" id="{28416C59-7B1C-4802-8720-B225277D2830}"/>
                  </a:ext>
                </a:extLst>
              </p:cNvPr>
              <p:cNvSpPr/>
              <p:nvPr/>
            </p:nvSpPr>
            <p:spPr>
              <a:xfrm>
                <a:off x="7969034" y="2329393"/>
                <a:ext cx="448112" cy="380704"/>
              </a:xfrm>
              <a:custGeom>
                <a:avLst/>
                <a:gdLst/>
                <a:ahLst/>
                <a:cxnLst/>
                <a:rect l="l" t="t" r="r" b="b"/>
                <a:pathLst>
                  <a:path w="5472" h="4649" extrusionOk="0">
                    <a:moveTo>
                      <a:pt x="3224" y="1"/>
                    </a:moveTo>
                    <a:lnTo>
                      <a:pt x="0" y="1813"/>
                    </a:lnTo>
                    <a:lnTo>
                      <a:pt x="2284" y="4648"/>
                    </a:lnTo>
                    <a:lnTo>
                      <a:pt x="5472" y="2786"/>
                    </a:lnTo>
                    <a:lnTo>
                      <a:pt x="32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7611;p55">
                <a:extLst>
                  <a:ext uri="{FF2B5EF4-FFF2-40B4-BE49-F238E27FC236}">
                    <a16:creationId xmlns:a16="http://schemas.microsoft.com/office/drawing/2014/main" id="{06C9F9D9-8939-4FCB-946D-33AC6C61D600}"/>
                  </a:ext>
                </a:extLst>
              </p:cNvPr>
              <p:cNvSpPr/>
              <p:nvPr/>
            </p:nvSpPr>
            <p:spPr>
              <a:xfrm>
                <a:off x="7741047" y="2329393"/>
                <a:ext cx="492006" cy="168283"/>
              </a:xfrm>
              <a:custGeom>
                <a:avLst/>
                <a:gdLst/>
                <a:ahLst/>
                <a:cxnLst/>
                <a:rect l="l" t="t" r="r" b="b"/>
                <a:pathLst>
                  <a:path w="6008" h="2055" extrusionOk="0">
                    <a:moveTo>
                      <a:pt x="6008" y="1"/>
                    </a:moveTo>
                    <a:lnTo>
                      <a:pt x="3234" y="291"/>
                    </a:lnTo>
                    <a:lnTo>
                      <a:pt x="0" y="2054"/>
                    </a:lnTo>
                    <a:lnTo>
                      <a:pt x="0" y="2054"/>
                    </a:lnTo>
                    <a:lnTo>
                      <a:pt x="2784" y="1813"/>
                    </a:lnTo>
                    <a:lnTo>
                      <a:pt x="6008"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7612;p55">
                <a:extLst>
                  <a:ext uri="{FF2B5EF4-FFF2-40B4-BE49-F238E27FC236}">
                    <a16:creationId xmlns:a16="http://schemas.microsoft.com/office/drawing/2014/main" id="{B2F8D32A-0A17-41F7-9B9D-FF704E2A53F3}"/>
                  </a:ext>
                </a:extLst>
              </p:cNvPr>
              <p:cNvSpPr/>
              <p:nvPr/>
            </p:nvSpPr>
            <p:spPr>
              <a:xfrm>
                <a:off x="7907042" y="2615596"/>
                <a:ext cx="56260" cy="36523"/>
              </a:xfrm>
              <a:custGeom>
                <a:avLst/>
                <a:gdLst/>
                <a:ahLst/>
                <a:cxnLst/>
                <a:rect l="l" t="t" r="r" b="b"/>
                <a:pathLst>
                  <a:path w="687" h="446" extrusionOk="0">
                    <a:moveTo>
                      <a:pt x="95" y="1"/>
                    </a:moveTo>
                    <a:lnTo>
                      <a:pt x="0" y="44"/>
                    </a:lnTo>
                    <a:lnTo>
                      <a:pt x="685" y="446"/>
                    </a:lnTo>
                    <a:lnTo>
                      <a:pt x="686" y="346"/>
                    </a:lnTo>
                    <a:lnTo>
                      <a:pt x="9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7613;p55">
                <a:extLst>
                  <a:ext uri="{FF2B5EF4-FFF2-40B4-BE49-F238E27FC236}">
                    <a16:creationId xmlns:a16="http://schemas.microsoft.com/office/drawing/2014/main" id="{2EA8AE01-2A27-4B01-9DB5-1F9C111E101D}"/>
                  </a:ext>
                </a:extLst>
              </p:cNvPr>
              <p:cNvSpPr/>
              <p:nvPr/>
            </p:nvSpPr>
            <p:spPr>
              <a:xfrm>
                <a:off x="7914740" y="2559338"/>
                <a:ext cx="48889" cy="84592"/>
              </a:xfrm>
              <a:custGeom>
                <a:avLst/>
                <a:gdLst/>
                <a:ahLst/>
                <a:cxnLst/>
                <a:rect l="l" t="t" r="r" b="b"/>
                <a:pathLst>
                  <a:path w="597" h="1033" extrusionOk="0">
                    <a:moveTo>
                      <a:pt x="5" y="0"/>
                    </a:moveTo>
                    <a:lnTo>
                      <a:pt x="1" y="688"/>
                    </a:lnTo>
                    <a:lnTo>
                      <a:pt x="589" y="1033"/>
                    </a:lnTo>
                    <a:lnTo>
                      <a:pt x="597" y="345"/>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7614;p55">
                <a:extLst>
                  <a:ext uri="{FF2B5EF4-FFF2-40B4-BE49-F238E27FC236}">
                    <a16:creationId xmlns:a16="http://schemas.microsoft.com/office/drawing/2014/main" id="{FBF06E64-6529-449E-AAF2-2288259BCAA1}"/>
                  </a:ext>
                </a:extLst>
              </p:cNvPr>
              <p:cNvSpPr/>
              <p:nvPr/>
            </p:nvSpPr>
            <p:spPr>
              <a:xfrm>
                <a:off x="7907042" y="2554671"/>
                <a:ext cx="8189" cy="64611"/>
              </a:xfrm>
              <a:custGeom>
                <a:avLst/>
                <a:gdLst/>
                <a:ahLst/>
                <a:cxnLst/>
                <a:rect l="l" t="t" r="r" b="b"/>
                <a:pathLst>
                  <a:path w="100" h="789" extrusionOk="0">
                    <a:moveTo>
                      <a:pt x="9" y="1"/>
                    </a:moveTo>
                    <a:lnTo>
                      <a:pt x="0" y="788"/>
                    </a:lnTo>
                    <a:lnTo>
                      <a:pt x="95" y="745"/>
                    </a:lnTo>
                    <a:lnTo>
                      <a:pt x="99" y="57"/>
                    </a:lnTo>
                    <a:lnTo>
                      <a:pt x="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7615;p55">
                <a:extLst>
                  <a:ext uri="{FF2B5EF4-FFF2-40B4-BE49-F238E27FC236}">
                    <a16:creationId xmlns:a16="http://schemas.microsoft.com/office/drawing/2014/main" id="{B0130301-06FC-4879-95A9-C8BDF0FA749C}"/>
                  </a:ext>
                </a:extLst>
              </p:cNvPr>
              <p:cNvSpPr/>
              <p:nvPr/>
            </p:nvSpPr>
            <p:spPr>
              <a:xfrm>
                <a:off x="7797798" y="2664894"/>
                <a:ext cx="85823" cy="207017"/>
              </a:xfrm>
              <a:custGeom>
                <a:avLst/>
                <a:gdLst/>
                <a:ahLst/>
                <a:cxnLst/>
                <a:rect l="l" t="t" r="r" b="b"/>
                <a:pathLst>
                  <a:path w="1048" h="2528" extrusionOk="0">
                    <a:moveTo>
                      <a:pt x="6" y="0"/>
                    </a:moveTo>
                    <a:lnTo>
                      <a:pt x="0" y="1927"/>
                    </a:lnTo>
                    <a:lnTo>
                      <a:pt x="114" y="1993"/>
                    </a:lnTo>
                    <a:lnTo>
                      <a:pt x="942" y="2470"/>
                    </a:lnTo>
                    <a:lnTo>
                      <a:pt x="1042" y="2528"/>
                    </a:lnTo>
                    <a:lnTo>
                      <a:pt x="1047" y="601"/>
                    </a:lnTo>
                    <a:lnTo>
                      <a:pt x="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7616;p55">
                <a:extLst>
                  <a:ext uri="{FF2B5EF4-FFF2-40B4-BE49-F238E27FC236}">
                    <a16:creationId xmlns:a16="http://schemas.microsoft.com/office/drawing/2014/main" id="{AD2FD21E-4483-4157-91C5-8F1EE990BF44}"/>
                  </a:ext>
                </a:extLst>
              </p:cNvPr>
              <p:cNvSpPr/>
              <p:nvPr/>
            </p:nvSpPr>
            <p:spPr>
              <a:xfrm>
                <a:off x="7883048" y="2710916"/>
                <a:ext cx="6388" cy="160995"/>
              </a:xfrm>
              <a:custGeom>
                <a:avLst/>
                <a:gdLst/>
                <a:ahLst/>
                <a:cxnLst/>
                <a:rect l="l" t="t" r="r" b="b"/>
                <a:pathLst>
                  <a:path w="78" h="1966" extrusionOk="0">
                    <a:moveTo>
                      <a:pt x="77" y="1"/>
                    </a:moveTo>
                    <a:lnTo>
                      <a:pt x="6" y="39"/>
                    </a:lnTo>
                    <a:lnTo>
                      <a:pt x="1" y="1966"/>
                    </a:lnTo>
                    <a:lnTo>
                      <a:pt x="72" y="1928"/>
                    </a:lnTo>
                    <a:lnTo>
                      <a:pt x="77"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7617;p55">
                <a:extLst>
                  <a:ext uri="{FF2B5EF4-FFF2-40B4-BE49-F238E27FC236}">
                    <a16:creationId xmlns:a16="http://schemas.microsoft.com/office/drawing/2014/main" id="{BF2E842D-B11A-4D86-9638-ECFD00915AD5}"/>
                  </a:ext>
                </a:extLst>
              </p:cNvPr>
              <p:cNvSpPr/>
              <p:nvPr/>
            </p:nvSpPr>
            <p:spPr>
              <a:xfrm>
                <a:off x="7807052" y="2681354"/>
                <a:ext cx="7206" cy="146664"/>
              </a:xfrm>
              <a:custGeom>
                <a:avLst/>
                <a:gdLst/>
                <a:ahLst/>
                <a:cxnLst/>
                <a:rect l="l" t="t" r="r" b="b"/>
                <a:pathLst>
                  <a:path w="88" h="1791" extrusionOk="0">
                    <a:moveTo>
                      <a:pt x="3" y="1"/>
                    </a:moveTo>
                    <a:lnTo>
                      <a:pt x="1" y="1790"/>
                    </a:lnTo>
                    <a:lnTo>
                      <a:pt x="85" y="1745"/>
                    </a:lnTo>
                    <a:lnTo>
                      <a:pt x="88" y="52"/>
                    </a:lnTo>
                    <a:lnTo>
                      <a:pt x="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7618;p55">
                <a:extLst>
                  <a:ext uri="{FF2B5EF4-FFF2-40B4-BE49-F238E27FC236}">
                    <a16:creationId xmlns:a16="http://schemas.microsoft.com/office/drawing/2014/main" id="{370C42C9-D2EA-4F41-91AA-1D70B553BF97}"/>
                  </a:ext>
                </a:extLst>
              </p:cNvPr>
              <p:cNvSpPr/>
              <p:nvPr/>
            </p:nvSpPr>
            <p:spPr>
              <a:xfrm>
                <a:off x="7812375" y="2684465"/>
                <a:ext cx="63057" cy="177700"/>
              </a:xfrm>
              <a:custGeom>
                <a:avLst/>
                <a:gdLst/>
                <a:ahLst/>
                <a:cxnLst/>
                <a:rect l="l" t="t" r="r" b="b"/>
                <a:pathLst>
                  <a:path w="770" h="2170" extrusionOk="0">
                    <a:moveTo>
                      <a:pt x="2" y="1"/>
                    </a:moveTo>
                    <a:lnTo>
                      <a:pt x="1" y="1729"/>
                    </a:lnTo>
                    <a:lnTo>
                      <a:pt x="764" y="2170"/>
                    </a:lnTo>
                    <a:lnTo>
                      <a:pt x="769" y="446"/>
                    </a:lnTo>
                    <a:lnTo>
                      <a:pt x="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7619;p55">
                <a:extLst>
                  <a:ext uri="{FF2B5EF4-FFF2-40B4-BE49-F238E27FC236}">
                    <a16:creationId xmlns:a16="http://schemas.microsoft.com/office/drawing/2014/main" id="{CB8C8EFE-EEE1-44BB-8143-56A2D8824D86}"/>
                  </a:ext>
                </a:extLst>
              </p:cNvPr>
              <p:cNvSpPr/>
              <p:nvPr/>
            </p:nvSpPr>
            <p:spPr>
              <a:xfrm>
                <a:off x="7724505" y="2631401"/>
                <a:ext cx="214065" cy="148466"/>
              </a:xfrm>
              <a:custGeom>
                <a:avLst/>
                <a:gdLst/>
                <a:ahLst/>
                <a:cxnLst/>
                <a:rect l="l" t="t" r="r" b="b"/>
                <a:pathLst>
                  <a:path w="2614" h="1813" extrusionOk="0">
                    <a:moveTo>
                      <a:pt x="777" y="0"/>
                    </a:moveTo>
                    <a:lnTo>
                      <a:pt x="1" y="746"/>
                    </a:lnTo>
                    <a:lnTo>
                      <a:pt x="1842" y="1813"/>
                    </a:lnTo>
                    <a:lnTo>
                      <a:pt x="2614" y="1063"/>
                    </a:lnTo>
                    <a:lnTo>
                      <a:pt x="777"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7620;p55">
                <a:extLst>
                  <a:ext uri="{FF2B5EF4-FFF2-40B4-BE49-F238E27FC236}">
                    <a16:creationId xmlns:a16="http://schemas.microsoft.com/office/drawing/2014/main" id="{B0545C8C-201C-44EF-BCD8-C2C1E65174E9}"/>
                  </a:ext>
                </a:extLst>
              </p:cNvPr>
              <p:cNvSpPr/>
              <p:nvPr/>
            </p:nvSpPr>
            <p:spPr>
              <a:xfrm>
                <a:off x="7842675" y="2699779"/>
                <a:ext cx="79189" cy="70507"/>
              </a:xfrm>
              <a:custGeom>
                <a:avLst/>
                <a:gdLst/>
                <a:ahLst/>
                <a:cxnLst/>
                <a:rect l="l" t="t" r="r" b="b"/>
                <a:pathLst>
                  <a:path w="967" h="861" extrusionOk="0">
                    <a:moveTo>
                      <a:pt x="775" y="1"/>
                    </a:moveTo>
                    <a:lnTo>
                      <a:pt x="1" y="752"/>
                    </a:lnTo>
                    <a:lnTo>
                      <a:pt x="193" y="861"/>
                    </a:lnTo>
                    <a:lnTo>
                      <a:pt x="966" y="111"/>
                    </a:lnTo>
                    <a:lnTo>
                      <a:pt x="77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7621;p55">
                <a:extLst>
                  <a:ext uri="{FF2B5EF4-FFF2-40B4-BE49-F238E27FC236}">
                    <a16:creationId xmlns:a16="http://schemas.microsoft.com/office/drawing/2014/main" id="{170670EC-4DBC-440C-AA6E-9FF4AE1CE11D}"/>
                  </a:ext>
                </a:extLst>
              </p:cNvPr>
              <p:cNvSpPr/>
              <p:nvPr/>
            </p:nvSpPr>
            <p:spPr>
              <a:xfrm>
                <a:off x="7841856" y="2698878"/>
                <a:ext cx="80008" cy="71408"/>
              </a:xfrm>
              <a:custGeom>
                <a:avLst/>
                <a:gdLst/>
                <a:ahLst/>
                <a:cxnLst/>
                <a:rect l="l" t="t" r="r" b="b"/>
                <a:pathLst>
                  <a:path w="977" h="872" extrusionOk="0">
                    <a:moveTo>
                      <a:pt x="775" y="0"/>
                    </a:moveTo>
                    <a:lnTo>
                      <a:pt x="0" y="753"/>
                    </a:lnTo>
                    <a:lnTo>
                      <a:pt x="203" y="872"/>
                    </a:lnTo>
                    <a:lnTo>
                      <a:pt x="976" y="122"/>
                    </a:lnTo>
                    <a:lnTo>
                      <a:pt x="775"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7622;p55">
                <a:extLst>
                  <a:ext uri="{FF2B5EF4-FFF2-40B4-BE49-F238E27FC236}">
                    <a16:creationId xmlns:a16="http://schemas.microsoft.com/office/drawing/2014/main" id="{830B92DB-6E5B-4196-AAC9-0A27F41C0854}"/>
                  </a:ext>
                </a:extLst>
              </p:cNvPr>
              <p:cNvSpPr/>
              <p:nvPr/>
            </p:nvSpPr>
            <p:spPr>
              <a:xfrm>
                <a:off x="7808280" y="2679716"/>
                <a:ext cx="80090" cy="71080"/>
              </a:xfrm>
              <a:custGeom>
                <a:avLst/>
                <a:gdLst/>
                <a:ahLst/>
                <a:cxnLst/>
                <a:rect l="l" t="t" r="r" b="b"/>
                <a:pathLst>
                  <a:path w="978" h="868" extrusionOk="0">
                    <a:moveTo>
                      <a:pt x="773" y="1"/>
                    </a:moveTo>
                    <a:lnTo>
                      <a:pt x="0" y="749"/>
                    </a:lnTo>
                    <a:lnTo>
                      <a:pt x="206" y="868"/>
                    </a:lnTo>
                    <a:lnTo>
                      <a:pt x="977" y="118"/>
                    </a:lnTo>
                    <a:lnTo>
                      <a:pt x="77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7623;p55">
                <a:extLst>
                  <a:ext uri="{FF2B5EF4-FFF2-40B4-BE49-F238E27FC236}">
                    <a16:creationId xmlns:a16="http://schemas.microsoft.com/office/drawing/2014/main" id="{96D7DC50-C826-442B-BAC4-2B264FFC16A3}"/>
                  </a:ext>
                </a:extLst>
              </p:cNvPr>
              <p:cNvSpPr/>
              <p:nvPr/>
            </p:nvSpPr>
            <p:spPr>
              <a:xfrm>
                <a:off x="7774786" y="2659980"/>
                <a:ext cx="80090" cy="71326"/>
              </a:xfrm>
              <a:custGeom>
                <a:avLst/>
                <a:gdLst/>
                <a:ahLst/>
                <a:cxnLst/>
                <a:rect l="l" t="t" r="r" b="b"/>
                <a:pathLst>
                  <a:path w="978" h="871" extrusionOk="0">
                    <a:moveTo>
                      <a:pt x="776" y="1"/>
                    </a:moveTo>
                    <a:lnTo>
                      <a:pt x="0" y="753"/>
                    </a:lnTo>
                    <a:lnTo>
                      <a:pt x="205" y="871"/>
                    </a:lnTo>
                    <a:lnTo>
                      <a:pt x="977" y="121"/>
                    </a:lnTo>
                    <a:lnTo>
                      <a:pt x="77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7624;p55">
                <a:extLst>
                  <a:ext uri="{FF2B5EF4-FFF2-40B4-BE49-F238E27FC236}">
                    <a16:creationId xmlns:a16="http://schemas.microsoft.com/office/drawing/2014/main" id="{EC28EF33-BB90-4A74-A0D4-78EE26074B20}"/>
                  </a:ext>
                </a:extLst>
              </p:cNvPr>
              <p:cNvSpPr/>
              <p:nvPr/>
            </p:nvSpPr>
            <p:spPr>
              <a:xfrm>
                <a:off x="7741293" y="2640900"/>
                <a:ext cx="80090" cy="71080"/>
              </a:xfrm>
              <a:custGeom>
                <a:avLst/>
                <a:gdLst/>
                <a:ahLst/>
                <a:cxnLst/>
                <a:rect l="l" t="t" r="r" b="b"/>
                <a:pathLst>
                  <a:path w="978" h="868" extrusionOk="0">
                    <a:moveTo>
                      <a:pt x="773" y="0"/>
                    </a:moveTo>
                    <a:lnTo>
                      <a:pt x="0" y="749"/>
                    </a:lnTo>
                    <a:lnTo>
                      <a:pt x="205" y="868"/>
                    </a:lnTo>
                    <a:lnTo>
                      <a:pt x="978" y="118"/>
                    </a:lnTo>
                    <a:lnTo>
                      <a:pt x="77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7625;p55">
                <a:extLst>
                  <a:ext uri="{FF2B5EF4-FFF2-40B4-BE49-F238E27FC236}">
                    <a16:creationId xmlns:a16="http://schemas.microsoft.com/office/drawing/2014/main" id="{A53F6A8D-1559-45CD-9B66-9C36A452CC5D}"/>
                  </a:ext>
                </a:extLst>
              </p:cNvPr>
              <p:cNvSpPr/>
              <p:nvPr/>
            </p:nvSpPr>
            <p:spPr>
              <a:xfrm>
                <a:off x="7976159" y="2871173"/>
                <a:ext cx="112683" cy="68214"/>
              </a:xfrm>
              <a:custGeom>
                <a:avLst/>
                <a:gdLst/>
                <a:ahLst/>
                <a:cxnLst/>
                <a:rect l="l" t="t" r="r" b="b"/>
                <a:pathLst>
                  <a:path w="1376" h="833" extrusionOk="0">
                    <a:moveTo>
                      <a:pt x="85" y="0"/>
                    </a:moveTo>
                    <a:lnTo>
                      <a:pt x="0" y="39"/>
                    </a:lnTo>
                    <a:lnTo>
                      <a:pt x="1374" y="832"/>
                    </a:lnTo>
                    <a:lnTo>
                      <a:pt x="1375" y="743"/>
                    </a:lnTo>
                    <a:lnTo>
                      <a:pt x="8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7626;p55">
                <a:extLst>
                  <a:ext uri="{FF2B5EF4-FFF2-40B4-BE49-F238E27FC236}">
                    <a16:creationId xmlns:a16="http://schemas.microsoft.com/office/drawing/2014/main" id="{9AB9CE1B-B8EA-43EA-827A-C105E79776E9}"/>
                  </a:ext>
                </a:extLst>
              </p:cNvPr>
              <p:cNvSpPr/>
              <p:nvPr/>
            </p:nvSpPr>
            <p:spPr>
              <a:xfrm>
                <a:off x="7983038" y="2743508"/>
                <a:ext cx="106132" cy="188510"/>
              </a:xfrm>
              <a:custGeom>
                <a:avLst/>
                <a:gdLst/>
                <a:ahLst/>
                <a:cxnLst/>
                <a:rect l="l" t="t" r="r" b="b"/>
                <a:pathLst>
                  <a:path w="1296" h="2302" extrusionOk="0">
                    <a:moveTo>
                      <a:pt x="5" y="0"/>
                    </a:moveTo>
                    <a:lnTo>
                      <a:pt x="1" y="1559"/>
                    </a:lnTo>
                    <a:lnTo>
                      <a:pt x="1288" y="2302"/>
                    </a:lnTo>
                    <a:lnTo>
                      <a:pt x="1295" y="743"/>
                    </a:lnTo>
                    <a:lnTo>
                      <a:pt x="5"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7627;p55">
                <a:extLst>
                  <a:ext uri="{FF2B5EF4-FFF2-40B4-BE49-F238E27FC236}">
                    <a16:creationId xmlns:a16="http://schemas.microsoft.com/office/drawing/2014/main" id="{C31F62D3-DC42-434F-9037-86F25B18E41A}"/>
                  </a:ext>
                </a:extLst>
              </p:cNvPr>
              <p:cNvSpPr/>
              <p:nvPr/>
            </p:nvSpPr>
            <p:spPr>
              <a:xfrm>
                <a:off x="7976159" y="2739331"/>
                <a:ext cx="7288" cy="135118"/>
              </a:xfrm>
              <a:custGeom>
                <a:avLst/>
                <a:gdLst/>
                <a:ahLst/>
                <a:cxnLst/>
                <a:rect l="l" t="t" r="r" b="b"/>
                <a:pathLst>
                  <a:path w="89" h="1650" extrusionOk="0">
                    <a:moveTo>
                      <a:pt x="8" y="1"/>
                    </a:moveTo>
                    <a:lnTo>
                      <a:pt x="0" y="1649"/>
                    </a:lnTo>
                    <a:lnTo>
                      <a:pt x="85" y="1610"/>
                    </a:lnTo>
                    <a:lnTo>
                      <a:pt x="89" y="51"/>
                    </a:lnTo>
                    <a:lnTo>
                      <a:pt x="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7628;p55">
                <a:extLst>
                  <a:ext uri="{FF2B5EF4-FFF2-40B4-BE49-F238E27FC236}">
                    <a16:creationId xmlns:a16="http://schemas.microsoft.com/office/drawing/2014/main" id="{213A8F0A-7504-4BC0-83C1-D160E9673FAC}"/>
                  </a:ext>
                </a:extLst>
              </p:cNvPr>
              <p:cNvSpPr/>
              <p:nvPr/>
            </p:nvSpPr>
            <p:spPr>
              <a:xfrm>
                <a:off x="8234528" y="2844150"/>
                <a:ext cx="112683" cy="68378"/>
              </a:xfrm>
              <a:custGeom>
                <a:avLst/>
                <a:gdLst/>
                <a:ahLst/>
                <a:cxnLst/>
                <a:rect l="l" t="t" r="r" b="b"/>
                <a:pathLst>
                  <a:path w="1376" h="835" extrusionOk="0">
                    <a:moveTo>
                      <a:pt x="1291" y="1"/>
                    </a:moveTo>
                    <a:lnTo>
                      <a:pt x="1" y="745"/>
                    </a:lnTo>
                    <a:lnTo>
                      <a:pt x="2" y="835"/>
                    </a:lnTo>
                    <a:lnTo>
                      <a:pt x="1375" y="40"/>
                    </a:lnTo>
                    <a:lnTo>
                      <a:pt x="129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7629;p55">
                <a:extLst>
                  <a:ext uri="{FF2B5EF4-FFF2-40B4-BE49-F238E27FC236}">
                    <a16:creationId xmlns:a16="http://schemas.microsoft.com/office/drawing/2014/main" id="{6A313A91-345A-4D70-9B03-DD9479CBBE65}"/>
                  </a:ext>
                </a:extLst>
              </p:cNvPr>
              <p:cNvSpPr/>
              <p:nvPr/>
            </p:nvSpPr>
            <p:spPr>
              <a:xfrm>
                <a:off x="8234200" y="2716648"/>
                <a:ext cx="106132" cy="188510"/>
              </a:xfrm>
              <a:custGeom>
                <a:avLst/>
                <a:gdLst/>
                <a:ahLst/>
                <a:cxnLst/>
                <a:rect l="l" t="t" r="r" b="b"/>
                <a:pathLst>
                  <a:path w="1296" h="2302" extrusionOk="0">
                    <a:moveTo>
                      <a:pt x="1291" y="1"/>
                    </a:moveTo>
                    <a:lnTo>
                      <a:pt x="0" y="743"/>
                    </a:lnTo>
                    <a:lnTo>
                      <a:pt x="8" y="2302"/>
                    </a:lnTo>
                    <a:lnTo>
                      <a:pt x="1295" y="1558"/>
                    </a:lnTo>
                    <a:lnTo>
                      <a:pt x="129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7630;p55">
                <a:extLst>
                  <a:ext uri="{FF2B5EF4-FFF2-40B4-BE49-F238E27FC236}">
                    <a16:creationId xmlns:a16="http://schemas.microsoft.com/office/drawing/2014/main" id="{5D1EFEFC-A981-4300-911E-975CF1AAACEF}"/>
                  </a:ext>
                </a:extLst>
              </p:cNvPr>
              <p:cNvSpPr/>
              <p:nvPr/>
            </p:nvSpPr>
            <p:spPr>
              <a:xfrm>
                <a:off x="8339840" y="2712390"/>
                <a:ext cx="7370" cy="135118"/>
              </a:xfrm>
              <a:custGeom>
                <a:avLst/>
                <a:gdLst/>
                <a:ahLst/>
                <a:cxnLst/>
                <a:rect l="l" t="t" r="r" b="b"/>
                <a:pathLst>
                  <a:path w="90" h="1650" extrusionOk="0">
                    <a:moveTo>
                      <a:pt x="82" y="0"/>
                    </a:moveTo>
                    <a:lnTo>
                      <a:pt x="1" y="53"/>
                    </a:lnTo>
                    <a:lnTo>
                      <a:pt x="5" y="1610"/>
                    </a:lnTo>
                    <a:lnTo>
                      <a:pt x="89" y="1649"/>
                    </a:lnTo>
                    <a:lnTo>
                      <a:pt x="8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Bus">
              <a:extLst>
                <a:ext uri="{FF2B5EF4-FFF2-40B4-BE49-F238E27FC236}">
                  <a16:creationId xmlns:a16="http://schemas.microsoft.com/office/drawing/2014/main" id="{E3F13F9E-99A5-4FA0-AFC0-319610D30658}"/>
                </a:ext>
              </a:extLst>
            </p:cNvPr>
            <p:cNvGrpSpPr/>
            <p:nvPr/>
          </p:nvGrpSpPr>
          <p:grpSpPr>
            <a:xfrm>
              <a:off x="7074283" y="2903438"/>
              <a:ext cx="748738" cy="620148"/>
              <a:chOff x="7074283" y="2903438"/>
              <a:chExt cx="748738" cy="620148"/>
            </a:xfrm>
          </p:grpSpPr>
          <p:sp>
            <p:nvSpPr>
              <p:cNvPr id="421" name="Google Shape;7631;p55">
                <a:extLst>
                  <a:ext uri="{FF2B5EF4-FFF2-40B4-BE49-F238E27FC236}">
                    <a16:creationId xmlns:a16="http://schemas.microsoft.com/office/drawing/2014/main" id="{CE0BF963-E399-4665-86EA-4646DE2A2B05}"/>
                  </a:ext>
                </a:extLst>
              </p:cNvPr>
              <p:cNvSpPr/>
              <p:nvPr/>
            </p:nvSpPr>
            <p:spPr>
              <a:xfrm>
                <a:off x="7140861" y="2939469"/>
                <a:ext cx="656445" cy="354745"/>
              </a:xfrm>
              <a:custGeom>
                <a:avLst/>
                <a:gdLst/>
                <a:ahLst/>
                <a:cxnLst/>
                <a:rect l="l" t="t" r="r" b="b"/>
                <a:pathLst>
                  <a:path w="8016" h="4332" extrusionOk="0">
                    <a:moveTo>
                      <a:pt x="5723" y="0"/>
                    </a:moveTo>
                    <a:cubicBezTo>
                      <a:pt x="5531" y="0"/>
                      <a:pt x="5340" y="42"/>
                      <a:pt x="5195" y="126"/>
                    </a:cubicBezTo>
                    <a:lnTo>
                      <a:pt x="178" y="3052"/>
                    </a:lnTo>
                    <a:lnTo>
                      <a:pt x="125" y="3084"/>
                    </a:lnTo>
                    <a:cubicBezTo>
                      <a:pt x="79" y="3112"/>
                      <a:pt x="35" y="3147"/>
                      <a:pt x="1" y="3189"/>
                    </a:cubicBezTo>
                    <a:cubicBezTo>
                      <a:pt x="37" y="3220"/>
                      <a:pt x="77" y="3248"/>
                      <a:pt x="121" y="3273"/>
                    </a:cubicBezTo>
                    <a:lnTo>
                      <a:pt x="1693" y="4183"/>
                    </a:lnTo>
                    <a:cubicBezTo>
                      <a:pt x="1855" y="4278"/>
                      <a:pt x="2080" y="4331"/>
                      <a:pt x="2316" y="4331"/>
                    </a:cubicBezTo>
                    <a:cubicBezTo>
                      <a:pt x="2557" y="4331"/>
                      <a:pt x="2777" y="4278"/>
                      <a:pt x="2946" y="4183"/>
                    </a:cubicBezTo>
                    <a:lnTo>
                      <a:pt x="8009" y="1231"/>
                    </a:lnTo>
                    <a:cubicBezTo>
                      <a:pt x="8012" y="1231"/>
                      <a:pt x="8015" y="1228"/>
                      <a:pt x="8015" y="1225"/>
                    </a:cubicBezTo>
                    <a:cubicBezTo>
                      <a:pt x="7993" y="1173"/>
                      <a:pt x="7947" y="1121"/>
                      <a:pt x="7883" y="1079"/>
                    </a:cubicBezTo>
                    <a:cubicBezTo>
                      <a:pt x="7869" y="1064"/>
                      <a:pt x="7850" y="1051"/>
                      <a:pt x="7831" y="1042"/>
                    </a:cubicBezTo>
                    <a:lnTo>
                      <a:pt x="6263" y="130"/>
                    </a:lnTo>
                    <a:cubicBezTo>
                      <a:pt x="6113" y="44"/>
                      <a:pt x="5918" y="0"/>
                      <a:pt x="5723"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7632;p55">
                <a:extLst>
                  <a:ext uri="{FF2B5EF4-FFF2-40B4-BE49-F238E27FC236}">
                    <a16:creationId xmlns:a16="http://schemas.microsoft.com/office/drawing/2014/main" id="{A6127825-9561-428F-9CE8-731A90E2319C}"/>
                  </a:ext>
                </a:extLst>
              </p:cNvPr>
              <p:cNvSpPr/>
              <p:nvPr/>
            </p:nvSpPr>
            <p:spPr>
              <a:xfrm>
                <a:off x="7127104" y="2903438"/>
                <a:ext cx="695917" cy="400521"/>
              </a:xfrm>
              <a:custGeom>
                <a:avLst/>
                <a:gdLst/>
                <a:ahLst/>
                <a:cxnLst/>
                <a:rect l="l" t="t" r="r" b="b"/>
                <a:pathLst>
                  <a:path w="8498" h="4891" extrusionOk="0">
                    <a:moveTo>
                      <a:pt x="6099" y="1"/>
                    </a:moveTo>
                    <a:cubicBezTo>
                      <a:pt x="5921" y="1"/>
                      <a:pt x="5759" y="40"/>
                      <a:pt x="5631" y="118"/>
                    </a:cubicBezTo>
                    <a:lnTo>
                      <a:pt x="241" y="3262"/>
                    </a:lnTo>
                    <a:cubicBezTo>
                      <a:pt x="45" y="3373"/>
                      <a:pt x="0" y="3546"/>
                      <a:pt x="106" y="3685"/>
                    </a:cubicBezTo>
                    <a:cubicBezTo>
                      <a:pt x="140" y="3736"/>
                      <a:pt x="186" y="3775"/>
                      <a:pt x="240" y="3803"/>
                    </a:cubicBezTo>
                    <a:lnTo>
                      <a:pt x="1907" y="4773"/>
                    </a:lnTo>
                    <a:cubicBezTo>
                      <a:pt x="2051" y="4850"/>
                      <a:pt x="2211" y="4890"/>
                      <a:pt x="2373" y="4890"/>
                    </a:cubicBezTo>
                    <a:cubicBezTo>
                      <a:pt x="2376" y="4890"/>
                      <a:pt x="2379" y="4890"/>
                      <a:pt x="2381" y="4890"/>
                    </a:cubicBezTo>
                    <a:cubicBezTo>
                      <a:pt x="2555" y="4890"/>
                      <a:pt x="2728" y="4845"/>
                      <a:pt x="2851" y="4773"/>
                    </a:cubicBezTo>
                    <a:lnTo>
                      <a:pt x="8241" y="1630"/>
                    </a:lnTo>
                    <a:cubicBezTo>
                      <a:pt x="8264" y="1617"/>
                      <a:pt x="8288" y="1603"/>
                      <a:pt x="8308" y="1585"/>
                    </a:cubicBezTo>
                    <a:cubicBezTo>
                      <a:pt x="8498" y="1435"/>
                      <a:pt x="8469" y="1223"/>
                      <a:pt x="8241" y="1090"/>
                    </a:cubicBezTo>
                    <a:lnTo>
                      <a:pt x="6574" y="118"/>
                    </a:lnTo>
                    <a:cubicBezTo>
                      <a:pt x="6450" y="45"/>
                      <a:pt x="6278" y="1"/>
                      <a:pt x="609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7633;p55">
                <a:extLst>
                  <a:ext uri="{FF2B5EF4-FFF2-40B4-BE49-F238E27FC236}">
                    <a16:creationId xmlns:a16="http://schemas.microsoft.com/office/drawing/2014/main" id="{7B411424-55C6-4EA7-B5D3-75606E478806}"/>
                  </a:ext>
                </a:extLst>
              </p:cNvPr>
              <p:cNvSpPr/>
              <p:nvPr/>
            </p:nvSpPr>
            <p:spPr>
              <a:xfrm>
                <a:off x="7078296" y="3010631"/>
                <a:ext cx="739484" cy="512874"/>
              </a:xfrm>
              <a:custGeom>
                <a:avLst/>
                <a:gdLst/>
                <a:ahLst/>
                <a:cxnLst/>
                <a:rect l="l" t="t" r="r" b="b"/>
                <a:pathLst>
                  <a:path w="9030" h="6263" extrusionOk="0">
                    <a:moveTo>
                      <a:pt x="9030" y="1"/>
                    </a:moveTo>
                    <a:lnTo>
                      <a:pt x="9030" y="6"/>
                    </a:lnTo>
                    <a:lnTo>
                      <a:pt x="9030" y="6"/>
                    </a:lnTo>
                    <a:cubicBezTo>
                      <a:pt x="9030" y="4"/>
                      <a:pt x="9030" y="2"/>
                      <a:pt x="9030" y="1"/>
                    </a:cubicBezTo>
                    <a:close/>
                    <a:moveTo>
                      <a:pt x="9030" y="6"/>
                    </a:moveTo>
                    <a:lnTo>
                      <a:pt x="9030" y="6"/>
                    </a:lnTo>
                    <a:cubicBezTo>
                      <a:pt x="9028" y="134"/>
                      <a:pt x="8942" y="262"/>
                      <a:pt x="8773" y="359"/>
                    </a:cubicBezTo>
                    <a:lnTo>
                      <a:pt x="3708" y="3314"/>
                    </a:lnTo>
                    <a:cubicBezTo>
                      <a:pt x="3543" y="3410"/>
                      <a:pt x="3320" y="3464"/>
                      <a:pt x="3079" y="3464"/>
                    </a:cubicBezTo>
                    <a:cubicBezTo>
                      <a:pt x="2845" y="3464"/>
                      <a:pt x="2622" y="3410"/>
                      <a:pt x="2454" y="3314"/>
                    </a:cubicBezTo>
                    <a:lnTo>
                      <a:pt x="885" y="2401"/>
                    </a:lnTo>
                    <a:cubicBezTo>
                      <a:pt x="849" y="2380"/>
                      <a:pt x="820" y="2372"/>
                      <a:pt x="797" y="2372"/>
                    </a:cubicBezTo>
                    <a:cubicBezTo>
                      <a:pt x="737" y="2372"/>
                      <a:pt x="715" y="2422"/>
                      <a:pt x="707" y="2422"/>
                    </a:cubicBezTo>
                    <a:cubicBezTo>
                      <a:pt x="703" y="2422"/>
                      <a:pt x="702" y="2410"/>
                      <a:pt x="702" y="2376"/>
                    </a:cubicBezTo>
                    <a:lnTo>
                      <a:pt x="0" y="4837"/>
                    </a:lnTo>
                    <a:cubicBezTo>
                      <a:pt x="0" y="4969"/>
                      <a:pt x="86" y="5101"/>
                      <a:pt x="259" y="5199"/>
                    </a:cubicBezTo>
                    <a:lnTo>
                      <a:pt x="1829" y="6114"/>
                    </a:lnTo>
                    <a:cubicBezTo>
                      <a:pt x="1996" y="6210"/>
                      <a:pt x="2219" y="6262"/>
                      <a:pt x="2452" y="6262"/>
                    </a:cubicBezTo>
                    <a:cubicBezTo>
                      <a:pt x="2693" y="6262"/>
                      <a:pt x="2917" y="6210"/>
                      <a:pt x="3083" y="6114"/>
                    </a:cubicBezTo>
                    <a:lnTo>
                      <a:pt x="8756" y="2816"/>
                    </a:lnTo>
                    <a:cubicBezTo>
                      <a:pt x="8926" y="2717"/>
                      <a:pt x="9011" y="2586"/>
                      <a:pt x="9011" y="2456"/>
                    </a:cubicBezTo>
                    <a:lnTo>
                      <a:pt x="9030" y="6"/>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7634;p55">
                <a:extLst>
                  <a:ext uri="{FF2B5EF4-FFF2-40B4-BE49-F238E27FC236}">
                    <a16:creationId xmlns:a16="http://schemas.microsoft.com/office/drawing/2014/main" id="{731E980D-330B-404C-95A8-7CC13743CEE8}"/>
                  </a:ext>
                </a:extLst>
              </p:cNvPr>
              <p:cNvSpPr/>
              <p:nvPr/>
            </p:nvSpPr>
            <p:spPr>
              <a:xfrm>
                <a:off x="7395381" y="3425565"/>
                <a:ext cx="34722" cy="28907"/>
              </a:xfrm>
              <a:custGeom>
                <a:avLst/>
                <a:gdLst/>
                <a:ahLst/>
                <a:cxnLst/>
                <a:rect l="l" t="t" r="r" b="b"/>
                <a:pathLst>
                  <a:path w="424" h="353" extrusionOk="0">
                    <a:moveTo>
                      <a:pt x="244" y="1"/>
                    </a:moveTo>
                    <a:cubicBezTo>
                      <a:pt x="223" y="1"/>
                      <a:pt x="200" y="4"/>
                      <a:pt x="177" y="11"/>
                    </a:cubicBezTo>
                    <a:cubicBezTo>
                      <a:pt x="173" y="11"/>
                      <a:pt x="168" y="14"/>
                      <a:pt x="164" y="14"/>
                    </a:cubicBezTo>
                    <a:cubicBezTo>
                      <a:pt x="138" y="24"/>
                      <a:pt x="112" y="35"/>
                      <a:pt x="89" y="50"/>
                    </a:cubicBezTo>
                    <a:cubicBezTo>
                      <a:pt x="81" y="53"/>
                      <a:pt x="73" y="57"/>
                      <a:pt x="67" y="63"/>
                    </a:cubicBezTo>
                    <a:cubicBezTo>
                      <a:pt x="42" y="77"/>
                      <a:pt x="20" y="95"/>
                      <a:pt x="0" y="115"/>
                    </a:cubicBezTo>
                    <a:lnTo>
                      <a:pt x="54" y="145"/>
                    </a:lnTo>
                    <a:lnTo>
                      <a:pt x="405" y="353"/>
                    </a:lnTo>
                    <a:cubicBezTo>
                      <a:pt x="418" y="314"/>
                      <a:pt x="424" y="275"/>
                      <a:pt x="424" y="234"/>
                    </a:cubicBezTo>
                    <a:cubicBezTo>
                      <a:pt x="424" y="87"/>
                      <a:pt x="352" y="1"/>
                      <a:pt x="24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7635;p55">
                <a:extLst>
                  <a:ext uri="{FF2B5EF4-FFF2-40B4-BE49-F238E27FC236}">
                    <a16:creationId xmlns:a16="http://schemas.microsoft.com/office/drawing/2014/main" id="{EB47A377-7345-4E71-AC97-A63809186077}"/>
                  </a:ext>
                </a:extLst>
              </p:cNvPr>
              <p:cNvSpPr/>
              <p:nvPr/>
            </p:nvSpPr>
            <p:spPr>
              <a:xfrm>
                <a:off x="7375482" y="3426302"/>
                <a:ext cx="45614" cy="65266"/>
              </a:xfrm>
              <a:custGeom>
                <a:avLst/>
                <a:gdLst/>
                <a:ahLst/>
                <a:cxnLst/>
                <a:rect l="l" t="t" r="r" b="b"/>
                <a:pathLst>
                  <a:path w="557" h="797" extrusionOk="0">
                    <a:moveTo>
                      <a:pt x="555" y="79"/>
                    </a:moveTo>
                    <a:lnTo>
                      <a:pt x="556" y="80"/>
                    </a:lnTo>
                    <a:cubicBezTo>
                      <a:pt x="556" y="80"/>
                      <a:pt x="555" y="79"/>
                      <a:pt x="555" y="79"/>
                    </a:cubicBezTo>
                    <a:close/>
                    <a:moveTo>
                      <a:pt x="420" y="0"/>
                    </a:moveTo>
                    <a:cubicBezTo>
                      <a:pt x="416" y="0"/>
                      <a:pt x="411" y="5"/>
                      <a:pt x="406" y="5"/>
                    </a:cubicBezTo>
                    <a:cubicBezTo>
                      <a:pt x="379" y="13"/>
                      <a:pt x="355" y="25"/>
                      <a:pt x="332" y="39"/>
                    </a:cubicBezTo>
                    <a:cubicBezTo>
                      <a:pt x="323" y="42"/>
                      <a:pt x="316" y="47"/>
                      <a:pt x="310" y="52"/>
                    </a:cubicBezTo>
                    <a:cubicBezTo>
                      <a:pt x="285" y="68"/>
                      <a:pt x="263" y="86"/>
                      <a:pt x="243" y="106"/>
                    </a:cubicBezTo>
                    <a:cubicBezTo>
                      <a:pt x="232" y="113"/>
                      <a:pt x="221" y="125"/>
                      <a:pt x="213" y="136"/>
                    </a:cubicBezTo>
                    <a:cubicBezTo>
                      <a:pt x="102" y="251"/>
                      <a:pt x="15" y="422"/>
                      <a:pt x="7" y="567"/>
                    </a:cubicBezTo>
                    <a:cubicBezTo>
                      <a:pt x="2" y="580"/>
                      <a:pt x="1" y="593"/>
                      <a:pt x="2" y="608"/>
                    </a:cubicBezTo>
                    <a:cubicBezTo>
                      <a:pt x="1" y="651"/>
                      <a:pt x="10" y="695"/>
                      <a:pt x="29" y="734"/>
                    </a:cubicBezTo>
                    <a:lnTo>
                      <a:pt x="139" y="796"/>
                    </a:lnTo>
                    <a:cubicBezTo>
                      <a:pt x="85" y="766"/>
                      <a:pt x="55" y="699"/>
                      <a:pt x="55" y="606"/>
                    </a:cubicBezTo>
                    <a:cubicBezTo>
                      <a:pt x="50" y="440"/>
                      <a:pt x="156" y="242"/>
                      <a:pt x="297" y="136"/>
                    </a:cubicBezTo>
                    <a:cubicBezTo>
                      <a:pt x="310" y="122"/>
                      <a:pt x="327" y="110"/>
                      <a:pt x="345" y="102"/>
                    </a:cubicBezTo>
                    <a:cubicBezTo>
                      <a:pt x="393" y="73"/>
                      <a:pt x="439" y="60"/>
                      <a:pt x="479" y="60"/>
                    </a:cubicBezTo>
                    <a:cubicBezTo>
                      <a:pt x="507" y="60"/>
                      <a:pt x="533" y="66"/>
                      <a:pt x="555" y="79"/>
                    </a:cubicBezTo>
                    <a:lnTo>
                      <a:pt x="555" y="79"/>
                    </a:lnTo>
                    <a:lnTo>
                      <a:pt x="42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7636;p55">
                <a:extLst>
                  <a:ext uri="{FF2B5EF4-FFF2-40B4-BE49-F238E27FC236}">
                    <a16:creationId xmlns:a16="http://schemas.microsoft.com/office/drawing/2014/main" id="{A93F17AD-B1C8-4D1F-9328-F446B6771A7F}"/>
                  </a:ext>
                </a:extLst>
              </p:cNvPr>
              <p:cNvSpPr/>
              <p:nvPr/>
            </p:nvSpPr>
            <p:spPr>
              <a:xfrm>
                <a:off x="7379658" y="3431215"/>
                <a:ext cx="48316" cy="61908"/>
              </a:xfrm>
              <a:custGeom>
                <a:avLst/>
                <a:gdLst/>
                <a:ahLst/>
                <a:cxnLst/>
                <a:rect l="l" t="t" r="r" b="b"/>
                <a:pathLst>
                  <a:path w="590" h="756" extrusionOk="0">
                    <a:moveTo>
                      <a:pt x="426" y="0"/>
                    </a:moveTo>
                    <a:cubicBezTo>
                      <a:pt x="386" y="0"/>
                      <a:pt x="341" y="13"/>
                      <a:pt x="294" y="40"/>
                    </a:cubicBezTo>
                    <a:cubicBezTo>
                      <a:pt x="133" y="134"/>
                      <a:pt x="1" y="361"/>
                      <a:pt x="2" y="548"/>
                    </a:cubicBezTo>
                    <a:cubicBezTo>
                      <a:pt x="2" y="679"/>
                      <a:pt x="69" y="756"/>
                      <a:pt x="165" y="756"/>
                    </a:cubicBezTo>
                    <a:cubicBezTo>
                      <a:pt x="205" y="756"/>
                      <a:pt x="249" y="743"/>
                      <a:pt x="297" y="716"/>
                    </a:cubicBezTo>
                    <a:cubicBezTo>
                      <a:pt x="459" y="622"/>
                      <a:pt x="589" y="395"/>
                      <a:pt x="589" y="208"/>
                    </a:cubicBezTo>
                    <a:cubicBezTo>
                      <a:pt x="589" y="76"/>
                      <a:pt x="523" y="0"/>
                      <a:pt x="42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7637;p55">
                <a:extLst>
                  <a:ext uri="{FF2B5EF4-FFF2-40B4-BE49-F238E27FC236}">
                    <a16:creationId xmlns:a16="http://schemas.microsoft.com/office/drawing/2014/main" id="{EA1407F8-8966-4D6B-8D53-D38B5BC142DC}"/>
                  </a:ext>
                </a:extLst>
              </p:cNvPr>
              <p:cNvSpPr/>
              <p:nvPr/>
            </p:nvSpPr>
            <p:spPr>
              <a:xfrm>
                <a:off x="7696252" y="3251878"/>
                <a:ext cx="34640" cy="28907"/>
              </a:xfrm>
              <a:custGeom>
                <a:avLst/>
                <a:gdLst/>
                <a:ahLst/>
                <a:cxnLst/>
                <a:rect l="l" t="t" r="r" b="b"/>
                <a:pathLst>
                  <a:path w="423" h="353" extrusionOk="0">
                    <a:moveTo>
                      <a:pt x="242" y="1"/>
                    </a:moveTo>
                    <a:cubicBezTo>
                      <a:pt x="221" y="1"/>
                      <a:pt x="199" y="4"/>
                      <a:pt x="176" y="10"/>
                    </a:cubicBezTo>
                    <a:cubicBezTo>
                      <a:pt x="172" y="10"/>
                      <a:pt x="167" y="15"/>
                      <a:pt x="163" y="15"/>
                    </a:cubicBezTo>
                    <a:cubicBezTo>
                      <a:pt x="137" y="23"/>
                      <a:pt x="112" y="35"/>
                      <a:pt x="89" y="49"/>
                    </a:cubicBezTo>
                    <a:cubicBezTo>
                      <a:pt x="80" y="52"/>
                      <a:pt x="73" y="57"/>
                      <a:pt x="67" y="62"/>
                    </a:cubicBezTo>
                    <a:cubicBezTo>
                      <a:pt x="43" y="77"/>
                      <a:pt x="19" y="96"/>
                      <a:pt x="1" y="116"/>
                    </a:cubicBezTo>
                    <a:lnTo>
                      <a:pt x="53" y="146"/>
                    </a:lnTo>
                    <a:lnTo>
                      <a:pt x="405" y="352"/>
                    </a:lnTo>
                    <a:cubicBezTo>
                      <a:pt x="417" y="315"/>
                      <a:pt x="423" y="274"/>
                      <a:pt x="423" y="233"/>
                    </a:cubicBezTo>
                    <a:cubicBezTo>
                      <a:pt x="423" y="86"/>
                      <a:pt x="351" y="1"/>
                      <a:pt x="242"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7638;p55">
                <a:extLst>
                  <a:ext uri="{FF2B5EF4-FFF2-40B4-BE49-F238E27FC236}">
                    <a16:creationId xmlns:a16="http://schemas.microsoft.com/office/drawing/2014/main" id="{F56B233F-A8E9-40E3-A8E5-51A4AC1330A7}"/>
                  </a:ext>
                </a:extLst>
              </p:cNvPr>
              <p:cNvSpPr/>
              <p:nvPr/>
            </p:nvSpPr>
            <p:spPr>
              <a:xfrm>
                <a:off x="7676271" y="3252533"/>
                <a:ext cx="45614" cy="65266"/>
              </a:xfrm>
              <a:custGeom>
                <a:avLst/>
                <a:gdLst/>
                <a:ahLst/>
                <a:cxnLst/>
                <a:rect l="l" t="t" r="r" b="b"/>
                <a:pathLst>
                  <a:path w="557" h="797" extrusionOk="0">
                    <a:moveTo>
                      <a:pt x="420" y="1"/>
                    </a:moveTo>
                    <a:cubicBezTo>
                      <a:pt x="416" y="1"/>
                      <a:pt x="411" y="5"/>
                      <a:pt x="407" y="5"/>
                    </a:cubicBezTo>
                    <a:cubicBezTo>
                      <a:pt x="381" y="15"/>
                      <a:pt x="355" y="27"/>
                      <a:pt x="332" y="41"/>
                    </a:cubicBezTo>
                    <a:cubicBezTo>
                      <a:pt x="324" y="44"/>
                      <a:pt x="316" y="49"/>
                      <a:pt x="310" y="54"/>
                    </a:cubicBezTo>
                    <a:cubicBezTo>
                      <a:pt x="285" y="69"/>
                      <a:pt x="263" y="86"/>
                      <a:pt x="245" y="107"/>
                    </a:cubicBezTo>
                    <a:cubicBezTo>
                      <a:pt x="232" y="115"/>
                      <a:pt x="221" y="125"/>
                      <a:pt x="213" y="137"/>
                    </a:cubicBezTo>
                    <a:cubicBezTo>
                      <a:pt x="104" y="252"/>
                      <a:pt x="15" y="423"/>
                      <a:pt x="7" y="568"/>
                    </a:cubicBezTo>
                    <a:cubicBezTo>
                      <a:pt x="4" y="581"/>
                      <a:pt x="1" y="595"/>
                      <a:pt x="2" y="608"/>
                    </a:cubicBezTo>
                    <a:cubicBezTo>
                      <a:pt x="1" y="652"/>
                      <a:pt x="10" y="695"/>
                      <a:pt x="29" y="736"/>
                    </a:cubicBezTo>
                    <a:lnTo>
                      <a:pt x="139" y="797"/>
                    </a:lnTo>
                    <a:cubicBezTo>
                      <a:pt x="87" y="766"/>
                      <a:pt x="55" y="700"/>
                      <a:pt x="55" y="608"/>
                    </a:cubicBezTo>
                    <a:cubicBezTo>
                      <a:pt x="50" y="442"/>
                      <a:pt x="156" y="243"/>
                      <a:pt x="297" y="137"/>
                    </a:cubicBezTo>
                    <a:cubicBezTo>
                      <a:pt x="311" y="124"/>
                      <a:pt x="327" y="111"/>
                      <a:pt x="345" y="102"/>
                    </a:cubicBezTo>
                    <a:cubicBezTo>
                      <a:pt x="394" y="74"/>
                      <a:pt x="439" y="61"/>
                      <a:pt x="480" y="61"/>
                    </a:cubicBezTo>
                    <a:cubicBezTo>
                      <a:pt x="508" y="61"/>
                      <a:pt x="534" y="68"/>
                      <a:pt x="556" y="80"/>
                    </a:cubicBezTo>
                    <a:lnTo>
                      <a:pt x="42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7639;p55">
                <a:extLst>
                  <a:ext uri="{FF2B5EF4-FFF2-40B4-BE49-F238E27FC236}">
                    <a16:creationId xmlns:a16="http://schemas.microsoft.com/office/drawing/2014/main" id="{90012ED4-6DDE-4465-A022-7A72381BD927}"/>
                  </a:ext>
                </a:extLst>
              </p:cNvPr>
              <p:cNvSpPr/>
              <p:nvPr/>
            </p:nvSpPr>
            <p:spPr>
              <a:xfrm>
                <a:off x="7680611" y="3257610"/>
                <a:ext cx="48234" cy="61908"/>
              </a:xfrm>
              <a:custGeom>
                <a:avLst/>
                <a:gdLst/>
                <a:ahLst/>
                <a:cxnLst/>
                <a:rect l="l" t="t" r="r" b="b"/>
                <a:pathLst>
                  <a:path w="589" h="756" extrusionOk="0">
                    <a:moveTo>
                      <a:pt x="425" y="0"/>
                    </a:moveTo>
                    <a:cubicBezTo>
                      <a:pt x="385" y="0"/>
                      <a:pt x="341" y="13"/>
                      <a:pt x="293" y="40"/>
                    </a:cubicBezTo>
                    <a:cubicBezTo>
                      <a:pt x="131" y="133"/>
                      <a:pt x="0" y="361"/>
                      <a:pt x="0" y="548"/>
                    </a:cubicBezTo>
                    <a:cubicBezTo>
                      <a:pt x="0" y="680"/>
                      <a:pt x="66" y="756"/>
                      <a:pt x="163" y="756"/>
                    </a:cubicBezTo>
                    <a:cubicBezTo>
                      <a:pt x="202" y="756"/>
                      <a:pt x="247" y="743"/>
                      <a:pt x="295" y="716"/>
                    </a:cubicBezTo>
                    <a:cubicBezTo>
                      <a:pt x="457" y="623"/>
                      <a:pt x="589" y="395"/>
                      <a:pt x="587" y="208"/>
                    </a:cubicBezTo>
                    <a:cubicBezTo>
                      <a:pt x="587" y="76"/>
                      <a:pt x="521" y="0"/>
                      <a:pt x="425"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7640;p55">
                <a:extLst>
                  <a:ext uri="{FF2B5EF4-FFF2-40B4-BE49-F238E27FC236}">
                    <a16:creationId xmlns:a16="http://schemas.microsoft.com/office/drawing/2014/main" id="{64A435E3-EE6A-4986-A244-643D403D1FE9}"/>
                  </a:ext>
                </a:extLst>
              </p:cNvPr>
              <p:cNvSpPr/>
              <p:nvPr/>
            </p:nvSpPr>
            <p:spPr>
              <a:xfrm>
                <a:off x="7074283" y="3182271"/>
                <a:ext cx="254848" cy="341315"/>
              </a:xfrm>
              <a:custGeom>
                <a:avLst/>
                <a:gdLst/>
                <a:ahLst/>
                <a:cxnLst/>
                <a:rect l="l" t="t" r="r" b="b"/>
                <a:pathLst>
                  <a:path w="3112" h="4168" extrusionOk="0">
                    <a:moveTo>
                      <a:pt x="731" y="0"/>
                    </a:moveTo>
                    <a:cubicBezTo>
                      <a:pt x="722" y="14"/>
                      <a:pt x="716" y="27"/>
                      <a:pt x="711" y="40"/>
                    </a:cubicBezTo>
                    <a:lnTo>
                      <a:pt x="711" y="40"/>
                    </a:lnTo>
                    <a:lnTo>
                      <a:pt x="731" y="0"/>
                    </a:lnTo>
                    <a:close/>
                    <a:moveTo>
                      <a:pt x="711" y="40"/>
                    </a:moveTo>
                    <a:lnTo>
                      <a:pt x="595" y="267"/>
                    </a:lnTo>
                    <a:lnTo>
                      <a:pt x="33" y="2742"/>
                    </a:lnTo>
                    <a:cubicBezTo>
                      <a:pt x="0" y="2873"/>
                      <a:pt x="119" y="3005"/>
                      <a:pt x="292" y="3105"/>
                    </a:cubicBezTo>
                    <a:lnTo>
                      <a:pt x="1861" y="4018"/>
                    </a:lnTo>
                    <a:cubicBezTo>
                      <a:pt x="2029" y="4116"/>
                      <a:pt x="2252" y="4168"/>
                      <a:pt x="2486" y="4168"/>
                    </a:cubicBezTo>
                    <a:lnTo>
                      <a:pt x="3112" y="1368"/>
                    </a:lnTo>
                    <a:cubicBezTo>
                      <a:pt x="2890" y="1366"/>
                      <a:pt x="2671" y="1310"/>
                      <a:pt x="2477" y="1202"/>
                    </a:cubicBezTo>
                    <a:lnTo>
                      <a:pt x="912" y="292"/>
                    </a:lnTo>
                    <a:cubicBezTo>
                      <a:pt x="730" y="190"/>
                      <a:pt x="680" y="122"/>
                      <a:pt x="711" y="4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7641;p55">
                <a:extLst>
                  <a:ext uri="{FF2B5EF4-FFF2-40B4-BE49-F238E27FC236}">
                    <a16:creationId xmlns:a16="http://schemas.microsoft.com/office/drawing/2014/main" id="{D9B8FE15-1F99-459F-930A-82ECBF2FFC05}"/>
                  </a:ext>
                </a:extLst>
              </p:cNvPr>
              <p:cNvSpPr/>
              <p:nvPr/>
            </p:nvSpPr>
            <p:spPr>
              <a:xfrm>
                <a:off x="7711975" y="3080974"/>
                <a:ext cx="97451" cy="101952"/>
              </a:xfrm>
              <a:custGeom>
                <a:avLst/>
                <a:gdLst/>
                <a:ahLst/>
                <a:cxnLst/>
                <a:rect l="l" t="t" r="r" b="b"/>
                <a:pathLst>
                  <a:path w="1190" h="1245" extrusionOk="0">
                    <a:moveTo>
                      <a:pt x="1131" y="1"/>
                    </a:moveTo>
                    <a:cubicBezTo>
                      <a:pt x="1119" y="1"/>
                      <a:pt x="1107" y="4"/>
                      <a:pt x="1093" y="12"/>
                    </a:cubicBezTo>
                    <a:lnTo>
                      <a:pt x="96" y="588"/>
                    </a:lnTo>
                    <a:cubicBezTo>
                      <a:pt x="44" y="618"/>
                      <a:pt x="0" y="699"/>
                      <a:pt x="0" y="770"/>
                    </a:cubicBezTo>
                    <a:lnTo>
                      <a:pt x="0" y="1162"/>
                    </a:lnTo>
                    <a:cubicBezTo>
                      <a:pt x="0" y="1214"/>
                      <a:pt x="24" y="1244"/>
                      <a:pt x="58" y="1244"/>
                    </a:cubicBezTo>
                    <a:cubicBezTo>
                      <a:pt x="69" y="1244"/>
                      <a:pt x="82" y="1241"/>
                      <a:pt x="96" y="1233"/>
                    </a:cubicBezTo>
                    <a:lnTo>
                      <a:pt x="1093" y="657"/>
                    </a:lnTo>
                    <a:cubicBezTo>
                      <a:pt x="1146" y="627"/>
                      <a:pt x="1189" y="546"/>
                      <a:pt x="1189" y="475"/>
                    </a:cubicBezTo>
                    <a:lnTo>
                      <a:pt x="1189" y="84"/>
                    </a:lnTo>
                    <a:cubicBezTo>
                      <a:pt x="1189" y="32"/>
                      <a:pt x="1165" y="1"/>
                      <a:pt x="113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7642;p55">
                <a:extLst>
                  <a:ext uri="{FF2B5EF4-FFF2-40B4-BE49-F238E27FC236}">
                    <a16:creationId xmlns:a16="http://schemas.microsoft.com/office/drawing/2014/main" id="{BF8F565B-020D-4A17-ACB6-77603142B870}"/>
                  </a:ext>
                </a:extLst>
              </p:cNvPr>
              <p:cNvSpPr/>
              <p:nvPr/>
            </p:nvSpPr>
            <p:spPr>
              <a:xfrm>
                <a:off x="7600930" y="3144930"/>
                <a:ext cx="97288" cy="102198"/>
              </a:xfrm>
              <a:custGeom>
                <a:avLst/>
                <a:gdLst/>
                <a:ahLst/>
                <a:cxnLst/>
                <a:rect l="l" t="t" r="r" b="b"/>
                <a:pathLst>
                  <a:path w="1188" h="1248" extrusionOk="0">
                    <a:moveTo>
                      <a:pt x="1135" y="1"/>
                    </a:moveTo>
                    <a:cubicBezTo>
                      <a:pt x="1122" y="1"/>
                      <a:pt x="1108" y="5"/>
                      <a:pt x="1092" y="14"/>
                    </a:cubicBezTo>
                    <a:lnTo>
                      <a:pt x="96" y="590"/>
                    </a:lnTo>
                    <a:cubicBezTo>
                      <a:pt x="39" y="627"/>
                      <a:pt x="3" y="688"/>
                      <a:pt x="0" y="755"/>
                    </a:cubicBezTo>
                    <a:lnTo>
                      <a:pt x="0" y="1180"/>
                    </a:lnTo>
                    <a:cubicBezTo>
                      <a:pt x="0" y="1223"/>
                      <a:pt x="21" y="1248"/>
                      <a:pt x="53" y="1248"/>
                    </a:cubicBezTo>
                    <a:cubicBezTo>
                      <a:pt x="66" y="1248"/>
                      <a:pt x="80" y="1244"/>
                      <a:pt x="96" y="1235"/>
                    </a:cubicBezTo>
                    <a:lnTo>
                      <a:pt x="1092" y="659"/>
                    </a:lnTo>
                    <a:cubicBezTo>
                      <a:pt x="1149" y="623"/>
                      <a:pt x="1183" y="561"/>
                      <a:pt x="1188" y="494"/>
                    </a:cubicBezTo>
                    <a:lnTo>
                      <a:pt x="1188" y="69"/>
                    </a:lnTo>
                    <a:cubicBezTo>
                      <a:pt x="1188" y="26"/>
                      <a:pt x="1167" y="1"/>
                      <a:pt x="1135"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7643;p55">
                <a:extLst>
                  <a:ext uri="{FF2B5EF4-FFF2-40B4-BE49-F238E27FC236}">
                    <a16:creationId xmlns:a16="http://schemas.microsoft.com/office/drawing/2014/main" id="{7F23E082-7CE0-4881-96E2-1B6FA4090A39}"/>
                  </a:ext>
                </a:extLst>
              </p:cNvPr>
              <p:cNvSpPr/>
              <p:nvPr/>
            </p:nvSpPr>
            <p:spPr>
              <a:xfrm>
                <a:off x="7489721" y="3209213"/>
                <a:ext cx="97451" cy="102116"/>
              </a:xfrm>
              <a:custGeom>
                <a:avLst/>
                <a:gdLst/>
                <a:ahLst/>
                <a:cxnLst/>
                <a:rect l="l" t="t" r="r" b="b"/>
                <a:pathLst>
                  <a:path w="1190" h="1247" extrusionOk="0">
                    <a:moveTo>
                      <a:pt x="1137" y="0"/>
                    </a:moveTo>
                    <a:cubicBezTo>
                      <a:pt x="1124" y="0"/>
                      <a:pt x="1109" y="5"/>
                      <a:pt x="1094" y="13"/>
                    </a:cubicBezTo>
                    <a:lnTo>
                      <a:pt x="97" y="589"/>
                    </a:lnTo>
                    <a:cubicBezTo>
                      <a:pt x="40" y="625"/>
                      <a:pt x="5" y="688"/>
                      <a:pt x="1" y="754"/>
                    </a:cubicBezTo>
                    <a:lnTo>
                      <a:pt x="1" y="1179"/>
                    </a:lnTo>
                    <a:cubicBezTo>
                      <a:pt x="1" y="1221"/>
                      <a:pt x="23" y="1246"/>
                      <a:pt x="54" y="1246"/>
                    </a:cubicBezTo>
                    <a:cubicBezTo>
                      <a:pt x="67" y="1246"/>
                      <a:pt x="81" y="1242"/>
                      <a:pt x="97" y="1233"/>
                    </a:cubicBezTo>
                    <a:lnTo>
                      <a:pt x="1094" y="657"/>
                    </a:lnTo>
                    <a:cubicBezTo>
                      <a:pt x="1149" y="621"/>
                      <a:pt x="1186" y="559"/>
                      <a:pt x="1190" y="492"/>
                    </a:cubicBezTo>
                    <a:lnTo>
                      <a:pt x="1190" y="69"/>
                    </a:lnTo>
                    <a:cubicBezTo>
                      <a:pt x="1190" y="25"/>
                      <a:pt x="1168" y="0"/>
                      <a:pt x="113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7644;p55">
                <a:extLst>
                  <a:ext uri="{FF2B5EF4-FFF2-40B4-BE49-F238E27FC236}">
                    <a16:creationId xmlns:a16="http://schemas.microsoft.com/office/drawing/2014/main" id="{2BC22926-14EE-4F56-B752-24BF929A4631}"/>
                  </a:ext>
                </a:extLst>
              </p:cNvPr>
              <p:cNvSpPr/>
              <p:nvPr/>
            </p:nvSpPr>
            <p:spPr>
              <a:xfrm>
                <a:off x="7378757" y="3273333"/>
                <a:ext cx="97288" cy="102116"/>
              </a:xfrm>
              <a:custGeom>
                <a:avLst/>
                <a:gdLst/>
                <a:ahLst/>
                <a:cxnLst/>
                <a:rect l="l" t="t" r="r" b="b"/>
                <a:pathLst>
                  <a:path w="1188" h="1247" extrusionOk="0">
                    <a:moveTo>
                      <a:pt x="1135" y="0"/>
                    </a:moveTo>
                    <a:cubicBezTo>
                      <a:pt x="1122" y="0"/>
                      <a:pt x="1108" y="5"/>
                      <a:pt x="1092" y="14"/>
                    </a:cubicBezTo>
                    <a:lnTo>
                      <a:pt x="96" y="589"/>
                    </a:lnTo>
                    <a:cubicBezTo>
                      <a:pt x="39" y="625"/>
                      <a:pt x="3" y="688"/>
                      <a:pt x="0" y="755"/>
                    </a:cubicBezTo>
                    <a:lnTo>
                      <a:pt x="0" y="1179"/>
                    </a:lnTo>
                    <a:cubicBezTo>
                      <a:pt x="0" y="1221"/>
                      <a:pt x="21" y="1246"/>
                      <a:pt x="53" y="1246"/>
                    </a:cubicBezTo>
                    <a:cubicBezTo>
                      <a:pt x="65" y="1246"/>
                      <a:pt x="80" y="1242"/>
                      <a:pt x="96" y="1233"/>
                    </a:cubicBezTo>
                    <a:lnTo>
                      <a:pt x="1092" y="657"/>
                    </a:lnTo>
                    <a:cubicBezTo>
                      <a:pt x="1149" y="621"/>
                      <a:pt x="1183" y="560"/>
                      <a:pt x="1188" y="492"/>
                    </a:cubicBezTo>
                    <a:lnTo>
                      <a:pt x="1188" y="69"/>
                    </a:lnTo>
                    <a:cubicBezTo>
                      <a:pt x="1188" y="25"/>
                      <a:pt x="1167" y="0"/>
                      <a:pt x="1135"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7645;p55">
                <a:extLst>
                  <a:ext uri="{FF2B5EF4-FFF2-40B4-BE49-F238E27FC236}">
                    <a16:creationId xmlns:a16="http://schemas.microsoft.com/office/drawing/2014/main" id="{9C442CB3-C70B-4C21-93B2-4E4071A1D838}"/>
                  </a:ext>
                </a:extLst>
              </p:cNvPr>
              <p:cNvSpPr/>
              <p:nvPr/>
            </p:nvSpPr>
            <p:spPr>
              <a:xfrm>
                <a:off x="7316847" y="3337452"/>
                <a:ext cx="48152" cy="73455"/>
              </a:xfrm>
              <a:custGeom>
                <a:avLst/>
                <a:gdLst/>
                <a:ahLst/>
                <a:cxnLst/>
                <a:rect l="l" t="t" r="r" b="b"/>
                <a:pathLst>
                  <a:path w="588" h="897" extrusionOk="0">
                    <a:moveTo>
                      <a:pt x="530" y="1"/>
                    </a:moveTo>
                    <a:cubicBezTo>
                      <a:pt x="519" y="1"/>
                      <a:pt x="506" y="4"/>
                      <a:pt x="492" y="12"/>
                    </a:cubicBezTo>
                    <a:lnTo>
                      <a:pt x="192" y="193"/>
                    </a:lnTo>
                    <a:cubicBezTo>
                      <a:pt x="138" y="224"/>
                      <a:pt x="114" y="276"/>
                      <a:pt x="96" y="376"/>
                    </a:cubicBezTo>
                    <a:lnTo>
                      <a:pt x="2" y="813"/>
                    </a:lnTo>
                    <a:cubicBezTo>
                      <a:pt x="1" y="865"/>
                      <a:pt x="24" y="897"/>
                      <a:pt x="58" y="897"/>
                    </a:cubicBezTo>
                    <a:cubicBezTo>
                      <a:pt x="70" y="897"/>
                      <a:pt x="83" y="893"/>
                      <a:pt x="96" y="885"/>
                    </a:cubicBezTo>
                    <a:lnTo>
                      <a:pt x="492" y="657"/>
                    </a:lnTo>
                    <a:cubicBezTo>
                      <a:pt x="546" y="627"/>
                      <a:pt x="588" y="546"/>
                      <a:pt x="588" y="475"/>
                    </a:cubicBezTo>
                    <a:lnTo>
                      <a:pt x="588" y="85"/>
                    </a:lnTo>
                    <a:cubicBezTo>
                      <a:pt x="588" y="33"/>
                      <a:pt x="564" y="1"/>
                      <a:pt x="53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7646;p55">
                <a:extLst>
                  <a:ext uri="{FF2B5EF4-FFF2-40B4-BE49-F238E27FC236}">
                    <a16:creationId xmlns:a16="http://schemas.microsoft.com/office/drawing/2014/main" id="{EE91B00D-91FB-40FF-8F5C-BA329EF68BD7}"/>
                  </a:ext>
                </a:extLst>
              </p:cNvPr>
              <p:cNvSpPr/>
              <p:nvPr/>
            </p:nvSpPr>
            <p:spPr>
              <a:xfrm>
                <a:off x="7102372" y="3270466"/>
                <a:ext cx="179507" cy="180239"/>
              </a:xfrm>
              <a:custGeom>
                <a:avLst/>
                <a:gdLst/>
                <a:ahLst/>
                <a:cxnLst/>
                <a:rect l="l" t="t" r="r" b="b"/>
                <a:pathLst>
                  <a:path w="2192" h="2201" extrusionOk="0">
                    <a:moveTo>
                      <a:pt x="277" y="0"/>
                    </a:moveTo>
                    <a:cubicBezTo>
                      <a:pt x="244" y="0"/>
                      <a:pt x="215" y="20"/>
                      <a:pt x="198" y="66"/>
                    </a:cubicBezTo>
                    <a:lnTo>
                      <a:pt x="1" y="971"/>
                    </a:lnTo>
                    <a:cubicBezTo>
                      <a:pt x="1" y="1040"/>
                      <a:pt x="43" y="1123"/>
                      <a:pt x="96" y="1153"/>
                    </a:cubicBezTo>
                    <a:lnTo>
                      <a:pt x="1889" y="2189"/>
                    </a:lnTo>
                    <a:cubicBezTo>
                      <a:pt x="1902" y="2197"/>
                      <a:pt x="1914" y="2200"/>
                      <a:pt x="1923" y="2200"/>
                    </a:cubicBezTo>
                    <a:cubicBezTo>
                      <a:pt x="1952" y="2200"/>
                      <a:pt x="1967" y="2168"/>
                      <a:pt x="1984" y="2116"/>
                    </a:cubicBezTo>
                    <a:lnTo>
                      <a:pt x="2182" y="1211"/>
                    </a:lnTo>
                    <a:cubicBezTo>
                      <a:pt x="2192" y="1136"/>
                      <a:pt x="2154" y="1064"/>
                      <a:pt x="2087" y="1029"/>
                    </a:cubicBezTo>
                    <a:lnTo>
                      <a:pt x="333" y="17"/>
                    </a:lnTo>
                    <a:cubicBezTo>
                      <a:pt x="314" y="6"/>
                      <a:pt x="295" y="0"/>
                      <a:pt x="277"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2057613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00"/>
                                            <p:tgtEl>
                                              <p:spTgt spid="14"/>
                                            </p:tgtEl>
                                          </p:cBhvr>
                                        </p:animEffect>
                                      </p:childTnLst>
                                    </p:cTn>
                                  </p:par>
                                  <p:par>
                                    <p:cTn id="11" presetID="2" presetClass="entr" presetSubtype="1" fill="hold" nodeType="withEffect" p14:presetBounceEnd="50000">
                                      <p:stCondLst>
                                        <p:cond delay="100"/>
                                      </p:stCondLst>
                                      <p:childTnLst>
                                        <p:set>
                                          <p:cBhvr>
                                            <p:cTn id="12" dur="1" fill="hold">
                                              <p:stCondLst>
                                                <p:cond delay="0"/>
                                              </p:stCondLst>
                                            </p:cTn>
                                            <p:tgtEl>
                                              <p:spTgt spid="121"/>
                                            </p:tgtEl>
                                            <p:attrNameLst>
                                              <p:attrName>style.visibility</p:attrName>
                                            </p:attrNameLst>
                                          </p:cBhvr>
                                          <p:to>
                                            <p:strVal val="visible"/>
                                          </p:to>
                                        </p:set>
                                        <p:anim calcmode="lin" valueType="num" p14:bounceEnd="50000">
                                          <p:cBhvr additive="base">
                                            <p:cTn id="13" dur="2000" fill="hold"/>
                                            <p:tgtEl>
                                              <p:spTgt spid="121"/>
                                            </p:tgtEl>
                                            <p:attrNameLst>
                                              <p:attrName>ppt_x</p:attrName>
                                            </p:attrNameLst>
                                          </p:cBhvr>
                                          <p:tavLst>
                                            <p:tav tm="0">
                                              <p:val>
                                                <p:strVal val="#ppt_x"/>
                                              </p:val>
                                            </p:tav>
                                            <p:tav tm="100000">
                                              <p:val>
                                                <p:strVal val="#ppt_x"/>
                                              </p:val>
                                            </p:tav>
                                          </p:tavLst>
                                        </p:anim>
                                        <p:anim calcmode="lin" valueType="num" p14:bounceEnd="50000">
                                          <p:cBhvr additive="base">
                                            <p:cTn id="14" dur="2000" fill="hold"/>
                                            <p:tgtEl>
                                              <p:spTgt spid="121"/>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14:presetBounceEnd="50000">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14:bounceEnd="50000">
                                          <p:cBhvr additive="base">
                                            <p:cTn id="17" dur="2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8" dur="2000" fill="hold"/>
                                            <p:tgtEl>
                                              <p:spTgt spid="17"/>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14:presetBounceEnd="50000">
                                      <p:stCondLst>
                                        <p:cond delay="200"/>
                                      </p:stCondLst>
                                      <p:childTnLst>
                                        <p:set>
                                          <p:cBhvr>
                                            <p:cTn id="20" dur="1" fill="hold">
                                              <p:stCondLst>
                                                <p:cond delay="0"/>
                                              </p:stCondLst>
                                            </p:cTn>
                                            <p:tgtEl>
                                              <p:spTgt spid="437"/>
                                            </p:tgtEl>
                                            <p:attrNameLst>
                                              <p:attrName>style.visibility</p:attrName>
                                            </p:attrNameLst>
                                          </p:cBhvr>
                                          <p:to>
                                            <p:strVal val="visible"/>
                                          </p:to>
                                        </p:set>
                                        <p:anim calcmode="lin" valueType="num" p14:bounceEnd="50000">
                                          <p:cBhvr additive="base">
                                            <p:cTn id="21" dur="2000" fill="hold"/>
                                            <p:tgtEl>
                                              <p:spTgt spid="437"/>
                                            </p:tgtEl>
                                            <p:attrNameLst>
                                              <p:attrName>ppt_x</p:attrName>
                                            </p:attrNameLst>
                                          </p:cBhvr>
                                          <p:tavLst>
                                            <p:tav tm="0">
                                              <p:val>
                                                <p:strVal val="#ppt_x"/>
                                              </p:val>
                                            </p:tav>
                                            <p:tav tm="100000">
                                              <p:val>
                                                <p:strVal val="#ppt_x"/>
                                              </p:val>
                                            </p:tav>
                                          </p:tavLst>
                                        </p:anim>
                                        <p:anim calcmode="lin" valueType="num" p14:bounceEnd="50000">
                                          <p:cBhvr additive="base">
                                            <p:cTn id="22" dur="2000" fill="hold"/>
                                            <p:tgtEl>
                                              <p:spTgt spid="4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1000"/>
                                            <p:tgtEl>
                                              <p:spTgt spid="14"/>
                                            </p:tgtEl>
                                          </p:cBhvr>
                                        </p:animEffect>
                                      </p:childTnLst>
                                    </p:cTn>
                                  </p:par>
                                  <p:par>
                                    <p:cTn id="11" presetID="2" presetClass="entr" presetSubtype="1" fill="hold" nodeType="withEffect">
                                      <p:stCondLst>
                                        <p:cond delay="10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2000" fill="hold"/>
                                            <p:tgtEl>
                                              <p:spTgt spid="121"/>
                                            </p:tgtEl>
                                            <p:attrNameLst>
                                              <p:attrName>ppt_x</p:attrName>
                                            </p:attrNameLst>
                                          </p:cBhvr>
                                          <p:tavLst>
                                            <p:tav tm="0">
                                              <p:val>
                                                <p:strVal val="#ppt_x"/>
                                              </p:val>
                                            </p:tav>
                                            <p:tav tm="100000">
                                              <p:val>
                                                <p:strVal val="#ppt_x"/>
                                              </p:val>
                                            </p:tav>
                                          </p:tavLst>
                                        </p:anim>
                                        <p:anim calcmode="lin" valueType="num">
                                          <p:cBhvr additive="base">
                                            <p:cTn id="14" dur="2000" fill="hold"/>
                                            <p:tgtEl>
                                              <p:spTgt spid="121"/>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2000" fill="hold"/>
                                            <p:tgtEl>
                                              <p:spTgt spid="17"/>
                                            </p:tgtEl>
                                            <p:attrNameLst>
                                              <p:attrName>ppt_x</p:attrName>
                                            </p:attrNameLst>
                                          </p:cBhvr>
                                          <p:tavLst>
                                            <p:tav tm="0">
                                              <p:val>
                                                <p:strVal val="#ppt_x"/>
                                              </p:val>
                                            </p:tav>
                                            <p:tav tm="100000">
                                              <p:val>
                                                <p:strVal val="#ppt_x"/>
                                              </p:val>
                                            </p:tav>
                                          </p:tavLst>
                                        </p:anim>
                                        <p:anim calcmode="lin" valueType="num">
                                          <p:cBhvr additive="base">
                                            <p:cTn id="18" dur="2000" fill="hold"/>
                                            <p:tgtEl>
                                              <p:spTgt spid="17"/>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200"/>
                                      </p:stCondLst>
                                      <p:childTnLst>
                                        <p:set>
                                          <p:cBhvr>
                                            <p:cTn id="20" dur="1" fill="hold">
                                              <p:stCondLst>
                                                <p:cond delay="0"/>
                                              </p:stCondLst>
                                            </p:cTn>
                                            <p:tgtEl>
                                              <p:spTgt spid="437"/>
                                            </p:tgtEl>
                                            <p:attrNameLst>
                                              <p:attrName>style.visibility</p:attrName>
                                            </p:attrNameLst>
                                          </p:cBhvr>
                                          <p:to>
                                            <p:strVal val="visible"/>
                                          </p:to>
                                        </p:set>
                                        <p:anim calcmode="lin" valueType="num">
                                          <p:cBhvr additive="base">
                                            <p:cTn id="21" dur="2000" fill="hold"/>
                                            <p:tgtEl>
                                              <p:spTgt spid="437"/>
                                            </p:tgtEl>
                                            <p:attrNameLst>
                                              <p:attrName>ppt_x</p:attrName>
                                            </p:attrNameLst>
                                          </p:cBhvr>
                                          <p:tavLst>
                                            <p:tav tm="0">
                                              <p:val>
                                                <p:strVal val="#ppt_x"/>
                                              </p:val>
                                            </p:tav>
                                            <p:tav tm="100000">
                                              <p:val>
                                                <p:strVal val="#ppt_x"/>
                                              </p:val>
                                            </p:tav>
                                          </p:tavLst>
                                        </p:anim>
                                        <p:anim calcmode="lin" valueType="num">
                                          <p:cBhvr additive="base">
                                            <p:cTn id="22" dur="2000" fill="hold"/>
                                            <p:tgtEl>
                                              <p:spTgt spid="4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LỜI MỞ ĐẦU</a:t>
            </a:r>
            <a:endParaRPr dirty="0">
              <a:latin typeface="Dosis ExtraBold" pitchFamily="2" charset="0"/>
            </a:endParaRPr>
          </a:p>
        </p:txBody>
      </p:sp>
      <p:sp>
        <p:nvSpPr>
          <p:cNvPr id="349" name="Google Shape;349;p28"/>
          <p:cNvSpPr txBox="1">
            <a:spLocks noGrp="1"/>
          </p:cNvSpPr>
          <p:nvPr>
            <p:ph type="body" idx="1"/>
          </p:nvPr>
        </p:nvSpPr>
        <p:spPr>
          <a:xfrm>
            <a:off x="673650" y="1188720"/>
            <a:ext cx="7796700" cy="2454276"/>
          </a:xfrm>
          <a:prstGeom prst="rect">
            <a:avLst/>
          </a:prstGeom>
        </p:spPr>
        <p:txBody>
          <a:bodyPr spcFirstLastPara="1" wrap="square" lIns="91425" tIns="91425" rIns="91425" bIns="91425" anchor="ctr" anchorCtr="0">
            <a:noAutofit/>
          </a:bodyPr>
          <a:lstStyle/>
          <a:p>
            <a:pPr marL="0" marR="172720" indent="0">
              <a:lnSpc>
                <a:spcPct val="200000"/>
              </a:lnSpc>
              <a:spcBef>
                <a:spcPts val="0"/>
              </a:spcBef>
              <a:spcAft>
                <a:spcPts val="800"/>
              </a:spcAft>
              <a:buNone/>
              <a:tabLst>
                <a:tab pos="1075690" algn="l"/>
                <a:tab pos="3520440" algn="l"/>
              </a:tabLst>
            </a:pPr>
            <a:r>
              <a:rPr lang="en-US" sz="1200" dirty="0">
                <a:solidFill>
                  <a:schemeClr val="accent5">
                    <a:lumMod val="75000"/>
                  </a:schemeClr>
                </a:solidFill>
                <a:latin typeface="Arial" panose="020B0604020202020204" pitchFamily="34" charset="0"/>
                <a:ea typeface="Calibri" panose="020F0502020204030204" pitchFamily="34" charset="0"/>
                <a:cs typeface="Times New Roman" panose="02020603050405020304" pitchFamily="18" charset="0"/>
              </a:rPr>
              <a:t>W</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ebsite </a:t>
            </a:r>
            <a:r>
              <a:rPr lang="en-US" sz="1200" b="1" dirty="0"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Sport </a:t>
            </a:r>
            <a:r>
              <a:rPr lang="en-US" sz="1200" b="1" dirty="0" err="1"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Shose</a:t>
            </a:r>
            <a:r>
              <a:rPr lang="en-US" sz="1200" b="1" dirty="0"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ra</a:t>
            </a:r>
            <a:r>
              <a:rPr lang="en-US" sz="1200" dirty="0"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đời</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với</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mục</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đích</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giúp</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khách</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hàng</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thuận</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tiện</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trong</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việc</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tìm</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kiếm</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và</a:t>
            </a:r>
            <a:r>
              <a:rPr lang="en-US" sz="1200" dirty="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mua</a:t>
            </a:r>
            <a:r>
              <a:rPr lang="en-US" sz="1200" dirty="0"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sz="1200" dirty="0" err="1"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giày</a:t>
            </a:r>
            <a:r>
              <a:rPr lang="en-US" sz="1200" dirty="0" smtClean="0">
                <a:solidFill>
                  <a:schemeClr val="accent5">
                    <a:lumMod val="75000"/>
                  </a:schemeClr>
                </a:solidFill>
                <a:effectLst/>
                <a:latin typeface="Arial" panose="020B0604020202020204" pitchFamily="34" charset="0"/>
                <a:ea typeface="Calibri" panose="020F0502020204030204" pitchFamily="34" charset="0"/>
                <a:cs typeface="Times New Roman" panose="02020603050405020304" pitchFamily="18" charset="0"/>
              </a:rPr>
              <a:t>.</a:t>
            </a:r>
            <a:endParaRPr lang="en-US" sz="12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172720" lvl="0" indent="-342900">
              <a:lnSpc>
                <a:spcPct val="115000"/>
              </a:lnSpc>
              <a:spcBef>
                <a:spcPts val="0"/>
              </a:spcBef>
              <a:spcAft>
                <a:spcPts val="1000"/>
              </a:spcAft>
              <a:buFont typeface="Wingdings" panose="05000000000000000000" pitchFamily="2" charset="2"/>
              <a:buChar char=""/>
              <a:tabLst>
                <a:tab pos="1075690" algn="l"/>
                <a:tab pos="3520440" algn="l"/>
              </a:tabLst>
            </a:pPr>
            <a:r>
              <a:rPr lang="en-US" sz="1200" dirty="0" err="1">
                <a:solidFill>
                  <a:schemeClr val="accent5">
                    <a:lumMod val="75000"/>
                  </a:schemeClr>
                </a:solidFill>
                <a:effectLst/>
                <a:latin typeface="Arial" panose="020B0604020202020204" pitchFamily="34" charset="0"/>
                <a:ea typeface="Times New Roman" panose="02020603050405020304" pitchFamily="18" charset="0"/>
              </a:rPr>
              <a:t>Lợi</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ích</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của</a:t>
            </a:r>
            <a:r>
              <a:rPr lang="en-US" sz="1200" dirty="0">
                <a:solidFill>
                  <a:schemeClr val="accent5">
                    <a:lumMod val="75000"/>
                  </a:schemeClr>
                </a:solidFill>
                <a:effectLst/>
                <a:latin typeface="Arial" panose="020B0604020202020204" pitchFamily="34" charset="0"/>
                <a:ea typeface="Times New Roman" panose="02020603050405020304" pitchFamily="18" charset="0"/>
              </a:rPr>
              <a:t> website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đối</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với</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người</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quan</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tâm</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a:solidFill>
                  <a:schemeClr val="accent5">
                    <a:lumMod val="75000"/>
                  </a:schemeClr>
                </a:solidFill>
                <a:effectLst/>
                <a:latin typeface="Arial" panose="020B0604020202020204" pitchFamily="34" charset="0"/>
                <a:ea typeface="Times New Roman" panose="02020603050405020304" pitchFamily="18" charset="0"/>
              </a:rPr>
              <a:t>đến</a:t>
            </a:r>
            <a:r>
              <a:rPr lang="en-US" sz="1200" dirty="0">
                <a:solidFill>
                  <a:schemeClr val="accent5">
                    <a:lumMod val="75000"/>
                  </a:schemeClr>
                </a:solidFill>
                <a:effectLst/>
                <a:latin typeface="Arial" panose="020B0604020202020204" pitchFamily="34" charset="0"/>
                <a:ea typeface="Times New Roman" panose="02020603050405020304" pitchFamily="18" charset="0"/>
              </a:rPr>
              <a:t> </a:t>
            </a:r>
            <a:r>
              <a:rPr lang="en-US" sz="1200" dirty="0" err="1" smtClean="0">
                <a:solidFill>
                  <a:schemeClr val="accent5">
                    <a:lumMod val="75000"/>
                  </a:schemeClr>
                </a:solidFill>
                <a:latin typeface="Arial" panose="020B0604020202020204" pitchFamily="34" charset="0"/>
                <a:ea typeface="Times New Roman" panose="02020603050405020304" pitchFamily="18" charset="0"/>
              </a:rPr>
              <a:t>giày</a:t>
            </a:r>
            <a:r>
              <a:rPr lang="en-US" sz="1200" dirty="0" smtClean="0">
                <a:solidFill>
                  <a:schemeClr val="accent5">
                    <a:lumMod val="75000"/>
                  </a:schemeClr>
                </a:solidFill>
                <a:latin typeface="Arial" panose="020B0604020202020204" pitchFamily="34" charset="0"/>
                <a:ea typeface="Times New Roman" panose="02020603050405020304" pitchFamily="18" charset="0"/>
              </a:rPr>
              <a:t> </a:t>
            </a:r>
            <a:r>
              <a:rPr lang="en-US" sz="1200" dirty="0" err="1" smtClean="0">
                <a:solidFill>
                  <a:schemeClr val="accent5">
                    <a:lumMod val="75000"/>
                  </a:schemeClr>
                </a:solidFill>
                <a:latin typeface="Arial" panose="020B0604020202020204" pitchFamily="34" charset="0"/>
                <a:ea typeface="Times New Roman" panose="02020603050405020304" pitchFamily="18" charset="0"/>
              </a:rPr>
              <a:t>thể</a:t>
            </a:r>
            <a:r>
              <a:rPr lang="en-US" sz="1200" dirty="0" smtClean="0">
                <a:solidFill>
                  <a:schemeClr val="accent5">
                    <a:lumMod val="75000"/>
                  </a:schemeClr>
                </a:solidFill>
                <a:latin typeface="Arial" panose="020B0604020202020204" pitchFamily="34" charset="0"/>
                <a:ea typeface="Times New Roman" panose="02020603050405020304" pitchFamily="18" charset="0"/>
              </a:rPr>
              <a:t> </a:t>
            </a:r>
            <a:r>
              <a:rPr lang="en-US" sz="1200" dirty="0" err="1" smtClean="0">
                <a:solidFill>
                  <a:schemeClr val="accent5">
                    <a:lumMod val="75000"/>
                  </a:schemeClr>
                </a:solidFill>
                <a:latin typeface="Arial" panose="020B0604020202020204" pitchFamily="34" charset="0"/>
                <a:ea typeface="Times New Roman" panose="02020603050405020304" pitchFamily="18" charset="0"/>
              </a:rPr>
              <a:t>thao</a:t>
            </a:r>
            <a:r>
              <a:rPr lang="en-US" sz="1200" dirty="0" smtClean="0">
                <a:solidFill>
                  <a:schemeClr val="accent5">
                    <a:lumMod val="75000"/>
                  </a:schemeClr>
                </a:solidFill>
                <a:effectLst/>
                <a:latin typeface="Arial" panose="020B0604020202020204" pitchFamily="34" charset="0"/>
                <a:ea typeface="Times New Roman" panose="02020603050405020304" pitchFamily="18" charset="0"/>
              </a:rPr>
              <a:t>:</a:t>
            </a:r>
            <a:endParaRPr lang="en-US" sz="1200" dirty="0">
              <a:solidFill>
                <a:schemeClr val="accent5">
                  <a:lumMod val="75000"/>
                </a:schemeClr>
              </a:solidFill>
              <a:effectLst/>
              <a:latin typeface="Calibri" panose="020F0502020204030204" pitchFamily="34" charset="0"/>
              <a:ea typeface="Times New Roman" panose="02020603050405020304" pitchFamily="18" charset="0"/>
            </a:endParaRPr>
          </a:p>
          <a:p>
            <a:pPr marL="800100" marR="172720" lvl="1" indent="-342900">
              <a:spcBef>
                <a:spcPts val="0"/>
              </a:spcBef>
              <a:spcAft>
                <a:spcPts val="1000"/>
              </a:spcAft>
              <a:buFont typeface="Symbol" panose="05050102010706020507" pitchFamily="18" charset="2"/>
              <a:buChar char=""/>
              <a:tabLst>
                <a:tab pos="1075690" algn="l"/>
                <a:tab pos="3520440" algn="l"/>
              </a:tabLst>
            </a:pPr>
            <a:r>
              <a:rPr lang="en-US" sz="1300" dirty="0" err="1">
                <a:solidFill>
                  <a:schemeClr val="accent5">
                    <a:lumMod val="75000"/>
                  </a:schemeClr>
                </a:solidFill>
                <a:latin typeface="Arial" panose="020B0604020202020204" pitchFamily="34" charset="0"/>
                <a:ea typeface="Times New Roman" panose="02020603050405020304" pitchFamily="18" charset="0"/>
              </a:rPr>
              <a:t>Có</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a:solidFill>
                  <a:schemeClr val="accent5">
                    <a:lumMod val="75000"/>
                  </a:schemeClr>
                </a:solidFill>
                <a:latin typeface="Arial" panose="020B0604020202020204" pitchFamily="34" charset="0"/>
                <a:ea typeface="Times New Roman" panose="02020603050405020304" pitchFamily="18" charset="0"/>
              </a:rPr>
              <a:t>thể</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a:solidFill>
                  <a:schemeClr val="accent5">
                    <a:lumMod val="75000"/>
                  </a:schemeClr>
                </a:solidFill>
                <a:latin typeface="Arial" panose="020B0604020202020204" pitchFamily="34" charset="0"/>
                <a:ea typeface="Times New Roman" panose="02020603050405020304" pitchFamily="18" charset="0"/>
              </a:rPr>
              <a:t>dễ</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a:solidFill>
                  <a:schemeClr val="accent5">
                    <a:lumMod val="75000"/>
                  </a:schemeClr>
                </a:solidFill>
                <a:latin typeface="Arial" panose="020B0604020202020204" pitchFamily="34" charset="0"/>
                <a:ea typeface="Times New Roman" panose="02020603050405020304" pitchFamily="18" charset="0"/>
              </a:rPr>
              <a:t>dàng</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a:solidFill>
                  <a:schemeClr val="accent5">
                    <a:lumMod val="75000"/>
                  </a:schemeClr>
                </a:solidFill>
                <a:latin typeface="Arial" panose="020B0604020202020204" pitchFamily="34" charset="0"/>
                <a:ea typeface="Times New Roman" panose="02020603050405020304" pitchFamily="18" charset="0"/>
              </a:rPr>
              <a:t>tìm</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được</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những</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đôi</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giày</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yêu</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thích</a:t>
            </a:r>
            <a:r>
              <a:rPr lang="en-US" sz="1300" dirty="0" smtClean="0">
                <a:solidFill>
                  <a:schemeClr val="accent5">
                    <a:lumMod val="75000"/>
                  </a:schemeClr>
                </a:solidFill>
                <a:latin typeface="Arial" panose="020B0604020202020204" pitchFamily="34" charset="0"/>
                <a:ea typeface="Times New Roman" panose="02020603050405020304" pitchFamily="18" charset="0"/>
              </a:rPr>
              <a:t>.</a:t>
            </a:r>
            <a:endParaRPr lang="en-US" sz="1300" dirty="0">
              <a:solidFill>
                <a:schemeClr val="accent5">
                  <a:lumMod val="75000"/>
                </a:schemeClr>
              </a:solidFill>
              <a:effectLst/>
              <a:latin typeface="Calibri" panose="020F0502020204030204" pitchFamily="34" charset="0"/>
              <a:ea typeface="Times New Roman" panose="02020603050405020304" pitchFamily="18" charset="0"/>
            </a:endParaRPr>
          </a:p>
          <a:p>
            <a:pPr marL="800100" marR="172720" lvl="1" indent="-342900">
              <a:spcBef>
                <a:spcPts val="0"/>
              </a:spcBef>
              <a:spcAft>
                <a:spcPts val="1000"/>
              </a:spcAft>
              <a:buFont typeface="Symbol" panose="05050102010706020507" pitchFamily="18" charset="2"/>
              <a:buChar char=""/>
              <a:tabLst>
                <a:tab pos="1075690" algn="l"/>
                <a:tab pos="3520440" algn="l"/>
              </a:tabLst>
            </a:pP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Nắm</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rõ</a:t>
            </a:r>
            <a:r>
              <a:rPr lang="en-US" sz="1300" dirty="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thông</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a:solidFill>
                  <a:schemeClr val="accent5">
                    <a:lumMod val="75000"/>
                  </a:schemeClr>
                </a:solidFill>
                <a:effectLst/>
                <a:latin typeface="Arial" panose="020B0604020202020204" pitchFamily="34" charset="0"/>
                <a:ea typeface="Times New Roman" panose="02020603050405020304" pitchFamily="18" charset="0"/>
              </a:rPr>
              <a:t>tin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và</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giá</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cả</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của</a:t>
            </a:r>
            <a:r>
              <a:rPr lang="en-US" sz="1300" dirty="0" smtClean="0">
                <a:solidFill>
                  <a:schemeClr val="accent5">
                    <a:lumMod val="75000"/>
                  </a:schemeClr>
                </a:solidFill>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latin typeface="Arial" panose="020B0604020202020204" pitchFamily="34" charset="0"/>
                <a:ea typeface="Times New Roman" panose="02020603050405020304" pitchFamily="18" charset="0"/>
              </a:rPr>
              <a:t>giày</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a:t>
            </a:r>
            <a:endParaRPr lang="en-US" sz="1300" dirty="0">
              <a:solidFill>
                <a:schemeClr val="accent5">
                  <a:lumMod val="75000"/>
                </a:schemeClr>
              </a:solidFill>
              <a:effectLst/>
              <a:latin typeface="Calibri" panose="020F0502020204030204" pitchFamily="34" charset="0"/>
              <a:ea typeface="Times New Roman" panose="02020603050405020304" pitchFamily="18" charset="0"/>
            </a:endParaRPr>
          </a:p>
          <a:p>
            <a:pPr marL="800100" marR="172720" lvl="1" indent="-342900">
              <a:spcBef>
                <a:spcPts val="0"/>
              </a:spcBef>
              <a:spcAft>
                <a:spcPts val="1000"/>
              </a:spcAft>
              <a:buFont typeface="Symbol" panose="05050102010706020507" pitchFamily="18" charset="2"/>
              <a:buChar char=""/>
              <a:tabLst>
                <a:tab pos="1075690" algn="l"/>
                <a:tab pos="3520440" algn="l"/>
              </a:tabLst>
            </a:pPr>
            <a:r>
              <a:rPr lang="en-US" sz="1300" dirty="0">
                <a:solidFill>
                  <a:schemeClr val="accent5">
                    <a:lumMod val="75000"/>
                  </a:schemeClr>
                </a:solidFill>
                <a:effectLst/>
                <a:latin typeface="Arial" panose="020B0604020202020204" pitchFamily="34" charset="0"/>
                <a:ea typeface="Times New Roman" panose="02020603050405020304" pitchFamily="18" charset="0"/>
              </a:rPr>
              <a:t>Website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giúp</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khách</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hàng</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mua</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giày</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dễ</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smtClean="0">
                <a:solidFill>
                  <a:schemeClr val="accent5">
                    <a:lumMod val="75000"/>
                  </a:schemeClr>
                </a:solidFill>
                <a:effectLst/>
                <a:latin typeface="Arial" panose="020B0604020202020204" pitchFamily="34" charset="0"/>
                <a:ea typeface="Times New Roman" panose="02020603050405020304" pitchFamily="18" charset="0"/>
              </a:rPr>
              <a:t>dàng</a:t>
            </a:r>
            <a:r>
              <a:rPr lang="en-US" sz="1300" dirty="0" smtClean="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tiết</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kiệm</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thời</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gian</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và</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công</a:t>
            </a:r>
            <a:r>
              <a:rPr lang="en-US" sz="1300" dirty="0">
                <a:solidFill>
                  <a:schemeClr val="accent5">
                    <a:lumMod val="75000"/>
                  </a:schemeClr>
                </a:solidFill>
                <a:effectLst/>
                <a:latin typeface="Arial" panose="020B0604020202020204" pitchFamily="34" charset="0"/>
                <a:ea typeface="Times New Roman" panose="02020603050405020304" pitchFamily="18" charset="0"/>
              </a:rPr>
              <a:t> </a:t>
            </a:r>
            <a:r>
              <a:rPr lang="en-US" sz="1300" dirty="0" err="1">
                <a:solidFill>
                  <a:schemeClr val="accent5">
                    <a:lumMod val="75000"/>
                  </a:schemeClr>
                </a:solidFill>
                <a:effectLst/>
                <a:latin typeface="Arial" panose="020B0604020202020204" pitchFamily="34" charset="0"/>
                <a:ea typeface="Times New Roman" panose="02020603050405020304" pitchFamily="18" charset="0"/>
              </a:rPr>
              <a:t>sức</a:t>
            </a:r>
            <a:r>
              <a:rPr lang="en-US" sz="1300" dirty="0">
                <a:solidFill>
                  <a:schemeClr val="accent5">
                    <a:lumMod val="75000"/>
                  </a:schemeClr>
                </a:solidFill>
                <a:effectLst/>
                <a:latin typeface="Arial" panose="020B0604020202020204" pitchFamily="34" charset="0"/>
                <a:ea typeface="Times New Roman" panose="02020603050405020304" pitchFamily="18" charset="0"/>
              </a:rPr>
              <a:t>.</a:t>
            </a:r>
            <a:endParaRPr lang="en-US" sz="1300" dirty="0">
              <a:solidFill>
                <a:schemeClr val="accent5">
                  <a:lumMod val="75000"/>
                </a:schemeClr>
              </a:solidFill>
              <a:effectLst/>
              <a:latin typeface="Calibri" panose="020F0502020204030204" pitchFamily="34" charset="0"/>
              <a:ea typeface="Times New Roman" panose="02020603050405020304" pitchFamily="18" charset="0"/>
            </a:endParaRPr>
          </a:p>
        </p:txBody>
      </p:sp>
      <p:sp>
        <p:nvSpPr>
          <p:cNvPr id="350" name="Google Shape;350;p28"/>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48"/>
                                        </p:tgtEl>
                                        <p:attrNameLst>
                                          <p:attrName>style.visibility</p:attrName>
                                        </p:attrNameLst>
                                      </p:cBhvr>
                                      <p:to>
                                        <p:strVal val="visible"/>
                                      </p:to>
                                    </p:set>
                                    <p:anim calcmode="lin" valueType="num">
                                      <p:cBhvr additive="base">
                                        <p:cTn id="7" dur="1000" fill="hold"/>
                                        <p:tgtEl>
                                          <p:spTgt spid="348"/>
                                        </p:tgtEl>
                                        <p:attrNameLst>
                                          <p:attrName>ppt_x</p:attrName>
                                        </p:attrNameLst>
                                      </p:cBhvr>
                                      <p:tavLst>
                                        <p:tav tm="0">
                                          <p:val>
                                            <p:strVal val="0-#ppt_w/2"/>
                                          </p:val>
                                        </p:tav>
                                        <p:tav tm="100000">
                                          <p:val>
                                            <p:strVal val="#ppt_x"/>
                                          </p:val>
                                        </p:tav>
                                      </p:tavLst>
                                    </p:anim>
                                    <p:anim calcmode="lin" valueType="num">
                                      <p:cBhvr additive="base">
                                        <p:cTn id="8" dur="1000" fill="hold"/>
                                        <p:tgtEl>
                                          <p:spTgt spid="3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50"/>
                                        </p:tgtEl>
                                        <p:attrNameLst>
                                          <p:attrName>style.visibility</p:attrName>
                                        </p:attrNameLst>
                                      </p:cBhvr>
                                      <p:to>
                                        <p:strVal val="visible"/>
                                      </p:to>
                                    </p:set>
                                    <p:anim calcmode="lin" valueType="num">
                                      <p:cBhvr additive="base">
                                        <p:cTn id="11" dur="1000" fill="hold"/>
                                        <p:tgtEl>
                                          <p:spTgt spid="350"/>
                                        </p:tgtEl>
                                        <p:attrNameLst>
                                          <p:attrName>ppt_x</p:attrName>
                                        </p:attrNameLst>
                                      </p:cBhvr>
                                      <p:tavLst>
                                        <p:tav tm="0">
                                          <p:val>
                                            <p:strVal val="0-#ppt_w/2"/>
                                          </p:val>
                                        </p:tav>
                                        <p:tav tm="100000">
                                          <p:val>
                                            <p:strVal val="#ppt_x"/>
                                          </p:val>
                                        </p:tav>
                                      </p:tavLst>
                                    </p:anim>
                                    <p:anim calcmode="lin" valueType="num">
                                      <p:cBhvr additive="base">
                                        <p:cTn id="12" dur="1000" fill="hold"/>
                                        <p:tgtEl>
                                          <p:spTgt spid="35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349">
                                            <p:txEl>
                                              <p:pRg st="0" end="0"/>
                                            </p:txEl>
                                          </p:spTgt>
                                        </p:tgtEl>
                                        <p:attrNameLst>
                                          <p:attrName>style.visibility</p:attrName>
                                        </p:attrNameLst>
                                      </p:cBhvr>
                                      <p:to>
                                        <p:strVal val="visible"/>
                                      </p:to>
                                    </p:set>
                                    <p:animEffect transition="in" filter="wipe(up)">
                                      <p:cBhvr>
                                        <p:cTn id="15" dur="1000"/>
                                        <p:tgtEl>
                                          <p:spTgt spid="349">
                                            <p:txEl>
                                              <p:pRg st="0" end="0"/>
                                            </p:txEl>
                                          </p:spTgt>
                                        </p:tgtEl>
                                      </p:cBhvr>
                                    </p:animEffect>
                                  </p:childTnLst>
                                </p:cTn>
                              </p:par>
                              <p:par>
                                <p:cTn id="16" presetID="22" presetClass="entr" presetSubtype="1" fill="hold" nodeType="withEffect">
                                  <p:stCondLst>
                                    <p:cond delay="100"/>
                                  </p:stCondLst>
                                  <p:childTnLst>
                                    <p:set>
                                      <p:cBhvr>
                                        <p:cTn id="17" dur="1" fill="hold">
                                          <p:stCondLst>
                                            <p:cond delay="0"/>
                                          </p:stCondLst>
                                        </p:cTn>
                                        <p:tgtEl>
                                          <p:spTgt spid="349">
                                            <p:txEl>
                                              <p:pRg st="1" end="1"/>
                                            </p:txEl>
                                          </p:spTgt>
                                        </p:tgtEl>
                                        <p:attrNameLst>
                                          <p:attrName>style.visibility</p:attrName>
                                        </p:attrNameLst>
                                      </p:cBhvr>
                                      <p:to>
                                        <p:strVal val="visible"/>
                                      </p:to>
                                    </p:set>
                                    <p:animEffect transition="in" filter="wipe(up)">
                                      <p:cBhvr>
                                        <p:cTn id="18" dur="1000"/>
                                        <p:tgtEl>
                                          <p:spTgt spid="349">
                                            <p:txEl>
                                              <p:pRg st="1" end="1"/>
                                            </p:txEl>
                                          </p:spTgt>
                                        </p:tgtEl>
                                      </p:cBhvr>
                                    </p:animEffect>
                                  </p:childTnLst>
                                </p:cTn>
                              </p:par>
                              <p:par>
                                <p:cTn id="19" presetID="22" presetClass="entr" presetSubtype="1" fill="hold" nodeType="withEffect">
                                  <p:stCondLst>
                                    <p:cond delay="200"/>
                                  </p:stCondLst>
                                  <p:childTnLst>
                                    <p:set>
                                      <p:cBhvr>
                                        <p:cTn id="20" dur="1" fill="hold">
                                          <p:stCondLst>
                                            <p:cond delay="0"/>
                                          </p:stCondLst>
                                        </p:cTn>
                                        <p:tgtEl>
                                          <p:spTgt spid="349">
                                            <p:txEl>
                                              <p:pRg st="2" end="2"/>
                                            </p:txEl>
                                          </p:spTgt>
                                        </p:tgtEl>
                                        <p:attrNameLst>
                                          <p:attrName>style.visibility</p:attrName>
                                        </p:attrNameLst>
                                      </p:cBhvr>
                                      <p:to>
                                        <p:strVal val="visible"/>
                                      </p:to>
                                    </p:set>
                                    <p:animEffect transition="in" filter="wipe(up)">
                                      <p:cBhvr>
                                        <p:cTn id="21" dur="1000"/>
                                        <p:tgtEl>
                                          <p:spTgt spid="349">
                                            <p:txEl>
                                              <p:pRg st="2" end="2"/>
                                            </p:txEl>
                                          </p:spTgt>
                                        </p:tgtEl>
                                      </p:cBhvr>
                                    </p:animEffect>
                                  </p:childTnLst>
                                </p:cTn>
                              </p:par>
                              <p:par>
                                <p:cTn id="22" presetID="22" presetClass="entr" presetSubtype="1" fill="hold" nodeType="withEffect">
                                  <p:stCondLst>
                                    <p:cond delay="400"/>
                                  </p:stCondLst>
                                  <p:childTnLst>
                                    <p:set>
                                      <p:cBhvr>
                                        <p:cTn id="23" dur="1" fill="hold">
                                          <p:stCondLst>
                                            <p:cond delay="0"/>
                                          </p:stCondLst>
                                        </p:cTn>
                                        <p:tgtEl>
                                          <p:spTgt spid="349">
                                            <p:txEl>
                                              <p:pRg st="3" end="3"/>
                                            </p:txEl>
                                          </p:spTgt>
                                        </p:tgtEl>
                                        <p:attrNameLst>
                                          <p:attrName>style.visibility</p:attrName>
                                        </p:attrNameLst>
                                      </p:cBhvr>
                                      <p:to>
                                        <p:strVal val="visible"/>
                                      </p:to>
                                    </p:set>
                                    <p:animEffect transition="in" filter="wipe(up)">
                                      <p:cBhvr>
                                        <p:cTn id="24" dur="1000"/>
                                        <p:tgtEl>
                                          <p:spTgt spid="349">
                                            <p:txEl>
                                              <p:pRg st="3" end="3"/>
                                            </p:txEl>
                                          </p:spTgt>
                                        </p:tgtEl>
                                      </p:cBhvr>
                                    </p:animEffect>
                                  </p:childTnLst>
                                </p:cTn>
                              </p:par>
                              <p:par>
                                <p:cTn id="25" presetID="22" presetClass="entr" presetSubtype="1" fill="hold" nodeType="withEffect">
                                  <p:stCondLst>
                                    <p:cond delay="50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wipe(up)">
                                      <p:cBhvr>
                                        <p:cTn id="27"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0"/>
      <p:bldP spid="3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grpSp>
        <p:nvGrpSpPr>
          <p:cNvPr id="1983" name="Google Shape;1983;p34"/>
          <p:cNvGrpSpPr/>
          <p:nvPr/>
        </p:nvGrpSpPr>
        <p:grpSpPr>
          <a:xfrm flipH="1">
            <a:off x="484400" y="647492"/>
            <a:ext cx="4223974" cy="3785488"/>
            <a:chOff x="4177618" y="768600"/>
            <a:chExt cx="3053107" cy="2025300"/>
          </a:xfrm>
        </p:grpSpPr>
        <p:sp>
          <p:nvSpPr>
            <p:cNvPr id="1984" name="Google Shape;1984;p34"/>
            <p:cNvSpPr/>
            <p:nvPr/>
          </p:nvSpPr>
          <p:spPr>
            <a:xfrm>
              <a:off x="4861325" y="768600"/>
              <a:ext cx="2369400" cy="20253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rot="10800000">
              <a:off x="4177618" y="2286676"/>
              <a:ext cx="683700" cy="3090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34"/>
          <p:cNvSpPr txBox="1">
            <a:spLocks noGrp="1"/>
          </p:cNvSpPr>
          <p:nvPr>
            <p:ph type="ctrTitle"/>
          </p:nvPr>
        </p:nvSpPr>
        <p:spPr>
          <a:xfrm flipH="1">
            <a:off x="4910560" y="1096943"/>
            <a:ext cx="3749040" cy="1997253"/>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latin typeface="Dosis ExtraBold" pitchFamily="2" charset="0"/>
              </a:rPr>
              <a:t>GIỚI THIỆU CHUNG</a:t>
            </a:r>
            <a:endParaRPr dirty="0">
              <a:latin typeface="Dosis ExtraBold" pitchFamily="2" charset="0"/>
            </a:endParaRPr>
          </a:p>
        </p:txBody>
      </p:sp>
      <p:sp>
        <p:nvSpPr>
          <p:cNvPr id="1988" name="Google Shape;1988;p34"/>
          <p:cNvSpPr txBox="1">
            <a:spLocks noGrp="1"/>
          </p:cNvSpPr>
          <p:nvPr>
            <p:ph type="title" idx="2"/>
          </p:nvPr>
        </p:nvSpPr>
        <p:spPr>
          <a:xfrm flipH="1">
            <a:off x="989423" y="2155338"/>
            <a:ext cx="22683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0" dirty="0"/>
              <a:t>01</a:t>
            </a:r>
            <a:endParaRPr sz="1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983"/>
                                        </p:tgtEl>
                                        <p:attrNameLst>
                                          <p:attrName>style.visibility</p:attrName>
                                        </p:attrNameLst>
                                      </p:cBhvr>
                                      <p:to>
                                        <p:strVal val="visible"/>
                                      </p:to>
                                    </p:set>
                                    <p:animEffect transition="in" filter="fade">
                                      <p:cBhvr>
                                        <p:cTn id="7" dur="500"/>
                                        <p:tgtEl>
                                          <p:spTgt spid="1983"/>
                                        </p:tgtEl>
                                      </p:cBhvr>
                                    </p:animEffect>
                                    <p:anim calcmode="lin" valueType="num">
                                      <p:cBhvr>
                                        <p:cTn id="8" dur="500" fill="hold"/>
                                        <p:tgtEl>
                                          <p:spTgt spid="1983"/>
                                        </p:tgtEl>
                                        <p:attrNameLst>
                                          <p:attrName>ppt_x</p:attrName>
                                        </p:attrNameLst>
                                      </p:cBhvr>
                                      <p:tavLst>
                                        <p:tav tm="0">
                                          <p:val>
                                            <p:strVal val="#ppt_x"/>
                                          </p:val>
                                        </p:tav>
                                        <p:tav tm="100000">
                                          <p:val>
                                            <p:strVal val="#ppt_x"/>
                                          </p:val>
                                        </p:tav>
                                      </p:tavLst>
                                    </p:anim>
                                    <p:anim calcmode="lin" valueType="num">
                                      <p:cBhvr>
                                        <p:cTn id="9" dur="500" fill="hold"/>
                                        <p:tgtEl>
                                          <p:spTgt spid="1983"/>
                                        </p:tgtEl>
                                        <p:attrNameLst>
                                          <p:attrName>ppt_y</p:attrName>
                                        </p:attrNameLst>
                                      </p:cBhvr>
                                      <p:tavLst>
                                        <p:tav tm="0">
                                          <p:val>
                                            <p:strVal val="#ppt_y-.1"/>
                                          </p:val>
                                        </p:tav>
                                        <p:tav tm="100000">
                                          <p:val>
                                            <p:strVal val="#ppt_y"/>
                                          </p:val>
                                        </p:tav>
                                      </p:tavLst>
                                    </p:anim>
                                  </p:childTnLst>
                                </p:cTn>
                              </p:par>
                              <p:par>
                                <p:cTn id="10" presetID="22" presetClass="entr" presetSubtype="1" fill="hold" grpId="0" nodeType="withEffect">
                                  <p:stCondLst>
                                    <p:cond delay="500"/>
                                  </p:stCondLst>
                                  <p:childTnLst>
                                    <p:set>
                                      <p:cBhvr>
                                        <p:cTn id="11" dur="1" fill="hold">
                                          <p:stCondLst>
                                            <p:cond delay="0"/>
                                          </p:stCondLst>
                                        </p:cTn>
                                        <p:tgtEl>
                                          <p:spTgt spid="1986"/>
                                        </p:tgtEl>
                                        <p:attrNameLst>
                                          <p:attrName>style.visibility</p:attrName>
                                        </p:attrNameLst>
                                      </p:cBhvr>
                                      <p:to>
                                        <p:strVal val="visible"/>
                                      </p:to>
                                    </p:set>
                                    <p:animEffect transition="in" filter="wipe(up)">
                                      <p:cBhvr>
                                        <p:cTn id="12" dur="1000"/>
                                        <p:tgtEl>
                                          <p:spTgt spid="198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988"/>
                                        </p:tgtEl>
                                        <p:attrNameLst>
                                          <p:attrName>style.visibility</p:attrName>
                                        </p:attrNameLst>
                                      </p:cBhvr>
                                      <p:to>
                                        <p:strVal val="visible"/>
                                      </p:to>
                                    </p:set>
                                    <p:animEffect transition="in" filter="barn(inVertical)">
                                      <p:cBhvr>
                                        <p:cTn id="15" dur="1000"/>
                                        <p:tgtEl>
                                          <p:spTgt spid="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 grpId="0"/>
      <p:bldP spid="19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20" name="Nen">
            <a:extLst>
              <a:ext uri="{FF2B5EF4-FFF2-40B4-BE49-F238E27FC236}">
                <a16:creationId xmlns:a16="http://schemas.microsoft.com/office/drawing/2014/main" id="{0E48AC31-C260-4805-9600-E75D6EDEFCB5}"/>
              </a:ext>
            </a:extLst>
          </p:cNvPr>
          <p:cNvGrpSpPr/>
          <p:nvPr/>
        </p:nvGrpSpPr>
        <p:grpSpPr>
          <a:xfrm>
            <a:off x="699699" y="1735267"/>
            <a:ext cx="3100141" cy="2636307"/>
            <a:chOff x="699699" y="1735267"/>
            <a:chExt cx="3100141" cy="2636307"/>
          </a:xfrm>
        </p:grpSpPr>
        <p:sp>
          <p:nvSpPr>
            <p:cNvPr id="698" name="Google Shape;698;p30"/>
            <p:cNvSpPr/>
            <p:nvPr/>
          </p:nvSpPr>
          <p:spPr>
            <a:xfrm>
              <a:off x="699774" y="1735267"/>
              <a:ext cx="3100066" cy="2636232"/>
            </a:xfrm>
            <a:custGeom>
              <a:avLst/>
              <a:gdLst/>
              <a:ahLst/>
              <a:cxnLst/>
              <a:rect l="l" t="t" r="r" b="b"/>
              <a:pathLst>
                <a:path w="41353" h="35165" extrusionOk="0">
                  <a:moveTo>
                    <a:pt x="18090" y="0"/>
                  </a:moveTo>
                  <a:lnTo>
                    <a:pt x="15505" y="1492"/>
                  </a:lnTo>
                  <a:lnTo>
                    <a:pt x="14989" y="1791"/>
                  </a:lnTo>
                  <a:lnTo>
                    <a:pt x="14989" y="3582"/>
                  </a:lnTo>
                  <a:lnTo>
                    <a:pt x="14265" y="3998"/>
                  </a:lnTo>
                  <a:cubicBezTo>
                    <a:pt x="14345" y="3852"/>
                    <a:pt x="14393" y="3656"/>
                    <a:pt x="14393" y="3440"/>
                  </a:cubicBezTo>
                  <a:lnTo>
                    <a:pt x="14393" y="3427"/>
                  </a:lnTo>
                  <a:lnTo>
                    <a:pt x="14393" y="3421"/>
                  </a:lnTo>
                  <a:lnTo>
                    <a:pt x="14393" y="3408"/>
                  </a:lnTo>
                  <a:lnTo>
                    <a:pt x="14393" y="3401"/>
                  </a:lnTo>
                  <a:lnTo>
                    <a:pt x="14393" y="3386"/>
                  </a:lnTo>
                  <a:lnTo>
                    <a:pt x="14393" y="3379"/>
                  </a:lnTo>
                  <a:lnTo>
                    <a:pt x="14393" y="3363"/>
                  </a:lnTo>
                  <a:lnTo>
                    <a:pt x="14393" y="3357"/>
                  </a:lnTo>
                  <a:cubicBezTo>
                    <a:pt x="14371" y="2838"/>
                    <a:pt x="14166" y="1581"/>
                    <a:pt x="13917" y="1581"/>
                  </a:cubicBezTo>
                  <a:cubicBezTo>
                    <a:pt x="13653" y="1581"/>
                    <a:pt x="13440" y="2989"/>
                    <a:pt x="13440" y="3441"/>
                  </a:cubicBezTo>
                  <a:cubicBezTo>
                    <a:pt x="13440" y="3846"/>
                    <a:pt x="13611" y="4181"/>
                    <a:pt x="13836" y="4247"/>
                  </a:cubicBezTo>
                  <a:lnTo>
                    <a:pt x="13440" y="4477"/>
                  </a:lnTo>
                  <a:lnTo>
                    <a:pt x="9303" y="2088"/>
                  </a:lnTo>
                  <a:lnTo>
                    <a:pt x="5169" y="4477"/>
                  </a:lnTo>
                  <a:lnTo>
                    <a:pt x="5169" y="9250"/>
                  </a:lnTo>
                  <a:lnTo>
                    <a:pt x="4855" y="9431"/>
                  </a:lnTo>
                  <a:cubicBezTo>
                    <a:pt x="4776" y="8862"/>
                    <a:pt x="4615" y="8163"/>
                    <a:pt x="4429" y="8163"/>
                  </a:cubicBezTo>
                  <a:cubicBezTo>
                    <a:pt x="4293" y="8163"/>
                    <a:pt x="4170" y="8538"/>
                    <a:pt x="4083" y="8965"/>
                  </a:cubicBezTo>
                  <a:cubicBezTo>
                    <a:pt x="3965" y="8071"/>
                    <a:pt x="3711" y="6929"/>
                    <a:pt x="3415" y="6929"/>
                  </a:cubicBezTo>
                  <a:cubicBezTo>
                    <a:pt x="3009" y="6929"/>
                    <a:pt x="2680" y="9098"/>
                    <a:pt x="2680" y="9794"/>
                  </a:cubicBezTo>
                  <a:cubicBezTo>
                    <a:pt x="2680" y="10097"/>
                    <a:pt x="2741" y="10374"/>
                    <a:pt x="2846" y="10592"/>
                  </a:cubicBezTo>
                  <a:lnTo>
                    <a:pt x="836" y="11752"/>
                  </a:lnTo>
                  <a:lnTo>
                    <a:pt x="836" y="11636"/>
                  </a:lnTo>
                  <a:cubicBezTo>
                    <a:pt x="1061" y="11569"/>
                    <a:pt x="1232" y="11232"/>
                    <a:pt x="1232" y="10829"/>
                  </a:cubicBezTo>
                  <a:lnTo>
                    <a:pt x="1232" y="10815"/>
                  </a:lnTo>
                  <a:lnTo>
                    <a:pt x="1232" y="10810"/>
                  </a:lnTo>
                  <a:lnTo>
                    <a:pt x="1232" y="10796"/>
                  </a:lnTo>
                  <a:lnTo>
                    <a:pt x="1232" y="10789"/>
                  </a:lnTo>
                  <a:lnTo>
                    <a:pt x="1232" y="10774"/>
                  </a:lnTo>
                  <a:lnTo>
                    <a:pt x="1232" y="10767"/>
                  </a:lnTo>
                  <a:lnTo>
                    <a:pt x="1232" y="10751"/>
                  </a:lnTo>
                  <a:lnTo>
                    <a:pt x="1232" y="10745"/>
                  </a:lnTo>
                  <a:cubicBezTo>
                    <a:pt x="1232" y="10739"/>
                    <a:pt x="1232" y="10734"/>
                    <a:pt x="1230" y="10728"/>
                  </a:cubicBezTo>
                  <a:cubicBezTo>
                    <a:pt x="1204" y="10197"/>
                    <a:pt x="1001" y="8969"/>
                    <a:pt x="755" y="8969"/>
                  </a:cubicBezTo>
                  <a:cubicBezTo>
                    <a:pt x="492" y="8969"/>
                    <a:pt x="278" y="10377"/>
                    <a:pt x="278" y="10829"/>
                  </a:cubicBezTo>
                  <a:cubicBezTo>
                    <a:pt x="278" y="11248"/>
                    <a:pt x="462" y="11594"/>
                    <a:pt x="698" y="11641"/>
                  </a:cubicBezTo>
                  <a:lnTo>
                    <a:pt x="698" y="11833"/>
                  </a:lnTo>
                  <a:lnTo>
                    <a:pt x="1" y="12236"/>
                  </a:lnTo>
                  <a:lnTo>
                    <a:pt x="1" y="14276"/>
                  </a:lnTo>
                  <a:lnTo>
                    <a:pt x="8570" y="19224"/>
                  </a:lnTo>
                  <a:lnTo>
                    <a:pt x="4133" y="21785"/>
                  </a:lnTo>
                  <a:lnTo>
                    <a:pt x="4133" y="23825"/>
                  </a:lnTo>
                  <a:lnTo>
                    <a:pt x="11671" y="28176"/>
                  </a:lnTo>
                  <a:lnTo>
                    <a:pt x="11369" y="28350"/>
                  </a:lnTo>
                  <a:lnTo>
                    <a:pt x="11369" y="29196"/>
                  </a:lnTo>
                  <a:lnTo>
                    <a:pt x="11371" y="30389"/>
                  </a:lnTo>
                  <a:lnTo>
                    <a:pt x="19640" y="35164"/>
                  </a:lnTo>
                  <a:lnTo>
                    <a:pt x="27912" y="30389"/>
                  </a:lnTo>
                  <a:lnTo>
                    <a:pt x="29979" y="31583"/>
                  </a:lnTo>
                  <a:lnTo>
                    <a:pt x="40318" y="25614"/>
                  </a:lnTo>
                  <a:lnTo>
                    <a:pt x="40318" y="24769"/>
                  </a:lnTo>
                  <a:lnTo>
                    <a:pt x="40318" y="23575"/>
                  </a:lnTo>
                  <a:lnTo>
                    <a:pt x="40018" y="23401"/>
                  </a:lnTo>
                  <a:lnTo>
                    <a:pt x="40320" y="23227"/>
                  </a:lnTo>
                  <a:lnTo>
                    <a:pt x="40320" y="22382"/>
                  </a:lnTo>
                  <a:lnTo>
                    <a:pt x="40320" y="21189"/>
                  </a:lnTo>
                  <a:lnTo>
                    <a:pt x="40018" y="21015"/>
                  </a:lnTo>
                  <a:lnTo>
                    <a:pt x="41352" y="20243"/>
                  </a:lnTo>
                  <a:lnTo>
                    <a:pt x="41351" y="19398"/>
                  </a:lnTo>
                  <a:lnTo>
                    <a:pt x="41349" y="18204"/>
                  </a:lnTo>
                  <a:lnTo>
                    <a:pt x="38436" y="16522"/>
                  </a:lnTo>
                  <a:cubicBezTo>
                    <a:pt x="38338" y="15945"/>
                    <a:pt x="38177" y="15356"/>
                    <a:pt x="37995" y="15356"/>
                  </a:cubicBezTo>
                  <a:cubicBezTo>
                    <a:pt x="37895" y="15356"/>
                    <a:pt x="37801" y="15538"/>
                    <a:pt x="37720" y="15796"/>
                  </a:cubicBezTo>
                  <a:cubicBezTo>
                    <a:pt x="37624" y="15184"/>
                    <a:pt x="37455" y="14510"/>
                    <a:pt x="37260" y="14510"/>
                  </a:cubicBezTo>
                  <a:cubicBezTo>
                    <a:pt x="37086" y="14510"/>
                    <a:pt x="36932" y="15046"/>
                    <a:pt x="36832" y="15597"/>
                  </a:cubicBezTo>
                  <a:lnTo>
                    <a:pt x="36181" y="15222"/>
                  </a:lnTo>
                  <a:lnTo>
                    <a:pt x="36181" y="14025"/>
                  </a:lnTo>
                  <a:lnTo>
                    <a:pt x="32047" y="11638"/>
                  </a:lnTo>
                  <a:lnTo>
                    <a:pt x="31013" y="12236"/>
                  </a:lnTo>
                  <a:lnTo>
                    <a:pt x="29978" y="11638"/>
                  </a:lnTo>
                  <a:lnTo>
                    <a:pt x="27954" y="10470"/>
                  </a:lnTo>
                  <a:cubicBezTo>
                    <a:pt x="27885" y="10259"/>
                    <a:pt x="27807" y="10117"/>
                    <a:pt x="27723" y="10117"/>
                  </a:cubicBezTo>
                  <a:cubicBezTo>
                    <a:pt x="27672" y="10117"/>
                    <a:pt x="27624" y="10168"/>
                    <a:pt x="27580" y="10252"/>
                  </a:cubicBezTo>
                  <a:lnTo>
                    <a:pt x="26878" y="9848"/>
                  </a:lnTo>
                  <a:lnTo>
                    <a:pt x="24811" y="6266"/>
                  </a:lnTo>
                  <a:lnTo>
                    <a:pt x="22744" y="7461"/>
                  </a:lnTo>
                  <a:lnTo>
                    <a:pt x="18527" y="5026"/>
                  </a:lnTo>
                  <a:cubicBezTo>
                    <a:pt x="18396" y="4436"/>
                    <a:pt x="18219" y="3946"/>
                    <a:pt x="18026" y="3946"/>
                  </a:cubicBezTo>
                  <a:cubicBezTo>
                    <a:pt x="17892" y="3946"/>
                    <a:pt x="17767" y="4182"/>
                    <a:pt x="17658" y="4524"/>
                  </a:cubicBezTo>
                  <a:lnTo>
                    <a:pt x="16540" y="3879"/>
                  </a:lnTo>
                  <a:lnTo>
                    <a:pt x="18606" y="2686"/>
                  </a:lnTo>
                  <a:lnTo>
                    <a:pt x="18606" y="299"/>
                  </a:lnTo>
                  <a:lnTo>
                    <a:pt x="1809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3567222" y="3163323"/>
              <a:ext cx="232468" cy="179173"/>
            </a:xfrm>
            <a:custGeom>
              <a:avLst/>
              <a:gdLst/>
              <a:ahLst/>
              <a:cxnLst/>
              <a:rect l="l" t="t" r="r" b="b"/>
              <a:pathLst>
                <a:path w="3101" h="2390" extrusionOk="0">
                  <a:moveTo>
                    <a:pt x="3099" y="1"/>
                  </a:moveTo>
                  <a:lnTo>
                    <a:pt x="1" y="1792"/>
                  </a:lnTo>
                  <a:lnTo>
                    <a:pt x="1035" y="2389"/>
                  </a:lnTo>
                  <a:lnTo>
                    <a:pt x="1035" y="2388"/>
                  </a:lnTo>
                  <a:lnTo>
                    <a:pt x="3101" y="1194"/>
                  </a:lnTo>
                  <a:lnTo>
                    <a:pt x="3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699699" y="2044659"/>
              <a:ext cx="3099916" cy="2237329"/>
            </a:xfrm>
            <a:custGeom>
              <a:avLst/>
              <a:gdLst/>
              <a:ahLst/>
              <a:cxnLst/>
              <a:rect l="l" t="t" r="r" b="b"/>
              <a:pathLst>
                <a:path w="41351" h="29844" extrusionOk="0">
                  <a:moveTo>
                    <a:pt x="15507" y="0"/>
                  </a:moveTo>
                  <a:lnTo>
                    <a:pt x="0" y="8954"/>
                  </a:lnTo>
                  <a:lnTo>
                    <a:pt x="10338" y="14923"/>
                  </a:lnTo>
                  <a:lnTo>
                    <a:pt x="9304" y="15520"/>
                  </a:lnTo>
                  <a:lnTo>
                    <a:pt x="9302" y="15520"/>
                  </a:lnTo>
                  <a:lnTo>
                    <a:pt x="4134" y="18504"/>
                  </a:lnTo>
                  <a:lnTo>
                    <a:pt x="13439" y="23875"/>
                  </a:lnTo>
                  <a:lnTo>
                    <a:pt x="12405" y="24473"/>
                  </a:lnTo>
                  <a:lnTo>
                    <a:pt x="11370" y="25069"/>
                  </a:lnTo>
                  <a:lnTo>
                    <a:pt x="19641" y="29844"/>
                  </a:lnTo>
                  <a:lnTo>
                    <a:pt x="27911" y="25069"/>
                  </a:lnTo>
                  <a:lnTo>
                    <a:pt x="29979" y="26264"/>
                  </a:lnTo>
                  <a:lnTo>
                    <a:pt x="40319" y="20294"/>
                  </a:lnTo>
                  <a:lnTo>
                    <a:pt x="39286" y="19698"/>
                  </a:lnTo>
                  <a:lnTo>
                    <a:pt x="38250" y="19100"/>
                  </a:lnTo>
                  <a:lnTo>
                    <a:pt x="40319" y="17907"/>
                  </a:lnTo>
                  <a:lnTo>
                    <a:pt x="39286" y="17311"/>
                  </a:lnTo>
                  <a:lnTo>
                    <a:pt x="38252" y="16714"/>
                  </a:lnTo>
                  <a:lnTo>
                    <a:pt x="41350" y="14923"/>
                  </a:lnTo>
                  <a:lnTo>
                    <a:pt x="29979" y="8357"/>
                  </a:lnTo>
                  <a:lnTo>
                    <a:pt x="15507"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3567147" y="3387027"/>
              <a:ext cx="155179" cy="134342"/>
            </a:xfrm>
            <a:custGeom>
              <a:avLst/>
              <a:gdLst/>
              <a:ahLst/>
              <a:cxnLst/>
              <a:rect l="l" t="t" r="r" b="b"/>
              <a:pathLst>
                <a:path w="2070" h="1792" extrusionOk="0">
                  <a:moveTo>
                    <a:pt x="2069" y="1"/>
                  </a:moveTo>
                  <a:lnTo>
                    <a:pt x="0" y="1194"/>
                  </a:lnTo>
                  <a:lnTo>
                    <a:pt x="1036" y="1792"/>
                  </a:lnTo>
                  <a:lnTo>
                    <a:pt x="2069" y="1194"/>
                  </a:lnTo>
                  <a:lnTo>
                    <a:pt x="206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2947027" y="3565974"/>
              <a:ext cx="775296" cy="537143"/>
            </a:xfrm>
            <a:custGeom>
              <a:avLst/>
              <a:gdLst/>
              <a:ahLst/>
              <a:cxnLst/>
              <a:rect l="l" t="t" r="r" b="b"/>
              <a:pathLst>
                <a:path w="10342" h="7165" extrusionOk="0">
                  <a:moveTo>
                    <a:pt x="10341" y="1"/>
                  </a:moveTo>
                  <a:lnTo>
                    <a:pt x="1" y="5971"/>
                  </a:lnTo>
                  <a:lnTo>
                    <a:pt x="2" y="7164"/>
                  </a:lnTo>
                  <a:lnTo>
                    <a:pt x="10341" y="1196"/>
                  </a:lnTo>
                  <a:lnTo>
                    <a:pt x="1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92073" y="3923942"/>
              <a:ext cx="155179" cy="179173"/>
            </a:xfrm>
            <a:custGeom>
              <a:avLst/>
              <a:gdLst/>
              <a:ahLst/>
              <a:cxnLst/>
              <a:rect l="l" t="t" r="r" b="b"/>
              <a:pathLst>
                <a:path w="2070" h="2390" extrusionOk="0">
                  <a:moveTo>
                    <a:pt x="0" y="1"/>
                  </a:moveTo>
                  <a:lnTo>
                    <a:pt x="2" y="1196"/>
                  </a:lnTo>
                  <a:lnTo>
                    <a:pt x="2069" y="2389"/>
                  </a:lnTo>
                  <a:lnTo>
                    <a:pt x="2068" y="119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2172105" y="3923942"/>
              <a:ext cx="620118" cy="447632"/>
            </a:xfrm>
            <a:custGeom>
              <a:avLst/>
              <a:gdLst/>
              <a:ahLst/>
              <a:cxnLst/>
              <a:rect l="l" t="t" r="r" b="b"/>
              <a:pathLst>
                <a:path w="8272" h="5971" extrusionOk="0">
                  <a:moveTo>
                    <a:pt x="8270" y="1"/>
                  </a:moveTo>
                  <a:lnTo>
                    <a:pt x="0" y="4776"/>
                  </a:lnTo>
                  <a:lnTo>
                    <a:pt x="0" y="5971"/>
                  </a:lnTo>
                  <a:lnTo>
                    <a:pt x="8272" y="1196"/>
                  </a:lnTo>
                  <a:lnTo>
                    <a:pt x="8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1552063" y="3923942"/>
              <a:ext cx="620118" cy="447632"/>
            </a:xfrm>
            <a:custGeom>
              <a:avLst/>
              <a:gdLst/>
              <a:ahLst/>
              <a:cxnLst/>
              <a:rect l="l" t="t" r="r" b="b"/>
              <a:pathLst>
                <a:path w="8272" h="5971" extrusionOk="0">
                  <a:moveTo>
                    <a:pt x="0" y="1"/>
                  </a:moveTo>
                  <a:lnTo>
                    <a:pt x="2" y="1196"/>
                  </a:lnTo>
                  <a:lnTo>
                    <a:pt x="8271" y="5971"/>
                  </a:lnTo>
                  <a:lnTo>
                    <a:pt x="8271" y="477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1009609" y="3431857"/>
              <a:ext cx="697632" cy="447482"/>
            </a:xfrm>
            <a:custGeom>
              <a:avLst/>
              <a:gdLst/>
              <a:ahLst/>
              <a:cxnLst/>
              <a:rect l="l" t="t" r="r" b="b"/>
              <a:pathLst>
                <a:path w="9306" h="5969" extrusionOk="0">
                  <a:moveTo>
                    <a:pt x="0" y="0"/>
                  </a:moveTo>
                  <a:lnTo>
                    <a:pt x="0" y="1194"/>
                  </a:lnTo>
                  <a:lnTo>
                    <a:pt x="8271" y="5969"/>
                  </a:lnTo>
                  <a:lnTo>
                    <a:pt x="9305" y="5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699699" y="2715916"/>
              <a:ext cx="774999" cy="492310"/>
            </a:xfrm>
            <a:custGeom>
              <a:avLst/>
              <a:gdLst/>
              <a:ahLst/>
              <a:cxnLst/>
              <a:rect l="l" t="t" r="r" b="b"/>
              <a:pathLst>
                <a:path w="10338" h="6567" extrusionOk="0">
                  <a:moveTo>
                    <a:pt x="0" y="0"/>
                  </a:moveTo>
                  <a:lnTo>
                    <a:pt x="0" y="1194"/>
                  </a:lnTo>
                  <a:lnTo>
                    <a:pt x="9302" y="6566"/>
                  </a:lnTo>
                  <a:lnTo>
                    <a:pt x="9304" y="6566"/>
                  </a:lnTo>
                  <a:lnTo>
                    <a:pt x="10338" y="596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3567222" y="3099975"/>
              <a:ext cx="232468" cy="179023"/>
            </a:xfrm>
            <a:custGeom>
              <a:avLst/>
              <a:gdLst/>
              <a:ahLst/>
              <a:cxnLst/>
              <a:rect l="l" t="t" r="r" b="b"/>
              <a:pathLst>
                <a:path w="3101" h="2388" extrusionOk="0">
                  <a:moveTo>
                    <a:pt x="3099" y="0"/>
                  </a:moveTo>
                  <a:lnTo>
                    <a:pt x="1" y="1790"/>
                  </a:lnTo>
                  <a:lnTo>
                    <a:pt x="1035" y="2387"/>
                  </a:lnTo>
                  <a:lnTo>
                    <a:pt x="3101" y="1194"/>
                  </a:lnTo>
                  <a:lnTo>
                    <a:pt x="3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699699" y="1981236"/>
              <a:ext cx="3099916" cy="2237404"/>
            </a:xfrm>
            <a:custGeom>
              <a:avLst/>
              <a:gdLst/>
              <a:ahLst/>
              <a:cxnLst/>
              <a:rect l="l" t="t" r="r" b="b"/>
              <a:pathLst>
                <a:path w="41351" h="29845" extrusionOk="0">
                  <a:moveTo>
                    <a:pt x="15507" y="1"/>
                  </a:moveTo>
                  <a:lnTo>
                    <a:pt x="0" y="8955"/>
                  </a:lnTo>
                  <a:lnTo>
                    <a:pt x="10338" y="14923"/>
                  </a:lnTo>
                  <a:lnTo>
                    <a:pt x="9304" y="15521"/>
                  </a:lnTo>
                  <a:lnTo>
                    <a:pt x="9302" y="15521"/>
                  </a:lnTo>
                  <a:lnTo>
                    <a:pt x="4134" y="18505"/>
                  </a:lnTo>
                  <a:lnTo>
                    <a:pt x="13439" y="23876"/>
                  </a:lnTo>
                  <a:lnTo>
                    <a:pt x="12405" y="24474"/>
                  </a:lnTo>
                  <a:lnTo>
                    <a:pt x="11370" y="25069"/>
                  </a:lnTo>
                  <a:lnTo>
                    <a:pt x="19641" y="29845"/>
                  </a:lnTo>
                  <a:lnTo>
                    <a:pt x="27911" y="25069"/>
                  </a:lnTo>
                  <a:lnTo>
                    <a:pt x="29979" y="26263"/>
                  </a:lnTo>
                  <a:lnTo>
                    <a:pt x="40319" y="20294"/>
                  </a:lnTo>
                  <a:lnTo>
                    <a:pt x="39286" y="19698"/>
                  </a:lnTo>
                  <a:lnTo>
                    <a:pt x="38250" y="19101"/>
                  </a:lnTo>
                  <a:lnTo>
                    <a:pt x="40319" y="17906"/>
                  </a:lnTo>
                  <a:lnTo>
                    <a:pt x="39286" y="17310"/>
                  </a:lnTo>
                  <a:lnTo>
                    <a:pt x="38252" y="16713"/>
                  </a:lnTo>
                  <a:lnTo>
                    <a:pt x="41350" y="14923"/>
                  </a:lnTo>
                  <a:lnTo>
                    <a:pt x="29979" y="8357"/>
                  </a:lnTo>
                  <a:lnTo>
                    <a:pt x="1550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3567144" y="3323604"/>
              <a:ext cx="155179" cy="134417"/>
            </a:xfrm>
            <a:custGeom>
              <a:avLst/>
              <a:gdLst/>
              <a:ahLst/>
              <a:cxnLst/>
              <a:rect l="l" t="t" r="r" b="b"/>
              <a:pathLst>
                <a:path w="2070" h="1793" extrusionOk="0">
                  <a:moveTo>
                    <a:pt x="2069" y="0"/>
                  </a:moveTo>
                  <a:lnTo>
                    <a:pt x="0" y="1195"/>
                  </a:lnTo>
                  <a:lnTo>
                    <a:pt x="1036" y="1792"/>
                  </a:lnTo>
                  <a:lnTo>
                    <a:pt x="2069" y="1195"/>
                  </a:lnTo>
                  <a:lnTo>
                    <a:pt x="2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2947030" y="3502627"/>
              <a:ext cx="775296" cy="537068"/>
            </a:xfrm>
            <a:custGeom>
              <a:avLst/>
              <a:gdLst/>
              <a:ahLst/>
              <a:cxnLst/>
              <a:rect l="l" t="t" r="r" b="b"/>
              <a:pathLst>
                <a:path w="10342" h="7164" extrusionOk="0">
                  <a:moveTo>
                    <a:pt x="10341" y="0"/>
                  </a:moveTo>
                  <a:lnTo>
                    <a:pt x="1" y="5969"/>
                  </a:lnTo>
                  <a:lnTo>
                    <a:pt x="2" y="7164"/>
                  </a:lnTo>
                  <a:lnTo>
                    <a:pt x="10341" y="1194"/>
                  </a:lnTo>
                  <a:lnTo>
                    <a:pt x="10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2792073" y="3860597"/>
              <a:ext cx="155179" cy="179098"/>
            </a:xfrm>
            <a:custGeom>
              <a:avLst/>
              <a:gdLst/>
              <a:ahLst/>
              <a:cxnLst/>
              <a:rect l="l" t="t" r="r" b="b"/>
              <a:pathLst>
                <a:path w="2070" h="2389" extrusionOk="0">
                  <a:moveTo>
                    <a:pt x="0" y="0"/>
                  </a:moveTo>
                  <a:lnTo>
                    <a:pt x="2" y="1194"/>
                  </a:lnTo>
                  <a:lnTo>
                    <a:pt x="2069" y="2389"/>
                  </a:lnTo>
                  <a:lnTo>
                    <a:pt x="2068" y="119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2172105" y="3860597"/>
              <a:ext cx="620118" cy="447482"/>
            </a:xfrm>
            <a:custGeom>
              <a:avLst/>
              <a:gdLst/>
              <a:ahLst/>
              <a:cxnLst/>
              <a:rect l="l" t="t" r="r" b="b"/>
              <a:pathLst>
                <a:path w="8272" h="5969" extrusionOk="0">
                  <a:moveTo>
                    <a:pt x="8270" y="0"/>
                  </a:moveTo>
                  <a:lnTo>
                    <a:pt x="0" y="4776"/>
                  </a:lnTo>
                  <a:lnTo>
                    <a:pt x="0" y="5969"/>
                  </a:lnTo>
                  <a:lnTo>
                    <a:pt x="8272" y="1194"/>
                  </a:lnTo>
                  <a:lnTo>
                    <a:pt x="8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1552063" y="3860597"/>
              <a:ext cx="620118" cy="447482"/>
            </a:xfrm>
            <a:custGeom>
              <a:avLst/>
              <a:gdLst/>
              <a:ahLst/>
              <a:cxnLst/>
              <a:rect l="l" t="t" r="r" b="b"/>
              <a:pathLst>
                <a:path w="8272" h="5969" extrusionOk="0">
                  <a:moveTo>
                    <a:pt x="0" y="0"/>
                  </a:moveTo>
                  <a:lnTo>
                    <a:pt x="2" y="1194"/>
                  </a:lnTo>
                  <a:lnTo>
                    <a:pt x="8271" y="5969"/>
                  </a:lnTo>
                  <a:lnTo>
                    <a:pt x="8271" y="477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1009609" y="3368510"/>
              <a:ext cx="697632" cy="447482"/>
            </a:xfrm>
            <a:custGeom>
              <a:avLst/>
              <a:gdLst/>
              <a:ahLst/>
              <a:cxnLst/>
              <a:rect l="l" t="t" r="r" b="b"/>
              <a:pathLst>
                <a:path w="9306" h="5969" extrusionOk="0">
                  <a:moveTo>
                    <a:pt x="0" y="0"/>
                  </a:moveTo>
                  <a:lnTo>
                    <a:pt x="0" y="1193"/>
                  </a:lnTo>
                  <a:lnTo>
                    <a:pt x="8271" y="5969"/>
                  </a:lnTo>
                  <a:lnTo>
                    <a:pt x="9305" y="5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699699" y="2652497"/>
              <a:ext cx="774999" cy="492310"/>
            </a:xfrm>
            <a:custGeom>
              <a:avLst/>
              <a:gdLst/>
              <a:ahLst/>
              <a:cxnLst/>
              <a:rect l="l" t="t" r="r" b="b"/>
              <a:pathLst>
                <a:path w="10338" h="6567" extrusionOk="0">
                  <a:moveTo>
                    <a:pt x="0" y="1"/>
                  </a:moveTo>
                  <a:lnTo>
                    <a:pt x="0" y="1194"/>
                  </a:lnTo>
                  <a:lnTo>
                    <a:pt x="9302" y="6567"/>
                  </a:lnTo>
                  <a:lnTo>
                    <a:pt x="9304" y="6567"/>
                  </a:lnTo>
                  <a:lnTo>
                    <a:pt x="10338" y="59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Duong">
            <a:extLst>
              <a:ext uri="{FF2B5EF4-FFF2-40B4-BE49-F238E27FC236}">
                <a16:creationId xmlns:a16="http://schemas.microsoft.com/office/drawing/2014/main" id="{0594ED7A-D9DA-4281-BF8A-7FBF9882A304}"/>
              </a:ext>
            </a:extLst>
          </p:cNvPr>
          <p:cNvGrpSpPr/>
          <p:nvPr/>
        </p:nvGrpSpPr>
        <p:grpSpPr>
          <a:xfrm>
            <a:off x="1280912" y="2697174"/>
            <a:ext cx="2015084" cy="581824"/>
            <a:chOff x="1280912" y="2697174"/>
            <a:chExt cx="2015084" cy="581824"/>
          </a:xfrm>
        </p:grpSpPr>
        <p:sp>
          <p:nvSpPr>
            <p:cNvPr id="743" name="Google Shape;743;p30"/>
            <p:cNvSpPr/>
            <p:nvPr/>
          </p:nvSpPr>
          <p:spPr>
            <a:xfrm>
              <a:off x="1280912" y="2697174"/>
              <a:ext cx="2015084" cy="581824"/>
            </a:xfrm>
            <a:custGeom>
              <a:avLst/>
              <a:gdLst/>
              <a:ahLst/>
              <a:cxnLst/>
              <a:rect l="l" t="t" r="r" b="b"/>
              <a:pathLst>
                <a:path w="26880" h="7761" extrusionOk="0">
                  <a:moveTo>
                    <a:pt x="6719" y="1"/>
                  </a:moveTo>
                  <a:lnTo>
                    <a:pt x="1" y="3881"/>
                  </a:lnTo>
                  <a:lnTo>
                    <a:pt x="2068" y="5075"/>
                  </a:lnTo>
                  <a:lnTo>
                    <a:pt x="6719" y="2389"/>
                  </a:lnTo>
                  <a:lnTo>
                    <a:pt x="16024" y="7760"/>
                  </a:lnTo>
                  <a:lnTo>
                    <a:pt x="26879" y="1493"/>
                  </a:lnTo>
                  <a:lnTo>
                    <a:pt x="24811" y="300"/>
                  </a:lnTo>
                  <a:lnTo>
                    <a:pt x="16024" y="5373"/>
                  </a:lnTo>
                  <a:lnTo>
                    <a:pt x="671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1382791" y="2773116"/>
              <a:ext cx="1812825" cy="415621"/>
            </a:xfrm>
            <a:custGeom>
              <a:avLst/>
              <a:gdLst/>
              <a:ahLst/>
              <a:cxnLst/>
              <a:rect l="l" t="t" r="r" b="b"/>
              <a:pathLst>
                <a:path w="24182" h="5544" extrusionOk="0">
                  <a:moveTo>
                    <a:pt x="24077" y="0"/>
                  </a:moveTo>
                  <a:lnTo>
                    <a:pt x="23792" y="165"/>
                  </a:lnTo>
                  <a:lnTo>
                    <a:pt x="23898" y="347"/>
                  </a:lnTo>
                  <a:lnTo>
                    <a:pt x="24182" y="181"/>
                  </a:lnTo>
                  <a:lnTo>
                    <a:pt x="24077" y="0"/>
                  </a:lnTo>
                  <a:close/>
                  <a:moveTo>
                    <a:pt x="5360" y="62"/>
                  </a:moveTo>
                  <a:lnTo>
                    <a:pt x="5103" y="210"/>
                  </a:lnTo>
                  <a:lnTo>
                    <a:pt x="5208" y="392"/>
                  </a:lnTo>
                  <a:lnTo>
                    <a:pt x="5360" y="305"/>
                  </a:lnTo>
                  <a:lnTo>
                    <a:pt x="5953" y="645"/>
                  </a:lnTo>
                  <a:lnTo>
                    <a:pt x="6057" y="464"/>
                  </a:lnTo>
                  <a:lnTo>
                    <a:pt x="5360" y="62"/>
                  </a:lnTo>
                  <a:close/>
                  <a:moveTo>
                    <a:pt x="22942" y="655"/>
                  </a:moveTo>
                  <a:lnTo>
                    <a:pt x="22091" y="1147"/>
                  </a:lnTo>
                  <a:lnTo>
                    <a:pt x="22197" y="1328"/>
                  </a:lnTo>
                  <a:lnTo>
                    <a:pt x="23046" y="837"/>
                  </a:lnTo>
                  <a:lnTo>
                    <a:pt x="22942" y="655"/>
                  </a:lnTo>
                  <a:close/>
                  <a:moveTo>
                    <a:pt x="4246" y="703"/>
                  </a:moveTo>
                  <a:lnTo>
                    <a:pt x="3402" y="1192"/>
                  </a:lnTo>
                  <a:lnTo>
                    <a:pt x="3507" y="1375"/>
                  </a:lnTo>
                  <a:lnTo>
                    <a:pt x="4356" y="883"/>
                  </a:lnTo>
                  <a:lnTo>
                    <a:pt x="4246" y="703"/>
                  </a:lnTo>
                  <a:close/>
                  <a:moveTo>
                    <a:pt x="6906" y="953"/>
                  </a:moveTo>
                  <a:lnTo>
                    <a:pt x="6801" y="1134"/>
                  </a:lnTo>
                  <a:lnTo>
                    <a:pt x="7650" y="1623"/>
                  </a:lnTo>
                  <a:lnTo>
                    <a:pt x="7650" y="1624"/>
                  </a:lnTo>
                  <a:lnTo>
                    <a:pt x="7754" y="1441"/>
                  </a:lnTo>
                  <a:lnTo>
                    <a:pt x="6906" y="953"/>
                  </a:lnTo>
                  <a:close/>
                  <a:moveTo>
                    <a:pt x="21241" y="1636"/>
                  </a:moveTo>
                  <a:lnTo>
                    <a:pt x="20391" y="2126"/>
                  </a:lnTo>
                  <a:lnTo>
                    <a:pt x="20496" y="2309"/>
                  </a:lnTo>
                  <a:lnTo>
                    <a:pt x="20496" y="2307"/>
                  </a:lnTo>
                  <a:lnTo>
                    <a:pt x="21345" y="1817"/>
                  </a:lnTo>
                  <a:lnTo>
                    <a:pt x="21241" y="1636"/>
                  </a:lnTo>
                  <a:close/>
                  <a:moveTo>
                    <a:pt x="2551" y="1682"/>
                  </a:moveTo>
                  <a:lnTo>
                    <a:pt x="1700" y="2174"/>
                  </a:lnTo>
                  <a:lnTo>
                    <a:pt x="1806" y="2355"/>
                  </a:lnTo>
                  <a:lnTo>
                    <a:pt x="1807" y="2353"/>
                  </a:lnTo>
                  <a:lnTo>
                    <a:pt x="2657" y="1863"/>
                  </a:lnTo>
                  <a:lnTo>
                    <a:pt x="2551" y="1682"/>
                  </a:lnTo>
                  <a:close/>
                  <a:moveTo>
                    <a:pt x="8601" y="1934"/>
                  </a:moveTo>
                  <a:lnTo>
                    <a:pt x="8496" y="2117"/>
                  </a:lnTo>
                  <a:lnTo>
                    <a:pt x="9345" y="2606"/>
                  </a:lnTo>
                  <a:lnTo>
                    <a:pt x="9345" y="2604"/>
                  </a:lnTo>
                  <a:lnTo>
                    <a:pt x="9449" y="2423"/>
                  </a:lnTo>
                  <a:lnTo>
                    <a:pt x="8601" y="1934"/>
                  </a:lnTo>
                  <a:close/>
                  <a:moveTo>
                    <a:pt x="19540" y="2620"/>
                  </a:moveTo>
                  <a:lnTo>
                    <a:pt x="18689" y="3110"/>
                  </a:lnTo>
                  <a:lnTo>
                    <a:pt x="18795" y="3292"/>
                  </a:lnTo>
                  <a:lnTo>
                    <a:pt x="19645" y="2802"/>
                  </a:lnTo>
                  <a:lnTo>
                    <a:pt x="19540" y="2620"/>
                  </a:lnTo>
                  <a:close/>
                  <a:moveTo>
                    <a:pt x="850" y="2665"/>
                  </a:moveTo>
                  <a:lnTo>
                    <a:pt x="0" y="3155"/>
                  </a:lnTo>
                  <a:lnTo>
                    <a:pt x="105" y="3337"/>
                  </a:lnTo>
                  <a:lnTo>
                    <a:pt x="105" y="3338"/>
                  </a:lnTo>
                  <a:lnTo>
                    <a:pt x="956" y="2846"/>
                  </a:lnTo>
                  <a:lnTo>
                    <a:pt x="850" y="2665"/>
                  </a:lnTo>
                  <a:close/>
                  <a:moveTo>
                    <a:pt x="10297" y="2913"/>
                  </a:moveTo>
                  <a:lnTo>
                    <a:pt x="10193" y="3094"/>
                  </a:lnTo>
                  <a:lnTo>
                    <a:pt x="11041" y="3583"/>
                  </a:lnTo>
                  <a:lnTo>
                    <a:pt x="11041" y="3585"/>
                  </a:lnTo>
                  <a:lnTo>
                    <a:pt x="11146" y="3402"/>
                  </a:lnTo>
                  <a:lnTo>
                    <a:pt x="10297" y="2913"/>
                  </a:lnTo>
                  <a:close/>
                  <a:moveTo>
                    <a:pt x="17841" y="3599"/>
                  </a:moveTo>
                  <a:lnTo>
                    <a:pt x="16991" y="4091"/>
                  </a:lnTo>
                  <a:lnTo>
                    <a:pt x="17095" y="4272"/>
                  </a:lnTo>
                  <a:lnTo>
                    <a:pt x="17945" y="3780"/>
                  </a:lnTo>
                  <a:lnTo>
                    <a:pt x="17841" y="3599"/>
                  </a:lnTo>
                  <a:close/>
                  <a:moveTo>
                    <a:pt x="11995" y="3893"/>
                  </a:moveTo>
                  <a:lnTo>
                    <a:pt x="11891" y="4075"/>
                  </a:lnTo>
                  <a:lnTo>
                    <a:pt x="12739" y="4565"/>
                  </a:lnTo>
                  <a:lnTo>
                    <a:pt x="12844" y="4384"/>
                  </a:lnTo>
                  <a:lnTo>
                    <a:pt x="11995" y="3893"/>
                  </a:lnTo>
                  <a:close/>
                  <a:moveTo>
                    <a:pt x="16141" y="4581"/>
                  </a:moveTo>
                  <a:lnTo>
                    <a:pt x="15288" y="5072"/>
                  </a:lnTo>
                  <a:lnTo>
                    <a:pt x="15394" y="5254"/>
                  </a:lnTo>
                  <a:lnTo>
                    <a:pt x="15394" y="5252"/>
                  </a:lnTo>
                  <a:lnTo>
                    <a:pt x="16246" y="4762"/>
                  </a:lnTo>
                  <a:lnTo>
                    <a:pt x="16141" y="4581"/>
                  </a:lnTo>
                  <a:close/>
                  <a:moveTo>
                    <a:pt x="13692" y="4872"/>
                  </a:moveTo>
                  <a:lnTo>
                    <a:pt x="13588" y="5053"/>
                  </a:lnTo>
                  <a:lnTo>
                    <a:pt x="14436" y="5544"/>
                  </a:lnTo>
                  <a:lnTo>
                    <a:pt x="14540" y="5362"/>
                  </a:lnTo>
                  <a:lnTo>
                    <a:pt x="13692" y="4872"/>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Cay4">
            <a:extLst>
              <a:ext uri="{FF2B5EF4-FFF2-40B4-BE49-F238E27FC236}">
                <a16:creationId xmlns:a16="http://schemas.microsoft.com/office/drawing/2014/main" id="{25E383CA-93EB-4498-96D5-5A0D119DC6C6}"/>
              </a:ext>
            </a:extLst>
          </p:cNvPr>
          <p:cNvGrpSpPr/>
          <p:nvPr/>
        </p:nvGrpSpPr>
        <p:grpSpPr>
          <a:xfrm>
            <a:off x="2539664" y="3058443"/>
            <a:ext cx="117546" cy="418544"/>
            <a:chOff x="2539664" y="3058443"/>
            <a:chExt cx="117546" cy="418544"/>
          </a:xfrm>
        </p:grpSpPr>
        <p:sp>
          <p:nvSpPr>
            <p:cNvPr id="745" name="Google Shape;745;p30"/>
            <p:cNvSpPr/>
            <p:nvPr/>
          </p:nvSpPr>
          <p:spPr>
            <a:xfrm>
              <a:off x="2591390" y="3338897"/>
              <a:ext cx="17242" cy="138090"/>
            </a:xfrm>
            <a:custGeom>
              <a:avLst/>
              <a:gdLst/>
              <a:ahLst/>
              <a:cxnLst/>
              <a:rect l="l" t="t" r="r" b="b"/>
              <a:pathLst>
                <a:path w="230" h="1842" extrusionOk="0">
                  <a:moveTo>
                    <a:pt x="229" y="1"/>
                  </a:moveTo>
                  <a:lnTo>
                    <a:pt x="0" y="133"/>
                  </a:lnTo>
                  <a:lnTo>
                    <a:pt x="0" y="1745"/>
                  </a:lnTo>
                  <a:cubicBezTo>
                    <a:pt x="0" y="1801"/>
                    <a:pt x="47" y="1842"/>
                    <a:pt x="98" y="1842"/>
                  </a:cubicBezTo>
                  <a:cubicBezTo>
                    <a:pt x="114" y="1842"/>
                    <a:pt x="130" y="1838"/>
                    <a:pt x="145" y="1829"/>
                  </a:cubicBezTo>
                  <a:lnTo>
                    <a:pt x="229" y="1781"/>
                  </a:lnTo>
                  <a:lnTo>
                    <a:pt x="22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2539664" y="3058443"/>
              <a:ext cx="117546" cy="329558"/>
            </a:xfrm>
            <a:custGeom>
              <a:avLst/>
              <a:gdLst/>
              <a:ahLst/>
              <a:cxnLst/>
              <a:rect l="l" t="t" r="r" b="b"/>
              <a:pathLst>
                <a:path w="1568" h="4396" extrusionOk="0">
                  <a:moveTo>
                    <a:pt x="785" y="0"/>
                  </a:moveTo>
                  <a:cubicBezTo>
                    <a:pt x="351" y="0"/>
                    <a:pt x="0" y="2310"/>
                    <a:pt x="0" y="3053"/>
                  </a:cubicBezTo>
                  <a:cubicBezTo>
                    <a:pt x="0" y="3794"/>
                    <a:pt x="351" y="4396"/>
                    <a:pt x="785" y="4396"/>
                  </a:cubicBezTo>
                  <a:cubicBezTo>
                    <a:pt x="1217" y="4396"/>
                    <a:pt x="1568" y="3795"/>
                    <a:pt x="1568" y="3053"/>
                  </a:cubicBezTo>
                  <a:cubicBezTo>
                    <a:pt x="1568" y="2310"/>
                    <a:pt x="1217" y="0"/>
                    <a:pt x="785"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2559380" y="3070213"/>
              <a:ext cx="77964" cy="317938"/>
            </a:xfrm>
            <a:custGeom>
              <a:avLst/>
              <a:gdLst/>
              <a:ahLst/>
              <a:cxnLst/>
              <a:rect l="l" t="t" r="r" b="b"/>
              <a:pathLst>
                <a:path w="1040" h="4241" extrusionOk="0">
                  <a:moveTo>
                    <a:pt x="714" y="0"/>
                  </a:moveTo>
                  <a:cubicBezTo>
                    <a:pt x="845" y="405"/>
                    <a:pt x="922" y="880"/>
                    <a:pt x="922" y="1392"/>
                  </a:cubicBezTo>
                  <a:cubicBezTo>
                    <a:pt x="922" y="2548"/>
                    <a:pt x="536" y="3527"/>
                    <a:pt x="1" y="3893"/>
                  </a:cubicBezTo>
                  <a:cubicBezTo>
                    <a:pt x="139" y="4107"/>
                    <a:pt x="320" y="4240"/>
                    <a:pt x="522" y="4240"/>
                  </a:cubicBezTo>
                  <a:cubicBezTo>
                    <a:pt x="722" y="4240"/>
                    <a:pt x="900" y="4112"/>
                    <a:pt x="1039" y="3905"/>
                  </a:cubicBezTo>
                  <a:lnTo>
                    <a:pt x="1039" y="931"/>
                  </a:lnTo>
                  <a:cubicBezTo>
                    <a:pt x="946" y="535"/>
                    <a:pt x="836" y="187"/>
                    <a:pt x="71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Nha2">
            <a:extLst>
              <a:ext uri="{FF2B5EF4-FFF2-40B4-BE49-F238E27FC236}">
                <a16:creationId xmlns:a16="http://schemas.microsoft.com/office/drawing/2014/main" id="{5BE45F14-122F-4199-A2D5-B3923E5EB8E6}"/>
              </a:ext>
            </a:extLst>
          </p:cNvPr>
          <p:cNvGrpSpPr/>
          <p:nvPr/>
        </p:nvGrpSpPr>
        <p:grpSpPr>
          <a:xfrm>
            <a:off x="2482091" y="2607738"/>
            <a:ext cx="1085132" cy="1252932"/>
            <a:chOff x="2482091" y="2607738"/>
            <a:chExt cx="1085132" cy="1252932"/>
          </a:xfrm>
        </p:grpSpPr>
        <p:sp>
          <p:nvSpPr>
            <p:cNvPr id="748" name="Google Shape;748;p30"/>
            <p:cNvSpPr/>
            <p:nvPr/>
          </p:nvSpPr>
          <p:spPr>
            <a:xfrm>
              <a:off x="2482091" y="3234093"/>
              <a:ext cx="1085132" cy="626577"/>
            </a:xfrm>
            <a:custGeom>
              <a:avLst/>
              <a:gdLst/>
              <a:ahLst/>
              <a:cxnLst/>
              <a:rect l="l" t="t" r="r" b="b"/>
              <a:pathLst>
                <a:path w="14475" h="8358" extrusionOk="0">
                  <a:moveTo>
                    <a:pt x="8272" y="1"/>
                  </a:moveTo>
                  <a:lnTo>
                    <a:pt x="1" y="4776"/>
                  </a:lnTo>
                  <a:lnTo>
                    <a:pt x="6203" y="8357"/>
                  </a:lnTo>
                  <a:lnTo>
                    <a:pt x="14474" y="3582"/>
                  </a:lnTo>
                  <a:lnTo>
                    <a:pt x="8272"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2947179" y="2786689"/>
              <a:ext cx="465089" cy="984547"/>
            </a:xfrm>
            <a:custGeom>
              <a:avLst/>
              <a:gdLst/>
              <a:ahLst/>
              <a:cxnLst/>
              <a:rect l="l" t="t" r="r" b="b"/>
              <a:pathLst>
                <a:path w="6204" h="13133" extrusionOk="0">
                  <a:moveTo>
                    <a:pt x="6204" y="0"/>
                  </a:moveTo>
                  <a:lnTo>
                    <a:pt x="0" y="3582"/>
                  </a:lnTo>
                  <a:lnTo>
                    <a:pt x="0" y="13132"/>
                  </a:lnTo>
                  <a:lnTo>
                    <a:pt x="6204" y="9550"/>
                  </a:lnTo>
                  <a:lnTo>
                    <a:pt x="6204" y="0"/>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3102058" y="2624459"/>
              <a:ext cx="281196" cy="176324"/>
            </a:xfrm>
            <a:custGeom>
              <a:avLst/>
              <a:gdLst/>
              <a:ahLst/>
              <a:cxnLst/>
              <a:rect l="l" t="t" r="r" b="b"/>
              <a:pathLst>
                <a:path w="3751" h="2352" extrusionOk="0">
                  <a:moveTo>
                    <a:pt x="2" y="1"/>
                  </a:moveTo>
                  <a:lnTo>
                    <a:pt x="1" y="375"/>
                  </a:lnTo>
                  <a:lnTo>
                    <a:pt x="3426" y="2351"/>
                  </a:lnTo>
                  <a:lnTo>
                    <a:pt x="3427" y="2351"/>
                  </a:lnTo>
                  <a:lnTo>
                    <a:pt x="3751" y="2164"/>
                  </a:lnTo>
                  <a:lnTo>
                    <a:pt x="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2690495" y="2652497"/>
              <a:ext cx="668395" cy="386008"/>
            </a:xfrm>
            <a:custGeom>
              <a:avLst/>
              <a:gdLst/>
              <a:ahLst/>
              <a:cxnLst/>
              <a:rect l="l" t="t" r="r" b="b"/>
              <a:pathLst>
                <a:path w="8916" h="5149" extrusionOk="0">
                  <a:moveTo>
                    <a:pt x="5491" y="1"/>
                  </a:moveTo>
                  <a:lnTo>
                    <a:pt x="1" y="3171"/>
                  </a:lnTo>
                  <a:lnTo>
                    <a:pt x="3424" y="5149"/>
                  </a:lnTo>
                  <a:lnTo>
                    <a:pt x="8916" y="1977"/>
                  </a:lnTo>
                  <a:lnTo>
                    <a:pt x="5491" y="1"/>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2666131" y="2624459"/>
              <a:ext cx="436152" cy="265760"/>
            </a:xfrm>
            <a:custGeom>
              <a:avLst/>
              <a:gdLst/>
              <a:ahLst/>
              <a:cxnLst/>
              <a:rect l="l" t="t" r="r" b="b"/>
              <a:pathLst>
                <a:path w="5818" h="3545" extrusionOk="0">
                  <a:moveTo>
                    <a:pt x="5817" y="1"/>
                  </a:moveTo>
                  <a:lnTo>
                    <a:pt x="1" y="3358"/>
                  </a:lnTo>
                  <a:lnTo>
                    <a:pt x="326" y="3545"/>
                  </a:lnTo>
                  <a:lnTo>
                    <a:pt x="5816" y="375"/>
                  </a:lnTo>
                  <a:lnTo>
                    <a:pt x="5817"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2637269" y="2876122"/>
              <a:ext cx="309985" cy="895111"/>
            </a:xfrm>
            <a:custGeom>
              <a:avLst/>
              <a:gdLst/>
              <a:ahLst/>
              <a:cxnLst/>
              <a:rect l="l" t="t" r="r" b="b"/>
              <a:pathLst>
                <a:path w="4135" h="11940" extrusionOk="0">
                  <a:moveTo>
                    <a:pt x="0" y="1"/>
                  </a:moveTo>
                  <a:lnTo>
                    <a:pt x="0" y="9551"/>
                  </a:lnTo>
                  <a:lnTo>
                    <a:pt x="4134" y="11939"/>
                  </a:lnTo>
                  <a:lnTo>
                    <a:pt x="4134" y="2389"/>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2637269" y="2607738"/>
              <a:ext cx="774999" cy="447482"/>
            </a:xfrm>
            <a:custGeom>
              <a:avLst/>
              <a:gdLst/>
              <a:ahLst/>
              <a:cxnLst/>
              <a:rect l="l" t="t" r="r" b="b"/>
              <a:pathLst>
                <a:path w="10338" h="5969" extrusionOk="0">
                  <a:moveTo>
                    <a:pt x="6202" y="224"/>
                  </a:moveTo>
                  <a:lnTo>
                    <a:pt x="9951" y="2387"/>
                  </a:lnTo>
                  <a:lnTo>
                    <a:pt x="9627" y="2574"/>
                  </a:lnTo>
                  <a:lnTo>
                    <a:pt x="9626" y="2574"/>
                  </a:lnTo>
                  <a:lnTo>
                    <a:pt x="4134" y="5746"/>
                  </a:lnTo>
                  <a:lnTo>
                    <a:pt x="711" y="3768"/>
                  </a:lnTo>
                  <a:lnTo>
                    <a:pt x="386" y="3581"/>
                  </a:lnTo>
                  <a:lnTo>
                    <a:pt x="6202" y="224"/>
                  </a:lnTo>
                  <a:close/>
                  <a:moveTo>
                    <a:pt x="6202" y="0"/>
                  </a:moveTo>
                  <a:lnTo>
                    <a:pt x="0" y="3581"/>
                  </a:lnTo>
                  <a:lnTo>
                    <a:pt x="4134" y="5969"/>
                  </a:lnTo>
                  <a:lnTo>
                    <a:pt x="10338" y="2387"/>
                  </a:lnTo>
                  <a:lnTo>
                    <a:pt x="62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3102058" y="3457946"/>
              <a:ext cx="155179" cy="223704"/>
            </a:xfrm>
            <a:custGeom>
              <a:avLst/>
              <a:gdLst/>
              <a:ahLst/>
              <a:cxnLst/>
              <a:rect l="l" t="t" r="r" b="b"/>
              <a:pathLst>
                <a:path w="2070" h="2984" extrusionOk="0">
                  <a:moveTo>
                    <a:pt x="2070" y="0"/>
                  </a:moveTo>
                  <a:lnTo>
                    <a:pt x="1" y="1194"/>
                  </a:lnTo>
                  <a:lnTo>
                    <a:pt x="2" y="2983"/>
                  </a:lnTo>
                  <a:lnTo>
                    <a:pt x="2070" y="1791"/>
                  </a:lnTo>
                  <a:lnTo>
                    <a:pt x="207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985862" y="2853857"/>
              <a:ext cx="387500" cy="313290"/>
            </a:xfrm>
            <a:custGeom>
              <a:avLst/>
              <a:gdLst/>
              <a:ahLst/>
              <a:cxnLst/>
              <a:rect l="l" t="t" r="r" b="b"/>
              <a:pathLst>
                <a:path w="5169" h="4179" extrusionOk="0">
                  <a:moveTo>
                    <a:pt x="5169" y="0"/>
                  </a:moveTo>
                  <a:lnTo>
                    <a:pt x="1" y="2985"/>
                  </a:lnTo>
                  <a:lnTo>
                    <a:pt x="1" y="4178"/>
                  </a:lnTo>
                  <a:lnTo>
                    <a:pt x="5169" y="1194"/>
                  </a:lnTo>
                  <a:lnTo>
                    <a:pt x="51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985862" y="2988124"/>
              <a:ext cx="387500" cy="313215"/>
            </a:xfrm>
            <a:custGeom>
              <a:avLst/>
              <a:gdLst/>
              <a:ahLst/>
              <a:cxnLst/>
              <a:rect l="l" t="t" r="r" b="b"/>
              <a:pathLst>
                <a:path w="5169" h="4178" extrusionOk="0">
                  <a:moveTo>
                    <a:pt x="5169" y="0"/>
                  </a:moveTo>
                  <a:lnTo>
                    <a:pt x="1" y="2984"/>
                  </a:lnTo>
                  <a:lnTo>
                    <a:pt x="1" y="4178"/>
                  </a:lnTo>
                  <a:lnTo>
                    <a:pt x="5169" y="1194"/>
                  </a:lnTo>
                  <a:lnTo>
                    <a:pt x="51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2985862" y="3122241"/>
              <a:ext cx="387500" cy="313365"/>
            </a:xfrm>
            <a:custGeom>
              <a:avLst/>
              <a:gdLst/>
              <a:ahLst/>
              <a:cxnLst/>
              <a:rect l="l" t="t" r="r" b="b"/>
              <a:pathLst>
                <a:path w="5169" h="4180" extrusionOk="0">
                  <a:moveTo>
                    <a:pt x="5169" y="1"/>
                  </a:moveTo>
                  <a:lnTo>
                    <a:pt x="1" y="2986"/>
                  </a:lnTo>
                  <a:lnTo>
                    <a:pt x="1" y="4180"/>
                  </a:lnTo>
                  <a:lnTo>
                    <a:pt x="5169" y="1195"/>
                  </a:lnTo>
                  <a:lnTo>
                    <a:pt x="51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2985862" y="3256508"/>
              <a:ext cx="387500" cy="313365"/>
            </a:xfrm>
            <a:custGeom>
              <a:avLst/>
              <a:gdLst/>
              <a:ahLst/>
              <a:cxnLst/>
              <a:rect l="l" t="t" r="r" b="b"/>
              <a:pathLst>
                <a:path w="5169" h="4180" extrusionOk="0">
                  <a:moveTo>
                    <a:pt x="5169" y="0"/>
                  </a:moveTo>
                  <a:lnTo>
                    <a:pt x="1" y="2985"/>
                  </a:lnTo>
                  <a:lnTo>
                    <a:pt x="1" y="4180"/>
                  </a:lnTo>
                  <a:lnTo>
                    <a:pt x="5169" y="1195"/>
                  </a:lnTo>
                  <a:lnTo>
                    <a:pt x="51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3295919" y="3390775"/>
              <a:ext cx="77439" cy="134342"/>
            </a:xfrm>
            <a:custGeom>
              <a:avLst/>
              <a:gdLst/>
              <a:ahLst/>
              <a:cxnLst/>
              <a:rect l="l" t="t" r="r" b="b"/>
              <a:pathLst>
                <a:path w="1033" h="1792" extrusionOk="0">
                  <a:moveTo>
                    <a:pt x="1033" y="0"/>
                  </a:moveTo>
                  <a:lnTo>
                    <a:pt x="0" y="598"/>
                  </a:lnTo>
                  <a:lnTo>
                    <a:pt x="0" y="1791"/>
                  </a:lnTo>
                  <a:lnTo>
                    <a:pt x="1033" y="1194"/>
                  </a:lnTo>
                  <a:lnTo>
                    <a:pt x="10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2985862" y="3569798"/>
              <a:ext cx="77589" cy="134192"/>
            </a:xfrm>
            <a:custGeom>
              <a:avLst/>
              <a:gdLst/>
              <a:ahLst/>
              <a:cxnLst/>
              <a:rect l="l" t="t" r="r" b="b"/>
              <a:pathLst>
                <a:path w="1035" h="1790" extrusionOk="0">
                  <a:moveTo>
                    <a:pt x="1035" y="1"/>
                  </a:moveTo>
                  <a:lnTo>
                    <a:pt x="1" y="597"/>
                  </a:lnTo>
                  <a:lnTo>
                    <a:pt x="1" y="1790"/>
                  </a:lnTo>
                  <a:lnTo>
                    <a:pt x="1035" y="1194"/>
                  </a:lnTo>
                  <a:lnTo>
                    <a:pt x="10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2675801" y="2943293"/>
              <a:ext cx="38907" cy="111927"/>
            </a:xfrm>
            <a:custGeom>
              <a:avLst/>
              <a:gdLst/>
              <a:ahLst/>
              <a:cxnLst/>
              <a:rect l="l" t="t" r="r" b="b"/>
              <a:pathLst>
                <a:path w="519" h="1493" extrusionOk="0">
                  <a:moveTo>
                    <a:pt x="1" y="1"/>
                  </a:moveTo>
                  <a:lnTo>
                    <a:pt x="1" y="1194"/>
                  </a:lnTo>
                  <a:lnTo>
                    <a:pt x="519" y="1493"/>
                  </a:lnTo>
                  <a:lnTo>
                    <a:pt x="519" y="30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2740422" y="2980627"/>
              <a:ext cx="38907" cy="111927"/>
            </a:xfrm>
            <a:custGeom>
              <a:avLst/>
              <a:gdLst/>
              <a:ahLst/>
              <a:cxnLst/>
              <a:rect l="l" t="t" r="r" b="b"/>
              <a:pathLst>
                <a:path w="519" h="1493" extrusionOk="0">
                  <a:moveTo>
                    <a:pt x="0" y="0"/>
                  </a:moveTo>
                  <a:lnTo>
                    <a:pt x="0" y="1194"/>
                  </a:lnTo>
                  <a:lnTo>
                    <a:pt x="518" y="1492"/>
                  </a:lnTo>
                  <a:lnTo>
                    <a:pt x="518" y="2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2804967" y="3017886"/>
              <a:ext cx="38907" cy="111927"/>
            </a:xfrm>
            <a:custGeom>
              <a:avLst/>
              <a:gdLst/>
              <a:ahLst/>
              <a:cxnLst/>
              <a:rect l="l" t="t" r="r" b="b"/>
              <a:pathLst>
                <a:path w="519" h="1493" extrusionOk="0">
                  <a:moveTo>
                    <a:pt x="1" y="1"/>
                  </a:moveTo>
                  <a:lnTo>
                    <a:pt x="1" y="1194"/>
                  </a:lnTo>
                  <a:lnTo>
                    <a:pt x="518" y="1493"/>
                  </a:lnTo>
                  <a:lnTo>
                    <a:pt x="518" y="29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2869590" y="3055145"/>
              <a:ext cx="38832" cy="112002"/>
            </a:xfrm>
            <a:custGeom>
              <a:avLst/>
              <a:gdLst/>
              <a:ahLst/>
              <a:cxnLst/>
              <a:rect l="l" t="t" r="r" b="b"/>
              <a:pathLst>
                <a:path w="518" h="1494" extrusionOk="0">
                  <a:moveTo>
                    <a:pt x="0" y="1"/>
                  </a:moveTo>
                  <a:lnTo>
                    <a:pt x="0" y="1194"/>
                  </a:lnTo>
                  <a:lnTo>
                    <a:pt x="518" y="1493"/>
                  </a:lnTo>
                  <a:lnTo>
                    <a:pt x="518" y="30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2675801" y="3077560"/>
              <a:ext cx="38907" cy="111927"/>
            </a:xfrm>
            <a:custGeom>
              <a:avLst/>
              <a:gdLst/>
              <a:ahLst/>
              <a:cxnLst/>
              <a:rect l="l" t="t" r="r" b="b"/>
              <a:pathLst>
                <a:path w="519" h="1493" extrusionOk="0">
                  <a:moveTo>
                    <a:pt x="1" y="1"/>
                  </a:moveTo>
                  <a:lnTo>
                    <a:pt x="1" y="1194"/>
                  </a:lnTo>
                  <a:lnTo>
                    <a:pt x="519" y="1493"/>
                  </a:lnTo>
                  <a:lnTo>
                    <a:pt x="519" y="29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2740422" y="3114894"/>
              <a:ext cx="38907" cy="111927"/>
            </a:xfrm>
            <a:custGeom>
              <a:avLst/>
              <a:gdLst/>
              <a:ahLst/>
              <a:cxnLst/>
              <a:rect l="l" t="t" r="r" b="b"/>
              <a:pathLst>
                <a:path w="519" h="1493" extrusionOk="0">
                  <a:moveTo>
                    <a:pt x="0" y="0"/>
                  </a:moveTo>
                  <a:lnTo>
                    <a:pt x="0" y="1193"/>
                  </a:lnTo>
                  <a:lnTo>
                    <a:pt x="518" y="1492"/>
                  </a:lnTo>
                  <a:lnTo>
                    <a:pt x="518" y="2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2804967" y="3152153"/>
              <a:ext cx="38907" cy="111927"/>
            </a:xfrm>
            <a:custGeom>
              <a:avLst/>
              <a:gdLst/>
              <a:ahLst/>
              <a:cxnLst/>
              <a:rect l="l" t="t" r="r" b="b"/>
              <a:pathLst>
                <a:path w="519" h="1493" extrusionOk="0">
                  <a:moveTo>
                    <a:pt x="1" y="0"/>
                  </a:moveTo>
                  <a:lnTo>
                    <a:pt x="1" y="1194"/>
                  </a:lnTo>
                  <a:lnTo>
                    <a:pt x="518" y="1493"/>
                  </a:lnTo>
                  <a:lnTo>
                    <a:pt x="518" y="29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2869590" y="3189412"/>
              <a:ext cx="38832" cy="111927"/>
            </a:xfrm>
            <a:custGeom>
              <a:avLst/>
              <a:gdLst/>
              <a:ahLst/>
              <a:cxnLst/>
              <a:rect l="l" t="t" r="r" b="b"/>
              <a:pathLst>
                <a:path w="518" h="1493" extrusionOk="0">
                  <a:moveTo>
                    <a:pt x="0" y="1"/>
                  </a:moveTo>
                  <a:lnTo>
                    <a:pt x="0" y="1194"/>
                  </a:lnTo>
                  <a:lnTo>
                    <a:pt x="518" y="1493"/>
                  </a:lnTo>
                  <a:lnTo>
                    <a:pt x="518" y="29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2675801" y="3211827"/>
              <a:ext cx="38907" cy="111927"/>
            </a:xfrm>
            <a:custGeom>
              <a:avLst/>
              <a:gdLst/>
              <a:ahLst/>
              <a:cxnLst/>
              <a:rect l="l" t="t" r="r" b="b"/>
              <a:pathLst>
                <a:path w="519" h="1493" extrusionOk="0">
                  <a:moveTo>
                    <a:pt x="1" y="0"/>
                  </a:moveTo>
                  <a:lnTo>
                    <a:pt x="1" y="1194"/>
                  </a:lnTo>
                  <a:lnTo>
                    <a:pt x="519" y="1493"/>
                  </a:lnTo>
                  <a:lnTo>
                    <a:pt x="519" y="29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2740422" y="3249086"/>
              <a:ext cx="38907" cy="111927"/>
            </a:xfrm>
            <a:custGeom>
              <a:avLst/>
              <a:gdLst/>
              <a:ahLst/>
              <a:cxnLst/>
              <a:rect l="l" t="t" r="r" b="b"/>
              <a:pathLst>
                <a:path w="519" h="1493" extrusionOk="0">
                  <a:moveTo>
                    <a:pt x="0" y="1"/>
                  </a:moveTo>
                  <a:lnTo>
                    <a:pt x="0" y="1194"/>
                  </a:lnTo>
                  <a:lnTo>
                    <a:pt x="518" y="1493"/>
                  </a:lnTo>
                  <a:lnTo>
                    <a:pt x="518" y="29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804967" y="3286420"/>
              <a:ext cx="38907" cy="111927"/>
            </a:xfrm>
            <a:custGeom>
              <a:avLst/>
              <a:gdLst/>
              <a:ahLst/>
              <a:cxnLst/>
              <a:rect l="l" t="t" r="r" b="b"/>
              <a:pathLst>
                <a:path w="519" h="1493" extrusionOk="0">
                  <a:moveTo>
                    <a:pt x="1" y="0"/>
                  </a:moveTo>
                  <a:lnTo>
                    <a:pt x="1" y="1194"/>
                  </a:lnTo>
                  <a:lnTo>
                    <a:pt x="518" y="1492"/>
                  </a:lnTo>
                  <a:lnTo>
                    <a:pt x="518" y="29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2869590" y="3323679"/>
              <a:ext cx="38832" cy="111927"/>
            </a:xfrm>
            <a:custGeom>
              <a:avLst/>
              <a:gdLst/>
              <a:ahLst/>
              <a:cxnLst/>
              <a:rect l="l" t="t" r="r" b="b"/>
              <a:pathLst>
                <a:path w="518" h="1493" extrusionOk="0">
                  <a:moveTo>
                    <a:pt x="0" y="1"/>
                  </a:moveTo>
                  <a:lnTo>
                    <a:pt x="0" y="1194"/>
                  </a:lnTo>
                  <a:lnTo>
                    <a:pt x="518" y="1493"/>
                  </a:lnTo>
                  <a:lnTo>
                    <a:pt x="518" y="29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2675801" y="3345944"/>
              <a:ext cx="38907" cy="111927"/>
            </a:xfrm>
            <a:custGeom>
              <a:avLst/>
              <a:gdLst/>
              <a:ahLst/>
              <a:cxnLst/>
              <a:rect l="l" t="t" r="r" b="b"/>
              <a:pathLst>
                <a:path w="519" h="1493" extrusionOk="0">
                  <a:moveTo>
                    <a:pt x="1" y="1"/>
                  </a:moveTo>
                  <a:lnTo>
                    <a:pt x="1" y="1196"/>
                  </a:lnTo>
                  <a:lnTo>
                    <a:pt x="519" y="1493"/>
                  </a:lnTo>
                  <a:lnTo>
                    <a:pt x="519" y="30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2740422" y="3383278"/>
              <a:ext cx="38907" cy="112002"/>
            </a:xfrm>
            <a:custGeom>
              <a:avLst/>
              <a:gdLst/>
              <a:ahLst/>
              <a:cxnLst/>
              <a:rect l="l" t="t" r="r" b="b"/>
              <a:pathLst>
                <a:path w="519" h="1494" extrusionOk="0">
                  <a:moveTo>
                    <a:pt x="0" y="0"/>
                  </a:moveTo>
                  <a:lnTo>
                    <a:pt x="0" y="1195"/>
                  </a:lnTo>
                  <a:lnTo>
                    <a:pt x="518" y="1494"/>
                  </a:lnTo>
                  <a:lnTo>
                    <a:pt x="518" y="2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2804967" y="3420537"/>
              <a:ext cx="38907" cy="112077"/>
            </a:xfrm>
            <a:custGeom>
              <a:avLst/>
              <a:gdLst/>
              <a:ahLst/>
              <a:cxnLst/>
              <a:rect l="l" t="t" r="r" b="b"/>
              <a:pathLst>
                <a:path w="519" h="1495" extrusionOk="0">
                  <a:moveTo>
                    <a:pt x="1" y="1"/>
                  </a:moveTo>
                  <a:lnTo>
                    <a:pt x="1" y="1195"/>
                  </a:lnTo>
                  <a:lnTo>
                    <a:pt x="518" y="1494"/>
                  </a:lnTo>
                  <a:lnTo>
                    <a:pt x="518" y="29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2869590" y="3457796"/>
              <a:ext cx="38832" cy="112077"/>
            </a:xfrm>
            <a:custGeom>
              <a:avLst/>
              <a:gdLst/>
              <a:ahLst/>
              <a:cxnLst/>
              <a:rect l="l" t="t" r="r" b="b"/>
              <a:pathLst>
                <a:path w="518" h="1495" extrusionOk="0">
                  <a:moveTo>
                    <a:pt x="0" y="1"/>
                  </a:moveTo>
                  <a:lnTo>
                    <a:pt x="0" y="1196"/>
                  </a:lnTo>
                  <a:lnTo>
                    <a:pt x="518" y="1495"/>
                  </a:lnTo>
                  <a:lnTo>
                    <a:pt x="518" y="30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2675801" y="3480211"/>
              <a:ext cx="38907" cy="111927"/>
            </a:xfrm>
            <a:custGeom>
              <a:avLst/>
              <a:gdLst/>
              <a:ahLst/>
              <a:cxnLst/>
              <a:rect l="l" t="t" r="r" b="b"/>
              <a:pathLst>
                <a:path w="519" h="1493" extrusionOk="0">
                  <a:moveTo>
                    <a:pt x="1" y="1"/>
                  </a:moveTo>
                  <a:lnTo>
                    <a:pt x="1" y="1196"/>
                  </a:lnTo>
                  <a:lnTo>
                    <a:pt x="519" y="1493"/>
                  </a:lnTo>
                  <a:lnTo>
                    <a:pt x="519" y="29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2869590" y="3592063"/>
              <a:ext cx="38832" cy="111927"/>
            </a:xfrm>
            <a:custGeom>
              <a:avLst/>
              <a:gdLst/>
              <a:ahLst/>
              <a:cxnLst/>
              <a:rect l="l" t="t" r="r" b="b"/>
              <a:pathLst>
                <a:path w="518" h="1493" extrusionOk="0">
                  <a:moveTo>
                    <a:pt x="0" y="1"/>
                  </a:moveTo>
                  <a:lnTo>
                    <a:pt x="0" y="1196"/>
                  </a:lnTo>
                  <a:lnTo>
                    <a:pt x="518" y="1493"/>
                  </a:lnTo>
                  <a:lnTo>
                    <a:pt x="518" y="30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2740422" y="3517545"/>
              <a:ext cx="103452" cy="193941"/>
            </a:xfrm>
            <a:custGeom>
              <a:avLst/>
              <a:gdLst/>
              <a:ahLst/>
              <a:cxnLst/>
              <a:rect l="l" t="t" r="r" b="b"/>
              <a:pathLst>
                <a:path w="1380" h="2587" extrusionOk="0">
                  <a:moveTo>
                    <a:pt x="0" y="0"/>
                  </a:moveTo>
                  <a:lnTo>
                    <a:pt x="0" y="1791"/>
                  </a:lnTo>
                  <a:lnTo>
                    <a:pt x="1379" y="2587"/>
                  </a:lnTo>
                  <a:lnTo>
                    <a:pt x="1379" y="796"/>
                  </a:lnTo>
                  <a:lnTo>
                    <a:pt x="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Nha1">
            <a:extLst>
              <a:ext uri="{FF2B5EF4-FFF2-40B4-BE49-F238E27FC236}">
                <a16:creationId xmlns:a16="http://schemas.microsoft.com/office/drawing/2014/main" id="{EC996CF1-EA3A-47E6-A23A-B1EBDF2011B9}"/>
              </a:ext>
            </a:extLst>
          </p:cNvPr>
          <p:cNvGrpSpPr/>
          <p:nvPr/>
        </p:nvGrpSpPr>
        <p:grpSpPr>
          <a:xfrm>
            <a:off x="932170" y="1891800"/>
            <a:ext cx="930103" cy="984550"/>
            <a:chOff x="932170" y="1891800"/>
            <a:chExt cx="930103" cy="984550"/>
          </a:xfrm>
        </p:grpSpPr>
        <p:sp>
          <p:nvSpPr>
            <p:cNvPr id="787" name="Google Shape;787;p30"/>
            <p:cNvSpPr/>
            <p:nvPr/>
          </p:nvSpPr>
          <p:spPr>
            <a:xfrm>
              <a:off x="932170" y="2339207"/>
              <a:ext cx="930103" cy="537143"/>
            </a:xfrm>
            <a:custGeom>
              <a:avLst/>
              <a:gdLst/>
              <a:ahLst/>
              <a:cxnLst/>
              <a:rect l="l" t="t" r="r" b="b"/>
              <a:pathLst>
                <a:path w="12407" h="7165" extrusionOk="0">
                  <a:moveTo>
                    <a:pt x="6203" y="1"/>
                  </a:moveTo>
                  <a:lnTo>
                    <a:pt x="1" y="3582"/>
                  </a:lnTo>
                  <a:lnTo>
                    <a:pt x="6203" y="7164"/>
                  </a:lnTo>
                  <a:lnTo>
                    <a:pt x="12406" y="3582"/>
                  </a:lnTo>
                  <a:lnTo>
                    <a:pt x="6203"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1397109" y="2070822"/>
              <a:ext cx="310135" cy="715938"/>
            </a:xfrm>
            <a:custGeom>
              <a:avLst/>
              <a:gdLst/>
              <a:ahLst/>
              <a:cxnLst/>
              <a:rect l="l" t="t" r="r" b="b"/>
              <a:pathLst>
                <a:path w="4137" h="9550" extrusionOk="0">
                  <a:moveTo>
                    <a:pt x="4136" y="1"/>
                  </a:moveTo>
                  <a:lnTo>
                    <a:pt x="1" y="2387"/>
                  </a:lnTo>
                  <a:lnTo>
                    <a:pt x="1" y="9549"/>
                  </a:lnTo>
                  <a:lnTo>
                    <a:pt x="4136" y="7162"/>
                  </a:lnTo>
                  <a:lnTo>
                    <a:pt x="413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1087199" y="1891800"/>
              <a:ext cx="620043" cy="358046"/>
            </a:xfrm>
            <a:custGeom>
              <a:avLst/>
              <a:gdLst/>
              <a:ahLst/>
              <a:cxnLst/>
              <a:rect l="l" t="t" r="r" b="b"/>
              <a:pathLst>
                <a:path w="8271" h="4776" extrusionOk="0">
                  <a:moveTo>
                    <a:pt x="4135" y="598"/>
                  </a:moveTo>
                  <a:lnTo>
                    <a:pt x="7236" y="2389"/>
                  </a:lnTo>
                  <a:lnTo>
                    <a:pt x="6978" y="2538"/>
                  </a:lnTo>
                  <a:lnTo>
                    <a:pt x="4135" y="4178"/>
                  </a:lnTo>
                  <a:lnTo>
                    <a:pt x="1291" y="2538"/>
                  </a:lnTo>
                  <a:lnTo>
                    <a:pt x="1033" y="2389"/>
                  </a:lnTo>
                  <a:lnTo>
                    <a:pt x="4135" y="598"/>
                  </a:lnTo>
                  <a:close/>
                  <a:moveTo>
                    <a:pt x="4135" y="0"/>
                  </a:moveTo>
                  <a:lnTo>
                    <a:pt x="1" y="2389"/>
                  </a:lnTo>
                  <a:lnTo>
                    <a:pt x="4135" y="4775"/>
                  </a:lnTo>
                  <a:lnTo>
                    <a:pt x="8270" y="2389"/>
                  </a:lnTo>
                  <a:lnTo>
                    <a:pt x="413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1183982" y="1958971"/>
              <a:ext cx="426407" cy="246044"/>
            </a:xfrm>
            <a:custGeom>
              <a:avLst/>
              <a:gdLst/>
              <a:ahLst/>
              <a:cxnLst/>
              <a:rect l="l" t="t" r="r" b="b"/>
              <a:pathLst>
                <a:path w="5688" h="3282" extrusionOk="0">
                  <a:moveTo>
                    <a:pt x="2844" y="0"/>
                  </a:moveTo>
                  <a:lnTo>
                    <a:pt x="0" y="1642"/>
                  </a:lnTo>
                  <a:lnTo>
                    <a:pt x="2844" y="3282"/>
                  </a:lnTo>
                  <a:lnTo>
                    <a:pt x="5687" y="1642"/>
                  </a:lnTo>
                  <a:lnTo>
                    <a:pt x="284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1397109" y="1936555"/>
              <a:ext cx="232618" cy="145512"/>
            </a:xfrm>
            <a:custGeom>
              <a:avLst/>
              <a:gdLst/>
              <a:ahLst/>
              <a:cxnLst/>
              <a:rect l="l" t="t" r="r" b="b"/>
              <a:pathLst>
                <a:path w="3103" h="1941" extrusionOk="0">
                  <a:moveTo>
                    <a:pt x="1" y="1"/>
                  </a:moveTo>
                  <a:lnTo>
                    <a:pt x="1" y="299"/>
                  </a:lnTo>
                  <a:lnTo>
                    <a:pt x="2844" y="1941"/>
                  </a:lnTo>
                  <a:lnTo>
                    <a:pt x="3102" y="1792"/>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1087199" y="2070822"/>
              <a:ext cx="309985" cy="715938"/>
            </a:xfrm>
            <a:custGeom>
              <a:avLst/>
              <a:gdLst/>
              <a:ahLst/>
              <a:cxnLst/>
              <a:rect l="l" t="t" r="r" b="b"/>
              <a:pathLst>
                <a:path w="4135" h="9550" extrusionOk="0">
                  <a:moveTo>
                    <a:pt x="1" y="1"/>
                  </a:moveTo>
                  <a:lnTo>
                    <a:pt x="1" y="7162"/>
                  </a:lnTo>
                  <a:lnTo>
                    <a:pt x="4135" y="9549"/>
                  </a:lnTo>
                  <a:lnTo>
                    <a:pt x="4135" y="2387"/>
                  </a:ln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1164641" y="1936555"/>
              <a:ext cx="232543" cy="145512"/>
            </a:xfrm>
            <a:custGeom>
              <a:avLst/>
              <a:gdLst/>
              <a:ahLst/>
              <a:cxnLst/>
              <a:rect l="l" t="t" r="r" b="b"/>
              <a:pathLst>
                <a:path w="3102" h="1941" extrusionOk="0">
                  <a:moveTo>
                    <a:pt x="3102" y="1"/>
                  </a:moveTo>
                  <a:lnTo>
                    <a:pt x="0" y="1792"/>
                  </a:lnTo>
                  <a:lnTo>
                    <a:pt x="258" y="1941"/>
                  </a:lnTo>
                  <a:lnTo>
                    <a:pt x="3102" y="299"/>
                  </a:lnTo>
                  <a:lnTo>
                    <a:pt x="310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1435941" y="2249770"/>
              <a:ext cx="38757" cy="67246"/>
            </a:xfrm>
            <a:custGeom>
              <a:avLst/>
              <a:gdLst/>
              <a:ahLst/>
              <a:cxnLst/>
              <a:rect l="l" t="t" r="r" b="b"/>
              <a:pathLst>
                <a:path w="517" h="897" extrusionOk="0">
                  <a:moveTo>
                    <a:pt x="517" y="0"/>
                  </a:moveTo>
                  <a:lnTo>
                    <a:pt x="0" y="299"/>
                  </a:lnTo>
                  <a:lnTo>
                    <a:pt x="0" y="897"/>
                  </a:lnTo>
                  <a:lnTo>
                    <a:pt x="517" y="598"/>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1500486" y="2212511"/>
              <a:ext cx="38832" cy="67246"/>
            </a:xfrm>
            <a:custGeom>
              <a:avLst/>
              <a:gdLst/>
              <a:ahLst/>
              <a:cxnLst/>
              <a:rect l="l" t="t" r="r" b="b"/>
              <a:pathLst>
                <a:path w="518" h="897" extrusionOk="0">
                  <a:moveTo>
                    <a:pt x="517" y="0"/>
                  </a:moveTo>
                  <a:lnTo>
                    <a:pt x="1" y="299"/>
                  </a:lnTo>
                  <a:lnTo>
                    <a:pt x="1" y="896"/>
                  </a:lnTo>
                  <a:lnTo>
                    <a:pt x="517" y="597"/>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1565107" y="2175177"/>
              <a:ext cx="38757" cy="67246"/>
            </a:xfrm>
            <a:custGeom>
              <a:avLst/>
              <a:gdLst/>
              <a:ahLst/>
              <a:cxnLst/>
              <a:rect l="l" t="t" r="r" b="b"/>
              <a:pathLst>
                <a:path w="517" h="897" extrusionOk="0">
                  <a:moveTo>
                    <a:pt x="516" y="1"/>
                  </a:moveTo>
                  <a:lnTo>
                    <a:pt x="0" y="299"/>
                  </a:lnTo>
                  <a:lnTo>
                    <a:pt x="0" y="897"/>
                  </a:lnTo>
                  <a:lnTo>
                    <a:pt x="516" y="598"/>
                  </a:lnTo>
                  <a:lnTo>
                    <a:pt x="51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1629652" y="2137918"/>
              <a:ext cx="38757" cy="67096"/>
            </a:xfrm>
            <a:custGeom>
              <a:avLst/>
              <a:gdLst/>
              <a:ahLst/>
              <a:cxnLst/>
              <a:rect l="l" t="t" r="r" b="b"/>
              <a:pathLst>
                <a:path w="517" h="895" extrusionOk="0">
                  <a:moveTo>
                    <a:pt x="517" y="0"/>
                  </a:moveTo>
                  <a:lnTo>
                    <a:pt x="0" y="299"/>
                  </a:lnTo>
                  <a:lnTo>
                    <a:pt x="0" y="895"/>
                  </a:lnTo>
                  <a:lnTo>
                    <a:pt x="517" y="598"/>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1435941" y="2350452"/>
              <a:ext cx="38757" cy="67246"/>
            </a:xfrm>
            <a:custGeom>
              <a:avLst/>
              <a:gdLst/>
              <a:ahLst/>
              <a:cxnLst/>
              <a:rect l="l" t="t" r="r" b="b"/>
              <a:pathLst>
                <a:path w="517" h="897" extrusionOk="0">
                  <a:moveTo>
                    <a:pt x="517" y="0"/>
                  </a:moveTo>
                  <a:lnTo>
                    <a:pt x="0" y="299"/>
                  </a:lnTo>
                  <a:lnTo>
                    <a:pt x="0" y="896"/>
                  </a:lnTo>
                  <a:lnTo>
                    <a:pt x="517" y="598"/>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1500486" y="2313118"/>
              <a:ext cx="38832" cy="67246"/>
            </a:xfrm>
            <a:custGeom>
              <a:avLst/>
              <a:gdLst/>
              <a:ahLst/>
              <a:cxnLst/>
              <a:rect l="l" t="t" r="r" b="b"/>
              <a:pathLst>
                <a:path w="518" h="897" extrusionOk="0">
                  <a:moveTo>
                    <a:pt x="517" y="1"/>
                  </a:moveTo>
                  <a:lnTo>
                    <a:pt x="1" y="299"/>
                  </a:lnTo>
                  <a:lnTo>
                    <a:pt x="1"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1565107" y="2275859"/>
              <a:ext cx="38757" cy="67246"/>
            </a:xfrm>
            <a:custGeom>
              <a:avLst/>
              <a:gdLst/>
              <a:ahLst/>
              <a:cxnLst/>
              <a:rect l="l" t="t" r="r" b="b"/>
              <a:pathLst>
                <a:path w="517" h="897" extrusionOk="0">
                  <a:moveTo>
                    <a:pt x="516" y="0"/>
                  </a:moveTo>
                  <a:lnTo>
                    <a:pt x="0" y="299"/>
                  </a:lnTo>
                  <a:lnTo>
                    <a:pt x="0" y="897"/>
                  </a:lnTo>
                  <a:lnTo>
                    <a:pt x="516" y="598"/>
                  </a:lnTo>
                  <a:lnTo>
                    <a:pt x="516"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1629652" y="2238600"/>
              <a:ext cx="38757" cy="67246"/>
            </a:xfrm>
            <a:custGeom>
              <a:avLst/>
              <a:gdLst/>
              <a:ahLst/>
              <a:cxnLst/>
              <a:rect l="l" t="t" r="r" b="b"/>
              <a:pathLst>
                <a:path w="517" h="897" extrusionOk="0">
                  <a:moveTo>
                    <a:pt x="517" y="0"/>
                  </a:moveTo>
                  <a:lnTo>
                    <a:pt x="0" y="299"/>
                  </a:lnTo>
                  <a:lnTo>
                    <a:pt x="0" y="896"/>
                  </a:lnTo>
                  <a:lnTo>
                    <a:pt x="517" y="597"/>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1435941" y="2451058"/>
              <a:ext cx="38757" cy="67321"/>
            </a:xfrm>
            <a:custGeom>
              <a:avLst/>
              <a:gdLst/>
              <a:ahLst/>
              <a:cxnLst/>
              <a:rect l="l" t="t" r="r" b="b"/>
              <a:pathLst>
                <a:path w="517" h="898" extrusionOk="0">
                  <a:moveTo>
                    <a:pt x="517" y="1"/>
                  </a:moveTo>
                  <a:lnTo>
                    <a:pt x="0" y="300"/>
                  </a:lnTo>
                  <a:lnTo>
                    <a:pt x="0"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1500486" y="2413799"/>
              <a:ext cx="38832" cy="67246"/>
            </a:xfrm>
            <a:custGeom>
              <a:avLst/>
              <a:gdLst/>
              <a:ahLst/>
              <a:cxnLst/>
              <a:rect l="l" t="t" r="r" b="b"/>
              <a:pathLst>
                <a:path w="518" h="897" extrusionOk="0">
                  <a:moveTo>
                    <a:pt x="517" y="1"/>
                  </a:moveTo>
                  <a:lnTo>
                    <a:pt x="1" y="299"/>
                  </a:lnTo>
                  <a:lnTo>
                    <a:pt x="1"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1565107" y="2376541"/>
              <a:ext cx="38757" cy="67246"/>
            </a:xfrm>
            <a:custGeom>
              <a:avLst/>
              <a:gdLst/>
              <a:ahLst/>
              <a:cxnLst/>
              <a:rect l="l" t="t" r="r" b="b"/>
              <a:pathLst>
                <a:path w="517" h="897" extrusionOk="0">
                  <a:moveTo>
                    <a:pt x="516" y="0"/>
                  </a:moveTo>
                  <a:lnTo>
                    <a:pt x="0" y="299"/>
                  </a:lnTo>
                  <a:lnTo>
                    <a:pt x="0" y="896"/>
                  </a:lnTo>
                  <a:lnTo>
                    <a:pt x="516" y="598"/>
                  </a:lnTo>
                  <a:lnTo>
                    <a:pt x="516"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1629652" y="2339207"/>
              <a:ext cx="38757" cy="67246"/>
            </a:xfrm>
            <a:custGeom>
              <a:avLst/>
              <a:gdLst/>
              <a:ahLst/>
              <a:cxnLst/>
              <a:rect l="l" t="t" r="r" b="b"/>
              <a:pathLst>
                <a:path w="517" h="897" extrusionOk="0">
                  <a:moveTo>
                    <a:pt x="517" y="1"/>
                  </a:moveTo>
                  <a:lnTo>
                    <a:pt x="0" y="300"/>
                  </a:lnTo>
                  <a:lnTo>
                    <a:pt x="0"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1435941" y="2551737"/>
              <a:ext cx="38757" cy="67246"/>
            </a:xfrm>
            <a:custGeom>
              <a:avLst/>
              <a:gdLst/>
              <a:ahLst/>
              <a:cxnLst/>
              <a:rect l="l" t="t" r="r" b="b"/>
              <a:pathLst>
                <a:path w="517" h="897" extrusionOk="0">
                  <a:moveTo>
                    <a:pt x="517" y="1"/>
                  </a:moveTo>
                  <a:lnTo>
                    <a:pt x="0" y="299"/>
                  </a:lnTo>
                  <a:lnTo>
                    <a:pt x="0"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1500486" y="2514481"/>
              <a:ext cx="38832" cy="67246"/>
            </a:xfrm>
            <a:custGeom>
              <a:avLst/>
              <a:gdLst/>
              <a:ahLst/>
              <a:cxnLst/>
              <a:rect l="l" t="t" r="r" b="b"/>
              <a:pathLst>
                <a:path w="518" h="897" extrusionOk="0">
                  <a:moveTo>
                    <a:pt x="517" y="0"/>
                  </a:moveTo>
                  <a:lnTo>
                    <a:pt x="1" y="299"/>
                  </a:lnTo>
                  <a:lnTo>
                    <a:pt x="1" y="896"/>
                  </a:lnTo>
                  <a:lnTo>
                    <a:pt x="517" y="598"/>
                  </a:lnTo>
                  <a:lnTo>
                    <a:pt x="51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1565107" y="2477147"/>
              <a:ext cx="38757" cy="67321"/>
            </a:xfrm>
            <a:custGeom>
              <a:avLst/>
              <a:gdLst/>
              <a:ahLst/>
              <a:cxnLst/>
              <a:rect l="l" t="t" r="r" b="b"/>
              <a:pathLst>
                <a:path w="517" h="898" extrusionOk="0">
                  <a:moveTo>
                    <a:pt x="516" y="1"/>
                  </a:moveTo>
                  <a:lnTo>
                    <a:pt x="0" y="300"/>
                  </a:lnTo>
                  <a:lnTo>
                    <a:pt x="0" y="897"/>
                  </a:lnTo>
                  <a:lnTo>
                    <a:pt x="516" y="598"/>
                  </a:lnTo>
                  <a:lnTo>
                    <a:pt x="51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1629652" y="2439888"/>
              <a:ext cx="38757" cy="67246"/>
            </a:xfrm>
            <a:custGeom>
              <a:avLst/>
              <a:gdLst/>
              <a:ahLst/>
              <a:cxnLst/>
              <a:rect l="l" t="t" r="r" b="b"/>
              <a:pathLst>
                <a:path w="517" h="897" extrusionOk="0">
                  <a:moveTo>
                    <a:pt x="517" y="1"/>
                  </a:moveTo>
                  <a:lnTo>
                    <a:pt x="0" y="299"/>
                  </a:lnTo>
                  <a:lnTo>
                    <a:pt x="0" y="897"/>
                  </a:lnTo>
                  <a:lnTo>
                    <a:pt x="517" y="598"/>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435941" y="2652497"/>
              <a:ext cx="38757" cy="67171"/>
            </a:xfrm>
            <a:custGeom>
              <a:avLst/>
              <a:gdLst/>
              <a:ahLst/>
              <a:cxnLst/>
              <a:rect l="l" t="t" r="r" b="b"/>
              <a:pathLst>
                <a:path w="517" h="896" extrusionOk="0">
                  <a:moveTo>
                    <a:pt x="517" y="1"/>
                  </a:moveTo>
                  <a:lnTo>
                    <a:pt x="0" y="298"/>
                  </a:lnTo>
                  <a:lnTo>
                    <a:pt x="0" y="896"/>
                  </a:lnTo>
                  <a:lnTo>
                    <a:pt x="517" y="597"/>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1629652" y="2540642"/>
              <a:ext cx="38757" cy="67171"/>
            </a:xfrm>
            <a:custGeom>
              <a:avLst/>
              <a:gdLst/>
              <a:ahLst/>
              <a:cxnLst/>
              <a:rect l="l" t="t" r="r" b="b"/>
              <a:pathLst>
                <a:path w="517" h="896" extrusionOk="0">
                  <a:moveTo>
                    <a:pt x="517" y="1"/>
                  </a:moveTo>
                  <a:lnTo>
                    <a:pt x="0" y="298"/>
                  </a:lnTo>
                  <a:lnTo>
                    <a:pt x="0" y="895"/>
                  </a:lnTo>
                  <a:lnTo>
                    <a:pt x="517" y="597"/>
                  </a:lnTo>
                  <a:lnTo>
                    <a:pt x="51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1190504" y="2577979"/>
              <a:ext cx="103452" cy="149186"/>
            </a:xfrm>
            <a:custGeom>
              <a:avLst/>
              <a:gdLst/>
              <a:ahLst/>
              <a:cxnLst/>
              <a:rect l="l" t="t" r="r" b="b"/>
              <a:pathLst>
                <a:path w="1380" h="1990" extrusionOk="0">
                  <a:moveTo>
                    <a:pt x="0" y="0"/>
                  </a:moveTo>
                  <a:lnTo>
                    <a:pt x="0" y="1194"/>
                  </a:lnTo>
                  <a:lnTo>
                    <a:pt x="1379" y="1990"/>
                  </a:lnTo>
                  <a:lnTo>
                    <a:pt x="1379" y="795"/>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1190504" y="2577979"/>
              <a:ext cx="103452" cy="149186"/>
            </a:xfrm>
            <a:custGeom>
              <a:avLst/>
              <a:gdLst/>
              <a:ahLst/>
              <a:cxnLst/>
              <a:rect l="l" t="t" r="r" b="b"/>
              <a:pathLst>
                <a:path w="1380" h="1990" extrusionOk="0">
                  <a:moveTo>
                    <a:pt x="0" y="0"/>
                  </a:moveTo>
                  <a:lnTo>
                    <a:pt x="0" y="1194"/>
                  </a:lnTo>
                  <a:lnTo>
                    <a:pt x="1379" y="1990"/>
                  </a:lnTo>
                  <a:lnTo>
                    <a:pt x="1379" y="795"/>
                  </a:lnTo>
                  <a:lnTo>
                    <a:pt x="0"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1190504" y="2577979"/>
              <a:ext cx="103452" cy="149186"/>
            </a:xfrm>
            <a:custGeom>
              <a:avLst/>
              <a:gdLst/>
              <a:ahLst/>
              <a:cxnLst/>
              <a:rect l="l" t="t" r="r" b="b"/>
              <a:pathLst>
                <a:path w="1380" h="1990" extrusionOk="0">
                  <a:moveTo>
                    <a:pt x="0" y="0"/>
                  </a:moveTo>
                  <a:lnTo>
                    <a:pt x="0" y="1194"/>
                  </a:lnTo>
                  <a:lnTo>
                    <a:pt x="181" y="1298"/>
                  </a:lnTo>
                  <a:lnTo>
                    <a:pt x="181" y="312"/>
                  </a:lnTo>
                  <a:lnTo>
                    <a:pt x="1199" y="899"/>
                  </a:lnTo>
                  <a:lnTo>
                    <a:pt x="1199" y="1885"/>
                  </a:lnTo>
                  <a:lnTo>
                    <a:pt x="1379" y="1990"/>
                  </a:lnTo>
                  <a:lnTo>
                    <a:pt x="1379" y="795"/>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1125881" y="2137918"/>
              <a:ext cx="232618" cy="581749"/>
            </a:xfrm>
            <a:custGeom>
              <a:avLst/>
              <a:gdLst/>
              <a:ahLst/>
              <a:cxnLst/>
              <a:rect l="l" t="t" r="r" b="b"/>
              <a:pathLst>
                <a:path w="3103" h="7760" extrusionOk="0">
                  <a:moveTo>
                    <a:pt x="1" y="0"/>
                  </a:moveTo>
                  <a:lnTo>
                    <a:pt x="1" y="5969"/>
                  </a:lnTo>
                  <a:lnTo>
                    <a:pt x="862" y="6466"/>
                  </a:lnTo>
                  <a:lnTo>
                    <a:pt x="862" y="5870"/>
                  </a:lnTo>
                  <a:lnTo>
                    <a:pt x="2241" y="6665"/>
                  </a:lnTo>
                  <a:lnTo>
                    <a:pt x="2241" y="7262"/>
                  </a:lnTo>
                  <a:lnTo>
                    <a:pt x="3103" y="7760"/>
                  </a:lnTo>
                  <a:lnTo>
                    <a:pt x="3103" y="1791"/>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1500486" y="2577979"/>
              <a:ext cx="103377" cy="149186"/>
            </a:xfrm>
            <a:custGeom>
              <a:avLst/>
              <a:gdLst/>
              <a:ahLst/>
              <a:cxnLst/>
              <a:rect l="l" t="t" r="r" b="b"/>
              <a:pathLst>
                <a:path w="1379" h="1990" extrusionOk="0">
                  <a:moveTo>
                    <a:pt x="1378" y="0"/>
                  </a:moveTo>
                  <a:lnTo>
                    <a:pt x="1" y="795"/>
                  </a:lnTo>
                  <a:lnTo>
                    <a:pt x="1" y="1990"/>
                  </a:lnTo>
                  <a:lnTo>
                    <a:pt x="1378" y="1194"/>
                  </a:lnTo>
                  <a:lnTo>
                    <a:pt x="137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Dai_phun">
            <a:extLst>
              <a:ext uri="{FF2B5EF4-FFF2-40B4-BE49-F238E27FC236}">
                <a16:creationId xmlns:a16="http://schemas.microsoft.com/office/drawing/2014/main" id="{292CA501-4DC7-424F-9D5D-3CC106076B15}"/>
              </a:ext>
            </a:extLst>
          </p:cNvPr>
          <p:cNvGrpSpPr/>
          <p:nvPr/>
        </p:nvGrpSpPr>
        <p:grpSpPr>
          <a:xfrm>
            <a:off x="1397034" y="2792758"/>
            <a:ext cx="620193" cy="709944"/>
            <a:chOff x="1397034" y="2792758"/>
            <a:chExt cx="620193" cy="709944"/>
          </a:xfrm>
        </p:grpSpPr>
        <p:sp>
          <p:nvSpPr>
            <p:cNvPr id="829" name="Google Shape;829;p30"/>
            <p:cNvSpPr/>
            <p:nvPr/>
          </p:nvSpPr>
          <p:spPr>
            <a:xfrm>
              <a:off x="1707016" y="3234093"/>
              <a:ext cx="310210" cy="268609"/>
            </a:xfrm>
            <a:custGeom>
              <a:avLst/>
              <a:gdLst/>
              <a:ahLst/>
              <a:cxnLst/>
              <a:rect l="l" t="t" r="r" b="b"/>
              <a:pathLst>
                <a:path w="4138" h="3583" extrusionOk="0">
                  <a:moveTo>
                    <a:pt x="4138" y="1"/>
                  </a:moveTo>
                  <a:lnTo>
                    <a:pt x="1" y="2389"/>
                  </a:lnTo>
                  <a:lnTo>
                    <a:pt x="1" y="3582"/>
                  </a:lnTo>
                  <a:lnTo>
                    <a:pt x="4137" y="1196"/>
                  </a:lnTo>
                  <a:lnTo>
                    <a:pt x="4138" y="1"/>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397034" y="3189412"/>
              <a:ext cx="620193" cy="223853"/>
            </a:xfrm>
            <a:custGeom>
              <a:avLst/>
              <a:gdLst/>
              <a:ahLst/>
              <a:cxnLst/>
              <a:rect l="l" t="t" r="r" b="b"/>
              <a:pathLst>
                <a:path w="8273" h="2986" extrusionOk="0">
                  <a:moveTo>
                    <a:pt x="1036" y="1"/>
                  </a:moveTo>
                  <a:lnTo>
                    <a:pt x="0" y="597"/>
                  </a:lnTo>
                  <a:lnTo>
                    <a:pt x="4136" y="2985"/>
                  </a:lnTo>
                  <a:lnTo>
                    <a:pt x="8273" y="597"/>
                  </a:lnTo>
                  <a:lnTo>
                    <a:pt x="7238" y="1"/>
                  </a:lnTo>
                  <a:lnTo>
                    <a:pt x="7238" y="597"/>
                  </a:lnTo>
                  <a:lnTo>
                    <a:pt x="4137" y="2389"/>
                  </a:lnTo>
                  <a:lnTo>
                    <a:pt x="1036" y="597"/>
                  </a:lnTo>
                  <a:lnTo>
                    <a:pt x="1036" y="1"/>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1707016" y="3189412"/>
              <a:ext cx="232618" cy="179173"/>
            </a:xfrm>
            <a:custGeom>
              <a:avLst/>
              <a:gdLst/>
              <a:ahLst/>
              <a:cxnLst/>
              <a:rect l="l" t="t" r="r" b="b"/>
              <a:pathLst>
                <a:path w="3103" h="2390" extrusionOk="0">
                  <a:moveTo>
                    <a:pt x="3103" y="1"/>
                  </a:moveTo>
                  <a:lnTo>
                    <a:pt x="1" y="1792"/>
                  </a:lnTo>
                  <a:lnTo>
                    <a:pt x="2" y="2389"/>
                  </a:lnTo>
                  <a:lnTo>
                    <a:pt x="3103" y="597"/>
                  </a:lnTo>
                  <a:lnTo>
                    <a:pt x="3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1474623" y="3144656"/>
              <a:ext cx="465014" cy="179098"/>
            </a:xfrm>
            <a:custGeom>
              <a:avLst/>
              <a:gdLst/>
              <a:ahLst/>
              <a:cxnLst/>
              <a:rect l="l" t="t" r="r" b="b"/>
              <a:pathLst>
                <a:path w="6203" h="2389" extrusionOk="0">
                  <a:moveTo>
                    <a:pt x="1033" y="0"/>
                  </a:moveTo>
                  <a:lnTo>
                    <a:pt x="1" y="598"/>
                  </a:lnTo>
                  <a:lnTo>
                    <a:pt x="3101" y="2389"/>
                  </a:lnTo>
                  <a:lnTo>
                    <a:pt x="6203" y="598"/>
                  </a:lnTo>
                  <a:lnTo>
                    <a:pt x="5170" y="2"/>
                  </a:lnTo>
                  <a:lnTo>
                    <a:pt x="5170" y="598"/>
                  </a:lnTo>
                  <a:lnTo>
                    <a:pt x="3102" y="1791"/>
                  </a:lnTo>
                  <a:lnTo>
                    <a:pt x="1035" y="598"/>
                  </a:lnTo>
                  <a:lnTo>
                    <a:pt x="1035" y="0"/>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1707016" y="3055145"/>
              <a:ext cx="155254" cy="223853"/>
            </a:xfrm>
            <a:custGeom>
              <a:avLst/>
              <a:gdLst/>
              <a:ahLst/>
              <a:cxnLst/>
              <a:rect l="l" t="t" r="r" b="b"/>
              <a:pathLst>
                <a:path w="2071" h="2986" extrusionOk="0">
                  <a:moveTo>
                    <a:pt x="2069" y="1"/>
                  </a:moveTo>
                  <a:lnTo>
                    <a:pt x="1" y="1194"/>
                  </a:lnTo>
                  <a:lnTo>
                    <a:pt x="2" y="2985"/>
                  </a:lnTo>
                  <a:lnTo>
                    <a:pt x="2070" y="1792"/>
                  </a:lnTo>
                  <a:lnTo>
                    <a:pt x="2070" y="1196"/>
                  </a:lnTo>
                  <a:lnTo>
                    <a:pt x="2069" y="1"/>
                  </a:lnTo>
                  <a:close/>
                </a:path>
              </a:pathLst>
            </a:custGeom>
            <a:solidFill>
              <a:srgbClr val="F4AA9E"/>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1707016" y="2982426"/>
              <a:ext cx="126092" cy="86813"/>
            </a:xfrm>
            <a:custGeom>
              <a:avLst/>
              <a:gdLst/>
              <a:ahLst/>
              <a:cxnLst/>
              <a:rect l="l" t="t" r="r" b="b"/>
              <a:pathLst>
                <a:path w="1682" h="1158" extrusionOk="0">
                  <a:moveTo>
                    <a:pt x="1" y="1"/>
                  </a:moveTo>
                  <a:lnTo>
                    <a:pt x="2" y="375"/>
                  </a:lnTo>
                  <a:lnTo>
                    <a:pt x="1360" y="1158"/>
                  </a:lnTo>
                  <a:lnTo>
                    <a:pt x="1682" y="971"/>
                  </a:lnTo>
                  <a:lnTo>
                    <a:pt x="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552063" y="3055145"/>
              <a:ext cx="155179" cy="223853"/>
            </a:xfrm>
            <a:custGeom>
              <a:avLst/>
              <a:gdLst/>
              <a:ahLst/>
              <a:cxnLst/>
              <a:rect l="l" t="t" r="r" b="b"/>
              <a:pathLst>
                <a:path w="2070" h="2986" extrusionOk="0">
                  <a:moveTo>
                    <a:pt x="0" y="1"/>
                  </a:moveTo>
                  <a:lnTo>
                    <a:pt x="2" y="1194"/>
                  </a:lnTo>
                  <a:lnTo>
                    <a:pt x="2" y="1792"/>
                  </a:lnTo>
                  <a:lnTo>
                    <a:pt x="2069" y="2985"/>
                  </a:lnTo>
                  <a:lnTo>
                    <a:pt x="2068" y="1194"/>
                  </a:ln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474623" y="3189412"/>
              <a:ext cx="232618" cy="179173"/>
            </a:xfrm>
            <a:custGeom>
              <a:avLst/>
              <a:gdLst/>
              <a:ahLst/>
              <a:cxnLst/>
              <a:rect l="l" t="t" r="r" b="b"/>
              <a:pathLst>
                <a:path w="3103" h="2390" extrusionOk="0">
                  <a:moveTo>
                    <a:pt x="1" y="1"/>
                  </a:moveTo>
                  <a:lnTo>
                    <a:pt x="1" y="597"/>
                  </a:lnTo>
                  <a:lnTo>
                    <a:pt x="3102" y="2389"/>
                  </a:lnTo>
                  <a:lnTo>
                    <a:pt x="3101" y="1790"/>
                  </a:lnTo>
                  <a:lnTo>
                    <a:pt x="1" y="1"/>
                  </a:lnTo>
                  <a:close/>
                </a:path>
              </a:pathLst>
            </a:custGeom>
            <a:solidFill>
              <a:srgbClr val="FD876C"/>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1397034" y="3234093"/>
              <a:ext cx="310060" cy="268609"/>
            </a:xfrm>
            <a:custGeom>
              <a:avLst/>
              <a:gdLst/>
              <a:ahLst/>
              <a:cxnLst/>
              <a:rect l="l" t="t" r="r" b="b"/>
              <a:pathLst>
                <a:path w="4136" h="3583" extrusionOk="0">
                  <a:moveTo>
                    <a:pt x="0" y="1"/>
                  </a:moveTo>
                  <a:lnTo>
                    <a:pt x="0" y="1194"/>
                  </a:lnTo>
                  <a:lnTo>
                    <a:pt x="4136" y="3582"/>
                  </a:lnTo>
                  <a:lnTo>
                    <a:pt x="4136" y="2389"/>
                  </a:lnTo>
                  <a:lnTo>
                    <a:pt x="0" y="1"/>
                  </a:lnTo>
                  <a:close/>
                </a:path>
              </a:pathLst>
            </a:custGeom>
            <a:solidFill>
              <a:srgbClr val="FD876C"/>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1552063" y="2965708"/>
              <a:ext cx="310060" cy="179023"/>
            </a:xfrm>
            <a:custGeom>
              <a:avLst/>
              <a:gdLst/>
              <a:ahLst/>
              <a:cxnLst/>
              <a:rect l="l" t="t" r="r" b="b"/>
              <a:pathLst>
                <a:path w="4136" h="2388" extrusionOk="0">
                  <a:moveTo>
                    <a:pt x="2068" y="224"/>
                  </a:moveTo>
                  <a:lnTo>
                    <a:pt x="3749" y="1194"/>
                  </a:lnTo>
                  <a:lnTo>
                    <a:pt x="3427" y="1381"/>
                  </a:lnTo>
                  <a:lnTo>
                    <a:pt x="2068" y="2164"/>
                  </a:lnTo>
                  <a:lnTo>
                    <a:pt x="387" y="1194"/>
                  </a:lnTo>
                  <a:lnTo>
                    <a:pt x="2068" y="224"/>
                  </a:lnTo>
                  <a:close/>
                  <a:moveTo>
                    <a:pt x="2068" y="1"/>
                  </a:moveTo>
                  <a:lnTo>
                    <a:pt x="0" y="1194"/>
                  </a:lnTo>
                  <a:lnTo>
                    <a:pt x="2068" y="2387"/>
                  </a:lnTo>
                  <a:lnTo>
                    <a:pt x="4136" y="1194"/>
                  </a:lnTo>
                  <a:lnTo>
                    <a:pt x="206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1581074" y="2982426"/>
              <a:ext cx="126167" cy="86738"/>
            </a:xfrm>
            <a:custGeom>
              <a:avLst/>
              <a:gdLst/>
              <a:ahLst/>
              <a:cxnLst/>
              <a:rect l="l" t="t" r="r" b="b"/>
              <a:pathLst>
                <a:path w="1683" h="1157" extrusionOk="0">
                  <a:moveTo>
                    <a:pt x="1681" y="1"/>
                  </a:moveTo>
                  <a:lnTo>
                    <a:pt x="0" y="971"/>
                  </a:lnTo>
                  <a:lnTo>
                    <a:pt x="324" y="1157"/>
                  </a:lnTo>
                  <a:lnTo>
                    <a:pt x="1682" y="374"/>
                  </a:lnTo>
                  <a:lnTo>
                    <a:pt x="168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1605288" y="3010389"/>
              <a:ext cx="203681" cy="117624"/>
            </a:xfrm>
            <a:custGeom>
              <a:avLst/>
              <a:gdLst/>
              <a:ahLst/>
              <a:cxnLst/>
              <a:rect l="l" t="t" r="r" b="b"/>
              <a:pathLst>
                <a:path w="2717" h="1569" extrusionOk="0">
                  <a:moveTo>
                    <a:pt x="1359" y="1"/>
                  </a:moveTo>
                  <a:lnTo>
                    <a:pt x="1" y="784"/>
                  </a:lnTo>
                  <a:lnTo>
                    <a:pt x="1358" y="1568"/>
                  </a:lnTo>
                  <a:lnTo>
                    <a:pt x="2717" y="785"/>
                  </a:lnTo>
                  <a:lnTo>
                    <a:pt x="1359" y="2"/>
                  </a:lnTo>
                  <a:lnTo>
                    <a:pt x="1359"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1703493" y="2827768"/>
              <a:ext cx="7347" cy="231200"/>
            </a:xfrm>
            <a:custGeom>
              <a:avLst/>
              <a:gdLst/>
              <a:ahLst/>
              <a:cxnLst/>
              <a:rect l="l" t="t" r="r" b="b"/>
              <a:pathLst>
                <a:path w="98" h="3084" extrusionOk="0">
                  <a:moveTo>
                    <a:pt x="49" y="1"/>
                  </a:moveTo>
                  <a:cubicBezTo>
                    <a:pt x="24" y="1"/>
                    <a:pt x="0" y="17"/>
                    <a:pt x="0" y="50"/>
                  </a:cubicBezTo>
                  <a:lnTo>
                    <a:pt x="0" y="3034"/>
                  </a:lnTo>
                  <a:cubicBezTo>
                    <a:pt x="0" y="3061"/>
                    <a:pt x="22" y="3083"/>
                    <a:pt x="48" y="3083"/>
                  </a:cubicBezTo>
                  <a:cubicBezTo>
                    <a:pt x="75" y="3083"/>
                    <a:pt x="97" y="3061"/>
                    <a:pt x="97" y="3034"/>
                  </a:cubicBezTo>
                  <a:lnTo>
                    <a:pt x="97" y="50"/>
                  </a:lnTo>
                  <a:cubicBezTo>
                    <a:pt x="97" y="17"/>
                    <a:pt x="73" y="1"/>
                    <a:pt x="49"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1655440" y="2792758"/>
              <a:ext cx="90483" cy="77517"/>
            </a:xfrm>
            <a:custGeom>
              <a:avLst/>
              <a:gdLst/>
              <a:ahLst/>
              <a:cxnLst/>
              <a:rect l="l" t="t" r="r" b="b"/>
              <a:pathLst>
                <a:path w="1207" h="1034" extrusionOk="0">
                  <a:moveTo>
                    <a:pt x="690" y="0"/>
                  </a:moveTo>
                  <a:cubicBezTo>
                    <a:pt x="231" y="0"/>
                    <a:pt x="0" y="557"/>
                    <a:pt x="325" y="882"/>
                  </a:cubicBezTo>
                  <a:cubicBezTo>
                    <a:pt x="424" y="981"/>
                    <a:pt x="556" y="1033"/>
                    <a:pt x="690" y="1033"/>
                  </a:cubicBezTo>
                  <a:cubicBezTo>
                    <a:pt x="756" y="1033"/>
                    <a:pt x="824" y="1020"/>
                    <a:pt x="888" y="994"/>
                  </a:cubicBezTo>
                  <a:cubicBezTo>
                    <a:pt x="1080" y="914"/>
                    <a:pt x="1207" y="726"/>
                    <a:pt x="1207" y="517"/>
                  </a:cubicBezTo>
                  <a:cubicBezTo>
                    <a:pt x="1207" y="232"/>
                    <a:pt x="975" y="0"/>
                    <a:pt x="69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Cot_mail">
            <a:extLst>
              <a:ext uri="{FF2B5EF4-FFF2-40B4-BE49-F238E27FC236}">
                <a16:creationId xmlns:a16="http://schemas.microsoft.com/office/drawing/2014/main" id="{AFF1339C-BA4D-4403-9469-470FD482A3B1}"/>
              </a:ext>
            </a:extLst>
          </p:cNvPr>
          <p:cNvGrpSpPr/>
          <p:nvPr/>
        </p:nvGrpSpPr>
        <p:grpSpPr>
          <a:xfrm>
            <a:off x="1862048" y="3346094"/>
            <a:ext cx="620118" cy="693602"/>
            <a:chOff x="1862048" y="3346094"/>
            <a:chExt cx="620118" cy="693602"/>
          </a:xfrm>
        </p:grpSpPr>
        <p:sp>
          <p:nvSpPr>
            <p:cNvPr id="725" name="Google Shape;725;p30"/>
            <p:cNvSpPr/>
            <p:nvPr/>
          </p:nvSpPr>
          <p:spPr>
            <a:xfrm>
              <a:off x="1862048" y="3681575"/>
              <a:ext cx="620118" cy="358121"/>
            </a:xfrm>
            <a:custGeom>
              <a:avLst/>
              <a:gdLst/>
              <a:ahLst/>
              <a:cxnLst/>
              <a:rect l="l" t="t" r="r" b="b"/>
              <a:pathLst>
                <a:path w="8272" h="4777" extrusionOk="0">
                  <a:moveTo>
                    <a:pt x="4138" y="0"/>
                  </a:moveTo>
                  <a:lnTo>
                    <a:pt x="1" y="2388"/>
                  </a:lnTo>
                  <a:lnTo>
                    <a:pt x="4136" y="4777"/>
                  </a:lnTo>
                  <a:lnTo>
                    <a:pt x="8272" y="2388"/>
                  </a:lnTo>
                  <a:lnTo>
                    <a:pt x="4138"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2172105" y="3815917"/>
              <a:ext cx="155104" cy="134192"/>
            </a:xfrm>
            <a:custGeom>
              <a:avLst/>
              <a:gdLst/>
              <a:ahLst/>
              <a:cxnLst/>
              <a:rect l="l" t="t" r="r" b="b"/>
              <a:pathLst>
                <a:path w="2069" h="1790" extrusionOk="0">
                  <a:moveTo>
                    <a:pt x="2068" y="1"/>
                  </a:moveTo>
                  <a:lnTo>
                    <a:pt x="0" y="1194"/>
                  </a:lnTo>
                  <a:lnTo>
                    <a:pt x="0" y="1790"/>
                  </a:lnTo>
                  <a:lnTo>
                    <a:pt x="2068" y="596"/>
                  </a:lnTo>
                  <a:lnTo>
                    <a:pt x="2068"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2017077" y="3726480"/>
              <a:ext cx="310135" cy="178948"/>
            </a:xfrm>
            <a:custGeom>
              <a:avLst/>
              <a:gdLst/>
              <a:ahLst/>
              <a:cxnLst/>
              <a:rect l="l" t="t" r="r" b="b"/>
              <a:pathLst>
                <a:path w="4137" h="2387" extrusionOk="0">
                  <a:moveTo>
                    <a:pt x="2068" y="0"/>
                  </a:moveTo>
                  <a:lnTo>
                    <a:pt x="1" y="1194"/>
                  </a:lnTo>
                  <a:lnTo>
                    <a:pt x="2068" y="2387"/>
                  </a:lnTo>
                  <a:lnTo>
                    <a:pt x="4136" y="1194"/>
                  </a:lnTo>
                  <a:lnTo>
                    <a:pt x="206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2017077" y="3815917"/>
              <a:ext cx="155104" cy="134192"/>
            </a:xfrm>
            <a:custGeom>
              <a:avLst/>
              <a:gdLst/>
              <a:ahLst/>
              <a:cxnLst/>
              <a:rect l="l" t="t" r="r" b="b"/>
              <a:pathLst>
                <a:path w="2069" h="1790" extrusionOk="0">
                  <a:moveTo>
                    <a:pt x="1" y="1"/>
                  </a:moveTo>
                  <a:lnTo>
                    <a:pt x="1" y="596"/>
                  </a:lnTo>
                  <a:lnTo>
                    <a:pt x="2068" y="1790"/>
                  </a:lnTo>
                  <a:lnTo>
                    <a:pt x="2068" y="1194"/>
                  </a:lnTo>
                  <a:lnTo>
                    <a:pt x="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2210787" y="3368510"/>
              <a:ext cx="193936" cy="290800"/>
            </a:xfrm>
            <a:custGeom>
              <a:avLst/>
              <a:gdLst/>
              <a:ahLst/>
              <a:cxnLst/>
              <a:rect l="l" t="t" r="r" b="b"/>
              <a:pathLst>
                <a:path w="2587" h="3879" extrusionOk="0">
                  <a:moveTo>
                    <a:pt x="2586" y="0"/>
                  </a:moveTo>
                  <a:lnTo>
                    <a:pt x="1" y="1492"/>
                  </a:lnTo>
                  <a:lnTo>
                    <a:pt x="1" y="3879"/>
                  </a:lnTo>
                  <a:lnTo>
                    <a:pt x="2586" y="2387"/>
                  </a:lnTo>
                  <a:lnTo>
                    <a:pt x="258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2172105" y="3346094"/>
              <a:ext cx="232618" cy="134342"/>
            </a:xfrm>
            <a:custGeom>
              <a:avLst/>
              <a:gdLst/>
              <a:ahLst/>
              <a:cxnLst/>
              <a:rect l="l" t="t" r="r" b="b"/>
              <a:pathLst>
                <a:path w="3103" h="1792" extrusionOk="0">
                  <a:moveTo>
                    <a:pt x="2584" y="0"/>
                  </a:moveTo>
                  <a:lnTo>
                    <a:pt x="0" y="1492"/>
                  </a:lnTo>
                  <a:lnTo>
                    <a:pt x="517" y="1791"/>
                  </a:lnTo>
                  <a:lnTo>
                    <a:pt x="3102" y="299"/>
                  </a:lnTo>
                  <a:lnTo>
                    <a:pt x="258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2172105" y="3480361"/>
              <a:ext cx="38757" cy="357896"/>
            </a:xfrm>
            <a:custGeom>
              <a:avLst/>
              <a:gdLst/>
              <a:ahLst/>
              <a:cxnLst/>
              <a:rect l="l" t="t" r="r" b="b"/>
              <a:pathLst>
                <a:path w="517" h="4774" extrusionOk="0">
                  <a:moveTo>
                    <a:pt x="517" y="0"/>
                  </a:moveTo>
                  <a:lnTo>
                    <a:pt x="0" y="297"/>
                  </a:lnTo>
                  <a:lnTo>
                    <a:pt x="0" y="4774"/>
                  </a:lnTo>
                  <a:lnTo>
                    <a:pt x="517" y="4477"/>
                  </a:lnTo>
                  <a:lnTo>
                    <a:pt x="517" y="2387"/>
                  </a:lnTo>
                  <a:lnTo>
                    <a:pt x="51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2133423" y="3457946"/>
              <a:ext cx="77439" cy="44756"/>
            </a:xfrm>
            <a:custGeom>
              <a:avLst/>
              <a:gdLst/>
              <a:ahLst/>
              <a:cxnLst/>
              <a:rect l="l" t="t" r="r" b="b"/>
              <a:pathLst>
                <a:path w="1033" h="597" extrusionOk="0">
                  <a:moveTo>
                    <a:pt x="516" y="0"/>
                  </a:moveTo>
                  <a:lnTo>
                    <a:pt x="0" y="299"/>
                  </a:lnTo>
                  <a:lnTo>
                    <a:pt x="516" y="596"/>
                  </a:lnTo>
                  <a:lnTo>
                    <a:pt x="1033" y="299"/>
                  </a:lnTo>
                  <a:lnTo>
                    <a:pt x="516"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2133423" y="3480361"/>
              <a:ext cx="38757" cy="357896"/>
            </a:xfrm>
            <a:custGeom>
              <a:avLst/>
              <a:gdLst/>
              <a:ahLst/>
              <a:cxnLst/>
              <a:rect l="l" t="t" r="r" b="b"/>
              <a:pathLst>
                <a:path w="517" h="4774" extrusionOk="0">
                  <a:moveTo>
                    <a:pt x="0" y="0"/>
                  </a:moveTo>
                  <a:lnTo>
                    <a:pt x="0" y="4477"/>
                  </a:lnTo>
                  <a:lnTo>
                    <a:pt x="516" y="4774"/>
                  </a:lnTo>
                  <a:lnTo>
                    <a:pt x="516" y="297"/>
                  </a:ln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2247667" y="3435231"/>
              <a:ext cx="120170" cy="155333"/>
            </a:xfrm>
            <a:custGeom>
              <a:avLst/>
              <a:gdLst/>
              <a:ahLst/>
              <a:cxnLst/>
              <a:rect l="l" t="t" r="r" b="b"/>
              <a:pathLst>
                <a:path w="1603" h="2072" extrusionOk="0">
                  <a:moveTo>
                    <a:pt x="1552" y="0"/>
                  </a:moveTo>
                  <a:lnTo>
                    <a:pt x="0" y="897"/>
                  </a:lnTo>
                  <a:lnTo>
                    <a:pt x="776" y="973"/>
                  </a:lnTo>
                  <a:lnTo>
                    <a:pt x="1552" y="0"/>
                  </a:lnTo>
                  <a:close/>
                  <a:moveTo>
                    <a:pt x="1602" y="79"/>
                  </a:moveTo>
                  <a:lnTo>
                    <a:pt x="802" y="1084"/>
                  </a:lnTo>
                  <a:lnTo>
                    <a:pt x="0" y="1004"/>
                  </a:lnTo>
                  <a:lnTo>
                    <a:pt x="0" y="2071"/>
                  </a:lnTo>
                  <a:lnTo>
                    <a:pt x="1602" y="1147"/>
                  </a:lnTo>
                  <a:lnTo>
                    <a:pt x="1602" y="79"/>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Cot_wifi">
            <a:extLst>
              <a:ext uri="{FF2B5EF4-FFF2-40B4-BE49-F238E27FC236}">
                <a16:creationId xmlns:a16="http://schemas.microsoft.com/office/drawing/2014/main" id="{2C15637D-A0FD-479F-985D-F893D4914173}"/>
              </a:ext>
            </a:extLst>
          </p:cNvPr>
          <p:cNvGrpSpPr/>
          <p:nvPr/>
        </p:nvGrpSpPr>
        <p:grpSpPr>
          <a:xfrm>
            <a:off x="1552063" y="1735267"/>
            <a:ext cx="620118" cy="693526"/>
            <a:chOff x="1552063" y="1735267"/>
            <a:chExt cx="620118" cy="693526"/>
          </a:xfrm>
        </p:grpSpPr>
        <p:sp>
          <p:nvSpPr>
            <p:cNvPr id="734" name="Google Shape;734;p30"/>
            <p:cNvSpPr/>
            <p:nvPr/>
          </p:nvSpPr>
          <p:spPr>
            <a:xfrm>
              <a:off x="1552063" y="2070747"/>
              <a:ext cx="620118" cy="358046"/>
            </a:xfrm>
            <a:custGeom>
              <a:avLst/>
              <a:gdLst/>
              <a:ahLst/>
              <a:cxnLst/>
              <a:rect l="l" t="t" r="r" b="b"/>
              <a:pathLst>
                <a:path w="8272" h="4776" extrusionOk="0">
                  <a:moveTo>
                    <a:pt x="4137" y="0"/>
                  </a:moveTo>
                  <a:lnTo>
                    <a:pt x="0" y="2388"/>
                  </a:lnTo>
                  <a:lnTo>
                    <a:pt x="4136" y="4775"/>
                  </a:lnTo>
                  <a:lnTo>
                    <a:pt x="8271" y="2388"/>
                  </a:lnTo>
                  <a:lnTo>
                    <a:pt x="4137"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862048" y="2205089"/>
              <a:ext cx="155179" cy="134192"/>
            </a:xfrm>
            <a:custGeom>
              <a:avLst/>
              <a:gdLst/>
              <a:ahLst/>
              <a:cxnLst/>
              <a:rect l="l" t="t" r="r" b="b"/>
              <a:pathLst>
                <a:path w="2070" h="1790" extrusionOk="0">
                  <a:moveTo>
                    <a:pt x="2070" y="0"/>
                  </a:moveTo>
                  <a:lnTo>
                    <a:pt x="1" y="1194"/>
                  </a:lnTo>
                  <a:lnTo>
                    <a:pt x="1" y="1790"/>
                  </a:lnTo>
                  <a:lnTo>
                    <a:pt x="2069" y="596"/>
                  </a:lnTo>
                  <a:lnTo>
                    <a:pt x="207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707016" y="2115503"/>
              <a:ext cx="310210" cy="179098"/>
            </a:xfrm>
            <a:custGeom>
              <a:avLst/>
              <a:gdLst/>
              <a:ahLst/>
              <a:cxnLst/>
              <a:rect l="l" t="t" r="r" b="b"/>
              <a:pathLst>
                <a:path w="4138" h="2389" extrusionOk="0">
                  <a:moveTo>
                    <a:pt x="2069" y="1"/>
                  </a:moveTo>
                  <a:lnTo>
                    <a:pt x="1" y="1195"/>
                  </a:lnTo>
                  <a:lnTo>
                    <a:pt x="2069" y="2389"/>
                  </a:lnTo>
                  <a:lnTo>
                    <a:pt x="4138" y="1195"/>
                  </a:lnTo>
                  <a:lnTo>
                    <a:pt x="206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1707016" y="2205089"/>
              <a:ext cx="155104" cy="134192"/>
            </a:xfrm>
            <a:custGeom>
              <a:avLst/>
              <a:gdLst/>
              <a:ahLst/>
              <a:cxnLst/>
              <a:rect l="l" t="t" r="r" b="b"/>
              <a:pathLst>
                <a:path w="2069" h="1790" extrusionOk="0">
                  <a:moveTo>
                    <a:pt x="1" y="0"/>
                  </a:moveTo>
                  <a:lnTo>
                    <a:pt x="1" y="596"/>
                  </a:lnTo>
                  <a:lnTo>
                    <a:pt x="2069" y="1790"/>
                  </a:lnTo>
                  <a:lnTo>
                    <a:pt x="2069" y="1194"/>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1900880" y="1757608"/>
              <a:ext cx="193786" cy="290875"/>
            </a:xfrm>
            <a:custGeom>
              <a:avLst/>
              <a:gdLst/>
              <a:ahLst/>
              <a:cxnLst/>
              <a:rect l="l" t="t" r="r" b="b"/>
              <a:pathLst>
                <a:path w="2585" h="3880" extrusionOk="0">
                  <a:moveTo>
                    <a:pt x="2584" y="1"/>
                  </a:moveTo>
                  <a:lnTo>
                    <a:pt x="0" y="1493"/>
                  </a:lnTo>
                  <a:lnTo>
                    <a:pt x="0" y="3880"/>
                  </a:lnTo>
                  <a:lnTo>
                    <a:pt x="2584" y="2388"/>
                  </a:lnTo>
                  <a:lnTo>
                    <a:pt x="258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862048" y="1735267"/>
              <a:ext cx="232618" cy="134342"/>
            </a:xfrm>
            <a:custGeom>
              <a:avLst/>
              <a:gdLst/>
              <a:ahLst/>
              <a:cxnLst/>
              <a:rect l="l" t="t" r="r" b="b"/>
              <a:pathLst>
                <a:path w="3103" h="1792" extrusionOk="0">
                  <a:moveTo>
                    <a:pt x="2586" y="0"/>
                  </a:moveTo>
                  <a:lnTo>
                    <a:pt x="1" y="1492"/>
                  </a:lnTo>
                  <a:lnTo>
                    <a:pt x="518" y="1791"/>
                  </a:lnTo>
                  <a:lnTo>
                    <a:pt x="3102" y="299"/>
                  </a:lnTo>
                  <a:lnTo>
                    <a:pt x="258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862048" y="1869534"/>
              <a:ext cx="38907" cy="357896"/>
            </a:xfrm>
            <a:custGeom>
              <a:avLst/>
              <a:gdLst/>
              <a:ahLst/>
              <a:cxnLst/>
              <a:rect l="l" t="t" r="r" b="b"/>
              <a:pathLst>
                <a:path w="519" h="4774" extrusionOk="0">
                  <a:moveTo>
                    <a:pt x="518" y="0"/>
                  </a:moveTo>
                  <a:lnTo>
                    <a:pt x="1" y="297"/>
                  </a:lnTo>
                  <a:lnTo>
                    <a:pt x="1" y="4774"/>
                  </a:lnTo>
                  <a:lnTo>
                    <a:pt x="518" y="4476"/>
                  </a:lnTo>
                  <a:lnTo>
                    <a:pt x="518" y="2387"/>
                  </a:lnTo>
                  <a:lnTo>
                    <a:pt x="518"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823366" y="1847119"/>
              <a:ext cx="77589" cy="44756"/>
            </a:xfrm>
            <a:custGeom>
              <a:avLst/>
              <a:gdLst/>
              <a:ahLst/>
              <a:cxnLst/>
              <a:rect l="l" t="t" r="r" b="b"/>
              <a:pathLst>
                <a:path w="1035" h="597" extrusionOk="0">
                  <a:moveTo>
                    <a:pt x="517" y="0"/>
                  </a:moveTo>
                  <a:lnTo>
                    <a:pt x="1" y="299"/>
                  </a:lnTo>
                  <a:lnTo>
                    <a:pt x="517" y="596"/>
                  </a:lnTo>
                  <a:lnTo>
                    <a:pt x="1034" y="299"/>
                  </a:lnTo>
                  <a:lnTo>
                    <a:pt x="51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1823366" y="1869534"/>
              <a:ext cx="38757" cy="357896"/>
            </a:xfrm>
            <a:custGeom>
              <a:avLst/>
              <a:gdLst/>
              <a:ahLst/>
              <a:cxnLst/>
              <a:rect l="l" t="t" r="r" b="b"/>
              <a:pathLst>
                <a:path w="517" h="4774" extrusionOk="0">
                  <a:moveTo>
                    <a:pt x="1" y="0"/>
                  </a:moveTo>
                  <a:lnTo>
                    <a:pt x="1" y="4476"/>
                  </a:lnTo>
                  <a:lnTo>
                    <a:pt x="517" y="4774"/>
                  </a:lnTo>
                  <a:lnTo>
                    <a:pt x="517" y="297"/>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1935511" y="1838273"/>
              <a:ext cx="124443" cy="129544"/>
            </a:xfrm>
            <a:custGeom>
              <a:avLst/>
              <a:gdLst/>
              <a:ahLst/>
              <a:cxnLst/>
              <a:rect l="l" t="t" r="r" b="b"/>
              <a:pathLst>
                <a:path w="1660" h="1728" extrusionOk="0">
                  <a:moveTo>
                    <a:pt x="1365" y="0"/>
                  </a:moveTo>
                  <a:cubicBezTo>
                    <a:pt x="1204" y="0"/>
                    <a:pt x="1023" y="53"/>
                    <a:pt x="830" y="165"/>
                  </a:cubicBezTo>
                  <a:cubicBezTo>
                    <a:pt x="509" y="350"/>
                    <a:pt x="217" y="665"/>
                    <a:pt x="1" y="1029"/>
                  </a:cubicBezTo>
                  <a:lnTo>
                    <a:pt x="121" y="1104"/>
                  </a:lnTo>
                  <a:cubicBezTo>
                    <a:pt x="306" y="794"/>
                    <a:pt x="555" y="526"/>
                    <a:pt x="830" y="366"/>
                  </a:cubicBezTo>
                  <a:cubicBezTo>
                    <a:pt x="995" y="272"/>
                    <a:pt x="1150" y="227"/>
                    <a:pt x="1287" y="227"/>
                  </a:cubicBezTo>
                  <a:cubicBezTo>
                    <a:pt x="1379" y="227"/>
                    <a:pt x="1464" y="247"/>
                    <a:pt x="1538" y="287"/>
                  </a:cubicBezTo>
                  <a:lnTo>
                    <a:pt x="1660" y="70"/>
                  </a:lnTo>
                  <a:cubicBezTo>
                    <a:pt x="1573" y="24"/>
                    <a:pt x="1474" y="0"/>
                    <a:pt x="1365" y="0"/>
                  </a:cubicBezTo>
                  <a:close/>
                  <a:moveTo>
                    <a:pt x="1198" y="482"/>
                  </a:moveTo>
                  <a:cubicBezTo>
                    <a:pt x="1088" y="482"/>
                    <a:pt x="963" y="518"/>
                    <a:pt x="830" y="594"/>
                  </a:cubicBezTo>
                  <a:cubicBezTo>
                    <a:pt x="609" y="723"/>
                    <a:pt x="407" y="939"/>
                    <a:pt x="259" y="1190"/>
                  </a:cubicBezTo>
                  <a:lnTo>
                    <a:pt x="379" y="1267"/>
                  </a:lnTo>
                  <a:cubicBezTo>
                    <a:pt x="497" y="1070"/>
                    <a:pt x="655" y="897"/>
                    <a:pt x="830" y="797"/>
                  </a:cubicBezTo>
                  <a:cubicBezTo>
                    <a:pt x="935" y="736"/>
                    <a:pt x="1033" y="708"/>
                    <a:pt x="1121" y="708"/>
                  </a:cubicBezTo>
                  <a:cubicBezTo>
                    <a:pt x="1180" y="708"/>
                    <a:pt x="1234" y="721"/>
                    <a:pt x="1281" y="746"/>
                  </a:cubicBezTo>
                  <a:lnTo>
                    <a:pt x="1402" y="530"/>
                  </a:lnTo>
                  <a:cubicBezTo>
                    <a:pt x="1342" y="499"/>
                    <a:pt x="1273" y="482"/>
                    <a:pt x="1198" y="482"/>
                  </a:cubicBezTo>
                  <a:close/>
                  <a:moveTo>
                    <a:pt x="1036" y="951"/>
                  </a:moveTo>
                  <a:cubicBezTo>
                    <a:pt x="974" y="951"/>
                    <a:pt x="903" y="971"/>
                    <a:pt x="829" y="1014"/>
                  </a:cubicBezTo>
                  <a:cubicBezTo>
                    <a:pt x="704" y="1087"/>
                    <a:pt x="593" y="1207"/>
                    <a:pt x="510" y="1348"/>
                  </a:cubicBezTo>
                  <a:lnTo>
                    <a:pt x="630" y="1425"/>
                  </a:lnTo>
                  <a:cubicBezTo>
                    <a:pt x="678" y="1339"/>
                    <a:pt x="746" y="1268"/>
                    <a:pt x="829" y="1216"/>
                  </a:cubicBezTo>
                  <a:cubicBezTo>
                    <a:pt x="876" y="1189"/>
                    <a:pt x="920" y="1176"/>
                    <a:pt x="959" y="1176"/>
                  </a:cubicBezTo>
                  <a:cubicBezTo>
                    <a:pt x="985" y="1176"/>
                    <a:pt x="1008" y="1182"/>
                    <a:pt x="1029" y="1193"/>
                  </a:cubicBezTo>
                  <a:lnTo>
                    <a:pt x="1149" y="978"/>
                  </a:lnTo>
                  <a:cubicBezTo>
                    <a:pt x="1116" y="960"/>
                    <a:pt x="1078" y="951"/>
                    <a:pt x="1036" y="951"/>
                  </a:cubicBezTo>
                  <a:close/>
                  <a:moveTo>
                    <a:pt x="892" y="1372"/>
                  </a:moveTo>
                  <a:cubicBezTo>
                    <a:pt x="873" y="1372"/>
                    <a:pt x="852" y="1378"/>
                    <a:pt x="830" y="1391"/>
                  </a:cubicBezTo>
                  <a:cubicBezTo>
                    <a:pt x="749" y="1445"/>
                    <a:pt x="698" y="1532"/>
                    <a:pt x="693" y="1629"/>
                  </a:cubicBezTo>
                  <a:cubicBezTo>
                    <a:pt x="693" y="1691"/>
                    <a:pt x="724" y="1727"/>
                    <a:pt x="770" y="1727"/>
                  </a:cubicBezTo>
                  <a:cubicBezTo>
                    <a:pt x="788" y="1727"/>
                    <a:pt x="809" y="1722"/>
                    <a:pt x="830" y="1709"/>
                  </a:cubicBezTo>
                  <a:cubicBezTo>
                    <a:pt x="912" y="1655"/>
                    <a:pt x="962" y="1567"/>
                    <a:pt x="968" y="1471"/>
                  </a:cubicBezTo>
                  <a:cubicBezTo>
                    <a:pt x="968" y="1409"/>
                    <a:pt x="937" y="1372"/>
                    <a:pt x="892" y="1372"/>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Nha_c">
            <a:extLst>
              <a:ext uri="{FF2B5EF4-FFF2-40B4-BE49-F238E27FC236}">
                <a16:creationId xmlns:a16="http://schemas.microsoft.com/office/drawing/2014/main" id="{8CE5455C-72C3-4D41-BBEF-9FB20ABE946A}"/>
              </a:ext>
            </a:extLst>
          </p:cNvPr>
          <p:cNvGrpSpPr/>
          <p:nvPr/>
        </p:nvGrpSpPr>
        <p:grpSpPr>
          <a:xfrm>
            <a:off x="1939562" y="2204940"/>
            <a:ext cx="930103" cy="716090"/>
            <a:chOff x="1939562" y="2204940"/>
            <a:chExt cx="930103" cy="716090"/>
          </a:xfrm>
        </p:grpSpPr>
        <p:sp>
          <p:nvSpPr>
            <p:cNvPr id="720" name="Google Shape;720;p30"/>
            <p:cNvSpPr/>
            <p:nvPr/>
          </p:nvSpPr>
          <p:spPr>
            <a:xfrm>
              <a:off x="1939562" y="2384037"/>
              <a:ext cx="930103" cy="536993"/>
            </a:xfrm>
            <a:custGeom>
              <a:avLst/>
              <a:gdLst/>
              <a:ahLst/>
              <a:cxnLst/>
              <a:rect l="l" t="t" r="r" b="b"/>
              <a:pathLst>
                <a:path w="12407" h="7163" extrusionOk="0">
                  <a:moveTo>
                    <a:pt x="6204" y="0"/>
                  </a:moveTo>
                  <a:lnTo>
                    <a:pt x="1" y="3582"/>
                  </a:lnTo>
                  <a:lnTo>
                    <a:pt x="6204" y="7162"/>
                  </a:lnTo>
                  <a:lnTo>
                    <a:pt x="12406" y="3582"/>
                  </a:lnTo>
                  <a:lnTo>
                    <a:pt x="6204"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2404651" y="2473471"/>
              <a:ext cx="310060" cy="358046"/>
            </a:xfrm>
            <a:custGeom>
              <a:avLst/>
              <a:gdLst/>
              <a:ahLst/>
              <a:cxnLst/>
              <a:rect l="l" t="t" r="r" b="b"/>
              <a:pathLst>
                <a:path w="4136" h="4776" extrusionOk="0">
                  <a:moveTo>
                    <a:pt x="4136" y="1"/>
                  </a:moveTo>
                  <a:lnTo>
                    <a:pt x="0" y="2389"/>
                  </a:lnTo>
                  <a:lnTo>
                    <a:pt x="2" y="4776"/>
                  </a:lnTo>
                  <a:lnTo>
                    <a:pt x="4136" y="2389"/>
                  </a:lnTo>
                  <a:lnTo>
                    <a:pt x="4136"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2094591" y="2473471"/>
              <a:ext cx="310210" cy="358046"/>
            </a:xfrm>
            <a:custGeom>
              <a:avLst/>
              <a:gdLst/>
              <a:ahLst/>
              <a:cxnLst/>
              <a:rect l="l" t="t" r="r" b="b"/>
              <a:pathLst>
                <a:path w="4138" h="4776" extrusionOk="0">
                  <a:moveTo>
                    <a:pt x="0" y="1"/>
                  </a:moveTo>
                  <a:lnTo>
                    <a:pt x="2" y="2389"/>
                  </a:lnTo>
                  <a:lnTo>
                    <a:pt x="4138" y="4776"/>
                  </a:lnTo>
                  <a:lnTo>
                    <a:pt x="4136" y="2389"/>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2094591" y="2384037"/>
              <a:ext cx="310135" cy="268534"/>
            </a:xfrm>
            <a:custGeom>
              <a:avLst/>
              <a:gdLst/>
              <a:ahLst/>
              <a:cxnLst/>
              <a:rect l="l" t="t" r="r" b="b"/>
              <a:pathLst>
                <a:path w="4137" h="3582" extrusionOk="0">
                  <a:moveTo>
                    <a:pt x="2068" y="0"/>
                  </a:moveTo>
                  <a:lnTo>
                    <a:pt x="0" y="1194"/>
                  </a:lnTo>
                  <a:lnTo>
                    <a:pt x="4136" y="3582"/>
                  </a:lnTo>
                  <a:lnTo>
                    <a:pt x="2068" y="0"/>
                  </a:lnTo>
                  <a:close/>
                </a:path>
              </a:pathLst>
            </a:custGeom>
            <a:solidFill>
              <a:srgbClr val="E4252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2520848" y="2607738"/>
              <a:ext cx="77664" cy="156682"/>
            </a:xfrm>
            <a:custGeom>
              <a:avLst/>
              <a:gdLst/>
              <a:ahLst/>
              <a:cxnLst/>
              <a:rect l="l" t="t" r="r" b="b"/>
              <a:pathLst>
                <a:path w="1036" h="2090" extrusionOk="0">
                  <a:moveTo>
                    <a:pt x="1034" y="0"/>
                  </a:moveTo>
                  <a:lnTo>
                    <a:pt x="0" y="598"/>
                  </a:lnTo>
                  <a:lnTo>
                    <a:pt x="0" y="2090"/>
                  </a:lnTo>
                  <a:lnTo>
                    <a:pt x="1036" y="1493"/>
                  </a:lnTo>
                  <a:lnTo>
                    <a:pt x="1034"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2617703" y="2562985"/>
              <a:ext cx="58173" cy="100682"/>
            </a:xfrm>
            <a:custGeom>
              <a:avLst/>
              <a:gdLst/>
              <a:ahLst/>
              <a:cxnLst/>
              <a:rect l="l" t="t" r="r" b="b"/>
              <a:pathLst>
                <a:path w="776" h="1343" extrusionOk="0">
                  <a:moveTo>
                    <a:pt x="776" y="0"/>
                  </a:moveTo>
                  <a:lnTo>
                    <a:pt x="0" y="448"/>
                  </a:lnTo>
                  <a:lnTo>
                    <a:pt x="0" y="1343"/>
                  </a:lnTo>
                  <a:lnTo>
                    <a:pt x="776" y="896"/>
                  </a:lnTo>
                  <a:lnTo>
                    <a:pt x="776"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2443333" y="2663592"/>
              <a:ext cx="58248" cy="100832"/>
            </a:xfrm>
            <a:custGeom>
              <a:avLst/>
              <a:gdLst/>
              <a:ahLst/>
              <a:cxnLst/>
              <a:rect l="l" t="t" r="r" b="b"/>
              <a:pathLst>
                <a:path w="777" h="1345" extrusionOk="0">
                  <a:moveTo>
                    <a:pt x="776" y="1"/>
                  </a:moveTo>
                  <a:lnTo>
                    <a:pt x="0" y="449"/>
                  </a:lnTo>
                  <a:lnTo>
                    <a:pt x="0" y="1345"/>
                  </a:lnTo>
                  <a:lnTo>
                    <a:pt x="776" y="897"/>
                  </a:lnTo>
                  <a:lnTo>
                    <a:pt x="776"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2133498" y="2562985"/>
              <a:ext cx="58248" cy="100682"/>
            </a:xfrm>
            <a:custGeom>
              <a:avLst/>
              <a:gdLst/>
              <a:ahLst/>
              <a:cxnLst/>
              <a:rect l="l" t="t" r="r" b="b"/>
              <a:pathLst>
                <a:path w="777" h="1343" extrusionOk="0">
                  <a:moveTo>
                    <a:pt x="1" y="0"/>
                  </a:moveTo>
                  <a:lnTo>
                    <a:pt x="1" y="896"/>
                  </a:lnTo>
                  <a:lnTo>
                    <a:pt x="776" y="1343"/>
                  </a:lnTo>
                  <a:lnTo>
                    <a:pt x="776" y="448"/>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2220683" y="2613288"/>
              <a:ext cx="58248" cy="100832"/>
            </a:xfrm>
            <a:custGeom>
              <a:avLst/>
              <a:gdLst/>
              <a:ahLst/>
              <a:cxnLst/>
              <a:rect l="l" t="t" r="r" b="b"/>
              <a:pathLst>
                <a:path w="777" h="1345" extrusionOk="0">
                  <a:moveTo>
                    <a:pt x="1" y="0"/>
                  </a:moveTo>
                  <a:lnTo>
                    <a:pt x="1" y="897"/>
                  </a:lnTo>
                  <a:lnTo>
                    <a:pt x="776" y="1345"/>
                  </a:lnTo>
                  <a:lnTo>
                    <a:pt x="776" y="448"/>
                  </a:ln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2307871" y="2663592"/>
              <a:ext cx="58248" cy="100832"/>
            </a:xfrm>
            <a:custGeom>
              <a:avLst/>
              <a:gdLst/>
              <a:ahLst/>
              <a:cxnLst/>
              <a:rect l="l" t="t" r="r" b="b"/>
              <a:pathLst>
                <a:path w="777" h="1345" extrusionOk="0">
                  <a:moveTo>
                    <a:pt x="0" y="1"/>
                  </a:moveTo>
                  <a:lnTo>
                    <a:pt x="0" y="897"/>
                  </a:lnTo>
                  <a:lnTo>
                    <a:pt x="776" y="1345"/>
                  </a:lnTo>
                  <a:lnTo>
                    <a:pt x="776" y="449"/>
                  </a:ln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2249620" y="2204940"/>
              <a:ext cx="465089" cy="447632"/>
            </a:xfrm>
            <a:custGeom>
              <a:avLst/>
              <a:gdLst/>
              <a:ahLst/>
              <a:cxnLst/>
              <a:rect l="l" t="t" r="r" b="b"/>
              <a:pathLst>
                <a:path w="6204" h="5971" extrusionOk="0">
                  <a:moveTo>
                    <a:pt x="4136" y="1"/>
                  </a:moveTo>
                  <a:lnTo>
                    <a:pt x="2070" y="1196"/>
                  </a:lnTo>
                  <a:lnTo>
                    <a:pt x="0" y="2389"/>
                  </a:lnTo>
                  <a:lnTo>
                    <a:pt x="2068" y="5971"/>
                  </a:lnTo>
                  <a:lnTo>
                    <a:pt x="6204" y="3583"/>
                  </a:lnTo>
                  <a:lnTo>
                    <a:pt x="413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Cay5">
            <a:extLst>
              <a:ext uri="{FF2B5EF4-FFF2-40B4-BE49-F238E27FC236}">
                <a16:creationId xmlns:a16="http://schemas.microsoft.com/office/drawing/2014/main" id="{14DD9517-5F58-4432-BF8B-7AEC803580DE}"/>
              </a:ext>
            </a:extLst>
          </p:cNvPr>
          <p:cNvGrpSpPr/>
          <p:nvPr/>
        </p:nvGrpSpPr>
        <p:grpSpPr>
          <a:xfrm>
            <a:off x="720467" y="2407577"/>
            <a:ext cx="71667" cy="255190"/>
            <a:chOff x="720467" y="2407577"/>
            <a:chExt cx="71667" cy="255190"/>
          </a:xfrm>
        </p:grpSpPr>
        <p:sp>
          <p:nvSpPr>
            <p:cNvPr id="717" name="Google Shape;717;p30"/>
            <p:cNvSpPr/>
            <p:nvPr/>
          </p:nvSpPr>
          <p:spPr>
            <a:xfrm>
              <a:off x="751950" y="2578503"/>
              <a:ext cx="10495" cy="84264"/>
            </a:xfrm>
            <a:custGeom>
              <a:avLst/>
              <a:gdLst/>
              <a:ahLst/>
              <a:cxnLst/>
              <a:rect l="l" t="t" r="r" b="b"/>
              <a:pathLst>
                <a:path w="140" h="1124" extrusionOk="0">
                  <a:moveTo>
                    <a:pt x="140" y="0"/>
                  </a:moveTo>
                  <a:lnTo>
                    <a:pt x="1" y="80"/>
                  </a:lnTo>
                  <a:lnTo>
                    <a:pt x="1" y="1063"/>
                  </a:lnTo>
                  <a:cubicBezTo>
                    <a:pt x="1" y="1099"/>
                    <a:pt x="29" y="1123"/>
                    <a:pt x="60" y="1123"/>
                  </a:cubicBezTo>
                  <a:cubicBezTo>
                    <a:pt x="70" y="1123"/>
                    <a:pt x="80" y="1121"/>
                    <a:pt x="89" y="1115"/>
                  </a:cubicBezTo>
                  <a:lnTo>
                    <a:pt x="140" y="1085"/>
                  </a:lnTo>
                  <a:lnTo>
                    <a:pt x="1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720467" y="2407577"/>
              <a:ext cx="71667" cy="200913"/>
            </a:xfrm>
            <a:custGeom>
              <a:avLst/>
              <a:gdLst/>
              <a:ahLst/>
              <a:cxnLst/>
              <a:rect l="l" t="t" r="r" b="b"/>
              <a:pathLst>
                <a:path w="956" h="2680" extrusionOk="0">
                  <a:moveTo>
                    <a:pt x="477" y="1"/>
                  </a:moveTo>
                  <a:cubicBezTo>
                    <a:pt x="213" y="1"/>
                    <a:pt x="0" y="1409"/>
                    <a:pt x="0" y="1861"/>
                  </a:cubicBezTo>
                  <a:cubicBezTo>
                    <a:pt x="0" y="2312"/>
                    <a:pt x="213" y="2679"/>
                    <a:pt x="477" y="2679"/>
                  </a:cubicBezTo>
                  <a:cubicBezTo>
                    <a:pt x="741" y="2679"/>
                    <a:pt x="956" y="2312"/>
                    <a:pt x="956" y="1861"/>
                  </a:cubicBezTo>
                  <a:cubicBezTo>
                    <a:pt x="956" y="1409"/>
                    <a:pt x="741" y="1"/>
                    <a:pt x="47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732387" y="2414699"/>
              <a:ext cx="59747" cy="193791"/>
            </a:xfrm>
            <a:custGeom>
              <a:avLst/>
              <a:gdLst/>
              <a:ahLst/>
              <a:cxnLst/>
              <a:rect l="l" t="t" r="r" b="b"/>
              <a:pathLst>
                <a:path w="797" h="2585" extrusionOk="0">
                  <a:moveTo>
                    <a:pt x="436" y="0"/>
                  </a:moveTo>
                  <a:lnTo>
                    <a:pt x="436" y="0"/>
                  </a:lnTo>
                  <a:cubicBezTo>
                    <a:pt x="521" y="276"/>
                    <a:pt x="565" y="561"/>
                    <a:pt x="563" y="850"/>
                  </a:cubicBezTo>
                  <a:cubicBezTo>
                    <a:pt x="563" y="1553"/>
                    <a:pt x="328" y="2151"/>
                    <a:pt x="1" y="2374"/>
                  </a:cubicBezTo>
                  <a:cubicBezTo>
                    <a:pt x="86" y="2503"/>
                    <a:pt x="196" y="2584"/>
                    <a:pt x="318" y="2584"/>
                  </a:cubicBezTo>
                  <a:cubicBezTo>
                    <a:pt x="582" y="2584"/>
                    <a:pt x="797" y="2217"/>
                    <a:pt x="797" y="1766"/>
                  </a:cubicBezTo>
                  <a:cubicBezTo>
                    <a:pt x="797" y="1383"/>
                    <a:pt x="643" y="321"/>
                    <a:pt x="43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Cay3">
            <a:extLst>
              <a:ext uri="{FF2B5EF4-FFF2-40B4-BE49-F238E27FC236}">
                <a16:creationId xmlns:a16="http://schemas.microsoft.com/office/drawing/2014/main" id="{9A08EE5F-26B4-44AE-A5EC-FA0E2A4D97E7}"/>
              </a:ext>
            </a:extLst>
          </p:cNvPr>
          <p:cNvGrpSpPr/>
          <p:nvPr/>
        </p:nvGrpSpPr>
        <p:grpSpPr>
          <a:xfrm>
            <a:off x="1246425" y="2597095"/>
            <a:ext cx="1089333" cy="705218"/>
            <a:chOff x="1246425" y="2597095"/>
            <a:chExt cx="1089333" cy="705218"/>
          </a:xfrm>
        </p:grpSpPr>
        <p:sp>
          <p:nvSpPr>
            <p:cNvPr id="817" name="Google Shape;817;p30"/>
            <p:cNvSpPr/>
            <p:nvPr/>
          </p:nvSpPr>
          <p:spPr>
            <a:xfrm>
              <a:off x="1821717" y="2947416"/>
              <a:ext cx="14019" cy="111552"/>
            </a:xfrm>
            <a:custGeom>
              <a:avLst/>
              <a:gdLst/>
              <a:ahLst/>
              <a:cxnLst/>
              <a:rect l="l" t="t" r="r" b="b"/>
              <a:pathLst>
                <a:path w="187" h="1488" extrusionOk="0">
                  <a:moveTo>
                    <a:pt x="186" y="1"/>
                  </a:moveTo>
                  <a:lnTo>
                    <a:pt x="1" y="108"/>
                  </a:lnTo>
                  <a:lnTo>
                    <a:pt x="1" y="1409"/>
                  </a:lnTo>
                  <a:cubicBezTo>
                    <a:pt x="1" y="1454"/>
                    <a:pt x="39" y="1487"/>
                    <a:pt x="80" y="1487"/>
                  </a:cubicBezTo>
                  <a:cubicBezTo>
                    <a:pt x="93" y="1487"/>
                    <a:pt x="106" y="1484"/>
                    <a:pt x="118" y="1477"/>
                  </a:cubicBezTo>
                  <a:lnTo>
                    <a:pt x="186" y="1438"/>
                  </a:lnTo>
                  <a:lnTo>
                    <a:pt x="18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1780111" y="2721542"/>
              <a:ext cx="94831" cy="265685"/>
            </a:xfrm>
            <a:custGeom>
              <a:avLst/>
              <a:gdLst/>
              <a:ahLst/>
              <a:cxnLst/>
              <a:rect l="l" t="t" r="r" b="b"/>
              <a:pathLst>
                <a:path w="1265" h="3544" extrusionOk="0">
                  <a:moveTo>
                    <a:pt x="631" y="1"/>
                  </a:moveTo>
                  <a:cubicBezTo>
                    <a:pt x="283" y="1"/>
                    <a:pt x="0" y="1863"/>
                    <a:pt x="0" y="2461"/>
                  </a:cubicBezTo>
                  <a:cubicBezTo>
                    <a:pt x="0" y="3059"/>
                    <a:pt x="283" y="3543"/>
                    <a:pt x="633" y="3543"/>
                  </a:cubicBezTo>
                  <a:cubicBezTo>
                    <a:pt x="981" y="3543"/>
                    <a:pt x="1265" y="3059"/>
                    <a:pt x="1265" y="2461"/>
                  </a:cubicBezTo>
                  <a:cubicBezTo>
                    <a:pt x="1265" y="1863"/>
                    <a:pt x="981" y="1"/>
                    <a:pt x="631"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1827189" y="2987149"/>
              <a:ext cx="150" cy="75"/>
            </a:xfrm>
            <a:custGeom>
              <a:avLst/>
              <a:gdLst/>
              <a:ahLst/>
              <a:cxnLst/>
              <a:rect l="l" t="t" r="r" b="b"/>
              <a:pathLst>
                <a:path w="2" h="1" extrusionOk="0">
                  <a:moveTo>
                    <a:pt x="2" y="0"/>
                  </a:moveTo>
                  <a:lnTo>
                    <a:pt x="2" y="0"/>
                  </a:lnTo>
                  <a:close/>
                  <a:moveTo>
                    <a:pt x="0" y="0"/>
                  </a:move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1795850" y="2730913"/>
              <a:ext cx="79014" cy="256314"/>
            </a:xfrm>
            <a:custGeom>
              <a:avLst/>
              <a:gdLst/>
              <a:ahLst/>
              <a:cxnLst/>
              <a:rect l="l" t="t" r="r" b="b"/>
              <a:pathLst>
                <a:path w="1054" h="3419" extrusionOk="0">
                  <a:moveTo>
                    <a:pt x="576" y="0"/>
                  </a:moveTo>
                  <a:cubicBezTo>
                    <a:pt x="577" y="2"/>
                    <a:pt x="578" y="3"/>
                    <a:pt x="579" y="5"/>
                  </a:cubicBezTo>
                  <a:lnTo>
                    <a:pt x="579" y="5"/>
                  </a:lnTo>
                  <a:cubicBezTo>
                    <a:pt x="579" y="3"/>
                    <a:pt x="578" y="2"/>
                    <a:pt x="578" y="0"/>
                  </a:cubicBezTo>
                  <a:close/>
                  <a:moveTo>
                    <a:pt x="579" y="5"/>
                  </a:moveTo>
                  <a:cubicBezTo>
                    <a:pt x="683" y="330"/>
                    <a:pt x="745" y="713"/>
                    <a:pt x="745" y="1124"/>
                  </a:cubicBezTo>
                  <a:cubicBezTo>
                    <a:pt x="745" y="2055"/>
                    <a:pt x="434" y="2845"/>
                    <a:pt x="1" y="3140"/>
                  </a:cubicBezTo>
                  <a:cubicBezTo>
                    <a:pt x="112" y="3309"/>
                    <a:pt x="257" y="3417"/>
                    <a:pt x="417" y="3418"/>
                  </a:cubicBezTo>
                  <a:lnTo>
                    <a:pt x="421" y="3418"/>
                  </a:lnTo>
                  <a:cubicBezTo>
                    <a:pt x="771" y="3418"/>
                    <a:pt x="1053" y="2934"/>
                    <a:pt x="1053" y="2335"/>
                  </a:cubicBezTo>
                  <a:cubicBezTo>
                    <a:pt x="1053" y="1831"/>
                    <a:pt x="852" y="434"/>
                    <a:pt x="579" y="5"/>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2282682" y="3190836"/>
              <a:ext cx="13944" cy="111477"/>
            </a:xfrm>
            <a:custGeom>
              <a:avLst/>
              <a:gdLst/>
              <a:ahLst/>
              <a:cxnLst/>
              <a:rect l="l" t="t" r="r" b="b"/>
              <a:pathLst>
                <a:path w="186" h="1487" extrusionOk="0">
                  <a:moveTo>
                    <a:pt x="186" y="1"/>
                  </a:moveTo>
                  <a:lnTo>
                    <a:pt x="2" y="106"/>
                  </a:lnTo>
                  <a:lnTo>
                    <a:pt x="2" y="1407"/>
                  </a:lnTo>
                  <a:cubicBezTo>
                    <a:pt x="0" y="1453"/>
                    <a:pt x="38" y="1486"/>
                    <a:pt x="78" y="1486"/>
                  </a:cubicBezTo>
                  <a:cubicBezTo>
                    <a:pt x="91" y="1486"/>
                    <a:pt x="105" y="1483"/>
                    <a:pt x="118" y="1475"/>
                  </a:cubicBezTo>
                  <a:lnTo>
                    <a:pt x="186" y="1436"/>
                  </a:lnTo>
                  <a:lnTo>
                    <a:pt x="18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2240999" y="2964734"/>
              <a:ext cx="94756" cy="265760"/>
            </a:xfrm>
            <a:custGeom>
              <a:avLst/>
              <a:gdLst/>
              <a:ahLst/>
              <a:cxnLst/>
              <a:rect l="l" t="t" r="r" b="b"/>
              <a:pathLst>
                <a:path w="1264" h="3545" extrusionOk="0">
                  <a:moveTo>
                    <a:pt x="633" y="0"/>
                  </a:moveTo>
                  <a:cubicBezTo>
                    <a:pt x="283" y="0"/>
                    <a:pt x="1" y="1864"/>
                    <a:pt x="1" y="2461"/>
                  </a:cubicBezTo>
                  <a:cubicBezTo>
                    <a:pt x="1" y="3060"/>
                    <a:pt x="283" y="3544"/>
                    <a:pt x="633" y="3544"/>
                  </a:cubicBezTo>
                  <a:cubicBezTo>
                    <a:pt x="981" y="3544"/>
                    <a:pt x="1264" y="3060"/>
                    <a:pt x="1264" y="2461"/>
                  </a:cubicBezTo>
                  <a:cubicBezTo>
                    <a:pt x="1264" y="1864"/>
                    <a:pt x="981" y="0"/>
                    <a:pt x="633"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2288080" y="3230419"/>
              <a:ext cx="225" cy="75"/>
            </a:xfrm>
            <a:custGeom>
              <a:avLst/>
              <a:gdLst/>
              <a:ahLst/>
              <a:cxnLst/>
              <a:rect l="l" t="t" r="r" b="b"/>
              <a:pathLst>
                <a:path w="3" h="1" extrusionOk="0">
                  <a:moveTo>
                    <a:pt x="2" y="0"/>
                  </a:moveTo>
                  <a:lnTo>
                    <a:pt x="2" y="0"/>
                  </a:lnTo>
                  <a:close/>
                  <a:moveTo>
                    <a:pt x="1" y="0"/>
                  </a:move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256894" y="2974180"/>
              <a:ext cx="78864" cy="256389"/>
            </a:xfrm>
            <a:custGeom>
              <a:avLst/>
              <a:gdLst/>
              <a:ahLst/>
              <a:cxnLst/>
              <a:rect l="l" t="t" r="r" b="b"/>
              <a:pathLst>
                <a:path w="1052" h="3420" extrusionOk="0">
                  <a:moveTo>
                    <a:pt x="576" y="1"/>
                  </a:moveTo>
                  <a:lnTo>
                    <a:pt x="575" y="2"/>
                  </a:lnTo>
                  <a:cubicBezTo>
                    <a:pt x="576" y="4"/>
                    <a:pt x="577" y="6"/>
                    <a:pt x="579" y="8"/>
                  </a:cubicBezTo>
                  <a:lnTo>
                    <a:pt x="579" y="8"/>
                  </a:lnTo>
                  <a:cubicBezTo>
                    <a:pt x="578" y="6"/>
                    <a:pt x="577" y="3"/>
                    <a:pt x="576" y="1"/>
                  </a:cubicBezTo>
                  <a:close/>
                  <a:moveTo>
                    <a:pt x="579" y="8"/>
                  </a:moveTo>
                  <a:lnTo>
                    <a:pt x="579" y="8"/>
                  </a:lnTo>
                  <a:cubicBezTo>
                    <a:pt x="683" y="333"/>
                    <a:pt x="743" y="714"/>
                    <a:pt x="743" y="1124"/>
                  </a:cubicBezTo>
                  <a:cubicBezTo>
                    <a:pt x="743" y="2055"/>
                    <a:pt x="433" y="2847"/>
                    <a:pt x="0" y="3140"/>
                  </a:cubicBezTo>
                  <a:cubicBezTo>
                    <a:pt x="111" y="3311"/>
                    <a:pt x="256" y="3418"/>
                    <a:pt x="415" y="3420"/>
                  </a:cubicBezTo>
                  <a:lnTo>
                    <a:pt x="419" y="3420"/>
                  </a:lnTo>
                  <a:cubicBezTo>
                    <a:pt x="769" y="3420"/>
                    <a:pt x="1052" y="2934"/>
                    <a:pt x="1052" y="2337"/>
                  </a:cubicBezTo>
                  <a:cubicBezTo>
                    <a:pt x="1052" y="1833"/>
                    <a:pt x="851" y="437"/>
                    <a:pt x="579" y="8"/>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1288184" y="2823120"/>
              <a:ext cx="13869" cy="111477"/>
            </a:xfrm>
            <a:custGeom>
              <a:avLst/>
              <a:gdLst/>
              <a:ahLst/>
              <a:cxnLst/>
              <a:rect l="l" t="t" r="r" b="b"/>
              <a:pathLst>
                <a:path w="185" h="1487" extrusionOk="0">
                  <a:moveTo>
                    <a:pt x="185" y="0"/>
                  </a:moveTo>
                  <a:lnTo>
                    <a:pt x="1" y="107"/>
                  </a:lnTo>
                  <a:lnTo>
                    <a:pt x="1" y="1408"/>
                  </a:lnTo>
                  <a:cubicBezTo>
                    <a:pt x="1" y="1454"/>
                    <a:pt x="38" y="1486"/>
                    <a:pt x="79" y="1486"/>
                  </a:cubicBezTo>
                  <a:cubicBezTo>
                    <a:pt x="92" y="1486"/>
                    <a:pt x="106" y="1483"/>
                    <a:pt x="118" y="1476"/>
                  </a:cubicBezTo>
                  <a:lnTo>
                    <a:pt x="185" y="1437"/>
                  </a:lnTo>
                  <a:lnTo>
                    <a:pt x="185"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1246425" y="2597095"/>
              <a:ext cx="94906" cy="265760"/>
            </a:xfrm>
            <a:custGeom>
              <a:avLst/>
              <a:gdLst/>
              <a:ahLst/>
              <a:cxnLst/>
              <a:rect l="l" t="t" r="r" b="b"/>
              <a:pathLst>
                <a:path w="1266" h="3545" extrusionOk="0">
                  <a:moveTo>
                    <a:pt x="633" y="0"/>
                  </a:moveTo>
                  <a:cubicBezTo>
                    <a:pt x="284" y="0"/>
                    <a:pt x="1" y="1864"/>
                    <a:pt x="1" y="2461"/>
                  </a:cubicBezTo>
                  <a:cubicBezTo>
                    <a:pt x="1" y="3060"/>
                    <a:pt x="284" y="3544"/>
                    <a:pt x="633" y="3544"/>
                  </a:cubicBezTo>
                  <a:cubicBezTo>
                    <a:pt x="983" y="3544"/>
                    <a:pt x="1265" y="3060"/>
                    <a:pt x="1265" y="2461"/>
                  </a:cubicBezTo>
                  <a:cubicBezTo>
                    <a:pt x="1265" y="1864"/>
                    <a:pt x="983" y="0"/>
                    <a:pt x="633"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293507" y="2862781"/>
              <a:ext cx="300" cy="75"/>
            </a:xfrm>
            <a:custGeom>
              <a:avLst/>
              <a:gdLst/>
              <a:ahLst/>
              <a:cxnLst/>
              <a:rect l="l" t="t" r="r" b="b"/>
              <a:pathLst>
                <a:path w="4" h="1" extrusionOk="0">
                  <a:moveTo>
                    <a:pt x="4" y="0"/>
                  </a:moveTo>
                  <a:lnTo>
                    <a:pt x="4" y="0"/>
                  </a:lnTo>
                  <a:close/>
                  <a:moveTo>
                    <a:pt x="1" y="0"/>
                  </a:move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1262321" y="2606541"/>
              <a:ext cx="78864" cy="256389"/>
            </a:xfrm>
            <a:custGeom>
              <a:avLst/>
              <a:gdLst/>
              <a:ahLst/>
              <a:cxnLst/>
              <a:rect l="l" t="t" r="r" b="b"/>
              <a:pathLst>
                <a:path w="1052" h="3420" extrusionOk="0">
                  <a:moveTo>
                    <a:pt x="576" y="1"/>
                  </a:moveTo>
                  <a:lnTo>
                    <a:pt x="576" y="2"/>
                  </a:lnTo>
                  <a:cubicBezTo>
                    <a:pt x="577" y="2"/>
                    <a:pt x="577" y="3"/>
                    <a:pt x="577" y="3"/>
                  </a:cubicBezTo>
                  <a:lnTo>
                    <a:pt x="577" y="3"/>
                  </a:lnTo>
                  <a:cubicBezTo>
                    <a:pt x="577" y="2"/>
                    <a:pt x="577" y="1"/>
                    <a:pt x="576" y="1"/>
                  </a:cubicBezTo>
                  <a:close/>
                  <a:moveTo>
                    <a:pt x="577" y="3"/>
                  </a:moveTo>
                  <a:lnTo>
                    <a:pt x="577" y="3"/>
                  </a:lnTo>
                  <a:cubicBezTo>
                    <a:pt x="683" y="329"/>
                    <a:pt x="743" y="712"/>
                    <a:pt x="743" y="1124"/>
                  </a:cubicBezTo>
                  <a:cubicBezTo>
                    <a:pt x="743" y="2055"/>
                    <a:pt x="433" y="2846"/>
                    <a:pt x="1" y="3140"/>
                  </a:cubicBezTo>
                  <a:cubicBezTo>
                    <a:pt x="111" y="3311"/>
                    <a:pt x="256" y="3418"/>
                    <a:pt x="417" y="3420"/>
                  </a:cubicBezTo>
                  <a:lnTo>
                    <a:pt x="420" y="3420"/>
                  </a:lnTo>
                  <a:cubicBezTo>
                    <a:pt x="769" y="3420"/>
                    <a:pt x="1052" y="2934"/>
                    <a:pt x="1052" y="2337"/>
                  </a:cubicBezTo>
                  <a:cubicBezTo>
                    <a:pt x="1052" y="1831"/>
                    <a:pt x="849" y="427"/>
                    <a:pt x="577" y="3"/>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Cay2">
            <a:extLst>
              <a:ext uri="{FF2B5EF4-FFF2-40B4-BE49-F238E27FC236}">
                <a16:creationId xmlns:a16="http://schemas.microsoft.com/office/drawing/2014/main" id="{927652AD-AB5C-4F26-ACA2-BE4D7C14E6CB}"/>
              </a:ext>
            </a:extLst>
          </p:cNvPr>
          <p:cNvGrpSpPr/>
          <p:nvPr/>
        </p:nvGrpSpPr>
        <p:grpSpPr>
          <a:xfrm>
            <a:off x="900532" y="1853716"/>
            <a:ext cx="2688278" cy="1874714"/>
            <a:chOff x="900532" y="1853716"/>
            <a:chExt cx="2688278" cy="1874714"/>
          </a:xfrm>
        </p:grpSpPr>
        <p:sp>
          <p:nvSpPr>
            <p:cNvPr id="843" name="Google Shape;843;p30"/>
            <p:cNvSpPr/>
            <p:nvPr/>
          </p:nvSpPr>
          <p:spPr>
            <a:xfrm>
              <a:off x="2044439" y="2294226"/>
              <a:ext cx="16193" cy="129919"/>
            </a:xfrm>
            <a:custGeom>
              <a:avLst/>
              <a:gdLst/>
              <a:ahLst/>
              <a:cxnLst/>
              <a:rect l="l" t="t" r="r" b="b"/>
              <a:pathLst>
                <a:path w="216" h="1733" extrusionOk="0">
                  <a:moveTo>
                    <a:pt x="216" y="0"/>
                  </a:moveTo>
                  <a:lnTo>
                    <a:pt x="1" y="125"/>
                  </a:lnTo>
                  <a:lnTo>
                    <a:pt x="1" y="1640"/>
                  </a:lnTo>
                  <a:cubicBezTo>
                    <a:pt x="1" y="1694"/>
                    <a:pt x="45" y="1732"/>
                    <a:pt x="93" y="1732"/>
                  </a:cubicBezTo>
                  <a:cubicBezTo>
                    <a:pt x="108" y="1732"/>
                    <a:pt x="123" y="1729"/>
                    <a:pt x="137" y="1720"/>
                  </a:cubicBezTo>
                  <a:lnTo>
                    <a:pt x="216" y="1674"/>
                  </a:lnTo>
                  <a:lnTo>
                    <a:pt x="21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1995861" y="2031015"/>
              <a:ext cx="110574" cy="309467"/>
            </a:xfrm>
            <a:custGeom>
              <a:avLst/>
              <a:gdLst/>
              <a:ahLst/>
              <a:cxnLst/>
              <a:rect l="l" t="t" r="r" b="b"/>
              <a:pathLst>
                <a:path w="1475" h="4128" extrusionOk="0">
                  <a:moveTo>
                    <a:pt x="737" y="1"/>
                  </a:moveTo>
                  <a:cubicBezTo>
                    <a:pt x="331" y="1"/>
                    <a:pt x="1" y="2170"/>
                    <a:pt x="1" y="2866"/>
                  </a:cubicBezTo>
                  <a:cubicBezTo>
                    <a:pt x="1" y="3564"/>
                    <a:pt x="331" y="4128"/>
                    <a:pt x="737" y="4128"/>
                  </a:cubicBezTo>
                  <a:cubicBezTo>
                    <a:pt x="1143" y="4128"/>
                    <a:pt x="1474" y="3564"/>
                    <a:pt x="1474" y="2866"/>
                  </a:cubicBezTo>
                  <a:cubicBezTo>
                    <a:pt x="1474" y="2170"/>
                    <a:pt x="1143" y="1"/>
                    <a:pt x="7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2106361" y="2243023"/>
              <a:ext cx="75" cy="2924"/>
            </a:xfrm>
            <a:custGeom>
              <a:avLst/>
              <a:gdLst/>
              <a:ahLst/>
              <a:cxnLst/>
              <a:rect l="l" t="t" r="r" b="b"/>
              <a:pathLst>
                <a:path w="1" h="39" extrusionOk="0">
                  <a:moveTo>
                    <a:pt x="0" y="37"/>
                  </a:moveTo>
                  <a:lnTo>
                    <a:pt x="0" y="38"/>
                  </a:lnTo>
                  <a:lnTo>
                    <a:pt x="0" y="38"/>
                  </a:lnTo>
                  <a:lnTo>
                    <a:pt x="0" y="37"/>
                  </a:lnTo>
                  <a:close/>
                  <a:moveTo>
                    <a:pt x="0" y="35"/>
                  </a:moveTo>
                  <a:lnTo>
                    <a:pt x="0" y="35"/>
                  </a:lnTo>
                  <a:close/>
                  <a:moveTo>
                    <a:pt x="0" y="32"/>
                  </a:moveTo>
                  <a:lnTo>
                    <a:pt x="0" y="32"/>
                  </a:lnTo>
                  <a:close/>
                  <a:moveTo>
                    <a:pt x="0" y="31"/>
                  </a:moveTo>
                  <a:lnTo>
                    <a:pt x="0" y="31"/>
                  </a:lnTo>
                  <a:close/>
                  <a:moveTo>
                    <a:pt x="0" y="28"/>
                  </a:moveTo>
                  <a:lnTo>
                    <a:pt x="0" y="28"/>
                  </a:lnTo>
                  <a:close/>
                  <a:moveTo>
                    <a:pt x="0" y="27"/>
                  </a:moveTo>
                  <a:lnTo>
                    <a:pt x="0" y="27"/>
                  </a:lnTo>
                  <a:close/>
                  <a:moveTo>
                    <a:pt x="0" y="24"/>
                  </a:moveTo>
                  <a:lnTo>
                    <a:pt x="0" y="24"/>
                  </a:lnTo>
                  <a:close/>
                  <a:moveTo>
                    <a:pt x="0" y="22"/>
                  </a:moveTo>
                  <a:lnTo>
                    <a:pt x="0" y="22"/>
                  </a:lnTo>
                  <a:close/>
                  <a:moveTo>
                    <a:pt x="0" y="21"/>
                  </a:moveTo>
                  <a:lnTo>
                    <a:pt x="0" y="21"/>
                  </a:lnTo>
                  <a:close/>
                  <a:moveTo>
                    <a:pt x="0" y="19"/>
                  </a:moveTo>
                  <a:lnTo>
                    <a:pt x="0" y="19"/>
                  </a:lnTo>
                  <a:close/>
                  <a:moveTo>
                    <a:pt x="0" y="14"/>
                  </a:moveTo>
                  <a:lnTo>
                    <a:pt x="0" y="14"/>
                  </a:lnTo>
                  <a:close/>
                  <a:moveTo>
                    <a:pt x="0" y="12"/>
                  </a:moveTo>
                  <a:lnTo>
                    <a:pt x="0" y="12"/>
                  </a:lnTo>
                  <a:close/>
                  <a:moveTo>
                    <a:pt x="0" y="11"/>
                  </a:moveTo>
                  <a:lnTo>
                    <a:pt x="0" y="11"/>
                  </a:lnTo>
                  <a:close/>
                  <a:moveTo>
                    <a:pt x="0" y="8"/>
                  </a:moveTo>
                  <a:lnTo>
                    <a:pt x="0" y="8"/>
                  </a:lnTo>
                  <a:close/>
                  <a:moveTo>
                    <a:pt x="0" y="5"/>
                  </a:moveTo>
                  <a:lnTo>
                    <a:pt x="0" y="5"/>
                  </a:lnTo>
                  <a:close/>
                  <a:moveTo>
                    <a:pt x="0" y="0"/>
                  </a:move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2050811" y="2340406"/>
              <a:ext cx="150" cy="75"/>
            </a:xfrm>
            <a:custGeom>
              <a:avLst/>
              <a:gdLst/>
              <a:ahLst/>
              <a:cxnLst/>
              <a:rect l="l" t="t" r="r" b="b"/>
              <a:pathLst>
                <a:path w="2" h="1" extrusionOk="0">
                  <a:moveTo>
                    <a:pt x="2" y="1"/>
                  </a:moveTo>
                  <a:lnTo>
                    <a:pt x="2" y="1"/>
                  </a:lnTo>
                  <a:close/>
                  <a:moveTo>
                    <a:pt x="0" y="1"/>
                  </a:move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2036942" y="2041885"/>
              <a:ext cx="69343" cy="298596"/>
            </a:xfrm>
            <a:custGeom>
              <a:avLst/>
              <a:gdLst/>
              <a:ahLst/>
              <a:cxnLst/>
              <a:rect l="l" t="t" r="r" b="b"/>
              <a:pathLst>
                <a:path w="925" h="3983" extrusionOk="0">
                  <a:moveTo>
                    <a:pt x="371" y="1"/>
                  </a:moveTo>
                  <a:lnTo>
                    <a:pt x="371" y="2"/>
                  </a:lnTo>
                  <a:cubicBezTo>
                    <a:pt x="494" y="382"/>
                    <a:pt x="565" y="829"/>
                    <a:pt x="565" y="1310"/>
                  </a:cubicBezTo>
                  <a:cubicBezTo>
                    <a:pt x="565" y="2163"/>
                    <a:pt x="342" y="2915"/>
                    <a:pt x="1" y="3364"/>
                  </a:cubicBezTo>
                  <a:cubicBezTo>
                    <a:pt x="13" y="3503"/>
                    <a:pt x="18" y="3623"/>
                    <a:pt x="18" y="3719"/>
                  </a:cubicBezTo>
                  <a:lnTo>
                    <a:pt x="18" y="3723"/>
                  </a:lnTo>
                  <a:lnTo>
                    <a:pt x="18" y="3736"/>
                  </a:lnTo>
                  <a:cubicBezTo>
                    <a:pt x="18" y="3807"/>
                    <a:pt x="15" y="3877"/>
                    <a:pt x="8" y="3944"/>
                  </a:cubicBezTo>
                  <a:cubicBezTo>
                    <a:pt x="63" y="3968"/>
                    <a:pt x="124" y="3983"/>
                    <a:pt x="184" y="3983"/>
                  </a:cubicBezTo>
                  <a:lnTo>
                    <a:pt x="188" y="3983"/>
                  </a:lnTo>
                  <a:cubicBezTo>
                    <a:pt x="595" y="3983"/>
                    <a:pt x="925" y="3419"/>
                    <a:pt x="925" y="2721"/>
                  </a:cubicBezTo>
                  <a:lnTo>
                    <a:pt x="925" y="2694"/>
                  </a:lnTo>
                  <a:lnTo>
                    <a:pt x="925" y="2688"/>
                  </a:lnTo>
                  <a:lnTo>
                    <a:pt x="925" y="2683"/>
                  </a:lnTo>
                  <a:cubicBezTo>
                    <a:pt x="914" y="2066"/>
                    <a:pt x="682" y="484"/>
                    <a:pt x="37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1976595" y="2370318"/>
              <a:ext cx="16193" cy="129919"/>
            </a:xfrm>
            <a:custGeom>
              <a:avLst/>
              <a:gdLst/>
              <a:ahLst/>
              <a:cxnLst/>
              <a:rect l="l" t="t" r="r" b="b"/>
              <a:pathLst>
                <a:path w="216" h="1733" extrusionOk="0">
                  <a:moveTo>
                    <a:pt x="216" y="1"/>
                  </a:moveTo>
                  <a:lnTo>
                    <a:pt x="1" y="125"/>
                  </a:lnTo>
                  <a:lnTo>
                    <a:pt x="1" y="1641"/>
                  </a:lnTo>
                  <a:cubicBezTo>
                    <a:pt x="0" y="1694"/>
                    <a:pt x="44" y="1733"/>
                    <a:pt x="92" y="1733"/>
                  </a:cubicBezTo>
                  <a:cubicBezTo>
                    <a:pt x="107" y="1733"/>
                    <a:pt x="123" y="1729"/>
                    <a:pt x="137" y="1720"/>
                  </a:cubicBezTo>
                  <a:lnTo>
                    <a:pt x="216" y="1674"/>
                  </a:lnTo>
                  <a:lnTo>
                    <a:pt x="216"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928018" y="2107107"/>
              <a:ext cx="110424" cy="309467"/>
            </a:xfrm>
            <a:custGeom>
              <a:avLst/>
              <a:gdLst/>
              <a:ahLst/>
              <a:cxnLst/>
              <a:rect l="l" t="t" r="r" b="b"/>
              <a:pathLst>
                <a:path w="1473" h="4128" extrusionOk="0">
                  <a:moveTo>
                    <a:pt x="736" y="1"/>
                  </a:moveTo>
                  <a:cubicBezTo>
                    <a:pt x="330" y="1"/>
                    <a:pt x="1" y="2170"/>
                    <a:pt x="1" y="2866"/>
                  </a:cubicBezTo>
                  <a:cubicBezTo>
                    <a:pt x="1" y="3564"/>
                    <a:pt x="330" y="4128"/>
                    <a:pt x="736" y="4128"/>
                  </a:cubicBezTo>
                  <a:cubicBezTo>
                    <a:pt x="1144" y="4128"/>
                    <a:pt x="1473" y="3564"/>
                    <a:pt x="1473" y="2866"/>
                  </a:cubicBezTo>
                  <a:cubicBezTo>
                    <a:pt x="1473" y="2170"/>
                    <a:pt x="1144" y="1"/>
                    <a:pt x="736"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2038367" y="2320615"/>
              <a:ext cx="75" cy="1424"/>
            </a:xfrm>
            <a:custGeom>
              <a:avLst/>
              <a:gdLst/>
              <a:ahLst/>
              <a:cxnLst/>
              <a:rect l="l" t="t" r="r" b="b"/>
              <a:pathLst>
                <a:path w="1" h="19" extrusionOk="0">
                  <a:moveTo>
                    <a:pt x="1" y="17"/>
                  </a:moveTo>
                  <a:lnTo>
                    <a:pt x="1" y="18"/>
                  </a:lnTo>
                  <a:lnTo>
                    <a:pt x="1" y="18"/>
                  </a:lnTo>
                  <a:lnTo>
                    <a:pt x="1" y="17"/>
                  </a:lnTo>
                  <a:close/>
                  <a:moveTo>
                    <a:pt x="1" y="15"/>
                  </a:moveTo>
                  <a:lnTo>
                    <a:pt x="1" y="15"/>
                  </a:lnTo>
                  <a:close/>
                  <a:moveTo>
                    <a:pt x="1" y="12"/>
                  </a:moveTo>
                  <a:lnTo>
                    <a:pt x="1" y="12"/>
                  </a:lnTo>
                  <a:close/>
                  <a:moveTo>
                    <a:pt x="1" y="11"/>
                  </a:moveTo>
                  <a:lnTo>
                    <a:pt x="1" y="11"/>
                  </a:lnTo>
                  <a:close/>
                  <a:moveTo>
                    <a:pt x="1" y="10"/>
                  </a:moveTo>
                  <a:lnTo>
                    <a:pt x="1" y="10"/>
                  </a:lnTo>
                  <a:close/>
                  <a:moveTo>
                    <a:pt x="1" y="4"/>
                  </a:moveTo>
                  <a:lnTo>
                    <a:pt x="1" y="4"/>
                  </a:lnTo>
                  <a:close/>
                  <a:moveTo>
                    <a:pt x="1" y="2"/>
                  </a:moveTo>
                  <a:lnTo>
                    <a:pt x="1" y="2"/>
                  </a:lnTo>
                  <a:close/>
                  <a:moveTo>
                    <a:pt x="1" y="1"/>
                  </a:moveTo>
                  <a:lnTo>
                    <a:pt x="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1982817" y="2416498"/>
              <a:ext cx="300" cy="75"/>
            </a:xfrm>
            <a:custGeom>
              <a:avLst/>
              <a:gdLst/>
              <a:ahLst/>
              <a:cxnLst/>
              <a:rect l="l" t="t" r="r" b="b"/>
              <a:pathLst>
                <a:path w="4" h="1" extrusionOk="0">
                  <a:moveTo>
                    <a:pt x="4" y="1"/>
                  </a:moveTo>
                  <a:lnTo>
                    <a:pt x="4" y="1"/>
                  </a:lnTo>
                  <a:close/>
                  <a:moveTo>
                    <a:pt x="1" y="1"/>
                  </a:move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946534" y="2117977"/>
              <a:ext cx="91908" cy="298596"/>
            </a:xfrm>
            <a:custGeom>
              <a:avLst/>
              <a:gdLst/>
              <a:ahLst/>
              <a:cxnLst/>
              <a:rect l="l" t="t" r="r" b="b"/>
              <a:pathLst>
                <a:path w="1226" h="3983" extrusionOk="0">
                  <a:moveTo>
                    <a:pt x="670" y="1"/>
                  </a:moveTo>
                  <a:lnTo>
                    <a:pt x="670" y="1"/>
                  </a:lnTo>
                  <a:cubicBezTo>
                    <a:pt x="794" y="382"/>
                    <a:pt x="865" y="829"/>
                    <a:pt x="865" y="1310"/>
                  </a:cubicBezTo>
                  <a:cubicBezTo>
                    <a:pt x="865" y="2395"/>
                    <a:pt x="504" y="3314"/>
                    <a:pt x="0" y="3658"/>
                  </a:cubicBezTo>
                  <a:cubicBezTo>
                    <a:pt x="130" y="3857"/>
                    <a:pt x="298" y="3981"/>
                    <a:pt x="485" y="3983"/>
                  </a:cubicBezTo>
                  <a:lnTo>
                    <a:pt x="489" y="3983"/>
                  </a:lnTo>
                  <a:cubicBezTo>
                    <a:pt x="895" y="3983"/>
                    <a:pt x="1226" y="3419"/>
                    <a:pt x="1226" y="2721"/>
                  </a:cubicBezTo>
                  <a:lnTo>
                    <a:pt x="1226" y="2708"/>
                  </a:lnTo>
                  <a:lnTo>
                    <a:pt x="1226" y="2704"/>
                  </a:lnTo>
                  <a:cubicBezTo>
                    <a:pt x="1221" y="2101"/>
                    <a:pt x="987" y="490"/>
                    <a:pt x="670"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1027526" y="2518079"/>
              <a:ext cx="10495" cy="84189"/>
            </a:xfrm>
            <a:custGeom>
              <a:avLst/>
              <a:gdLst/>
              <a:ahLst/>
              <a:cxnLst/>
              <a:rect l="l" t="t" r="r" b="b"/>
              <a:pathLst>
                <a:path w="140" h="1123" extrusionOk="0">
                  <a:moveTo>
                    <a:pt x="140" y="0"/>
                  </a:moveTo>
                  <a:lnTo>
                    <a:pt x="1" y="80"/>
                  </a:lnTo>
                  <a:lnTo>
                    <a:pt x="1" y="1063"/>
                  </a:lnTo>
                  <a:cubicBezTo>
                    <a:pt x="1" y="1098"/>
                    <a:pt x="29" y="1123"/>
                    <a:pt x="60" y="1123"/>
                  </a:cubicBezTo>
                  <a:cubicBezTo>
                    <a:pt x="70" y="1123"/>
                    <a:pt x="80" y="1120"/>
                    <a:pt x="89" y="1115"/>
                  </a:cubicBezTo>
                  <a:lnTo>
                    <a:pt x="140" y="1085"/>
                  </a:lnTo>
                  <a:lnTo>
                    <a:pt x="1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996041" y="2347153"/>
              <a:ext cx="71592" cy="200838"/>
            </a:xfrm>
            <a:custGeom>
              <a:avLst/>
              <a:gdLst/>
              <a:ahLst/>
              <a:cxnLst/>
              <a:rect l="l" t="t" r="r" b="b"/>
              <a:pathLst>
                <a:path w="955" h="2679" extrusionOk="0">
                  <a:moveTo>
                    <a:pt x="477" y="1"/>
                  </a:moveTo>
                  <a:cubicBezTo>
                    <a:pt x="213" y="1"/>
                    <a:pt x="0" y="1409"/>
                    <a:pt x="0" y="1861"/>
                  </a:cubicBezTo>
                  <a:cubicBezTo>
                    <a:pt x="0" y="2314"/>
                    <a:pt x="213" y="2679"/>
                    <a:pt x="477" y="2679"/>
                  </a:cubicBezTo>
                  <a:cubicBezTo>
                    <a:pt x="741" y="2679"/>
                    <a:pt x="954" y="2314"/>
                    <a:pt x="954" y="1861"/>
                  </a:cubicBezTo>
                  <a:cubicBezTo>
                    <a:pt x="954" y="1409"/>
                    <a:pt x="741" y="1"/>
                    <a:pt x="47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067558" y="2484569"/>
              <a:ext cx="75" cy="2174"/>
            </a:xfrm>
            <a:custGeom>
              <a:avLst/>
              <a:gdLst/>
              <a:ahLst/>
              <a:cxnLst/>
              <a:rect l="l" t="t" r="r" b="b"/>
              <a:pathLst>
                <a:path w="1" h="29" extrusionOk="0">
                  <a:moveTo>
                    <a:pt x="0" y="27"/>
                  </a:moveTo>
                  <a:lnTo>
                    <a:pt x="0" y="28"/>
                  </a:lnTo>
                  <a:lnTo>
                    <a:pt x="0" y="28"/>
                  </a:lnTo>
                  <a:lnTo>
                    <a:pt x="0" y="27"/>
                  </a:lnTo>
                  <a:close/>
                  <a:moveTo>
                    <a:pt x="0" y="25"/>
                  </a:moveTo>
                  <a:lnTo>
                    <a:pt x="0" y="25"/>
                  </a:lnTo>
                  <a:close/>
                  <a:moveTo>
                    <a:pt x="0" y="24"/>
                  </a:moveTo>
                  <a:lnTo>
                    <a:pt x="0" y="24"/>
                  </a:lnTo>
                  <a:close/>
                  <a:moveTo>
                    <a:pt x="0" y="22"/>
                  </a:moveTo>
                  <a:lnTo>
                    <a:pt x="0" y="22"/>
                  </a:lnTo>
                  <a:close/>
                  <a:moveTo>
                    <a:pt x="0" y="21"/>
                  </a:moveTo>
                  <a:lnTo>
                    <a:pt x="0" y="21"/>
                  </a:lnTo>
                  <a:close/>
                  <a:moveTo>
                    <a:pt x="0" y="18"/>
                  </a:moveTo>
                  <a:lnTo>
                    <a:pt x="0" y="18"/>
                  </a:lnTo>
                  <a:close/>
                  <a:moveTo>
                    <a:pt x="0" y="15"/>
                  </a:moveTo>
                  <a:lnTo>
                    <a:pt x="0" y="15"/>
                  </a:lnTo>
                  <a:close/>
                  <a:moveTo>
                    <a:pt x="0" y="14"/>
                  </a:moveTo>
                  <a:lnTo>
                    <a:pt x="0" y="14"/>
                  </a:lnTo>
                  <a:close/>
                  <a:moveTo>
                    <a:pt x="0" y="11"/>
                  </a:moveTo>
                  <a:lnTo>
                    <a:pt x="0" y="11"/>
                  </a:lnTo>
                  <a:close/>
                  <a:moveTo>
                    <a:pt x="0" y="9"/>
                  </a:moveTo>
                  <a:lnTo>
                    <a:pt x="0" y="9"/>
                  </a:lnTo>
                  <a:close/>
                  <a:moveTo>
                    <a:pt x="0" y="9"/>
                  </a:moveTo>
                  <a:lnTo>
                    <a:pt x="0" y="9"/>
                  </a:lnTo>
                  <a:close/>
                  <a:moveTo>
                    <a:pt x="0" y="8"/>
                  </a:moveTo>
                  <a:lnTo>
                    <a:pt x="0" y="8"/>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031424" y="2547917"/>
              <a:ext cx="300" cy="75"/>
            </a:xfrm>
            <a:custGeom>
              <a:avLst/>
              <a:gdLst/>
              <a:ahLst/>
              <a:cxnLst/>
              <a:rect l="l" t="t" r="r" b="b"/>
              <a:pathLst>
                <a:path w="4" h="1" extrusionOk="0">
                  <a:moveTo>
                    <a:pt x="4" y="1"/>
                  </a:moveTo>
                  <a:lnTo>
                    <a:pt x="4" y="1"/>
                  </a:lnTo>
                  <a:close/>
                  <a:moveTo>
                    <a:pt x="2" y="1"/>
                  </a:moveTo>
                  <a:lnTo>
                    <a:pt x="2" y="1"/>
                  </a:lnTo>
                  <a:close/>
                  <a:moveTo>
                    <a:pt x="1" y="1"/>
                  </a:moveTo>
                  <a:lnTo>
                    <a:pt x="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1007960" y="2354350"/>
              <a:ext cx="59673" cy="193641"/>
            </a:xfrm>
            <a:custGeom>
              <a:avLst/>
              <a:gdLst/>
              <a:ahLst/>
              <a:cxnLst/>
              <a:rect l="l" t="t" r="r" b="b"/>
              <a:pathLst>
                <a:path w="796" h="2583" extrusionOk="0">
                  <a:moveTo>
                    <a:pt x="436" y="0"/>
                  </a:moveTo>
                  <a:lnTo>
                    <a:pt x="436" y="0"/>
                  </a:lnTo>
                  <a:cubicBezTo>
                    <a:pt x="521" y="274"/>
                    <a:pt x="565" y="560"/>
                    <a:pt x="563" y="849"/>
                  </a:cubicBezTo>
                  <a:cubicBezTo>
                    <a:pt x="563" y="1552"/>
                    <a:pt x="328" y="2149"/>
                    <a:pt x="1" y="2373"/>
                  </a:cubicBezTo>
                  <a:cubicBezTo>
                    <a:pt x="85" y="2500"/>
                    <a:pt x="193" y="2581"/>
                    <a:pt x="314" y="2583"/>
                  </a:cubicBezTo>
                  <a:lnTo>
                    <a:pt x="318" y="2583"/>
                  </a:lnTo>
                  <a:cubicBezTo>
                    <a:pt x="582" y="2583"/>
                    <a:pt x="795" y="2218"/>
                    <a:pt x="795" y="1765"/>
                  </a:cubicBezTo>
                  <a:lnTo>
                    <a:pt x="795" y="1764"/>
                  </a:lnTo>
                  <a:lnTo>
                    <a:pt x="795" y="1758"/>
                  </a:lnTo>
                  <a:lnTo>
                    <a:pt x="795" y="1752"/>
                  </a:lnTo>
                  <a:lnTo>
                    <a:pt x="795" y="1749"/>
                  </a:lnTo>
                  <a:lnTo>
                    <a:pt x="795" y="1745"/>
                  </a:lnTo>
                  <a:lnTo>
                    <a:pt x="795" y="1738"/>
                  </a:lnTo>
                  <a:cubicBezTo>
                    <a:pt x="789" y="1334"/>
                    <a:pt x="639" y="312"/>
                    <a:pt x="43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2652037" y="2706023"/>
              <a:ext cx="10645" cy="84189"/>
            </a:xfrm>
            <a:custGeom>
              <a:avLst/>
              <a:gdLst/>
              <a:ahLst/>
              <a:cxnLst/>
              <a:rect l="l" t="t" r="r" b="b"/>
              <a:pathLst>
                <a:path w="142" h="1123" extrusionOk="0">
                  <a:moveTo>
                    <a:pt x="140" y="0"/>
                  </a:moveTo>
                  <a:lnTo>
                    <a:pt x="0" y="80"/>
                  </a:lnTo>
                  <a:lnTo>
                    <a:pt x="0" y="1063"/>
                  </a:lnTo>
                  <a:cubicBezTo>
                    <a:pt x="0" y="1099"/>
                    <a:pt x="29" y="1123"/>
                    <a:pt x="61" y="1123"/>
                  </a:cubicBezTo>
                  <a:cubicBezTo>
                    <a:pt x="71" y="1123"/>
                    <a:pt x="81" y="1121"/>
                    <a:pt x="90" y="1115"/>
                  </a:cubicBezTo>
                  <a:lnTo>
                    <a:pt x="141" y="1085"/>
                  </a:lnTo>
                  <a:lnTo>
                    <a:pt x="140" y="1085"/>
                  </a:lnTo>
                  <a:lnTo>
                    <a:pt x="1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2620477" y="2535097"/>
              <a:ext cx="71742" cy="200913"/>
            </a:xfrm>
            <a:custGeom>
              <a:avLst/>
              <a:gdLst/>
              <a:ahLst/>
              <a:cxnLst/>
              <a:rect l="l" t="t" r="r" b="b"/>
              <a:pathLst>
                <a:path w="957" h="2680" extrusionOk="0">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2692144" y="2672510"/>
              <a:ext cx="75" cy="2174"/>
            </a:xfrm>
            <a:custGeom>
              <a:avLst/>
              <a:gdLst/>
              <a:ahLst/>
              <a:cxnLst/>
              <a:rect l="l" t="t" r="r" b="b"/>
              <a:pathLst>
                <a:path w="1" h="29" extrusionOk="0">
                  <a:moveTo>
                    <a:pt x="1" y="27"/>
                  </a:moveTo>
                  <a:lnTo>
                    <a:pt x="1" y="28"/>
                  </a:lnTo>
                  <a:lnTo>
                    <a:pt x="1" y="28"/>
                  </a:lnTo>
                  <a:lnTo>
                    <a:pt x="1" y="27"/>
                  </a:lnTo>
                  <a:close/>
                  <a:moveTo>
                    <a:pt x="1" y="25"/>
                  </a:moveTo>
                  <a:lnTo>
                    <a:pt x="1" y="25"/>
                  </a:lnTo>
                  <a:close/>
                  <a:moveTo>
                    <a:pt x="1" y="24"/>
                  </a:moveTo>
                  <a:lnTo>
                    <a:pt x="1" y="24"/>
                  </a:lnTo>
                  <a:close/>
                  <a:moveTo>
                    <a:pt x="1" y="22"/>
                  </a:moveTo>
                  <a:lnTo>
                    <a:pt x="1" y="22"/>
                  </a:lnTo>
                  <a:close/>
                  <a:moveTo>
                    <a:pt x="1" y="21"/>
                  </a:moveTo>
                  <a:lnTo>
                    <a:pt x="1" y="21"/>
                  </a:lnTo>
                  <a:close/>
                  <a:moveTo>
                    <a:pt x="1" y="18"/>
                  </a:moveTo>
                  <a:lnTo>
                    <a:pt x="1" y="18"/>
                  </a:lnTo>
                  <a:close/>
                  <a:moveTo>
                    <a:pt x="1" y="15"/>
                  </a:moveTo>
                  <a:lnTo>
                    <a:pt x="1" y="15"/>
                  </a:lnTo>
                  <a:close/>
                  <a:moveTo>
                    <a:pt x="1" y="14"/>
                  </a:moveTo>
                  <a:lnTo>
                    <a:pt x="1" y="14"/>
                  </a:lnTo>
                  <a:close/>
                  <a:moveTo>
                    <a:pt x="1" y="11"/>
                  </a:moveTo>
                  <a:lnTo>
                    <a:pt x="1" y="11"/>
                  </a:lnTo>
                  <a:close/>
                  <a:moveTo>
                    <a:pt x="1" y="9"/>
                  </a:moveTo>
                  <a:lnTo>
                    <a:pt x="1" y="9"/>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2632546" y="2542219"/>
              <a:ext cx="59673" cy="193791"/>
            </a:xfrm>
            <a:custGeom>
              <a:avLst/>
              <a:gdLst/>
              <a:ahLst/>
              <a:cxnLst/>
              <a:rect l="l" t="t" r="r" b="b"/>
              <a:pathLst>
                <a:path w="796" h="2585" extrusionOk="0">
                  <a:moveTo>
                    <a:pt x="436" y="0"/>
                  </a:moveTo>
                  <a:lnTo>
                    <a:pt x="436" y="2"/>
                  </a:lnTo>
                  <a:cubicBezTo>
                    <a:pt x="436" y="2"/>
                    <a:pt x="436" y="2"/>
                    <a:pt x="437" y="3"/>
                  </a:cubicBezTo>
                  <a:lnTo>
                    <a:pt x="437" y="3"/>
                  </a:lnTo>
                  <a:cubicBezTo>
                    <a:pt x="436" y="2"/>
                    <a:pt x="436" y="1"/>
                    <a:pt x="436" y="0"/>
                  </a:cubicBezTo>
                  <a:close/>
                  <a:moveTo>
                    <a:pt x="437" y="3"/>
                  </a:moveTo>
                  <a:cubicBezTo>
                    <a:pt x="522" y="278"/>
                    <a:pt x="565" y="562"/>
                    <a:pt x="562" y="850"/>
                  </a:cubicBezTo>
                  <a:cubicBezTo>
                    <a:pt x="562" y="1553"/>
                    <a:pt x="329" y="2151"/>
                    <a:pt x="1" y="2374"/>
                  </a:cubicBezTo>
                  <a:cubicBezTo>
                    <a:pt x="85" y="2503"/>
                    <a:pt x="195" y="2584"/>
                    <a:pt x="318" y="2584"/>
                  </a:cubicBezTo>
                  <a:cubicBezTo>
                    <a:pt x="582" y="2584"/>
                    <a:pt x="796" y="2217"/>
                    <a:pt x="796" y="1766"/>
                  </a:cubicBezTo>
                  <a:lnTo>
                    <a:pt x="796" y="1759"/>
                  </a:lnTo>
                  <a:lnTo>
                    <a:pt x="796" y="1753"/>
                  </a:lnTo>
                  <a:lnTo>
                    <a:pt x="796" y="1750"/>
                  </a:lnTo>
                  <a:lnTo>
                    <a:pt x="796" y="1740"/>
                  </a:lnTo>
                  <a:cubicBezTo>
                    <a:pt x="790" y="1338"/>
                    <a:pt x="638" y="318"/>
                    <a:pt x="437" y="3"/>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2773709" y="2664566"/>
              <a:ext cx="10570" cy="84339"/>
            </a:xfrm>
            <a:custGeom>
              <a:avLst/>
              <a:gdLst/>
              <a:ahLst/>
              <a:cxnLst/>
              <a:rect l="l" t="t" r="r" b="b"/>
              <a:pathLst>
                <a:path w="141" h="1125" extrusionOk="0">
                  <a:moveTo>
                    <a:pt x="139" y="1"/>
                  </a:moveTo>
                  <a:lnTo>
                    <a:pt x="0" y="81"/>
                  </a:lnTo>
                  <a:lnTo>
                    <a:pt x="0" y="1065"/>
                  </a:lnTo>
                  <a:cubicBezTo>
                    <a:pt x="0" y="1099"/>
                    <a:pt x="28" y="1124"/>
                    <a:pt x="60" y="1124"/>
                  </a:cubicBezTo>
                  <a:cubicBezTo>
                    <a:pt x="70" y="1124"/>
                    <a:pt x="80" y="1122"/>
                    <a:pt x="90" y="1116"/>
                  </a:cubicBezTo>
                  <a:lnTo>
                    <a:pt x="141" y="1087"/>
                  </a:lnTo>
                  <a:lnTo>
                    <a:pt x="139" y="1087"/>
                  </a:lnTo>
                  <a:lnTo>
                    <a:pt x="139"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2742146" y="2493715"/>
              <a:ext cx="71742" cy="200988"/>
            </a:xfrm>
            <a:custGeom>
              <a:avLst/>
              <a:gdLst/>
              <a:ahLst/>
              <a:cxnLst/>
              <a:rect l="l" t="t" r="r" b="b"/>
              <a:pathLst>
                <a:path w="957" h="2681" extrusionOk="0">
                  <a:moveTo>
                    <a:pt x="479" y="0"/>
                  </a:moveTo>
                  <a:cubicBezTo>
                    <a:pt x="215" y="0"/>
                    <a:pt x="1" y="1408"/>
                    <a:pt x="1" y="1861"/>
                  </a:cubicBezTo>
                  <a:cubicBezTo>
                    <a:pt x="1" y="2313"/>
                    <a:pt x="215" y="2680"/>
                    <a:pt x="479" y="2680"/>
                  </a:cubicBezTo>
                  <a:cubicBezTo>
                    <a:pt x="743" y="2680"/>
                    <a:pt x="956" y="2313"/>
                    <a:pt x="956" y="1861"/>
                  </a:cubicBezTo>
                  <a:cubicBezTo>
                    <a:pt x="956" y="1408"/>
                    <a:pt x="743" y="0"/>
                    <a:pt x="479"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2754218" y="2500912"/>
              <a:ext cx="59673" cy="193791"/>
            </a:xfrm>
            <a:custGeom>
              <a:avLst/>
              <a:gdLst/>
              <a:ahLst/>
              <a:cxnLst/>
              <a:rect l="l" t="t" r="r" b="b"/>
              <a:pathLst>
                <a:path w="796" h="2585" extrusionOk="0">
                  <a:moveTo>
                    <a:pt x="436" y="0"/>
                  </a:moveTo>
                  <a:cubicBezTo>
                    <a:pt x="521" y="274"/>
                    <a:pt x="565" y="561"/>
                    <a:pt x="562" y="848"/>
                  </a:cubicBezTo>
                  <a:cubicBezTo>
                    <a:pt x="562" y="1553"/>
                    <a:pt x="328" y="2149"/>
                    <a:pt x="0" y="2372"/>
                  </a:cubicBezTo>
                  <a:cubicBezTo>
                    <a:pt x="85" y="2503"/>
                    <a:pt x="195" y="2584"/>
                    <a:pt x="318" y="2584"/>
                  </a:cubicBezTo>
                  <a:cubicBezTo>
                    <a:pt x="582" y="2584"/>
                    <a:pt x="795" y="2217"/>
                    <a:pt x="795" y="1765"/>
                  </a:cubicBezTo>
                  <a:cubicBezTo>
                    <a:pt x="795" y="1382"/>
                    <a:pt x="643" y="319"/>
                    <a:pt x="43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1738577" y="2024642"/>
              <a:ext cx="10495" cy="84189"/>
            </a:xfrm>
            <a:custGeom>
              <a:avLst/>
              <a:gdLst/>
              <a:ahLst/>
              <a:cxnLst/>
              <a:rect l="l" t="t" r="r" b="b"/>
              <a:pathLst>
                <a:path w="140" h="1123" extrusionOk="0">
                  <a:moveTo>
                    <a:pt x="140" y="0"/>
                  </a:moveTo>
                  <a:lnTo>
                    <a:pt x="0" y="80"/>
                  </a:lnTo>
                  <a:lnTo>
                    <a:pt x="0" y="1063"/>
                  </a:lnTo>
                  <a:cubicBezTo>
                    <a:pt x="0" y="1099"/>
                    <a:pt x="29" y="1123"/>
                    <a:pt x="60" y="1123"/>
                  </a:cubicBezTo>
                  <a:cubicBezTo>
                    <a:pt x="70" y="1123"/>
                    <a:pt x="80" y="1121"/>
                    <a:pt x="89" y="1115"/>
                  </a:cubicBezTo>
                  <a:lnTo>
                    <a:pt x="140" y="1085"/>
                  </a:lnTo>
                  <a:lnTo>
                    <a:pt x="1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1707016" y="1853716"/>
              <a:ext cx="71742" cy="200913"/>
            </a:xfrm>
            <a:custGeom>
              <a:avLst/>
              <a:gdLst/>
              <a:ahLst/>
              <a:cxnLst/>
              <a:rect l="l" t="t" r="r" b="b"/>
              <a:pathLst>
                <a:path w="957" h="2680" extrusionOk="0">
                  <a:moveTo>
                    <a:pt x="479" y="1"/>
                  </a:moveTo>
                  <a:cubicBezTo>
                    <a:pt x="216" y="1"/>
                    <a:pt x="1" y="1409"/>
                    <a:pt x="1" y="1861"/>
                  </a:cubicBezTo>
                  <a:cubicBezTo>
                    <a:pt x="1" y="2312"/>
                    <a:pt x="216" y="2679"/>
                    <a:pt x="479" y="2679"/>
                  </a:cubicBezTo>
                  <a:cubicBezTo>
                    <a:pt x="743" y="2679"/>
                    <a:pt x="957" y="2312"/>
                    <a:pt x="957" y="1861"/>
                  </a:cubicBezTo>
                  <a:cubicBezTo>
                    <a:pt x="957" y="1409"/>
                    <a:pt x="743" y="1"/>
                    <a:pt x="47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1719086" y="1860838"/>
              <a:ext cx="59673" cy="193791"/>
            </a:xfrm>
            <a:custGeom>
              <a:avLst/>
              <a:gdLst/>
              <a:ahLst/>
              <a:cxnLst/>
              <a:rect l="l" t="t" r="r" b="b"/>
              <a:pathLst>
                <a:path w="796" h="2585" extrusionOk="0">
                  <a:moveTo>
                    <a:pt x="436" y="0"/>
                  </a:moveTo>
                  <a:cubicBezTo>
                    <a:pt x="521" y="276"/>
                    <a:pt x="564" y="561"/>
                    <a:pt x="562" y="850"/>
                  </a:cubicBezTo>
                  <a:cubicBezTo>
                    <a:pt x="562" y="1553"/>
                    <a:pt x="329" y="2150"/>
                    <a:pt x="1" y="2374"/>
                  </a:cubicBezTo>
                  <a:cubicBezTo>
                    <a:pt x="85" y="2503"/>
                    <a:pt x="195" y="2584"/>
                    <a:pt x="318" y="2584"/>
                  </a:cubicBezTo>
                  <a:cubicBezTo>
                    <a:pt x="582" y="2584"/>
                    <a:pt x="796" y="2217"/>
                    <a:pt x="796" y="1765"/>
                  </a:cubicBezTo>
                  <a:cubicBezTo>
                    <a:pt x="796" y="1383"/>
                    <a:pt x="642" y="321"/>
                    <a:pt x="436"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949187" y="2517855"/>
              <a:ext cx="16268" cy="129919"/>
            </a:xfrm>
            <a:custGeom>
              <a:avLst/>
              <a:gdLst/>
              <a:ahLst/>
              <a:cxnLst/>
              <a:rect l="l" t="t" r="r" b="b"/>
              <a:pathLst>
                <a:path w="217" h="1733" extrusionOk="0">
                  <a:moveTo>
                    <a:pt x="216" y="0"/>
                  </a:moveTo>
                  <a:lnTo>
                    <a:pt x="1" y="125"/>
                  </a:lnTo>
                  <a:lnTo>
                    <a:pt x="1" y="1640"/>
                  </a:lnTo>
                  <a:cubicBezTo>
                    <a:pt x="0" y="1694"/>
                    <a:pt x="44" y="1732"/>
                    <a:pt x="92" y="1732"/>
                  </a:cubicBezTo>
                  <a:cubicBezTo>
                    <a:pt x="107" y="1732"/>
                    <a:pt x="123" y="1728"/>
                    <a:pt x="138" y="1720"/>
                  </a:cubicBezTo>
                  <a:lnTo>
                    <a:pt x="216" y="1674"/>
                  </a:lnTo>
                  <a:lnTo>
                    <a:pt x="21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900532" y="2254643"/>
              <a:ext cx="110574" cy="309467"/>
            </a:xfrm>
            <a:custGeom>
              <a:avLst/>
              <a:gdLst/>
              <a:ahLst/>
              <a:cxnLst/>
              <a:rect l="l" t="t" r="r" b="b"/>
              <a:pathLst>
                <a:path w="1475" h="4128" extrusionOk="0">
                  <a:moveTo>
                    <a:pt x="737" y="1"/>
                  </a:moveTo>
                  <a:cubicBezTo>
                    <a:pt x="330" y="1"/>
                    <a:pt x="1" y="2170"/>
                    <a:pt x="1" y="2866"/>
                  </a:cubicBezTo>
                  <a:cubicBezTo>
                    <a:pt x="1" y="3563"/>
                    <a:pt x="331" y="4128"/>
                    <a:pt x="737" y="4128"/>
                  </a:cubicBezTo>
                  <a:cubicBezTo>
                    <a:pt x="1145" y="4128"/>
                    <a:pt x="1474" y="3563"/>
                    <a:pt x="1474" y="2866"/>
                  </a:cubicBezTo>
                  <a:lnTo>
                    <a:pt x="1473" y="2866"/>
                  </a:lnTo>
                  <a:cubicBezTo>
                    <a:pt x="1473" y="2170"/>
                    <a:pt x="1144" y="1"/>
                    <a:pt x="7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1011031" y="2467176"/>
              <a:ext cx="75" cy="2324"/>
            </a:xfrm>
            <a:custGeom>
              <a:avLst/>
              <a:gdLst/>
              <a:ahLst/>
              <a:cxnLst/>
              <a:rect l="l" t="t" r="r" b="b"/>
              <a:pathLst>
                <a:path w="1" h="31" extrusionOk="0">
                  <a:moveTo>
                    <a:pt x="0" y="30"/>
                  </a:moveTo>
                  <a:lnTo>
                    <a:pt x="0" y="31"/>
                  </a:lnTo>
                  <a:lnTo>
                    <a:pt x="0" y="31"/>
                  </a:lnTo>
                  <a:lnTo>
                    <a:pt x="0" y="30"/>
                  </a:lnTo>
                  <a:close/>
                  <a:moveTo>
                    <a:pt x="0" y="28"/>
                  </a:moveTo>
                  <a:lnTo>
                    <a:pt x="0" y="28"/>
                  </a:lnTo>
                  <a:close/>
                  <a:moveTo>
                    <a:pt x="0" y="25"/>
                  </a:moveTo>
                  <a:lnTo>
                    <a:pt x="0" y="25"/>
                  </a:lnTo>
                  <a:close/>
                  <a:moveTo>
                    <a:pt x="0" y="24"/>
                  </a:moveTo>
                  <a:lnTo>
                    <a:pt x="0" y="24"/>
                  </a:lnTo>
                  <a:close/>
                  <a:moveTo>
                    <a:pt x="0" y="21"/>
                  </a:moveTo>
                  <a:lnTo>
                    <a:pt x="0" y="21"/>
                  </a:lnTo>
                  <a:close/>
                  <a:moveTo>
                    <a:pt x="0" y="19"/>
                  </a:moveTo>
                  <a:lnTo>
                    <a:pt x="0" y="19"/>
                  </a:lnTo>
                  <a:close/>
                  <a:moveTo>
                    <a:pt x="0" y="16"/>
                  </a:moveTo>
                  <a:lnTo>
                    <a:pt x="0" y="16"/>
                  </a:lnTo>
                  <a:close/>
                  <a:moveTo>
                    <a:pt x="0" y="15"/>
                  </a:moveTo>
                  <a:lnTo>
                    <a:pt x="0" y="15"/>
                  </a:lnTo>
                  <a:close/>
                  <a:moveTo>
                    <a:pt x="0" y="14"/>
                  </a:moveTo>
                  <a:lnTo>
                    <a:pt x="0" y="14"/>
                  </a:lnTo>
                  <a:close/>
                  <a:moveTo>
                    <a:pt x="0" y="11"/>
                  </a:moveTo>
                  <a:lnTo>
                    <a:pt x="0" y="11"/>
                  </a:lnTo>
                  <a:close/>
                  <a:moveTo>
                    <a:pt x="0" y="6"/>
                  </a:moveTo>
                  <a:lnTo>
                    <a:pt x="0" y="6"/>
                  </a:lnTo>
                  <a:close/>
                  <a:moveTo>
                    <a:pt x="0" y="5"/>
                  </a:moveTo>
                  <a:lnTo>
                    <a:pt x="0" y="5"/>
                  </a:lnTo>
                  <a:close/>
                  <a:moveTo>
                    <a:pt x="0" y="1"/>
                  </a:moveTo>
                  <a:lnTo>
                    <a:pt x="0"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955484" y="2564035"/>
              <a:ext cx="300" cy="75"/>
            </a:xfrm>
            <a:custGeom>
              <a:avLst/>
              <a:gdLst/>
              <a:ahLst/>
              <a:cxnLst/>
              <a:rect l="l" t="t" r="r" b="b"/>
              <a:pathLst>
                <a:path w="4" h="1" extrusionOk="0">
                  <a:moveTo>
                    <a:pt x="3" y="1"/>
                  </a:moveTo>
                  <a:lnTo>
                    <a:pt x="3" y="1"/>
                  </a:lnTo>
                  <a:close/>
                  <a:moveTo>
                    <a:pt x="0" y="1"/>
                  </a:move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919123" y="2265513"/>
              <a:ext cx="91983" cy="298596"/>
            </a:xfrm>
            <a:custGeom>
              <a:avLst/>
              <a:gdLst/>
              <a:ahLst/>
              <a:cxnLst/>
              <a:rect l="l" t="t" r="r" b="b"/>
              <a:pathLst>
                <a:path w="1227" h="3983" extrusionOk="0">
                  <a:moveTo>
                    <a:pt x="671" y="1"/>
                  </a:moveTo>
                  <a:lnTo>
                    <a:pt x="671" y="1"/>
                  </a:lnTo>
                  <a:cubicBezTo>
                    <a:pt x="794" y="382"/>
                    <a:pt x="865" y="829"/>
                    <a:pt x="865" y="1310"/>
                  </a:cubicBezTo>
                  <a:cubicBezTo>
                    <a:pt x="865" y="2395"/>
                    <a:pt x="504" y="3314"/>
                    <a:pt x="1" y="3658"/>
                  </a:cubicBezTo>
                  <a:cubicBezTo>
                    <a:pt x="130" y="3856"/>
                    <a:pt x="298" y="3981"/>
                    <a:pt x="485" y="3983"/>
                  </a:cubicBezTo>
                  <a:lnTo>
                    <a:pt x="489" y="3983"/>
                  </a:lnTo>
                  <a:cubicBezTo>
                    <a:pt x="897" y="3983"/>
                    <a:pt x="1226" y="3418"/>
                    <a:pt x="1226" y="2721"/>
                  </a:cubicBezTo>
                  <a:lnTo>
                    <a:pt x="1226" y="2691"/>
                  </a:lnTo>
                  <a:cubicBezTo>
                    <a:pt x="1219" y="2077"/>
                    <a:pt x="984" y="485"/>
                    <a:pt x="671"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2511249" y="2936696"/>
              <a:ext cx="10495" cy="84264"/>
            </a:xfrm>
            <a:custGeom>
              <a:avLst/>
              <a:gdLst/>
              <a:ahLst/>
              <a:cxnLst/>
              <a:rect l="l" t="t" r="r" b="b"/>
              <a:pathLst>
                <a:path w="140" h="1124" extrusionOk="0">
                  <a:moveTo>
                    <a:pt x="140" y="0"/>
                  </a:moveTo>
                  <a:lnTo>
                    <a:pt x="1" y="80"/>
                  </a:lnTo>
                  <a:lnTo>
                    <a:pt x="1" y="1065"/>
                  </a:lnTo>
                  <a:cubicBezTo>
                    <a:pt x="1" y="1099"/>
                    <a:pt x="29" y="1123"/>
                    <a:pt x="60" y="1123"/>
                  </a:cubicBezTo>
                  <a:cubicBezTo>
                    <a:pt x="70" y="1123"/>
                    <a:pt x="80" y="1121"/>
                    <a:pt x="89" y="1115"/>
                  </a:cubicBezTo>
                  <a:lnTo>
                    <a:pt x="140" y="1086"/>
                  </a:lnTo>
                  <a:lnTo>
                    <a:pt x="140" y="1085"/>
                  </a:lnTo>
                  <a:lnTo>
                    <a:pt x="14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2479764" y="2765773"/>
              <a:ext cx="71667" cy="200913"/>
            </a:xfrm>
            <a:custGeom>
              <a:avLst/>
              <a:gdLst/>
              <a:ahLst/>
              <a:cxnLst/>
              <a:rect l="l" t="t" r="r" b="b"/>
              <a:pathLst>
                <a:path w="956" h="2680" extrusionOk="0">
                  <a:moveTo>
                    <a:pt x="479" y="1"/>
                  </a:moveTo>
                  <a:cubicBezTo>
                    <a:pt x="215" y="1"/>
                    <a:pt x="0" y="1409"/>
                    <a:pt x="0" y="1861"/>
                  </a:cubicBezTo>
                  <a:cubicBezTo>
                    <a:pt x="0" y="2314"/>
                    <a:pt x="215" y="2679"/>
                    <a:pt x="479" y="2679"/>
                  </a:cubicBezTo>
                  <a:cubicBezTo>
                    <a:pt x="743" y="2679"/>
                    <a:pt x="956" y="2314"/>
                    <a:pt x="956" y="1861"/>
                  </a:cubicBezTo>
                  <a:cubicBezTo>
                    <a:pt x="956" y="1409"/>
                    <a:pt x="743" y="1"/>
                    <a:pt x="479"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2551356" y="2903185"/>
              <a:ext cx="75" cy="2174"/>
            </a:xfrm>
            <a:custGeom>
              <a:avLst/>
              <a:gdLst/>
              <a:ahLst/>
              <a:cxnLst/>
              <a:rect l="l" t="t" r="r" b="b"/>
              <a:pathLst>
                <a:path w="1" h="29" extrusionOk="0">
                  <a:moveTo>
                    <a:pt x="1" y="27"/>
                  </a:moveTo>
                  <a:lnTo>
                    <a:pt x="1" y="28"/>
                  </a:lnTo>
                  <a:lnTo>
                    <a:pt x="1" y="28"/>
                  </a:lnTo>
                  <a:lnTo>
                    <a:pt x="1" y="27"/>
                  </a:lnTo>
                  <a:moveTo>
                    <a:pt x="1" y="25"/>
                  </a:moveTo>
                  <a:lnTo>
                    <a:pt x="1" y="25"/>
                  </a:lnTo>
                  <a:close/>
                  <a:moveTo>
                    <a:pt x="1" y="25"/>
                  </a:moveTo>
                  <a:lnTo>
                    <a:pt x="1" y="25"/>
                  </a:lnTo>
                  <a:close/>
                  <a:moveTo>
                    <a:pt x="1" y="24"/>
                  </a:moveTo>
                  <a:lnTo>
                    <a:pt x="1" y="24"/>
                  </a:lnTo>
                  <a:close/>
                  <a:moveTo>
                    <a:pt x="1" y="21"/>
                  </a:moveTo>
                  <a:lnTo>
                    <a:pt x="1" y="21"/>
                  </a:lnTo>
                  <a:close/>
                  <a:moveTo>
                    <a:pt x="1" y="20"/>
                  </a:moveTo>
                  <a:lnTo>
                    <a:pt x="1" y="20"/>
                  </a:lnTo>
                  <a:close/>
                  <a:moveTo>
                    <a:pt x="1" y="17"/>
                  </a:moveTo>
                  <a:lnTo>
                    <a:pt x="1" y="17"/>
                  </a:lnTo>
                  <a:close/>
                  <a:moveTo>
                    <a:pt x="1" y="15"/>
                  </a:moveTo>
                  <a:lnTo>
                    <a:pt x="1" y="15"/>
                  </a:lnTo>
                  <a:close/>
                  <a:moveTo>
                    <a:pt x="1" y="12"/>
                  </a:moveTo>
                  <a:lnTo>
                    <a:pt x="1" y="12"/>
                  </a:lnTo>
                  <a:close/>
                  <a:moveTo>
                    <a:pt x="1" y="11"/>
                  </a:moveTo>
                  <a:lnTo>
                    <a:pt x="1" y="11"/>
                  </a:lnTo>
                  <a:close/>
                  <a:moveTo>
                    <a:pt x="1" y="9"/>
                  </a:moveTo>
                  <a:lnTo>
                    <a:pt x="1" y="9"/>
                  </a:lnTo>
                  <a:close/>
                  <a:moveTo>
                    <a:pt x="1" y="8"/>
                  </a:moveTo>
                  <a:lnTo>
                    <a:pt x="1" y="8"/>
                  </a:lnTo>
                  <a:close/>
                  <a:moveTo>
                    <a:pt x="1" y="5"/>
                  </a:moveTo>
                  <a:lnTo>
                    <a:pt x="1" y="5"/>
                  </a:lnTo>
                  <a:close/>
                  <a:moveTo>
                    <a:pt x="1" y="2"/>
                  </a:moveTo>
                  <a:lnTo>
                    <a:pt x="1" y="2"/>
                  </a:lnTo>
                  <a:close/>
                  <a:moveTo>
                    <a:pt x="1" y="1"/>
                  </a:move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2491833" y="2772970"/>
              <a:ext cx="59598" cy="193716"/>
            </a:xfrm>
            <a:custGeom>
              <a:avLst/>
              <a:gdLst/>
              <a:ahLst/>
              <a:cxnLst/>
              <a:rect l="l" t="t" r="r" b="b"/>
              <a:pathLst>
                <a:path w="795" h="2584" extrusionOk="0">
                  <a:moveTo>
                    <a:pt x="435" y="1"/>
                  </a:moveTo>
                  <a:lnTo>
                    <a:pt x="435" y="1"/>
                  </a:lnTo>
                  <a:cubicBezTo>
                    <a:pt x="521" y="275"/>
                    <a:pt x="563" y="560"/>
                    <a:pt x="561" y="849"/>
                  </a:cubicBezTo>
                  <a:cubicBezTo>
                    <a:pt x="561" y="1552"/>
                    <a:pt x="326" y="2150"/>
                    <a:pt x="0" y="2373"/>
                  </a:cubicBezTo>
                  <a:cubicBezTo>
                    <a:pt x="84" y="2502"/>
                    <a:pt x="194" y="2583"/>
                    <a:pt x="316" y="2583"/>
                  </a:cubicBezTo>
                  <a:cubicBezTo>
                    <a:pt x="580" y="2583"/>
                    <a:pt x="795" y="2218"/>
                    <a:pt x="795" y="1765"/>
                  </a:cubicBezTo>
                  <a:lnTo>
                    <a:pt x="795" y="1764"/>
                  </a:lnTo>
                  <a:lnTo>
                    <a:pt x="795" y="1758"/>
                  </a:lnTo>
                  <a:lnTo>
                    <a:pt x="795" y="1754"/>
                  </a:lnTo>
                  <a:lnTo>
                    <a:pt x="795" y="1752"/>
                  </a:lnTo>
                  <a:lnTo>
                    <a:pt x="795" y="1749"/>
                  </a:lnTo>
                  <a:lnTo>
                    <a:pt x="795" y="1741"/>
                  </a:lnTo>
                  <a:lnTo>
                    <a:pt x="795" y="1739"/>
                  </a:lnTo>
                  <a:cubicBezTo>
                    <a:pt x="787" y="1335"/>
                    <a:pt x="637" y="312"/>
                    <a:pt x="43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1424543" y="3484335"/>
              <a:ext cx="11920" cy="95509"/>
            </a:xfrm>
            <a:custGeom>
              <a:avLst/>
              <a:gdLst/>
              <a:ahLst/>
              <a:cxnLst/>
              <a:rect l="l" t="t" r="r" b="b"/>
              <a:pathLst>
                <a:path w="159" h="1274" extrusionOk="0">
                  <a:moveTo>
                    <a:pt x="158" y="1"/>
                  </a:moveTo>
                  <a:lnTo>
                    <a:pt x="0" y="91"/>
                  </a:lnTo>
                  <a:lnTo>
                    <a:pt x="0" y="1206"/>
                  </a:lnTo>
                  <a:cubicBezTo>
                    <a:pt x="0" y="1245"/>
                    <a:pt x="32" y="1273"/>
                    <a:pt x="66" y="1273"/>
                  </a:cubicBezTo>
                  <a:cubicBezTo>
                    <a:pt x="78" y="1273"/>
                    <a:pt x="89" y="1270"/>
                    <a:pt x="100" y="1264"/>
                  </a:cubicBezTo>
                  <a:lnTo>
                    <a:pt x="158" y="1230"/>
                  </a:lnTo>
                  <a:lnTo>
                    <a:pt x="158"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1388785" y="3290618"/>
              <a:ext cx="81263" cy="227752"/>
            </a:xfrm>
            <a:custGeom>
              <a:avLst/>
              <a:gdLst/>
              <a:ahLst/>
              <a:cxnLst/>
              <a:rect l="l" t="t" r="r" b="b"/>
              <a:pathLst>
                <a:path w="1084" h="3038" extrusionOk="0">
                  <a:moveTo>
                    <a:pt x="541" y="1"/>
                  </a:moveTo>
                  <a:cubicBezTo>
                    <a:pt x="242" y="1"/>
                    <a:pt x="0" y="1596"/>
                    <a:pt x="0" y="2109"/>
                  </a:cubicBezTo>
                  <a:cubicBezTo>
                    <a:pt x="0" y="2621"/>
                    <a:pt x="242" y="3037"/>
                    <a:pt x="541" y="3037"/>
                  </a:cubicBezTo>
                  <a:cubicBezTo>
                    <a:pt x="840" y="3037"/>
                    <a:pt x="1083" y="2621"/>
                    <a:pt x="1083" y="2109"/>
                  </a:cubicBezTo>
                  <a:cubicBezTo>
                    <a:pt x="1083" y="1596"/>
                    <a:pt x="840" y="1"/>
                    <a:pt x="541"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1429116" y="3518295"/>
              <a:ext cx="225" cy="75"/>
            </a:xfrm>
            <a:custGeom>
              <a:avLst/>
              <a:gdLst/>
              <a:ahLst/>
              <a:cxnLst/>
              <a:rect l="l" t="t" r="r" b="b"/>
              <a:pathLst>
                <a:path w="3" h="1" extrusionOk="0">
                  <a:moveTo>
                    <a:pt x="3" y="0"/>
                  </a:moveTo>
                  <a:lnTo>
                    <a:pt x="3" y="0"/>
                  </a:lnTo>
                  <a:close/>
                  <a:moveTo>
                    <a:pt x="0" y="0"/>
                  </a:move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1402429" y="3298715"/>
              <a:ext cx="56524" cy="219655"/>
            </a:xfrm>
            <a:custGeom>
              <a:avLst/>
              <a:gdLst/>
              <a:ahLst/>
              <a:cxnLst/>
              <a:rect l="l" t="t" r="r" b="b"/>
              <a:pathLst>
                <a:path w="754" h="2930" extrusionOk="0">
                  <a:moveTo>
                    <a:pt x="494" y="0"/>
                  </a:moveTo>
                  <a:lnTo>
                    <a:pt x="494" y="0"/>
                  </a:lnTo>
                  <a:cubicBezTo>
                    <a:pt x="590" y="312"/>
                    <a:pt x="639" y="637"/>
                    <a:pt x="636" y="963"/>
                  </a:cubicBezTo>
                  <a:cubicBezTo>
                    <a:pt x="636" y="1760"/>
                    <a:pt x="371" y="2438"/>
                    <a:pt x="1" y="2690"/>
                  </a:cubicBezTo>
                  <a:cubicBezTo>
                    <a:pt x="95" y="2835"/>
                    <a:pt x="220" y="2928"/>
                    <a:pt x="356" y="2929"/>
                  </a:cubicBezTo>
                  <a:lnTo>
                    <a:pt x="360" y="2929"/>
                  </a:lnTo>
                  <a:cubicBezTo>
                    <a:pt x="514" y="2929"/>
                    <a:pt x="653" y="2818"/>
                    <a:pt x="753" y="2639"/>
                  </a:cubicBezTo>
                  <a:cubicBezTo>
                    <a:pt x="674" y="2420"/>
                    <a:pt x="635" y="2190"/>
                    <a:pt x="636" y="1958"/>
                  </a:cubicBezTo>
                  <a:cubicBezTo>
                    <a:pt x="636" y="1707"/>
                    <a:pt x="679" y="1265"/>
                    <a:pt x="752" y="802"/>
                  </a:cubicBezTo>
                  <a:cubicBezTo>
                    <a:pt x="684" y="464"/>
                    <a:pt x="594" y="155"/>
                    <a:pt x="49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2632321" y="3632996"/>
              <a:ext cx="11994" cy="95434"/>
            </a:xfrm>
            <a:custGeom>
              <a:avLst/>
              <a:gdLst/>
              <a:ahLst/>
              <a:cxnLst/>
              <a:rect l="l" t="t" r="r" b="b"/>
              <a:pathLst>
                <a:path w="160" h="1273" extrusionOk="0">
                  <a:moveTo>
                    <a:pt x="159" y="0"/>
                  </a:moveTo>
                  <a:lnTo>
                    <a:pt x="1" y="91"/>
                  </a:lnTo>
                  <a:lnTo>
                    <a:pt x="1" y="1205"/>
                  </a:lnTo>
                  <a:cubicBezTo>
                    <a:pt x="1" y="1244"/>
                    <a:pt x="33" y="1272"/>
                    <a:pt x="68" y="1272"/>
                  </a:cubicBezTo>
                  <a:cubicBezTo>
                    <a:pt x="79" y="1272"/>
                    <a:pt x="90" y="1269"/>
                    <a:pt x="101" y="1263"/>
                  </a:cubicBezTo>
                  <a:lnTo>
                    <a:pt x="159" y="1230"/>
                  </a:lnTo>
                  <a:lnTo>
                    <a:pt x="15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2596560" y="3439279"/>
              <a:ext cx="81338" cy="227677"/>
            </a:xfrm>
            <a:custGeom>
              <a:avLst/>
              <a:gdLst/>
              <a:ahLst/>
              <a:cxnLst/>
              <a:rect l="l" t="t" r="r" b="b"/>
              <a:pathLst>
                <a:path w="1085" h="3037" extrusionOk="0">
                  <a:moveTo>
                    <a:pt x="543" y="0"/>
                  </a:moveTo>
                  <a:cubicBezTo>
                    <a:pt x="243" y="0"/>
                    <a:pt x="1" y="1595"/>
                    <a:pt x="1" y="2108"/>
                  </a:cubicBezTo>
                  <a:cubicBezTo>
                    <a:pt x="1" y="2620"/>
                    <a:pt x="243" y="3036"/>
                    <a:pt x="543" y="3036"/>
                  </a:cubicBezTo>
                  <a:cubicBezTo>
                    <a:pt x="842" y="3036"/>
                    <a:pt x="1084" y="2620"/>
                    <a:pt x="1084" y="2108"/>
                  </a:cubicBezTo>
                  <a:cubicBezTo>
                    <a:pt x="1084" y="1595"/>
                    <a:pt x="842" y="0"/>
                    <a:pt x="543"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2677825" y="3595887"/>
              <a:ext cx="75" cy="1499"/>
            </a:xfrm>
            <a:custGeom>
              <a:avLst/>
              <a:gdLst/>
              <a:ahLst/>
              <a:cxnLst/>
              <a:rect l="l" t="t" r="r" b="b"/>
              <a:pathLst>
                <a:path w="1" h="20" extrusionOk="0">
                  <a:moveTo>
                    <a:pt x="0" y="18"/>
                  </a:moveTo>
                  <a:lnTo>
                    <a:pt x="0" y="19"/>
                  </a:lnTo>
                  <a:lnTo>
                    <a:pt x="0" y="19"/>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9"/>
                  </a:moveTo>
                  <a:lnTo>
                    <a:pt x="0" y="9"/>
                  </a:lnTo>
                  <a:close/>
                  <a:moveTo>
                    <a:pt x="0" y="6"/>
                  </a:moveTo>
                  <a:lnTo>
                    <a:pt x="0" y="6"/>
                  </a:lnTo>
                  <a:close/>
                  <a:moveTo>
                    <a:pt x="0" y="6"/>
                  </a:moveTo>
                  <a:lnTo>
                    <a:pt x="0" y="6"/>
                  </a:lnTo>
                  <a:close/>
                  <a:moveTo>
                    <a:pt x="0" y="5"/>
                  </a:moveTo>
                  <a:lnTo>
                    <a:pt x="0" y="5"/>
                  </a:lnTo>
                  <a:close/>
                  <a:moveTo>
                    <a:pt x="0" y="3"/>
                  </a:moveTo>
                  <a:lnTo>
                    <a:pt x="0" y="3"/>
                  </a:lnTo>
                  <a:close/>
                  <a:moveTo>
                    <a:pt x="0" y="1"/>
                  </a:moveTo>
                  <a:lnTo>
                    <a:pt x="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2610282" y="3447301"/>
              <a:ext cx="67619" cy="219655"/>
            </a:xfrm>
            <a:custGeom>
              <a:avLst/>
              <a:gdLst/>
              <a:ahLst/>
              <a:cxnLst/>
              <a:rect l="l" t="t" r="r" b="b"/>
              <a:pathLst>
                <a:path w="902" h="2930" extrusionOk="0">
                  <a:moveTo>
                    <a:pt x="494" y="0"/>
                  </a:moveTo>
                  <a:cubicBezTo>
                    <a:pt x="589" y="312"/>
                    <a:pt x="639" y="637"/>
                    <a:pt x="636" y="963"/>
                  </a:cubicBezTo>
                  <a:cubicBezTo>
                    <a:pt x="636" y="1761"/>
                    <a:pt x="370" y="2438"/>
                    <a:pt x="1" y="2690"/>
                  </a:cubicBezTo>
                  <a:cubicBezTo>
                    <a:pt x="96" y="2837"/>
                    <a:pt x="221" y="2929"/>
                    <a:pt x="360" y="2929"/>
                  </a:cubicBezTo>
                  <a:cubicBezTo>
                    <a:pt x="659" y="2929"/>
                    <a:pt x="901" y="2513"/>
                    <a:pt x="901" y="2001"/>
                  </a:cubicBezTo>
                  <a:lnTo>
                    <a:pt x="901" y="1988"/>
                  </a:lnTo>
                  <a:lnTo>
                    <a:pt x="901" y="1983"/>
                  </a:lnTo>
                  <a:cubicBezTo>
                    <a:pt x="897" y="1534"/>
                    <a:pt x="724" y="358"/>
                    <a:pt x="494"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3463167" y="3489807"/>
              <a:ext cx="11920" cy="95434"/>
            </a:xfrm>
            <a:custGeom>
              <a:avLst/>
              <a:gdLst/>
              <a:ahLst/>
              <a:cxnLst/>
              <a:rect l="l" t="t" r="r" b="b"/>
              <a:pathLst>
                <a:path w="159" h="1273" extrusionOk="0">
                  <a:moveTo>
                    <a:pt x="159" y="0"/>
                  </a:moveTo>
                  <a:lnTo>
                    <a:pt x="1" y="90"/>
                  </a:lnTo>
                  <a:lnTo>
                    <a:pt x="1" y="1205"/>
                  </a:lnTo>
                  <a:cubicBezTo>
                    <a:pt x="1" y="1244"/>
                    <a:pt x="34" y="1272"/>
                    <a:pt x="68" y="1272"/>
                  </a:cubicBezTo>
                  <a:cubicBezTo>
                    <a:pt x="79" y="1272"/>
                    <a:pt x="90" y="1270"/>
                    <a:pt x="101" y="1263"/>
                  </a:cubicBezTo>
                  <a:lnTo>
                    <a:pt x="159" y="1230"/>
                  </a:lnTo>
                  <a:lnTo>
                    <a:pt x="15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3427408" y="3296091"/>
              <a:ext cx="81338" cy="227677"/>
            </a:xfrm>
            <a:custGeom>
              <a:avLst/>
              <a:gdLst/>
              <a:ahLst/>
              <a:cxnLst/>
              <a:rect l="l" t="t" r="r" b="b"/>
              <a:pathLst>
                <a:path w="1085" h="3037" extrusionOk="0">
                  <a:moveTo>
                    <a:pt x="543" y="0"/>
                  </a:moveTo>
                  <a:cubicBezTo>
                    <a:pt x="244" y="0"/>
                    <a:pt x="1" y="1595"/>
                    <a:pt x="1" y="2109"/>
                  </a:cubicBezTo>
                  <a:cubicBezTo>
                    <a:pt x="1" y="2621"/>
                    <a:pt x="244" y="3037"/>
                    <a:pt x="543" y="3037"/>
                  </a:cubicBezTo>
                  <a:cubicBezTo>
                    <a:pt x="842" y="3037"/>
                    <a:pt x="1084" y="2621"/>
                    <a:pt x="1084" y="2109"/>
                  </a:cubicBezTo>
                  <a:cubicBezTo>
                    <a:pt x="1084" y="1595"/>
                    <a:pt x="842" y="0"/>
                    <a:pt x="543"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3508671" y="3452698"/>
              <a:ext cx="75" cy="1499"/>
            </a:xfrm>
            <a:custGeom>
              <a:avLst/>
              <a:gdLst/>
              <a:ahLst/>
              <a:cxnLst/>
              <a:rect l="l" t="t" r="r" b="b"/>
              <a:pathLst>
                <a:path w="1" h="20" extrusionOk="0">
                  <a:moveTo>
                    <a:pt x="0" y="18"/>
                  </a:moveTo>
                  <a:lnTo>
                    <a:pt x="0" y="20"/>
                  </a:lnTo>
                  <a:lnTo>
                    <a:pt x="0" y="20"/>
                  </a:lnTo>
                  <a:lnTo>
                    <a:pt x="0" y="18"/>
                  </a:lnTo>
                  <a:close/>
                  <a:moveTo>
                    <a:pt x="0" y="17"/>
                  </a:moveTo>
                  <a:lnTo>
                    <a:pt x="0" y="17"/>
                  </a:lnTo>
                  <a:close/>
                  <a:moveTo>
                    <a:pt x="0" y="15"/>
                  </a:moveTo>
                  <a:lnTo>
                    <a:pt x="0" y="15"/>
                  </a:lnTo>
                  <a:close/>
                  <a:moveTo>
                    <a:pt x="0" y="14"/>
                  </a:moveTo>
                  <a:lnTo>
                    <a:pt x="0" y="14"/>
                  </a:lnTo>
                  <a:close/>
                  <a:moveTo>
                    <a:pt x="0" y="12"/>
                  </a:moveTo>
                  <a:lnTo>
                    <a:pt x="0" y="12"/>
                  </a:lnTo>
                  <a:close/>
                  <a:moveTo>
                    <a:pt x="0" y="11"/>
                  </a:moveTo>
                  <a:lnTo>
                    <a:pt x="0" y="11"/>
                  </a:lnTo>
                  <a:close/>
                  <a:moveTo>
                    <a:pt x="0" y="10"/>
                  </a:moveTo>
                  <a:lnTo>
                    <a:pt x="0" y="10"/>
                  </a:lnTo>
                  <a:close/>
                  <a:moveTo>
                    <a:pt x="0" y="7"/>
                  </a:moveTo>
                  <a:lnTo>
                    <a:pt x="0" y="7"/>
                  </a:lnTo>
                  <a:close/>
                  <a:moveTo>
                    <a:pt x="0" y="5"/>
                  </a:moveTo>
                  <a:lnTo>
                    <a:pt x="0" y="5"/>
                  </a:lnTo>
                  <a:close/>
                  <a:moveTo>
                    <a:pt x="0" y="5"/>
                  </a:moveTo>
                  <a:lnTo>
                    <a:pt x="0" y="5"/>
                  </a:lnTo>
                  <a:close/>
                  <a:moveTo>
                    <a:pt x="0" y="2"/>
                  </a:moveTo>
                  <a:lnTo>
                    <a:pt x="0" y="2"/>
                  </a:lnTo>
                  <a:close/>
                  <a:moveTo>
                    <a:pt x="0" y="1"/>
                  </a:moveTo>
                  <a:lnTo>
                    <a:pt x="0"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3441127" y="3304112"/>
              <a:ext cx="67619" cy="219655"/>
            </a:xfrm>
            <a:custGeom>
              <a:avLst/>
              <a:gdLst/>
              <a:ahLst/>
              <a:cxnLst/>
              <a:rect l="l" t="t" r="r" b="b"/>
              <a:pathLst>
                <a:path w="902" h="2930" extrusionOk="0">
                  <a:moveTo>
                    <a:pt x="494" y="1"/>
                  </a:moveTo>
                  <a:lnTo>
                    <a:pt x="494" y="1"/>
                  </a:lnTo>
                  <a:cubicBezTo>
                    <a:pt x="591" y="312"/>
                    <a:pt x="639" y="637"/>
                    <a:pt x="636" y="963"/>
                  </a:cubicBezTo>
                  <a:cubicBezTo>
                    <a:pt x="636" y="1761"/>
                    <a:pt x="370" y="2438"/>
                    <a:pt x="1" y="2690"/>
                  </a:cubicBezTo>
                  <a:cubicBezTo>
                    <a:pt x="96" y="2837"/>
                    <a:pt x="221" y="2930"/>
                    <a:pt x="360" y="2930"/>
                  </a:cubicBezTo>
                  <a:cubicBezTo>
                    <a:pt x="659" y="2930"/>
                    <a:pt x="901" y="2514"/>
                    <a:pt x="901" y="2002"/>
                  </a:cubicBezTo>
                  <a:lnTo>
                    <a:pt x="901" y="1993"/>
                  </a:lnTo>
                  <a:lnTo>
                    <a:pt x="901" y="1983"/>
                  </a:lnTo>
                  <a:cubicBezTo>
                    <a:pt x="897" y="1535"/>
                    <a:pt x="724" y="359"/>
                    <a:pt x="494"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3488205" y="3016611"/>
              <a:ext cx="11920" cy="95509"/>
            </a:xfrm>
            <a:custGeom>
              <a:avLst/>
              <a:gdLst/>
              <a:ahLst/>
              <a:cxnLst/>
              <a:rect l="l" t="t" r="r" b="b"/>
              <a:pathLst>
                <a:path w="159" h="1274" extrusionOk="0">
                  <a:moveTo>
                    <a:pt x="158" y="0"/>
                  </a:moveTo>
                  <a:lnTo>
                    <a:pt x="0" y="92"/>
                  </a:lnTo>
                  <a:lnTo>
                    <a:pt x="0" y="1207"/>
                  </a:lnTo>
                  <a:cubicBezTo>
                    <a:pt x="0" y="1245"/>
                    <a:pt x="33" y="1273"/>
                    <a:pt x="68" y="1273"/>
                  </a:cubicBezTo>
                  <a:cubicBezTo>
                    <a:pt x="79" y="1273"/>
                    <a:pt x="90" y="1270"/>
                    <a:pt x="100" y="1265"/>
                  </a:cubicBezTo>
                  <a:lnTo>
                    <a:pt x="158" y="1231"/>
                  </a:lnTo>
                  <a:lnTo>
                    <a:pt x="158"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3452447" y="2822970"/>
              <a:ext cx="81263" cy="227602"/>
            </a:xfrm>
            <a:custGeom>
              <a:avLst/>
              <a:gdLst/>
              <a:ahLst/>
              <a:cxnLst/>
              <a:rect l="l" t="t" r="r" b="b"/>
              <a:pathLst>
                <a:path w="1084" h="3036" extrusionOk="0">
                  <a:moveTo>
                    <a:pt x="541" y="1"/>
                  </a:moveTo>
                  <a:cubicBezTo>
                    <a:pt x="242" y="1"/>
                    <a:pt x="0" y="1596"/>
                    <a:pt x="0" y="2108"/>
                  </a:cubicBezTo>
                  <a:cubicBezTo>
                    <a:pt x="0" y="2621"/>
                    <a:pt x="242" y="3036"/>
                    <a:pt x="541" y="3036"/>
                  </a:cubicBezTo>
                  <a:cubicBezTo>
                    <a:pt x="840" y="3036"/>
                    <a:pt x="1084" y="2621"/>
                    <a:pt x="1084" y="2108"/>
                  </a:cubicBezTo>
                  <a:cubicBezTo>
                    <a:pt x="1084" y="1596"/>
                    <a:pt x="840" y="1"/>
                    <a:pt x="541"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3492778" y="3050497"/>
              <a:ext cx="150" cy="75"/>
            </a:xfrm>
            <a:custGeom>
              <a:avLst/>
              <a:gdLst/>
              <a:ahLst/>
              <a:cxnLst/>
              <a:rect l="l" t="t" r="r" b="b"/>
              <a:pathLst>
                <a:path w="2" h="1" extrusionOk="0">
                  <a:moveTo>
                    <a:pt x="2" y="1"/>
                  </a:moveTo>
                  <a:lnTo>
                    <a:pt x="2" y="1"/>
                  </a:lnTo>
                  <a:close/>
                  <a:moveTo>
                    <a:pt x="0" y="1"/>
                  </a:move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3466016" y="2830992"/>
              <a:ext cx="61622" cy="219580"/>
            </a:xfrm>
            <a:custGeom>
              <a:avLst/>
              <a:gdLst/>
              <a:ahLst/>
              <a:cxnLst/>
              <a:rect l="l" t="t" r="r" b="b"/>
              <a:pathLst>
                <a:path w="822" h="2929" extrusionOk="0">
                  <a:moveTo>
                    <a:pt x="494" y="1"/>
                  </a:moveTo>
                  <a:lnTo>
                    <a:pt x="494" y="1"/>
                  </a:lnTo>
                  <a:cubicBezTo>
                    <a:pt x="591" y="311"/>
                    <a:pt x="639" y="636"/>
                    <a:pt x="637" y="962"/>
                  </a:cubicBezTo>
                  <a:cubicBezTo>
                    <a:pt x="637" y="1760"/>
                    <a:pt x="372" y="2437"/>
                    <a:pt x="1" y="2691"/>
                  </a:cubicBezTo>
                  <a:cubicBezTo>
                    <a:pt x="96" y="2836"/>
                    <a:pt x="220" y="2927"/>
                    <a:pt x="357" y="2929"/>
                  </a:cubicBezTo>
                  <a:lnTo>
                    <a:pt x="360" y="2929"/>
                  </a:lnTo>
                  <a:cubicBezTo>
                    <a:pt x="430" y="2929"/>
                    <a:pt x="498" y="2907"/>
                    <a:pt x="555" y="2868"/>
                  </a:cubicBezTo>
                  <a:lnTo>
                    <a:pt x="555" y="2849"/>
                  </a:lnTo>
                  <a:cubicBezTo>
                    <a:pt x="555" y="2510"/>
                    <a:pt x="662" y="1692"/>
                    <a:pt x="821" y="1181"/>
                  </a:cubicBezTo>
                  <a:cubicBezTo>
                    <a:pt x="749" y="716"/>
                    <a:pt x="631" y="214"/>
                    <a:pt x="495" y="2"/>
                  </a:cubicBezTo>
                  <a:lnTo>
                    <a:pt x="494"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3543305" y="3080184"/>
              <a:ext cx="11920" cy="95434"/>
            </a:xfrm>
            <a:custGeom>
              <a:avLst/>
              <a:gdLst/>
              <a:ahLst/>
              <a:cxnLst/>
              <a:rect l="l" t="t" r="r" b="b"/>
              <a:pathLst>
                <a:path w="159" h="1273" extrusionOk="0">
                  <a:moveTo>
                    <a:pt x="159" y="0"/>
                  </a:moveTo>
                  <a:lnTo>
                    <a:pt x="1" y="90"/>
                  </a:lnTo>
                  <a:lnTo>
                    <a:pt x="1" y="1205"/>
                  </a:lnTo>
                  <a:cubicBezTo>
                    <a:pt x="1" y="1245"/>
                    <a:pt x="32" y="1273"/>
                    <a:pt x="67" y="1273"/>
                  </a:cubicBezTo>
                  <a:cubicBezTo>
                    <a:pt x="78" y="1273"/>
                    <a:pt x="90" y="1270"/>
                    <a:pt x="101" y="1263"/>
                  </a:cubicBezTo>
                  <a:lnTo>
                    <a:pt x="159" y="1230"/>
                  </a:lnTo>
                  <a:lnTo>
                    <a:pt x="159"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3507547" y="2886543"/>
              <a:ext cx="81263" cy="227602"/>
            </a:xfrm>
            <a:custGeom>
              <a:avLst/>
              <a:gdLst/>
              <a:ahLst/>
              <a:cxnLst/>
              <a:rect l="l" t="t" r="r" b="b"/>
              <a:pathLst>
                <a:path w="1084" h="3036" extrusionOk="0">
                  <a:moveTo>
                    <a:pt x="543" y="1"/>
                  </a:moveTo>
                  <a:cubicBezTo>
                    <a:pt x="243" y="1"/>
                    <a:pt x="1" y="1596"/>
                    <a:pt x="1" y="2109"/>
                  </a:cubicBezTo>
                  <a:cubicBezTo>
                    <a:pt x="1" y="2621"/>
                    <a:pt x="243" y="3036"/>
                    <a:pt x="543" y="3036"/>
                  </a:cubicBezTo>
                  <a:cubicBezTo>
                    <a:pt x="842" y="3036"/>
                    <a:pt x="1084" y="2621"/>
                    <a:pt x="1084" y="2109"/>
                  </a:cubicBezTo>
                  <a:cubicBezTo>
                    <a:pt x="1084" y="1596"/>
                    <a:pt x="842" y="1"/>
                    <a:pt x="543"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588734" y="3043450"/>
              <a:ext cx="75" cy="1125"/>
            </a:xfrm>
            <a:custGeom>
              <a:avLst/>
              <a:gdLst/>
              <a:ahLst/>
              <a:cxnLst/>
              <a:rect l="l" t="t" r="r" b="b"/>
              <a:pathLst>
                <a:path w="1" h="15" extrusionOk="0">
                  <a:moveTo>
                    <a:pt x="1" y="13"/>
                  </a:moveTo>
                  <a:lnTo>
                    <a:pt x="1" y="15"/>
                  </a:lnTo>
                  <a:lnTo>
                    <a:pt x="1" y="15"/>
                  </a:lnTo>
                  <a:lnTo>
                    <a:pt x="1" y="13"/>
                  </a:lnTo>
                  <a:close/>
                  <a:moveTo>
                    <a:pt x="1" y="12"/>
                  </a:moveTo>
                  <a:lnTo>
                    <a:pt x="1" y="12"/>
                  </a:lnTo>
                  <a:close/>
                  <a:moveTo>
                    <a:pt x="1" y="10"/>
                  </a:moveTo>
                  <a:lnTo>
                    <a:pt x="1" y="10"/>
                  </a:lnTo>
                  <a:close/>
                  <a:moveTo>
                    <a:pt x="1" y="9"/>
                  </a:moveTo>
                  <a:lnTo>
                    <a:pt x="1" y="9"/>
                  </a:lnTo>
                  <a:close/>
                  <a:moveTo>
                    <a:pt x="1" y="8"/>
                  </a:moveTo>
                  <a:lnTo>
                    <a:pt x="1" y="8"/>
                  </a:lnTo>
                  <a:close/>
                  <a:moveTo>
                    <a:pt x="1" y="6"/>
                  </a:moveTo>
                  <a:lnTo>
                    <a:pt x="1" y="6"/>
                  </a:lnTo>
                  <a:close/>
                  <a:moveTo>
                    <a:pt x="1" y="3"/>
                  </a:moveTo>
                  <a:lnTo>
                    <a:pt x="1" y="3"/>
                  </a:lnTo>
                  <a:close/>
                  <a:moveTo>
                    <a:pt x="1" y="2"/>
                  </a:moveTo>
                  <a:lnTo>
                    <a:pt x="1" y="2"/>
                  </a:lnTo>
                  <a:close/>
                  <a:moveTo>
                    <a:pt x="1" y="0"/>
                  </a:moveTo>
                  <a:lnTo>
                    <a:pt x="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47878" y="3114069"/>
              <a:ext cx="150" cy="75"/>
            </a:xfrm>
            <a:custGeom>
              <a:avLst/>
              <a:gdLst/>
              <a:ahLst/>
              <a:cxnLst/>
              <a:rect l="l" t="t" r="r" b="b"/>
              <a:pathLst>
                <a:path w="2" h="1" extrusionOk="0">
                  <a:moveTo>
                    <a:pt x="2" y="1"/>
                  </a:moveTo>
                  <a:lnTo>
                    <a:pt x="2" y="1"/>
                  </a:lnTo>
                  <a:close/>
                  <a:moveTo>
                    <a:pt x="0" y="1"/>
                  </a:move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3521112" y="2894489"/>
              <a:ext cx="67694" cy="219655"/>
            </a:xfrm>
            <a:custGeom>
              <a:avLst/>
              <a:gdLst/>
              <a:ahLst/>
              <a:cxnLst/>
              <a:rect l="l" t="t" r="r" b="b"/>
              <a:pathLst>
                <a:path w="903" h="2930" extrusionOk="0">
                  <a:moveTo>
                    <a:pt x="495" y="1"/>
                  </a:moveTo>
                  <a:cubicBezTo>
                    <a:pt x="591" y="312"/>
                    <a:pt x="640" y="637"/>
                    <a:pt x="637" y="964"/>
                  </a:cubicBezTo>
                  <a:cubicBezTo>
                    <a:pt x="637" y="1761"/>
                    <a:pt x="372" y="2438"/>
                    <a:pt x="1" y="2691"/>
                  </a:cubicBezTo>
                  <a:cubicBezTo>
                    <a:pt x="96" y="2836"/>
                    <a:pt x="221" y="2928"/>
                    <a:pt x="357" y="2930"/>
                  </a:cubicBezTo>
                  <a:lnTo>
                    <a:pt x="362" y="2930"/>
                  </a:lnTo>
                  <a:cubicBezTo>
                    <a:pt x="661" y="2930"/>
                    <a:pt x="903" y="2514"/>
                    <a:pt x="903" y="2002"/>
                  </a:cubicBezTo>
                  <a:lnTo>
                    <a:pt x="903" y="1987"/>
                  </a:lnTo>
                  <a:cubicBezTo>
                    <a:pt x="898" y="1542"/>
                    <a:pt x="726" y="359"/>
                    <a:pt x="49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Cay1">
            <a:extLst>
              <a:ext uri="{FF2B5EF4-FFF2-40B4-BE49-F238E27FC236}">
                <a16:creationId xmlns:a16="http://schemas.microsoft.com/office/drawing/2014/main" id="{ED8012A9-2FEA-4BFF-9CD0-9D36DED1FA29}"/>
              </a:ext>
            </a:extLst>
          </p:cNvPr>
          <p:cNvGrpSpPr/>
          <p:nvPr/>
        </p:nvGrpSpPr>
        <p:grpSpPr>
          <a:xfrm>
            <a:off x="1450032" y="3230644"/>
            <a:ext cx="677691" cy="826594"/>
            <a:chOff x="1450032" y="3230644"/>
            <a:chExt cx="677691" cy="826594"/>
          </a:xfrm>
        </p:grpSpPr>
        <p:sp>
          <p:nvSpPr>
            <p:cNvPr id="900" name="Google Shape;900;p30"/>
            <p:cNvSpPr/>
            <p:nvPr/>
          </p:nvSpPr>
          <p:spPr>
            <a:xfrm>
              <a:off x="1498684" y="3493781"/>
              <a:ext cx="16118" cy="129919"/>
            </a:xfrm>
            <a:custGeom>
              <a:avLst/>
              <a:gdLst/>
              <a:ahLst/>
              <a:cxnLst/>
              <a:rect l="l" t="t" r="r" b="b"/>
              <a:pathLst>
                <a:path w="215" h="1733" extrusionOk="0">
                  <a:moveTo>
                    <a:pt x="215" y="1"/>
                  </a:moveTo>
                  <a:lnTo>
                    <a:pt x="0" y="126"/>
                  </a:lnTo>
                  <a:lnTo>
                    <a:pt x="0" y="1641"/>
                  </a:lnTo>
                  <a:cubicBezTo>
                    <a:pt x="0" y="1694"/>
                    <a:pt x="43" y="1732"/>
                    <a:pt x="91" y="1732"/>
                  </a:cubicBezTo>
                  <a:cubicBezTo>
                    <a:pt x="106" y="1732"/>
                    <a:pt x="122" y="1728"/>
                    <a:pt x="136" y="1719"/>
                  </a:cubicBezTo>
                  <a:lnTo>
                    <a:pt x="215" y="1674"/>
                  </a:lnTo>
                  <a:lnTo>
                    <a:pt x="215"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1450032" y="3230644"/>
              <a:ext cx="110424" cy="309467"/>
            </a:xfrm>
            <a:custGeom>
              <a:avLst/>
              <a:gdLst/>
              <a:ahLst/>
              <a:cxnLst/>
              <a:rect l="l" t="t" r="r" b="b"/>
              <a:pathLst>
                <a:path w="1473" h="4128" extrusionOk="0">
                  <a:moveTo>
                    <a:pt x="738" y="0"/>
                  </a:moveTo>
                  <a:cubicBezTo>
                    <a:pt x="330" y="0"/>
                    <a:pt x="1" y="2170"/>
                    <a:pt x="1" y="2866"/>
                  </a:cubicBezTo>
                  <a:cubicBezTo>
                    <a:pt x="1" y="3562"/>
                    <a:pt x="330" y="4127"/>
                    <a:pt x="738" y="4127"/>
                  </a:cubicBezTo>
                  <a:cubicBezTo>
                    <a:pt x="1144" y="4127"/>
                    <a:pt x="1473" y="3563"/>
                    <a:pt x="1473" y="2866"/>
                  </a:cubicBezTo>
                  <a:cubicBezTo>
                    <a:pt x="1473" y="2170"/>
                    <a:pt x="1144" y="0"/>
                    <a:pt x="738"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1560381" y="3442578"/>
              <a:ext cx="75" cy="1125"/>
            </a:xfrm>
            <a:custGeom>
              <a:avLst/>
              <a:gdLst/>
              <a:ahLst/>
              <a:cxnLst/>
              <a:rect l="l" t="t" r="r" b="b"/>
              <a:pathLst>
                <a:path w="1" h="15" extrusionOk="0">
                  <a:moveTo>
                    <a:pt x="1" y="14"/>
                  </a:moveTo>
                  <a:lnTo>
                    <a:pt x="1" y="14"/>
                  </a:lnTo>
                  <a:close/>
                  <a:moveTo>
                    <a:pt x="1" y="13"/>
                  </a:moveTo>
                  <a:lnTo>
                    <a:pt x="1" y="13"/>
                  </a:lnTo>
                  <a:close/>
                  <a:moveTo>
                    <a:pt x="1" y="10"/>
                  </a:moveTo>
                  <a:lnTo>
                    <a:pt x="1" y="10"/>
                  </a:lnTo>
                  <a:close/>
                  <a:moveTo>
                    <a:pt x="1" y="8"/>
                  </a:moveTo>
                  <a:lnTo>
                    <a:pt x="1" y="8"/>
                  </a:lnTo>
                  <a:close/>
                  <a:moveTo>
                    <a:pt x="1" y="5"/>
                  </a:moveTo>
                  <a:lnTo>
                    <a:pt x="1" y="5"/>
                  </a:lnTo>
                  <a:close/>
                  <a:moveTo>
                    <a:pt x="1" y="1"/>
                  </a:moveTo>
                  <a:lnTo>
                    <a:pt x="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1560381" y="3443927"/>
              <a:ext cx="75" cy="1574"/>
            </a:xfrm>
            <a:custGeom>
              <a:avLst/>
              <a:gdLst/>
              <a:ahLst/>
              <a:cxnLst/>
              <a:rect l="l" t="t" r="r" b="b"/>
              <a:pathLst>
                <a:path w="1" h="21" extrusionOk="0">
                  <a:moveTo>
                    <a:pt x="1" y="19"/>
                  </a:moveTo>
                  <a:lnTo>
                    <a:pt x="1" y="21"/>
                  </a:lnTo>
                  <a:lnTo>
                    <a:pt x="1" y="21"/>
                  </a:lnTo>
                  <a:lnTo>
                    <a:pt x="1" y="19"/>
                  </a:lnTo>
                  <a:close/>
                  <a:moveTo>
                    <a:pt x="1" y="16"/>
                  </a:moveTo>
                  <a:lnTo>
                    <a:pt x="1" y="16"/>
                  </a:lnTo>
                  <a:close/>
                  <a:moveTo>
                    <a:pt x="1" y="15"/>
                  </a:moveTo>
                  <a:lnTo>
                    <a:pt x="1" y="15"/>
                  </a:lnTo>
                  <a:close/>
                  <a:moveTo>
                    <a:pt x="1" y="13"/>
                  </a:moveTo>
                  <a:lnTo>
                    <a:pt x="1" y="13"/>
                  </a:lnTo>
                  <a:close/>
                  <a:moveTo>
                    <a:pt x="1" y="11"/>
                  </a:moveTo>
                  <a:lnTo>
                    <a:pt x="1" y="11"/>
                  </a:lnTo>
                  <a:close/>
                  <a:moveTo>
                    <a:pt x="1" y="9"/>
                  </a:moveTo>
                  <a:lnTo>
                    <a:pt x="1" y="9"/>
                  </a:lnTo>
                  <a:close/>
                  <a:moveTo>
                    <a:pt x="1" y="6"/>
                  </a:moveTo>
                  <a:lnTo>
                    <a:pt x="1" y="6"/>
                  </a:lnTo>
                  <a:close/>
                  <a:moveTo>
                    <a:pt x="1" y="5"/>
                  </a:moveTo>
                  <a:lnTo>
                    <a:pt x="1" y="5"/>
                  </a:lnTo>
                  <a:close/>
                  <a:moveTo>
                    <a:pt x="1" y="3"/>
                  </a:moveTo>
                  <a:lnTo>
                    <a:pt x="1" y="3"/>
                  </a:lnTo>
                  <a:close/>
                  <a:moveTo>
                    <a:pt x="1" y="0"/>
                  </a:moveTo>
                  <a:lnTo>
                    <a:pt x="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1468548" y="3241514"/>
              <a:ext cx="91908" cy="298596"/>
            </a:xfrm>
            <a:custGeom>
              <a:avLst/>
              <a:gdLst/>
              <a:ahLst/>
              <a:cxnLst/>
              <a:rect l="l" t="t" r="r" b="b"/>
              <a:pathLst>
                <a:path w="1226" h="3983" extrusionOk="0">
                  <a:moveTo>
                    <a:pt x="672" y="0"/>
                  </a:moveTo>
                  <a:lnTo>
                    <a:pt x="672" y="0"/>
                  </a:lnTo>
                  <a:cubicBezTo>
                    <a:pt x="794" y="382"/>
                    <a:pt x="866" y="828"/>
                    <a:pt x="866" y="1308"/>
                  </a:cubicBezTo>
                  <a:cubicBezTo>
                    <a:pt x="866" y="2393"/>
                    <a:pt x="504" y="3314"/>
                    <a:pt x="0" y="3657"/>
                  </a:cubicBezTo>
                  <a:cubicBezTo>
                    <a:pt x="131" y="3856"/>
                    <a:pt x="301" y="3982"/>
                    <a:pt x="491" y="3982"/>
                  </a:cubicBezTo>
                  <a:cubicBezTo>
                    <a:pt x="897" y="3982"/>
                    <a:pt x="1226" y="3418"/>
                    <a:pt x="1226" y="2721"/>
                  </a:cubicBezTo>
                  <a:lnTo>
                    <a:pt x="1226" y="2700"/>
                  </a:lnTo>
                  <a:lnTo>
                    <a:pt x="1226" y="2696"/>
                  </a:lnTo>
                  <a:lnTo>
                    <a:pt x="1226" y="2693"/>
                  </a:lnTo>
                  <a:lnTo>
                    <a:pt x="1226" y="2687"/>
                  </a:lnTo>
                  <a:lnTo>
                    <a:pt x="1226" y="2683"/>
                  </a:lnTo>
                  <a:cubicBezTo>
                    <a:pt x="1217" y="2065"/>
                    <a:pt x="984" y="483"/>
                    <a:pt x="672"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2065726" y="3927469"/>
              <a:ext cx="16193" cy="129769"/>
            </a:xfrm>
            <a:custGeom>
              <a:avLst/>
              <a:gdLst/>
              <a:ahLst/>
              <a:cxnLst/>
              <a:rect l="l" t="t" r="r" b="b"/>
              <a:pathLst>
                <a:path w="216" h="1731" extrusionOk="0">
                  <a:moveTo>
                    <a:pt x="216" y="0"/>
                  </a:moveTo>
                  <a:lnTo>
                    <a:pt x="1" y="124"/>
                  </a:lnTo>
                  <a:lnTo>
                    <a:pt x="1" y="1639"/>
                  </a:lnTo>
                  <a:cubicBezTo>
                    <a:pt x="0" y="1693"/>
                    <a:pt x="44" y="1731"/>
                    <a:pt x="92" y="1731"/>
                  </a:cubicBezTo>
                  <a:cubicBezTo>
                    <a:pt x="107" y="1731"/>
                    <a:pt x="123" y="1727"/>
                    <a:pt x="137" y="1719"/>
                  </a:cubicBezTo>
                  <a:lnTo>
                    <a:pt x="216" y="1674"/>
                  </a:lnTo>
                  <a:lnTo>
                    <a:pt x="216"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2017224" y="3664032"/>
              <a:ext cx="110499" cy="309616"/>
            </a:xfrm>
            <a:custGeom>
              <a:avLst/>
              <a:gdLst/>
              <a:ahLst/>
              <a:cxnLst/>
              <a:rect l="l" t="t" r="r" b="b"/>
              <a:pathLst>
                <a:path w="1474" h="4130" extrusionOk="0">
                  <a:moveTo>
                    <a:pt x="737" y="1"/>
                  </a:moveTo>
                  <a:cubicBezTo>
                    <a:pt x="331" y="1"/>
                    <a:pt x="0" y="2170"/>
                    <a:pt x="0" y="2868"/>
                  </a:cubicBezTo>
                  <a:cubicBezTo>
                    <a:pt x="0" y="3564"/>
                    <a:pt x="331" y="4129"/>
                    <a:pt x="737" y="4129"/>
                  </a:cubicBezTo>
                  <a:cubicBezTo>
                    <a:pt x="1143" y="4129"/>
                    <a:pt x="1473" y="3564"/>
                    <a:pt x="1473" y="2868"/>
                  </a:cubicBezTo>
                  <a:cubicBezTo>
                    <a:pt x="1473" y="2170"/>
                    <a:pt x="1143" y="1"/>
                    <a:pt x="737"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2127648" y="3875816"/>
              <a:ext cx="75" cy="3224"/>
            </a:xfrm>
            <a:custGeom>
              <a:avLst/>
              <a:gdLst/>
              <a:ahLst/>
              <a:cxnLst/>
              <a:rect l="l" t="t" r="r" b="b"/>
              <a:pathLst>
                <a:path w="1" h="43" extrusionOk="0">
                  <a:moveTo>
                    <a:pt x="0" y="40"/>
                  </a:moveTo>
                  <a:lnTo>
                    <a:pt x="0" y="43"/>
                  </a:lnTo>
                  <a:lnTo>
                    <a:pt x="0" y="43"/>
                  </a:lnTo>
                  <a:lnTo>
                    <a:pt x="0" y="40"/>
                  </a:lnTo>
                  <a:close/>
                  <a:moveTo>
                    <a:pt x="0" y="38"/>
                  </a:moveTo>
                  <a:lnTo>
                    <a:pt x="0" y="38"/>
                  </a:lnTo>
                  <a:close/>
                  <a:moveTo>
                    <a:pt x="0" y="37"/>
                  </a:moveTo>
                  <a:lnTo>
                    <a:pt x="0" y="37"/>
                  </a:lnTo>
                  <a:close/>
                  <a:moveTo>
                    <a:pt x="0" y="34"/>
                  </a:moveTo>
                  <a:lnTo>
                    <a:pt x="0" y="34"/>
                  </a:lnTo>
                  <a:close/>
                  <a:moveTo>
                    <a:pt x="0" y="32"/>
                  </a:moveTo>
                  <a:lnTo>
                    <a:pt x="0" y="32"/>
                  </a:lnTo>
                  <a:close/>
                  <a:moveTo>
                    <a:pt x="0" y="28"/>
                  </a:moveTo>
                  <a:lnTo>
                    <a:pt x="0" y="28"/>
                  </a:lnTo>
                  <a:close/>
                  <a:moveTo>
                    <a:pt x="0" y="25"/>
                  </a:moveTo>
                  <a:lnTo>
                    <a:pt x="0" y="25"/>
                  </a:lnTo>
                  <a:close/>
                  <a:moveTo>
                    <a:pt x="0" y="24"/>
                  </a:moveTo>
                  <a:lnTo>
                    <a:pt x="0" y="24"/>
                  </a:lnTo>
                  <a:close/>
                  <a:moveTo>
                    <a:pt x="0" y="22"/>
                  </a:moveTo>
                  <a:lnTo>
                    <a:pt x="0" y="22"/>
                  </a:lnTo>
                  <a:close/>
                  <a:moveTo>
                    <a:pt x="0" y="16"/>
                  </a:moveTo>
                  <a:cubicBezTo>
                    <a:pt x="0" y="18"/>
                    <a:pt x="0" y="19"/>
                    <a:pt x="0" y="21"/>
                  </a:cubicBezTo>
                  <a:cubicBezTo>
                    <a:pt x="0" y="19"/>
                    <a:pt x="0" y="18"/>
                    <a:pt x="0" y="16"/>
                  </a:cubicBezTo>
                  <a:close/>
                  <a:moveTo>
                    <a:pt x="0" y="15"/>
                  </a:moveTo>
                  <a:lnTo>
                    <a:pt x="0" y="15"/>
                  </a:lnTo>
                  <a:close/>
                  <a:moveTo>
                    <a:pt x="0" y="14"/>
                  </a:moveTo>
                  <a:lnTo>
                    <a:pt x="0" y="14"/>
                  </a:lnTo>
                  <a:close/>
                  <a:moveTo>
                    <a:pt x="0" y="11"/>
                  </a:moveTo>
                  <a:lnTo>
                    <a:pt x="0" y="11"/>
                  </a:lnTo>
                  <a:close/>
                  <a:moveTo>
                    <a:pt x="0" y="5"/>
                  </a:moveTo>
                  <a:lnTo>
                    <a:pt x="0" y="5"/>
                  </a:lnTo>
                  <a:close/>
                  <a:moveTo>
                    <a:pt x="0" y="2"/>
                  </a:moveTo>
                  <a:lnTo>
                    <a:pt x="0" y="2"/>
                  </a:lnTo>
                  <a:close/>
                  <a:moveTo>
                    <a:pt x="0" y="0"/>
                  </a:moveTo>
                  <a:lnTo>
                    <a:pt x="0"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2035665" y="3675127"/>
              <a:ext cx="91908" cy="298521"/>
            </a:xfrm>
            <a:custGeom>
              <a:avLst/>
              <a:gdLst/>
              <a:ahLst/>
              <a:cxnLst/>
              <a:rect l="l" t="t" r="r" b="b"/>
              <a:pathLst>
                <a:path w="1226" h="3982" extrusionOk="0">
                  <a:moveTo>
                    <a:pt x="670" y="1"/>
                  </a:moveTo>
                  <a:cubicBezTo>
                    <a:pt x="794" y="381"/>
                    <a:pt x="865" y="827"/>
                    <a:pt x="865" y="1309"/>
                  </a:cubicBezTo>
                  <a:cubicBezTo>
                    <a:pt x="865" y="2393"/>
                    <a:pt x="504" y="3313"/>
                    <a:pt x="1" y="3656"/>
                  </a:cubicBezTo>
                  <a:cubicBezTo>
                    <a:pt x="131" y="3856"/>
                    <a:pt x="301" y="3981"/>
                    <a:pt x="491" y="3981"/>
                  </a:cubicBezTo>
                  <a:cubicBezTo>
                    <a:pt x="897" y="3981"/>
                    <a:pt x="1226" y="3417"/>
                    <a:pt x="1226" y="2720"/>
                  </a:cubicBezTo>
                  <a:lnTo>
                    <a:pt x="1226" y="2712"/>
                  </a:lnTo>
                  <a:lnTo>
                    <a:pt x="1226" y="2709"/>
                  </a:lnTo>
                  <a:lnTo>
                    <a:pt x="1226" y="2706"/>
                  </a:lnTo>
                  <a:lnTo>
                    <a:pt x="1226" y="2704"/>
                  </a:lnTo>
                  <a:lnTo>
                    <a:pt x="1226" y="2699"/>
                  </a:lnTo>
                  <a:cubicBezTo>
                    <a:pt x="1226" y="2698"/>
                    <a:pt x="1226" y="2696"/>
                    <a:pt x="1226" y="2695"/>
                  </a:cubicBezTo>
                  <a:lnTo>
                    <a:pt x="1226" y="2679"/>
                  </a:lnTo>
                  <a:cubicBezTo>
                    <a:pt x="1216" y="2058"/>
                    <a:pt x="984" y="482"/>
                    <a:pt x="672"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Noti">
            <a:extLst>
              <a:ext uri="{FF2B5EF4-FFF2-40B4-BE49-F238E27FC236}">
                <a16:creationId xmlns:a16="http://schemas.microsoft.com/office/drawing/2014/main" id="{CD112BE5-3498-48D6-9EC2-E66C0E732C16}"/>
              </a:ext>
            </a:extLst>
          </p:cNvPr>
          <p:cNvGrpSpPr/>
          <p:nvPr/>
        </p:nvGrpSpPr>
        <p:grpSpPr>
          <a:xfrm>
            <a:off x="1305798" y="1559393"/>
            <a:ext cx="1825497" cy="1308488"/>
            <a:chOff x="1305798" y="1559393"/>
            <a:chExt cx="1825497" cy="1308488"/>
          </a:xfrm>
        </p:grpSpPr>
        <p:sp>
          <p:nvSpPr>
            <p:cNvPr id="909" name="Google Shape;909;p30"/>
            <p:cNvSpPr/>
            <p:nvPr/>
          </p:nvSpPr>
          <p:spPr>
            <a:xfrm>
              <a:off x="2398423" y="1698083"/>
              <a:ext cx="83961" cy="94534"/>
            </a:xfrm>
            <a:custGeom>
              <a:avLst/>
              <a:gdLst/>
              <a:ahLst/>
              <a:cxnLst/>
              <a:rect l="l" t="t" r="r" b="b"/>
              <a:pathLst>
                <a:path w="1120" h="1261" extrusionOk="0">
                  <a:moveTo>
                    <a:pt x="531" y="0"/>
                  </a:moveTo>
                  <a:cubicBezTo>
                    <a:pt x="530" y="1"/>
                    <a:pt x="529" y="1"/>
                    <a:pt x="529" y="2"/>
                  </a:cubicBezTo>
                  <a:lnTo>
                    <a:pt x="529" y="2"/>
                  </a:lnTo>
                  <a:lnTo>
                    <a:pt x="531" y="0"/>
                  </a:lnTo>
                  <a:close/>
                  <a:moveTo>
                    <a:pt x="1120" y="1020"/>
                  </a:moveTo>
                  <a:lnTo>
                    <a:pt x="1118" y="1021"/>
                  </a:lnTo>
                  <a:lnTo>
                    <a:pt x="1118" y="1021"/>
                  </a:lnTo>
                  <a:cubicBezTo>
                    <a:pt x="1118" y="1020"/>
                    <a:pt x="1119" y="1020"/>
                    <a:pt x="1120" y="1020"/>
                  </a:cubicBezTo>
                  <a:close/>
                  <a:moveTo>
                    <a:pt x="529" y="2"/>
                  </a:moveTo>
                  <a:lnTo>
                    <a:pt x="164" y="213"/>
                  </a:lnTo>
                  <a:cubicBezTo>
                    <a:pt x="2" y="308"/>
                    <a:pt x="0" y="611"/>
                    <a:pt x="163" y="892"/>
                  </a:cubicBezTo>
                  <a:cubicBezTo>
                    <a:pt x="244" y="1033"/>
                    <a:pt x="350" y="1141"/>
                    <a:pt x="457" y="1204"/>
                  </a:cubicBezTo>
                  <a:cubicBezTo>
                    <a:pt x="522" y="1240"/>
                    <a:pt x="586" y="1260"/>
                    <a:pt x="645" y="1260"/>
                  </a:cubicBezTo>
                  <a:cubicBezTo>
                    <a:pt x="684" y="1260"/>
                    <a:pt x="721" y="1251"/>
                    <a:pt x="753" y="1233"/>
                  </a:cubicBezTo>
                  <a:lnTo>
                    <a:pt x="1118" y="1021"/>
                  </a:lnTo>
                  <a:lnTo>
                    <a:pt x="1118" y="1021"/>
                  </a:lnTo>
                  <a:cubicBezTo>
                    <a:pt x="1086" y="1039"/>
                    <a:pt x="1050" y="1048"/>
                    <a:pt x="1012" y="1048"/>
                  </a:cubicBezTo>
                  <a:cubicBezTo>
                    <a:pt x="953" y="1048"/>
                    <a:pt x="889" y="1027"/>
                    <a:pt x="824" y="991"/>
                  </a:cubicBezTo>
                  <a:cubicBezTo>
                    <a:pt x="717" y="928"/>
                    <a:pt x="611" y="820"/>
                    <a:pt x="530" y="679"/>
                  </a:cubicBezTo>
                  <a:cubicBezTo>
                    <a:pt x="368" y="400"/>
                    <a:pt x="369" y="96"/>
                    <a:pt x="529" y="2"/>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2508397" y="1850792"/>
              <a:ext cx="28937" cy="21816"/>
            </a:xfrm>
            <a:custGeom>
              <a:avLst/>
              <a:gdLst/>
              <a:ahLst/>
              <a:cxnLst/>
              <a:rect l="l" t="t" r="r" b="b"/>
              <a:pathLst>
                <a:path w="386" h="291" extrusionOk="0">
                  <a:moveTo>
                    <a:pt x="368" y="1"/>
                  </a:moveTo>
                  <a:lnTo>
                    <a:pt x="1" y="214"/>
                  </a:lnTo>
                  <a:cubicBezTo>
                    <a:pt x="19" y="245"/>
                    <a:pt x="20" y="279"/>
                    <a:pt x="2" y="290"/>
                  </a:cubicBezTo>
                  <a:lnTo>
                    <a:pt x="2" y="290"/>
                  </a:lnTo>
                  <a:lnTo>
                    <a:pt x="368" y="77"/>
                  </a:lnTo>
                  <a:cubicBezTo>
                    <a:pt x="385" y="67"/>
                    <a:pt x="385" y="33"/>
                    <a:pt x="368" y="1"/>
                  </a:cubicBezTo>
                  <a:close/>
                  <a:moveTo>
                    <a:pt x="2" y="290"/>
                  </a:moveTo>
                  <a:lnTo>
                    <a:pt x="1" y="291"/>
                  </a:lnTo>
                  <a:cubicBezTo>
                    <a:pt x="1" y="290"/>
                    <a:pt x="2" y="290"/>
                    <a:pt x="2" y="29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475563" y="1793967"/>
              <a:ext cx="60422" cy="72869"/>
            </a:xfrm>
            <a:custGeom>
              <a:avLst/>
              <a:gdLst/>
              <a:ahLst/>
              <a:cxnLst/>
              <a:rect l="l" t="t" r="r" b="b"/>
              <a:pathLst>
                <a:path w="806" h="972" extrusionOk="0">
                  <a:moveTo>
                    <a:pt x="368" y="0"/>
                  </a:moveTo>
                  <a:lnTo>
                    <a:pt x="1" y="213"/>
                  </a:lnTo>
                  <a:lnTo>
                    <a:pt x="439" y="972"/>
                  </a:lnTo>
                  <a:lnTo>
                    <a:pt x="806" y="759"/>
                  </a:lnTo>
                  <a:lnTo>
                    <a:pt x="36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396249" y="1670045"/>
              <a:ext cx="120395" cy="139965"/>
            </a:xfrm>
            <a:custGeom>
              <a:avLst/>
              <a:gdLst/>
              <a:ahLst/>
              <a:cxnLst/>
              <a:rect l="l" t="t" r="r" b="b"/>
              <a:pathLst>
                <a:path w="1606" h="1867" extrusionOk="0">
                  <a:moveTo>
                    <a:pt x="1" y="259"/>
                  </a:moveTo>
                  <a:cubicBezTo>
                    <a:pt x="1" y="259"/>
                    <a:pt x="1" y="260"/>
                    <a:pt x="0" y="260"/>
                  </a:cubicBezTo>
                  <a:lnTo>
                    <a:pt x="1" y="259"/>
                  </a:lnTo>
                  <a:close/>
                  <a:moveTo>
                    <a:pt x="548" y="0"/>
                  </a:moveTo>
                  <a:cubicBezTo>
                    <a:pt x="484" y="0"/>
                    <a:pt x="423" y="15"/>
                    <a:pt x="369" y="47"/>
                  </a:cubicBezTo>
                  <a:lnTo>
                    <a:pt x="1" y="259"/>
                  </a:lnTo>
                  <a:lnTo>
                    <a:pt x="1" y="259"/>
                  </a:lnTo>
                  <a:cubicBezTo>
                    <a:pt x="55" y="228"/>
                    <a:pt x="116" y="214"/>
                    <a:pt x="181" y="214"/>
                  </a:cubicBezTo>
                  <a:cubicBezTo>
                    <a:pt x="279" y="214"/>
                    <a:pt x="385" y="247"/>
                    <a:pt x="491" y="308"/>
                  </a:cubicBezTo>
                  <a:cubicBezTo>
                    <a:pt x="667" y="409"/>
                    <a:pt x="843" y="589"/>
                    <a:pt x="976" y="819"/>
                  </a:cubicBezTo>
                  <a:cubicBezTo>
                    <a:pt x="1211" y="1225"/>
                    <a:pt x="1239" y="1662"/>
                    <a:pt x="1060" y="1866"/>
                  </a:cubicBezTo>
                  <a:lnTo>
                    <a:pt x="1426" y="1653"/>
                  </a:lnTo>
                  <a:cubicBezTo>
                    <a:pt x="1606" y="1449"/>
                    <a:pt x="1578" y="1014"/>
                    <a:pt x="1343" y="606"/>
                  </a:cubicBezTo>
                  <a:cubicBezTo>
                    <a:pt x="1210" y="376"/>
                    <a:pt x="1034" y="197"/>
                    <a:pt x="857" y="94"/>
                  </a:cubicBezTo>
                  <a:cubicBezTo>
                    <a:pt x="751" y="34"/>
                    <a:pt x="645" y="0"/>
                    <a:pt x="548"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2377508" y="1685938"/>
              <a:ext cx="132389" cy="192217"/>
            </a:xfrm>
            <a:custGeom>
              <a:avLst/>
              <a:gdLst/>
              <a:ahLst/>
              <a:cxnLst/>
              <a:rect l="l" t="t" r="r" b="b"/>
              <a:pathLst>
                <a:path w="1766" h="2564" extrusionOk="0">
                  <a:moveTo>
                    <a:pt x="552" y="348"/>
                  </a:moveTo>
                  <a:cubicBezTo>
                    <a:pt x="610" y="348"/>
                    <a:pt x="674" y="368"/>
                    <a:pt x="739" y="406"/>
                  </a:cubicBezTo>
                  <a:cubicBezTo>
                    <a:pt x="846" y="467"/>
                    <a:pt x="954" y="576"/>
                    <a:pt x="1035" y="716"/>
                  </a:cubicBezTo>
                  <a:cubicBezTo>
                    <a:pt x="1197" y="998"/>
                    <a:pt x="1196" y="1302"/>
                    <a:pt x="1032" y="1395"/>
                  </a:cubicBezTo>
                  <a:cubicBezTo>
                    <a:pt x="1000" y="1413"/>
                    <a:pt x="963" y="1422"/>
                    <a:pt x="924" y="1422"/>
                  </a:cubicBezTo>
                  <a:cubicBezTo>
                    <a:pt x="865" y="1422"/>
                    <a:pt x="801" y="1402"/>
                    <a:pt x="736" y="1364"/>
                  </a:cubicBezTo>
                  <a:cubicBezTo>
                    <a:pt x="630" y="1303"/>
                    <a:pt x="523" y="1195"/>
                    <a:pt x="442" y="1054"/>
                  </a:cubicBezTo>
                  <a:cubicBezTo>
                    <a:pt x="279" y="773"/>
                    <a:pt x="281" y="468"/>
                    <a:pt x="443" y="375"/>
                  </a:cubicBezTo>
                  <a:cubicBezTo>
                    <a:pt x="476" y="357"/>
                    <a:pt x="513" y="348"/>
                    <a:pt x="552" y="348"/>
                  </a:cubicBezTo>
                  <a:close/>
                  <a:moveTo>
                    <a:pt x="431" y="1"/>
                  </a:moveTo>
                  <a:cubicBezTo>
                    <a:pt x="345" y="1"/>
                    <a:pt x="266" y="27"/>
                    <a:pt x="201" y="83"/>
                  </a:cubicBezTo>
                  <a:cubicBezTo>
                    <a:pt x="1" y="255"/>
                    <a:pt x="2" y="677"/>
                    <a:pt x="205" y="1079"/>
                  </a:cubicBezTo>
                  <a:cubicBezTo>
                    <a:pt x="343" y="1351"/>
                    <a:pt x="539" y="1562"/>
                    <a:pt x="736" y="1675"/>
                  </a:cubicBezTo>
                  <a:cubicBezTo>
                    <a:pt x="843" y="1736"/>
                    <a:pt x="949" y="1770"/>
                    <a:pt x="1046" y="1770"/>
                  </a:cubicBezTo>
                  <a:cubicBezTo>
                    <a:pt x="1071" y="1770"/>
                    <a:pt x="1094" y="1768"/>
                    <a:pt x="1118" y="1763"/>
                  </a:cubicBezTo>
                  <a:lnTo>
                    <a:pt x="1557" y="2522"/>
                  </a:lnTo>
                  <a:cubicBezTo>
                    <a:pt x="1564" y="2536"/>
                    <a:pt x="1576" y="2548"/>
                    <a:pt x="1590" y="2556"/>
                  </a:cubicBezTo>
                  <a:cubicBezTo>
                    <a:pt x="1596" y="2561"/>
                    <a:pt x="1603" y="2563"/>
                    <a:pt x="1610" y="2563"/>
                  </a:cubicBezTo>
                  <a:cubicBezTo>
                    <a:pt x="1615" y="2563"/>
                    <a:pt x="1619" y="2562"/>
                    <a:pt x="1624" y="2561"/>
                  </a:cubicBezTo>
                  <a:lnTo>
                    <a:pt x="1747" y="2490"/>
                  </a:lnTo>
                  <a:cubicBezTo>
                    <a:pt x="1766" y="2479"/>
                    <a:pt x="1766" y="2445"/>
                    <a:pt x="1747" y="2413"/>
                  </a:cubicBezTo>
                  <a:lnTo>
                    <a:pt x="1309" y="1653"/>
                  </a:lnTo>
                  <a:cubicBezTo>
                    <a:pt x="1489" y="1450"/>
                    <a:pt x="1461" y="1013"/>
                    <a:pt x="1226" y="607"/>
                  </a:cubicBezTo>
                  <a:cubicBezTo>
                    <a:pt x="1093" y="375"/>
                    <a:pt x="917" y="197"/>
                    <a:pt x="741" y="96"/>
                  </a:cubicBezTo>
                  <a:cubicBezTo>
                    <a:pt x="634" y="34"/>
                    <a:pt x="528" y="1"/>
                    <a:pt x="431"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923259" y="2296325"/>
              <a:ext cx="27587" cy="11695"/>
            </a:xfrm>
            <a:custGeom>
              <a:avLst/>
              <a:gdLst/>
              <a:ahLst/>
              <a:cxnLst/>
              <a:rect l="l" t="t" r="r" b="b"/>
              <a:pathLst>
                <a:path w="368" h="156" extrusionOk="0">
                  <a:moveTo>
                    <a:pt x="2" y="140"/>
                  </a:moveTo>
                  <a:cubicBezTo>
                    <a:pt x="1" y="140"/>
                    <a:pt x="1" y="140"/>
                    <a:pt x="0" y="141"/>
                  </a:cubicBezTo>
                  <a:lnTo>
                    <a:pt x="2" y="140"/>
                  </a:lnTo>
                  <a:close/>
                  <a:moveTo>
                    <a:pt x="272" y="1"/>
                  </a:moveTo>
                  <a:cubicBezTo>
                    <a:pt x="251" y="1"/>
                    <a:pt x="232" y="6"/>
                    <a:pt x="215" y="16"/>
                  </a:cubicBezTo>
                  <a:lnTo>
                    <a:pt x="2" y="140"/>
                  </a:lnTo>
                  <a:lnTo>
                    <a:pt x="2" y="140"/>
                  </a:lnTo>
                  <a:cubicBezTo>
                    <a:pt x="18" y="131"/>
                    <a:pt x="36" y="126"/>
                    <a:pt x="56" y="126"/>
                  </a:cubicBezTo>
                  <a:cubicBezTo>
                    <a:pt x="85" y="126"/>
                    <a:pt x="119" y="136"/>
                    <a:pt x="154" y="155"/>
                  </a:cubicBezTo>
                  <a:lnTo>
                    <a:pt x="367" y="30"/>
                  </a:lnTo>
                  <a:cubicBezTo>
                    <a:pt x="333" y="10"/>
                    <a:pt x="301" y="1"/>
                    <a:pt x="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3092909" y="2542294"/>
              <a:ext cx="16193" cy="56151"/>
            </a:xfrm>
            <a:custGeom>
              <a:avLst/>
              <a:gdLst/>
              <a:ahLst/>
              <a:cxnLst/>
              <a:rect l="l" t="t" r="r" b="b"/>
              <a:pathLst>
                <a:path w="216" h="749" extrusionOk="0">
                  <a:moveTo>
                    <a:pt x="216" y="1"/>
                  </a:moveTo>
                  <a:lnTo>
                    <a:pt x="2" y="125"/>
                  </a:lnTo>
                  <a:lnTo>
                    <a:pt x="1" y="749"/>
                  </a:lnTo>
                  <a:lnTo>
                    <a:pt x="214" y="625"/>
                  </a:lnTo>
                  <a:lnTo>
                    <a:pt x="2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3110151" y="2536297"/>
              <a:ext cx="20765" cy="19791"/>
            </a:xfrm>
            <a:custGeom>
              <a:avLst/>
              <a:gdLst/>
              <a:ahLst/>
              <a:cxnLst/>
              <a:rect l="l" t="t" r="r" b="b"/>
              <a:pathLst>
                <a:path w="277" h="264" extrusionOk="0">
                  <a:moveTo>
                    <a:pt x="277" y="1"/>
                  </a:moveTo>
                  <a:lnTo>
                    <a:pt x="62" y="124"/>
                  </a:lnTo>
                  <a:cubicBezTo>
                    <a:pt x="62" y="192"/>
                    <a:pt x="39" y="240"/>
                    <a:pt x="0" y="263"/>
                  </a:cubicBezTo>
                  <a:lnTo>
                    <a:pt x="213" y="139"/>
                  </a:lnTo>
                  <a:cubicBezTo>
                    <a:pt x="252" y="115"/>
                    <a:pt x="277" y="67"/>
                    <a:pt x="2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3114799" y="2421296"/>
              <a:ext cx="16492" cy="124371"/>
            </a:xfrm>
            <a:custGeom>
              <a:avLst/>
              <a:gdLst/>
              <a:ahLst/>
              <a:cxnLst/>
              <a:rect l="l" t="t" r="r" b="b"/>
              <a:pathLst>
                <a:path w="220" h="1659" extrusionOk="0">
                  <a:moveTo>
                    <a:pt x="219" y="1"/>
                  </a:moveTo>
                  <a:lnTo>
                    <a:pt x="5" y="125"/>
                  </a:lnTo>
                  <a:lnTo>
                    <a:pt x="0" y="1658"/>
                  </a:lnTo>
                  <a:lnTo>
                    <a:pt x="215" y="1535"/>
                  </a:lnTo>
                  <a:lnTo>
                    <a:pt x="2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934804" y="2298574"/>
              <a:ext cx="180367" cy="104355"/>
            </a:xfrm>
            <a:custGeom>
              <a:avLst/>
              <a:gdLst/>
              <a:ahLst/>
              <a:cxnLst/>
              <a:rect l="l" t="t" r="r" b="b"/>
              <a:pathLst>
                <a:path w="2406" h="1392" extrusionOk="0">
                  <a:moveTo>
                    <a:pt x="213" y="0"/>
                  </a:moveTo>
                  <a:lnTo>
                    <a:pt x="0" y="125"/>
                  </a:lnTo>
                  <a:lnTo>
                    <a:pt x="2191" y="1391"/>
                  </a:lnTo>
                  <a:lnTo>
                    <a:pt x="2406" y="1266"/>
                  </a:lnTo>
                  <a:lnTo>
                    <a:pt x="2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3099060" y="2393483"/>
              <a:ext cx="32235" cy="37259"/>
            </a:xfrm>
            <a:custGeom>
              <a:avLst/>
              <a:gdLst/>
              <a:ahLst/>
              <a:cxnLst/>
              <a:rect l="l" t="t" r="r" b="b"/>
              <a:pathLst>
                <a:path w="430" h="497" extrusionOk="0">
                  <a:moveTo>
                    <a:pt x="215" y="0"/>
                  </a:moveTo>
                  <a:lnTo>
                    <a:pt x="0" y="125"/>
                  </a:lnTo>
                  <a:cubicBezTo>
                    <a:pt x="119" y="193"/>
                    <a:pt x="216" y="360"/>
                    <a:pt x="215" y="496"/>
                  </a:cubicBezTo>
                  <a:lnTo>
                    <a:pt x="429" y="372"/>
                  </a:lnTo>
                  <a:cubicBezTo>
                    <a:pt x="429" y="235"/>
                    <a:pt x="334" y="69"/>
                    <a:pt x="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2918165" y="2305696"/>
              <a:ext cx="197009" cy="292749"/>
            </a:xfrm>
            <a:custGeom>
              <a:avLst/>
              <a:gdLst/>
              <a:ahLst/>
              <a:cxnLst/>
              <a:rect l="l" t="t" r="r" b="b"/>
              <a:pathLst>
                <a:path w="2628" h="3905" extrusionOk="0">
                  <a:moveTo>
                    <a:pt x="126" y="1"/>
                  </a:moveTo>
                  <a:cubicBezTo>
                    <a:pt x="55" y="1"/>
                    <a:pt x="6" y="57"/>
                    <a:pt x="6" y="153"/>
                  </a:cubicBezTo>
                  <a:lnTo>
                    <a:pt x="2" y="1686"/>
                  </a:lnTo>
                  <a:cubicBezTo>
                    <a:pt x="0" y="1822"/>
                    <a:pt x="97" y="1989"/>
                    <a:pt x="216" y="2059"/>
                  </a:cubicBezTo>
                  <a:lnTo>
                    <a:pt x="1824" y="2987"/>
                  </a:lnTo>
                  <a:lnTo>
                    <a:pt x="2332" y="3905"/>
                  </a:lnTo>
                  <a:lnTo>
                    <a:pt x="2333" y="3281"/>
                  </a:lnTo>
                  <a:lnTo>
                    <a:pt x="2407" y="3323"/>
                  </a:lnTo>
                  <a:cubicBezTo>
                    <a:pt x="2442" y="3344"/>
                    <a:pt x="2475" y="3353"/>
                    <a:pt x="2505" y="3353"/>
                  </a:cubicBezTo>
                  <a:cubicBezTo>
                    <a:pt x="2575" y="3353"/>
                    <a:pt x="2623" y="3297"/>
                    <a:pt x="2623" y="3200"/>
                  </a:cubicBezTo>
                  <a:lnTo>
                    <a:pt x="2628" y="1667"/>
                  </a:lnTo>
                  <a:cubicBezTo>
                    <a:pt x="2628" y="1531"/>
                    <a:pt x="2532" y="1364"/>
                    <a:pt x="2413" y="1296"/>
                  </a:cubicBezTo>
                  <a:lnTo>
                    <a:pt x="222" y="30"/>
                  </a:lnTo>
                  <a:cubicBezTo>
                    <a:pt x="187" y="10"/>
                    <a:pt x="155" y="1"/>
                    <a:pt x="1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1454230" y="1590355"/>
              <a:ext cx="19641" cy="93035"/>
            </a:xfrm>
            <a:custGeom>
              <a:avLst/>
              <a:gdLst/>
              <a:ahLst/>
              <a:cxnLst/>
              <a:rect l="l" t="t" r="r" b="b"/>
              <a:pathLst>
                <a:path w="262" h="1241" extrusionOk="0">
                  <a:moveTo>
                    <a:pt x="0" y="0"/>
                  </a:moveTo>
                  <a:lnTo>
                    <a:pt x="3" y="1091"/>
                  </a:lnTo>
                  <a:lnTo>
                    <a:pt x="261" y="1240"/>
                  </a:lnTo>
                  <a:lnTo>
                    <a:pt x="258" y="150"/>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1466374" y="1559693"/>
              <a:ext cx="19941" cy="11620"/>
            </a:xfrm>
            <a:custGeom>
              <a:avLst/>
              <a:gdLst/>
              <a:ahLst/>
              <a:cxnLst/>
              <a:rect l="l" t="t" r="r" b="b"/>
              <a:pathLst>
                <a:path w="266" h="155" extrusionOk="0">
                  <a:moveTo>
                    <a:pt x="0" y="0"/>
                  </a:moveTo>
                  <a:lnTo>
                    <a:pt x="8" y="5"/>
                  </a:lnTo>
                  <a:lnTo>
                    <a:pt x="28" y="16"/>
                  </a:lnTo>
                  <a:lnTo>
                    <a:pt x="0" y="0"/>
                  </a:lnTo>
                  <a:close/>
                  <a:moveTo>
                    <a:pt x="28" y="16"/>
                  </a:moveTo>
                  <a:lnTo>
                    <a:pt x="259" y="151"/>
                  </a:lnTo>
                  <a:lnTo>
                    <a:pt x="266" y="154"/>
                  </a:lnTo>
                  <a:lnTo>
                    <a:pt x="28" y="16"/>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1465852" y="1559468"/>
              <a:ext cx="19941" cy="11620"/>
            </a:xfrm>
            <a:custGeom>
              <a:avLst/>
              <a:gdLst/>
              <a:ahLst/>
              <a:cxnLst/>
              <a:rect l="l" t="t" r="r" b="b"/>
              <a:pathLst>
                <a:path w="266" h="155" extrusionOk="0">
                  <a:moveTo>
                    <a:pt x="0" y="0"/>
                  </a:moveTo>
                  <a:lnTo>
                    <a:pt x="258" y="151"/>
                  </a:lnTo>
                  <a:lnTo>
                    <a:pt x="266" y="154"/>
                  </a:lnTo>
                  <a:lnTo>
                    <a:pt x="7" y="3"/>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1465250" y="1559393"/>
              <a:ext cx="20016" cy="11470"/>
            </a:xfrm>
            <a:custGeom>
              <a:avLst/>
              <a:gdLst/>
              <a:ahLst/>
              <a:cxnLst/>
              <a:rect l="l" t="t" r="r" b="b"/>
              <a:pathLst>
                <a:path w="267" h="153" extrusionOk="0">
                  <a:moveTo>
                    <a:pt x="1" y="0"/>
                  </a:moveTo>
                  <a:lnTo>
                    <a:pt x="259" y="151"/>
                  </a:lnTo>
                  <a:lnTo>
                    <a:pt x="266" y="152"/>
                  </a:lnTo>
                  <a:lnTo>
                    <a:pt x="8" y="1"/>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464500" y="1559393"/>
              <a:ext cx="20241" cy="11320"/>
            </a:xfrm>
            <a:custGeom>
              <a:avLst/>
              <a:gdLst/>
              <a:ahLst/>
              <a:cxnLst/>
              <a:rect l="l" t="t" r="r" b="b"/>
              <a:pathLst>
                <a:path w="270" h="151" extrusionOk="0">
                  <a:moveTo>
                    <a:pt x="1" y="0"/>
                  </a:moveTo>
                  <a:lnTo>
                    <a:pt x="259" y="149"/>
                  </a:lnTo>
                  <a:lnTo>
                    <a:pt x="269" y="151"/>
                  </a:lnTo>
                  <a:lnTo>
                    <a:pt x="269" y="151"/>
                  </a:lnTo>
                  <a:lnTo>
                    <a:pt x="1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463975" y="1559393"/>
              <a:ext cx="19941" cy="11245"/>
            </a:xfrm>
            <a:custGeom>
              <a:avLst/>
              <a:gdLst/>
              <a:ahLst/>
              <a:cxnLst/>
              <a:rect l="l" t="t" r="r" b="b"/>
              <a:pathLst>
                <a:path w="266" h="150" extrusionOk="0">
                  <a:moveTo>
                    <a:pt x="1" y="0"/>
                  </a:moveTo>
                  <a:lnTo>
                    <a:pt x="259" y="149"/>
                  </a:lnTo>
                  <a:lnTo>
                    <a:pt x="266" y="149"/>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1463226" y="1559393"/>
              <a:ext cx="20166" cy="11470"/>
            </a:xfrm>
            <a:custGeom>
              <a:avLst/>
              <a:gdLst/>
              <a:ahLst/>
              <a:cxnLst/>
              <a:rect l="l" t="t" r="r" b="b"/>
              <a:pathLst>
                <a:path w="269" h="153" extrusionOk="0">
                  <a:moveTo>
                    <a:pt x="11" y="0"/>
                  </a:moveTo>
                  <a:lnTo>
                    <a:pt x="0" y="3"/>
                  </a:lnTo>
                  <a:lnTo>
                    <a:pt x="259" y="152"/>
                  </a:lnTo>
                  <a:lnTo>
                    <a:pt x="269" y="149"/>
                  </a:lnTo>
                  <a:lnTo>
                    <a:pt x="1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1462551" y="1559543"/>
              <a:ext cx="20091" cy="11545"/>
            </a:xfrm>
            <a:custGeom>
              <a:avLst/>
              <a:gdLst/>
              <a:ahLst/>
              <a:cxnLst/>
              <a:rect l="l" t="t" r="r" b="b"/>
              <a:pathLst>
                <a:path w="268" h="154" extrusionOk="0">
                  <a:moveTo>
                    <a:pt x="9" y="1"/>
                  </a:moveTo>
                  <a:lnTo>
                    <a:pt x="1" y="4"/>
                  </a:lnTo>
                  <a:lnTo>
                    <a:pt x="259" y="153"/>
                  </a:lnTo>
                  <a:lnTo>
                    <a:pt x="268" y="150"/>
                  </a:lnTo>
                  <a:lnTo>
                    <a:pt x="9"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1461504" y="1559771"/>
              <a:ext cx="20466" cy="11845"/>
            </a:xfrm>
            <a:custGeom>
              <a:avLst/>
              <a:gdLst/>
              <a:ahLst/>
              <a:cxnLst/>
              <a:rect l="l" t="t" r="r" b="b"/>
              <a:pathLst>
                <a:path w="273" h="158" extrusionOk="0">
                  <a:moveTo>
                    <a:pt x="15" y="1"/>
                  </a:moveTo>
                  <a:lnTo>
                    <a:pt x="0" y="8"/>
                  </a:lnTo>
                  <a:lnTo>
                    <a:pt x="258" y="157"/>
                  </a:lnTo>
                  <a:lnTo>
                    <a:pt x="273" y="150"/>
                  </a:lnTo>
                  <a:lnTo>
                    <a:pt x="1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1387435" y="1589155"/>
              <a:ext cx="72567" cy="90861"/>
            </a:xfrm>
            <a:custGeom>
              <a:avLst/>
              <a:gdLst/>
              <a:ahLst/>
              <a:cxnLst/>
              <a:rect l="l" t="t" r="r" b="b"/>
              <a:pathLst>
                <a:path w="968" h="1212" extrusionOk="0">
                  <a:moveTo>
                    <a:pt x="710" y="0"/>
                  </a:moveTo>
                  <a:lnTo>
                    <a:pt x="1" y="1062"/>
                  </a:lnTo>
                  <a:lnTo>
                    <a:pt x="259" y="1211"/>
                  </a:lnTo>
                  <a:lnTo>
                    <a:pt x="968" y="150"/>
                  </a:lnTo>
                  <a:lnTo>
                    <a:pt x="71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320716" y="1672069"/>
              <a:ext cx="153155" cy="88612"/>
            </a:xfrm>
            <a:custGeom>
              <a:avLst/>
              <a:gdLst/>
              <a:ahLst/>
              <a:cxnLst/>
              <a:rect l="l" t="t" r="r" b="b"/>
              <a:pathLst>
                <a:path w="2043" h="1182" extrusionOk="0">
                  <a:moveTo>
                    <a:pt x="1784" y="1"/>
                  </a:moveTo>
                  <a:lnTo>
                    <a:pt x="0" y="1030"/>
                  </a:lnTo>
                  <a:lnTo>
                    <a:pt x="258" y="1181"/>
                  </a:lnTo>
                  <a:lnTo>
                    <a:pt x="2042" y="150"/>
                  </a:lnTo>
                  <a:lnTo>
                    <a:pt x="178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305798" y="1766154"/>
              <a:ext cx="21815" cy="15893"/>
            </a:xfrm>
            <a:custGeom>
              <a:avLst/>
              <a:gdLst/>
              <a:ahLst/>
              <a:cxnLst/>
              <a:rect l="l" t="t" r="r" b="b"/>
              <a:pathLst>
                <a:path w="291" h="212" extrusionOk="0">
                  <a:moveTo>
                    <a:pt x="4" y="0"/>
                  </a:moveTo>
                  <a:lnTo>
                    <a:pt x="4" y="0"/>
                  </a:lnTo>
                  <a:cubicBezTo>
                    <a:pt x="1" y="25"/>
                    <a:pt x="12" y="48"/>
                    <a:pt x="33" y="62"/>
                  </a:cubicBezTo>
                  <a:lnTo>
                    <a:pt x="291" y="212"/>
                  </a:lnTo>
                  <a:cubicBezTo>
                    <a:pt x="270" y="199"/>
                    <a:pt x="259" y="174"/>
                    <a:pt x="262" y="149"/>
                  </a:cubicBezTo>
                  <a:lnTo>
                    <a:pt x="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33985" y="1650704"/>
              <a:ext cx="72866" cy="29312"/>
            </a:xfrm>
            <a:custGeom>
              <a:avLst/>
              <a:gdLst/>
              <a:ahLst/>
              <a:cxnLst/>
              <a:rect l="l" t="t" r="r" b="b"/>
              <a:pathLst>
                <a:path w="972" h="391" extrusionOk="0">
                  <a:moveTo>
                    <a:pt x="0" y="0"/>
                  </a:moveTo>
                  <a:lnTo>
                    <a:pt x="258" y="151"/>
                  </a:lnTo>
                  <a:lnTo>
                    <a:pt x="972" y="390"/>
                  </a:lnTo>
                  <a:lnTo>
                    <a:pt x="714" y="241"/>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1305798" y="1658575"/>
              <a:ext cx="19641" cy="118824"/>
            </a:xfrm>
            <a:custGeom>
              <a:avLst/>
              <a:gdLst/>
              <a:ahLst/>
              <a:cxnLst/>
              <a:rect l="l" t="t" r="r" b="b"/>
              <a:pathLst>
                <a:path w="262" h="1585" extrusionOk="0">
                  <a:moveTo>
                    <a:pt x="1" y="1"/>
                  </a:moveTo>
                  <a:lnTo>
                    <a:pt x="4" y="1435"/>
                  </a:lnTo>
                  <a:lnTo>
                    <a:pt x="262" y="1584"/>
                  </a:lnTo>
                  <a:lnTo>
                    <a:pt x="259" y="150"/>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1312695" y="1560371"/>
              <a:ext cx="168223" cy="97083"/>
            </a:xfrm>
            <a:custGeom>
              <a:avLst/>
              <a:gdLst/>
              <a:ahLst/>
              <a:cxnLst/>
              <a:rect l="l" t="t" r="r" b="b"/>
              <a:pathLst>
                <a:path w="2244" h="1295" extrusionOk="0">
                  <a:moveTo>
                    <a:pt x="1985" y="0"/>
                  </a:moveTo>
                  <a:lnTo>
                    <a:pt x="0" y="1146"/>
                  </a:lnTo>
                  <a:lnTo>
                    <a:pt x="258" y="1295"/>
                  </a:lnTo>
                  <a:lnTo>
                    <a:pt x="2243" y="149"/>
                  </a:lnTo>
                  <a:lnTo>
                    <a:pt x="198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05798" y="1657304"/>
              <a:ext cx="19566" cy="12595"/>
            </a:xfrm>
            <a:custGeom>
              <a:avLst/>
              <a:gdLst/>
              <a:ahLst/>
              <a:cxnLst/>
              <a:rect l="l" t="t" r="r" b="b"/>
              <a:pathLst>
                <a:path w="261" h="168" extrusionOk="0">
                  <a:moveTo>
                    <a:pt x="2" y="1"/>
                  </a:moveTo>
                  <a:lnTo>
                    <a:pt x="1" y="18"/>
                  </a:lnTo>
                  <a:lnTo>
                    <a:pt x="259" y="167"/>
                  </a:lnTo>
                  <a:lnTo>
                    <a:pt x="260" y="150"/>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1311870" y="1646209"/>
              <a:ext cx="20241" cy="11845"/>
            </a:xfrm>
            <a:custGeom>
              <a:avLst/>
              <a:gdLst/>
              <a:ahLst/>
              <a:cxnLst/>
              <a:rect l="l" t="t" r="r" b="b"/>
              <a:pathLst>
                <a:path w="270" h="158" extrusionOk="0">
                  <a:moveTo>
                    <a:pt x="11" y="1"/>
                  </a:moveTo>
                  <a:lnTo>
                    <a:pt x="1" y="8"/>
                  </a:lnTo>
                  <a:lnTo>
                    <a:pt x="259" y="157"/>
                  </a:lnTo>
                  <a:lnTo>
                    <a:pt x="269" y="150"/>
                  </a:lnTo>
                  <a:lnTo>
                    <a:pt x="1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05948" y="1656554"/>
              <a:ext cx="19491" cy="11995"/>
            </a:xfrm>
            <a:custGeom>
              <a:avLst/>
              <a:gdLst/>
              <a:ahLst/>
              <a:cxnLst/>
              <a:rect l="l" t="t" r="r" b="b"/>
              <a:pathLst>
                <a:path w="260" h="160" extrusionOk="0">
                  <a:moveTo>
                    <a:pt x="2" y="0"/>
                  </a:moveTo>
                  <a:lnTo>
                    <a:pt x="0" y="11"/>
                  </a:lnTo>
                  <a:lnTo>
                    <a:pt x="258" y="160"/>
                  </a:lnTo>
                  <a:lnTo>
                    <a:pt x="260" y="150"/>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1311345" y="1646733"/>
              <a:ext cx="20016" cy="11845"/>
            </a:xfrm>
            <a:custGeom>
              <a:avLst/>
              <a:gdLst/>
              <a:ahLst/>
              <a:cxnLst/>
              <a:rect l="l" t="t" r="r" b="b"/>
              <a:pathLst>
                <a:path w="267" h="158" extrusionOk="0">
                  <a:moveTo>
                    <a:pt x="8" y="1"/>
                  </a:moveTo>
                  <a:lnTo>
                    <a:pt x="1" y="8"/>
                  </a:lnTo>
                  <a:lnTo>
                    <a:pt x="259" y="157"/>
                  </a:lnTo>
                  <a:lnTo>
                    <a:pt x="266" y="150"/>
                  </a:lnTo>
                  <a:lnTo>
                    <a:pt x="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306023" y="1655580"/>
              <a:ext cx="19641" cy="12220"/>
            </a:xfrm>
            <a:custGeom>
              <a:avLst/>
              <a:gdLst/>
              <a:ahLst/>
              <a:cxnLst/>
              <a:rect l="l" t="t" r="r" b="b"/>
              <a:pathLst>
                <a:path w="262" h="163" extrusionOk="0">
                  <a:moveTo>
                    <a:pt x="4" y="0"/>
                  </a:moveTo>
                  <a:lnTo>
                    <a:pt x="1" y="13"/>
                  </a:lnTo>
                  <a:lnTo>
                    <a:pt x="259" y="163"/>
                  </a:lnTo>
                  <a:lnTo>
                    <a:pt x="262" y="150"/>
                  </a:lnTo>
                  <a:lnTo>
                    <a:pt x="4"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310596" y="1647333"/>
              <a:ext cx="20166" cy="11995"/>
            </a:xfrm>
            <a:custGeom>
              <a:avLst/>
              <a:gdLst/>
              <a:ahLst/>
              <a:cxnLst/>
              <a:rect l="l" t="t" r="r" b="b"/>
              <a:pathLst>
                <a:path w="269" h="160" extrusionOk="0">
                  <a:moveTo>
                    <a:pt x="11" y="0"/>
                  </a:moveTo>
                  <a:lnTo>
                    <a:pt x="1" y="10"/>
                  </a:lnTo>
                  <a:lnTo>
                    <a:pt x="257" y="160"/>
                  </a:lnTo>
                  <a:lnTo>
                    <a:pt x="269" y="149"/>
                  </a:lnTo>
                  <a:lnTo>
                    <a:pt x="1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306251" y="1654830"/>
              <a:ext cx="19641" cy="11995"/>
            </a:xfrm>
            <a:custGeom>
              <a:avLst/>
              <a:gdLst/>
              <a:ahLst/>
              <a:cxnLst/>
              <a:rect l="l" t="t" r="r" b="b"/>
              <a:pathLst>
                <a:path w="262" h="160" extrusionOk="0">
                  <a:moveTo>
                    <a:pt x="3" y="0"/>
                  </a:moveTo>
                  <a:lnTo>
                    <a:pt x="1" y="10"/>
                  </a:lnTo>
                  <a:lnTo>
                    <a:pt x="259" y="160"/>
                  </a:lnTo>
                  <a:lnTo>
                    <a:pt x="262" y="150"/>
                  </a:lnTo>
                  <a:lnTo>
                    <a:pt x="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310074" y="1648083"/>
              <a:ext cx="19866" cy="11770"/>
            </a:xfrm>
            <a:custGeom>
              <a:avLst/>
              <a:gdLst/>
              <a:ahLst/>
              <a:cxnLst/>
              <a:rect l="l" t="t" r="r" b="b"/>
              <a:pathLst>
                <a:path w="265" h="157" extrusionOk="0">
                  <a:moveTo>
                    <a:pt x="8" y="0"/>
                  </a:moveTo>
                  <a:lnTo>
                    <a:pt x="0" y="8"/>
                  </a:lnTo>
                  <a:lnTo>
                    <a:pt x="258" y="157"/>
                  </a:lnTo>
                  <a:lnTo>
                    <a:pt x="264" y="150"/>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06476" y="1653705"/>
              <a:ext cx="19716" cy="12370"/>
            </a:xfrm>
            <a:custGeom>
              <a:avLst/>
              <a:gdLst/>
              <a:ahLst/>
              <a:cxnLst/>
              <a:rect l="l" t="t" r="r" b="b"/>
              <a:pathLst>
                <a:path w="263" h="165" extrusionOk="0">
                  <a:moveTo>
                    <a:pt x="5" y="1"/>
                  </a:moveTo>
                  <a:lnTo>
                    <a:pt x="0" y="15"/>
                  </a:lnTo>
                  <a:lnTo>
                    <a:pt x="259" y="165"/>
                  </a:lnTo>
                  <a:lnTo>
                    <a:pt x="263" y="151"/>
                  </a:lnTo>
                  <a:lnTo>
                    <a:pt x="5"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309324" y="1648608"/>
              <a:ext cx="20166" cy="12145"/>
            </a:xfrm>
            <a:custGeom>
              <a:avLst/>
              <a:gdLst/>
              <a:ahLst/>
              <a:cxnLst/>
              <a:rect l="l" t="t" r="r" b="b"/>
              <a:pathLst>
                <a:path w="269" h="162" extrusionOk="0">
                  <a:moveTo>
                    <a:pt x="10" y="1"/>
                  </a:moveTo>
                  <a:lnTo>
                    <a:pt x="0" y="12"/>
                  </a:lnTo>
                  <a:lnTo>
                    <a:pt x="258" y="161"/>
                  </a:lnTo>
                  <a:lnTo>
                    <a:pt x="268" y="150"/>
                  </a:lnTo>
                  <a:lnTo>
                    <a:pt x="1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306776" y="1652881"/>
              <a:ext cx="19866" cy="12220"/>
            </a:xfrm>
            <a:custGeom>
              <a:avLst/>
              <a:gdLst/>
              <a:ahLst/>
              <a:cxnLst/>
              <a:rect l="l" t="t" r="r" b="b"/>
              <a:pathLst>
                <a:path w="265" h="163" extrusionOk="0">
                  <a:moveTo>
                    <a:pt x="7" y="0"/>
                  </a:moveTo>
                  <a:lnTo>
                    <a:pt x="1" y="12"/>
                  </a:lnTo>
                  <a:lnTo>
                    <a:pt x="259" y="162"/>
                  </a:lnTo>
                  <a:lnTo>
                    <a:pt x="265" y="149"/>
                  </a:lnTo>
                  <a:lnTo>
                    <a:pt x="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08725" y="1649507"/>
              <a:ext cx="20016" cy="11995"/>
            </a:xfrm>
            <a:custGeom>
              <a:avLst/>
              <a:gdLst/>
              <a:ahLst/>
              <a:cxnLst/>
              <a:rect l="l" t="t" r="r" b="b"/>
              <a:pathLst>
                <a:path w="267" h="160" extrusionOk="0">
                  <a:moveTo>
                    <a:pt x="8" y="0"/>
                  </a:moveTo>
                  <a:lnTo>
                    <a:pt x="1" y="9"/>
                  </a:lnTo>
                  <a:lnTo>
                    <a:pt x="259" y="160"/>
                  </a:lnTo>
                  <a:lnTo>
                    <a:pt x="266" y="149"/>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1307900" y="1650107"/>
              <a:ext cx="20241" cy="12595"/>
            </a:xfrm>
            <a:custGeom>
              <a:avLst/>
              <a:gdLst/>
              <a:ahLst/>
              <a:cxnLst/>
              <a:rect l="l" t="t" r="r" b="b"/>
              <a:pathLst>
                <a:path w="270" h="168" extrusionOk="0">
                  <a:moveTo>
                    <a:pt x="12" y="1"/>
                  </a:moveTo>
                  <a:lnTo>
                    <a:pt x="0" y="18"/>
                  </a:lnTo>
                  <a:lnTo>
                    <a:pt x="258" y="168"/>
                  </a:lnTo>
                  <a:lnTo>
                    <a:pt x="270" y="152"/>
                  </a:lnTo>
                  <a:lnTo>
                    <a:pt x="1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1307228" y="1651456"/>
              <a:ext cx="20091" cy="12670"/>
            </a:xfrm>
            <a:custGeom>
              <a:avLst/>
              <a:gdLst/>
              <a:ahLst/>
              <a:cxnLst/>
              <a:rect l="l" t="t" r="r" b="b"/>
              <a:pathLst>
                <a:path w="268" h="169" extrusionOk="0">
                  <a:moveTo>
                    <a:pt x="9" y="0"/>
                  </a:moveTo>
                  <a:lnTo>
                    <a:pt x="1" y="19"/>
                  </a:lnTo>
                  <a:lnTo>
                    <a:pt x="259" y="168"/>
                  </a:lnTo>
                  <a:lnTo>
                    <a:pt x="267" y="150"/>
                  </a:lnTo>
                  <a:lnTo>
                    <a:pt x="9"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325142" y="1570641"/>
              <a:ext cx="163350" cy="211859"/>
            </a:xfrm>
            <a:custGeom>
              <a:avLst/>
              <a:gdLst/>
              <a:ahLst/>
              <a:cxnLst/>
              <a:rect l="l" t="t" r="r" b="b"/>
              <a:pathLst>
                <a:path w="2179" h="2826" extrusionOk="0">
                  <a:moveTo>
                    <a:pt x="1799" y="397"/>
                  </a:moveTo>
                  <a:lnTo>
                    <a:pt x="1090" y="1458"/>
                  </a:lnTo>
                  <a:lnTo>
                    <a:pt x="376" y="1217"/>
                  </a:lnTo>
                  <a:lnTo>
                    <a:pt x="1799" y="397"/>
                  </a:lnTo>
                  <a:close/>
                  <a:moveTo>
                    <a:pt x="1980" y="413"/>
                  </a:moveTo>
                  <a:lnTo>
                    <a:pt x="1983" y="1503"/>
                  </a:lnTo>
                  <a:lnTo>
                    <a:pt x="199" y="2533"/>
                  </a:lnTo>
                  <a:lnTo>
                    <a:pt x="197" y="1442"/>
                  </a:lnTo>
                  <a:lnTo>
                    <a:pt x="197" y="1442"/>
                  </a:lnTo>
                  <a:lnTo>
                    <a:pt x="1030" y="1723"/>
                  </a:lnTo>
                  <a:cubicBezTo>
                    <a:pt x="1036" y="1725"/>
                    <a:pt x="1043" y="1726"/>
                    <a:pt x="1049" y="1726"/>
                  </a:cubicBezTo>
                  <a:cubicBezTo>
                    <a:pt x="1063" y="1726"/>
                    <a:pt x="1078" y="1721"/>
                    <a:pt x="1090" y="1713"/>
                  </a:cubicBezTo>
                  <a:cubicBezTo>
                    <a:pt x="1114" y="1697"/>
                    <a:pt x="1135" y="1679"/>
                    <a:pt x="1151" y="1654"/>
                  </a:cubicBezTo>
                  <a:lnTo>
                    <a:pt x="1980" y="413"/>
                  </a:lnTo>
                  <a:close/>
                  <a:moveTo>
                    <a:pt x="2111" y="1"/>
                  </a:moveTo>
                  <a:lnTo>
                    <a:pt x="2101" y="4"/>
                  </a:lnTo>
                  <a:lnTo>
                    <a:pt x="2092" y="5"/>
                  </a:lnTo>
                  <a:lnTo>
                    <a:pt x="2077" y="14"/>
                  </a:lnTo>
                  <a:lnTo>
                    <a:pt x="92" y="1158"/>
                  </a:lnTo>
                  <a:lnTo>
                    <a:pt x="82" y="1165"/>
                  </a:lnTo>
                  <a:lnTo>
                    <a:pt x="73" y="1172"/>
                  </a:lnTo>
                  <a:lnTo>
                    <a:pt x="63" y="1183"/>
                  </a:lnTo>
                  <a:lnTo>
                    <a:pt x="56" y="1190"/>
                  </a:lnTo>
                  <a:lnTo>
                    <a:pt x="47" y="1201"/>
                  </a:lnTo>
                  <a:lnTo>
                    <a:pt x="40" y="1212"/>
                  </a:lnTo>
                  <a:lnTo>
                    <a:pt x="28" y="1228"/>
                  </a:lnTo>
                  <a:lnTo>
                    <a:pt x="20" y="1245"/>
                  </a:lnTo>
                  <a:lnTo>
                    <a:pt x="14" y="1258"/>
                  </a:lnTo>
                  <a:lnTo>
                    <a:pt x="10" y="1271"/>
                  </a:lnTo>
                  <a:lnTo>
                    <a:pt x="7" y="1281"/>
                  </a:lnTo>
                  <a:lnTo>
                    <a:pt x="4" y="1296"/>
                  </a:lnTo>
                  <a:lnTo>
                    <a:pt x="2" y="1306"/>
                  </a:lnTo>
                  <a:lnTo>
                    <a:pt x="1" y="1322"/>
                  </a:lnTo>
                  <a:lnTo>
                    <a:pt x="4" y="2756"/>
                  </a:lnTo>
                  <a:cubicBezTo>
                    <a:pt x="2" y="2781"/>
                    <a:pt x="12" y="2805"/>
                    <a:pt x="33" y="2820"/>
                  </a:cubicBezTo>
                  <a:cubicBezTo>
                    <a:pt x="42" y="2824"/>
                    <a:pt x="52" y="2826"/>
                    <a:pt x="61" y="2826"/>
                  </a:cubicBezTo>
                  <a:cubicBezTo>
                    <a:pt x="76" y="2826"/>
                    <a:pt x="90" y="2821"/>
                    <a:pt x="102" y="2812"/>
                  </a:cubicBezTo>
                  <a:lnTo>
                    <a:pt x="2082" y="1670"/>
                  </a:lnTo>
                  <a:cubicBezTo>
                    <a:pt x="2138" y="1634"/>
                    <a:pt x="2174" y="1570"/>
                    <a:pt x="2179" y="1502"/>
                  </a:cubicBezTo>
                  <a:lnTo>
                    <a:pt x="2174" y="65"/>
                  </a:lnTo>
                  <a:lnTo>
                    <a:pt x="2173" y="53"/>
                  </a:lnTo>
                  <a:lnTo>
                    <a:pt x="2172" y="44"/>
                  </a:lnTo>
                  <a:lnTo>
                    <a:pt x="2167" y="34"/>
                  </a:lnTo>
                  <a:lnTo>
                    <a:pt x="2164" y="27"/>
                  </a:lnTo>
                  <a:lnTo>
                    <a:pt x="2160" y="20"/>
                  </a:lnTo>
                  <a:lnTo>
                    <a:pt x="2150" y="8"/>
                  </a:lnTo>
                  <a:lnTo>
                    <a:pt x="2143" y="5"/>
                  </a:lnTo>
                  <a:lnTo>
                    <a:pt x="2134" y="2"/>
                  </a:lnTo>
                  <a:lnTo>
                    <a:pt x="2128"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393211" y="1753637"/>
              <a:ext cx="7871" cy="342677"/>
            </a:xfrm>
            <a:custGeom>
              <a:avLst/>
              <a:gdLst/>
              <a:ahLst/>
              <a:cxnLst/>
              <a:rect l="l" t="t" r="r" b="b"/>
              <a:pathLst>
                <a:path w="105" h="4571" extrusionOk="0">
                  <a:moveTo>
                    <a:pt x="53" y="0"/>
                  </a:moveTo>
                  <a:cubicBezTo>
                    <a:pt x="27" y="0"/>
                    <a:pt x="1" y="18"/>
                    <a:pt x="1" y="52"/>
                  </a:cubicBezTo>
                  <a:lnTo>
                    <a:pt x="1" y="313"/>
                  </a:lnTo>
                  <a:cubicBezTo>
                    <a:pt x="1" y="342"/>
                    <a:pt x="24" y="366"/>
                    <a:pt x="53" y="366"/>
                  </a:cubicBezTo>
                  <a:lnTo>
                    <a:pt x="53" y="369"/>
                  </a:lnTo>
                  <a:cubicBezTo>
                    <a:pt x="82" y="369"/>
                    <a:pt x="105" y="344"/>
                    <a:pt x="105" y="315"/>
                  </a:cubicBezTo>
                  <a:lnTo>
                    <a:pt x="105" y="52"/>
                  </a:lnTo>
                  <a:cubicBezTo>
                    <a:pt x="105" y="18"/>
                    <a:pt x="79" y="0"/>
                    <a:pt x="53" y="0"/>
                  </a:cubicBezTo>
                  <a:close/>
                  <a:moveTo>
                    <a:pt x="53" y="473"/>
                  </a:moveTo>
                  <a:cubicBezTo>
                    <a:pt x="27" y="473"/>
                    <a:pt x="1" y="490"/>
                    <a:pt x="1" y="525"/>
                  </a:cubicBezTo>
                  <a:lnTo>
                    <a:pt x="1" y="838"/>
                  </a:lnTo>
                  <a:cubicBezTo>
                    <a:pt x="1" y="869"/>
                    <a:pt x="24" y="892"/>
                    <a:pt x="53" y="892"/>
                  </a:cubicBezTo>
                  <a:lnTo>
                    <a:pt x="53" y="894"/>
                  </a:lnTo>
                  <a:cubicBezTo>
                    <a:pt x="82" y="894"/>
                    <a:pt x="105" y="870"/>
                    <a:pt x="105" y="841"/>
                  </a:cubicBezTo>
                  <a:lnTo>
                    <a:pt x="105" y="525"/>
                  </a:lnTo>
                  <a:cubicBezTo>
                    <a:pt x="105" y="490"/>
                    <a:pt x="79" y="473"/>
                    <a:pt x="53" y="473"/>
                  </a:cubicBezTo>
                  <a:close/>
                  <a:moveTo>
                    <a:pt x="53" y="998"/>
                  </a:moveTo>
                  <a:cubicBezTo>
                    <a:pt x="27" y="998"/>
                    <a:pt x="1" y="1016"/>
                    <a:pt x="1" y="1052"/>
                  </a:cubicBezTo>
                  <a:lnTo>
                    <a:pt x="1" y="1365"/>
                  </a:lnTo>
                  <a:cubicBezTo>
                    <a:pt x="1" y="1394"/>
                    <a:pt x="24" y="1417"/>
                    <a:pt x="53" y="1417"/>
                  </a:cubicBezTo>
                  <a:lnTo>
                    <a:pt x="53" y="1418"/>
                  </a:lnTo>
                  <a:cubicBezTo>
                    <a:pt x="82" y="1418"/>
                    <a:pt x="105" y="1395"/>
                    <a:pt x="105" y="1366"/>
                  </a:cubicBezTo>
                  <a:lnTo>
                    <a:pt x="105" y="1052"/>
                  </a:lnTo>
                  <a:cubicBezTo>
                    <a:pt x="105" y="1016"/>
                    <a:pt x="79" y="998"/>
                    <a:pt x="53" y="998"/>
                  </a:cubicBezTo>
                  <a:close/>
                  <a:moveTo>
                    <a:pt x="53" y="1524"/>
                  </a:moveTo>
                  <a:cubicBezTo>
                    <a:pt x="27" y="1524"/>
                    <a:pt x="1" y="1542"/>
                    <a:pt x="1" y="1576"/>
                  </a:cubicBezTo>
                  <a:lnTo>
                    <a:pt x="1" y="1890"/>
                  </a:lnTo>
                  <a:cubicBezTo>
                    <a:pt x="1" y="1920"/>
                    <a:pt x="24" y="1943"/>
                    <a:pt x="53" y="1943"/>
                  </a:cubicBezTo>
                  <a:lnTo>
                    <a:pt x="53" y="1945"/>
                  </a:lnTo>
                  <a:cubicBezTo>
                    <a:pt x="82" y="1945"/>
                    <a:pt x="105" y="1920"/>
                    <a:pt x="105" y="1891"/>
                  </a:cubicBezTo>
                  <a:lnTo>
                    <a:pt x="105" y="1576"/>
                  </a:lnTo>
                  <a:cubicBezTo>
                    <a:pt x="105" y="1542"/>
                    <a:pt x="79" y="1524"/>
                    <a:pt x="53" y="1524"/>
                  </a:cubicBezTo>
                  <a:close/>
                  <a:moveTo>
                    <a:pt x="53" y="2049"/>
                  </a:moveTo>
                  <a:cubicBezTo>
                    <a:pt x="27" y="2049"/>
                    <a:pt x="1" y="2067"/>
                    <a:pt x="1" y="2101"/>
                  </a:cubicBezTo>
                  <a:lnTo>
                    <a:pt x="1" y="2416"/>
                  </a:lnTo>
                  <a:cubicBezTo>
                    <a:pt x="1" y="2445"/>
                    <a:pt x="24" y="2468"/>
                    <a:pt x="53" y="2468"/>
                  </a:cubicBezTo>
                  <a:lnTo>
                    <a:pt x="53" y="2470"/>
                  </a:lnTo>
                  <a:cubicBezTo>
                    <a:pt x="82" y="2470"/>
                    <a:pt x="105" y="2447"/>
                    <a:pt x="105" y="2418"/>
                  </a:cubicBezTo>
                  <a:lnTo>
                    <a:pt x="105" y="2101"/>
                  </a:lnTo>
                  <a:cubicBezTo>
                    <a:pt x="105" y="2067"/>
                    <a:pt x="79" y="2049"/>
                    <a:pt x="53" y="2049"/>
                  </a:cubicBezTo>
                  <a:close/>
                  <a:moveTo>
                    <a:pt x="53" y="2575"/>
                  </a:moveTo>
                  <a:cubicBezTo>
                    <a:pt x="27" y="2575"/>
                    <a:pt x="1" y="2592"/>
                    <a:pt x="1" y="2628"/>
                  </a:cubicBezTo>
                  <a:lnTo>
                    <a:pt x="1" y="2942"/>
                  </a:lnTo>
                  <a:cubicBezTo>
                    <a:pt x="1" y="2971"/>
                    <a:pt x="24" y="2995"/>
                    <a:pt x="53" y="2995"/>
                  </a:cubicBezTo>
                  <a:cubicBezTo>
                    <a:pt x="82" y="2995"/>
                    <a:pt x="105" y="2971"/>
                    <a:pt x="105" y="2942"/>
                  </a:cubicBezTo>
                  <a:lnTo>
                    <a:pt x="105" y="2628"/>
                  </a:lnTo>
                  <a:cubicBezTo>
                    <a:pt x="105" y="2592"/>
                    <a:pt x="79" y="2575"/>
                    <a:pt x="53" y="2575"/>
                  </a:cubicBezTo>
                  <a:close/>
                  <a:moveTo>
                    <a:pt x="53" y="3101"/>
                  </a:moveTo>
                  <a:cubicBezTo>
                    <a:pt x="27" y="3101"/>
                    <a:pt x="1" y="3118"/>
                    <a:pt x="1" y="3153"/>
                  </a:cubicBezTo>
                  <a:lnTo>
                    <a:pt x="1" y="3467"/>
                  </a:lnTo>
                  <a:cubicBezTo>
                    <a:pt x="1" y="3496"/>
                    <a:pt x="24" y="3520"/>
                    <a:pt x="53" y="3520"/>
                  </a:cubicBezTo>
                  <a:lnTo>
                    <a:pt x="53" y="3521"/>
                  </a:lnTo>
                  <a:cubicBezTo>
                    <a:pt x="82" y="3521"/>
                    <a:pt x="105" y="3496"/>
                    <a:pt x="105" y="3467"/>
                  </a:cubicBezTo>
                  <a:lnTo>
                    <a:pt x="105" y="3153"/>
                  </a:lnTo>
                  <a:cubicBezTo>
                    <a:pt x="105" y="3118"/>
                    <a:pt x="79" y="3101"/>
                    <a:pt x="53" y="3101"/>
                  </a:cubicBezTo>
                  <a:close/>
                  <a:moveTo>
                    <a:pt x="53" y="3625"/>
                  </a:moveTo>
                  <a:cubicBezTo>
                    <a:pt x="27" y="3625"/>
                    <a:pt x="1" y="3643"/>
                    <a:pt x="1" y="3678"/>
                  </a:cubicBezTo>
                  <a:lnTo>
                    <a:pt x="1" y="3994"/>
                  </a:lnTo>
                  <a:cubicBezTo>
                    <a:pt x="1" y="4023"/>
                    <a:pt x="24" y="4046"/>
                    <a:pt x="53" y="4046"/>
                  </a:cubicBezTo>
                  <a:cubicBezTo>
                    <a:pt x="82" y="4046"/>
                    <a:pt x="105" y="4023"/>
                    <a:pt x="105" y="3994"/>
                  </a:cubicBezTo>
                  <a:lnTo>
                    <a:pt x="105" y="3678"/>
                  </a:lnTo>
                  <a:cubicBezTo>
                    <a:pt x="105" y="3643"/>
                    <a:pt x="79" y="3625"/>
                    <a:pt x="53" y="3625"/>
                  </a:cubicBezTo>
                  <a:close/>
                  <a:moveTo>
                    <a:pt x="53" y="4151"/>
                  </a:moveTo>
                  <a:cubicBezTo>
                    <a:pt x="27" y="4151"/>
                    <a:pt x="1" y="4168"/>
                    <a:pt x="1" y="4204"/>
                  </a:cubicBezTo>
                  <a:lnTo>
                    <a:pt x="1" y="4519"/>
                  </a:lnTo>
                  <a:cubicBezTo>
                    <a:pt x="1" y="4548"/>
                    <a:pt x="24" y="4571"/>
                    <a:pt x="53" y="4571"/>
                  </a:cubicBezTo>
                  <a:cubicBezTo>
                    <a:pt x="82" y="4571"/>
                    <a:pt x="105" y="4548"/>
                    <a:pt x="105" y="4519"/>
                  </a:cubicBezTo>
                  <a:lnTo>
                    <a:pt x="105" y="4204"/>
                  </a:lnTo>
                  <a:cubicBezTo>
                    <a:pt x="105" y="4168"/>
                    <a:pt x="79" y="4151"/>
                    <a:pt x="53" y="415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2445732" y="1883556"/>
              <a:ext cx="8246" cy="504457"/>
            </a:xfrm>
            <a:custGeom>
              <a:avLst/>
              <a:gdLst/>
              <a:ahLst/>
              <a:cxnLst/>
              <a:rect l="l" t="t" r="r" b="b"/>
              <a:pathLst>
                <a:path w="110" h="6729" extrusionOk="0">
                  <a:moveTo>
                    <a:pt x="55" y="0"/>
                  </a:moveTo>
                  <a:cubicBezTo>
                    <a:pt x="28" y="0"/>
                    <a:pt x="1" y="19"/>
                    <a:pt x="3" y="57"/>
                  </a:cubicBezTo>
                  <a:lnTo>
                    <a:pt x="3" y="368"/>
                  </a:lnTo>
                  <a:cubicBezTo>
                    <a:pt x="3" y="397"/>
                    <a:pt x="26" y="421"/>
                    <a:pt x="55" y="421"/>
                  </a:cubicBezTo>
                  <a:lnTo>
                    <a:pt x="55" y="424"/>
                  </a:lnTo>
                  <a:cubicBezTo>
                    <a:pt x="84" y="424"/>
                    <a:pt x="109" y="400"/>
                    <a:pt x="107" y="371"/>
                  </a:cubicBezTo>
                  <a:lnTo>
                    <a:pt x="107" y="57"/>
                  </a:lnTo>
                  <a:cubicBezTo>
                    <a:pt x="110" y="19"/>
                    <a:pt x="82" y="0"/>
                    <a:pt x="55" y="0"/>
                  </a:cubicBezTo>
                  <a:close/>
                  <a:moveTo>
                    <a:pt x="56" y="529"/>
                  </a:moveTo>
                  <a:cubicBezTo>
                    <a:pt x="31" y="529"/>
                    <a:pt x="5" y="545"/>
                    <a:pt x="3" y="579"/>
                  </a:cubicBezTo>
                  <a:lnTo>
                    <a:pt x="3" y="893"/>
                  </a:lnTo>
                  <a:cubicBezTo>
                    <a:pt x="3" y="922"/>
                    <a:pt x="26" y="947"/>
                    <a:pt x="55" y="947"/>
                  </a:cubicBezTo>
                  <a:lnTo>
                    <a:pt x="55" y="950"/>
                  </a:lnTo>
                  <a:cubicBezTo>
                    <a:pt x="84" y="950"/>
                    <a:pt x="107" y="925"/>
                    <a:pt x="107" y="896"/>
                  </a:cubicBezTo>
                  <a:lnTo>
                    <a:pt x="107" y="579"/>
                  </a:lnTo>
                  <a:cubicBezTo>
                    <a:pt x="106" y="545"/>
                    <a:pt x="81" y="529"/>
                    <a:pt x="56" y="529"/>
                  </a:cubicBezTo>
                  <a:close/>
                  <a:moveTo>
                    <a:pt x="55" y="1051"/>
                  </a:moveTo>
                  <a:cubicBezTo>
                    <a:pt x="28" y="1051"/>
                    <a:pt x="1" y="1070"/>
                    <a:pt x="3" y="1107"/>
                  </a:cubicBezTo>
                  <a:lnTo>
                    <a:pt x="3" y="1420"/>
                  </a:lnTo>
                  <a:cubicBezTo>
                    <a:pt x="3" y="1449"/>
                    <a:pt x="26" y="1472"/>
                    <a:pt x="55" y="1472"/>
                  </a:cubicBezTo>
                  <a:lnTo>
                    <a:pt x="55" y="1475"/>
                  </a:lnTo>
                  <a:cubicBezTo>
                    <a:pt x="84" y="1475"/>
                    <a:pt x="107" y="1452"/>
                    <a:pt x="107" y="1423"/>
                  </a:cubicBezTo>
                  <a:lnTo>
                    <a:pt x="107" y="1107"/>
                  </a:lnTo>
                  <a:cubicBezTo>
                    <a:pt x="110" y="1070"/>
                    <a:pt x="82" y="1051"/>
                    <a:pt x="55" y="1051"/>
                  </a:cubicBezTo>
                  <a:close/>
                  <a:moveTo>
                    <a:pt x="55" y="1576"/>
                  </a:moveTo>
                  <a:cubicBezTo>
                    <a:pt x="28" y="1576"/>
                    <a:pt x="1" y="1595"/>
                    <a:pt x="3" y="1633"/>
                  </a:cubicBezTo>
                  <a:lnTo>
                    <a:pt x="3" y="1945"/>
                  </a:lnTo>
                  <a:cubicBezTo>
                    <a:pt x="3" y="1974"/>
                    <a:pt x="26" y="1998"/>
                    <a:pt x="55" y="1998"/>
                  </a:cubicBezTo>
                  <a:lnTo>
                    <a:pt x="55" y="2000"/>
                  </a:lnTo>
                  <a:cubicBezTo>
                    <a:pt x="84" y="2000"/>
                    <a:pt x="107" y="1977"/>
                    <a:pt x="107" y="1948"/>
                  </a:cubicBezTo>
                  <a:lnTo>
                    <a:pt x="107" y="1633"/>
                  </a:lnTo>
                  <a:cubicBezTo>
                    <a:pt x="110" y="1595"/>
                    <a:pt x="82" y="1576"/>
                    <a:pt x="55" y="1576"/>
                  </a:cubicBezTo>
                  <a:close/>
                  <a:moveTo>
                    <a:pt x="56" y="2106"/>
                  </a:moveTo>
                  <a:cubicBezTo>
                    <a:pt x="31" y="2106"/>
                    <a:pt x="5" y="2122"/>
                    <a:pt x="3" y="2155"/>
                  </a:cubicBezTo>
                  <a:lnTo>
                    <a:pt x="3" y="2471"/>
                  </a:lnTo>
                  <a:cubicBezTo>
                    <a:pt x="3" y="2500"/>
                    <a:pt x="26" y="2523"/>
                    <a:pt x="55" y="2523"/>
                  </a:cubicBezTo>
                  <a:lnTo>
                    <a:pt x="55" y="2526"/>
                  </a:lnTo>
                  <a:cubicBezTo>
                    <a:pt x="84" y="2526"/>
                    <a:pt x="107" y="2501"/>
                    <a:pt x="107" y="2474"/>
                  </a:cubicBezTo>
                  <a:lnTo>
                    <a:pt x="107" y="2155"/>
                  </a:lnTo>
                  <a:cubicBezTo>
                    <a:pt x="106" y="2122"/>
                    <a:pt x="81" y="2106"/>
                    <a:pt x="56" y="2106"/>
                  </a:cubicBezTo>
                  <a:close/>
                  <a:moveTo>
                    <a:pt x="55" y="2627"/>
                  </a:moveTo>
                  <a:cubicBezTo>
                    <a:pt x="28" y="2627"/>
                    <a:pt x="1" y="2646"/>
                    <a:pt x="3" y="2683"/>
                  </a:cubicBezTo>
                  <a:lnTo>
                    <a:pt x="3" y="2996"/>
                  </a:lnTo>
                  <a:cubicBezTo>
                    <a:pt x="3" y="3025"/>
                    <a:pt x="26" y="3050"/>
                    <a:pt x="55" y="3050"/>
                  </a:cubicBezTo>
                  <a:lnTo>
                    <a:pt x="55" y="3051"/>
                  </a:lnTo>
                  <a:cubicBezTo>
                    <a:pt x="84" y="3051"/>
                    <a:pt x="107" y="3028"/>
                    <a:pt x="107" y="2999"/>
                  </a:cubicBezTo>
                  <a:lnTo>
                    <a:pt x="107" y="2683"/>
                  </a:lnTo>
                  <a:cubicBezTo>
                    <a:pt x="110" y="2646"/>
                    <a:pt x="82" y="2627"/>
                    <a:pt x="55" y="2627"/>
                  </a:cubicBezTo>
                  <a:close/>
                  <a:moveTo>
                    <a:pt x="55" y="3153"/>
                  </a:moveTo>
                  <a:cubicBezTo>
                    <a:pt x="28" y="3153"/>
                    <a:pt x="1" y="3171"/>
                    <a:pt x="3" y="3209"/>
                  </a:cubicBezTo>
                  <a:lnTo>
                    <a:pt x="3" y="3522"/>
                  </a:lnTo>
                  <a:cubicBezTo>
                    <a:pt x="3" y="3551"/>
                    <a:pt x="26" y="3575"/>
                    <a:pt x="55" y="3575"/>
                  </a:cubicBezTo>
                  <a:lnTo>
                    <a:pt x="55" y="3576"/>
                  </a:lnTo>
                  <a:cubicBezTo>
                    <a:pt x="84" y="3576"/>
                    <a:pt x="107" y="3553"/>
                    <a:pt x="107" y="3525"/>
                  </a:cubicBezTo>
                  <a:lnTo>
                    <a:pt x="107" y="3209"/>
                  </a:lnTo>
                  <a:cubicBezTo>
                    <a:pt x="110" y="3171"/>
                    <a:pt x="82" y="3153"/>
                    <a:pt x="55" y="3153"/>
                  </a:cubicBezTo>
                  <a:close/>
                  <a:moveTo>
                    <a:pt x="55" y="3679"/>
                  </a:moveTo>
                  <a:cubicBezTo>
                    <a:pt x="28" y="3679"/>
                    <a:pt x="1" y="3697"/>
                    <a:pt x="3" y="3734"/>
                  </a:cubicBezTo>
                  <a:lnTo>
                    <a:pt x="3" y="4047"/>
                  </a:lnTo>
                  <a:cubicBezTo>
                    <a:pt x="3" y="4076"/>
                    <a:pt x="26" y="4101"/>
                    <a:pt x="55" y="4101"/>
                  </a:cubicBezTo>
                  <a:lnTo>
                    <a:pt x="55" y="4102"/>
                  </a:lnTo>
                  <a:cubicBezTo>
                    <a:pt x="84" y="4102"/>
                    <a:pt x="107" y="4078"/>
                    <a:pt x="107" y="4049"/>
                  </a:cubicBezTo>
                  <a:lnTo>
                    <a:pt x="107" y="3734"/>
                  </a:lnTo>
                  <a:cubicBezTo>
                    <a:pt x="110" y="3697"/>
                    <a:pt x="82" y="3679"/>
                    <a:pt x="55" y="3679"/>
                  </a:cubicBezTo>
                  <a:close/>
                  <a:moveTo>
                    <a:pt x="55" y="4203"/>
                  </a:moveTo>
                  <a:cubicBezTo>
                    <a:pt x="28" y="4203"/>
                    <a:pt x="1" y="4222"/>
                    <a:pt x="3" y="4259"/>
                  </a:cubicBezTo>
                  <a:lnTo>
                    <a:pt x="3" y="4574"/>
                  </a:lnTo>
                  <a:cubicBezTo>
                    <a:pt x="3" y="4603"/>
                    <a:pt x="26" y="4626"/>
                    <a:pt x="55" y="4626"/>
                  </a:cubicBezTo>
                  <a:lnTo>
                    <a:pt x="55" y="4627"/>
                  </a:lnTo>
                  <a:cubicBezTo>
                    <a:pt x="84" y="4627"/>
                    <a:pt x="107" y="4604"/>
                    <a:pt x="107" y="4574"/>
                  </a:cubicBezTo>
                  <a:lnTo>
                    <a:pt x="107" y="4259"/>
                  </a:lnTo>
                  <a:cubicBezTo>
                    <a:pt x="110" y="4222"/>
                    <a:pt x="82" y="4203"/>
                    <a:pt x="55" y="4203"/>
                  </a:cubicBezTo>
                  <a:close/>
                  <a:moveTo>
                    <a:pt x="55" y="4729"/>
                  </a:moveTo>
                  <a:cubicBezTo>
                    <a:pt x="28" y="4729"/>
                    <a:pt x="1" y="4748"/>
                    <a:pt x="3" y="4785"/>
                  </a:cubicBezTo>
                  <a:lnTo>
                    <a:pt x="3" y="5099"/>
                  </a:lnTo>
                  <a:cubicBezTo>
                    <a:pt x="3" y="5128"/>
                    <a:pt x="26" y="5152"/>
                    <a:pt x="55" y="5152"/>
                  </a:cubicBezTo>
                  <a:cubicBezTo>
                    <a:pt x="84" y="5152"/>
                    <a:pt x="107" y="5129"/>
                    <a:pt x="107" y="5100"/>
                  </a:cubicBezTo>
                  <a:lnTo>
                    <a:pt x="107" y="4785"/>
                  </a:lnTo>
                  <a:cubicBezTo>
                    <a:pt x="110" y="4748"/>
                    <a:pt x="82" y="4729"/>
                    <a:pt x="55" y="4729"/>
                  </a:cubicBezTo>
                  <a:close/>
                  <a:moveTo>
                    <a:pt x="55" y="5255"/>
                  </a:moveTo>
                  <a:cubicBezTo>
                    <a:pt x="28" y="5255"/>
                    <a:pt x="1" y="5273"/>
                    <a:pt x="3" y="5310"/>
                  </a:cubicBezTo>
                  <a:lnTo>
                    <a:pt x="3" y="5625"/>
                  </a:lnTo>
                  <a:cubicBezTo>
                    <a:pt x="3" y="5654"/>
                    <a:pt x="26" y="5677"/>
                    <a:pt x="55" y="5677"/>
                  </a:cubicBezTo>
                  <a:cubicBezTo>
                    <a:pt x="56" y="5677"/>
                    <a:pt x="57" y="5677"/>
                    <a:pt x="58" y="5677"/>
                  </a:cubicBezTo>
                  <a:cubicBezTo>
                    <a:pt x="86" y="5677"/>
                    <a:pt x="107" y="5653"/>
                    <a:pt x="107" y="5625"/>
                  </a:cubicBezTo>
                  <a:lnTo>
                    <a:pt x="107" y="5310"/>
                  </a:lnTo>
                  <a:cubicBezTo>
                    <a:pt x="110" y="5273"/>
                    <a:pt x="82" y="5255"/>
                    <a:pt x="55" y="5255"/>
                  </a:cubicBezTo>
                  <a:close/>
                  <a:moveTo>
                    <a:pt x="55" y="5780"/>
                  </a:moveTo>
                  <a:cubicBezTo>
                    <a:pt x="28" y="5780"/>
                    <a:pt x="1" y="5798"/>
                    <a:pt x="3" y="5835"/>
                  </a:cubicBezTo>
                  <a:lnTo>
                    <a:pt x="3" y="6150"/>
                  </a:lnTo>
                  <a:cubicBezTo>
                    <a:pt x="3" y="6179"/>
                    <a:pt x="26" y="6203"/>
                    <a:pt x="55" y="6203"/>
                  </a:cubicBezTo>
                  <a:cubicBezTo>
                    <a:pt x="84" y="6203"/>
                    <a:pt x="107" y="6180"/>
                    <a:pt x="107" y="6151"/>
                  </a:cubicBezTo>
                  <a:lnTo>
                    <a:pt x="107" y="5835"/>
                  </a:lnTo>
                  <a:cubicBezTo>
                    <a:pt x="110" y="5798"/>
                    <a:pt x="82" y="5780"/>
                    <a:pt x="55" y="5780"/>
                  </a:cubicBezTo>
                  <a:close/>
                  <a:moveTo>
                    <a:pt x="55" y="6305"/>
                  </a:moveTo>
                  <a:cubicBezTo>
                    <a:pt x="28" y="6305"/>
                    <a:pt x="1" y="6324"/>
                    <a:pt x="3" y="6362"/>
                  </a:cubicBezTo>
                  <a:lnTo>
                    <a:pt x="3" y="6676"/>
                  </a:lnTo>
                  <a:cubicBezTo>
                    <a:pt x="3" y="6705"/>
                    <a:pt x="26" y="6728"/>
                    <a:pt x="55" y="6728"/>
                  </a:cubicBezTo>
                  <a:cubicBezTo>
                    <a:pt x="84" y="6728"/>
                    <a:pt x="107" y="6705"/>
                    <a:pt x="107" y="6676"/>
                  </a:cubicBezTo>
                  <a:lnTo>
                    <a:pt x="107" y="6362"/>
                  </a:lnTo>
                  <a:cubicBezTo>
                    <a:pt x="110" y="6324"/>
                    <a:pt x="82" y="6305"/>
                    <a:pt x="55" y="6305"/>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3007602" y="2542222"/>
              <a:ext cx="8021" cy="307217"/>
            </a:xfrm>
            <a:custGeom>
              <a:avLst/>
              <a:gdLst/>
              <a:ahLst/>
              <a:cxnLst/>
              <a:rect l="l" t="t" r="r" b="b"/>
              <a:pathLst>
                <a:path w="107" h="4098" extrusionOk="0">
                  <a:moveTo>
                    <a:pt x="54" y="0"/>
                  </a:moveTo>
                  <a:cubicBezTo>
                    <a:pt x="27" y="0"/>
                    <a:pt x="1" y="17"/>
                    <a:pt x="1" y="52"/>
                  </a:cubicBezTo>
                  <a:lnTo>
                    <a:pt x="1" y="365"/>
                  </a:lnTo>
                  <a:cubicBezTo>
                    <a:pt x="1" y="394"/>
                    <a:pt x="24" y="419"/>
                    <a:pt x="54" y="419"/>
                  </a:cubicBezTo>
                  <a:lnTo>
                    <a:pt x="54" y="421"/>
                  </a:lnTo>
                  <a:cubicBezTo>
                    <a:pt x="83" y="421"/>
                    <a:pt x="106" y="396"/>
                    <a:pt x="106" y="367"/>
                  </a:cubicBezTo>
                  <a:lnTo>
                    <a:pt x="106" y="52"/>
                  </a:lnTo>
                  <a:cubicBezTo>
                    <a:pt x="106" y="17"/>
                    <a:pt x="80" y="0"/>
                    <a:pt x="54" y="0"/>
                  </a:cubicBezTo>
                  <a:close/>
                  <a:moveTo>
                    <a:pt x="54" y="525"/>
                  </a:moveTo>
                  <a:cubicBezTo>
                    <a:pt x="27" y="525"/>
                    <a:pt x="1" y="542"/>
                    <a:pt x="1" y="577"/>
                  </a:cubicBezTo>
                  <a:lnTo>
                    <a:pt x="1" y="892"/>
                  </a:lnTo>
                  <a:cubicBezTo>
                    <a:pt x="1" y="921"/>
                    <a:pt x="24" y="944"/>
                    <a:pt x="54" y="944"/>
                  </a:cubicBezTo>
                  <a:lnTo>
                    <a:pt x="54" y="946"/>
                  </a:lnTo>
                  <a:cubicBezTo>
                    <a:pt x="83" y="946"/>
                    <a:pt x="106" y="922"/>
                    <a:pt x="106" y="893"/>
                  </a:cubicBezTo>
                  <a:lnTo>
                    <a:pt x="106" y="577"/>
                  </a:lnTo>
                  <a:cubicBezTo>
                    <a:pt x="106" y="542"/>
                    <a:pt x="80" y="525"/>
                    <a:pt x="54" y="525"/>
                  </a:cubicBezTo>
                  <a:close/>
                  <a:moveTo>
                    <a:pt x="54" y="1050"/>
                  </a:moveTo>
                  <a:cubicBezTo>
                    <a:pt x="27" y="1050"/>
                    <a:pt x="1" y="1068"/>
                    <a:pt x="1" y="1104"/>
                  </a:cubicBezTo>
                  <a:lnTo>
                    <a:pt x="1" y="1417"/>
                  </a:lnTo>
                  <a:cubicBezTo>
                    <a:pt x="1" y="1446"/>
                    <a:pt x="24" y="1470"/>
                    <a:pt x="54" y="1470"/>
                  </a:cubicBezTo>
                  <a:cubicBezTo>
                    <a:pt x="83" y="1470"/>
                    <a:pt x="106" y="1447"/>
                    <a:pt x="106" y="1418"/>
                  </a:cubicBezTo>
                  <a:lnTo>
                    <a:pt x="106" y="1104"/>
                  </a:lnTo>
                  <a:cubicBezTo>
                    <a:pt x="106" y="1068"/>
                    <a:pt x="80" y="1050"/>
                    <a:pt x="54" y="1050"/>
                  </a:cubicBezTo>
                  <a:close/>
                  <a:moveTo>
                    <a:pt x="54" y="1576"/>
                  </a:moveTo>
                  <a:cubicBezTo>
                    <a:pt x="27" y="1576"/>
                    <a:pt x="1" y="1594"/>
                    <a:pt x="1" y="1628"/>
                  </a:cubicBezTo>
                  <a:lnTo>
                    <a:pt x="1" y="1943"/>
                  </a:lnTo>
                  <a:cubicBezTo>
                    <a:pt x="1" y="1972"/>
                    <a:pt x="24" y="1995"/>
                    <a:pt x="54" y="1995"/>
                  </a:cubicBezTo>
                  <a:lnTo>
                    <a:pt x="54" y="1997"/>
                  </a:lnTo>
                  <a:cubicBezTo>
                    <a:pt x="83" y="1997"/>
                    <a:pt x="106" y="1972"/>
                    <a:pt x="106" y="1943"/>
                  </a:cubicBezTo>
                  <a:lnTo>
                    <a:pt x="106" y="1628"/>
                  </a:lnTo>
                  <a:cubicBezTo>
                    <a:pt x="106" y="1594"/>
                    <a:pt x="80" y="1576"/>
                    <a:pt x="54" y="1576"/>
                  </a:cubicBezTo>
                  <a:close/>
                  <a:moveTo>
                    <a:pt x="54" y="2101"/>
                  </a:moveTo>
                  <a:cubicBezTo>
                    <a:pt x="27" y="2101"/>
                    <a:pt x="1" y="2119"/>
                    <a:pt x="1" y="2153"/>
                  </a:cubicBezTo>
                  <a:lnTo>
                    <a:pt x="1" y="2468"/>
                  </a:lnTo>
                  <a:cubicBezTo>
                    <a:pt x="1" y="2497"/>
                    <a:pt x="24" y="2522"/>
                    <a:pt x="54" y="2522"/>
                  </a:cubicBezTo>
                  <a:cubicBezTo>
                    <a:pt x="83" y="2522"/>
                    <a:pt x="106" y="2499"/>
                    <a:pt x="106" y="2470"/>
                  </a:cubicBezTo>
                  <a:lnTo>
                    <a:pt x="106" y="2153"/>
                  </a:lnTo>
                  <a:cubicBezTo>
                    <a:pt x="106" y="2119"/>
                    <a:pt x="80" y="2101"/>
                    <a:pt x="54" y="2101"/>
                  </a:cubicBezTo>
                  <a:close/>
                  <a:moveTo>
                    <a:pt x="54" y="2626"/>
                  </a:moveTo>
                  <a:cubicBezTo>
                    <a:pt x="27" y="2626"/>
                    <a:pt x="1" y="2644"/>
                    <a:pt x="1" y="2680"/>
                  </a:cubicBezTo>
                  <a:lnTo>
                    <a:pt x="1" y="2994"/>
                  </a:lnTo>
                  <a:cubicBezTo>
                    <a:pt x="1" y="3023"/>
                    <a:pt x="24" y="3047"/>
                    <a:pt x="54" y="3047"/>
                  </a:cubicBezTo>
                  <a:cubicBezTo>
                    <a:pt x="83" y="3047"/>
                    <a:pt x="106" y="3023"/>
                    <a:pt x="106" y="2994"/>
                  </a:cubicBezTo>
                  <a:lnTo>
                    <a:pt x="106" y="2680"/>
                  </a:lnTo>
                  <a:cubicBezTo>
                    <a:pt x="106" y="2644"/>
                    <a:pt x="80" y="2626"/>
                    <a:pt x="54" y="2626"/>
                  </a:cubicBezTo>
                  <a:close/>
                  <a:moveTo>
                    <a:pt x="54" y="3153"/>
                  </a:moveTo>
                  <a:cubicBezTo>
                    <a:pt x="27" y="3153"/>
                    <a:pt x="1" y="3170"/>
                    <a:pt x="1" y="3205"/>
                  </a:cubicBezTo>
                  <a:lnTo>
                    <a:pt x="1" y="3519"/>
                  </a:lnTo>
                  <a:cubicBezTo>
                    <a:pt x="1" y="3548"/>
                    <a:pt x="24" y="3573"/>
                    <a:pt x="54" y="3573"/>
                  </a:cubicBezTo>
                  <a:cubicBezTo>
                    <a:pt x="83" y="3573"/>
                    <a:pt x="106" y="3548"/>
                    <a:pt x="106" y="3519"/>
                  </a:cubicBezTo>
                  <a:lnTo>
                    <a:pt x="106" y="3205"/>
                  </a:lnTo>
                  <a:cubicBezTo>
                    <a:pt x="106" y="3170"/>
                    <a:pt x="80" y="3153"/>
                    <a:pt x="54" y="3153"/>
                  </a:cubicBezTo>
                  <a:close/>
                  <a:moveTo>
                    <a:pt x="54" y="3677"/>
                  </a:moveTo>
                  <a:cubicBezTo>
                    <a:pt x="27" y="3677"/>
                    <a:pt x="1" y="3695"/>
                    <a:pt x="1" y="3730"/>
                  </a:cubicBezTo>
                  <a:lnTo>
                    <a:pt x="1" y="4046"/>
                  </a:lnTo>
                  <a:cubicBezTo>
                    <a:pt x="1" y="4075"/>
                    <a:pt x="24" y="4098"/>
                    <a:pt x="54" y="4098"/>
                  </a:cubicBezTo>
                  <a:cubicBezTo>
                    <a:pt x="83" y="4098"/>
                    <a:pt x="106" y="4075"/>
                    <a:pt x="106" y="4046"/>
                  </a:cubicBezTo>
                  <a:lnTo>
                    <a:pt x="106" y="3730"/>
                  </a:lnTo>
                  <a:cubicBezTo>
                    <a:pt x="106" y="3695"/>
                    <a:pt x="80" y="3677"/>
                    <a:pt x="54" y="3677"/>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853652" y="1823207"/>
              <a:ext cx="22040" cy="14169"/>
            </a:xfrm>
            <a:custGeom>
              <a:avLst/>
              <a:gdLst/>
              <a:ahLst/>
              <a:cxnLst/>
              <a:rect l="l" t="t" r="r" b="b"/>
              <a:pathLst>
                <a:path w="294" h="189" extrusionOk="0">
                  <a:moveTo>
                    <a:pt x="79" y="1"/>
                  </a:moveTo>
                  <a:cubicBezTo>
                    <a:pt x="31" y="1"/>
                    <a:pt x="0" y="76"/>
                    <a:pt x="59" y="103"/>
                  </a:cubicBezTo>
                  <a:lnTo>
                    <a:pt x="195" y="182"/>
                  </a:lnTo>
                  <a:cubicBezTo>
                    <a:pt x="203" y="186"/>
                    <a:pt x="213" y="189"/>
                    <a:pt x="222" y="189"/>
                  </a:cubicBezTo>
                  <a:cubicBezTo>
                    <a:pt x="275" y="189"/>
                    <a:pt x="294" y="118"/>
                    <a:pt x="248" y="90"/>
                  </a:cubicBezTo>
                  <a:lnTo>
                    <a:pt x="111" y="12"/>
                  </a:lnTo>
                  <a:cubicBezTo>
                    <a:pt x="100" y="4"/>
                    <a:pt x="89" y="1"/>
                    <a:pt x="79"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764818" y="1771929"/>
              <a:ext cx="88834" cy="52777"/>
            </a:xfrm>
            <a:custGeom>
              <a:avLst/>
              <a:gdLst/>
              <a:ahLst/>
              <a:cxnLst/>
              <a:rect l="l" t="t" r="r" b="b"/>
              <a:pathLst>
                <a:path w="1185" h="704" extrusionOk="0">
                  <a:moveTo>
                    <a:pt x="78" y="1"/>
                  </a:moveTo>
                  <a:cubicBezTo>
                    <a:pt x="30" y="1"/>
                    <a:pt x="0" y="75"/>
                    <a:pt x="56" y="103"/>
                  </a:cubicBezTo>
                  <a:lnTo>
                    <a:pt x="294" y="239"/>
                  </a:lnTo>
                  <a:cubicBezTo>
                    <a:pt x="302" y="243"/>
                    <a:pt x="312" y="246"/>
                    <a:pt x="320" y="246"/>
                  </a:cubicBezTo>
                  <a:cubicBezTo>
                    <a:pt x="374" y="246"/>
                    <a:pt x="393" y="175"/>
                    <a:pt x="346" y="149"/>
                  </a:cubicBezTo>
                  <a:lnTo>
                    <a:pt x="109" y="11"/>
                  </a:lnTo>
                  <a:cubicBezTo>
                    <a:pt x="98" y="4"/>
                    <a:pt x="87" y="1"/>
                    <a:pt x="78" y="1"/>
                  </a:cubicBezTo>
                  <a:close/>
                  <a:moveTo>
                    <a:pt x="483" y="234"/>
                  </a:moveTo>
                  <a:cubicBezTo>
                    <a:pt x="437" y="234"/>
                    <a:pt x="409" y="298"/>
                    <a:pt x="454" y="330"/>
                  </a:cubicBezTo>
                  <a:lnTo>
                    <a:pt x="690" y="467"/>
                  </a:lnTo>
                  <a:cubicBezTo>
                    <a:pt x="697" y="471"/>
                    <a:pt x="706" y="474"/>
                    <a:pt x="716" y="474"/>
                  </a:cubicBezTo>
                  <a:cubicBezTo>
                    <a:pt x="770" y="474"/>
                    <a:pt x="789" y="403"/>
                    <a:pt x="742" y="377"/>
                  </a:cubicBezTo>
                  <a:lnTo>
                    <a:pt x="506" y="239"/>
                  </a:lnTo>
                  <a:cubicBezTo>
                    <a:pt x="498" y="236"/>
                    <a:pt x="490" y="234"/>
                    <a:pt x="483" y="234"/>
                  </a:cubicBezTo>
                  <a:close/>
                  <a:moveTo>
                    <a:pt x="869" y="457"/>
                  </a:moveTo>
                  <a:cubicBezTo>
                    <a:pt x="821" y="457"/>
                    <a:pt x="791" y="532"/>
                    <a:pt x="848" y="558"/>
                  </a:cubicBezTo>
                  <a:lnTo>
                    <a:pt x="1086" y="696"/>
                  </a:lnTo>
                  <a:cubicBezTo>
                    <a:pt x="1093" y="700"/>
                    <a:pt x="1102" y="702"/>
                    <a:pt x="1112" y="702"/>
                  </a:cubicBezTo>
                  <a:lnTo>
                    <a:pt x="1112" y="703"/>
                  </a:lnTo>
                  <a:cubicBezTo>
                    <a:pt x="1166" y="703"/>
                    <a:pt x="1185" y="632"/>
                    <a:pt x="1138" y="605"/>
                  </a:cubicBezTo>
                  <a:lnTo>
                    <a:pt x="900" y="468"/>
                  </a:lnTo>
                  <a:cubicBezTo>
                    <a:pt x="890" y="460"/>
                    <a:pt x="879" y="457"/>
                    <a:pt x="869" y="457"/>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1733257" y="1758810"/>
              <a:ext cx="31336" cy="14469"/>
            </a:xfrm>
            <a:custGeom>
              <a:avLst/>
              <a:gdLst/>
              <a:ahLst/>
              <a:cxnLst/>
              <a:rect l="l" t="t" r="r" b="b"/>
              <a:pathLst>
                <a:path w="418" h="193" extrusionOk="0">
                  <a:moveTo>
                    <a:pt x="209" y="1"/>
                  </a:moveTo>
                  <a:lnTo>
                    <a:pt x="47" y="95"/>
                  </a:lnTo>
                  <a:cubicBezTo>
                    <a:pt x="0" y="123"/>
                    <a:pt x="19" y="192"/>
                    <a:pt x="73" y="192"/>
                  </a:cubicBezTo>
                  <a:cubicBezTo>
                    <a:pt x="83" y="192"/>
                    <a:pt x="92" y="191"/>
                    <a:pt x="100" y="185"/>
                  </a:cubicBezTo>
                  <a:lnTo>
                    <a:pt x="211" y="121"/>
                  </a:lnTo>
                  <a:lnTo>
                    <a:pt x="321" y="185"/>
                  </a:lnTo>
                  <a:cubicBezTo>
                    <a:pt x="329" y="189"/>
                    <a:pt x="337" y="191"/>
                    <a:pt x="344" y="191"/>
                  </a:cubicBezTo>
                  <a:cubicBezTo>
                    <a:pt x="390" y="191"/>
                    <a:pt x="418" y="126"/>
                    <a:pt x="373" y="94"/>
                  </a:cubicBezTo>
                  <a:lnTo>
                    <a:pt x="20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1418099" y="1773429"/>
              <a:ext cx="312759" cy="184196"/>
            </a:xfrm>
            <a:custGeom>
              <a:avLst/>
              <a:gdLst/>
              <a:ahLst/>
              <a:cxnLst/>
              <a:rect l="l" t="t" r="r" b="b"/>
              <a:pathLst>
                <a:path w="4172" h="2457" extrusionOk="0">
                  <a:moveTo>
                    <a:pt x="4095" y="0"/>
                  </a:moveTo>
                  <a:cubicBezTo>
                    <a:pt x="4085" y="0"/>
                    <a:pt x="4074" y="3"/>
                    <a:pt x="4064" y="10"/>
                  </a:cubicBezTo>
                  <a:lnTo>
                    <a:pt x="3782" y="173"/>
                  </a:lnTo>
                  <a:cubicBezTo>
                    <a:pt x="3736" y="200"/>
                    <a:pt x="3755" y="271"/>
                    <a:pt x="3810" y="271"/>
                  </a:cubicBezTo>
                  <a:cubicBezTo>
                    <a:pt x="3819" y="271"/>
                    <a:pt x="3827" y="268"/>
                    <a:pt x="3836" y="264"/>
                  </a:cubicBezTo>
                  <a:lnTo>
                    <a:pt x="4117" y="100"/>
                  </a:lnTo>
                  <a:cubicBezTo>
                    <a:pt x="4172" y="73"/>
                    <a:pt x="4142" y="0"/>
                    <a:pt x="4095" y="0"/>
                  </a:cubicBezTo>
                  <a:close/>
                  <a:moveTo>
                    <a:pt x="3620" y="276"/>
                  </a:moveTo>
                  <a:cubicBezTo>
                    <a:pt x="3612" y="276"/>
                    <a:pt x="3603" y="278"/>
                    <a:pt x="3594" y="283"/>
                  </a:cubicBezTo>
                  <a:lnTo>
                    <a:pt x="3313" y="445"/>
                  </a:lnTo>
                  <a:cubicBezTo>
                    <a:pt x="3288" y="460"/>
                    <a:pt x="3279" y="493"/>
                    <a:pt x="3295" y="518"/>
                  </a:cubicBezTo>
                  <a:cubicBezTo>
                    <a:pt x="3304" y="534"/>
                    <a:pt x="3321" y="544"/>
                    <a:pt x="3340" y="544"/>
                  </a:cubicBezTo>
                  <a:cubicBezTo>
                    <a:pt x="3349" y="544"/>
                    <a:pt x="3358" y="541"/>
                    <a:pt x="3366" y="537"/>
                  </a:cubicBezTo>
                  <a:lnTo>
                    <a:pt x="3648" y="373"/>
                  </a:lnTo>
                  <a:cubicBezTo>
                    <a:pt x="3696" y="342"/>
                    <a:pt x="3666" y="276"/>
                    <a:pt x="3620" y="276"/>
                  </a:cubicBezTo>
                  <a:close/>
                  <a:moveTo>
                    <a:pt x="3151" y="549"/>
                  </a:moveTo>
                  <a:cubicBezTo>
                    <a:pt x="3143" y="549"/>
                    <a:pt x="3134" y="551"/>
                    <a:pt x="3126" y="556"/>
                  </a:cubicBezTo>
                  <a:lnTo>
                    <a:pt x="2844" y="719"/>
                  </a:lnTo>
                  <a:cubicBezTo>
                    <a:pt x="2820" y="734"/>
                    <a:pt x="2811" y="766"/>
                    <a:pt x="2827" y="792"/>
                  </a:cubicBezTo>
                  <a:cubicBezTo>
                    <a:pt x="2836" y="808"/>
                    <a:pt x="2853" y="818"/>
                    <a:pt x="2872" y="818"/>
                  </a:cubicBezTo>
                  <a:lnTo>
                    <a:pt x="2872" y="817"/>
                  </a:lnTo>
                  <a:cubicBezTo>
                    <a:pt x="2880" y="817"/>
                    <a:pt x="2889" y="814"/>
                    <a:pt x="2898" y="809"/>
                  </a:cubicBezTo>
                  <a:lnTo>
                    <a:pt x="3179" y="647"/>
                  </a:lnTo>
                  <a:cubicBezTo>
                    <a:pt x="3225" y="615"/>
                    <a:pt x="3197" y="549"/>
                    <a:pt x="3151" y="549"/>
                  </a:cubicBezTo>
                  <a:close/>
                  <a:moveTo>
                    <a:pt x="2684" y="823"/>
                  </a:moveTo>
                  <a:cubicBezTo>
                    <a:pt x="2676" y="823"/>
                    <a:pt x="2667" y="825"/>
                    <a:pt x="2659" y="830"/>
                  </a:cubicBezTo>
                  <a:lnTo>
                    <a:pt x="2377" y="992"/>
                  </a:lnTo>
                  <a:cubicBezTo>
                    <a:pt x="2329" y="1020"/>
                    <a:pt x="2350" y="1091"/>
                    <a:pt x="2403" y="1091"/>
                  </a:cubicBezTo>
                  <a:cubicBezTo>
                    <a:pt x="2412" y="1091"/>
                    <a:pt x="2422" y="1088"/>
                    <a:pt x="2430" y="1083"/>
                  </a:cubicBezTo>
                  <a:lnTo>
                    <a:pt x="2711" y="920"/>
                  </a:lnTo>
                  <a:cubicBezTo>
                    <a:pt x="2758" y="889"/>
                    <a:pt x="2729" y="823"/>
                    <a:pt x="2684" y="823"/>
                  </a:cubicBezTo>
                  <a:close/>
                  <a:moveTo>
                    <a:pt x="2215" y="1096"/>
                  </a:moveTo>
                  <a:cubicBezTo>
                    <a:pt x="2207" y="1096"/>
                    <a:pt x="2199" y="1098"/>
                    <a:pt x="2190" y="1102"/>
                  </a:cubicBezTo>
                  <a:lnTo>
                    <a:pt x="1909" y="1266"/>
                  </a:lnTo>
                  <a:cubicBezTo>
                    <a:pt x="1863" y="1292"/>
                    <a:pt x="1881" y="1363"/>
                    <a:pt x="1935" y="1363"/>
                  </a:cubicBezTo>
                  <a:cubicBezTo>
                    <a:pt x="1944" y="1363"/>
                    <a:pt x="1954" y="1360"/>
                    <a:pt x="1961" y="1356"/>
                  </a:cubicBezTo>
                  <a:lnTo>
                    <a:pt x="2242" y="1194"/>
                  </a:lnTo>
                  <a:cubicBezTo>
                    <a:pt x="2289" y="1161"/>
                    <a:pt x="2261" y="1096"/>
                    <a:pt x="2215" y="1096"/>
                  </a:cubicBezTo>
                  <a:close/>
                  <a:moveTo>
                    <a:pt x="1747" y="1370"/>
                  </a:moveTo>
                  <a:cubicBezTo>
                    <a:pt x="1739" y="1370"/>
                    <a:pt x="1731" y="1372"/>
                    <a:pt x="1722" y="1376"/>
                  </a:cubicBezTo>
                  <a:lnTo>
                    <a:pt x="1441" y="1539"/>
                  </a:lnTo>
                  <a:cubicBezTo>
                    <a:pt x="1394" y="1566"/>
                    <a:pt x="1413" y="1636"/>
                    <a:pt x="1467" y="1637"/>
                  </a:cubicBezTo>
                  <a:lnTo>
                    <a:pt x="1467" y="1636"/>
                  </a:lnTo>
                  <a:cubicBezTo>
                    <a:pt x="1475" y="1636"/>
                    <a:pt x="1486" y="1634"/>
                    <a:pt x="1493" y="1630"/>
                  </a:cubicBezTo>
                  <a:lnTo>
                    <a:pt x="1774" y="1466"/>
                  </a:lnTo>
                  <a:cubicBezTo>
                    <a:pt x="1821" y="1435"/>
                    <a:pt x="1792" y="1370"/>
                    <a:pt x="1747" y="1370"/>
                  </a:cubicBezTo>
                  <a:close/>
                  <a:moveTo>
                    <a:pt x="1278" y="1642"/>
                  </a:moveTo>
                  <a:cubicBezTo>
                    <a:pt x="1271" y="1642"/>
                    <a:pt x="1262" y="1644"/>
                    <a:pt x="1254" y="1649"/>
                  </a:cubicBezTo>
                  <a:lnTo>
                    <a:pt x="972" y="1811"/>
                  </a:lnTo>
                  <a:cubicBezTo>
                    <a:pt x="924" y="1839"/>
                    <a:pt x="945" y="1910"/>
                    <a:pt x="998" y="1910"/>
                  </a:cubicBezTo>
                  <a:cubicBezTo>
                    <a:pt x="1007" y="1910"/>
                    <a:pt x="1017" y="1907"/>
                    <a:pt x="1024" y="1903"/>
                  </a:cubicBezTo>
                  <a:lnTo>
                    <a:pt x="1306" y="1739"/>
                  </a:lnTo>
                  <a:cubicBezTo>
                    <a:pt x="1353" y="1708"/>
                    <a:pt x="1324" y="1642"/>
                    <a:pt x="1278" y="1642"/>
                  </a:cubicBezTo>
                  <a:close/>
                  <a:moveTo>
                    <a:pt x="814" y="1912"/>
                  </a:moveTo>
                  <a:cubicBezTo>
                    <a:pt x="804" y="1912"/>
                    <a:pt x="794" y="1915"/>
                    <a:pt x="784" y="1922"/>
                  </a:cubicBezTo>
                  <a:lnTo>
                    <a:pt x="504" y="2085"/>
                  </a:lnTo>
                  <a:cubicBezTo>
                    <a:pt x="457" y="2111"/>
                    <a:pt x="476" y="2183"/>
                    <a:pt x="530" y="2183"/>
                  </a:cubicBezTo>
                  <a:cubicBezTo>
                    <a:pt x="539" y="2183"/>
                    <a:pt x="549" y="2180"/>
                    <a:pt x="556" y="2175"/>
                  </a:cubicBezTo>
                  <a:lnTo>
                    <a:pt x="837" y="2013"/>
                  </a:lnTo>
                  <a:cubicBezTo>
                    <a:pt x="893" y="1984"/>
                    <a:pt x="862" y="1912"/>
                    <a:pt x="814" y="1912"/>
                  </a:cubicBezTo>
                  <a:close/>
                  <a:moveTo>
                    <a:pt x="341" y="2188"/>
                  </a:moveTo>
                  <a:cubicBezTo>
                    <a:pt x="333" y="2188"/>
                    <a:pt x="324" y="2190"/>
                    <a:pt x="315" y="2194"/>
                  </a:cubicBezTo>
                  <a:lnTo>
                    <a:pt x="34" y="2358"/>
                  </a:lnTo>
                  <a:cubicBezTo>
                    <a:pt x="9" y="2372"/>
                    <a:pt x="1" y="2404"/>
                    <a:pt x="17" y="2430"/>
                  </a:cubicBezTo>
                  <a:cubicBezTo>
                    <a:pt x="25" y="2446"/>
                    <a:pt x="43" y="2457"/>
                    <a:pt x="62" y="2457"/>
                  </a:cubicBezTo>
                  <a:cubicBezTo>
                    <a:pt x="70" y="2455"/>
                    <a:pt x="79" y="2452"/>
                    <a:pt x="88" y="2448"/>
                  </a:cubicBezTo>
                  <a:lnTo>
                    <a:pt x="368" y="2285"/>
                  </a:lnTo>
                  <a:cubicBezTo>
                    <a:pt x="414" y="2253"/>
                    <a:pt x="387" y="2188"/>
                    <a:pt x="341" y="2188"/>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1392911" y="1957774"/>
              <a:ext cx="21365" cy="13869"/>
            </a:xfrm>
            <a:custGeom>
              <a:avLst/>
              <a:gdLst/>
              <a:ahLst/>
              <a:cxnLst/>
              <a:rect l="l" t="t" r="r" b="b"/>
              <a:pathLst>
                <a:path w="285" h="185" extrusionOk="0">
                  <a:moveTo>
                    <a:pt x="209" y="1"/>
                  </a:moveTo>
                  <a:cubicBezTo>
                    <a:pt x="201" y="1"/>
                    <a:pt x="192" y="3"/>
                    <a:pt x="183" y="8"/>
                  </a:cubicBezTo>
                  <a:lnTo>
                    <a:pt x="48" y="88"/>
                  </a:lnTo>
                  <a:cubicBezTo>
                    <a:pt x="1" y="113"/>
                    <a:pt x="20" y="185"/>
                    <a:pt x="73" y="185"/>
                  </a:cubicBezTo>
                  <a:cubicBezTo>
                    <a:pt x="73" y="185"/>
                    <a:pt x="74" y="185"/>
                    <a:pt x="74" y="185"/>
                  </a:cubicBezTo>
                  <a:cubicBezTo>
                    <a:pt x="83" y="185"/>
                    <a:pt x="92" y="183"/>
                    <a:pt x="100" y="177"/>
                  </a:cubicBezTo>
                  <a:lnTo>
                    <a:pt x="237" y="99"/>
                  </a:lnTo>
                  <a:cubicBezTo>
                    <a:pt x="285" y="68"/>
                    <a:pt x="255" y="1"/>
                    <a:pt x="209"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1374847" y="2075698"/>
              <a:ext cx="39132" cy="39133"/>
            </a:xfrm>
            <a:custGeom>
              <a:avLst/>
              <a:gdLst/>
              <a:ahLst/>
              <a:cxnLst/>
              <a:rect l="l" t="t" r="r" b="b"/>
              <a:pathLst>
                <a:path w="522" h="522" extrusionOk="0">
                  <a:moveTo>
                    <a:pt x="520" y="223"/>
                  </a:moveTo>
                  <a:cubicBezTo>
                    <a:pt x="521" y="421"/>
                    <a:pt x="280" y="521"/>
                    <a:pt x="141" y="381"/>
                  </a:cubicBezTo>
                  <a:cubicBezTo>
                    <a:pt x="1" y="240"/>
                    <a:pt x="99" y="1"/>
                    <a:pt x="298" y="1"/>
                  </a:cubicBezTo>
                  <a:cubicBezTo>
                    <a:pt x="420" y="1"/>
                    <a:pt x="520" y="99"/>
                    <a:pt x="520" y="223"/>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989244" y="2828748"/>
              <a:ext cx="39132" cy="39133"/>
            </a:xfrm>
            <a:custGeom>
              <a:avLst/>
              <a:gdLst/>
              <a:ahLst/>
              <a:cxnLst/>
              <a:rect l="l" t="t" r="r" b="b"/>
              <a:pathLst>
                <a:path w="522" h="522" extrusionOk="0">
                  <a:moveTo>
                    <a:pt x="521" y="224"/>
                  </a:moveTo>
                  <a:cubicBezTo>
                    <a:pt x="521" y="421"/>
                    <a:pt x="282" y="521"/>
                    <a:pt x="141" y="380"/>
                  </a:cubicBezTo>
                  <a:cubicBezTo>
                    <a:pt x="1" y="241"/>
                    <a:pt x="101" y="0"/>
                    <a:pt x="299" y="0"/>
                  </a:cubicBezTo>
                  <a:cubicBezTo>
                    <a:pt x="421" y="0"/>
                    <a:pt x="521" y="100"/>
                    <a:pt x="521" y="224"/>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27540" y="2367248"/>
              <a:ext cx="38982" cy="39133"/>
            </a:xfrm>
            <a:custGeom>
              <a:avLst/>
              <a:gdLst/>
              <a:ahLst/>
              <a:cxnLst/>
              <a:rect l="l" t="t" r="r" b="b"/>
              <a:pathLst>
                <a:path w="520" h="522" extrusionOk="0">
                  <a:moveTo>
                    <a:pt x="519" y="224"/>
                  </a:moveTo>
                  <a:cubicBezTo>
                    <a:pt x="519" y="423"/>
                    <a:pt x="280" y="521"/>
                    <a:pt x="141" y="381"/>
                  </a:cubicBezTo>
                  <a:cubicBezTo>
                    <a:pt x="0" y="242"/>
                    <a:pt x="99" y="1"/>
                    <a:pt x="297" y="2"/>
                  </a:cubicBezTo>
                  <a:cubicBezTo>
                    <a:pt x="421" y="1"/>
                    <a:pt x="519" y="101"/>
                    <a:pt x="519" y="224"/>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0"/>
          <p:cNvSpPr txBox="1">
            <a:spLocks noGrp="1"/>
          </p:cNvSpPr>
          <p:nvPr>
            <p:ph type="subTitle" idx="1"/>
          </p:nvPr>
        </p:nvSpPr>
        <p:spPr>
          <a:xfrm>
            <a:off x="3817602" y="2370196"/>
            <a:ext cx="4842408" cy="2636232"/>
          </a:xfrm>
          <a:prstGeom prst="rect">
            <a:avLst/>
          </a:prstGeom>
        </p:spPr>
        <p:txBody>
          <a:bodyPr spcFirstLastPara="1" wrap="square" lIns="91425" tIns="91425" rIns="91425" bIns="91425" anchor="t" anchorCtr="0">
            <a:noAutofit/>
          </a:bodyPr>
          <a:lstStyle/>
          <a:p>
            <a:pPr marR="172720" indent="228600">
              <a:lnSpc>
                <a:spcPct val="150000"/>
              </a:lnSpc>
              <a:spcAft>
                <a:spcPts val="1000"/>
              </a:spcAft>
            </a:pPr>
            <a:r>
              <a:rPr lang="vi-VN" sz="1400" dirty="0">
                <a:latin typeface="Arial" panose="020B0604020202020204" pitchFamily="34" charset="0"/>
                <a:ea typeface="Times New Roman" panose="02020603050405020304" pitchFamily="18" charset="0"/>
              </a:rPr>
              <a:t>Do nhu cầu mua sắm tăng cao việc mua giày là một thứ thiết yếu của mỗi người. Nắm bắt được điều này chúng em quyết định xây dựng ra website Sport Shose với mục đích giúp khách hàng thuận tiện trong việc mua giày và tìm kiếm giày phù hợp.</a:t>
            </a:r>
            <a:endParaRPr lang="en-US" sz="1400" dirty="0">
              <a:effectLst/>
              <a:latin typeface="Calibri" panose="020F0502020204030204" pitchFamily="34" charset="0"/>
              <a:ea typeface="Times New Roman" panose="02020603050405020304" pitchFamily="18" charset="0"/>
            </a:endParaRPr>
          </a:p>
        </p:txBody>
      </p:sp>
      <p:sp>
        <p:nvSpPr>
          <p:cNvPr id="962" name="Google Shape;962;p30"/>
          <p:cNvSpPr txBox="1">
            <a:spLocks noGrp="1"/>
          </p:cNvSpPr>
          <p:nvPr>
            <p:ph type="title"/>
          </p:nvPr>
        </p:nvSpPr>
        <p:spPr>
          <a:xfrm>
            <a:off x="609056" y="3546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LÝ DO CHỌN ĐỀ TÀI</a:t>
            </a:r>
            <a:endParaRPr dirty="0">
              <a:latin typeface="Dosis ExtraBold" pitchFamily="2" charset="0"/>
            </a:endParaRPr>
          </a:p>
        </p:txBody>
      </p:sp>
      <p:grpSp>
        <p:nvGrpSpPr>
          <p:cNvPr id="963" name="Google Shape;963;p30"/>
          <p:cNvGrpSpPr/>
          <p:nvPr/>
        </p:nvGrpSpPr>
        <p:grpSpPr>
          <a:xfrm rot="5400000">
            <a:off x="6639960" y="548073"/>
            <a:ext cx="855042" cy="2731396"/>
            <a:chOff x="4012203" y="-266011"/>
            <a:chExt cx="3527400" cy="4516197"/>
          </a:xfrm>
        </p:grpSpPr>
        <p:sp>
          <p:nvSpPr>
            <p:cNvPr id="964" name="Google Shape;964;p30"/>
            <p:cNvSpPr/>
            <p:nvPr/>
          </p:nvSpPr>
          <p:spPr>
            <a:xfrm>
              <a:off x="4012203" y="-266011"/>
              <a:ext cx="3527400" cy="38271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rot="-5400000" flipH="1">
              <a:off x="5832625" y="2904236"/>
              <a:ext cx="689100" cy="20028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30"/>
          <p:cNvSpPr/>
          <p:nvPr/>
        </p:nvSpPr>
        <p:spPr>
          <a:xfrm>
            <a:off x="699700" y="952883"/>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txBox="1">
            <a:spLocks noGrp="1"/>
          </p:cNvSpPr>
          <p:nvPr>
            <p:ph type="subTitle" idx="2"/>
          </p:nvPr>
        </p:nvSpPr>
        <p:spPr>
          <a:xfrm>
            <a:off x="6347586" y="1645032"/>
            <a:ext cx="19461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Dosis ExtraBold" pitchFamily="2" charset="0"/>
              </a:rPr>
              <a:t>GIỚI THIỆU</a:t>
            </a:r>
            <a:endParaRPr dirty="0">
              <a:latin typeface="Dosis ExtraBold" pitchFamily="2"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000">
                                      <p:stCondLst>
                                        <p:cond delay="4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2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2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000">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2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20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000">
                                      <p:stCondLst>
                                        <p:cond delay="200"/>
                                      </p:stCondLst>
                                      <p:childTnLst>
                                        <p:set>
                                          <p:cBhvr>
                                            <p:cTn id="18" dur="1" fill="hold">
                                              <p:stCondLst>
                                                <p:cond delay="0"/>
                                              </p:stCondLst>
                                            </p:cTn>
                                            <p:tgtEl>
                                              <p:spTgt spid="8"/>
                                            </p:tgtEl>
                                            <p:attrNameLst>
                                              <p:attrName>style.visibility</p:attrName>
                                            </p:attrNameLst>
                                          </p:cBhvr>
                                          <p:to>
                                            <p:strVal val="visible"/>
                                          </p:to>
                                        </p:set>
                                        <p:anim calcmode="lin" valueType="num" p14:bounceEnd="50000">
                                          <p:cBhvr additive="base">
                                            <p:cTn id="19" dur="2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20" dur="20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000">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14:bounceEnd="50000">
                                          <p:cBhvr additive="base">
                                            <p:cTn id="23" dur="20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4" dur="20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000">
                                      <p:stCondLst>
                                        <p:cond delay="300"/>
                                      </p:stCondLst>
                                      <p:childTnLst>
                                        <p:set>
                                          <p:cBhvr>
                                            <p:cTn id="26" dur="1" fill="hold">
                                              <p:stCondLst>
                                                <p:cond delay="0"/>
                                              </p:stCondLst>
                                            </p:cTn>
                                            <p:tgtEl>
                                              <p:spTgt spid="18"/>
                                            </p:tgtEl>
                                            <p:attrNameLst>
                                              <p:attrName>style.visibility</p:attrName>
                                            </p:attrNameLst>
                                          </p:cBhvr>
                                          <p:to>
                                            <p:strVal val="visible"/>
                                          </p:to>
                                        </p:set>
                                        <p:anim calcmode="lin" valueType="num" p14:bounceEnd="50000">
                                          <p:cBhvr additive="base">
                                            <p:cTn id="27" dur="20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28" dur="20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50000">
                                      <p:stCondLst>
                                        <p:cond delay="300"/>
                                      </p:stCondLst>
                                      <p:childTnLst>
                                        <p:set>
                                          <p:cBhvr>
                                            <p:cTn id="30" dur="1" fill="hold">
                                              <p:stCondLst>
                                                <p:cond delay="0"/>
                                              </p:stCondLst>
                                            </p:cTn>
                                            <p:tgtEl>
                                              <p:spTgt spid="14"/>
                                            </p:tgtEl>
                                            <p:attrNameLst>
                                              <p:attrName>style.visibility</p:attrName>
                                            </p:attrNameLst>
                                          </p:cBhvr>
                                          <p:to>
                                            <p:strVal val="visible"/>
                                          </p:to>
                                        </p:set>
                                        <p:anim calcmode="lin" valueType="num" p14:bounceEnd="50000">
                                          <p:cBhvr additive="base">
                                            <p:cTn id="31" dur="2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32" dur="20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50000">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14:bounceEnd="50000">
                                          <p:cBhvr additive="base">
                                            <p:cTn id="35" dur="2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36" dur="20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50000">
                                      <p:stCondLst>
                                        <p:cond delay="300"/>
                                      </p:stCondLst>
                                      <p:childTnLst>
                                        <p:set>
                                          <p:cBhvr>
                                            <p:cTn id="38" dur="1" fill="hold">
                                              <p:stCondLst>
                                                <p:cond delay="0"/>
                                              </p:stCondLst>
                                            </p:cTn>
                                            <p:tgtEl>
                                              <p:spTgt spid="7"/>
                                            </p:tgtEl>
                                            <p:attrNameLst>
                                              <p:attrName>style.visibility</p:attrName>
                                            </p:attrNameLst>
                                          </p:cBhvr>
                                          <p:to>
                                            <p:strVal val="visible"/>
                                          </p:to>
                                        </p:set>
                                        <p:anim calcmode="lin" valueType="num" p14:bounceEnd="50000">
                                          <p:cBhvr additive="base">
                                            <p:cTn id="39" dur="2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40" dur="20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14:presetBounceEnd="50000">
                                      <p:stCondLst>
                                        <p:cond delay="300"/>
                                      </p:stCondLst>
                                      <p:childTnLst>
                                        <p:set>
                                          <p:cBhvr>
                                            <p:cTn id="42" dur="1" fill="hold">
                                              <p:stCondLst>
                                                <p:cond delay="0"/>
                                              </p:stCondLst>
                                            </p:cTn>
                                            <p:tgtEl>
                                              <p:spTgt spid="9"/>
                                            </p:tgtEl>
                                            <p:attrNameLst>
                                              <p:attrName>style.visibility</p:attrName>
                                            </p:attrNameLst>
                                          </p:cBhvr>
                                          <p:to>
                                            <p:strVal val="visible"/>
                                          </p:to>
                                        </p:set>
                                        <p:anim calcmode="lin" valueType="num" p14:bounceEnd="50000">
                                          <p:cBhvr additive="base">
                                            <p:cTn id="43" dur="20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44" dur="20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300"/>
                                      </p:stCondLst>
                                      <p:childTnLst>
                                        <p:set>
                                          <p:cBhvr>
                                            <p:cTn id="46" dur="1" fill="hold">
                                              <p:stCondLst>
                                                <p:cond delay="0"/>
                                              </p:stCondLst>
                                            </p:cTn>
                                            <p:tgtEl>
                                              <p:spTgt spid="11"/>
                                            </p:tgtEl>
                                            <p:attrNameLst>
                                              <p:attrName>style.visibility</p:attrName>
                                            </p:attrNameLst>
                                          </p:cBhvr>
                                          <p:to>
                                            <p:strVal val="visible"/>
                                          </p:to>
                                        </p:set>
                                        <p:anim calcmode="lin" valueType="num" p14:bounceEnd="50000">
                                          <p:cBhvr additive="base">
                                            <p:cTn id="47" dur="20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14:presetBounceEnd="50000">
                                      <p:stCondLst>
                                        <p:cond delay="200"/>
                                      </p:stCondLst>
                                      <p:childTnLst>
                                        <p:set>
                                          <p:cBhvr>
                                            <p:cTn id="50" dur="1" fill="hold">
                                              <p:stCondLst>
                                                <p:cond delay="0"/>
                                              </p:stCondLst>
                                            </p:cTn>
                                            <p:tgtEl>
                                              <p:spTgt spid="12"/>
                                            </p:tgtEl>
                                            <p:attrNameLst>
                                              <p:attrName>style.visibility</p:attrName>
                                            </p:attrNameLst>
                                          </p:cBhvr>
                                          <p:to>
                                            <p:strVal val="visible"/>
                                          </p:to>
                                        </p:set>
                                        <p:anim calcmode="lin" valueType="num" p14:bounceEnd="50000">
                                          <p:cBhvr additive="base">
                                            <p:cTn id="51" dur="20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52" dur="20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14:presetBounceEnd="50000">
                                      <p:stCondLst>
                                        <p:cond delay="100"/>
                                      </p:stCondLst>
                                      <p:childTnLst>
                                        <p:set>
                                          <p:cBhvr>
                                            <p:cTn id="54" dur="1" fill="hold">
                                              <p:stCondLst>
                                                <p:cond delay="0"/>
                                              </p:stCondLst>
                                            </p:cTn>
                                            <p:tgtEl>
                                              <p:spTgt spid="13"/>
                                            </p:tgtEl>
                                            <p:attrNameLst>
                                              <p:attrName>style.visibility</p:attrName>
                                            </p:attrNameLst>
                                          </p:cBhvr>
                                          <p:to>
                                            <p:strVal val="visible"/>
                                          </p:to>
                                        </p:set>
                                        <p:anim calcmode="lin" valueType="num" p14:bounceEnd="50000">
                                          <p:cBhvr additive="base">
                                            <p:cTn id="55" dur="2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56" dur="20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14:presetBounceEnd="50000">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14:bounceEnd="50000">
                                          <p:cBhvr additive="base">
                                            <p:cTn id="59" dur="2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0" dur="2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962"/>
                                            </p:tgtEl>
                                            <p:attrNameLst>
                                              <p:attrName>style.visibility</p:attrName>
                                            </p:attrNameLst>
                                          </p:cBhvr>
                                          <p:to>
                                            <p:strVal val="visible"/>
                                          </p:to>
                                        </p:set>
                                        <p:anim calcmode="lin" valueType="num">
                                          <p:cBhvr additive="base">
                                            <p:cTn id="63" dur="1000" fill="hold"/>
                                            <p:tgtEl>
                                              <p:spTgt spid="962"/>
                                            </p:tgtEl>
                                            <p:attrNameLst>
                                              <p:attrName>ppt_x</p:attrName>
                                            </p:attrNameLst>
                                          </p:cBhvr>
                                          <p:tavLst>
                                            <p:tav tm="0">
                                              <p:val>
                                                <p:strVal val="0-#ppt_w/2"/>
                                              </p:val>
                                            </p:tav>
                                            <p:tav tm="100000">
                                              <p:val>
                                                <p:strVal val="#ppt_x"/>
                                              </p:val>
                                            </p:tav>
                                          </p:tavLst>
                                        </p:anim>
                                        <p:anim calcmode="lin" valueType="num">
                                          <p:cBhvr additive="base">
                                            <p:cTn id="64" dur="1000" fill="hold"/>
                                            <p:tgtEl>
                                              <p:spTgt spid="962"/>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966"/>
                                            </p:tgtEl>
                                            <p:attrNameLst>
                                              <p:attrName>style.visibility</p:attrName>
                                            </p:attrNameLst>
                                          </p:cBhvr>
                                          <p:to>
                                            <p:strVal val="visible"/>
                                          </p:to>
                                        </p:set>
                                        <p:anim calcmode="lin" valueType="num">
                                          <p:cBhvr additive="base">
                                            <p:cTn id="67" dur="1000" fill="hold"/>
                                            <p:tgtEl>
                                              <p:spTgt spid="966"/>
                                            </p:tgtEl>
                                            <p:attrNameLst>
                                              <p:attrName>ppt_x</p:attrName>
                                            </p:attrNameLst>
                                          </p:cBhvr>
                                          <p:tavLst>
                                            <p:tav tm="0">
                                              <p:val>
                                                <p:strVal val="0-#ppt_w/2"/>
                                              </p:val>
                                            </p:tav>
                                            <p:tav tm="100000">
                                              <p:val>
                                                <p:strVal val="#ppt_x"/>
                                              </p:val>
                                            </p:tav>
                                          </p:tavLst>
                                        </p:anim>
                                        <p:anim calcmode="lin" valueType="num">
                                          <p:cBhvr additive="base">
                                            <p:cTn id="68" dur="1000" fill="hold"/>
                                            <p:tgtEl>
                                              <p:spTgt spid="966"/>
                                            </p:tgtEl>
                                            <p:attrNameLst>
                                              <p:attrName>ppt_y</p:attrName>
                                            </p:attrNameLst>
                                          </p:cBhvr>
                                          <p:tavLst>
                                            <p:tav tm="0">
                                              <p:val>
                                                <p:strVal val="#ppt_y"/>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963"/>
                                            </p:tgtEl>
                                            <p:attrNameLst>
                                              <p:attrName>style.visibility</p:attrName>
                                            </p:attrNameLst>
                                          </p:cBhvr>
                                          <p:to>
                                            <p:strVal val="visible"/>
                                          </p:to>
                                        </p:set>
                                        <p:animEffect transition="in" filter="fade">
                                          <p:cBhvr>
                                            <p:cTn id="71" dur="1000"/>
                                            <p:tgtEl>
                                              <p:spTgt spid="963"/>
                                            </p:tgtEl>
                                          </p:cBhvr>
                                        </p:animEffect>
                                        <p:anim calcmode="lin" valueType="num">
                                          <p:cBhvr>
                                            <p:cTn id="72" dur="1000" fill="hold"/>
                                            <p:tgtEl>
                                              <p:spTgt spid="963"/>
                                            </p:tgtEl>
                                            <p:attrNameLst>
                                              <p:attrName>ppt_x</p:attrName>
                                            </p:attrNameLst>
                                          </p:cBhvr>
                                          <p:tavLst>
                                            <p:tav tm="0">
                                              <p:val>
                                                <p:strVal val="#ppt_x"/>
                                              </p:val>
                                            </p:tav>
                                            <p:tav tm="100000">
                                              <p:val>
                                                <p:strVal val="#ppt_x"/>
                                              </p:val>
                                            </p:tav>
                                          </p:tavLst>
                                        </p:anim>
                                        <p:anim calcmode="lin" valueType="num">
                                          <p:cBhvr>
                                            <p:cTn id="73" dur="1000" fill="hold"/>
                                            <p:tgtEl>
                                              <p:spTgt spid="963"/>
                                            </p:tgtEl>
                                            <p:attrNameLst>
                                              <p:attrName>ppt_y</p:attrName>
                                            </p:attrNameLst>
                                          </p:cBhvr>
                                          <p:tavLst>
                                            <p:tav tm="0">
                                              <p:val>
                                                <p:strVal val="#ppt_y-.1"/>
                                              </p:val>
                                            </p:tav>
                                            <p:tav tm="100000">
                                              <p:val>
                                                <p:strVal val="#ppt_y"/>
                                              </p:val>
                                            </p:tav>
                                          </p:tavLst>
                                        </p:anim>
                                      </p:childTnLst>
                                    </p:cTn>
                                  </p:par>
                                  <p:par>
                                    <p:cTn id="74" presetID="16" presetClass="entr" presetSubtype="37" fill="hold" grpId="0" nodeType="withEffect">
                                      <p:stCondLst>
                                        <p:cond delay="1000"/>
                                      </p:stCondLst>
                                      <p:childTnLst>
                                        <p:set>
                                          <p:cBhvr>
                                            <p:cTn id="75" dur="1" fill="hold">
                                              <p:stCondLst>
                                                <p:cond delay="0"/>
                                              </p:stCondLst>
                                            </p:cTn>
                                            <p:tgtEl>
                                              <p:spTgt spid="967">
                                                <p:txEl>
                                                  <p:pRg st="0" end="0"/>
                                                </p:txEl>
                                              </p:spTgt>
                                            </p:tgtEl>
                                            <p:attrNameLst>
                                              <p:attrName>style.visibility</p:attrName>
                                            </p:attrNameLst>
                                          </p:cBhvr>
                                          <p:to>
                                            <p:strVal val="visible"/>
                                          </p:to>
                                        </p:set>
                                        <p:animEffect transition="in" filter="barn(outVertical)">
                                          <p:cBhvr>
                                            <p:cTn id="76" dur="1000"/>
                                            <p:tgtEl>
                                              <p:spTgt spid="967">
                                                <p:txEl>
                                                  <p:pRg st="0" end="0"/>
                                                </p:txEl>
                                              </p:spTgt>
                                            </p:tgtEl>
                                          </p:cBhvr>
                                        </p:animEffect>
                                      </p:childTnLst>
                                    </p:cTn>
                                  </p:par>
                                  <p:par>
                                    <p:cTn id="77" presetID="22" presetClass="entr" presetSubtype="1" fill="hold" grpId="0" nodeType="withEffect">
                                      <p:stCondLst>
                                        <p:cond delay="1000"/>
                                      </p:stCondLst>
                                      <p:childTnLst>
                                        <p:set>
                                          <p:cBhvr>
                                            <p:cTn id="78" dur="1" fill="hold">
                                              <p:stCondLst>
                                                <p:cond delay="0"/>
                                              </p:stCondLst>
                                            </p:cTn>
                                            <p:tgtEl>
                                              <p:spTgt spid="696">
                                                <p:txEl>
                                                  <p:pRg st="0" end="0"/>
                                                </p:txEl>
                                              </p:spTgt>
                                            </p:tgtEl>
                                            <p:attrNameLst>
                                              <p:attrName>style.visibility</p:attrName>
                                            </p:attrNameLst>
                                          </p:cBhvr>
                                          <p:to>
                                            <p:strVal val="visible"/>
                                          </p:to>
                                        </p:set>
                                        <p:animEffect transition="in" filter="wipe(up)">
                                          <p:cBhvr>
                                            <p:cTn id="79" dur="1000"/>
                                            <p:tgtEl>
                                              <p:spTgt spid="6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 grpId="0" build="p"/>
          <p:bldP spid="962" grpId="0"/>
          <p:bldP spid="966" grpId="0" animBg="1"/>
          <p:bldP spid="967"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4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ppt_x"/>
                                              </p:val>
                                            </p:tav>
                                            <p:tav tm="100000">
                                              <p:val>
                                                <p:strVal val="#ppt_x"/>
                                              </p:val>
                                            </p:tav>
                                          </p:tavLst>
                                        </p:anim>
                                        <p:anim calcmode="lin" valueType="num">
                                          <p:cBhvr additive="base">
                                            <p:cTn id="12" dur="2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000" fill="hold"/>
                                            <p:tgtEl>
                                              <p:spTgt spid="6"/>
                                            </p:tgtEl>
                                            <p:attrNameLst>
                                              <p:attrName>ppt_x</p:attrName>
                                            </p:attrNameLst>
                                          </p:cBhvr>
                                          <p:tavLst>
                                            <p:tav tm="0">
                                              <p:val>
                                                <p:strVal val="#ppt_x"/>
                                              </p:val>
                                            </p:tav>
                                            <p:tav tm="100000">
                                              <p:val>
                                                <p:strVal val="#ppt_x"/>
                                              </p:val>
                                            </p:tav>
                                          </p:tavLst>
                                        </p:anim>
                                        <p:anim calcmode="lin" valueType="num">
                                          <p:cBhvr additive="base">
                                            <p:cTn id="16" dur="20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ppt_x"/>
                                              </p:val>
                                            </p:tav>
                                            <p:tav tm="100000">
                                              <p:val>
                                                <p:strVal val="#ppt_x"/>
                                              </p:val>
                                            </p:tav>
                                          </p:tavLst>
                                        </p:anim>
                                        <p:anim calcmode="lin" valueType="num">
                                          <p:cBhvr additive="base">
                                            <p:cTn id="20" dur="20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2000" fill="hold"/>
                                            <p:tgtEl>
                                              <p:spTgt spid="19"/>
                                            </p:tgtEl>
                                            <p:attrNameLst>
                                              <p:attrName>ppt_x</p:attrName>
                                            </p:attrNameLst>
                                          </p:cBhvr>
                                          <p:tavLst>
                                            <p:tav tm="0">
                                              <p:val>
                                                <p:strVal val="#ppt_x"/>
                                              </p:val>
                                            </p:tav>
                                            <p:tav tm="100000">
                                              <p:val>
                                                <p:strVal val="#ppt_x"/>
                                              </p:val>
                                            </p:tav>
                                          </p:tavLst>
                                        </p:anim>
                                        <p:anim calcmode="lin" valueType="num">
                                          <p:cBhvr additive="base">
                                            <p:cTn id="24" dur="20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000" fill="hold"/>
                                            <p:tgtEl>
                                              <p:spTgt spid="18"/>
                                            </p:tgtEl>
                                            <p:attrNameLst>
                                              <p:attrName>ppt_x</p:attrName>
                                            </p:attrNameLst>
                                          </p:cBhvr>
                                          <p:tavLst>
                                            <p:tav tm="0">
                                              <p:val>
                                                <p:strVal val="#ppt_x"/>
                                              </p:val>
                                            </p:tav>
                                            <p:tav tm="100000">
                                              <p:val>
                                                <p:strVal val="#ppt_x"/>
                                              </p:val>
                                            </p:tav>
                                          </p:tavLst>
                                        </p:anim>
                                        <p:anim calcmode="lin" valueType="num">
                                          <p:cBhvr additive="base">
                                            <p:cTn id="28" dur="20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3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ppt_x"/>
                                              </p:val>
                                            </p:tav>
                                            <p:tav tm="100000">
                                              <p:val>
                                                <p:strVal val="#ppt_x"/>
                                              </p:val>
                                            </p:tav>
                                          </p:tavLst>
                                        </p:anim>
                                        <p:anim calcmode="lin" valueType="num">
                                          <p:cBhvr additive="base">
                                            <p:cTn id="32" dur="20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3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2000" fill="hold"/>
                                            <p:tgtEl>
                                              <p:spTgt spid="15"/>
                                            </p:tgtEl>
                                            <p:attrNameLst>
                                              <p:attrName>ppt_x</p:attrName>
                                            </p:attrNameLst>
                                          </p:cBhvr>
                                          <p:tavLst>
                                            <p:tav tm="0">
                                              <p:val>
                                                <p:strVal val="#ppt_x"/>
                                              </p:val>
                                            </p:tav>
                                            <p:tav tm="100000">
                                              <p:val>
                                                <p:strVal val="#ppt_x"/>
                                              </p:val>
                                            </p:tav>
                                          </p:tavLst>
                                        </p:anim>
                                        <p:anim calcmode="lin" valueType="num">
                                          <p:cBhvr additive="base">
                                            <p:cTn id="36" dur="20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30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2000" fill="hold"/>
                                            <p:tgtEl>
                                              <p:spTgt spid="7"/>
                                            </p:tgtEl>
                                            <p:attrNameLst>
                                              <p:attrName>ppt_x</p:attrName>
                                            </p:attrNameLst>
                                          </p:cBhvr>
                                          <p:tavLst>
                                            <p:tav tm="0">
                                              <p:val>
                                                <p:strVal val="#ppt_x"/>
                                              </p:val>
                                            </p:tav>
                                            <p:tav tm="100000">
                                              <p:val>
                                                <p:strVal val="#ppt_x"/>
                                              </p:val>
                                            </p:tav>
                                          </p:tavLst>
                                        </p:anim>
                                        <p:anim calcmode="lin" valueType="num">
                                          <p:cBhvr additive="base">
                                            <p:cTn id="40" dur="20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3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2000" fill="hold"/>
                                            <p:tgtEl>
                                              <p:spTgt spid="9"/>
                                            </p:tgtEl>
                                            <p:attrNameLst>
                                              <p:attrName>ppt_x</p:attrName>
                                            </p:attrNameLst>
                                          </p:cBhvr>
                                          <p:tavLst>
                                            <p:tav tm="0">
                                              <p:val>
                                                <p:strVal val="#ppt_x"/>
                                              </p:val>
                                            </p:tav>
                                            <p:tav tm="100000">
                                              <p:val>
                                                <p:strVal val="#ppt_x"/>
                                              </p:val>
                                            </p:tav>
                                          </p:tavLst>
                                        </p:anim>
                                        <p:anim calcmode="lin" valueType="num">
                                          <p:cBhvr additive="base">
                                            <p:cTn id="44" dur="20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30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ppt_x"/>
                                              </p:val>
                                            </p:tav>
                                            <p:tav tm="100000">
                                              <p:val>
                                                <p:strVal val="#ppt_x"/>
                                              </p:val>
                                            </p:tav>
                                          </p:tavLst>
                                        </p:anim>
                                        <p:anim calcmode="lin" valueType="num">
                                          <p:cBhvr additive="base">
                                            <p:cTn id="48" dur="20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2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2000" fill="hold"/>
                                            <p:tgtEl>
                                              <p:spTgt spid="12"/>
                                            </p:tgtEl>
                                            <p:attrNameLst>
                                              <p:attrName>ppt_x</p:attrName>
                                            </p:attrNameLst>
                                          </p:cBhvr>
                                          <p:tavLst>
                                            <p:tav tm="0">
                                              <p:val>
                                                <p:strVal val="#ppt_x"/>
                                              </p:val>
                                            </p:tav>
                                            <p:tav tm="100000">
                                              <p:val>
                                                <p:strVal val="#ppt_x"/>
                                              </p:val>
                                            </p:tav>
                                          </p:tavLst>
                                        </p:anim>
                                        <p:anim calcmode="lin" valueType="num">
                                          <p:cBhvr additive="base">
                                            <p:cTn id="52" dur="20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1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2000" fill="hold"/>
                                            <p:tgtEl>
                                              <p:spTgt spid="13"/>
                                            </p:tgtEl>
                                            <p:attrNameLst>
                                              <p:attrName>ppt_x</p:attrName>
                                            </p:attrNameLst>
                                          </p:cBhvr>
                                          <p:tavLst>
                                            <p:tav tm="0">
                                              <p:val>
                                                <p:strVal val="#ppt_x"/>
                                              </p:val>
                                            </p:tav>
                                            <p:tav tm="100000">
                                              <p:val>
                                                <p:strVal val="#ppt_x"/>
                                              </p:val>
                                            </p:tav>
                                          </p:tavLst>
                                        </p:anim>
                                        <p:anim calcmode="lin" valueType="num">
                                          <p:cBhvr additive="base">
                                            <p:cTn id="56" dur="20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2500" fill="hold"/>
                                            <p:tgtEl>
                                              <p:spTgt spid="20"/>
                                            </p:tgtEl>
                                            <p:attrNameLst>
                                              <p:attrName>ppt_x</p:attrName>
                                            </p:attrNameLst>
                                          </p:cBhvr>
                                          <p:tavLst>
                                            <p:tav tm="0">
                                              <p:val>
                                                <p:strVal val="#ppt_x"/>
                                              </p:val>
                                            </p:tav>
                                            <p:tav tm="100000">
                                              <p:val>
                                                <p:strVal val="#ppt_x"/>
                                              </p:val>
                                            </p:tav>
                                          </p:tavLst>
                                        </p:anim>
                                        <p:anim calcmode="lin" valueType="num">
                                          <p:cBhvr additive="base">
                                            <p:cTn id="60" dur="2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962"/>
                                            </p:tgtEl>
                                            <p:attrNameLst>
                                              <p:attrName>style.visibility</p:attrName>
                                            </p:attrNameLst>
                                          </p:cBhvr>
                                          <p:to>
                                            <p:strVal val="visible"/>
                                          </p:to>
                                        </p:set>
                                        <p:anim calcmode="lin" valueType="num">
                                          <p:cBhvr additive="base">
                                            <p:cTn id="63" dur="1000" fill="hold"/>
                                            <p:tgtEl>
                                              <p:spTgt spid="962"/>
                                            </p:tgtEl>
                                            <p:attrNameLst>
                                              <p:attrName>ppt_x</p:attrName>
                                            </p:attrNameLst>
                                          </p:cBhvr>
                                          <p:tavLst>
                                            <p:tav tm="0">
                                              <p:val>
                                                <p:strVal val="0-#ppt_w/2"/>
                                              </p:val>
                                            </p:tav>
                                            <p:tav tm="100000">
                                              <p:val>
                                                <p:strVal val="#ppt_x"/>
                                              </p:val>
                                            </p:tav>
                                          </p:tavLst>
                                        </p:anim>
                                        <p:anim calcmode="lin" valueType="num">
                                          <p:cBhvr additive="base">
                                            <p:cTn id="64" dur="1000" fill="hold"/>
                                            <p:tgtEl>
                                              <p:spTgt spid="962"/>
                                            </p:tgtEl>
                                            <p:attrNameLst>
                                              <p:attrName>ppt_y</p:attrName>
                                            </p:attrNameLst>
                                          </p:cBhvr>
                                          <p:tavLst>
                                            <p:tav tm="0">
                                              <p:val>
                                                <p:strVal val="#ppt_y"/>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966"/>
                                            </p:tgtEl>
                                            <p:attrNameLst>
                                              <p:attrName>style.visibility</p:attrName>
                                            </p:attrNameLst>
                                          </p:cBhvr>
                                          <p:to>
                                            <p:strVal val="visible"/>
                                          </p:to>
                                        </p:set>
                                        <p:anim calcmode="lin" valueType="num">
                                          <p:cBhvr additive="base">
                                            <p:cTn id="67" dur="1000" fill="hold"/>
                                            <p:tgtEl>
                                              <p:spTgt spid="966"/>
                                            </p:tgtEl>
                                            <p:attrNameLst>
                                              <p:attrName>ppt_x</p:attrName>
                                            </p:attrNameLst>
                                          </p:cBhvr>
                                          <p:tavLst>
                                            <p:tav tm="0">
                                              <p:val>
                                                <p:strVal val="0-#ppt_w/2"/>
                                              </p:val>
                                            </p:tav>
                                            <p:tav tm="100000">
                                              <p:val>
                                                <p:strVal val="#ppt_x"/>
                                              </p:val>
                                            </p:tav>
                                          </p:tavLst>
                                        </p:anim>
                                        <p:anim calcmode="lin" valueType="num">
                                          <p:cBhvr additive="base">
                                            <p:cTn id="68" dur="1000" fill="hold"/>
                                            <p:tgtEl>
                                              <p:spTgt spid="966"/>
                                            </p:tgtEl>
                                            <p:attrNameLst>
                                              <p:attrName>ppt_y</p:attrName>
                                            </p:attrNameLst>
                                          </p:cBhvr>
                                          <p:tavLst>
                                            <p:tav tm="0">
                                              <p:val>
                                                <p:strVal val="#ppt_y"/>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963"/>
                                            </p:tgtEl>
                                            <p:attrNameLst>
                                              <p:attrName>style.visibility</p:attrName>
                                            </p:attrNameLst>
                                          </p:cBhvr>
                                          <p:to>
                                            <p:strVal val="visible"/>
                                          </p:to>
                                        </p:set>
                                        <p:animEffect transition="in" filter="fade">
                                          <p:cBhvr>
                                            <p:cTn id="71" dur="1000"/>
                                            <p:tgtEl>
                                              <p:spTgt spid="963"/>
                                            </p:tgtEl>
                                          </p:cBhvr>
                                        </p:animEffect>
                                        <p:anim calcmode="lin" valueType="num">
                                          <p:cBhvr>
                                            <p:cTn id="72" dur="1000" fill="hold"/>
                                            <p:tgtEl>
                                              <p:spTgt spid="963"/>
                                            </p:tgtEl>
                                            <p:attrNameLst>
                                              <p:attrName>ppt_x</p:attrName>
                                            </p:attrNameLst>
                                          </p:cBhvr>
                                          <p:tavLst>
                                            <p:tav tm="0">
                                              <p:val>
                                                <p:strVal val="#ppt_x"/>
                                              </p:val>
                                            </p:tav>
                                            <p:tav tm="100000">
                                              <p:val>
                                                <p:strVal val="#ppt_x"/>
                                              </p:val>
                                            </p:tav>
                                          </p:tavLst>
                                        </p:anim>
                                        <p:anim calcmode="lin" valueType="num">
                                          <p:cBhvr>
                                            <p:cTn id="73" dur="1000" fill="hold"/>
                                            <p:tgtEl>
                                              <p:spTgt spid="963"/>
                                            </p:tgtEl>
                                            <p:attrNameLst>
                                              <p:attrName>ppt_y</p:attrName>
                                            </p:attrNameLst>
                                          </p:cBhvr>
                                          <p:tavLst>
                                            <p:tav tm="0">
                                              <p:val>
                                                <p:strVal val="#ppt_y-.1"/>
                                              </p:val>
                                            </p:tav>
                                            <p:tav tm="100000">
                                              <p:val>
                                                <p:strVal val="#ppt_y"/>
                                              </p:val>
                                            </p:tav>
                                          </p:tavLst>
                                        </p:anim>
                                      </p:childTnLst>
                                    </p:cTn>
                                  </p:par>
                                  <p:par>
                                    <p:cTn id="74" presetID="16" presetClass="entr" presetSubtype="37" fill="hold" grpId="0" nodeType="withEffect">
                                      <p:stCondLst>
                                        <p:cond delay="1000"/>
                                      </p:stCondLst>
                                      <p:childTnLst>
                                        <p:set>
                                          <p:cBhvr>
                                            <p:cTn id="75" dur="1" fill="hold">
                                              <p:stCondLst>
                                                <p:cond delay="0"/>
                                              </p:stCondLst>
                                            </p:cTn>
                                            <p:tgtEl>
                                              <p:spTgt spid="967">
                                                <p:txEl>
                                                  <p:pRg st="0" end="0"/>
                                                </p:txEl>
                                              </p:spTgt>
                                            </p:tgtEl>
                                            <p:attrNameLst>
                                              <p:attrName>style.visibility</p:attrName>
                                            </p:attrNameLst>
                                          </p:cBhvr>
                                          <p:to>
                                            <p:strVal val="visible"/>
                                          </p:to>
                                        </p:set>
                                        <p:animEffect transition="in" filter="barn(outVertical)">
                                          <p:cBhvr>
                                            <p:cTn id="76" dur="1000"/>
                                            <p:tgtEl>
                                              <p:spTgt spid="967">
                                                <p:txEl>
                                                  <p:pRg st="0" end="0"/>
                                                </p:txEl>
                                              </p:spTgt>
                                            </p:tgtEl>
                                          </p:cBhvr>
                                        </p:animEffect>
                                      </p:childTnLst>
                                    </p:cTn>
                                  </p:par>
                                  <p:par>
                                    <p:cTn id="77" presetID="22" presetClass="entr" presetSubtype="1" fill="hold" grpId="0" nodeType="withEffect">
                                      <p:stCondLst>
                                        <p:cond delay="1000"/>
                                      </p:stCondLst>
                                      <p:childTnLst>
                                        <p:set>
                                          <p:cBhvr>
                                            <p:cTn id="78" dur="1" fill="hold">
                                              <p:stCondLst>
                                                <p:cond delay="0"/>
                                              </p:stCondLst>
                                            </p:cTn>
                                            <p:tgtEl>
                                              <p:spTgt spid="696">
                                                <p:txEl>
                                                  <p:pRg st="0" end="0"/>
                                                </p:txEl>
                                              </p:spTgt>
                                            </p:tgtEl>
                                            <p:attrNameLst>
                                              <p:attrName>style.visibility</p:attrName>
                                            </p:attrNameLst>
                                          </p:cBhvr>
                                          <p:to>
                                            <p:strVal val="visible"/>
                                          </p:to>
                                        </p:set>
                                        <p:animEffect transition="in" filter="wipe(up)">
                                          <p:cBhvr>
                                            <p:cTn id="79" dur="1000"/>
                                            <p:tgtEl>
                                              <p:spTgt spid="6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 grpId="0" build="p"/>
          <p:bldP spid="962" grpId="0"/>
          <p:bldP spid="966" grpId="0" animBg="1"/>
          <p:bldP spid="967" grpId="0" build="p"/>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781" name="Google Shape;1781;p32"/>
          <p:cNvSpPr txBox="1">
            <a:spLocks noGrp="1"/>
          </p:cNvSpPr>
          <p:nvPr>
            <p:ph type="title"/>
          </p:nvPr>
        </p:nvSpPr>
        <p:spPr>
          <a:xfrm>
            <a:off x="609053" y="354650"/>
            <a:ext cx="448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PHÂN CÔNG CÔNG VIỆC</a:t>
            </a:r>
            <a:endParaRPr dirty="0">
              <a:latin typeface="Dosis ExtraBold" pitchFamily="2" charset="0"/>
            </a:endParaRPr>
          </a:p>
        </p:txBody>
      </p:sp>
      <p:sp>
        <p:nvSpPr>
          <p:cNvPr id="1795" name="Google Shape;1795;p32"/>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D6A135BC-3F92-477C-BC54-D0660A7930AB}"/>
              </a:ext>
            </a:extLst>
          </p:cNvPr>
          <p:cNvGrpSpPr/>
          <p:nvPr/>
        </p:nvGrpSpPr>
        <p:grpSpPr>
          <a:xfrm>
            <a:off x="2142736" y="1208712"/>
            <a:ext cx="4938136" cy="3576448"/>
            <a:chOff x="2009707" y="828078"/>
            <a:chExt cx="4964560" cy="3483749"/>
          </a:xfrm>
        </p:grpSpPr>
        <p:sp>
          <p:nvSpPr>
            <p:cNvPr id="136" name="Straight Connector 9">
              <a:extLst>
                <a:ext uri="{FF2B5EF4-FFF2-40B4-BE49-F238E27FC236}">
                  <a16:creationId xmlns:a16="http://schemas.microsoft.com/office/drawing/2014/main" id="{E699705E-7F7B-4986-B34F-13BA95AA567D}"/>
                </a:ext>
              </a:extLst>
            </p:cNvPr>
            <p:cNvSpPr/>
            <p:nvPr/>
          </p:nvSpPr>
          <p:spPr>
            <a:xfrm>
              <a:off x="4283959" y="1513715"/>
              <a:ext cx="91440" cy="297842"/>
            </a:xfrm>
            <a:custGeom>
              <a:avLst/>
              <a:gdLst/>
              <a:ahLst/>
              <a:cxnLst/>
              <a:rect l="0" t="0" r="0" b="0"/>
              <a:pathLst>
                <a:path>
                  <a:moveTo>
                    <a:pt x="45720" y="0"/>
                  </a:moveTo>
                  <a:lnTo>
                    <a:pt x="45720" y="297842"/>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sp>
        <p:grpSp>
          <p:nvGrpSpPr>
            <p:cNvPr id="137" name="Group 136">
              <a:extLst>
                <a:ext uri="{FF2B5EF4-FFF2-40B4-BE49-F238E27FC236}">
                  <a16:creationId xmlns:a16="http://schemas.microsoft.com/office/drawing/2014/main" id="{72A25352-0CCA-4DDF-A5F8-8EBF694E9AE7}"/>
                </a:ext>
              </a:extLst>
            </p:cNvPr>
            <p:cNvGrpSpPr/>
            <p:nvPr/>
          </p:nvGrpSpPr>
          <p:grpSpPr>
            <a:xfrm>
              <a:off x="3205242" y="828078"/>
              <a:ext cx="2248875" cy="685637"/>
              <a:chOff x="1605041" y="0"/>
              <a:chExt cx="2248875" cy="685637"/>
            </a:xfrm>
          </p:grpSpPr>
          <p:sp>
            <p:nvSpPr>
              <p:cNvPr id="159" name="Rectangle 158">
                <a:extLst>
                  <a:ext uri="{FF2B5EF4-FFF2-40B4-BE49-F238E27FC236}">
                    <a16:creationId xmlns:a16="http://schemas.microsoft.com/office/drawing/2014/main" id="{1DD6760F-1699-4A11-AD8C-40979F665413}"/>
                  </a:ext>
                </a:extLst>
              </p:cNvPr>
              <p:cNvSpPr/>
              <p:nvPr/>
            </p:nvSpPr>
            <p:spPr>
              <a:xfrm>
                <a:off x="1605041" y="0"/>
                <a:ext cx="2248874" cy="685637"/>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0" name="TextBox 159">
                <a:extLst>
                  <a:ext uri="{FF2B5EF4-FFF2-40B4-BE49-F238E27FC236}">
                    <a16:creationId xmlns:a16="http://schemas.microsoft.com/office/drawing/2014/main" id="{A7D3F786-D77E-4F53-B5E7-A7CD0FB19372}"/>
                  </a:ext>
                </a:extLst>
              </p:cNvPr>
              <p:cNvSpPr txBox="1"/>
              <p:nvPr/>
            </p:nvSpPr>
            <p:spPr>
              <a:xfrm>
                <a:off x="1605041" y="0"/>
                <a:ext cx="2248875" cy="685637"/>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Arial" panose="020B0604020202020204" pitchFamily="34" charset="0"/>
                    <a:cs typeface="Arial" panose="020B0604020202020204" pitchFamily="34" charset="0"/>
                  </a:rPr>
                  <a:t>Dự</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án</a:t>
                </a:r>
                <a:endParaRPr lang="en-US" sz="1100" kern="1200" dirty="0">
                  <a:latin typeface="Arial" panose="020B0604020202020204" pitchFamily="34" charset="0"/>
                  <a:cs typeface="Arial" panose="020B0604020202020204" pitchFamily="34" charset="0"/>
                </a:endParaRPr>
              </a:p>
              <a:p>
                <a:pPr marL="0" lvl="0" indent="0" algn="ctr" defTabSz="488950">
                  <a:lnSpc>
                    <a:spcPct val="90000"/>
                  </a:lnSpc>
                  <a:spcBef>
                    <a:spcPct val="0"/>
                  </a:spcBef>
                  <a:spcAft>
                    <a:spcPct val="35000"/>
                  </a:spcAft>
                  <a:buNone/>
                </a:pPr>
                <a:r>
                  <a:rPr lang="en-US" sz="1100" kern="1200" dirty="0" err="1" smtClean="0">
                    <a:latin typeface="Arial" panose="020B0604020202020204" pitchFamily="34" charset="0"/>
                    <a:cs typeface="Arial" panose="020B0604020202020204" pitchFamily="34" charset="0"/>
                  </a:rPr>
                  <a:t>Bán</a:t>
                </a:r>
                <a:r>
                  <a:rPr lang="en-US" sz="1100" kern="1200" dirty="0" smtClean="0">
                    <a:latin typeface="Arial" panose="020B0604020202020204" pitchFamily="34" charset="0"/>
                    <a:cs typeface="Arial" panose="020B0604020202020204" pitchFamily="34" charset="0"/>
                  </a:rPr>
                  <a:t> </a:t>
                </a:r>
                <a:r>
                  <a:rPr lang="en-US" sz="1100" kern="1200" dirty="0" err="1" smtClean="0">
                    <a:latin typeface="Arial" panose="020B0604020202020204" pitchFamily="34" charset="0"/>
                    <a:cs typeface="Arial" panose="020B0604020202020204" pitchFamily="34" charset="0"/>
                  </a:rPr>
                  <a:t>Giày</a:t>
                </a:r>
                <a:r>
                  <a:rPr lang="en-US" sz="1100" kern="1200" dirty="0" smtClean="0">
                    <a:latin typeface="Arial" panose="020B0604020202020204" pitchFamily="34" charset="0"/>
                    <a:cs typeface="Arial" panose="020B0604020202020204" pitchFamily="34" charset="0"/>
                  </a:rPr>
                  <a:t> </a:t>
                </a:r>
                <a:r>
                  <a:rPr lang="en-US" sz="1100" kern="1200" dirty="0" err="1" smtClean="0">
                    <a:latin typeface="Arial" panose="020B0604020202020204" pitchFamily="34" charset="0"/>
                    <a:cs typeface="Arial" panose="020B0604020202020204" pitchFamily="34" charset="0"/>
                  </a:rPr>
                  <a:t>Thể</a:t>
                </a:r>
                <a:r>
                  <a:rPr lang="en-US" sz="1100" kern="1200" dirty="0" smtClean="0">
                    <a:latin typeface="Arial" panose="020B0604020202020204" pitchFamily="34" charset="0"/>
                    <a:cs typeface="Arial" panose="020B0604020202020204" pitchFamily="34" charset="0"/>
                  </a:rPr>
                  <a:t> Thao</a:t>
                </a:r>
                <a:endParaRPr lang="en-US" sz="1100" kern="1200" dirty="0">
                  <a:latin typeface="Arial" panose="020B0604020202020204" pitchFamily="34" charset="0"/>
                  <a:cs typeface="Arial" panose="020B0604020202020204" pitchFamily="34" charset="0"/>
                </a:endParaRPr>
              </a:p>
            </p:txBody>
          </p:sp>
        </p:grpSp>
        <p:grpSp>
          <p:nvGrpSpPr>
            <p:cNvPr id="138" name="Group 137">
              <a:extLst>
                <a:ext uri="{FF2B5EF4-FFF2-40B4-BE49-F238E27FC236}">
                  <a16:creationId xmlns:a16="http://schemas.microsoft.com/office/drawing/2014/main" id="{8D345DD1-A365-40CA-9F28-9C39F8CFEF11}"/>
                </a:ext>
              </a:extLst>
            </p:cNvPr>
            <p:cNvGrpSpPr/>
            <p:nvPr/>
          </p:nvGrpSpPr>
          <p:grpSpPr>
            <a:xfrm>
              <a:off x="3286275" y="1811558"/>
              <a:ext cx="2086807" cy="658198"/>
              <a:chOff x="1686074" y="983480"/>
              <a:chExt cx="2086807" cy="658198"/>
            </a:xfrm>
          </p:grpSpPr>
          <p:sp>
            <p:nvSpPr>
              <p:cNvPr id="157" name="Rectangle 156">
                <a:extLst>
                  <a:ext uri="{FF2B5EF4-FFF2-40B4-BE49-F238E27FC236}">
                    <a16:creationId xmlns:a16="http://schemas.microsoft.com/office/drawing/2014/main" id="{A92EA317-47D4-44C4-AC94-1F2D37BC72CB}"/>
                  </a:ext>
                </a:extLst>
              </p:cNvPr>
              <p:cNvSpPr/>
              <p:nvPr/>
            </p:nvSpPr>
            <p:spPr>
              <a:xfrm>
                <a:off x="1686074" y="983480"/>
                <a:ext cx="2086807" cy="658198"/>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8" name="TextBox 157">
                <a:extLst>
                  <a:ext uri="{FF2B5EF4-FFF2-40B4-BE49-F238E27FC236}">
                    <a16:creationId xmlns:a16="http://schemas.microsoft.com/office/drawing/2014/main" id="{351EDEE1-5778-478A-9AD8-67F32ED92726}"/>
                  </a:ext>
                </a:extLst>
              </p:cNvPr>
              <p:cNvSpPr txBox="1"/>
              <p:nvPr/>
            </p:nvSpPr>
            <p:spPr>
              <a:xfrm>
                <a:off x="1686074" y="983480"/>
                <a:ext cx="2086807" cy="658198"/>
              </a:xfrm>
              <a:prstGeom prst="rect">
                <a:avLst/>
              </a:prstGeom>
              <a:solidFill>
                <a:schemeClr val="accent4">
                  <a:lumMod val="25000"/>
                </a:schemeClr>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Arial" panose="020B0604020202020204" pitchFamily="34" charset="0"/>
                    <a:cs typeface="Arial" panose="020B0604020202020204" pitchFamily="34" charset="0"/>
                  </a:rPr>
                  <a:t>Giáo</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viên</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hướng</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dẫn</a:t>
                </a:r>
                <a:r>
                  <a:rPr lang="en-US" sz="1100" kern="1200" dirty="0">
                    <a:latin typeface="Arial" panose="020B0604020202020204" pitchFamily="34" charset="0"/>
                    <a:cs typeface="Arial" panose="020B0604020202020204" pitchFamily="34" charset="0"/>
                  </a:rPr>
                  <a:t>:</a:t>
                </a:r>
              </a:p>
              <a:p>
                <a:pPr marL="0" lvl="0" indent="0" algn="ctr" defTabSz="488950">
                  <a:lnSpc>
                    <a:spcPct val="90000"/>
                  </a:lnSpc>
                  <a:spcBef>
                    <a:spcPct val="0"/>
                  </a:spcBef>
                  <a:spcAft>
                    <a:spcPct val="35000"/>
                  </a:spcAft>
                  <a:buNone/>
                </a:pPr>
                <a:r>
                  <a:rPr lang="en-US" sz="1100" kern="1200" dirty="0" smtClean="0">
                    <a:latin typeface="Arial" panose="020B0604020202020204" pitchFamily="34" charset="0"/>
                    <a:cs typeface="Arial" panose="020B0604020202020204" pitchFamily="34" charset="0"/>
                  </a:rPr>
                  <a:t>BÙI QUANG NGỌC</a:t>
                </a:r>
                <a:endParaRPr lang="en-US" sz="1100" kern="1200" dirty="0">
                  <a:latin typeface="Arial" panose="020B0604020202020204" pitchFamily="34" charset="0"/>
                  <a:cs typeface="Arial" panose="020B0604020202020204" pitchFamily="34" charset="0"/>
                </a:endParaRPr>
              </a:p>
            </p:txBody>
          </p:sp>
        </p:grpSp>
        <p:grpSp>
          <p:nvGrpSpPr>
            <p:cNvPr id="140" name="Group 139">
              <a:extLst>
                <a:ext uri="{FF2B5EF4-FFF2-40B4-BE49-F238E27FC236}">
                  <a16:creationId xmlns:a16="http://schemas.microsoft.com/office/drawing/2014/main" id="{4F3966F3-F926-42EE-9A6F-235EE60096BA}"/>
                </a:ext>
              </a:extLst>
            </p:cNvPr>
            <p:cNvGrpSpPr/>
            <p:nvPr/>
          </p:nvGrpSpPr>
          <p:grpSpPr>
            <a:xfrm>
              <a:off x="2009707" y="3813927"/>
              <a:ext cx="1363906" cy="497899"/>
              <a:chOff x="409506" y="2985849"/>
              <a:chExt cx="1363906" cy="497899"/>
            </a:xfrm>
          </p:grpSpPr>
          <p:sp>
            <p:nvSpPr>
              <p:cNvPr id="153" name="Rectangle 152">
                <a:extLst>
                  <a:ext uri="{FF2B5EF4-FFF2-40B4-BE49-F238E27FC236}">
                    <a16:creationId xmlns:a16="http://schemas.microsoft.com/office/drawing/2014/main" id="{D9279971-3643-4A69-B1EE-22A2F99FA239}"/>
                  </a:ext>
                </a:extLst>
              </p:cNvPr>
              <p:cNvSpPr/>
              <p:nvPr/>
            </p:nvSpPr>
            <p:spPr>
              <a:xfrm>
                <a:off x="409506" y="2985849"/>
                <a:ext cx="1363906" cy="497899"/>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4" name="TextBox 153">
                <a:extLst>
                  <a:ext uri="{FF2B5EF4-FFF2-40B4-BE49-F238E27FC236}">
                    <a16:creationId xmlns:a16="http://schemas.microsoft.com/office/drawing/2014/main" id="{9C18B70B-1C80-4A10-833B-4FB4E41F6FDF}"/>
                  </a:ext>
                </a:extLst>
              </p:cNvPr>
              <p:cNvSpPr txBox="1"/>
              <p:nvPr/>
            </p:nvSpPr>
            <p:spPr>
              <a:xfrm>
                <a:off x="409506" y="2985849"/>
                <a:ext cx="1363906" cy="497899"/>
              </a:xfrm>
              <a:prstGeom prst="rect">
                <a:avLst/>
              </a:prstGeom>
              <a:solidFill>
                <a:schemeClr val="accent4">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Code front end, back end</a:t>
                </a:r>
              </a:p>
            </p:txBody>
          </p:sp>
        </p:grpSp>
        <p:grpSp>
          <p:nvGrpSpPr>
            <p:cNvPr id="142" name="Group 141">
              <a:extLst>
                <a:ext uri="{FF2B5EF4-FFF2-40B4-BE49-F238E27FC236}">
                  <a16:creationId xmlns:a16="http://schemas.microsoft.com/office/drawing/2014/main" id="{7C7F9A53-1D29-4D97-9B11-D1D58E4B133E}"/>
                </a:ext>
              </a:extLst>
            </p:cNvPr>
            <p:cNvGrpSpPr/>
            <p:nvPr/>
          </p:nvGrpSpPr>
          <p:grpSpPr>
            <a:xfrm>
              <a:off x="3607284" y="3767458"/>
              <a:ext cx="1444785" cy="497899"/>
              <a:chOff x="2007083" y="2939380"/>
              <a:chExt cx="1444785" cy="497899"/>
            </a:xfrm>
          </p:grpSpPr>
          <p:sp>
            <p:nvSpPr>
              <p:cNvPr id="149" name="Rectangle 148">
                <a:extLst>
                  <a:ext uri="{FF2B5EF4-FFF2-40B4-BE49-F238E27FC236}">
                    <a16:creationId xmlns:a16="http://schemas.microsoft.com/office/drawing/2014/main" id="{69E0C363-600B-47C4-B5D2-C812932109E6}"/>
                  </a:ext>
                </a:extLst>
              </p:cNvPr>
              <p:cNvSpPr/>
              <p:nvPr/>
            </p:nvSpPr>
            <p:spPr>
              <a:xfrm>
                <a:off x="2007083" y="2939380"/>
                <a:ext cx="1444785" cy="497899"/>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0" name="TextBox 149">
                <a:extLst>
                  <a:ext uri="{FF2B5EF4-FFF2-40B4-BE49-F238E27FC236}">
                    <a16:creationId xmlns:a16="http://schemas.microsoft.com/office/drawing/2014/main" id="{DA8D4B8C-A093-4CC4-B94F-C846D996946C}"/>
                  </a:ext>
                </a:extLst>
              </p:cNvPr>
              <p:cNvSpPr txBox="1"/>
              <p:nvPr/>
            </p:nvSpPr>
            <p:spPr>
              <a:xfrm>
                <a:off x="2007083" y="2939380"/>
                <a:ext cx="1444785" cy="497899"/>
              </a:xfrm>
              <a:prstGeom prst="rect">
                <a:avLst/>
              </a:prstGeom>
              <a:solidFill>
                <a:schemeClr val="accent4">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Code front end,  back end</a:t>
                </a:r>
              </a:p>
            </p:txBody>
          </p:sp>
        </p:grpSp>
        <p:grpSp>
          <p:nvGrpSpPr>
            <p:cNvPr id="143" name="Group 142">
              <a:extLst>
                <a:ext uri="{FF2B5EF4-FFF2-40B4-BE49-F238E27FC236}">
                  <a16:creationId xmlns:a16="http://schemas.microsoft.com/office/drawing/2014/main" id="{C0137F99-767F-4F9E-B8EC-DA33AC02A724}"/>
                </a:ext>
              </a:extLst>
            </p:cNvPr>
            <p:cNvGrpSpPr/>
            <p:nvPr/>
          </p:nvGrpSpPr>
          <p:grpSpPr>
            <a:xfrm>
              <a:off x="3527088" y="2764002"/>
              <a:ext cx="1605179" cy="661794"/>
              <a:chOff x="1926887" y="1935924"/>
              <a:chExt cx="1605179" cy="661794"/>
            </a:xfrm>
          </p:grpSpPr>
          <p:sp>
            <p:nvSpPr>
              <p:cNvPr id="147" name="Rectangle 146">
                <a:extLst>
                  <a:ext uri="{FF2B5EF4-FFF2-40B4-BE49-F238E27FC236}">
                    <a16:creationId xmlns:a16="http://schemas.microsoft.com/office/drawing/2014/main" id="{096C554A-72B1-4A47-A3D9-36D3252B8918}"/>
                  </a:ext>
                </a:extLst>
              </p:cNvPr>
              <p:cNvSpPr/>
              <p:nvPr/>
            </p:nvSpPr>
            <p:spPr>
              <a:xfrm>
                <a:off x="1926887" y="1935925"/>
                <a:ext cx="1605179" cy="661793"/>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8" name="TextBox 147">
                <a:extLst>
                  <a:ext uri="{FF2B5EF4-FFF2-40B4-BE49-F238E27FC236}">
                    <a16:creationId xmlns:a16="http://schemas.microsoft.com/office/drawing/2014/main" id="{A63F8CBF-0056-4A9D-A55C-337043277E4D}"/>
                  </a:ext>
                </a:extLst>
              </p:cNvPr>
              <p:cNvSpPr txBox="1"/>
              <p:nvPr/>
            </p:nvSpPr>
            <p:spPr>
              <a:xfrm>
                <a:off x="1926887" y="1935924"/>
                <a:ext cx="1605179" cy="6617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Arial" panose="020B0604020202020204" pitchFamily="34" charset="0"/>
                    <a:cs typeface="Arial" panose="020B0604020202020204" pitchFamily="34" charset="0"/>
                  </a:rPr>
                  <a:t>Nhóm</a:t>
                </a:r>
                <a:r>
                  <a:rPr lang="en-US" sz="1100" kern="1200" dirty="0">
                    <a:latin typeface="Arial" panose="020B0604020202020204" pitchFamily="34" charset="0"/>
                    <a:cs typeface="Arial" panose="020B0604020202020204" pitchFamily="34" charset="0"/>
                  </a:rPr>
                  <a:t> </a:t>
                </a:r>
                <a:r>
                  <a:rPr lang="en-US" sz="1100" kern="1200" dirty="0" err="1" smtClean="0">
                    <a:latin typeface="Arial" panose="020B0604020202020204" pitchFamily="34" charset="0"/>
                    <a:cs typeface="Arial" panose="020B0604020202020204" pitchFamily="34" charset="0"/>
                  </a:rPr>
                  <a:t>trưởn</a:t>
                </a:r>
                <a:r>
                  <a:rPr lang="en-US" sz="1100" kern="1200" dirty="0" err="1" smtClean="0">
                    <a:latin typeface="Arial" panose="020B0604020202020204" pitchFamily="34" charset="0"/>
                    <a:cs typeface="Arial" panose="020B0604020202020204" pitchFamily="34" charset="0"/>
                  </a:rPr>
                  <a:t>g</a:t>
                </a:r>
                <a:endParaRPr lang="en-US" sz="1100" kern="1200" dirty="0" smtClean="0">
                  <a:latin typeface="Arial" panose="020B0604020202020204" pitchFamily="34" charset="0"/>
                  <a:cs typeface="Arial" panose="020B0604020202020204" pitchFamily="34" charset="0"/>
                </a:endParaRPr>
              </a:p>
              <a:p>
                <a:pPr marL="0" lvl="0" indent="0" algn="ctr" defTabSz="488950">
                  <a:lnSpc>
                    <a:spcPct val="90000"/>
                  </a:lnSpc>
                  <a:spcBef>
                    <a:spcPct val="0"/>
                  </a:spcBef>
                  <a:spcAft>
                    <a:spcPct val="35000"/>
                  </a:spcAft>
                  <a:buNone/>
                </a:pPr>
                <a:r>
                  <a:rPr lang="en-US" sz="1100" kern="1200" dirty="0" err="1" smtClean="0">
                    <a:latin typeface="Arial" panose="020B0604020202020204" pitchFamily="34" charset="0"/>
                    <a:cs typeface="Arial" panose="020B0604020202020204" pitchFamily="34" charset="0"/>
                  </a:rPr>
                  <a:t>Nguyễn</a:t>
                </a:r>
                <a:r>
                  <a:rPr lang="en-US" sz="1100" kern="1200" dirty="0" smtClean="0">
                    <a:latin typeface="Arial" panose="020B0604020202020204" pitchFamily="34" charset="0"/>
                    <a:cs typeface="Arial" panose="020B0604020202020204" pitchFamily="34" charset="0"/>
                  </a:rPr>
                  <a:t> </a:t>
                </a:r>
                <a:r>
                  <a:rPr lang="en-US" sz="1100" kern="1200" dirty="0" err="1" smtClean="0">
                    <a:latin typeface="Arial" panose="020B0604020202020204" pitchFamily="34" charset="0"/>
                    <a:cs typeface="Arial" panose="020B0604020202020204" pitchFamily="34" charset="0"/>
                  </a:rPr>
                  <a:t>Văn</a:t>
                </a:r>
                <a:r>
                  <a:rPr lang="en-US" sz="1100" kern="1200" dirty="0" smtClean="0">
                    <a:latin typeface="Arial" panose="020B0604020202020204" pitchFamily="34" charset="0"/>
                    <a:cs typeface="Arial" panose="020B0604020202020204" pitchFamily="34" charset="0"/>
                  </a:rPr>
                  <a:t> </a:t>
                </a:r>
                <a:r>
                  <a:rPr lang="en-US" sz="1100" kern="1200" dirty="0" err="1" smtClean="0">
                    <a:latin typeface="Arial" panose="020B0604020202020204" pitchFamily="34" charset="0"/>
                    <a:cs typeface="Arial" panose="020B0604020202020204" pitchFamily="34" charset="0"/>
                  </a:rPr>
                  <a:t>Hải</a:t>
                </a:r>
                <a:endParaRPr lang="en-US" sz="1100" kern="1200" dirty="0" smtClean="0">
                  <a:latin typeface="Arial" panose="020B0604020202020204" pitchFamily="34" charset="0"/>
                  <a:cs typeface="Arial" panose="020B0604020202020204" pitchFamily="34" charset="0"/>
                </a:endParaRPr>
              </a:p>
            </p:txBody>
          </p:sp>
        </p:grpSp>
        <p:grpSp>
          <p:nvGrpSpPr>
            <p:cNvPr id="144" name="Group 143">
              <a:extLst>
                <a:ext uri="{FF2B5EF4-FFF2-40B4-BE49-F238E27FC236}">
                  <a16:creationId xmlns:a16="http://schemas.microsoft.com/office/drawing/2014/main" id="{6954F655-B54E-4DE3-B9A0-19C926F1962F}"/>
                </a:ext>
              </a:extLst>
            </p:cNvPr>
            <p:cNvGrpSpPr/>
            <p:nvPr/>
          </p:nvGrpSpPr>
          <p:grpSpPr>
            <a:xfrm>
              <a:off x="5275668" y="3813928"/>
              <a:ext cx="1698599" cy="497899"/>
              <a:chOff x="3675467" y="2985850"/>
              <a:chExt cx="1698599" cy="497899"/>
            </a:xfrm>
          </p:grpSpPr>
          <p:sp>
            <p:nvSpPr>
              <p:cNvPr id="145" name="Rectangle 144">
                <a:extLst>
                  <a:ext uri="{FF2B5EF4-FFF2-40B4-BE49-F238E27FC236}">
                    <a16:creationId xmlns:a16="http://schemas.microsoft.com/office/drawing/2014/main" id="{AAF63ACB-FDDD-495A-90F1-5A771EA1C0DD}"/>
                  </a:ext>
                </a:extLst>
              </p:cNvPr>
              <p:cNvSpPr/>
              <p:nvPr/>
            </p:nvSpPr>
            <p:spPr>
              <a:xfrm>
                <a:off x="3675467" y="2985850"/>
                <a:ext cx="1688527" cy="497899"/>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46" name="TextBox 145">
                <a:extLst>
                  <a:ext uri="{FF2B5EF4-FFF2-40B4-BE49-F238E27FC236}">
                    <a16:creationId xmlns:a16="http://schemas.microsoft.com/office/drawing/2014/main" id="{6B7D9250-0D68-4539-9C2A-0A239E88541A}"/>
                  </a:ext>
                </a:extLst>
              </p:cNvPr>
              <p:cNvSpPr txBox="1"/>
              <p:nvPr/>
            </p:nvSpPr>
            <p:spPr>
              <a:xfrm>
                <a:off x="3685539" y="2985850"/>
                <a:ext cx="1688527" cy="497899"/>
              </a:xfrm>
              <a:prstGeom prst="rect">
                <a:avLst/>
              </a:prstGeom>
              <a:solidFill>
                <a:schemeClr val="accent4">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latin typeface="Arial" panose="020B0604020202020204" pitchFamily="34" charset="0"/>
                    <a:cs typeface="Arial" panose="020B0604020202020204" pitchFamily="34" charset="0"/>
                  </a:rPr>
                  <a:t>Viết</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báo</a:t>
                </a:r>
                <a:r>
                  <a:rPr lang="en-US" sz="1100" kern="1200" dirty="0">
                    <a:latin typeface="Arial" panose="020B0604020202020204" pitchFamily="34" charset="0"/>
                    <a:cs typeface="Arial" panose="020B0604020202020204" pitchFamily="34" charset="0"/>
                  </a:rPr>
                  <a:t> </a:t>
                </a:r>
                <a:r>
                  <a:rPr lang="en-US" sz="1100" kern="1200" dirty="0" err="1">
                    <a:latin typeface="Arial" panose="020B0604020202020204" pitchFamily="34" charset="0"/>
                    <a:cs typeface="Arial" panose="020B0604020202020204" pitchFamily="34" charset="0"/>
                  </a:rPr>
                  <a:t>cáo</a:t>
                </a:r>
                <a:r>
                  <a:rPr lang="en-US" sz="1100" kern="1200" dirty="0">
                    <a:latin typeface="Arial" panose="020B0604020202020204" pitchFamily="34" charset="0"/>
                    <a:cs typeface="Arial" panose="020B0604020202020204" pitchFamily="34" charset="0"/>
                  </a:rPr>
                  <a:t>, code front end, back end</a:t>
                </a:r>
              </a:p>
            </p:txBody>
          </p:sp>
        </p:grpSp>
      </p:grpSp>
      <p:grpSp>
        <p:nvGrpSpPr>
          <p:cNvPr id="5" name="Nen">
            <a:extLst>
              <a:ext uri="{FF2B5EF4-FFF2-40B4-BE49-F238E27FC236}">
                <a16:creationId xmlns:a16="http://schemas.microsoft.com/office/drawing/2014/main" id="{CA550F1B-246F-4CA5-AC4B-B897A7D4EF37}"/>
              </a:ext>
            </a:extLst>
          </p:cNvPr>
          <p:cNvGrpSpPr/>
          <p:nvPr/>
        </p:nvGrpSpPr>
        <p:grpSpPr>
          <a:xfrm>
            <a:off x="465148" y="1480878"/>
            <a:ext cx="2249555" cy="1350487"/>
            <a:chOff x="465148" y="1480878"/>
            <a:chExt cx="2249555" cy="1350487"/>
          </a:xfrm>
        </p:grpSpPr>
        <p:sp>
          <p:nvSpPr>
            <p:cNvPr id="1502" name="Google Shape;2056;p36">
              <a:extLst>
                <a:ext uri="{FF2B5EF4-FFF2-40B4-BE49-F238E27FC236}">
                  <a16:creationId xmlns:a16="http://schemas.microsoft.com/office/drawing/2014/main" id="{50131647-5A95-45E9-A6CF-3A2344EB93B3}"/>
                </a:ext>
              </a:extLst>
            </p:cNvPr>
            <p:cNvSpPr/>
            <p:nvPr/>
          </p:nvSpPr>
          <p:spPr>
            <a:xfrm>
              <a:off x="1593507" y="2132332"/>
              <a:ext cx="1121196" cy="699033"/>
            </a:xfrm>
            <a:custGeom>
              <a:avLst/>
              <a:gdLst/>
              <a:ahLst/>
              <a:cxnLst/>
              <a:rect l="l" t="t" r="r" b="b"/>
              <a:pathLst>
                <a:path w="6574" h="4099" extrusionOk="0">
                  <a:moveTo>
                    <a:pt x="6573" y="0"/>
                  </a:moveTo>
                  <a:lnTo>
                    <a:pt x="2" y="3818"/>
                  </a:lnTo>
                  <a:lnTo>
                    <a:pt x="0" y="4098"/>
                  </a:lnTo>
                  <a:lnTo>
                    <a:pt x="6572" y="279"/>
                  </a:lnTo>
                  <a:lnTo>
                    <a:pt x="657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057;p36">
              <a:extLst>
                <a:ext uri="{FF2B5EF4-FFF2-40B4-BE49-F238E27FC236}">
                  <a16:creationId xmlns:a16="http://schemas.microsoft.com/office/drawing/2014/main" id="{FD419BC6-DD26-478A-A955-D6C2908F6B60}"/>
                </a:ext>
              </a:extLst>
            </p:cNvPr>
            <p:cNvSpPr/>
            <p:nvPr/>
          </p:nvSpPr>
          <p:spPr>
            <a:xfrm>
              <a:off x="465148" y="2132332"/>
              <a:ext cx="1128700" cy="699033"/>
            </a:xfrm>
            <a:custGeom>
              <a:avLst/>
              <a:gdLst/>
              <a:ahLst/>
              <a:cxnLst/>
              <a:rect l="l" t="t" r="r" b="b"/>
              <a:pathLst>
                <a:path w="6618" h="4099" extrusionOk="0">
                  <a:moveTo>
                    <a:pt x="2" y="0"/>
                  </a:moveTo>
                  <a:lnTo>
                    <a:pt x="1" y="279"/>
                  </a:lnTo>
                  <a:lnTo>
                    <a:pt x="6616" y="4098"/>
                  </a:lnTo>
                  <a:lnTo>
                    <a:pt x="6618" y="3818"/>
                  </a:lnTo>
                  <a:lnTo>
                    <a:pt x="2"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058;p36">
              <a:extLst>
                <a:ext uri="{FF2B5EF4-FFF2-40B4-BE49-F238E27FC236}">
                  <a16:creationId xmlns:a16="http://schemas.microsoft.com/office/drawing/2014/main" id="{D17518E3-6664-4E97-844B-A629DF7B3028}"/>
                </a:ext>
              </a:extLst>
            </p:cNvPr>
            <p:cNvSpPr/>
            <p:nvPr/>
          </p:nvSpPr>
          <p:spPr>
            <a:xfrm>
              <a:off x="465489" y="1480878"/>
              <a:ext cx="2249214" cy="1302736"/>
            </a:xfrm>
            <a:custGeom>
              <a:avLst/>
              <a:gdLst/>
              <a:ahLst/>
              <a:cxnLst/>
              <a:rect l="l" t="t" r="r" b="b"/>
              <a:pathLst>
                <a:path w="13188" h="7639" extrusionOk="0">
                  <a:moveTo>
                    <a:pt x="6572" y="1"/>
                  </a:moveTo>
                  <a:lnTo>
                    <a:pt x="0" y="3820"/>
                  </a:lnTo>
                  <a:lnTo>
                    <a:pt x="6616" y="7638"/>
                  </a:lnTo>
                  <a:lnTo>
                    <a:pt x="13187" y="3820"/>
                  </a:lnTo>
                  <a:lnTo>
                    <a:pt x="6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Nha">
            <a:extLst>
              <a:ext uri="{FF2B5EF4-FFF2-40B4-BE49-F238E27FC236}">
                <a16:creationId xmlns:a16="http://schemas.microsoft.com/office/drawing/2014/main" id="{94E5BAE5-E66F-4AA1-B783-3F8A0E49F417}"/>
              </a:ext>
            </a:extLst>
          </p:cNvPr>
          <p:cNvGrpSpPr/>
          <p:nvPr/>
        </p:nvGrpSpPr>
        <p:grpSpPr>
          <a:xfrm>
            <a:off x="1003574" y="1180050"/>
            <a:ext cx="1151214" cy="1180631"/>
            <a:chOff x="1003574" y="1180050"/>
            <a:chExt cx="1151214" cy="1180631"/>
          </a:xfrm>
        </p:grpSpPr>
        <p:sp>
          <p:nvSpPr>
            <p:cNvPr id="1505" name="Google Shape;2059;p36">
              <a:extLst>
                <a:ext uri="{FF2B5EF4-FFF2-40B4-BE49-F238E27FC236}">
                  <a16:creationId xmlns:a16="http://schemas.microsoft.com/office/drawing/2014/main" id="{DE5D8AA8-6C5F-4480-AE16-90B7FE446866}"/>
                </a:ext>
              </a:extLst>
            </p:cNvPr>
            <p:cNvSpPr/>
            <p:nvPr/>
          </p:nvSpPr>
          <p:spPr>
            <a:xfrm>
              <a:off x="1003916" y="1729522"/>
              <a:ext cx="1074977" cy="622633"/>
            </a:xfrm>
            <a:custGeom>
              <a:avLst/>
              <a:gdLst/>
              <a:ahLst/>
              <a:cxnLst/>
              <a:rect l="l" t="t" r="r" b="b"/>
              <a:pathLst>
                <a:path w="6303" h="3651" extrusionOk="0">
                  <a:moveTo>
                    <a:pt x="2940" y="0"/>
                  </a:moveTo>
                  <a:lnTo>
                    <a:pt x="0" y="1708"/>
                  </a:lnTo>
                  <a:lnTo>
                    <a:pt x="3361" y="3650"/>
                  </a:lnTo>
                  <a:lnTo>
                    <a:pt x="6302" y="1942"/>
                  </a:lnTo>
                  <a:lnTo>
                    <a:pt x="294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060;p36">
              <a:extLst>
                <a:ext uri="{FF2B5EF4-FFF2-40B4-BE49-F238E27FC236}">
                  <a16:creationId xmlns:a16="http://schemas.microsoft.com/office/drawing/2014/main" id="{06BC7B90-5758-4F57-B42C-499962114F00}"/>
                </a:ext>
              </a:extLst>
            </p:cNvPr>
            <p:cNvSpPr/>
            <p:nvPr/>
          </p:nvSpPr>
          <p:spPr>
            <a:xfrm>
              <a:off x="1577134" y="2060535"/>
              <a:ext cx="501758" cy="300146"/>
            </a:xfrm>
            <a:custGeom>
              <a:avLst/>
              <a:gdLst/>
              <a:ahLst/>
              <a:cxnLst/>
              <a:rect l="l" t="t" r="r" b="b"/>
              <a:pathLst>
                <a:path w="2942" h="1760" extrusionOk="0">
                  <a:moveTo>
                    <a:pt x="2941" y="1"/>
                  </a:moveTo>
                  <a:lnTo>
                    <a:pt x="0" y="1709"/>
                  </a:lnTo>
                  <a:lnTo>
                    <a:pt x="0" y="1760"/>
                  </a:lnTo>
                  <a:lnTo>
                    <a:pt x="2941" y="52"/>
                  </a:lnTo>
                  <a:lnTo>
                    <a:pt x="294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061;p36">
              <a:extLst>
                <a:ext uri="{FF2B5EF4-FFF2-40B4-BE49-F238E27FC236}">
                  <a16:creationId xmlns:a16="http://schemas.microsoft.com/office/drawing/2014/main" id="{5EC4F8A4-66F5-41E3-9BD6-A905397FA59B}"/>
                </a:ext>
              </a:extLst>
            </p:cNvPr>
            <p:cNvSpPr/>
            <p:nvPr/>
          </p:nvSpPr>
          <p:spPr>
            <a:xfrm>
              <a:off x="1003574" y="2020800"/>
              <a:ext cx="573730" cy="339881"/>
            </a:xfrm>
            <a:custGeom>
              <a:avLst/>
              <a:gdLst/>
              <a:ahLst/>
              <a:cxnLst/>
              <a:rect l="l" t="t" r="r" b="b"/>
              <a:pathLst>
                <a:path w="3364" h="1993" extrusionOk="0">
                  <a:moveTo>
                    <a:pt x="2" y="0"/>
                  </a:moveTo>
                  <a:lnTo>
                    <a:pt x="1" y="51"/>
                  </a:lnTo>
                  <a:lnTo>
                    <a:pt x="3363" y="1993"/>
                  </a:lnTo>
                  <a:lnTo>
                    <a:pt x="3363" y="1942"/>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062;p36">
              <a:extLst>
                <a:ext uri="{FF2B5EF4-FFF2-40B4-BE49-F238E27FC236}">
                  <a16:creationId xmlns:a16="http://schemas.microsoft.com/office/drawing/2014/main" id="{64582476-89E5-483B-8562-CE4B2FDCD10C}"/>
                </a:ext>
              </a:extLst>
            </p:cNvPr>
            <p:cNvSpPr/>
            <p:nvPr/>
          </p:nvSpPr>
          <p:spPr>
            <a:xfrm>
              <a:off x="1003916" y="1719119"/>
              <a:ext cx="1074977" cy="622633"/>
            </a:xfrm>
            <a:custGeom>
              <a:avLst/>
              <a:gdLst/>
              <a:ahLst/>
              <a:cxnLst/>
              <a:rect l="l" t="t" r="r" b="b"/>
              <a:pathLst>
                <a:path w="6303" h="3651" extrusionOk="0">
                  <a:moveTo>
                    <a:pt x="2940" y="0"/>
                  </a:moveTo>
                  <a:lnTo>
                    <a:pt x="0" y="1709"/>
                  </a:lnTo>
                  <a:lnTo>
                    <a:pt x="3361" y="3650"/>
                  </a:lnTo>
                  <a:lnTo>
                    <a:pt x="6302" y="1942"/>
                  </a:lnTo>
                  <a:lnTo>
                    <a:pt x="2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063;p36">
              <a:extLst>
                <a:ext uri="{FF2B5EF4-FFF2-40B4-BE49-F238E27FC236}">
                  <a16:creationId xmlns:a16="http://schemas.microsoft.com/office/drawing/2014/main" id="{DE53C6A8-C88E-4E10-8E74-63D5BF41FEF6}"/>
                </a:ext>
              </a:extLst>
            </p:cNvPr>
            <p:cNvSpPr/>
            <p:nvPr/>
          </p:nvSpPr>
          <p:spPr>
            <a:xfrm>
              <a:off x="1577134" y="2050303"/>
              <a:ext cx="501758" cy="299976"/>
            </a:xfrm>
            <a:custGeom>
              <a:avLst/>
              <a:gdLst/>
              <a:ahLst/>
              <a:cxnLst/>
              <a:rect l="l" t="t" r="r" b="b"/>
              <a:pathLst>
                <a:path w="2942" h="1759" extrusionOk="0">
                  <a:moveTo>
                    <a:pt x="2941" y="0"/>
                  </a:moveTo>
                  <a:lnTo>
                    <a:pt x="0" y="1708"/>
                  </a:lnTo>
                  <a:lnTo>
                    <a:pt x="0" y="1759"/>
                  </a:lnTo>
                  <a:lnTo>
                    <a:pt x="2941" y="51"/>
                  </a:lnTo>
                  <a:lnTo>
                    <a:pt x="294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064;p36">
              <a:extLst>
                <a:ext uri="{FF2B5EF4-FFF2-40B4-BE49-F238E27FC236}">
                  <a16:creationId xmlns:a16="http://schemas.microsoft.com/office/drawing/2014/main" id="{EB670CF9-D591-499E-A681-6C34F7C76AE1}"/>
                </a:ext>
              </a:extLst>
            </p:cNvPr>
            <p:cNvSpPr/>
            <p:nvPr/>
          </p:nvSpPr>
          <p:spPr>
            <a:xfrm>
              <a:off x="1003916" y="2010397"/>
              <a:ext cx="573389" cy="339881"/>
            </a:xfrm>
            <a:custGeom>
              <a:avLst/>
              <a:gdLst/>
              <a:ahLst/>
              <a:cxnLst/>
              <a:rect l="l" t="t" r="r" b="b"/>
              <a:pathLst>
                <a:path w="3362" h="1993" extrusionOk="0">
                  <a:moveTo>
                    <a:pt x="0" y="1"/>
                  </a:moveTo>
                  <a:lnTo>
                    <a:pt x="0" y="51"/>
                  </a:lnTo>
                  <a:lnTo>
                    <a:pt x="3361" y="1993"/>
                  </a:lnTo>
                  <a:lnTo>
                    <a:pt x="3361" y="194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065;p36">
              <a:extLst>
                <a:ext uri="{FF2B5EF4-FFF2-40B4-BE49-F238E27FC236}">
                  <a16:creationId xmlns:a16="http://schemas.microsoft.com/office/drawing/2014/main" id="{A4928113-BFE2-4773-9222-6A2D60C12C97}"/>
                </a:ext>
              </a:extLst>
            </p:cNvPr>
            <p:cNvSpPr/>
            <p:nvPr/>
          </p:nvSpPr>
          <p:spPr>
            <a:xfrm>
              <a:off x="1267074" y="1542101"/>
              <a:ext cx="549342" cy="318053"/>
            </a:xfrm>
            <a:custGeom>
              <a:avLst/>
              <a:gdLst/>
              <a:ahLst/>
              <a:cxnLst/>
              <a:rect l="l" t="t" r="r" b="b"/>
              <a:pathLst>
                <a:path w="3221" h="1865" extrusionOk="0">
                  <a:moveTo>
                    <a:pt x="1456" y="0"/>
                  </a:moveTo>
                  <a:lnTo>
                    <a:pt x="0" y="847"/>
                  </a:lnTo>
                  <a:lnTo>
                    <a:pt x="1763" y="1865"/>
                  </a:lnTo>
                  <a:lnTo>
                    <a:pt x="3221" y="1018"/>
                  </a:lnTo>
                  <a:lnTo>
                    <a:pt x="145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066;p36">
              <a:extLst>
                <a:ext uri="{FF2B5EF4-FFF2-40B4-BE49-F238E27FC236}">
                  <a16:creationId xmlns:a16="http://schemas.microsoft.com/office/drawing/2014/main" id="{C8B54E77-DFA1-4C70-A17E-E5BB78DAB023}"/>
                </a:ext>
              </a:extLst>
            </p:cNvPr>
            <p:cNvSpPr/>
            <p:nvPr/>
          </p:nvSpPr>
          <p:spPr>
            <a:xfrm>
              <a:off x="1567072" y="1715708"/>
              <a:ext cx="249344" cy="451413"/>
            </a:xfrm>
            <a:custGeom>
              <a:avLst/>
              <a:gdLst/>
              <a:ahLst/>
              <a:cxnLst/>
              <a:rect l="l" t="t" r="r" b="b"/>
              <a:pathLst>
                <a:path w="1462" h="2647" extrusionOk="0">
                  <a:moveTo>
                    <a:pt x="1462" y="0"/>
                  </a:moveTo>
                  <a:lnTo>
                    <a:pt x="4" y="847"/>
                  </a:lnTo>
                  <a:lnTo>
                    <a:pt x="0" y="2646"/>
                  </a:lnTo>
                  <a:lnTo>
                    <a:pt x="1456" y="1800"/>
                  </a:lnTo>
                  <a:lnTo>
                    <a:pt x="146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067;p36">
              <a:extLst>
                <a:ext uri="{FF2B5EF4-FFF2-40B4-BE49-F238E27FC236}">
                  <a16:creationId xmlns:a16="http://schemas.microsoft.com/office/drawing/2014/main" id="{5F438812-225F-4410-8B53-CB08023C31AF}"/>
                </a:ext>
              </a:extLst>
            </p:cNvPr>
            <p:cNvSpPr/>
            <p:nvPr/>
          </p:nvSpPr>
          <p:spPr>
            <a:xfrm>
              <a:off x="1266051" y="1686376"/>
              <a:ext cx="301874" cy="480745"/>
            </a:xfrm>
            <a:custGeom>
              <a:avLst/>
              <a:gdLst/>
              <a:ahLst/>
              <a:cxnLst/>
              <a:rect l="l" t="t" r="r" b="b"/>
              <a:pathLst>
                <a:path w="1770" h="2819" extrusionOk="0">
                  <a:moveTo>
                    <a:pt x="6" y="1"/>
                  </a:moveTo>
                  <a:lnTo>
                    <a:pt x="0" y="1800"/>
                  </a:lnTo>
                  <a:lnTo>
                    <a:pt x="1765" y="2818"/>
                  </a:lnTo>
                  <a:lnTo>
                    <a:pt x="1769" y="1019"/>
                  </a:lnTo>
                  <a:lnTo>
                    <a:pt x="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068;p36">
              <a:extLst>
                <a:ext uri="{FF2B5EF4-FFF2-40B4-BE49-F238E27FC236}">
                  <a16:creationId xmlns:a16="http://schemas.microsoft.com/office/drawing/2014/main" id="{82C22A36-C089-4F52-BCD7-4B679107E038}"/>
                </a:ext>
              </a:extLst>
            </p:cNvPr>
            <p:cNvSpPr/>
            <p:nvPr/>
          </p:nvSpPr>
          <p:spPr>
            <a:xfrm>
              <a:off x="1480944" y="1818031"/>
              <a:ext cx="249515" cy="451242"/>
            </a:xfrm>
            <a:custGeom>
              <a:avLst/>
              <a:gdLst/>
              <a:ahLst/>
              <a:cxnLst/>
              <a:rect l="l" t="t" r="r" b="b"/>
              <a:pathLst>
                <a:path w="1463" h="2646" extrusionOk="0">
                  <a:moveTo>
                    <a:pt x="1462" y="0"/>
                  </a:moveTo>
                  <a:lnTo>
                    <a:pt x="5" y="846"/>
                  </a:lnTo>
                  <a:lnTo>
                    <a:pt x="0" y="2645"/>
                  </a:lnTo>
                  <a:lnTo>
                    <a:pt x="1456" y="1800"/>
                  </a:lnTo>
                  <a:lnTo>
                    <a:pt x="146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069;p36">
              <a:extLst>
                <a:ext uri="{FF2B5EF4-FFF2-40B4-BE49-F238E27FC236}">
                  <a16:creationId xmlns:a16="http://schemas.microsoft.com/office/drawing/2014/main" id="{A50F9217-8BD6-4C5E-9DE9-3BB6F5C892E1}"/>
                </a:ext>
              </a:extLst>
            </p:cNvPr>
            <p:cNvSpPr/>
            <p:nvPr/>
          </p:nvSpPr>
          <p:spPr>
            <a:xfrm>
              <a:off x="1041948" y="1708887"/>
              <a:ext cx="439849" cy="560386"/>
            </a:xfrm>
            <a:custGeom>
              <a:avLst/>
              <a:gdLst/>
              <a:ahLst/>
              <a:cxnLst/>
              <a:rect l="l" t="t" r="r" b="b"/>
              <a:pathLst>
                <a:path w="2579" h="3286" extrusionOk="0">
                  <a:moveTo>
                    <a:pt x="6" y="1"/>
                  </a:moveTo>
                  <a:lnTo>
                    <a:pt x="1" y="1800"/>
                  </a:lnTo>
                  <a:lnTo>
                    <a:pt x="2574" y="3285"/>
                  </a:lnTo>
                  <a:lnTo>
                    <a:pt x="2579" y="1486"/>
                  </a:lnTo>
                  <a:lnTo>
                    <a:pt x="6"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070;p36">
              <a:extLst>
                <a:ext uri="{FF2B5EF4-FFF2-40B4-BE49-F238E27FC236}">
                  <a16:creationId xmlns:a16="http://schemas.microsoft.com/office/drawing/2014/main" id="{3A94CDE7-0D17-4E6E-BCCE-F5D3A8AA43F0}"/>
                </a:ext>
              </a:extLst>
            </p:cNvPr>
            <p:cNvSpPr/>
            <p:nvPr/>
          </p:nvSpPr>
          <p:spPr>
            <a:xfrm>
              <a:off x="1042972" y="1564612"/>
              <a:ext cx="687487" cy="397694"/>
            </a:xfrm>
            <a:custGeom>
              <a:avLst/>
              <a:gdLst/>
              <a:ahLst/>
              <a:cxnLst/>
              <a:rect l="l" t="t" r="r" b="b"/>
              <a:pathLst>
                <a:path w="4031" h="2332" extrusionOk="0">
                  <a:moveTo>
                    <a:pt x="1456" y="0"/>
                  </a:moveTo>
                  <a:lnTo>
                    <a:pt x="0" y="847"/>
                  </a:lnTo>
                  <a:lnTo>
                    <a:pt x="2573" y="2332"/>
                  </a:lnTo>
                  <a:lnTo>
                    <a:pt x="4030" y="1486"/>
                  </a:lnTo>
                  <a:lnTo>
                    <a:pt x="1456"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071;p36">
              <a:extLst>
                <a:ext uri="{FF2B5EF4-FFF2-40B4-BE49-F238E27FC236}">
                  <a16:creationId xmlns:a16="http://schemas.microsoft.com/office/drawing/2014/main" id="{3A9CE204-C4C0-45B6-8CE6-466196745999}"/>
                </a:ext>
              </a:extLst>
            </p:cNvPr>
            <p:cNvSpPr/>
            <p:nvPr/>
          </p:nvSpPr>
          <p:spPr>
            <a:xfrm>
              <a:off x="1582762" y="2155013"/>
              <a:ext cx="3923" cy="13131"/>
            </a:xfrm>
            <a:custGeom>
              <a:avLst/>
              <a:gdLst/>
              <a:ahLst/>
              <a:cxnLst/>
              <a:rect l="l" t="t" r="r" b="b"/>
              <a:pathLst>
                <a:path w="23" h="77" extrusionOk="0">
                  <a:moveTo>
                    <a:pt x="1" y="1"/>
                  </a:moveTo>
                  <a:lnTo>
                    <a:pt x="1" y="65"/>
                  </a:lnTo>
                  <a:lnTo>
                    <a:pt x="23" y="76"/>
                  </a:lnTo>
                  <a:lnTo>
                    <a:pt x="23"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072;p36">
              <a:extLst>
                <a:ext uri="{FF2B5EF4-FFF2-40B4-BE49-F238E27FC236}">
                  <a16:creationId xmlns:a16="http://schemas.microsoft.com/office/drawing/2014/main" id="{F753B40B-89E6-447C-847E-5501A2135D23}"/>
                </a:ext>
              </a:extLst>
            </p:cNvPr>
            <p:cNvSpPr/>
            <p:nvPr/>
          </p:nvSpPr>
          <p:spPr>
            <a:xfrm>
              <a:off x="1582762" y="2149897"/>
              <a:ext cx="3923" cy="7504"/>
            </a:xfrm>
            <a:custGeom>
              <a:avLst/>
              <a:gdLst/>
              <a:ahLst/>
              <a:cxnLst/>
              <a:rect l="l" t="t" r="r" b="b"/>
              <a:pathLst>
                <a:path w="23" h="44" extrusionOk="0">
                  <a:moveTo>
                    <a:pt x="1" y="0"/>
                  </a:moveTo>
                  <a:lnTo>
                    <a:pt x="1" y="31"/>
                  </a:lnTo>
                  <a:lnTo>
                    <a:pt x="23" y="44"/>
                  </a:lnTo>
                  <a:lnTo>
                    <a:pt x="23"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073;p36">
              <a:extLst>
                <a:ext uri="{FF2B5EF4-FFF2-40B4-BE49-F238E27FC236}">
                  <a16:creationId xmlns:a16="http://schemas.microsoft.com/office/drawing/2014/main" id="{588F6957-39A0-43CB-9B34-7B02498870C5}"/>
                </a:ext>
              </a:extLst>
            </p:cNvPr>
            <p:cNvSpPr/>
            <p:nvPr/>
          </p:nvSpPr>
          <p:spPr>
            <a:xfrm>
              <a:off x="1582762" y="2143928"/>
              <a:ext cx="3923" cy="8356"/>
            </a:xfrm>
            <a:custGeom>
              <a:avLst/>
              <a:gdLst/>
              <a:ahLst/>
              <a:cxnLst/>
              <a:rect l="l" t="t" r="r" b="b"/>
              <a:pathLst>
                <a:path w="23" h="49" extrusionOk="0">
                  <a:moveTo>
                    <a:pt x="1" y="1"/>
                  </a:moveTo>
                  <a:lnTo>
                    <a:pt x="1" y="35"/>
                  </a:lnTo>
                  <a:lnTo>
                    <a:pt x="23" y="48"/>
                  </a:lnTo>
                  <a:lnTo>
                    <a:pt x="23"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074;p36">
              <a:extLst>
                <a:ext uri="{FF2B5EF4-FFF2-40B4-BE49-F238E27FC236}">
                  <a16:creationId xmlns:a16="http://schemas.microsoft.com/office/drawing/2014/main" id="{472115A9-57F8-40CA-BECA-0692EF12515E}"/>
                </a:ext>
              </a:extLst>
            </p:cNvPr>
            <p:cNvSpPr/>
            <p:nvPr/>
          </p:nvSpPr>
          <p:spPr>
            <a:xfrm>
              <a:off x="1582762" y="2138812"/>
              <a:ext cx="3923" cy="7504"/>
            </a:xfrm>
            <a:custGeom>
              <a:avLst/>
              <a:gdLst/>
              <a:ahLst/>
              <a:cxnLst/>
              <a:rect l="l" t="t" r="r" b="b"/>
              <a:pathLst>
                <a:path w="23" h="44" extrusionOk="0">
                  <a:moveTo>
                    <a:pt x="1" y="0"/>
                  </a:moveTo>
                  <a:lnTo>
                    <a:pt x="1" y="31"/>
                  </a:lnTo>
                  <a:lnTo>
                    <a:pt x="23" y="44"/>
                  </a:lnTo>
                  <a:lnTo>
                    <a:pt x="23"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075;p36">
              <a:extLst>
                <a:ext uri="{FF2B5EF4-FFF2-40B4-BE49-F238E27FC236}">
                  <a16:creationId xmlns:a16="http://schemas.microsoft.com/office/drawing/2014/main" id="{70C8ABE8-9DAE-44C8-92D4-37181CAB7122}"/>
                </a:ext>
              </a:extLst>
            </p:cNvPr>
            <p:cNvSpPr/>
            <p:nvPr/>
          </p:nvSpPr>
          <p:spPr>
            <a:xfrm>
              <a:off x="1536373" y="2165928"/>
              <a:ext cx="50312" cy="29162"/>
            </a:xfrm>
            <a:custGeom>
              <a:avLst/>
              <a:gdLst/>
              <a:ahLst/>
              <a:cxnLst/>
              <a:rect l="l" t="t" r="r" b="b"/>
              <a:pathLst>
                <a:path w="295" h="171" extrusionOk="0">
                  <a:moveTo>
                    <a:pt x="273" y="1"/>
                  </a:moveTo>
                  <a:lnTo>
                    <a:pt x="0" y="157"/>
                  </a:lnTo>
                  <a:lnTo>
                    <a:pt x="22" y="170"/>
                  </a:lnTo>
                  <a:lnTo>
                    <a:pt x="295" y="12"/>
                  </a:lnTo>
                  <a:lnTo>
                    <a:pt x="27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076;p36">
              <a:extLst>
                <a:ext uri="{FF2B5EF4-FFF2-40B4-BE49-F238E27FC236}">
                  <a16:creationId xmlns:a16="http://schemas.microsoft.com/office/drawing/2014/main" id="{0B9130E5-2BDB-4CB1-8706-3BF8E3B20FC0}"/>
                </a:ext>
              </a:extLst>
            </p:cNvPr>
            <p:cNvSpPr/>
            <p:nvPr/>
          </p:nvSpPr>
          <p:spPr>
            <a:xfrm>
              <a:off x="1582762" y="2098906"/>
              <a:ext cx="3923" cy="42293"/>
            </a:xfrm>
            <a:custGeom>
              <a:avLst/>
              <a:gdLst/>
              <a:ahLst/>
              <a:cxnLst/>
              <a:rect l="l" t="t" r="r" b="b"/>
              <a:pathLst>
                <a:path w="23" h="248" extrusionOk="0">
                  <a:moveTo>
                    <a:pt x="1" y="1"/>
                  </a:moveTo>
                  <a:lnTo>
                    <a:pt x="1" y="234"/>
                  </a:lnTo>
                  <a:lnTo>
                    <a:pt x="23" y="247"/>
                  </a:lnTo>
                  <a:lnTo>
                    <a:pt x="23"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077;p36">
              <a:extLst>
                <a:ext uri="{FF2B5EF4-FFF2-40B4-BE49-F238E27FC236}">
                  <a16:creationId xmlns:a16="http://schemas.microsoft.com/office/drawing/2014/main" id="{8CCAEE7A-78C9-4357-87AA-50765443670F}"/>
                </a:ext>
              </a:extLst>
            </p:cNvPr>
            <p:cNvSpPr/>
            <p:nvPr/>
          </p:nvSpPr>
          <p:spPr>
            <a:xfrm>
              <a:off x="1582592" y="2093790"/>
              <a:ext cx="4093" cy="7504"/>
            </a:xfrm>
            <a:custGeom>
              <a:avLst/>
              <a:gdLst/>
              <a:ahLst/>
              <a:cxnLst/>
              <a:rect l="l" t="t" r="r" b="b"/>
              <a:pathLst>
                <a:path w="24" h="44" extrusionOk="0">
                  <a:moveTo>
                    <a:pt x="0" y="0"/>
                  </a:moveTo>
                  <a:lnTo>
                    <a:pt x="2" y="31"/>
                  </a:lnTo>
                  <a:lnTo>
                    <a:pt x="24" y="44"/>
                  </a:lnTo>
                  <a:lnTo>
                    <a:pt x="24" y="13"/>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078;p36">
              <a:extLst>
                <a:ext uri="{FF2B5EF4-FFF2-40B4-BE49-F238E27FC236}">
                  <a16:creationId xmlns:a16="http://schemas.microsoft.com/office/drawing/2014/main" id="{C747198C-29C1-49FA-B0EE-5D945AB10DB5}"/>
                </a:ext>
              </a:extLst>
            </p:cNvPr>
            <p:cNvSpPr/>
            <p:nvPr/>
          </p:nvSpPr>
          <p:spPr>
            <a:xfrm>
              <a:off x="1536032" y="2155013"/>
              <a:ext cx="50653" cy="8697"/>
            </a:xfrm>
            <a:custGeom>
              <a:avLst/>
              <a:gdLst/>
              <a:ahLst/>
              <a:cxnLst/>
              <a:rect l="l" t="t" r="r" b="b"/>
              <a:pathLst>
                <a:path w="297" h="51" extrusionOk="0">
                  <a:moveTo>
                    <a:pt x="275" y="1"/>
                  </a:moveTo>
                  <a:lnTo>
                    <a:pt x="1" y="37"/>
                  </a:lnTo>
                  <a:lnTo>
                    <a:pt x="24" y="50"/>
                  </a:lnTo>
                  <a:lnTo>
                    <a:pt x="297" y="14"/>
                  </a:lnTo>
                  <a:lnTo>
                    <a:pt x="27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079;p36">
              <a:extLst>
                <a:ext uri="{FF2B5EF4-FFF2-40B4-BE49-F238E27FC236}">
                  <a16:creationId xmlns:a16="http://schemas.microsoft.com/office/drawing/2014/main" id="{1EB3EB69-0DEC-42D4-951F-96572553AEA2}"/>
                </a:ext>
              </a:extLst>
            </p:cNvPr>
            <p:cNvSpPr/>
            <p:nvPr/>
          </p:nvSpPr>
          <p:spPr>
            <a:xfrm>
              <a:off x="1536032" y="2149897"/>
              <a:ext cx="50653" cy="8356"/>
            </a:xfrm>
            <a:custGeom>
              <a:avLst/>
              <a:gdLst/>
              <a:ahLst/>
              <a:cxnLst/>
              <a:rect l="l" t="t" r="r" b="b"/>
              <a:pathLst>
                <a:path w="297" h="49" extrusionOk="0">
                  <a:moveTo>
                    <a:pt x="275" y="0"/>
                  </a:moveTo>
                  <a:lnTo>
                    <a:pt x="1" y="37"/>
                  </a:lnTo>
                  <a:lnTo>
                    <a:pt x="24" y="48"/>
                  </a:lnTo>
                  <a:lnTo>
                    <a:pt x="297" y="13"/>
                  </a:lnTo>
                  <a:lnTo>
                    <a:pt x="2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080;p36">
              <a:extLst>
                <a:ext uri="{FF2B5EF4-FFF2-40B4-BE49-F238E27FC236}">
                  <a16:creationId xmlns:a16="http://schemas.microsoft.com/office/drawing/2014/main" id="{4091E8F0-A2E8-487C-9199-EC07C08B5647}"/>
                </a:ext>
              </a:extLst>
            </p:cNvPr>
            <p:cNvSpPr/>
            <p:nvPr/>
          </p:nvSpPr>
          <p:spPr>
            <a:xfrm>
              <a:off x="1536032" y="2143928"/>
              <a:ext cx="50653" cy="8527"/>
            </a:xfrm>
            <a:custGeom>
              <a:avLst/>
              <a:gdLst/>
              <a:ahLst/>
              <a:cxnLst/>
              <a:rect l="l" t="t" r="r" b="b"/>
              <a:pathLst>
                <a:path w="297" h="50" extrusionOk="0">
                  <a:moveTo>
                    <a:pt x="275" y="1"/>
                  </a:moveTo>
                  <a:lnTo>
                    <a:pt x="1" y="37"/>
                  </a:lnTo>
                  <a:lnTo>
                    <a:pt x="23" y="50"/>
                  </a:lnTo>
                  <a:lnTo>
                    <a:pt x="297" y="14"/>
                  </a:lnTo>
                  <a:lnTo>
                    <a:pt x="27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081;p36">
              <a:extLst>
                <a:ext uri="{FF2B5EF4-FFF2-40B4-BE49-F238E27FC236}">
                  <a16:creationId xmlns:a16="http://schemas.microsoft.com/office/drawing/2014/main" id="{900FE3B0-1F14-4B56-8ED9-CA6163428CFA}"/>
                </a:ext>
              </a:extLst>
            </p:cNvPr>
            <p:cNvSpPr/>
            <p:nvPr/>
          </p:nvSpPr>
          <p:spPr>
            <a:xfrm>
              <a:off x="1536032" y="2144951"/>
              <a:ext cx="3923" cy="7504"/>
            </a:xfrm>
            <a:custGeom>
              <a:avLst/>
              <a:gdLst/>
              <a:ahLst/>
              <a:cxnLst/>
              <a:rect l="l" t="t" r="r" b="b"/>
              <a:pathLst>
                <a:path w="23" h="44" extrusionOk="0">
                  <a:moveTo>
                    <a:pt x="1" y="0"/>
                  </a:moveTo>
                  <a:lnTo>
                    <a:pt x="1" y="31"/>
                  </a:lnTo>
                  <a:lnTo>
                    <a:pt x="23" y="44"/>
                  </a:lnTo>
                  <a:lnTo>
                    <a:pt x="23"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082;p36">
              <a:extLst>
                <a:ext uri="{FF2B5EF4-FFF2-40B4-BE49-F238E27FC236}">
                  <a16:creationId xmlns:a16="http://schemas.microsoft.com/office/drawing/2014/main" id="{91C43B17-F48A-4B61-BFF6-0E6E1DAADA73}"/>
                </a:ext>
              </a:extLst>
            </p:cNvPr>
            <p:cNvSpPr/>
            <p:nvPr/>
          </p:nvSpPr>
          <p:spPr>
            <a:xfrm>
              <a:off x="1536032" y="2138812"/>
              <a:ext cx="50653" cy="8527"/>
            </a:xfrm>
            <a:custGeom>
              <a:avLst/>
              <a:gdLst/>
              <a:ahLst/>
              <a:cxnLst/>
              <a:rect l="l" t="t" r="r" b="b"/>
              <a:pathLst>
                <a:path w="297" h="50" extrusionOk="0">
                  <a:moveTo>
                    <a:pt x="275" y="0"/>
                  </a:moveTo>
                  <a:lnTo>
                    <a:pt x="1" y="36"/>
                  </a:lnTo>
                  <a:lnTo>
                    <a:pt x="23" y="49"/>
                  </a:lnTo>
                  <a:lnTo>
                    <a:pt x="297" y="13"/>
                  </a:lnTo>
                  <a:lnTo>
                    <a:pt x="2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083;p36">
              <a:extLst>
                <a:ext uri="{FF2B5EF4-FFF2-40B4-BE49-F238E27FC236}">
                  <a16:creationId xmlns:a16="http://schemas.microsoft.com/office/drawing/2014/main" id="{A8562007-5C53-4814-B7D8-647803241E47}"/>
                </a:ext>
              </a:extLst>
            </p:cNvPr>
            <p:cNvSpPr/>
            <p:nvPr/>
          </p:nvSpPr>
          <p:spPr>
            <a:xfrm>
              <a:off x="1536032" y="2098906"/>
              <a:ext cx="50653" cy="8527"/>
            </a:xfrm>
            <a:custGeom>
              <a:avLst/>
              <a:gdLst/>
              <a:ahLst/>
              <a:cxnLst/>
              <a:rect l="l" t="t" r="r" b="b"/>
              <a:pathLst>
                <a:path w="297" h="50" extrusionOk="0">
                  <a:moveTo>
                    <a:pt x="275" y="1"/>
                  </a:moveTo>
                  <a:lnTo>
                    <a:pt x="1" y="37"/>
                  </a:lnTo>
                  <a:lnTo>
                    <a:pt x="23" y="50"/>
                  </a:lnTo>
                  <a:lnTo>
                    <a:pt x="297" y="14"/>
                  </a:lnTo>
                  <a:lnTo>
                    <a:pt x="275"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084;p36">
              <a:extLst>
                <a:ext uri="{FF2B5EF4-FFF2-40B4-BE49-F238E27FC236}">
                  <a16:creationId xmlns:a16="http://schemas.microsoft.com/office/drawing/2014/main" id="{E0E6CCBB-DE69-4B29-9880-5FC41E9F752B}"/>
                </a:ext>
              </a:extLst>
            </p:cNvPr>
            <p:cNvSpPr/>
            <p:nvPr/>
          </p:nvSpPr>
          <p:spPr>
            <a:xfrm>
              <a:off x="1536032" y="2099929"/>
              <a:ext cx="3923" cy="7504"/>
            </a:xfrm>
            <a:custGeom>
              <a:avLst/>
              <a:gdLst/>
              <a:ahLst/>
              <a:cxnLst/>
              <a:rect l="l" t="t" r="r" b="b"/>
              <a:pathLst>
                <a:path w="23" h="44" extrusionOk="0">
                  <a:moveTo>
                    <a:pt x="1" y="0"/>
                  </a:moveTo>
                  <a:lnTo>
                    <a:pt x="1" y="31"/>
                  </a:lnTo>
                  <a:lnTo>
                    <a:pt x="23" y="44"/>
                  </a:lnTo>
                  <a:lnTo>
                    <a:pt x="23" y="14"/>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085;p36">
              <a:extLst>
                <a:ext uri="{FF2B5EF4-FFF2-40B4-BE49-F238E27FC236}">
                  <a16:creationId xmlns:a16="http://schemas.microsoft.com/office/drawing/2014/main" id="{4B8130EC-B1BB-4261-B147-5CBB737534D4}"/>
                </a:ext>
              </a:extLst>
            </p:cNvPr>
            <p:cNvSpPr/>
            <p:nvPr/>
          </p:nvSpPr>
          <p:spPr>
            <a:xfrm>
              <a:off x="1536032" y="2093790"/>
              <a:ext cx="50653" cy="8527"/>
            </a:xfrm>
            <a:custGeom>
              <a:avLst/>
              <a:gdLst/>
              <a:ahLst/>
              <a:cxnLst/>
              <a:rect l="l" t="t" r="r" b="b"/>
              <a:pathLst>
                <a:path w="297" h="50" extrusionOk="0">
                  <a:moveTo>
                    <a:pt x="273" y="0"/>
                  </a:moveTo>
                  <a:lnTo>
                    <a:pt x="1" y="36"/>
                  </a:lnTo>
                  <a:lnTo>
                    <a:pt x="23" y="50"/>
                  </a:lnTo>
                  <a:lnTo>
                    <a:pt x="297" y="13"/>
                  </a:lnTo>
                  <a:lnTo>
                    <a:pt x="27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086;p36">
              <a:extLst>
                <a:ext uri="{FF2B5EF4-FFF2-40B4-BE49-F238E27FC236}">
                  <a16:creationId xmlns:a16="http://schemas.microsoft.com/office/drawing/2014/main" id="{CC183350-ADC0-4997-955A-C0D93B276975}"/>
                </a:ext>
              </a:extLst>
            </p:cNvPr>
            <p:cNvSpPr/>
            <p:nvPr/>
          </p:nvSpPr>
          <p:spPr>
            <a:xfrm>
              <a:off x="1582592" y="2057125"/>
              <a:ext cx="4093" cy="39053"/>
            </a:xfrm>
            <a:custGeom>
              <a:avLst/>
              <a:gdLst/>
              <a:ahLst/>
              <a:cxnLst/>
              <a:rect l="l" t="t" r="r" b="b"/>
              <a:pathLst>
                <a:path w="24" h="229" extrusionOk="0">
                  <a:moveTo>
                    <a:pt x="0" y="1"/>
                  </a:moveTo>
                  <a:lnTo>
                    <a:pt x="0" y="215"/>
                  </a:lnTo>
                  <a:lnTo>
                    <a:pt x="24" y="228"/>
                  </a:lnTo>
                  <a:lnTo>
                    <a:pt x="22" y="1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087;p36">
              <a:extLst>
                <a:ext uri="{FF2B5EF4-FFF2-40B4-BE49-F238E27FC236}">
                  <a16:creationId xmlns:a16="http://schemas.microsoft.com/office/drawing/2014/main" id="{03350107-B080-446F-93CC-04142AEB1024}"/>
                </a:ext>
              </a:extLst>
            </p:cNvPr>
            <p:cNvSpPr/>
            <p:nvPr/>
          </p:nvSpPr>
          <p:spPr>
            <a:xfrm>
              <a:off x="1582592" y="2052008"/>
              <a:ext cx="3923" cy="7504"/>
            </a:xfrm>
            <a:custGeom>
              <a:avLst/>
              <a:gdLst/>
              <a:ahLst/>
              <a:cxnLst/>
              <a:rect l="l" t="t" r="r" b="b"/>
              <a:pathLst>
                <a:path w="23" h="44" extrusionOk="0">
                  <a:moveTo>
                    <a:pt x="0" y="0"/>
                  </a:moveTo>
                  <a:lnTo>
                    <a:pt x="0" y="31"/>
                  </a:lnTo>
                  <a:lnTo>
                    <a:pt x="22" y="44"/>
                  </a:lnTo>
                  <a:lnTo>
                    <a:pt x="22" y="13"/>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088;p36">
              <a:extLst>
                <a:ext uri="{FF2B5EF4-FFF2-40B4-BE49-F238E27FC236}">
                  <a16:creationId xmlns:a16="http://schemas.microsoft.com/office/drawing/2014/main" id="{315998A1-4DE6-4CF9-9C7A-A72F7DBFA48F}"/>
                </a:ext>
              </a:extLst>
            </p:cNvPr>
            <p:cNvSpPr/>
            <p:nvPr/>
          </p:nvSpPr>
          <p:spPr>
            <a:xfrm>
              <a:off x="1535861" y="2057125"/>
              <a:ext cx="50653" cy="8527"/>
            </a:xfrm>
            <a:custGeom>
              <a:avLst/>
              <a:gdLst/>
              <a:ahLst/>
              <a:cxnLst/>
              <a:rect l="l" t="t" r="r" b="b"/>
              <a:pathLst>
                <a:path w="297" h="50" extrusionOk="0">
                  <a:moveTo>
                    <a:pt x="274" y="1"/>
                  </a:moveTo>
                  <a:lnTo>
                    <a:pt x="0" y="37"/>
                  </a:lnTo>
                  <a:lnTo>
                    <a:pt x="22" y="50"/>
                  </a:lnTo>
                  <a:lnTo>
                    <a:pt x="296" y="14"/>
                  </a:lnTo>
                  <a:lnTo>
                    <a:pt x="27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089;p36">
              <a:extLst>
                <a:ext uri="{FF2B5EF4-FFF2-40B4-BE49-F238E27FC236}">
                  <a16:creationId xmlns:a16="http://schemas.microsoft.com/office/drawing/2014/main" id="{7F6DA406-0B53-434B-9CB2-791E265239B0}"/>
                </a:ext>
              </a:extLst>
            </p:cNvPr>
            <p:cNvSpPr/>
            <p:nvPr/>
          </p:nvSpPr>
          <p:spPr>
            <a:xfrm>
              <a:off x="1582592" y="2018071"/>
              <a:ext cx="3923" cy="36324"/>
            </a:xfrm>
            <a:custGeom>
              <a:avLst/>
              <a:gdLst/>
              <a:ahLst/>
              <a:cxnLst/>
              <a:rect l="l" t="t" r="r" b="b"/>
              <a:pathLst>
                <a:path w="23" h="213" extrusionOk="0">
                  <a:moveTo>
                    <a:pt x="0" y="0"/>
                  </a:moveTo>
                  <a:lnTo>
                    <a:pt x="0" y="199"/>
                  </a:lnTo>
                  <a:lnTo>
                    <a:pt x="22" y="212"/>
                  </a:lnTo>
                  <a:lnTo>
                    <a:pt x="22" y="14"/>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090;p36">
              <a:extLst>
                <a:ext uri="{FF2B5EF4-FFF2-40B4-BE49-F238E27FC236}">
                  <a16:creationId xmlns:a16="http://schemas.microsoft.com/office/drawing/2014/main" id="{E7F3DA8C-FC5E-4A80-8E84-637CE914ED96}"/>
                </a:ext>
              </a:extLst>
            </p:cNvPr>
            <p:cNvSpPr/>
            <p:nvPr/>
          </p:nvSpPr>
          <p:spPr>
            <a:xfrm>
              <a:off x="1535861" y="2052008"/>
              <a:ext cx="50653" cy="8186"/>
            </a:xfrm>
            <a:custGeom>
              <a:avLst/>
              <a:gdLst/>
              <a:ahLst/>
              <a:cxnLst/>
              <a:rect l="l" t="t" r="r" b="b"/>
              <a:pathLst>
                <a:path w="297" h="48" extrusionOk="0">
                  <a:moveTo>
                    <a:pt x="274" y="0"/>
                  </a:moveTo>
                  <a:lnTo>
                    <a:pt x="0" y="36"/>
                  </a:lnTo>
                  <a:lnTo>
                    <a:pt x="22" y="48"/>
                  </a:lnTo>
                  <a:lnTo>
                    <a:pt x="296" y="13"/>
                  </a:lnTo>
                  <a:lnTo>
                    <a:pt x="2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091;p36">
              <a:extLst>
                <a:ext uri="{FF2B5EF4-FFF2-40B4-BE49-F238E27FC236}">
                  <a16:creationId xmlns:a16="http://schemas.microsoft.com/office/drawing/2014/main" id="{AC46911B-193E-406B-B1D9-3C130EBE7F1B}"/>
                </a:ext>
              </a:extLst>
            </p:cNvPr>
            <p:cNvSpPr/>
            <p:nvPr/>
          </p:nvSpPr>
          <p:spPr>
            <a:xfrm>
              <a:off x="1535861" y="2058148"/>
              <a:ext cx="3923" cy="7504"/>
            </a:xfrm>
            <a:custGeom>
              <a:avLst/>
              <a:gdLst/>
              <a:ahLst/>
              <a:cxnLst/>
              <a:rect l="l" t="t" r="r" b="b"/>
              <a:pathLst>
                <a:path w="23" h="44" extrusionOk="0">
                  <a:moveTo>
                    <a:pt x="0" y="0"/>
                  </a:moveTo>
                  <a:lnTo>
                    <a:pt x="0" y="31"/>
                  </a:lnTo>
                  <a:lnTo>
                    <a:pt x="22" y="44"/>
                  </a:lnTo>
                  <a:lnTo>
                    <a:pt x="22" y="12"/>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092;p36">
              <a:extLst>
                <a:ext uri="{FF2B5EF4-FFF2-40B4-BE49-F238E27FC236}">
                  <a16:creationId xmlns:a16="http://schemas.microsoft.com/office/drawing/2014/main" id="{318BF271-C44A-410E-8624-046A78B50F76}"/>
                </a:ext>
              </a:extLst>
            </p:cNvPr>
            <p:cNvSpPr/>
            <p:nvPr/>
          </p:nvSpPr>
          <p:spPr>
            <a:xfrm>
              <a:off x="1535861" y="2045016"/>
              <a:ext cx="4264" cy="150073"/>
            </a:xfrm>
            <a:custGeom>
              <a:avLst/>
              <a:gdLst/>
              <a:ahLst/>
              <a:cxnLst/>
              <a:rect l="l" t="t" r="r" b="b"/>
              <a:pathLst>
                <a:path w="25" h="880" extrusionOk="0">
                  <a:moveTo>
                    <a:pt x="0" y="1"/>
                  </a:moveTo>
                  <a:lnTo>
                    <a:pt x="3" y="866"/>
                  </a:lnTo>
                  <a:lnTo>
                    <a:pt x="25" y="879"/>
                  </a:lnTo>
                  <a:lnTo>
                    <a:pt x="22" y="14"/>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093;p36">
              <a:extLst>
                <a:ext uri="{FF2B5EF4-FFF2-40B4-BE49-F238E27FC236}">
                  <a16:creationId xmlns:a16="http://schemas.microsoft.com/office/drawing/2014/main" id="{ADC065F0-14AB-45DC-8023-F33A301085DC}"/>
                </a:ext>
              </a:extLst>
            </p:cNvPr>
            <p:cNvSpPr/>
            <p:nvPr/>
          </p:nvSpPr>
          <p:spPr>
            <a:xfrm>
              <a:off x="1536032" y="2156036"/>
              <a:ext cx="4093" cy="7674"/>
            </a:xfrm>
            <a:custGeom>
              <a:avLst/>
              <a:gdLst/>
              <a:ahLst/>
              <a:cxnLst/>
              <a:rect l="l" t="t" r="r" b="b"/>
              <a:pathLst>
                <a:path w="24" h="45" extrusionOk="0">
                  <a:moveTo>
                    <a:pt x="1" y="1"/>
                  </a:moveTo>
                  <a:lnTo>
                    <a:pt x="1" y="31"/>
                  </a:lnTo>
                  <a:lnTo>
                    <a:pt x="24" y="44"/>
                  </a:lnTo>
                  <a:lnTo>
                    <a:pt x="24" y="1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094;p36">
              <a:extLst>
                <a:ext uri="{FF2B5EF4-FFF2-40B4-BE49-F238E27FC236}">
                  <a16:creationId xmlns:a16="http://schemas.microsoft.com/office/drawing/2014/main" id="{08A4226C-489C-4884-B82F-6280B9B31566}"/>
                </a:ext>
              </a:extLst>
            </p:cNvPr>
            <p:cNvSpPr/>
            <p:nvPr/>
          </p:nvSpPr>
          <p:spPr>
            <a:xfrm>
              <a:off x="1539784" y="2141029"/>
              <a:ext cx="46901" cy="11426"/>
            </a:xfrm>
            <a:custGeom>
              <a:avLst/>
              <a:gdLst/>
              <a:ahLst/>
              <a:cxnLst/>
              <a:rect l="l" t="t" r="r" b="b"/>
              <a:pathLst>
                <a:path w="275" h="67" extrusionOk="0">
                  <a:moveTo>
                    <a:pt x="275" y="0"/>
                  </a:moveTo>
                  <a:lnTo>
                    <a:pt x="1" y="36"/>
                  </a:lnTo>
                  <a:lnTo>
                    <a:pt x="1" y="67"/>
                  </a:lnTo>
                  <a:lnTo>
                    <a:pt x="275" y="31"/>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095;p36">
              <a:extLst>
                <a:ext uri="{FF2B5EF4-FFF2-40B4-BE49-F238E27FC236}">
                  <a16:creationId xmlns:a16="http://schemas.microsoft.com/office/drawing/2014/main" id="{2637D88A-3E17-494D-9D01-25C33006AC3B}"/>
                </a:ext>
              </a:extLst>
            </p:cNvPr>
            <p:cNvSpPr/>
            <p:nvPr/>
          </p:nvSpPr>
          <p:spPr>
            <a:xfrm>
              <a:off x="1539784" y="2096007"/>
              <a:ext cx="46901" cy="11426"/>
            </a:xfrm>
            <a:custGeom>
              <a:avLst/>
              <a:gdLst/>
              <a:ahLst/>
              <a:cxnLst/>
              <a:rect l="l" t="t" r="r" b="b"/>
              <a:pathLst>
                <a:path w="275" h="67" extrusionOk="0">
                  <a:moveTo>
                    <a:pt x="275" y="0"/>
                  </a:moveTo>
                  <a:lnTo>
                    <a:pt x="1" y="37"/>
                  </a:lnTo>
                  <a:lnTo>
                    <a:pt x="1" y="67"/>
                  </a:lnTo>
                  <a:lnTo>
                    <a:pt x="275" y="31"/>
                  </a:lnTo>
                  <a:lnTo>
                    <a:pt x="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096;p36">
              <a:extLst>
                <a:ext uri="{FF2B5EF4-FFF2-40B4-BE49-F238E27FC236}">
                  <a16:creationId xmlns:a16="http://schemas.microsoft.com/office/drawing/2014/main" id="{C706E67B-6829-4E87-B63B-9609A2F87003}"/>
                </a:ext>
              </a:extLst>
            </p:cNvPr>
            <p:cNvSpPr/>
            <p:nvPr/>
          </p:nvSpPr>
          <p:spPr>
            <a:xfrm>
              <a:off x="1535861" y="2018071"/>
              <a:ext cx="50653" cy="29332"/>
            </a:xfrm>
            <a:custGeom>
              <a:avLst/>
              <a:gdLst/>
              <a:ahLst/>
              <a:cxnLst/>
              <a:rect l="l" t="t" r="r" b="b"/>
              <a:pathLst>
                <a:path w="297" h="172" extrusionOk="0">
                  <a:moveTo>
                    <a:pt x="274" y="0"/>
                  </a:moveTo>
                  <a:lnTo>
                    <a:pt x="0" y="159"/>
                  </a:lnTo>
                  <a:lnTo>
                    <a:pt x="22" y="172"/>
                  </a:lnTo>
                  <a:lnTo>
                    <a:pt x="296" y="14"/>
                  </a:lnTo>
                  <a:lnTo>
                    <a:pt x="27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097;p36">
              <a:extLst>
                <a:ext uri="{FF2B5EF4-FFF2-40B4-BE49-F238E27FC236}">
                  <a16:creationId xmlns:a16="http://schemas.microsoft.com/office/drawing/2014/main" id="{A42C9D45-D394-44E8-9A69-BE5E1A04754C}"/>
                </a:ext>
              </a:extLst>
            </p:cNvPr>
            <p:cNvSpPr/>
            <p:nvPr/>
          </p:nvSpPr>
          <p:spPr>
            <a:xfrm>
              <a:off x="1536373" y="2014661"/>
              <a:ext cx="53723" cy="186056"/>
            </a:xfrm>
            <a:custGeom>
              <a:avLst/>
              <a:gdLst/>
              <a:ahLst/>
              <a:cxnLst/>
              <a:rect l="l" t="t" r="r" b="b"/>
              <a:pathLst>
                <a:path w="315" h="1091" extrusionOk="0">
                  <a:moveTo>
                    <a:pt x="293" y="32"/>
                  </a:moveTo>
                  <a:lnTo>
                    <a:pt x="293" y="232"/>
                  </a:lnTo>
                  <a:lnTo>
                    <a:pt x="296" y="231"/>
                  </a:lnTo>
                  <a:lnTo>
                    <a:pt x="296" y="261"/>
                  </a:lnTo>
                  <a:lnTo>
                    <a:pt x="296" y="477"/>
                  </a:lnTo>
                  <a:lnTo>
                    <a:pt x="296" y="508"/>
                  </a:lnTo>
                  <a:lnTo>
                    <a:pt x="296" y="740"/>
                  </a:lnTo>
                  <a:lnTo>
                    <a:pt x="296" y="899"/>
                  </a:lnTo>
                  <a:lnTo>
                    <a:pt x="22" y="1057"/>
                  </a:lnTo>
                  <a:lnTo>
                    <a:pt x="21" y="190"/>
                  </a:lnTo>
                  <a:lnTo>
                    <a:pt x="293" y="32"/>
                  </a:lnTo>
                  <a:close/>
                  <a:moveTo>
                    <a:pt x="312" y="0"/>
                  </a:moveTo>
                  <a:lnTo>
                    <a:pt x="0" y="180"/>
                  </a:lnTo>
                  <a:lnTo>
                    <a:pt x="3" y="1091"/>
                  </a:lnTo>
                  <a:lnTo>
                    <a:pt x="315" y="911"/>
                  </a:lnTo>
                  <a:lnTo>
                    <a:pt x="3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098;p36">
              <a:extLst>
                <a:ext uri="{FF2B5EF4-FFF2-40B4-BE49-F238E27FC236}">
                  <a16:creationId xmlns:a16="http://schemas.microsoft.com/office/drawing/2014/main" id="{D3D23CA6-7F9A-44F4-87C1-EFD88865C688}"/>
                </a:ext>
              </a:extLst>
            </p:cNvPr>
            <p:cNvSpPr/>
            <p:nvPr/>
          </p:nvSpPr>
          <p:spPr>
            <a:xfrm>
              <a:off x="1539954" y="2152114"/>
              <a:ext cx="46731" cy="11597"/>
            </a:xfrm>
            <a:custGeom>
              <a:avLst/>
              <a:gdLst/>
              <a:ahLst/>
              <a:cxnLst/>
              <a:rect l="l" t="t" r="r" b="b"/>
              <a:pathLst>
                <a:path w="274" h="68" extrusionOk="0">
                  <a:moveTo>
                    <a:pt x="274" y="0"/>
                  </a:moveTo>
                  <a:lnTo>
                    <a:pt x="1" y="35"/>
                  </a:lnTo>
                  <a:lnTo>
                    <a:pt x="1" y="67"/>
                  </a:lnTo>
                  <a:lnTo>
                    <a:pt x="274" y="31"/>
                  </a:lnTo>
                  <a:lnTo>
                    <a:pt x="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099;p36">
              <a:extLst>
                <a:ext uri="{FF2B5EF4-FFF2-40B4-BE49-F238E27FC236}">
                  <a16:creationId xmlns:a16="http://schemas.microsoft.com/office/drawing/2014/main" id="{ADBB7654-E40B-4364-8766-F71F82C9095B}"/>
                </a:ext>
              </a:extLst>
            </p:cNvPr>
            <p:cNvSpPr/>
            <p:nvPr/>
          </p:nvSpPr>
          <p:spPr>
            <a:xfrm>
              <a:off x="1539613" y="2054225"/>
              <a:ext cx="46901" cy="11426"/>
            </a:xfrm>
            <a:custGeom>
              <a:avLst/>
              <a:gdLst/>
              <a:ahLst/>
              <a:cxnLst/>
              <a:rect l="l" t="t" r="r" b="b"/>
              <a:pathLst>
                <a:path w="275" h="67" extrusionOk="0">
                  <a:moveTo>
                    <a:pt x="274" y="0"/>
                  </a:moveTo>
                  <a:lnTo>
                    <a:pt x="0" y="35"/>
                  </a:lnTo>
                  <a:lnTo>
                    <a:pt x="0" y="67"/>
                  </a:lnTo>
                  <a:lnTo>
                    <a:pt x="274" y="31"/>
                  </a:lnTo>
                  <a:lnTo>
                    <a:pt x="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100;p36">
              <a:extLst>
                <a:ext uri="{FF2B5EF4-FFF2-40B4-BE49-F238E27FC236}">
                  <a16:creationId xmlns:a16="http://schemas.microsoft.com/office/drawing/2014/main" id="{D66D29F1-7A02-4089-92D4-D5F84597054E}"/>
                </a:ext>
              </a:extLst>
            </p:cNvPr>
            <p:cNvSpPr/>
            <p:nvPr/>
          </p:nvSpPr>
          <p:spPr>
            <a:xfrm>
              <a:off x="1539613" y="2020288"/>
              <a:ext cx="47072" cy="174801"/>
            </a:xfrm>
            <a:custGeom>
              <a:avLst/>
              <a:gdLst/>
              <a:ahLst/>
              <a:cxnLst/>
              <a:rect l="l" t="t" r="r" b="b"/>
              <a:pathLst>
                <a:path w="276" h="1025" extrusionOk="0">
                  <a:moveTo>
                    <a:pt x="274" y="1"/>
                  </a:moveTo>
                  <a:lnTo>
                    <a:pt x="0" y="159"/>
                  </a:lnTo>
                  <a:lnTo>
                    <a:pt x="0" y="234"/>
                  </a:lnTo>
                  <a:lnTo>
                    <a:pt x="0" y="234"/>
                  </a:lnTo>
                  <a:lnTo>
                    <a:pt x="274" y="199"/>
                  </a:lnTo>
                  <a:lnTo>
                    <a:pt x="274" y="1"/>
                  </a:lnTo>
                  <a:close/>
                  <a:moveTo>
                    <a:pt x="0" y="234"/>
                  </a:moveTo>
                  <a:lnTo>
                    <a:pt x="0" y="234"/>
                  </a:lnTo>
                  <a:lnTo>
                    <a:pt x="0" y="266"/>
                  </a:lnTo>
                  <a:lnTo>
                    <a:pt x="0" y="266"/>
                  </a:lnTo>
                  <a:lnTo>
                    <a:pt x="0" y="266"/>
                  </a:lnTo>
                  <a:lnTo>
                    <a:pt x="0" y="234"/>
                  </a:lnTo>
                  <a:close/>
                  <a:moveTo>
                    <a:pt x="274" y="230"/>
                  </a:moveTo>
                  <a:lnTo>
                    <a:pt x="0" y="266"/>
                  </a:lnTo>
                  <a:lnTo>
                    <a:pt x="0" y="266"/>
                  </a:lnTo>
                  <a:lnTo>
                    <a:pt x="2" y="744"/>
                  </a:lnTo>
                  <a:lnTo>
                    <a:pt x="2" y="744"/>
                  </a:lnTo>
                  <a:lnTo>
                    <a:pt x="276" y="708"/>
                  </a:lnTo>
                  <a:lnTo>
                    <a:pt x="276" y="475"/>
                  </a:lnTo>
                  <a:lnTo>
                    <a:pt x="2" y="511"/>
                  </a:lnTo>
                  <a:lnTo>
                    <a:pt x="2" y="481"/>
                  </a:lnTo>
                  <a:lnTo>
                    <a:pt x="276" y="444"/>
                  </a:lnTo>
                  <a:lnTo>
                    <a:pt x="274" y="230"/>
                  </a:lnTo>
                  <a:close/>
                  <a:moveTo>
                    <a:pt x="2" y="744"/>
                  </a:moveTo>
                  <a:lnTo>
                    <a:pt x="2" y="744"/>
                  </a:lnTo>
                  <a:lnTo>
                    <a:pt x="2" y="775"/>
                  </a:lnTo>
                  <a:lnTo>
                    <a:pt x="2" y="775"/>
                  </a:lnTo>
                  <a:lnTo>
                    <a:pt x="2" y="775"/>
                  </a:lnTo>
                  <a:lnTo>
                    <a:pt x="2" y="744"/>
                  </a:lnTo>
                  <a:close/>
                  <a:moveTo>
                    <a:pt x="276" y="739"/>
                  </a:moveTo>
                  <a:lnTo>
                    <a:pt x="2" y="775"/>
                  </a:lnTo>
                  <a:lnTo>
                    <a:pt x="2" y="775"/>
                  </a:lnTo>
                  <a:lnTo>
                    <a:pt x="3" y="1024"/>
                  </a:lnTo>
                  <a:lnTo>
                    <a:pt x="276" y="866"/>
                  </a:lnTo>
                  <a:lnTo>
                    <a:pt x="276" y="804"/>
                  </a:lnTo>
                  <a:lnTo>
                    <a:pt x="3" y="840"/>
                  </a:lnTo>
                  <a:lnTo>
                    <a:pt x="3" y="808"/>
                  </a:lnTo>
                  <a:lnTo>
                    <a:pt x="276" y="773"/>
                  </a:lnTo>
                  <a:lnTo>
                    <a:pt x="276" y="739"/>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101;p36">
              <a:extLst>
                <a:ext uri="{FF2B5EF4-FFF2-40B4-BE49-F238E27FC236}">
                  <a16:creationId xmlns:a16="http://schemas.microsoft.com/office/drawing/2014/main" id="{08621D56-E93B-4F98-8128-9738FAE236B0}"/>
                </a:ext>
              </a:extLst>
            </p:cNvPr>
            <p:cNvSpPr/>
            <p:nvPr/>
          </p:nvSpPr>
          <p:spPr>
            <a:xfrm>
              <a:off x="1532621" y="2012444"/>
              <a:ext cx="56964" cy="32914"/>
            </a:xfrm>
            <a:custGeom>
              <a:avLst/>
              <a:gdLst/>
              <a:ahLst/>
              <a:cxnLst/>
              <a:rect l="l" t="t" r="r" b="b"/>
              <a:pathLst>
                <a:path w="334" h="193" extrusionOk="0">
                  <a:moveTo>
                    <a:pt x="312" y="0"/>
                  </a:moveTo>
                  <a:lnTo>
                    <a:pt x="0" y="180"/>
                  </a:lnTo>
                  <a:lnTo>
                    <a:pt x="22" y="193"/>
                  </a:lnTo>
                  <a:lnTo>
                    <a:pt x="334" y="13"/>
                  </a:lnTo>
                  <a:lnTo>
                    <a:pt x="3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102;p36">
              <a:extLst>
                <a:ext uri="{FF2B5EF4-FFF2-40B4-BE49-F238E27FC236}">
                  <a16:creationId xmlns:a16="http://schemas.microsoft.com/office/drawing/2014/main" id="{7A1E6606-52BD-4118-9AF9-B7F19C1D3BDE}"/>
                </a:ext>
              </a:extLst>
            </p:cNvPr>
            <p:cNvSpPr/>
            <p:nvPr/>
          </p:nvSpPr>
          <p:spPr>
            <a:xfrm>
              <a:off x="1532621" y="2042970"/>
              <a:ext cx="4434" cy="157747"/>
            </a:xfrm>
            <a:custGeom>
              <a:avLst/>
              <a:gdLst/>
              <a:ahLst/>
              <a:cxnLst/>
              <a:rect l="l" t="t" r="r" b="b"/>
              <a:pathLst>
                <a:path w="26" h="925" extrusionOk="0">
                  <a:moveTo>
                    <a:pt x="0" y="1"/>
                  </a:moveTo>
                  <a:lnTo>
                    <a:pt x="3" y="912"/>
                  </a:lnTo>
                  <a:lnTo>
                    <a:pt x="25" y="925"/>
                  </a:lnTo>
                  <a:lnTo>
                    <a:pt x="22" y="14"/>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103;p36">
              <a:extLst>
                <a:ext uri="{FF2B5EF4-FFF2-40B4-BE49-F238E27FC236}">
                  <a16:creationId xmlns:a16="http://schemas.microsoft.com/office/drawing/2014/main" id="{FA46E280-6286-45A8-ABE1-9E562BACF77E}"/>
                </a:ext>
              </a:extLst>
            </p:cNvPr>
            <p:cNvSpPr/>
            <p:nvPr/>
          </p:nvSpPr>
          <p:spPr>
            <a:xfrm>
              <a:off x="1691062" y="2104705"/>
              <a:ext cx="3923" cy="12961"/>
            </a:xfrm>
            <a:custGeom>
              <a:avLst/>
              <a:gdLst/>
              <a:ahLst/>
              <a:cxnLst/>
              <a:rect l="l" t="t" r="r" b="b"/>
              <a:pathLst>
                <a:path w="23" h="76" extrusionOk="0">
                  <a:moveTo>
                    <a:pt x="1" y="0"/>
                  </a:moveTo>
                  <a:lnTo>
                    <a:pt x="1" y="64"/>
                  </a:lnTo>
                  <a:lnTo>
                    <a:pt x="23" y="75"/>
                  </a:lnTo>
                  <a:lnTo>
                    <a:pt x="23"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104;p36">
              <a:extLst>
                <a:ext uri="{FF2B5EF4-FFF2-40B4-BE49-F238E27FC236}">
                  <a16:creationId xmlns:a16="http://schemas.microsoft.com/office/drawing/2014/main" id="{42E6DC83-CF0E-4243-A81A-AFF1ADEA5210}"/>
                </a:ext>
              </a:extLst>
            </p:cNvPr>
            <p:cNvSpPr/>
            <p:nvPr/>
          </p:nvSpPr>
          <p:spPr>
            <a:xfrm>
              <a:off x="1690891" y="2099418"/>
              <a:ext cx="4093" cy="7674"/>
            </a:xfrm>
            <a:custGeom>
              <a:avLst/>
              <a:gdLst/>
              <a:ahLst/>
              <a:cxnLst/>
              <a:rect l="l" t="t" r="r" b="b"/>
              <a:pathLst>
                <a:path w="24" h="45" extrusionOk="0">
                  <a:moveTo>
                    <a:pt x="1" y="1"/>
                  </a:moveTo>
                  <a:lnTo>
                    <a:pt x="2" y="31"/>
                  </a:lnTo>
                  <a:lnTo>
                    <a:pt x="24" y="44"/>
                  </a:lnTo>
                  <a:lnTo>
                    <a:pt x="24"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105;p36">
              <a:extLst>
                <a:ext uri="{FF2B5EF4-FFF2-40B4-BE49-F238E27FC236}">
                  <a16:creationId xmlns:a16="http://schemas.microsoft.com/office/drawing/2014/main" id="{48D4BA3B-1BEC-4A2C-942F-4DC9868771EF}"/>
                </a:ext>
              </a:extLst>
            </p:cNvPr>
            <p:cNvSpPr/>
            <p:nvPr/>
          </p:nvSpPr>
          <p:spPr>
            <a:xfrm>
              <a:off x="1690891" y="2093449"/>
              <a:ext cx="4093" cy="8356"/>
            </a:xfrm>
            <a:custGeom>
              <a:avLst/>
              <a:gdLst/>
              <a:ahLst/>
              <a:cxnLst/>
              <a:rect l="l" t="t" r="r" b="b"/>
              <a:pathLst>
                <a:path w="24" h="49" extrusionOk="0">
                  <a:moveTo>
                    <a:pt x="1" y="1"/>
                  </a:moveTo>
                  <a:lnTo>
                    <a:pt x="1" y="36"/>
                  </a:lnTo>
                  <a:lnTo>
                    <a:pt x="24" y="49"/>
                  </a:lnTo>
                  <a:lnTo>
                    <a:pt x="22"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106;p36">
              <a:extLst>
                <a:ext uri="{FF2B5EF4-FFF2-40B4-BE49-F238E27FC236}">
                  <a16:creationId xmlns:a16="http://schemas.microsoft.com/office/drawing/2014/main" id="{5362DF85-472E-4D1D-B0D1-114D5FE03A91}"/>
                </a:ext>
              </a:extLst>
            </p:cNvPr>
            <p:cNvSpPr/>
            <p:nvPr/>
          </p:nvSpPr>
          <p:spPr>
            <a:xfrm>
              <a:off x="1690891" y="2088333"/>
              <a:ext cx="3923" cy="7504"/>
            </a:xfrm>
            <a:custGeom>
              <a:avLst/>
              <a:gdLst/>
              <a:ahLst/>
              <a:cxnLst/>
              <a:rect l="l" t="t" r="r" b="b"/>
              <a:pathLst>
                <a:path w="23" h="44" extrusionOk="0">
                  <a:moveTo>
                    <a:pt x="1" y="0"/>
                  </a:moveTo>
                  <a:lnTo>
                    <a:pt x="1" y="31"/>
                  </a:lnTo>
                  <a:lnTo>
                    <a:pt x="22" y="44"/>
                  </a:lnTo>
                  <a:lnTo>
                    <a:pt x="22"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107;p36">
              <a:extLst>
                <a:ext uri="{FF2B5EF4-FFF2-40B4-BE49-F238E27FC236}">
                  <a16:creationId xmlns:a16="http://schemas.microsoft.com/office/drawing/2014/main" id="{4C9F6B24-4F6B-4AE1-8321-B332101BDE98}"/>
                </a:ext>
              </a:extLst>
            </p:cNvPr>
            <p:cNvSpPr/>
            <p:nvPr/>
          </p:nvSpPr>
          <p:spPr>
            <a:xfrm>
              <a:off x="1644331" y="2115448"/>
              <a:ext cx="50653" cy="29162"/>
            </a:xfrm>
            <a:custGeom>
              <a:avLst/>
              <a:gdLst/>
              <a:ahLst/>
              <a:cxnLst/>
              <a:rect l="l" t="t" r="r" b="b"/>
              <a:pathLst>
                <a:path w="297" h="171" extrusionOk="0">
                  <a:moveTo>
                    <a:pt x="275" y="1"/>
                  </a:moveTo>
                  <a:lnTo>
                    <a:pt x="1" y="157"/>
                  </a:lnTo>
                  <a:lnTo>
                    <a:pt x="23" y="170"/>
                  </a:lnTo>
                  <a:lnTo>
                    <a:pt x="297" y="12"/>
                  </a:lnTo>
                  <a:lnTo>
                    <a:pt x="27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108;p36">
              <a:extLst>
                <a:ext uri="{FF2B5EF4-FFF2-40B4-BE49-F238E27FC236}">
                  <a16:creationId xmlns:a16="http://schemas.microsoft.com/office/drawing/2014/main" id="{8D5D85F5-DC48-494F-B8AF-30B796EA08F8}"/>
                </a:ext>
              </a:extLst>
            </p:cNvPr>
            <p:cNvSpPr/>
            <p:nvPr/>
          </p:nvSpPr>
          <p:spPr>
            <a:xfrm>
              <a:off x="1690891" y="2048768"/>
              <a:ext cx="3923" cy="41952"/>
            </a:xfrm>
            <a:custGeom>
              <a:avLst/>
              <a:gdLst/>
              <a:ahLst/>
              <a:cxnLst/>
              <a:rect l="l" t="t" r="r" b="b"/>
              <a:pathLst>
                <a:path w="23" h="246" extrusionOk="0">
                  <a:moveTo>
                    <a:pt x="1" y="0"/>
                  </a:moveTo>
                  <a:lnTo>
                    <a:pt x="1" y="232"/>
                  </a:lnTo>
                  <a:lnTo>
                    <a:pt x="22" y="245"/>
                  </a:lnTo>
                  <a:lnTo>
                    <a:pt x="22" y="12"/>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109;p36">
              <a:extLst>
                <a:ext uri="{FF2B5EF4-FFF2-40B4-BE49-F238E27FC236}">
                  <a16:creationId xmlns:a16="http://schemas.microsoft.com/office/drawing/2014/main" id="{7F047F85-FC37-490D-A721-6541255EC1BB}"/>
                </a:ext>
              </a:extLst>
            </p:cNvPr>
            <p:cNvSpPr/>
            <p:nvPr/>
          </p:nvSpPr>
          <p:spPr>
            <a:xfrm>
              <a:off x="1690891" y="2043311"/>
              <a:ext cx="3923" cy="7504"/>
            </a:xfrm>
            <a:custGeom>
              <a:avLst/>
              <a:gdLst/>
              <a:ahLst/>
              <a:cxnLst/>
              <a:rect l="l" t="t" r="r" b="b"/>
              <a:pathLst>
                <a:path w="23" h="44" extrusionOk="0">
                  <a:moveTo>
                    <a:pt x="1" y="0"/>
                  </a:moveTo>
                  <a:lnTo>
                    <a:pt x="1" y="32"/>
                  </a:lnTo>
                  <a:lnTo>
                    <a:pt x="22" y="44"/>
                  </a:lnTo>
                  <a:lnTo>
                    <a:pt x="22" y="13"/>
                  </a:lnTo>
                  <a:lnTo>
                    <a:pt x="1"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110;p36">
              <a:extLst>
                <a:ext uri="{FF2B5EF4-FFF2-40B4-BE49-F238E27FC236}">
                  <a16:creationId xmlns:a16="http://schemas.microsoft.com/office/drawing/2014/main" id="{BB1E3FD3-B192-4EA7-AF75-DAF4AF7012D6}"/>
                </a:ext>
              </a:extLst>
            </p:cNvPr>
            <p:cNvSpPr/>
            <p:nvPr/>
          </p:nvSpPr>
          <p:spPr>
            <a:xfrm>
              <a:off x="1644331" y="2104705"/>
              <a:ext cx="50653" cy="8527"/>
            </a:xfrm>
            <a:custGeom>
              <a:avLst/>
              <a:gdLst/>
              <a:ahLst/>
              <a:cxnLst/>
              <a:rect l="l" t="t" r="r" b="b"/>
              <a:pathLst>
                <a:path w="297" h="50" extrusionOk="0">
                  <a:moveTo>
                    <a:pt x="275" y="0"/>
                  </a:moveTo>
                  <a:lnTo>
                    <a:pt x="1" y="36"/>
                  </a:lnTo>
                  <a:lnTo>
                    <a:pt x="23" y="49"/>
                  </a:lnTo>
                  <a:lnTo>
                    <a:pt x="297" y="13"/>
                  </a:lnTo>
                  <a:lnTo>
                    <a:pt x="27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111;p36">
              <a:extLst>
                <a:ext uri="{FF2B5EF4-FFF2-40B4-BE49-F238E27FC236}">
                  <a16:creationId xmlns:a16="http://schemas.microsoft.com/office/drawing/2014/main" id="{A3CA4FD4-CD19-466A-A14B-C39A1CA6477D}"/>
                </a:ext>
              </a:extLst>
            </p:cNvPr>
            <p:cNvSpPr/>
            <p:nvPr/>
          </p:nvSpPr>
          <p:spPr>
            <a:xfrm>
              <a:off x="1644331" y="2099418"/>
              <a:ext cx="50653" cy="8356"/>
            </a:xfrm>
            <a:custGeom>
              <a:avLst/>
              <a:gdLst/>
              <a:ahLst/>
              <a:cxnLst/>
              <a:rect l="l" t="t" r="r" b="b"/>
              <a:pathLst>
                <a:path w="297" h="49" extrusionOk="0">
                  <a:moveTo>
                    <a:pt x="274" y="1"/>
                  </a:moveTo>
                  <a:lnTo>
                    <a:pt x="1" y="37"/>
                  </a:lnTo>
                  <a:lnTo>
                    <a:pt x="23" y="48"/>
                  </a:lnTo>
                  <a:lnTo>
                    <a:pt x="297" y="14"/>
                  </a:lnTo>
                  <a:lnTo>
                    <a:pt x="27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112;p36">
              <a:extLst>
                <a:ext uri="{FF2B5EF4-FFF2-40B4-BE49-F238E27FC236}">
                  <a16:creationId xmlns:a16="http://schemas.microsoft.com/office/drawing/2014/main" id="{AA317C06-CA68-44FD-A222-8A86EFDF2693}"/>
                </a:ext>
              </a:extLst>
            </p:cNvPr>
            <p:cNvSpPr/>
            <p:nvPr/>
          </p:nvSpPr>
          <p:spPr>
            <a:xfrm>
              <a:off x="1644331" y="2093449"/>
              <a:ext cx="50483" cy="8697"/>
            </a:xfrm>
            <a:custGeom>
              <a:avLst/>
              <a:gdLst/>
              <a:ahLst/>
              <a:cxnLst/>
              <a:rect l="l" t="t" r="r" b="b"/>
              <a:pathLst>
                <a:path w="296" h="51" extrusionOk="0">
                  <a:moveTo>
                    <a:pt x="274" y="1"/>
                  </a:moveTo>
                  <a:lnTo>
                    <a:pt x="1" y="37"/>
                  </a:lnTo>
                  <a:lnTo>
                    <a:pt x="23" y="50"/>
                  </a:lnTo>
                  <a:lnTo>
                    <a:pt x="295" y="14"/>
                  </a:lnTo>
                  <a:lnTo>
                    <a:pt x="27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113;p36">
              <a:extLst>
                <a:ext uri="{FF2B5EF4-FFF2-40B4-BE49-F238E27FC236}">
                  <a16:creationId xmlns:a16="http://schemas.microsoft.com/office/drawing/2014/main" id="{A8F208EF-FC90-42FD-BC29-7FEBCEA92353}"/>
                </a:ext>
              </a:extLst>
            </p:cNvPr>
            <p:cNvSpPr/>
            <p:nvPr/>
          </p:nvSpPr>
          <p:spPr>
            <a:xfrm>
              <a:off x="1644331" y="2094472"/>
              <a:ext cx="3923" cy="7674"/>
            </a:xfrm>
            <a:custGeom>
              <a:avLst/>
              <a:gdLst/>
              <a:ahLst/>
              <a:cxnLst/>
              <a:rect l="l" t="t" r="r" b="b"/>
              <a:pathLst>
                <a:path w="23" h="45" extrusionOk="0">
                  <a:moveTo>
                    <a:pt x="1" y="1"/>
                  </a:moveTo>
                  <a:lnTo>
                    <a:pt x="1" y="31"/>
                  </a:lnTo>
                  <a:lnTo>
                    <a:pt x="23" y="44"/>
                  </a:lnTo>
                  <a:lnTo>
                    <a:pt x="23" y="14"/>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114;p36">
              <a:extLst>
                <a:ext uri="{FF2B5EF4-FFF2-40B4-BE49-F238E27FC236}">
                  <a16:creationId xmlns:a16="http://schemas.microsoft.com/office/drawing/2014/main" id="{F7115550-4EAA-4959-9217-B55CD5115333}"/>
                </a:ext>
              </a:extLst>
            </p:cNvPr>
            <p:cNvSpPr/>
            <p:nvPr/>
          </p:nvSpPr>
          <p:spPr>
            <a:xfrm>
              <a:off x="1644331" y="2088333"/>
              <a:ext cx="50483" cy="8527"/>
            </a:xfrm>
            <a:custGeom>
              <a:avLst/>
              <a:gdLst/>
              <a:ahLst/>
              <a:cxnLst/>
              <a:rect l="l" t="t" r="r" b="b"/>
              <a:pathLst>
                <a:path w="296" h="50" extrusionOk="0">
                  <a:moveTo>
                    <a:pt x="274" y="0"/>
                  </a:moveTo>
                  <a:lnTo>
                    <a:pt x="1" y="37"/>
                  </a:lnTo>
                  <a:lnTo>
                    <a:pt x="23" y="50"/>
                  </a:lnTo>
                  <a:lnTo>
                    <a:pt x="295" y="13"/>
                  </a:lnTo>
                  <a:lnTo>
                    <a:pt x="27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115;p36">
              <a:extLst>
                <a:ext uri="{FF2B5EF4-FFF2-40B4-BE49-F238E27FC236}">
                  <a16:creationId xmlns:a16="http://schemas.microsoft.com/office/drawing/2014/main" id="{D2051D3B-47C6-4488-A786-2A2825BF873D}"/>
                </a:ext>
              </a:extLst>
            </p:cNvPr>
            <p:cNvSpPr/>
            <p:nvPr/>
          </p:nvSpPr>
          <p:spPr>
            <a:xfrm>
              <a:off x="1644160" y="2048768"/>
              <a:ext cx="50653" cy="8356"/>
            </a:xfrm>
            <a:custGeom>
              <a:avLst/>
              <a:gdLst/>
              <a:ahLst/>
              <a:cxnLst/>
              <a:rect l="l" t="t" r="r" b="b"/>
              <a:pathLst>
                <a:path w="297" h="49" extrusionOk="0">
                  <a:moveTo>
                    <a:pt x="275" y="0"/>
                  </a:moveTo>
                  <a:lnTo>
                    <a:pt x="0" y="35"/>
                  </a:lnTo>
                  <a:lnTo>
                    <a:pt x="22" y="48"/>
                  </a:lnTo>
                  <a:lnTo>
                    <a:pt x="296" y="12"/>
                  </a:lnTo>
                  <a:lnTo>
                    <a:pt x="27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116;p36">
              <a:extLst>
                <a:ext uri="{FF2B5EF4-FFF2-40B4-BE49-F238E27FC236}">
                  <a16:creationId xmlns:a16="http://schemas.microsoft.com/office/drawing/2014/main" id="{E046349B-2A51-4C74-BBDA-B5FAE3806007}"/>
                </a:ext>
              </a:extLst>
            </p:cNvPr>
            <p:cNvSpPr/>
            <p:nvPr/>
          </p:nvSpPr>
          <p:spPr>
            <a:xfrm>
              <a:off x="1644160" y="2049450"/>
              <a:ext cx="3923" cy="7674"/>
            </a:xfrm>
            <a:custGeom>
              <a:avLst/>
              <a:gdLst/>
              <a:ahLst/>
              <a:cxnLst/>
              <a:rect l="l" t="t" r="r" b="b"/>
              <a:pathLst>
                <a:path w="23" h="45" extrusionOk="0">
                  <a:moveTo>
                    <a:pt x="0" y="1"/>
                  </a:moveTo>
                  <a:lnTo>
                    <a:pt x="0" y="31"/>
                  </a:lnTo>
                  <a:lnTo>
                    <a:pt x="22" y="44"/>
                  </a:lnTo>
                  <a:lnTo>
                    <a:pt x="22" y="1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117;p36">
              <a:extLst>
                <a:ext uri="{FF2B5EF4-FFF2-40B4-BE49-F238E27FC236}">
                  <a16:creationId xmlns:a16="http://schemas.microsoft.com/office/drawing/2014/main" id="{F9266608-295D-4A54-AF49-A3A6F01F5EE8}"/>
                </a:ext>
              </a:extLst>
            </p:cNvPr>
            <p:cNvSpPr/>
            <p:nvPr/>
          </p:nvSpPr>
          <p:spPr>
            <a:xfrm>
              <a:off x="1644160" y="2043311"/>
              <a:ext cx="50653" cy="8527"/>
            </a:xfrm>
            <a:custGeom>
              <a:avLst/>
              <a:gdLst/>
              <a:ahLst/>
              <a:cxnLst/>
              <a:rect l="l" t="t" r="r" b="b"/>
              <a:pathLst>
                <a:path w="297" h="50" extrusionOk="0">
                  <a:moveTo>
                    <a:pt x="275" y="0"/>
                  </a:moveTo>
                  <a:lnTo>
                    <a:pt x="0" y="37"/>
                  </a:lnTo>
                  <a:lnTo>
                    <a:pt x="22" y="50"/>
                  </a:lnTo>
                  <a:lnTo>
                    <a:pt x="296" y="13"/>
                  </a:lnTo>
                  <a:lnTo>
                    <a:pt x="275"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118;p36">
              <a:extLst>
                <a:ext uri="{FF2B5EF4-FFF2-40B4-BE49-F238E27FC236}">
                  <a16:creationId xmlns:a16="http://schemas.microsoft.com/office/drawing/2014/main" id="{7450599C-6A1D-4DD4-8C18-4152FC0260F8}"/>
                </a:ext>
              </a:extLst>
            </p:cNvPr>
            <p:cNvSpPr/>
            <p:nvPr/>
          </p:nvSpPr>
          <p:spPr>
            <a:xfrm>
              <a:off x="1690721" y="2006645"/>
              <a:ext cx="4093" cy="39053"/>
            </a:xfrm>
            <a:custGeom>
              <a:avLst/>
              <a:gdLst/>
              <a:ahLst/>
              <a:cxnLst/>
              <a:rect l="l" t="t" r="r" b="b"/>
              <a:pathLst>
                <a:path w="24" h="229" extrusionOk="0">
                  <a:moveTo>
                    <a:pt x="0" y="1"/>
                  </a:moveTo>
                  <a:lnTo>
                    <a:pt x="2" y="215"/>
                  </a:lnTo>
                  <a:lnTo>
                    <a:pt x="23" y="228"/>
                  </a:lnTo>
                  <a:lnTo>
                    <a:pt x="23" y="1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119;p36">
              <a:extLst>
                <a:ext uri="{FF2B5EF4-FFF2-40B4-BE49-F238E27FC236}">
                  <a16:creationId xmlns:a16="http://schemas.microsoft.com/office/drawing/2014/main" id="{690C4026-8590-4A5B-B58D-2A8F2B9B9498}"/>
                </a:ext>
              </a:extLst>
            </p:cNvPr>
            <p:cNvSpPr/>
            <p:nvPr/>
          </p:nvSpPr>
          <p:spPr>
            <a:xfrm>
              <a:off x="1690721" y="2001529"/>
              <a:ext cx="4093" cy="7504"/>
            </a:xfrm>
            <a:custGeom>
              <a:avLst/>
              <a:gdLst/>
              <a:ahLst/>
              <a:cxnLst/>
              <a:rect l="l" t="t" r="r" b="b"/>
              <a:pathLst>
                <a:path w="24" h="44" extrusionOk="0">
                  <a:moveTo>
                    <a:pt x="0" y="0"/>
                  </a:moveTo>
                  <a:lnTo>
                    <a:pt x="0" y="31"/>
                  </a:lnTo>
                  <a:lnTo>
                    <a:pt x="23" y="44"/>
                  </a:lnTo>
                  <a:lnTo>
                    <a:pt x="22" y="13"/>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120;p36">
              <a:extLst>
                <a:ext uri="{FF2B5EF4-FFF2-40B4-BE49-F238E27FC236}">
                  <a16:creationId xmlns:a16="http://schemas.microsoft.com/office/drawing/2014/main" id="{8310F491-F504-466C-9802-BB8D922206D9}"/>
                </a:ext>
              </a:extLst>
            </p:cNvPr>
            <p:cNvSpPr/>
            <p:nvPr/>
          </p:nvSpPr>
          <p:spPr>
            <a:xfrm>
              <a:off x="1644160" y="2006645"/>
              <a:ext cx="50653" cy="8697"/>
            </a:xfrm>
            <a:custGeom>
              <a:avLst/>
              <a:gdLst/>
              <a:ahLst/>
              <a:cxnLst/>
              <a:rect l="l" t="t" r="r" b="b"/>
              <a:pathLst>
                <a:path w="297" h="51" extrusionOk="0">
                  <a:moveTo>
                    <a:pt x="273" y="1"/>
                  </a:moveTo>
                  <a:lnTo>
                    <a:pt x="0" y="37"/>
                  </a:lnTo>
                  <a:lnTo>
                    <a:pt x="22" y="50"/>
                  </a:lnTo>
                  <a:lnTo>
                    <a:pt x="296" y="14"/>
                  </a:lnTo>
                  <a:lnTo>
                    <a:pt x="27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121;p36">
              <a:extLst>
                <a:ext uri="{FF2B5EF4-FFF2-40B4-BE49-F238E27FC236}">
                  <a16:creationId xmlns:a16="http://schemas.microsoft.com/office/drawing/2014/main" id="{800FDBF7-F056-487E-B94A-6ABEBDA2E19E}"/>
                </a:ext>
              </a:extLst>
            </p:cNvPr>
            <p:cNvSpPr/>
            <p:nvPr/>
          </p:nvSpPr>
          <p:spPr>
            <a:xfrm>
              <a:off x="1690721" y="1967592"/>
              <a:ext cx="3752" cy="36324"/>
            </a:xfrm>
            <a:custGeom>
              <a:avLst/>
              <a:gdLst/>
              <a:ahLst/>
              <a:cxnLst/>
              <a:rect l="l" t="t" r="r" b="b"/>
              <a:pathLst>
                <a:path w="22" h="213" extrusionOk="0">
                  <a:moveTo>
                    <a:pt x="0" y="1"/>
                  </a:moveTo>
                  <a:lnTo>
                    <a:pt x="0" y="199"/>
                  </a:lnTo>
                  <a:lnTo>
                    <a:pt x="22" y="212"/>
                  </a:lnTo>
                  <a:lnTo>
                    <a:pt x="22" y="1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122;p36">
              <a:extLst>
                <a:ext uri="{FF2B5EF4-FFF2-40B4-BE49-F238E27FC236}">
                  <a16:creationId xmlns:a16="http://schemas.microsoft.com/office/drawing/2014/main" id="{0CEDE280-C540-44ED-A73E-E645FDBC8403}"/>
                </a:ext>
              </a:extLst>
            </p:cNvPr>
            <p:cNvSpPr/>
            <p:nvPr/>
          </p:nvSpPr>
          <p:spPr>
            <a:xfrm>
              <a:off x="1644160" y="2001529"/>
              <a:ext cx="50312" cy="8527"/>
            </a:xfrm>
            <a:custGeom>
              <a:avLst/>
              <a:gdLst/>
              <a:ahLst/>
              <a:cxnLst/>
              <a:rect l="l" t="t" r="r" b="b"/>
              <a:pathLst>
                <a:path w="295" h="50" extrusionOk="0">
                  <a:moveTo>
                    <a:pt x="273" y="0"/>
                  </a:moveTo>
                  <a:lnTo>
                    <a:pt x="0" y="37"/>
                  </a:lnTo>
                  <a:lnTo>
                    <a:pt x="22" y="50"/>
                  </a:lnTo>
                  <a:lnTo>
                    <a:pt x="295" y="13"/>
                  </a:lnTo>
                  <a:lnTo>
                    <a:pt x="273"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123;p36">
              <a:extLst>
                <a:ext uri="{FF2B5EF4-FFF2-40B4-BE49-F238E27FC236}">
                  <a16:creationId xmlns:a16="http://schemas.microsoft.com/office/drawing/2014/main" id="{157A88A4-3ED5-4C66-821E-AED4D4C8669A}"/>
                </a:ext>
              </a:extLst>
            </p:cNvPr>
            <p:cNvSpPr/>
            <p:nvPr/>
          </p:nvSpPr>
          <p:spPr>
            <a:xfrm>
              <a:off x="1644160" y="2007669"/>
              <a:ext cx="3923" cy="7674"/>
            </a:xfrm>
            <a:custGeom>
              <a:avLst/>
              <a:gdLst/>
              <a:ahLst/>
              <a:cxnLst/>
              <a:rect l="l" t="t" r="r" b="b"/>
              <a:pathLst>
                <a:path w="23" h="45" extrusionOk="0">
                  <a:moveTo>
                    <a:pt x="0" y="1"/>
                  </a:moveTo>
                  <a:lnTo>
                    <a:pt x="0" y="31"/>
                  </a:lnTo>
                  <a:lnTo>
                    <a:pt x="22" y="44"/>
                  </a:lnTo>
                  <a:lnTo>
                    <a:pt x="22" y="14"/>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124;p36">
              <a:extLst>
                <a:ext uri="{FF2B5EF4-FFF2-40B4-BE49-F238E27FC236}">
                  <a16:creationId xmlns:a16="http://schemas.microsoft.com/office/drawing/2014/main" id="{15ED8E0E-0113-4819-A594-8DBCA4AB74EB}"/>
                </a:ext>
              </a:extLst>
            </p:cNvPr>
            <p:cNvSpPr/>
            <p:nvPr/>
          </p:nvSpPr>
          <p:spPr>
            <a:xfrm>
              <a:off x="1643990" y="1994537"/>
              <a:ext cx="4264" cy="150073"/>
            </a:xfrm>
            <a:custGeom>
              <a:avLst/>
              <a:gdLst/>
              <a:ahLst/>
              <a:cxnLst/>
              <a:rect l="l" t="t" r="r" b="b"/>
              <a:pathLst>
                <a:path w="25" h="880" extrusionOk="0">
                  <a:moveTo>
                    <a:pt x="0" y="1"/>
                  </a:moveTo>
                  <a:lnTo>
                    <a:pt x="3" y="866"/>
                  </a:lnTo>
                  <a:lnTo>
                    <a:pt x="25" y="879"/>
                  </a:lnTo>
                  <a:lnTo>
                    <a:pt x="23" y="14"/>
                  </a:lnTo>
                  <a:lnTo>
                    <a:pt x="0"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125;p36">
              <a:extLst>
                <a:ext uri="{FF2B5EF4-FFF2-40B4-BE49-F238E27FC236}">
                  <a16:creationId xmlns:a16="http://schemas.microsoft.com/office/drawing/2014/main" id="{CF7C0AD0-3BB1-4EBC-A6B8-78D7554B6B41}"/>
                </a:ext>
              </a:extLst>
            </p:cNvPr>
            <p:cNvSpPr/>
            <p:nvPr/>
          </p:nvSpPr>
          <p:spPr>
            <a:xfrm>
              <a:off x="1644331" y="2105557"/>
              <a:ext cx="3923" cy="7674"/>
            </a:xfrm>
            <a:custGeom>
              <a:avLst/>
              <a:gdLst/>
              <a:ahLst/>
              <a:cxnLst/>
              <a:rect l="l" t="t" r="r" b="b"/>
              <a:pathLst>
                <a:path w="23" h="45" extrusionOk="0">
                  <a:moveTo>
                    <a:pt x="1" y="1"/>
                  </a:moveTo>
                  <a:lnTo>
                    <a:pt x="1" y="31"/>
                  </a:lnTo>
                  <a:lnTo>
                    <a:pt x="23" y="44"/>
                  </a:lnTo>
                  <a:lnTo>
                    <a:pt x="23" y="12"/>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126;p36">
              <a:extLst>
                <a:ext uri="{FF2B5EF4-FFF2-40B4-BE49-F238E27FC236}">
                  <a16:creationId xmlns:a16="http://schemas.microsoft.com/office/drawing/2014/main" id="{EC8736F4-6194-4EFD-B462-B7E5D9DC5B3F}"/>
                </a:ext>
              </a:extLst>
            </p:cNvPr>
            <p:cNvSpPr/>
            <p:nvPr/>
          </p:nvSpPr>
          <p:spPr>
            <a:xfrm>
              <a:off x="1648083" y="2090550"/>
              <a:ext cx="46731" cy="11597"/>
            </a:xfrm>
            <a:custGeom>
              <a:avLst/>
              <a:gdLst/>
              <a:ahLst/>
              <a:cxnLst/>
              <a:rect l="l" t="t" r="r" b="b"/>
              <a:pathLst>
                <a:path w="274" h="68" extrusionOk="0">
                  <a:moveTo>
                    <a:pt x="273" y="0"/>
                  </a:moveTo>
                  <a:lnTo>
                    <a:pt x="1" y="37"/>
                  </a:lnTo>
                  <a:lnTo>
                    <a:pt x="1" y="67"/>
                  </a:lnTo>
                  <a:lnTo>
                    <a:pt x="273" y="31"/>
                  </a:lnTo>
                  <a:lnTo>
                    <a:pt x="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127;p36">
              <a:extLst>
                <a:ext uri="{FF2B5EF4-FFF2-40B4-BE49-F238E27FC236}">
                  <a16:creationId xmlns:a16="http://schemas.microsoft.com/office/drawing/2014/main" id="{50E6FA9C-4E1C-4AE5-8B62-235D445C29F5}"/>
                </a:ext>
              </a:extLst>
            </p:cNvPr>
            <p:cNvSpPr/>
            <p:nvPr/>
          </p:nvSpPr>
          <p:spPr>
            <a:xfrm>
              <a:off x="1647913" y="2045528"/>
              <a:ext cx="46901" cy="11597"/>
            </a:xfrm>
            <a:custGeom>
              <a:avLst/>
              <a:gdLst/>
              <a:ahLst/>
              <a:cxnLst/>
              <a:rect l="l" t="t" r="r" b="b"/>
              <a:pathLst>
                <a:path w="275" h="68" extrusionOk="0">
                  <a:moveTo>
                    <a:pt x="274" y="0"/>
                  </a:moveTo>
                  <a:lnTo>
                    <a:pt x="0" y="37"/>
                  </a:lnTo>
                  <a:lnTo>
                    <a:pt x="0" y="67"/>
                  </a:lnTo>
                  <a:lnTo>
                    <a:pt x="274" y="31"/>
                  </a:lnTo>
                  <a:lnTo>
                    <a:pt x="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128;p36">
              <a:extLst>
                <a:ext uri="{FF2B5EF4-FFF2-40B4-BE49-F238E27FC236}">
                  <a16:creationId xmlns:a16="http://schemas.microsoft.com/office/drawing/2014/main" id="{431DBF32-C6F5-4C59-AFB5-5392901D18D4}"/>
                </a:ext>
              </a:extLst>
            </p:cNvPr>
            <p:cNvSpPr/>
            <p:nvPr/>
          </p:nvSpPr>
          <p:spPr>
            <a:xfrm>
              <a:off x="1643990" y="1967592"/>
              <a:ext cx="50483" cy="29332"/>
            </a:xfrm>
            <a:custGeom>
              <a:avLst/>
              <a:gdLst/>
              <a:ahLst/>
              <a:cxnLst/>
              <a:rect l="l" t="t" r="r" b="b"/>
              <a:pathLst>
                <a:path w="296" h="172" extrusionOk="0">
                  <a:moveTo>
                    <a:pt x="274" y="1"/>
                  </a:moveTo>
                  <a:lnTo>
                    <a:pt x="0" y="159"/>
                  </a:lnTo>
                  <a:lnTo>
                    <a:pt x="23" y="172"/>
                  </a:lnTo>
                  <a:lnTo>
                    <a:pt x="296" y="14"/>
                  </a:lnTo>
                  <a:lnTo>
                    <a:pt x="27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129;p36">
              <a:extLst>
                <a:ext uri="{FF2B5EF4-FFF2-40B4-BE49-F238E27FC236}">
                  <a16:creationId xmlns:a16="http://schemas.microsoft.com/office/drawing/2014/main" id="{35D63049-B607-4BF8-87F8-A16D02FC80BD}"/>
                </a:ext>
              </a:extLst>
            </p:cNvPr>
            <p:cNvSpPr/>
            <p:nvPr/>
          </p:nvSpPr>
          <p:spPr>
            <a:xfrm>
              <a:off x="1644331" y="1964182"/>
              <a:ext cx="53894" cy="186056"/>
            </a:xfrm>
            <a:custGeom>
              <a:avLst/>
              <a:gdLst/>
              <a:ahLst/>
              <a:cxnLst/>
              <a:rect l="l" t="t" r="r" b="b"/>
              <a:pathLst>
                <a:path w="316" h="1091" extrusionOk="0">
                  <a:moveTo>
                    <a:pt x="294" y="32"/>
                  </a:moveTo>
                  <a:lnTo>
                    <a:pt x="294" y="232"/>
                  </a:lnTo>
                  <a:lnTo>
                    <a:pt x="297" y="232"/>
                  </a:lnTo>
                  <a:lnTo>
                    <a:pt x="297" y="264"/>
                  </a:lnTo>
                  <a:lnTo>
                    <a:pt x="297" y="479"/>
                  </a:lnTo>
                  <a:lnTo>
                    <a:pt x="297" y="508"/>
                  </a:lnTo>
                  <a:lnTo>
                    <a:pt x="297" y="740"/>
                  </a:lnTo>
                  <a:lnTo>
                    <a:pt x="297" y="837"/>
                  </a:lnTo>
                  <a:lnTo>
                    <a:pt x="297" y="899"/>
                  </a:lnTo>
                  <a:lnTo>
                    <a:pt x="24" y="1057"/>
                  </a:lnTo>
                  <a:lnTo>
                    <a:pt x="21" y="190"/>
                  </a:lnTo>
                  <a:lnTo>
                    <a:pt x="294" y="32"/>
                  </a:lnTo>
                  <a:close/>
                  <a:moveTo>
                    <a:pt x="313" y="0"/>
                  </a:moveTo>
                  <a:lnTo>
                    <a:pt x="1" y="180"/>
                  </a:lnTo>
                  <a:lnTo>
                    <a:pt x="4" y="1091"/>
                  </a:lnTo>
                  <a:lnTo>
                    <a:pt x="316" y="911"/>
                  </a:lnTo>
                  <a:lnTo>
                    <a:pt x="31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130;p36">
              <a:extLst>
                <a:ext uri="{FF2B5EF4-FFF2-40B4-BE49-F238E27FC236}">
                  <a16:creationId xmlns:a16="http://schemas.microsoft.com/office/drawing/2014/main" id="{9E455E3E-3D24-4EFD-95B7-7A006EA799E1}"/>
                </a:ext>
              </a:extLst>
            </p:cNvPr>
            <p:cNvSpPr/>
            <p:nvPr/>
          </p:nvSpPr>
          <p:spPr>
            <a:xfrm>
              <a:off x="1648083" y="2101635"/>
              <a:ext cx="46901" cy="11597"/>
            </a:xfrm>
            <a:custGeom>
              <a:avLst/>
              <a:gdLst/>
              <a:ahLst/>
              <a:cxnLst/>
              <a:rect l="l" t="t" r="r" b="b"/>
              <a:pathLst>
                <a:path w="275" h="68" extrusionOk="0">
                  <a:moveTo>
                    <a:pt x="275" y="1"/>
                  </a:moveTo>
                  <a:lnTo>
                    <a:pt x="1" y="35"/>
                  </a:lnTo>
                  <a:lnTo>
                    <a:pt x="1" y="67"/>
                  </a:lnTo>
                  <a:lnTo>
                    <a:pt x="275" y="31"/>
                  </a:lnTo>
                  <a:lnTo>
                    <a:pt x="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131;p36">
              <a:extLst>
                <a:ext uri="{FF2B5EF4-FFF2-40B4-BE49-F238E27FC236}">
                  <a16:creationId xmlns:a16="http://schemas.microsoft.com/office/drawing/2014/main" id="{A7A55297-DA52-4CE2-9297-E18036830690}"/>
                </a:ext>
              </a:extLst>
            </p:cNvPr>
            <p:cNvSpPr/>
            <p:nvPr/>
          </p:nvSpPr>
          <p:spPr>
            <a:xfrm>
              <a:off x="1647913" y="2003746"/>
              <a:ext cx="46901" cy="11597"/>
            </a:xfrm>
            <a:custGeom>
              <a:avLst/>
              <a:gdLst/>
              <a:ahLst/>
              <a:cxnLst/>
              <a:rect l="l" t="t" r="r" b="b"/>
              <a:pathLst>
                <a:path w="275" h="68" extrusionOk="0">
                  <a:moveTo>
                    <a:pt x="273" y="0"/>
                  </a:moveTo>
                  <a:lnTo>
                    <a:pt x="0" y="37"/>
                  </a:lnTo>
                  <a:lnTo>
                    <a:pt x="0" y="67"/>
                  </a:lnTo>
                  <a:lnTo>
                    <a:pt x="274" y="31"/>
                  </a:lnTo>
                  <a:lnTo>
                    <a:pt x="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132;p36">
              <a:extLst>
                <a:ext uri="{FF2B5EF4-FFF2-40B4-BE49-F238E27FC236}">
                  <a16:creationId xmlns:a16="http://schemas.microsoft.com/office/drawing/2014/main" id="{E753D904-D676-4F39-97BD-ACEB2668F28D}"/>
                </a:ext>
              </a:extLst>
            </p:cNvPr>
            <p:cNvSpPr/>
            <p:nvPr/>
          </p:nvSpPr>
          <p:spPr>
            <a:xfrm>
              <a:off x="1647913" y="1969809"/>
              <a:ext cx="47072" cy="174801"/>
            </a:xfrm>
            <a:custGeom>
              <a:avLst/>
              <a:gdLst/>
              <a:ahLst/>
              <a:cxnLst/>
              <a:rect l="l" t="t" r="r" b="b"/>
              <a:pathLst>
                <a:path w="276" h="1025" extrusionOk="0">
                  <a:moveTo>
                    <a:pt x="273" y="1"/>
                  </a:moveTo>
                  <a:lnTo>
                    <a:pt x="0" y="159"/>
                  </a:lnTo>
                  <a:lnTo>
                    <a:pt x="0" y="236"/>
                  </a:lnTo>
                  <a:lnTo>
                    <a:pt x="0" y="236"/>
                  </a:lnTo>
                  <a:lnTo>
                    <a:pt x="273" y="199"/>
                  </a:lnTo>
                  <a:lnTo>
                    <a:pt x="273" y="1"/>
                  </a:lnTo>
                  <a:close/>
                  <a:moveTo>
                    <a:pt x="0" y="236"/>
                  </a:moveTo>
                  <a:lnTo>
                    <a:pt x="0" y="236"/>
                  </a:lnTo>
                  <a:lnTo>
                    <a:pt x="0" y="266"/>
                  </a:lnTo>
                  <a:lnTo>
                    <a:pt x="0" y="266"/>
                  </a:lnTo>
                  <a:lnTo>
                    <a:pt x="0" y="266"/>
                  </a:lnTo>
                  <a:lnTo>
                    <a:pt x="0" y="236"/>
                  </a:lnTo>
                  <a:close/>
                  <a:moveTo>
                    <a:pt x="274" y="230"/>
                  </a:moveTo>
                  <a:lnTo>
                    <a:pt x="0" y="266"/>
                  </a:lnTo>
                  <a:lnTo>
                    <a:pt x="0" y="266"/>
                  </a:lnTo>
                  <a:lnTo>
                    <a:pt x="1" y="481"/>
                  </a:lnTo>
                  <a:lnTo>
                    <a:pt x="1" y="481"/>
                  </a:lnTo>
                  <a:lnTo>
                    <a:pt x="274" y="444"/>
                  </a:lnTo>
                  <a:lnTo>
                    <a:pt x="274" y="230"/>
                  </a:lnTo>
                  <a:close/>
                  <a:moveTo>
                    <a:pt x="1" y="481"/>
                  </a:moveTo>
                  <a:lnTo>
                    <a:pt x="0" y="481"/>
                  </a:lnTo>
                  <a:lnTo>
                    <a:pt x="0" y="511"/>
                  </a:lnTo>
                  <a:lnTo>
                    <a:pt x="1" y="511"/>
                  </a:lnTo>
                  <a:lnTo>
                    <a:pt x="1" y="481"/>
                  </a:lnTo>
                  <a:close/>
                  <a:moveTo>
                    <a:pt x="274" y="475"/>
                  </a:moveTo>
                  <a:lnTo>
                    <a:pt x="1" y="511"/>
                  </a:lnTo>
                  <a:lnTo>
                    <a:pt x="2" y="1024"/>
                  </a:lnTo>
                  <a:lnTo>
                    <a:pt x="276" y="866"/>
                  </a:lnTo>
                  <a:lnTo>
                    <a:pt x="276" y="804"/>
                  </a:lnTo>
                  <a:lnTo>
                    <a:pt x="2" y="840"/>
                  </a:lnTo>
                  <a:lnTo>
                    <a:pt x="2" y="808"/>
                  </a:lnTo>
                  <a:lnTo>
                    <a:pt x="276" y="774"/>
                  </a:lnTo>
                  <a:lnTo>
                    <a:pt x="274" y="739"/>
                  </a:lnTo>
                  <a:lnTo>
                    <a:pt x="2" y="775"/>
                  </a:lnTo>
                  <a:lnTo>
                    <a:pt x="2" y="745"/>
                  </a:lnTo>
                  <a:lnTo>
                    <a:pt x="274" y="708"/>
                  </a:lnTo>
                  <a:lnTo>
                    <a:pt x="274" y="475"/>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133;p36">
              <a:extLst>
                <a:ext uri="{FF2B5EF4-FFF2-40B4-BE49-F238E27FC236}">
                  <a16:creationId xmlns:a16="http://schemas.microsoft.com/office/drawing/2014/main" id="{A0DE9BC2-7139-4C93-9683-01B0149366D9}"/>
                </a:ext>
              </a:extLst>
            </p:cNvPr>
            <p:cNvSpPr/>
            <p:nvPr/>
          </p:nvSpPr>
          <p:spPr>
            <a:xfrm>
              <a:off x="1640749" y="1961965"/>
              <a:ext cx="56964" cy="33084"/>
            </a:xfrm>
            <a:custGeom>
              <a:avLst/>
              <a:gdLst/>
              <a:ahLst/>
              <a:cxnLst/>
              <a:rect l="l" t="t" r="r" b="b"/>
              <a:pathLst>
                <a:path w="334" h="194" extrusionOk="0">
                  <a:moveTo>
                    <a:pt x="312" y="0"/>
                  </a:moveTo>
                  <a:lnTo>
                    <a:pt x="0" y="180"/>
                  </a:lnTo>
                  <a:lnTo>
                    <a:pt x="22" y="193"/>
                  </a:lnTo>
                  <a:lnTo>
                    <a:pt x="334" y="13"/>
                  </a:lnTo>
                  <a:lnTo>
                    <a:pt x="31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134;p36">
              <a:extLst>
                <a:ext uri="{FF2B5EF4-FFF2-40B4-BE49-F238E27FC236}">
                  <a16:creationId xmlns:a16="http://schemas.microsoft.com/office/drawing/2014/main" id="{548ACEAB-34E2-4EB9-939F-6114997B7F70}"/>
                </a:ext>
              </a:extLst>
            </p:cNvPr>
            <p:cNvSpPr/>
            <p:nvPr/>
          </p:nvSpPr>
          <p:spPr>
            <a:xfrm>
              <a:off x="1640749" y="1992661"/>
              <a:ext cx="4264" cy="157577"/>
            </a:xfrm>
            <a:custGeom>
              <a:avLst/>
              <a:gdLst/>
              <a:ahLst/>
              <a:cxnLst/>
              <a:rect l="l" t="t" r="r" b="b"/>
              <a:pathLst>
                <a:path w="25" h="924" extrusionOk="0">
                  <a:moveTo>
                    <a:pt x="0" y="0"/>
                  </a:moveTo>
                  <a:lnTo>
                    <a:pt x="3" y="911"/>
                  </a:lnTo>
                  <a:lnTo>
                    <a:pt x="25" y="924"/>
                  </a:lnTo>
                  <a:lnTo>
                    <a:pt x="22" y="13"/>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135;p36">
              <a:extLst>
                <a:ext uri="{FF2B5EF4-FFF2-40B4-BE49-F238E27FC236}">
                  <a16:creationId xmlns:a16="http://schemas.microsoft.com/office/drawing/2014/main" id="{82655857-C894-4888-875F-9201FCFF99BF}"/>
                </a:ext>
              </a:extLst>
            </p:cNvPr>
            <p:cNvSpPr/>
            <p:nvPr/>
          </p:nvSpPr>
          <p:spPr>
            <a:xfrm>
              <a:off x="1577646" y="2017901"/>
              <a:ext cx="10745" cy="304068"/>
            </a:xfrm>
            <a:custGeom>
              <a:avLst/>
              <a:gdLst/>
              <a:ahLst/>
              <a:cxnLst/>
              <a:rect l="l" t="t" r="r" b="b"/>
              <a:pathLst>
                <a:path w="63" h="1783" extrusionOk="0">
                  <a:moveTo>
                    <a:pt x="63" y="0"/>
                  </a:moveTo>
                  <a:lnTo>
                    <a:pt x="6" y="33"/>
                  </a:lnTo>
                  <a:lnTo>
                    <a:pt x="0" y="1782"/>
                  </a:lnTo>
                  <a:lnTo>
                    <a:pt x="0" y="1782"/>
                  </a:lnTo>
                  <a:lnTo>
                    <a:pt x="57" y="1749"/>
                  </a:lnTo>
                  <a:lnTo>
                    <a:pt x="6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136;p36">
              <a:extLst>
                <a:ext uri="{FF2B5EF4-FFF2-40B4-BE49-F238E27FC236}">
                  <a16:creationId xmlns:a16="http://schemas.microsoft.com/office/drawing/2014/main" id="{CF19C44A-120A-4630-9036-6F1444DE8ADE}"/>
                </a:ext>
              </a:extLst>
            </p:cNvPr>
            <p:cNvSpPr/>
            <p:nvPr/>
          </p:nvSpPr>
          <p:spPr>
            <a:xfrm>
              <a:off x="1567925" y="2017901"/>
              <a:ext cx="10915" cy="304068"/>
            </a:xfrm>
            <a:custGeom>
              <a:avLst/>
              <a:gdLst/>
              <a:ahLst/>
              <a:cxnLst/>
              <a:rect l="l" t="t" r="r" b="b"/>
              <a:pathLst>
                <a:path w="64" h="1783" extrusionOk="0">
                  <a:moveTo>
                    <a:pt x="5" y="0"/>
                  </a:moveTo>
                  <a:lnTo>
                    <a:pt x="1" y="1749"/>
                  </a:lnTo>
                  <a:lnTo>
                    <a:pt x="57" y="1782"/>
                  </a:lnTo>
                  <a:lnTo>
                    <a:pt x="63" y="33"/>
                  </a:lnTo>
                  <a:lnTo>
                    <a:pt x="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137;p36">
              <a:extLst>
                <a:ext uri="{FF2B5EF4-FFF2-40B4-BE49-F238E27FC236}">
                  <a16:creationId xmlns:a16="http://schemas.microsoft.com/office/drawing/2014/main" id="{DF1BF4E5-DEBF-4E15-91F6-B4412A7D2196}"/>
                </a:ext>
              </a:extLst>
            </p:cNvPr>
            <p:cNvSpPr/>
            <p:nvPr/>
          </p:nvSpPr>
          <p:spPr>
            <a:xfrm>
              <a:off x="1568777" y="2012103"/>
              <a:ext cx="19613" cy="11597"/>
            </a:xfrm>
            <a:custGeom>
              <a:avLst/>
              <a:gdLst/>
              <a:ahLst/>
              <a:cxnLst/>
              <a:rect l="l" t="t" r="r" b="b"/>
              <a:pathLst>
                <a:path w="115" h="68" extrusionOk="0">
                  <a:moveTo>
                    <a:pt x="57" y="1"/>
                  </a:moveTo>
                  <a:lnTo>
                    <a:pt x="0" y="34"/>
                  </a:lnTo>
                  <a:lnTo>
                    <a:pt x="58" y="67"/>
                  </a:lnTo>
                  <a:lnTo>
                    <a:pt x="115" y="34"/>
                  </a:lnTo>
                  <a:lnTo>
                    <a:pt x="57"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138;p36">
              <a:extLst>
                <a:ext uri="{FF2B5EF4-FFF2-40B4-BE49-F238E27FC236}">
                  <a16:creationId xmlns:a16="http://schemas.microsoft.com/office/drawing/2014/main" id="{890A3167-0160-4645-847E-C4AE95ADD337}"/>
                </a:ext>
              </a:extLst>
            </p:cNvPr>
            <p:cNvSpPr/>
            <p:nvPr/>
          </p:nvSpPr>
          <p:spPr>
            <a:xfrm>
              <a:off x="1798508" y="1886928"/>
              <a:ext cx="10574" cy="304239"/>
            </a:xfrm>
            <a:custGeom>
              <a:avLst/>
              <a:gdLst/>
              <a:ahLst/>
              <a:cxnLst/>
              <a:rect l="l" t="t" r="r" b="b"/>
              <a:pathLst>
                <a:path w="62" h="1784" extrusionOk="0">
                  <a:moveTo>
                    <a:pt x="61" y="1"/>
                  </a:moveTo>
                  <a:lnTo>
                    <a:pt x="5" y="34"/>
                  </a:lnTo>
                  <a:lnTo>
                    <a:pt x="0" y="1783"/>
                  </a:lnTo>
                  <a:lnTo>
                    <a:pt x="57" y="1750"/>
                  </a:lnTo>
                  <a:lnTo>
                    <a:pt x="6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139;p36">
              <a:extLst>
                <a:ext uri="{FF2B5EF4-FFF2-40B4-BE49-F238E27FC236}">
                  <a16:creationId xmlns:a16="http://schemas.microsoft.com/office/drawing/2014/main" id="{75409A6A-C765-40F5-9B3E-D00B5C6F9E08}"/>
                </a:ext>
              </a:extLst>
            </p:cNvPr>
            <p:cNvSpPr/>
            <p:nvPr/>
          </p:nvSpPr>
          <p:spPr>
            <a:xfrm>
              <a:off x="1788616" y="1886928"/>
              <a:ext cx="10745" cy="304239"/>
            </a:xfrm>
            <a:custGeom>
              <a:avLst/>
              <a:gdLst/>
              <a:ahLst/>
              <a:cxnLst/>
              <a:rect l="l" t="t" r="r" b="b"/>
              <a:pathLst>
                <a:path w="63" h="1784" extrusionOk="0">
                  <a:moveTo>
                    <a:pt x="6" y="1"/>
                  </a:moveTo>
                  <a:lnTo>
                    <a:pt x="0" y="1750"/>
                  </a:lnTo>
                  <a:lnTo>
                    <a:pt x="58" y="1783"/>
                  </a:lnTo>
                  <a:lnTo>
                    <a:pt x="63" y="34"/>
                  </a:lnTo>
                  <a:lnTo>
                    <a:pt x="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140;p36">
              <a:extLst>
                <a:ext uri="{FF2B5EF4-FFF2-40B4-BE49-F238E27FC236}">
                  <a16:creationId xmlns:a16="http://schemas.microsoft.com/office/drawing/2014/main" id="{E6E67439-F42D-4BE7-9CAD-A66372E6410C}"/>
                </a:ext>
              </a:extLst>
            </p:cNvPr>
            <p:cNvSpPr/>
            <p:nvPr/>
          </p:nvSpPr>
          <p:spPr>
            <a:xfrm>
              <a:off x="1789640" y="1881641"/>
              <a:ext cx="19443" cy="11255"/>
            </a:xfrm>
            <a:custGeom>
              <a:avLst/>
              <a:gdLst/>
              <a:ahLst/>
              <a:cxnLst/>
              <a:rect l="l" t="t" r="r" b="b"/>
              <a:pathLst>
                <a:path w="114" h="66" extrusionOk="0">
                  <a:moveTo>
                    <a:pt x="57" y="0"/>
                  </a:moveTo>
                  <a:lnTo>
                    <a:pt x="0" y="32"/>
                  </a:lnTo>
                  <a:lnTo>
                    <a:pt x="57" y="65"/>
                  </a:lnTo>
                  <a:lnTo>
                    <a:pt x="113" y="32"/>
                  </a:lnTo>
                  <a:lnTo>
                    <a:pt x="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141;p36">
              <a:extLst>
                <a:ext uri="{FF2B5EF4-FFF2-40B4-BE49-F238E27FC236}">
                  <a16:creationId xmlns:a16="http://schemas.microsoft.com/office/drawing/2014/main" id="{F8524749-C45D-4678-96A5-5203588C8491}"/>
                </a:ext>
              </a:extLst>
            </p:cNvPr>
            <p:cNvSpPr/>
            <p:nvPr/>
          </p:nvSpPr>
          <p:spPr>
            <a:xfrm>
              <a:off x="2019370" y="1756467"/>
              <a:ext cx="10574" cy="304068"/>
            </a:xfrm>
            <a:custGeom>
              <a:avLst/>
              <a:gdLst/>
              <a:ahLst/>
              <a:cxnLst/>
              <a:rect l="l" t="t" r="r" b="b"/>
              <a:pathLst>
                <a:path w="62" h="1783" extrusionOk="0">
                  <a:moveTo>
                    <a:pt x="61" y="0"/>
                  </a:moveTo>
                  <a:lnTo>
                    <a:pt x="5" y="34"/>
                  </a:lnTo>
                  <a:lnTo>
                    <a:pt x="0" y="1782"/>
                  </a:lnTo>
                  <a:lnTo>
                    <a:pt x="57" y="1749"/>
                  </a:lnTo>
                  <a:lnTo>
                    <a:pt x="6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142;p36">
              <a:extLst>
                <a:ext uri="{FF2B5EF4-FFF2-40B4-BE49-F238E27FC236}">
                  <a16:creationId xmlns:a16="http://schemas.microsoft.com/office/drawing/2014/main" id="{59FA078D-13A1-414E-986E-2234A461FB7F}"/>
                </a:ext>
              </a:extLst>
            </p:cNvPr>
            <p:cNvSpPr/>
            <p:nvPr/>
          </p:nvSpPr>
          <p:spPr>
            <a:xfrm>
              <a:off x="2009479" y="1756467"/>
              <a:ext cx="10745" cy="304068"/>
            </a:xfrm>
            <a:custGeom>
              <a:avLst/>
              <a:gdLst/>
              <a:ahLst/>
              <a:cxnLst/>
              <a:rect l="l" t="t" r="r" b="b"/>
              <a:pathLst>
                <a:path w="63" h="1783" extrusionOk="0">
                  <a:moveTo>
                    <a:pt x="6" y="0"/>
                  </a:moveTo>
                  <a:lnTo>
                    <a:pt x="0" y="1749"/>
                  </a:lnTo>
                  <a:lnTo>
                    <a:pt x="58" y="1782"/>
                  </a:lnTo>
                  <a:lnTo>
                    <a:pt x="63" y="34"/>
                  </a:lnTo>
                  <a:lnTo>
                    <a:pt x="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143;p36">
              <a:extLst>
                <a:ext uri="{FF2B5EF4-FFF2-40B4-BE49-F238E27FC236}">
                  <a16:creationId xmlns:a16="http://schemas.microsoft.com/office/drawing/2014/main" id="{6B6525C4-B78F-4162-9052-469D847947AD}"/>
                </a:ext>
              </a:extLst>
            </p:cNvPr>
            <p:cNvSpPr/>
            <p:nvPr/>
          </p:nvSpPr>
          <p:spPr>
            <a:xfrm>
              <a:off x="2010502" y="1750669"/>
              <a:ext cx="19443" cy="11597"/>
            </a:xfrm>
            <a:custGeom>
              <a:avLst/>
              <a:gdLst/>
              <a:ahLst/>
              <a:cxnLst/>
              <a:rect l="l" t="t" r="r" b="b"/>
              <a:pathLst>
                <a:path w="114" h="68" extrusionOk="0">
                  <a:moveTo>
                    <a:pt x="57" y="1"/>
                  </a:moveTo>
                  <a:lnTo>
                    <a:pt x="0" y="34"/>
                  </a:lnTo>
                  <a:lnTo>
                    <a:pt x="57" y="68"/>
                  </a:lnTo>
                  <a:lnTo>
                    <a:pt x="113" y="34"/>
                  </a:lnTo>
                  <a:lnTo>
                    <a:pt x="57"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144;p36">
              <a:extLst>
                <a:ext uri="{FF2B5EF4-FFF2-40B4-BE49-F238E27FC236}">
                  <a16:creationId xmlns:a16="http://schemas.microsoft.com/office/drawing/2014/main" id="{FB0629BD-4EE3-4F66-A8CE-246F1B9D38E1}"/>
                </a:ext>
              </a:extLst>
            </p:cNvPr>
            <p:cNvSpPr/>
            <p:nvPr/>
          </p:nvSpPr>
          <p:spPr>
            <a:xfrm>
              <a:off x="1003916" y="1391517"/>
              <a:ext cx="1074977" cy="622462"/>
            </a:xfrm>
            <a:custGeom>
              <a:avLst/>
              <a:gdLst/>
              <a:ahLst/>
              <a:cxnLst/>
              <a:rect l="l" t="t" r="r" b="b"/>
              <a:pathLst>
                <a:path w="6303" h="3650" extrusionOk="0">
                  <a:moveTo>
                    <a:pt x="2940" y="0"/>
                  </a:moveTo>
                  <a:lnTo>
                    <a:pt x="0" y="1708"/>
                  </a:lnTo>
                  <a:lnTo>
                    <a:pt x="3361" y="3650"/>
                  </a:lnTo>
                  <a:lnTo>
                    <a:pt x="6302" y="1942"/>
                  </a:lnTo>
                  <a:lnTo>
                    <a:pt x="294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145;p36">
              <a:extLst>
                <a:ext uri="{FF2B5EF4-FFF2-40B4-BE49-F238E27FC236}">
                  <a16:creationId xmlns:a16="http://schemas.microsoft.com/office/drawing/2014/main" id="{958EB7D8-DD39-4B56-A735-E5867E110508}"/>
                </a:ext>
              </a:extLst>
            </p:cNvPr>
            <p:cNvSpPr/>
            <p:nvPr/>
          </p:nvSpPr>
          <p:spPr>
            <a:xfrm>
              <a:off x="1577134" y="1722530"/>
              <a:ext cx="501758" cy="300146"/>
            </a:xfrm>
            <a:custGeom>
              <a:avLst/>
              <a:gdLst/>
              <a:ahLst/>
              <a:cxnLst/>
              <a:rect l="l" t="t" r="r" b="b"/>
              <a:pathLst>
                <a:path w="2942" h="1760" extrusionOk="0">
                  <a:moveTo>
                    <a:pt x="2941" y="1"/>
                  </a:moveTo>
                  <a:lnTo>
                    <a:pt x="0" y="1709"/>
                  </a:lnTo>
                  <a:lnTo>
                    <a:pt x="0" y="1760"/>
                  </a:lnTo>
                  <a:lnTo>
                    <a:pt x="2941" y="51"/>
                  </a:lnTo>
                  <a:lnTo>
                    <a:pt x="294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146;p36">
              <a:extLst>
                <a:ext uri="{FF2B5EF4-FFF2-40B4-BE49-F238E27FC236}">
                  <a16:creationId xmlns:a16="http://schemas.microsoft.com/office/drawing/2014/main" id="{FC1CDBF5-B03D-4183-9D39-A68C2E80DFDB}"/>
                </a:ext>
              </a:extLst>
            </p:cNvPr>
            <p:cNvSpPr/>
            <p:nvPr/>
          </p:nvSpPr>
          <p:spPr>
            <a:xfrm>
              <a:off x="1003574" y="1682795"/>
              <a:ext cx="573730" cy="339881"/>
            </a:xfrm>
            <a:custGeom>
              <a:avLst/>
              <a:gdLst/>
              <a:ahLst/>
              <a:cxnLst/>
              <a:rect l="l" t="t" r="r" b="b"/>
              <a:pathLst>
                <a:path w="3364" h="1993" extrusionOk="0">
                  <a:moveTo>
                    <a:pt x="2" y="0"/>
                  </a:moveTo>
                  <a:lnTo>
                    <a:pt x="1" y="51"/>
                  </a:lnTo>
                  <a:lnTo>
                    <a:pt x="3363" y="1993"/>
                  </a:lnTo>
                  <a:lnTo>
                    <a:pt x="3363" y="1942"/>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147;p36">
              <a:extLst>
                <a:ext uri="{FF2B5EF4-FFF2-40B4-BE49-F238E27FC236}">
                  <a16:creationId xmlns:a16="http://schemas.microsoft.com/office/drawing/2014/main" id="{A986E255-4ED4-467B-8784-364590426E4B}"/>
                </a:ext>
              </a:extLst>
            </p:cNvPr>
            <p:cNvSpPr/>
            <p:nvPr/>
          </p:nvSpPr>
          <p:spPr>
            <a:xfrm>
              <a:off x="1003916" y="1395098"/>
              <a:ext cx="1074977" cy="622633"/>
            </a:xfrm>
            <a:custGeom>
              <a:avLst/>
              <a:gdLst/>
              <a:ahLst/>
              <a:cxnLst/>
              <a:rect l="l" t="t" r="r" b="b"/>
              <a:pathLst>
                <a:path w="6303" h="3651" extrusionOk="0">
                  <a:moveTo>
                    <a:pt x="2940" y="1"/>
                  </a:moveTo>
                  <a:lnTo>
                    <a:pt x="0" y="1709"/>
                  </a:lnTo>
                  <a:lnTo>
                    <a:pt x="3361" y="3651"/>
                  </a:lnTo>
                  <a:lnTo>
                    <a:pt x="6302" y="1942"/>
                  </a:lnTo>
                  <a:lnTo>
                    <a:pt x="2940"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148;p36">
              <a:extLst>
                <a:ext uri="{FF2B5EF4-FFF2-40B4-BE49-F238E27FC236}">
                  <a16:creationId xmlns:a16="http://schemas.microsoft.com/office/drawing/2014/main" id="{A3E70A22-029F-4324-84B3-BF0E70D9A552}"/>
                </a:ext>
              </a:extLst>
            </p:cNvPr>
            <p:cNvSpPr/>
            <p:nvPr/>
          </p:nvSpPr>
          <p:spPr>
            <a:xfrm>
              <a:off x="1577134" y="1726282"/>
              <a:ext cx="501758" cy="300146"/>
            </a:xfrm>
            <a:custGeom>
              <a:avLst/>
              <a:gdLst/>
              <a:ahLst/>
              <a:cxnLst/>
              <a:rect l="l" t="t" r="r" b="b"/>
              <a:pathLst>
                <a:path w="2942" h="1760" extrusionOk="0">
                  <a:moveTo>
                    <a:pt x="2941" y="0"/>
                  </a:moveTo>
                  <a:lnTo>
                    <a:pt x="0" y="1709"/>
                  </a:lnTo>
                  <a:lnTo>
                    <a:pt x="0" y="1759"/>
                  </a:lnTo>
                  <a:lnTo>
                    <a:pt x="2941" y="50"/>
                  </a:lnTo>
                  <a:lnTo>
                    <a:pt x="294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149;p36">
              <a:extLst>
                <a:ext uri="{FF2B5EF4-FFF2-40B4-BE49-F238E27FC236}">
                  <a16:creationId xmlns:a16="http://schemas.microsoft.com/office/drawing/2014/main" id="{3CE404B4-D274-4380-BCA8-D5945566E34E}"/>
                </a:ext>
              </a:extLst>
            </p:cNvPr>
            <p:cNvSpPr/>
            <p:nvPr/>
          </p:nvSpPr>
          <p:spPr>
            <a:xfrm>
              <a:off x="1003574" y="1686376"/>
              <a:ext cx="573730" cy="340052"/>
            </a:xfrm>
            <a:custGeom>
              <a:avLst/>
              <a:gdLst/>
              <a:ahLst/>
              <a:cxnLst/>
              <a:rect l="l" t="t" r="r" b="b"/>
              <a:pathLst>
                <a:path w="3364" h="1994" extrusionOk="0">
                  <a:moveTo>
                    <a:pt x="2" y="1"/>
                  </a:moveTo>
                  <a:lnTo>
                    <a:pt x="1" y="52"/>
                  </a:lnTo>
                  <a:lnTo>
                    <a:pt x="3363" y="1993"/>
                  </a:lnTo>
                  <a:lnTo>
                    <a:pt x="3363" y="1943"/>
                  </a:lnTo>
                  <a:lnTo>
                    <a:pt x="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150;p36">
              <a:extLst>
                <a:ext uri="{FF2B5EF4-FFF2-40B4-BE49-F238E27FC236}">
                  <a16:creationId xmlns:a16="http://schemas.microsoft.com/office/drawing/2014/main" id="{8DA40914-6C9E-4D02-B2C1-96F707F80ADD}"/>
                </a:ext>
              </a:extLst>
            </p:cNvPr>
            <p:cNvSpPr/>
            <p:nvPr/>
          </p:nvSpPr>
          <p:spPr>
            <a:xfrm>
              <a:off x="1003916" y="1398338"/>
              <a:ext cx="1074977" cy="622633"/>
            </a:xfrm>
            <a:custGeom>
              <a:avLst/>
              <a:gdLst/>
              <a:ahLst/>
              <a:cxnLst/>
              <a:rect l="l" t="t" r="r" b="b"/>
              <a:pathLst>
                <a:path w="6303" h="3651" extrusionOk="0">
                  <a:moveTo>
                    <a:pt x="2940" y="1"/>
                  </a:moveTo>
                  <a:lnTo>
                    <a:pt x="0" y="1710"/>
                  </a:lnTo>
                  <a:lnTo>
                    <a:pt x="3361" y="3650"/>
                  </a:lnTo>
                  <a:lnTo>
                    <a:pt x="6302" y="1942"/>
                  </a:lnTo>
                  <a:lnTo>
                    <a:pt x="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151;p36">
              <a:extLst>
                <a:ext uri="{FF2B5EF4-FFF2-40B4-BE49-F238E27FC236}">
                  <a16:creationId xmlns:a16="http://schemas.microsoft.com/office/drawing/2014/main" id="{63E65D15-1F17-41A5-81D7-7E4578EFDF22}"/>
                </a:ext>
              </a:extLst>
            </p:cNvPr>
            <p:cNvSpPr/>
            <p:nvPr/>
          </p:nvSpPr>
          <p:spPr>
            <a:xfrm>
              <a:off x="1577134" y="1729522"/>
              <a:ext cx="501758" cy="300146"/>
            </a:xfrm>
            <a:custGeom>
              <a:avLst/>
              <a:gdLst/>
              <a:ahLst/>
              <a:cxnLst/>
              <a:rect l="l" t="t" r="r" b="b"/>
              <a:pathLst>
                <a:path w="2942" h="1760" extrusionOk="0">
                  <a:moveTo>
                    <a:pt x="2941" y="0"/>
                  </a:moveTo>
                  <a:lnTo>
                    <a:pt x="0" y="1708"/>
                  </a:lnTo>
                  <a:lnTo>
                    <a:pt x="0" y="1759"/>
                  </a:lnTo>
                  <a:lnTo>
                    <a:pt x="2941" y="51"/>
                  </a:lnTo>
                  <a:lnTo>
                    <a:pt x="2941"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152;p36">
              <a:extLst>
                <a:ext uri="{FF2B5EF4-FFF2-40B4-BE49-F238E27FC236}">
                  <a16:creationId xmlns:a16="http://schemas.microsoft.com/office/drawing/2014/main" id="{C94FE935-6F14-4A49-A902-8137B8655E1E}"/>
                </a:ext>
              </a:extLst>
            </p:cNvPr>
            <p:cNvSpPr/>
            <p:nvPr/>
          </p:nvSpPr>
          <p:spPr>
            <a:xfrm>
              <a:off x="1003574" y="1689957"/>
              <a:ext cx="573730" cy="339711"/>
            </a:xfrm>
            <a:custGeom>
              <a:avLst/>
              <a:gdLst/>
              <a:ahLst/>
              <a:cxnLst/>
              <a:rect l="l" t="t" r="r" b="b"/>
              <a:pathLst>
                <a:path w="3364" h="1992" extrusionOk="0">
                  <a:moveTo>
                    <a:pt x="2" y="0"/>
                  </a:moveTo>
                  <a:lnTo>
                    <a:pt x="1" y="51"/>
                  </a:lnTo>
                  <a:lnTo>
                    <a:pt x="3363" y="1991"/>
                  </a:lnTo>
                  <a:lnTo>
                    <a:pt x="3363" y="1940"/>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153;p36">
              <a:extLst>
                <a:ext uri="{FF2B5EF4-FFF2-40B4-BE49-F238E27FC236}">
                  <a16:creationId xmlns:a16="http://schemas.microsoft.com/office/drawing/2014/main" id="{B795F7D1-BF16-43CF-B64A-7C50FB1FA6A2}"/>
                </a:ext>
              </a:extLst>
            </p:cNvPr>
            <p:cNvSpPr/>
            <p:nvPr/>
          </p:nvSpPr>
          <p:spPr>
            <a:xfrm>
              <a:off x="1047917" y="1641866"/>
              <a:ext cx="6993" cy="4434"/>
            </a:xfrm>
            <a:custGeom>
              <a:avLst/>
              <a:gdLst/>
              <a:ahLst/>
              <a:cxnLst/>
              <a:rect l="l" t="t" r="r" b="b"/>
              <a:pathLst>
                <a:path w="41" h="26" extrusionOk="0">
                  <a:moveTo>
                    <a:pt x="21" y="1"/>
                  </a:moveTo>
                  <a:lnTo>
                    <a:pt x="0" y="14"/>
                  </a:lnTo>
                  <a:lnTo>
                    <a:pt x="21" y="26"/>
                  </a:lnTo>
                  <a:lnTo>
                    <a:pt x="41" y="14"/>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154;p36">
              <a:extLst>
                <a:ext uri="{FF2B5EF4-FFF2-40B4-BE49-F238E27FC236}">
                  <a16:creationId xmlns:a16="http://schemas.microsoft.com/office/drawing/2014/main" id="{A1A83E40-C106-462B-ADB4-7C234D7E7335}"/>
                </a:ext>
              </a:extLst>
            </p:cNvPr>
            <p:cNvSpPr/>
            <p:nvPr/>
          </p:nvSpPr>
          <p:spPr>
            <a:xfrm>
              <a:off x="1051328" y="1644083"/>
              <a:ext cx="3582" cy="19612"/>
            </a:xfrm>
            <a:custGeom>
              <a:avLst/>
              <a:gdLst/>
              <a:ahLst/>
              <a:cxnLst/>
              <a:rect l="l" t="t" r="r" b="b"/>
              <a:pathLst>
                <a:path w="21" h="115" extrusionOk="0">
                  <a:moveTo>
                    <a:pt x="21" y="1"/>
                  </a:moveTo>
                  <a:lnTo>
                    <a:pt x="1" y="13"/>
                  </a:lnTo>
                  <a:lnTo>
                    <a:pt x="1" y="114"/>
                  </a:lnTo>
                  <a:lnTo>
                    <a:pt x="21" y="102"/>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155;p36">
              <a:extLst>
                <a:ext uri="{FF2B5EF4-FFF2-40B4-BE49-F238E27FC236}">
                  <a16:creationId xmlns:a16="http://schemas.microsoft.com/office/drawing/2014/main" id="{74E4555A-A408-4CEC-A70A-8B7E28765305}"/>
                </a:ext>
              </a:extLst>
            </p:cNvPr>
            <p:cNvSpPr/>
            <p:nvPr/>
          </p:nvSpPr>
          <p:spPr>
            <a:xfrm>
              <a:off x="1047576" y="1644083"/>
              <a:ext cx="3923" cy="19612"/>
            </a:xfrm>
            <a:custGeom>
              <a:avLst/>
              <a:gdLst/>
              <a:ahLst/>
              <a:cxnLst/>
              <a:rect l="l" t="t" r="r" b="b"/>
              <a:pathLst>
                <a:path w="23" h="115" extrusionOk="0">
                  <a:moveTo>
                    <a:pt x="2" y="1"/>
                  </a:moveTo>
                  <a:lnTo>
                    <a:pt x="1" y="102"/>
                  </a:lnTo>
                  <a:lnTo>
                    <a:pt x="23" y="114"/>
                  </a:lnTo>
                  <a:lnTo>
                    <a:pt x="23" y="13"/>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156;p36">
              <a:extLst>
                <a:ext uri="{FF2B5EF4-FFF2-40B4-BE49-F238E27FC236}">
                  <a16:creationId xmlns:a16="http://schemas.microsoft.com/office/drawing/2014/main" id="{4A378D75-BFDD-415D-B2E4-1A3DD73C7A12}"/>
                </a:ext>
              </a:extLst>
            </p:cNvPr>
            <p:cNvSpPr/>
            <p:nvPr/>
          </p:nvSpPr>
          <p:spPr>
            <a:xfrm>
              <a:off x="1117672" y="1601619"/>
              <a:ext cx="6993" cy="4434"/>
            </a:xfrm>
            <a:custGeom>
              <a:avLst/>
              <a:gdLst/>
              <a:ahLst/>
              <a:cxnLst/>
              <a:rect l="l" t="t" r="r" b="b"/>
              <a:pathLst>
                <a:path w="41" h="26" extrusionOk="0">
                  <a:moveTo>
                    <a:pt x="21" y="1"/>
                  </a:moveTo>
                  <a:lnTo>
                    <a:pt x="0" y="12"/>
                  </a:lnTo>
                  <a:lnTo>
                    <a:pt x="21" y="25"/>
                  </a:lnTo>
                  <a:lnTo>
                    <a:pt x="41"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157;p36">
              <a:extLst>
                <a:ext uri="{FF2B5EF4-FFF2-40B4-BE49-F238E27FC236}">
                  <a16:creationId xmlns:a16="http://schemas.microsoft.com/office/drawing/2014/main" id="{C7F59995-AAB7-470D-88D6-C796076DC378}"/>
                </a:ext>
              </a:extLst>
            </p:cNvPr>
            <p:cNvSpPr/>
            <p:nvPr/>
          </p:nvSpPr>
          <p:spPr>
            <a:xfrm>
              <a:off x="1121083" y="1603665"/>
              <a:ext cx="3582" cy="19441"/>
            </a:xfrm>
            <a:custGeom>
              <a:avLst/>
              <a:gdLst/>
              <a:ahLst/>
              <a:cxnLst/>
              <a:rect l="l" t="t" r="r" b="b"/>
              <a:pathLst>
                <a:path w="21" h="114" extrusionOk="0">
                  <a:moveTo>
                    <a:pt x="21" y="0"/>
                  </a:moveTo>
                  <a:lnTo>
                    <a:pt x="1" y="13"/>
                  </a:lnTo>
                  <a:lnTo>
                    <a:pt x="1" y="113"/>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158;p36">
              <a:extLst>
                <a:ext uri="{FF2B5EF4-FFF2-40B4-BE49-F238E27FC236}">
                  <a16:creationId xmlns:a16="http://schemas.microsoft.com/office/drawing/2014/main" id="{474EA41B-3F25-4E44-9F56-6CCAF94CBA6F}"/>
                </a:ext>
              </a:extLst>
            </p:cNvPr>
            <p:cNvSpPr/>
            <p:nvPr/>
          </p:nvSpPr>
          <p:spPr>
            <a:xfrm>
              <a:off x="1117331" y="1603665"/>
              <a:ext cx="3923" cy="19441"/>
            </a:xfrm>
            <a:custGeom>
              <a:avLst/>
              <a:gdLst/>
              <a:ahLst/>
              <a:cxnLst/>
              <a:rect l="l" t="t" r="r" b="b"/>
              <a:pathLst>
                <a:path w="23" h="114" extrusionOk="0">
                  <a:moveTo>
                    <a:pt x="2" y="0"/>
                  </a:moveTo>
                  <a:lnTo>
                    <a:pt x="1" y="102"/>
                  </a:lnTo>
                  <a:lnTo>
                    <a:pt x="23" y="113"/>
                  </a:lnTo>
                  <a:lnTo>
                    <a:pt x="23" y="13"/>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159;p36">
              <a:extLst>
                <a:ext uri="{FF2B5EF4-FFF2-40B4-BE49-F238E27FC236}">
                  <a16:creationId xmlns:a16="http://schemas.microsoft.com/office/drawing/2014/main" id="{33620C31-AD70-4A75-96A2-143E2BE72E0F}"/>
                </a:ext>
              </a:extLst>
            </p:cNvPr>
            <p:cNvSpPr/>
            <p:nvPr/>
          </p:nvSpPr>
          <p:spPr>
            <a:xfrm>
              <a:off x="1021994" y="1531698"/>
              <a:ext cx="227855" cy="135918"/>
            </a:xfrm>
            <a:custGeom>
              <a:avLst/>
              <a:gdLst/>
              <a:ahLst/>
              <a:cxnLst/>
              <a:rect l="l" t="t" r="r" b="b"/>
              <a:pathLst>
                <a:path w="1336" h="797" extrusionOk="0">
                  <a:moveTo>
                    <a:pt x="1336" y="0"/>
                  </a:moveTo>
                  <a:lnTo>
                    <a:pt x="0" y="772"/>
                  </a:lnTo>
                  <a:lnTo>
                    <a:pt x="0" y="796"/>
                  </a:lnTo>
                  <a:lnTo>
                    <a:pt x="1336" y="25"/>
                  </a:lnTo>
                  <a:lnTo>
                    <a:pt x="133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160;p36">
              <a:extLst>
                <a:ext uri="{FF2B5EF4-FFF2-40B4-BE49-F238E27FC236}">
                  <a16:creationId xmlns:a16="http://schemas.microsoft.com/office/drawing/2014/main" id="{6EB24EF1-95DD-402C-9AB1-99B52DA98F1E}"/>
                </a:ext>
              </a:extLst>
            </p:cNvPr>
            <p:cNvSpPr/>
            <p:nvPr/>
          </p:nvSpPr>
          <p:spPr>
            <a:xfrm>
              <a:off x="1018242" y="1660966"/>
              <a:ext cx="3923" cy="6651"/>
            </a:xfrm>
            <a:custGeom>
              <a:avLst/>
              <a:gdLst/>
              <a:ahLst/>
              <a:cxnLst/>
              <a:rect l="l" t="t" r="r" b="b"/>
              <a:pathLst>
                <a:path w="23" h="39" extrusionOk="0">
                  <a:moveTo>
                    <a:pt x="0" y="1"/>
                  </a:moveTo>
                  <a:lnTo>
                    <a:pt x="0" y="25"/>
                  </a:lnTo>
                  <a:lnTo>
                    <a:pt x="22" y="38"/>
                  </a:lnTo>
                  <a:lnTo>
                    <a:pt x="22" y="14"/>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161;p36">
              <a:extLst>
                <a:ext uri="{FF2B5EF4-FFF2-40B4-BE49-F238E27FC236}">
                  <a16:creationId xmlns:a16="http://schemas.microsoft.com/office/drawing/2014/main" id="{7696C606-C6C2-455F-8419-308F60E84C58}"/>
                </a:ext>
              </a:extLst>
            </p:cNvPr>
            <p:cNvSpPr/>
            <p:nvPr/>
          </p:nvSpPr>
          <p:spPr>
            <a:xfrm>
              <a:off x="1018242" y="1529481"/>
              <a:ext cx="231607" cy="133872"/>
            </a:xfrm>
            <a:custGeom>
              <a:avLst/>
              <a:gdLst/>
              <a:ahLst/>
              <a:cxnLst/>
              <a:rect l="l" t="t" r="r" b="b"/>
              <a:pathLst>
                <a:path w="1358" h="785" extrusionOk="0">
                  <a:moveTo>
                    <a:pt x="1336" y="0"/>
                  </a:moveTo>
                  <a:lnTo>
                    <a:pt x="0" y="772"/>
                  </a:lnTo>
                  <a:lnTo>
                    <a:pt x="22" y="785"/>
                  </a:lnTo>
                  <a:lnTo>
                    <a:pt x="1358" y="13"/>
                  </a:lnTo>
                  <a:lnTo>
                    <a:pt x="1336"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162;p36">
              <a:extLst>
                <a:ext uri="{FF2B5EF4-FFF2-40B4-BE49-F238E27FC236}">
                  <a16:creationId xmlns:a16="http://schemas.microsoft.com/office/drawing/2014/main" id="{12006083-FC29-4872-8A7A-29195A6DF9D4}"/>
                </a:ext>
              </a:extLst>
            </p:cNvPr>
            <p:cNvSpPr/>
            <p:nvPr/>
          </p:nvSpPr>
          <p:spPr>
            <a:xfrm>
              <a:off x="1340922" y="1686888"/>
              <a:ext cx="30187" cy="17565"/>
            </a:xfrm>
            <a:custGeom>
              <a:avLst/>
              <a:gdLst/>
              <a:ahLst/>
              <a:cxnLst/>
              <a:rect l="l" t="t" r="r" b="b"/>
              <a:pathLst>
                <a:path w="177" h="103" extrusionOk="0">
                  <a:moveTo>
                    <a:pt x="88" y="1"/>
                  </a:moveTo>
                  <a:lnTo>
                    <a:pt x="1" y="52"/>
                  </a:lnTo>
                  <a:lnTo>
                    <a:pt x="89" y="102"/>
                  </a:lnTo>
                  <a:lnTo>
                    <a:pt x="176" y="52"/>
                  </a:lnTo>
                  <a:lnTo>
                    <a:pt x="8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163;p36">
              <a:extLst>
                <a:ext uri="{FF2B5EF4-FFF2-40B4-BE49-F238E27FC236}">
                  <a16:creationId xmlns:a16="http://schemas.microsoft.com/office/drawing/2014/main" id="{F16BEA28-AAF2-4B8A-9002-8EEBF696DC2A}"/>
                </a:ext>
              </a:extLst>
            </p:cNvPr>
            <p:cNvSpPr/>
            <p:nvPr/>
          </p:nvSpPr>
          <p:spPr>
            <a:xfrm>
              <a:off x="1355590" y="1695585"/>
              <a:ext cx="15520" cy="142910"/>
            </a:xfrm>
            <a:custGeom>
              <a:avLst/>
              <a:gdLst/>
              <a:ahLst/>
              <a:cxnLst/>
              <a:rect l="l" t="t" r="r" b="b"/>
              <a:pathLst>
                <a:path w="91" h="838" extrusionOk="0">
                  <a:moveTo>
                    <a:pt x="90" y="1"/>
                  </a:moveTo>
                  <a:lnTo>
                    <a:pt x="3" y="51"/>
                  </a:lnTo>
                  <a:lnTo>
                    <a:pt x="0" y="837"/>
                  </a:lnTo>
                  <a:lnTo>
                    <a:pt x="89" y="787"/>
                  </a:lnTo>
                  <a:lnTo>
                    <a:pt x="9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164;p36">
              <a:extLst>
                <a:ext uri="{FF2B5EF4-FFF2-40B4-BE49-F238E27FC236}">
                  <a16:creationId xmlns:a16="http://schemas.microsoft.com/office/drawing/2014/main" id="{CEE3F615-A226-4EA5-A1BC-0D9A91CFA059}"/>
                </a:ext>
              </a:extLst>
            </p:cNvPr>
            <p:cNvSpPr/>
            <p:nvPr/>
          </p:nvSpPr>
          <p:spPr>
            <a:xfrm>
              <a:off x="1340752" y="1695585"/>
              <a:ext cx="15520" cy="142910"/>
            </a:xfrm>
            <a:custGeom>
              <a:avLst/>
              <a:gdLst/>
              <a:ahLst/>
              <a:cxnLst/>
              <a:rect l="l" t="t" r="r" b="b"/>
              <a:pathLst>
                <a:path w="91" h="838" extrusionOk="0">
                  <a:moveTo>
                    <a:pt x="2" y="1"/>
                  </a:moveTo>
                  <a:lnTo>
                    <a:pt x="0" y="787"/>
                  </a:lnTo>
                  <a:lnTo>
                    <a:pt x="87" y="837"/>
                  </a:lnTo>
                  <a:lnTo>
                    <a:pt x="90" y="51"/>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165;p36">
              <a:extLst>
                <a:ext uri="{FF2B5EF4-FFF2-40B4-BE49-F238E27FC236}">
                  <a16:creationId xmlns:a16="http://schemas.microsoft.com/office/drawing/2014/main" id="{14E09BEF-3A06-4B1D-AC62-631AA279D6B5}"/>
                </a:ext>
              </a:extLst>
            </p:cNvPr>
            <p:cNvSpPr/>
            <p:nvPr/>
          </p:nvSpPr>
          <p:spPr>
            <a:xfrm>
              <a:off x="1074523" y="1532381"/>
              <a:ext cx="30187" cy="17565"/>
            </a:xfrm>
            <a:custGeom>
              <a:avLst/>
              <a:gdLst/>
              <a:ahLst/>
              <a:cxnLst/>
              <a:rect l="l" t="t" r="r" b="b"/>
              <a:pathLst>
                <a:path w="177" h="103" extrusionOk="0">
                  <a:moveTo>
                    <a:pt x="88" y="1"/>
                  </a:moveTo>
                  <a:lnTo>
                    <a:pt x="1" y="51"/>
                  </a:lnTo>
                  <a:lnTo>
                    <a:pt x="88" y="102"/>
                  </a:lnTo>
                  <a:lnTo>
                    <a:pt x="176" y="51"/>
                  </a:lnTo>
                  <a:lnTo>
                    <a:pt x="8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166;p36">
              <a:extLst>
                <a:ext uri="{FF2B5EF4-FFF2-40B4-BE49-F238E27FC236}">
                  <a16:creationId xmlns:a16="http://schemas.microsoft.com/office/drawing/2014/main" id="{FAF7A971-BB24-424B-98FB-8A2085C56356}"/>
                </a:ext>
              </a:extLst>
            </p:cNvPr>
            <p:cNvSpPr/>
            <p:nvPr/>
          </p:nvSpPr>
          <p:spPr>
            <a:xfrm>
              <a:off x="1089191" y="1541078"/>
              <a:ext cx="15520" cy="142740"/>
            </a:xfrm>
            <a:custGeom>
              <a:avLst/>
              <a:gdLst/>
              <a:ahLst/>
              <a:cxnLst/>
              <a:rect l="l" t="t" r="r" b="b"/>
              <a:pathLst>
                <a:path w="91" h="837" extrusionOk="0">
                  <a:moveTo>
                    <a:pt x="90" y="0"/>
                  </a:moveTo>
                  <a:lnTo>
                    <a:pt x="2" y="51"/>
                  </a:lnTo>
                  <a:lnTo>
                    <a:pt x="0" y="837"/>
                  </a:lnTo>
                  <a:lnTo>
                    <a:pt x="87" y="786"/>
                  </a:lnTo>
                  <a:lnTo>
                    <a:pt x="9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167;p36">
              <a:extLst>
                <a:ext uri="{FF2B5EF4-FFF2-40B4-BE49-F238E27FC236}">
                  <a16:creationId xmlns:a16="http://schemas.microsoft.com/office/drawing/2014/main" id="{143A0652-94A1-47B8-839E-3746A0882F4C}"/>
                </a:ext>
              </a:extLst>
            </p:cNvPr>
            <p:cNvSpPr/>
            <p:nvPr/>
          </p:nvSpPr>
          <p:spPr>
            <a:xfrm>
              <a:off x="1074182" y="1541078"/>
              <a:ext cx="15350" cy="142740"/>
            </a:xfrm>
            <a:custGeom>
              <a:avLst/>
              <a:gdLst/>
              <a:ahLst/>
              <a:cxnLst/>
              <a:rect l="l" t="t" r="r" b="b"/>
              <a:pathLst>
                <a:path w="90" h="837" extrusionOk="0">
                  <a:moveTo>
                    <a:pt x="3" y="0"/>
                  </a:moveTo>
                  <a:lnTo>
                    <a:pt x="0" y="786"/>
                  </a:lnTo>
                  <a:lnTo>
                    <a:pt x="88" y="837"/>
                  </a:lnTo>
                  <a:lnTo>
                    <a:pt x="90" y="51"/>
                  </a:lnTo>
                  <a:lnTo>
                    <a:pt x="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168;p36">
              <a:extLst>
                <a:ext uri="{FF2B5EF4-FFF2-40B4-BE49-F238E27FC236}">
                  <a16:creationId xmlns:a16="http://schemas.microsoft.com/office/drawing/2014/main" id="{8B77F561-0CDB-47A1-B9AC-7076A700743E}"/>
                </a:ext>
              </a:extLst>
            </p:cNvPr>
            <p:cNvSpPr/>
            <p:nvPr/>
          </p:nvSpPr>
          <p:spPr>
            <a:xfrm>
              <a:off x="1331542" y="1258668"/>
              <a:ext cx="727566" cy="298952"/>
            </a:xfrm>
            <a:custGeom>
              <a:avLst/>
              <a:gdLst/>
              <a:ahLst/>
              <a:cxnLst/>
              <a:rect l="l" t="t" r="r" b="b"/>
              <a:pathLst>
                <a:path w="4266" h="1753" extrusionOk="0">
                  <a:moveTo>
                    <a:pt x="1723" y="0"/>
                  </a:moveTo>
                  <a:lnTo>
                    <a:pt x="1" y="274"/>
                  </a:lnTo>
                  <a:lnTo>
                    <a:pt x="2543" y="1752"/>
                  </a:lnTo>
                  <a:lnTo>
                    <a:pt x="4265" y="1478"/>
                  </a:lnTo>
                  <a:lnTo>
                    <a:pt x="172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169;p36">
              <a:extLst>
                <a:ext uri="{FF2B5EF4-FFF2-40B4-BE49-F238E27FC236}">
                  <a16:creationId xmlns:a16="http://schemas.microsoft.com/office/drawing/2014/main" id="{3AFA7871-99A0-456E-907B-D1436C315234}"/>
                </a:ext>
              </a:extLst>
            </p:cNvPr>
            <p:cNvSpPr/>
            <p:nvPr/>
          </p:nvSpPr>
          <p:spPr>
            <a:xfrm>
              <a:off x="1331542" y="1305395"/>
              <a:ext cx="434391" cy="582556"/>
            </a:xfrm>
            <a:custGeom>
              <a:avLst/>
              <a:gdLst/>
              <a:ahLst/>
              <a:cxnLst/>
              <a:rect l="l" t="t" r="r" b="b"/>
              <a:pathLst>
                <a:path w="2547" h="3416" extrusionOk="0">
                  <a:moveTo>
                    <a:pt x="1" y="0"/>
                  </a:moveTo>
                  <a:lnTo>
                    <a:pt x="5" y="1938"/>
                  </a:lnTo>
                  <a:lnTo>
                    <a:pt x="2547" y="3415"/>
                  </a:lnTo>
                  <a:lnTo>
                    <a:pt x="2543" y="147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170;p36">
              <a:extLst>
                <a:ext uri="{FF2B5EF4-FFF2-40B4-BE49-F238E27FC236}">
                  <a16:creationId xmlns:a16="http://schemas.microsoft.com/office/drawing/2014/main" id="{1C127255-1069-4165-AB63-CD097F8E6D49}"/>
                </a:ext>
              </a:extLst>
            </p:cNvPr>
            <p:cNvSpPr/>
            <p:nvPr/>
          </p:nvSpPr>
          <p:spPr>
            <a:xfrm>
              <a:off x="1765080" y="1510552"/>
              <a:ext cx="294540" cy="377400"/>
            </a:xfrm>
            <a:custGeom>
              <a:avLst/>
              <a:gdLst/>
              <a:ahLst/>
              <a:cxnLst/>
              <a:rect l="l" t="t" r="r" b="b"/>
              <a:pathLst>
                <a:path w="1727" h="2213" extrusionOk="0">
                  <a:moveTo>
                    <a:pt x="1723" y="1"/>
                  </a:moveTo>
                  <a:lnTo>
                    <a:pt x="1" y="275"/>
                  </a:lnTo>
                  <a:lnTo>
                    <a:pt x="5" y="2212"/>
                  </a:lnTo>
                  <a:lnTo>
                    <a:pt x="1726" y="1219"/>
                  </a:lnTo>
                  <a:lnTo>
                    <a:pt x="1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171;p36">
              <a:extLst>
                <a:ext uri="{FF2B5EF4-FFF2-40B4-BE49-F238E27FC236}">
                  <a16:creationId xmlns:a16="http://schemas.microsoft.com/office/drawing/2014/main" id="{9FFB9E65-CF14-4B26-B349-BA57D44E0D48}"/>
                </a:ext>
              </a:extLst>
            </p:cNvPr>
            <p:cNvSpPr/>
            <p:nvPr/>
          </p:nvSpPr>
          <p:spPr>
            <a:xfrm>
              <a:off x="1507720" y="1623618"/>
              <a:ext cx="4093" cy="113919"/>
            </a:xfrm>
            <a:custGeom>
              <a:avLst/>
              <a:gdLst/>
              <a:ahLst/>
              <a:cxnLst/>
              <a:rect l="l" t="t" r="r" b="b"/>
              <a:pathLst>
                <a:path w="24" h="668" extrusionOk="0">
                  <a:moveTo>
                    <a:pt x="23" y="1"/>
                  </a:moveTo>
                  <a:lnTo>
                    <a:pt x="1" y="14"/>
                  </a:lnTo>
                  <a:lnTo>
                    <a:pt x="0" y="668"/>
                  </a:lnTo>
                  <a:lnTo>
                    <a:pt x="22" y="655"/>
                  </a:lnTo>
                  <a:lnTo>
                    <a:pt x="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172;p36">
              <a:extLst>
                <a:ext uri="{FF2B5EF4-FFF2-40B4-BE49-F238E27FC236}">
                  <a16:creationId xmlns:a16="http://schemas.microsoft.com/office/drawing/2014/main" id="{EDB5FDE6-6FD8-4314-B3DC-EBEDDADDAD94}"/>
                </a:ext>
              </a:extLst>
            </p:cNvPr>
            <p:cNvSpPr/>
            <p:nvPr/>
          </p:nvSpPr>
          <p:spPr>
            <a:xfrm>
              <a:off x="1449051" y="1589681"/>
              <a:ext cx="62762" cy="36324"/>
            </a:xfrm>
            <a:custGeom>
              <a:avLst/>
              <a:gdLst/>
              <a:ahLst/>
              <a:cxnLst/>
              <a:rect l="l" t="t" r="r" b="b"/>
              <a:pathLst>
                <a:path w="368" h="213" extrusionOk="0">
                  <a:moveTo>
                    <a:pt x="24" y="1"/>
                  </a:moveTo>
                  <a:lnTo>
                    <a:pt x="0" y="14"/>
                  </a:lnTo>
                  <a:lnTo>
                    <a:pt x="345" y="213"/>
                  </a:lnTo>
                  <a:lnTo>
                    <a:pt x="367" y="200"/>
                  </a:lnTo>
                  <a:lnTo>
                    <a:pt x="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173;p36">
              <a:extLst>
                <a:ext uri="{FF2B5EF4-FFF2-40B4-BE49-F238E27FC236}">
                  <a16:creationId xmlns:a16="http://schemas.microsoft.com/office/drawing/2014/main" id="{26545F43-4727-442E-9B6B-5167AF51C052}"/>
                </a:ext>
              </a:extLst>
            </p:cNvPr>
            <p:cNvSpPr/>
            <p:nvPr/>
          </p:nvSpPr>
          <p:spPr>
            <a:xfrm>
              <a:off x="1448710" y="1592069"/>
              <a:ext cx="59351" cy="145469"/>
            </a:xfrm>
            <a:custGeom>
              <a:avLst/>
              <a:gdLst/>
              <a:ahLst/>
              <a:cxnLst/>
              <a:rect l="l" t="t" r="r" b="b"/>
              <a:pathLst>
                <a:path w="348" h="853" extrusionOk="0">
                  <a:moveTo>
                    <a:pt x="2" y="0"/>
                  </a:moveTo>
                  <a:lnTo>
                    <a:pt x="1" y="654"/>
                  </a:lnTo>
                  <a:lnTo>
                    <a:pt x="346" y="853"/>
                  </a:lnTo>
                  <a:lnTo>
                    <a:pt x="347" y="199"/>
                  </a:lnTo>
                  <a:lnTo>
                    <a:pt x="2"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174;p36">
              <a:extLst>
                <a:ext uri="{FF2B5EF4-FFF2-40B4-BE49-F238E27FC236}">
                  <a16:creationId xmlns:a16="http://schemas.microsoft.com/office/drawing/2014/main" id="{00FE77BE-1190-4A48-B75C-F0CFEAF98E71}"/>
                </a:ext>
              </a:extLst>
            </p:cNvPr>
            <p:cNvSpPr/>
            <p:nvPr/>
          </p:nvSpPr>
          <p:spPr>
            <a:xfrm>
              <a:off x="1501410" y="1674097"/>
              <a:ext cx="1535" cy="12108"/>
            </a:xfrm>
            <a:custGeom>
              <a:avLst/>
              <a:gdLst/>
              <a:ahLst/>
              <a:cxnLst/>
              <a:rect l="l" t="t" r="r" b="b"/>
              <a:pathLst>
                <a:path w="9" h="71" extrusionOk="0">
                  <a:moveTo>
                    <a:pt x="8" y="0"/>
                  </a:moveTo>
                  <a:lnTo>
                    <a:pt x="2" y="5"/>
                  </a:lnTo>
                  <a:lnTo>
                    <a:pt x="1" y="70"/>
                  </a:lnTo>
                  <a:lnTo>
                    <a:pt x="8" y="66"/>
                  </a:lnTo>
                  <a:lnTo>
                    <a:pt x="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175;p36">
              <a:extLst>
                <a:ext uri="{FF2B5EF4-FFF2-40B4-BE49-F238E27FC236}">
                  <a16:creationId xmlns:a16="http://schemas.microsoft.com/office/drawing/2014/main" id="{09D53829-BED3-46D5-A833-6B6976EAB919}"/>
                </a:ext>
              </a:extLst>
            </p:cNvPr>
            <p:cNvSpPr/>
            <p:nvPr/>
          </p:nvSpPr>
          <p:spPr>
            <a:xfrm>
              <a:off x="1500387" y="1673415"/>
              <a:ext cx="2558" cy="1535"/>
            </a:xfrm>
            <a:custGeom>
              <a:avLst/>
              <a:gdLst/>
              <a:ahLst/>
              <a:cxnLst/>
              <a:rect l="l" t="t" r="r" b="b"/>
              <a:pathLst>
                <a:path w="15" h="9" extrusionOk="0">
                  <a:moveTo>
                    <a:pt x="7" y="0"/>
                  </a:moveTo>
                  <a:lnTo>
                    <a:pt x="1" y="4"/>
                  </a:lnTo>
                  <a:lnTo>
                    <a:pt x="8" y="9"/>
                  </a:lnTo>
                  <a:lnTo>
                    <a:pt x="14" y="4"/>
                  </a:lnTo>
                  <a:lnTo>
                    <a:pt x="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176;p36">
              <a:extLst>
                <a:ext uri="{FF2B5EF4-FFF2-40B4-BE49-F238E27FC236}">
                  <a16:creationId xmlns:a16="http://schemas.microsoft.com/office/drawing/2014/main" id="{B4C67755-4D7C-4F3C-9EF2-194480ECA264}"/>
                </a:ext>
              </a:extLst>
            </p:cNvPr>
            <p:cNvSpPr/>
            <p:nvPr/>
          </p:nvSpPr>
          <p:spPr>
            <a:xfrm>
              <a:off x="1500216" y="1674097"/>
              <a:ext cx="1706" cy="12108"/>
            </a:xfrm>
            <a:custGeom>
              <a:avLst/>
              <a:gdLst/>
              <a:ahLst/>
              <a:cxnLst/>
              <a:rect l="l" t="t" r="r" b="b"/>
              <a:pathLst>
                <a:path w="10" h="71" extrusionOk="0">
                  <a:moveTo>
                    <a:pt x="2" y="0"/>
                  </a:moveTo>
                  <a:lnTo>
                    <a:pt x="1" y="66"/>
                  </a:lnTo>
                  <a:lnTo>
                    <a:pt x="8" y="70"/>
                  </a:lnTo>
                  <a:lnTo>
                    <a:pt x="9" y="5"/>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177;p36">
              <a:extLst>
                <a:ext uri="{FF2B5EF4-FFF2-40B4-BE49-F238E27FC236}">
                  <a16:creationId xmlns:a16="http://schemas.microsoft.com/office/drawing/2014/main" id="{BA1BBC3A-CE25-4399-9A0F-0F6D80C06885}"/>
                </a:ext>
              </a:extLst>
            </p:cNvPr>
            <p:cNvSpPr/>
            <p:nvPr/>
          </p:nvSpPr>
          <p:spPr>
            <a:xfrm>
              <a:off x="1356784" y="1523172"/>
              <a:ext cx="313471" cy="195436"/>
            </a:xfrm>
            <a:custGeom>
              <a:avLst/>
              <a:gdLst/>
              <a:ahLst/>
              <a:cxnLst/>
              <a:rect l="l" t="t" r="r" b="b"/>
              <a:pathLst>
                <a:path w="1838" h="1146" extrusionOk="0">
                  <a:moveTo>
                    <a:pt x="1838" y="1"/>
                  </a:moveTo>
                  <a:lnTo>
                    <a:pt x="0" y="1068"/>
                  </a:lnTo>
                  <a:lnTo>
                    <a:pt x="0" y="1145"/>
                  </a:lnTo>
                  <a:lnTo>
                    <a:pt x="1838" y="78"/>
                  </a:lnTo>
                  <a:lnTo>
                    <a:pt x="183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178;p36">
              <a:extLst>
                <a:ext uri="{FF2B5EF4-FFF2-40B4-BE49-F238E27FC236}">
                  <a16:creationId xmlns:a16="http://schemas.microsoft.com/office/drawing/2014/main" id="{E8816493-4573-4884-99F2-5689FBA3A96E}"/>
                </a:ext>
              </a:extLst>
            </p:cNvPr>
            <p:cNvSpPr/>
            <p:nvPr/>
          </p:nvSpPr>
          <p:spPr>
            <a:xfrm>
              <a:off x="1041437" y="1523172"/>
              <a:ext cx="315518" cy="195436"/>
            </a:xfrm>
            <a:custGeom>
              <a:avLst/>
              <a:gdLst/>
              <a:ahLst/>
              <a:cxnLst/>
              <a:rect l="l" t="t" r="r" b="b"/>
              <a:pathLst>
                <a:path w="1850" h="1146" extrusionOk="0">
                  <a:moveTo>
                    <a:pt x="1" y="1"/>
                  </a:moveTo>
                  <a:lnTo>
                    <a:pt x="1" y="78"/>
                  </a:lnTo>
                  <a:lnTo>
                    <a:pt x="1849" y="1145"/>
                  </a:lnTo>
                  <a:lnTo>
                    <a:pt x="1849" y="1068"/>
                  </a:lnTo>
                  <a:lnTo>
                    <a:pt x="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179;p36">
              <a:extLst>
                <a:ext uri="{FF2B5EF4-FFF2-40B4-BE49-F238E27FC236}">
                  <a16:creationId xmlns:a16="http://schemas.microsoft.com/office/drawing/2014/main" id="{7C7B9917-4349-4E0F-87F6-02286E60FF2C}"/>
                </a:ext>
              </a:extLst>
            </p:cNvPr>
            <p:cNvSpPr/>
            <p:nvPr/>
          </p:nvSpPr>
          <p:spPr>
            <a:xfrm>
              <a:off x="1041437" y="1341208"/>
              <a:ext cx="628818" cy="364268"/>
            </a:xfrm>
            <a:custGeom>
              <a:avLst/>
              <a:gdLst/>
              <a:ahLst/>
              <a:cxnLst/>
              <a:rect l="l" t="t" r="r" b="b"/>
              <a:pathLst>
                <a:path w="3687" h="2136" extrusionOk="0">
                  <a:moveTo>
                    <a:pt x="1838" y="1"/>
                  </a:moveTo>
                  <a:lnTo>
                    <a:pt x="1" y="1068"/>
                  </a:lnTo>
                  <a:lnTo>
                    <a:pt x="1849" y="2135"/>
                  </a:lnTo>
                  <a:lnTo>
                    <a:pt x="3687" y="1068"/>
                  </a:lnTo>
                  <a:lnTo>
                    <a:pt x="18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180;p36">
              <a:extLst>
                <a:ext uri="{FF2B5EF4-FFF2-40B4-BE49-F238E27FC236}">
                  <a16:creationId xmlns:a16="http://schemas.microsoft.com/office/drawing/2014/main" id="{8722CA86-E648-4DED-B37E-09A67B39281E}"/>
                </a:ext>
              </a:extLst>
            </p:cNvPr>
            <p:cNvSpPr/>
            <p:nvPr/>
          </p:nvSpPr>
          <p:spPr>
            <a:xfrm>
              <a:off x="1331542" y="1322960"/>
              <a:ext cx="434391" cy="333913"/>
            </a:xfrm>
            <a:custGeom>
              <a:avLst/>
              <a:gdLst/>
              <a:ahLst/>
              <a:cxnLst/>
              <a:rect l="l" t="t" r="r" b="b"/>
              <a:pathLst>
                <a:path w="2547" h="1958" extrusionOk="0">
                  <a:moveTo>
                    <a:pt x="1" y="0"/>
                  </a:moveTo>
                  <a:lnTo>
                    <a:pt x="1" y="463"/>
                  </a:lnTo>
                  <a:lnTo>
                    <a:pt x="2547" y="1958"/>
                  </a:lnTo>
                  <a:lnTo>
                    <a:pt x="2543" y="147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181;p36">
              <a:extLst>
                <a:ext uri="{FF2B5EF4-FFF2-40B4-BE49-F238E27FC236}">
                  <a16:creationId xmlns:a16="http://schemas.microsoft.com/office/drawing/2014/main" id="{41FBB5E6-DF70-4616-BAD1-05285C034C5D}"/>
                </a:ext>
              </a:extLst>
            </p:cNvPr>
            <p:cNvSpPr/>
            <p:nvPr/>
          </p:nvSpPr>
          <p:spPr>
            <a:xfrm>
              <a:off x="1598453" y="1484460"/>
              <a:ext cx="167480" cy="403492"/>
            </a:xfrm>
            <a:custGeom>
              <a:avLst/>
              <a:gdLst/>
              <a:ahLst/>
              <a:cxnLst/>
              <a:rect l="l" t="t" r="r" b="b"/>
              <a:pathLst>
                <a:path w="982" h="2366" extrusionOk="0">
                  <a:moveTo>
                    <a:pt x="6" y="0"/>
                  </a:moveTo>
                  <a:lnTo>
                    <a:pt x="0" y="1798"/>
                  </a:lnTo>
                  <a:lnTo>
                    <a:pt x="982" y="2365"/>
                  </a:lnTo>
                  <a:lnTo>
                    <a:pt x="978" y="560"/>
                  </a:lnTo>
                  <a:lnTo>
                    <a:pt x="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182;p36">
              <a:extLst>
                <a:ext uri="{FF2B5EF4-FFF2-40B4-BE49-F238E27FC236}">
                  <a16:creationId xmlns:a16="http://schemas.microsoft.com/office/drawing/2014/main" id="{A4E905BC-5F22-4B3F-B201-5FF87D6FC3AF}"/>
                </a:ext>
              </a:extLst>
            </p:cNvPr>
            <p:cNvSpPr/>
            <p:nvPr/>
          </p:nvSpPr>
          <p:spPr>
            <a:xfrm>
              <a:off x="1559397" y="1971515"/>
              <a:ext cx="7334" cy="4434"/>
            </a:xfrm>
            <a:custGeom>
              <a:avLst/>
              <a:gdLst/>
              <a:ahLst/>
              <a:cxnLst/>
              <a:rect l="l" t="t" r="r" b="b"/>
              <a:pathLst>
                <a:path w="43" h="26" extrusionOk="0">
                  <a:moveTo>
                    <a:pt x="22" y="1"/>
                  </a:moveTo>
                  <a:lnTo>
                    <a:pt x="0" y="12"/>
                  </a:lnTo>
                  <a:lnTo>
                    <a:pt x="22" y="26"/>
                  </a:lnTo>
                  <a:lnTo>
                    <a:pt x="42" y="12"/>
                  </a:lnTo>
                  <a:lnTo>
                    <a:pt x="2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183;p36">
              <a:extLst>
                <a:ext uri="{FF2B5EF4-FFF2-40B4-BE49-F238E27FC236}">
                  <a16:creationId xmlns:a16="http://schemas.microsoft.com/office/drawing/2014/main" id="{AB928DFF-726B-475F-B85D-B8705D2D0810}"/>
                </a:ext>
              </a:extLst>
            </p:cNvPr>
            <p:cNvSpPr/>
            <p:nvPr/>
          </p:nvSpPr>
          <p:spPr>
            <a:xfrm>
              <a:off x="1562979" y="1973561"/>
              <a:ext cx="3752" cy="19441"/>
            </a:xfrm>
            <a:custGeom>
              <a:avLst/>
              <a:gdLst/>
              <a:ahLst/>
              <a:cxnLst/>
              <a:rect l="l" t="t" r="r" b="b"/>
              <a:pathLst>
                <a:path w="22" h="114" extrusionOk="0">
                  <a:moveTo>
                    <a:pt x="21" y="0"/>
                  </a:moveTo>
                  <a:lnTo>
                    <a:pt x="1" y="14"/>
                  </a:lnTo>
                  <a:lnTo>
                    <a:pt x="1" y="114"/>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184;p36">
              <a:extLst>
                <a:ext uri="{FF2B5EF4-FFF2-40B4-BE49-F238E27FC236}">
                  <a16:creationId xmlns:a16="http://schemas.microsoft.com/office/drawing/2014/main" id="{450F6059-53DE-4A7F-BDFF-BA549180D286}"/>
                </a:ext>
              </a:extLst>
            </p:cNvPr>
            <p:cNvSpPr/>
            <p:nvPr/>
          </p:nvSpPr>
          <p:spPr>
            <a:xfrm>
              <a:off x="1559397" y="1973561"/>
              <a:ext cx="3752" cy="19441"/>
            </a:xfrm>
            <a:custGeom>
              <a:avLst/>
              <a:gdLst/>
              <a:ahLst/>
              <a:cxnLst/>
              <a:rect l="l" t="t" r="r" b="b"/>
              <a:pathLst>
                <a:path w="22" h="114" extrusionOk="0">
                  <a:moveTo>
                    <a:pt x="0" y="0"/>
                  </a:moveTo>
                  <a:lnTo>
                    <a:pt x="0" y="102"/>
                  </a:lnTo>
                  <a:lnTo>
                    <a:pt x="22" y="114"/>
                  </a:lnTo>
                  <a:lnTo>
                    <a:pt x="22" y="14"/>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185;p36">
              <a:extLst>
                <a:ext uri="{FF2B5EF4-FFF2-40B4-BE49-F238E27FC236}">
                  <a16:creationId xmlns:a16="http://schemas.microsoft.com/office/drawing/2014/main" id="{7C269FDE-A12E-42DD-B226-37642A18EA78}"/>
                </a:ext>
              </a:extLst>
            </p:cNvPr>
            <p:cNvSpPr/>
            <p:nvPr/>
          </p:nvSpPr>
          <p:spPr>
            <a:xfrm>
              <a:off x="1594189" y="1951221"/>
              <a:ext cx="7334" cy="4434"/>
            </a:xfrm>
            <a:custGeom>
              <a:avLst/>
              <a:gdLst/>
              <a:ahLst/>
              <a:cxnLst/>
              <a:rect l="l" t="t" r="r" b="b"/>
              <a:pathLst>
                <a:path w="43" h="26" extrusionOk="0">
                  <a:moveTo>
                    <a:pt x="22" y="1"/>
                  </a:moveTo>
                  <a:lnTo>
                    <a:pt x="1" y="14"/>
                  </a:lnTo>
                  <a:lnTo>
                    <a:pt x="22" y="26"/>
                  </a:lnTo>
                  <a:lnTo>
                    <a:pt x="43" y="14"/>
                  </a:lnTo>
                  <a:lnTo>
                    <a:pt x="2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186;p36">
              <a:extLst>
                <a:ext uri="{FF2B5EF4-FFF2-40B4-BE49-F238E27FC236}">
                  <a16:creationId xmlns:a16="http://schemas.microsoft.com/office/drawing/2014/main" id="{D13DEE1E-32FA-4580-9190-0772EFE63330}"/>
                </a:ext>
              </a:extLst>
            </p:cNvPr>
            <p:cNvSpPr/>
            <p:nvPr/>
          </p:nvSpPr>
          <p:spPr>
            <a:xfrm>
              <a:off x="1597941" y="1953608"/>
              <a:ext cx="3582" cy="19441"/>
            </a:xfrm>
            <a:custGeom>
              <a:avLst/>
              <a:gdLst/>
              <a:ahLst/>
              <a:cxnLst/>
              <a:rect l="l" t="t" r="r" b="b"/>
              <a:pathLst>
                <a:path w="21" h="114" extrusionOk="0">
                  <a:moveTo>
                    <a:pt x="21" y="0"/>
                  </a:moveTo>
                  <a:lnTo>
                    <a:pt x="0" y="12"/>
                  </a:lnTo>
                  <a:lnTo>
                    <a:pt x="0" y="113"/>
                  </a:lnTo>
                  <a:lnTo>
                    <a:pt x="21" y="100"/>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187;p36">
              <a:extLst>
                <a:ext uri="{FF2B5EF4-FFF2-40B4-BE49-F238E27FC236}">
                  <a16:creationId xmlns:a16="http://schemas.microsoft.com/office/drawing/2014/main" id="{EB19CDA0-16B5-44BC-9915-443CEFE8ED86}"/>
                </a:ext>
              </a:extLst>
            </p:cNvPr>
            <p:cNvSpPr/>
            <p:nvPr/>
          </p:nvSpPr>
          <p:spPr>
            <a:xfrm>
              <a:off x="1594189" y="1953608"/>
              <a:ext cx="3923" cy="19441"/>
            </a:xfrm>
            <a:custGeom>
              <a:avLst/>
              <a:gdLst/>
              <a:ahLst/>
              <a:cxnLst/>
              <a:rect l="l" t="t" r="r" b="b"/>
              <a:pathLst>
                <a:path w="23" h="114" extrusionOk="0">
                  <a:moveTo>
                    <a:pt x="1" y="0"/>
                  </a:moveTo>
                  <a:lnTo>
                    <a:pt x="1" y="102"/>
                  </a:lnTo>
                  <a:lnTo>
                    <a:pt x="22" y="113"/>
                  </a:lnTo>
                  <a:lnTo>
                    <a:pt x="22" y="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188;p36">
              <a:extLst>
                <a:ext uri="{FF2B5EF4-FFF2-40B4-BE49-F238E27FC236}">
                  <a16:creationId xmlns:a16="http://schemas.microsoft.com/office/drawing/2014/main" id="{A832528D-1268-4E7B-A410-071A61D70A39}"/>
                </a:ext>
              </a:extLst>
            </p:cNvPr>
            <p:cNvSpPr/>
            <p:nvPr/>
          </p:nvSpPr>
          <p:spPr>
            <a:xfrm>
              <a:off x="1628981" y="1931268"/>
              <a:ext cx="7504" cy="4093"/>
            </a:xfrm>
            <a:custGeom>
              <a:avLst/>
              <a:gdLst/>
              <a:ahLst/>
              <a:cxnLst/>
              <a:rect l="l" t="t" r="r" b="b"/>
              <a:pathLst>
                <a:path w="44" h="24" extrusionOk="0">
                  <a:moveTo>
                    <a:pt x="23" y="1"/>
                  </a:moveTo>
                  <a:lnTo>
                    <a:pt x="1" y="12"/>
                  </a:lnTo>
                  <a:lnTo>
                    <a:pt x="23" y="24"/>
                  </a:lnTo>
                  <a:lnTo>
                    <a:pt x="43" y="12"/>
                  </a:lnTo>
                  <a:lnTo>
                    <a:pt x="2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189;p36">
              <a:extLst>
                <a:ext uri="{FF2B5EF4-FFF2-40B4-BE49-F238E27FC236}">
                  <a16:creationId xmlns:a16="http://schemas.microsoft.com/office/drawing/2014/main" id="{D045F9FF-6258-46DE-83CB-6D06C1C4DD21}"/>
                </a:ext>
              </a:extLst>
            </p:cNvPr>
            <p:cNvSpPr/>
            <p:nvPr/>
          </p:nvSpPr>
          <p:spPr>
            <a:xfrm>
              <a:off x="1632734" y="1933314"/>
              <a:ext cx="3752" cy="19441"/>
            </a:xfrm>
            <a:custGeom>
              <a:avLst/>
              <a:gdLst/>
              <a:ahLst/>
              <a:cxnLst/>
              <a:rect l="l" t="t" r="r" b="b"/>
              <a:pathLst>
                <a:path w="22" h="114" extrusionOk="0">
                  <a:moveTo>
                    <a:pt x="21" y="0"/>
                  </a:moveTo>
                  <a:lnTo>
                    <a:pt x="1" y="12"/>
                  </a:lnTo>
                  <a:lnTo>
                    <a:pt x="1" y="113"/>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190;p36">
              <a:extLst>
                <a:ext uri="{FF2B5EF4-FFF2-40B4-BE49-F238E27FC236}">
                  <a16:creationId xmlns:a16="http://schemas.microsoft.com/office/drawing/2014/main" id="{B06E4BFD-DE61-40AE-9EF4-A105DAD188A7}"/>
                </a:ext>
              </a:extLst>
            </p:cNvPr>
            <p:cNvSpPr/>
            <p:nvPr/>
          </p:nvSpPr>
          <p:spPr>
            <a:xfrm>
              <a:off x="1628981" y="1933314"/>
              <a:ext cx="3923" cy="19441"/>
            </a:xfrm>
            <a:custGeom>
              <a:avLst/>
              <a:gdLst/>
              <a:ahLst/>
              <a:cxnLst/>
              <a:rect l="l" t="t" r="r" b="b"/>
              <a:pathLst>
                <a:path w="23" h="114" extrusionOk="0">
                  <a:moveTo>
                    <a:pt x="1" y="0"/>
                  </a:moveTo>
                  <a:lnTo>
                    <a:pt x="1" y="102"/>
                  </a:lnTo>
                  <a:lnTo>
                    <a:pt x="23" y="113"/>
                  </a:lnTo>
                  <a:lnTo>
                    <a:pt x="23" y="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191;p36">
              <a:extLst>
                <a:ext uri="{FF2B5EF4-FFF2-40B4-BE49-F238E27FC236}">
                  <a16:creationId xmlns:a16="http://schemas.microsoft.com/office/drawing/2014/main" id="{35658BA7-4924-4785-A7B2-CB562471EE02}"/>
                </a:ext>
              </a:extLst>
            </p:cNvPr>
            <p:cNvSpPr/>
            <p:nvPr/>
          </p:nvSpPr>
          <p:spPr>
            <a:xfrm>
              <a:off x="1664115" y="1910974"/>
              <a:ext cx="7163" cy="4434"/>
            </a:xfrm>
            <a:custGeom>
              <a:avLst/>
              <a:gdLst/>
              <a:ahLst/>
              <a:cxnLst/>
              <a:rect l="l" t="t" r="r" b="b"/>
              <a:pathLst>
                <a:path w="42" h="26" extrusionOk="0">
                  <a:moveTo>
                    <a:pt x="21" y="1"/>
                  </a:moveTo>
                  <a:lnTo>
                    <a:pt x="1" y="12"/>
                  </a:lnTo>
                  <a:lnTo>
                    <a:pt x="21" y="25"/>
                  </a:lnTo>
                  <a:lnTo>
                    <a:pt x="42"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192;p36">
              <a:extLst>
                <a:ext uri="{FF2B5EF4-FFF2-40B4-BE49-F238E27FC236}">
                  <a16:creationId xmlns:a16="http://schemas.microsoft.com/office/drawing/2014/main" id="{2634D9B3-E89C-4880-A984-AE3CC39B334B}"/>
                </a:ext>
              </a:extLst>
            </p:cNvPr>
            <p:cNvSpPr/>
            <p:nvPr/>
          </p:nvSpPr>
          <p:spPr>
            <a:xfrm>
              <a:off x="1667696" y="1913020"/>
              <a:ext cx="3582" cy="19441"/>
            </a:xfrm>
            <a:custGeom>
              <a:avLst/>
              <a:gdLst/>
              <a:ahLst/>
              <a:cxnLst/>
              <a:rect l="l" t="t" r="r" b="b"/>
              <a:pathLst>
                <a:path w="21" h="114" extrusionOk="0">
                  <a:moveTo>
                    <a:pt x="21" y="0"/>
                  </a:moveTo>
                  <a:lnTo>
                    <a:pt x="0" y="13"/>
                  </a:lnTo>
                  <a:lnTo>
                    <a:pt x="0" y="113"/>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193;p36">
              <a:extLst>
                <a:ext uri="{FF2B5EF4-FFF2-40B4-BE49-F238E27FC236}">
                  <a16:creationId xmlns:a16="http://schemas.microsoft.com/office/drawing/2014/main" id="{663A6E42-3AAF-449D-A165-FA55CBCF2233}"/>
                </a:ext>
              </a:extLst>
            </p:cNvPr>
            <p:cNvSpPr/>
            <p:nvPr/>
          </p:nvSpPr>
          <p:spPr>
            <a:xfrm>
              <a:off x="1663944" y="1913020"/>
              <a:ext cx="3923" cy="19441"/>
            </a:xfrm>
            <a:custGeom>
              <a:avLst/>
              <a:gdLst/>
              <a:ahLst/>
              <a:cxnLst/>
              <a:rect l="l" t="t" r="r" b="b"/>
              <a:pathLst>
                <a:path w="23" h="114" extrusionOk="0">
                  <a:moveTo>
                    <a:pt x="2" y="0"/>
                  </a:moveTo>
                  <a:lnTo>
                    <a:pt x="0" y="102"/>
                  </a:lnTo>
                  <a:lnTo>
                    <a:pt x="22" y="113"/>
                  </a:lnTo>
                  <a:lnTo>
                    <a:pt x="22" y="13"/>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194;p36">
              <a:extLst>
                <a:ext uri="{FF2B5EF4-FFF2-40B4-BE49-F238E27FC236}">
                  <a16:creationId xmlns:a16="http://schemas.microsoft.com/office/drawing/2014/main" id="{D9605DE5-A5C6-4C63-8792-6A490EC32C2D}"/>
                </a:ext>
              </a:extLst>
            </p:cNvPr>
            <p:cNvSpPr/>
            <p:nvPr/>
          </p:nvSpPr>
          <p:spPr>
            <a:xfrm>
              <a:off x="1699078" y="1890680"/>
              <a:ext cx="6993" cy="4434"/>
            </a:xfrm>
            <a:custGeom>
              <a:avLst/>
              <a:gdLst/>
              <a:ahLst/>
              <a:cxnLst/>
              <a:rect l="l" t="t" r="r" b="b"/>
              <a:pathLst>
                <a:path w="41" h="26" extrusionOk="0">
                  <a:moveTo>
                    <a:pt x="21" y="1"/>
                  </a:moveTo>
                  <a:lnTo>
                    <a:pt x="0" y="14"/>
                  </a:lnTo>
                  <a:lnTo>
                    <a:pt x="21" y="25"/>
                  </a:lnTo>
                  <a:lnTo>
                    <a:pt x="41"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195;p36">
              <a:extLst>
                <a:ext uri="{FF2B5EF4-FFF2-40B4-BE49-F238E27FC236}">
                  <a16:creationId xmlns:a16="http://schemas.microsoft.com/office/drawing/2014/main" id="{F3A51D83-16ED-48A6-8C35-E483E2D752A6}"/>
                </a:ext>
              </a:extLst>
            </p:cNvPr>
            <p:cNvSpPr/>
            <p:nvPr/>
          </p:nvSpPr>
          <p:spPr>
            <a:xfrm>
              <a:off x="1702489" y="1892726"/>
              <a:ext cx="3582" cy="19612"/>
            </a:xfrm>
            <a:custGeom>
              <a:avLst/>
              <a:gdLst/>
              <a:ahLst/>
              <a:cxnLst/>
              <a:rect l="l" t="t" r="r" b="b"/>
              <a:pathLst>
                <a:path w="21" h="115" extrusionOk="0">
                  <a:moveTo>
                    <a:pt x="21" y="0"/>
                  </a:moveTo>
                  <a:lnTo>
                    <a:pt x="1" y="13"/>
                  </a:lnTo>
                  <a:lnTo>
                    <a:pt x="1" y="115"/>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196;p36">
              <a:extLst>
                <a:ext uri="{FF2B5EF4-FFF2-40B4-BE49-F238E27FC236}">
                  <a16:creationId xmlns:a16="http://schemas.microsoft.com/office/drawing/2014/main" id="{8D5F4EEF-C9C1-4706-A273-FB5835C16292}"/>
                </a:ext>
              </a:extLst>
            </p:cNvPr>
            <p:cNvSpPr/>
            <p:nvPr/>
          </p:nvSpPr>
          <p:spPr>
            <a:xfrm>
              <a:off x="1698736" y="1892897"/>
              <a:ext cx="3923" cy="19441"/>
            </a:xfrm>
            <a:custGeom>
              <a:avLst/>
              <a:gdLst/>
              <a:ahLst/>
              <a:cxnLst/>
              <a:rect l="l" t="t" r="r" b="b"/>
              <a:pathLst>
                <a:path w="23" h="114" extrusionOk="0">
                  <a:moveTo>
                    <a:pt x="2" y="1"/>
                  </a:moveTo>
                  <a:lnTo>
                    <a:pt x="1" y="101"/>
                  </a:lnTo>
                  <a:lnTo>
                    <a:pt x="23" y="114"/>
                  </a:lnTo>
                  <a:lnTo>
                    <a:pt x="23" y="12"/>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197;p36">
              <a:extLst>
                <a:ext uri="{FF2B5EF4-FFF2-40B4-BE49-F238E27FC236}">
                  <a16:creationId xmlns:a16="http://schemas.microsoft.com/office/drawing/2014/main" id="{CD534584-A3E5-40D9-9A0C-991D50DDE189}"/>
                </a:ext>
              </a:extLst>
            </p:cNvPr>
            <p:cNvSpPr/>
            <p:nvPr/>
          </p:nvSpPr>
          <p:spPr>
            <a:xfrm>
              <a:off x="1525628" y="1952073"/>
              <a:ext cx="7163" cy="4263"/>
            </a:xfrm>
            <a:custGeom>
              <a:avLst/>
              <a:gdLst/>
              <a:ahLst/>
              <a:cxnLst/>
              <a:rect l="l" t="t" r="r" b="b"/>
              <a:pathLst>
                <a:path w="42" h="25" extrusionOk="0">
                  <a:moveTo>
                    <a:pt x="21" y="0"/>
                  </a:moveTo>
                  <a:lnTo>
                    <a:pt x="1" y="12"/>
                  </a:lnTo>
                  <a:lnTo>
                    <a:pt x="21" y="25"/>
                  </a:lnTo>
                  <a:lnTo>
                    <a:pt x="41" y="12"/>
                  </a:lnTo>
                  <a:lnTo>
                    <a:pt x="2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198;p36">
              <a:extLst>
                <a:ext uri="{FF2B5EF4-FFF2-40B4-BE49-F238E27FC236}">
                  <a16:creationId xmlns:a16="http://schemas.microsoft.com/office/drawing/2014/main" id="{6E7C32FF-C86C-4EDE-88B6-CAE8450C6F8A}"/>
                </a:ext>
              </a:extLst>
            </p:cNvPr>
            <p:cNvSpPr/>
            <p:nvPr/>
          </p:nvSpPr>
          <p:spPr>
            <a:xfrm>
              <a:off x="1529210" y="1953949"/>
              <a:ext cx="3582" cy="19782"/>
            </a:xfrm>
            <a:custGeom>
              <a:avLst/>
              <a:gdLst/>
              <a:ahLst/>
              <a:cxnLst/>
              <a:rect l="l" t="t" r="r" b="b"/>
              <a:pathLst>
                <a:path w="21" h="116" extrusionOk="0">
                  <a:moveTo>
                    <a:pt x="20" y="1"/>
                  </a:moveTo>
                  <a:lnTo>
                    <a:pt x="0" y="14"/>
                  </a:lnTo>
                  <a:lnTo>
                    <a:pt x="0" y="115"/>
                  </a:lnTo>
                  <a:lnTo>
                    <a:pt x="20" y="102"/>
                  </a:lnTo>
                  <a:lnTo>
                    <a:pt x="2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199;p36">
              <a:extLst>
                <a:ext uri="{FF2B5EF4-FFF2-40B4-BE49-F238E27FC236}">
                  <a16:creationId xmlns:a16="http://schemas.microsoft.com/office/drawing/2014/main" id="{74848D6C-57E8-4873-A614-0516EFA81D6E}"/>
                </a:ext>
              </a:extLst>
            </p:cNvPr>
            <p:cNvSpPr/>
            <p:nvPr/>
          </p:nvSpPr>
          <p:spPr>
            <a:xfrm>
              <a:off x="1525458" y="1953949"/>
              <a:ext cx="3923" cy="19782"/>
            </a:xfrm>
            <a:custGeom>
              <a:avLst/>
              <a:gdLst/>
              <a:ahLst/>
              <a:cxnLst/>
              <a:rect l="l" t="t" r="r" b="b"/>
              <a:pathLst>
                <a:path w="23" h="116" extrusionOk="0">
                  <a:moveTo>
                    <a:pt x="2" y="1"/>
                  </a:moveTo>
                  <a:lnTo>
                    <a:pt x="0" y="102"/>
                  </a:lnTo>
                  <a:lnTo>
                    <a:pt x="22" y="115"/>
                  </a:lnTo>
                  <a:lnTo>
                    <a:pt x="22" y="14"/>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200;p36">
              <a:extLst>
                <a:ext uri="{FF2B5EF4-FFF2-40B4-BE49-F238E27FC236}">
                  <a16:creationId xmlns:a16="http://schemas.microsoft.com/office/drawing/2014/main" id="{56B19172-B7CC-4F5C-A6F4-2B39A67587E7}"/>
                </a:ext>
              </a:extLst>
            </p:cNvPr>
            <p:cNvSpPr/>
            <p:nvPr/>
          </p:nvSpPr>
          <p:spPr>
            <a:xfrm>
              <a:off x="1491859" y="1932462"/>
              <a:ext cx="7334" cy="4434"/>
            </a:xfrm>
            <a:custGeom>
              <a:avLst/>
              <a:gdLst/>
              <a:ahLst/>
              <a:cxnLst/>
              <a:rect l="l" t="t" r="r" b="b"/>
              <a:pathLst>
                <a:path w="43" h="26" extrusionOk="0">
                  <a:moveTo>
                    <a:pt x="21" y="1"/>
                  </a:moveTo>
                  <a:lnTo>
                    <a:pt x="0" y="12"/>
                  </a:lnTo>
                  <a:lnTo>
                    <a:pt x="21" y="25"/>
                  </a:lnTo>
                  <a:lnTo>
                    <a:pt x="42"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201;p36">
              <a:extLst>
                <a:ext uri="{FF2B5EF4-FFF2-40B4-BE49-F238E27FC236}">
                  <a16:creationId xmlns:a16="http://schemas.microsoft.com/office/drawing/2014/main" id="{0B8D8729-A3CA-4ED1-A890-F33FE0BC7803}"/>
                </a:ext>
              </a:extLst>
            </p:cNvPr>
            <p:cNvSpPr/>
            <p:nvPr/>
          </p:nvSpPr>
          <p:spPr>
            <a:xfrm>
              <a:off x="1495270" y="1934508"/>
              <a:ext cx="3923" cy="19612"/>
            </a:xfrm>
            <a:custGeom>
              <a:avLst/>
              <a:gdLst/>
              <a:ahLst/>
              <a:cxnLst/>
              <a:rect l="l" t="t" r="r" b="b"/>
              <a:pathLst>
                <a:path w="23" h="115" extrusionOk="0">
                  <a:moveTo>
                    <a:pt x="22" y="0"/>
                  </a:moveTo>
                  <a:lnTo>
                    <a:pt x="1" y="13"/>
                  </a:lnTo>
                  <a:lnTo>
                    <a:pt x="1" y="115"/>
                  </a:lnTo>
                  <a:lnTo>
                    <a:pt x="21" y="102"/>
                  </a:lnTo>
                  <a:lnTo>
                    <a:pt x="2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202;p36">
              <a:extLst>
                <a:ext uri="{FF2B5EF4-FFF2-40B4-BE49-F238E27FC236}">
                  <a16:creationId xmlns:a16="http://schemas.microsoft.com/office/drawing/2014/main" id="{284E6085-2A36-4301-A83E-0ADD4DEBE46B}"/>
                </a:ext>
              </a:extLst>
            </p:cNvPr>
            <p:cNvSpPr/>
            <p:nvPr/>
          </p:nvSpPr>
          <p:spPr>
            <a:xfrm>
              <a:off x="1491859" y="1934508"/>
              <a:ext cx="3582" cy="19612"/>
            </a:xfrm>
            <a:custGeom>
              <a:avLst/>
              <a:gdLst/>
              <a:ahLst/>
              <a:cxnLst/>
              <a:rect l="l" t="t" r="r" b="b"/>
              <a:pathLst>
                <a:path w="21" h="115" extrusionOk="0">
                  <a:moveTo>
                    <a:pt x="0" y="0"/>
                  </a:moveTo>
                  <a:lnTo>
                    <a:pt x="0" y="102"/>
                  </a:lnTo>
                  <a:lnTo>
                    <a:pt x="21" y="115"/>
                  </a:lnTo>
                  <a:lnTo>
                    <a:pt x="21" y="13"/>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203;p36">
              <a:extLst>
                <a:ext uri="{FF2B5EF4-FFF2-40B4-BE49-F238E27FC236}">
                  <a16:creationId xmlns:a16="http://schemas.microsoft.com/office/drawing/2014/main" id="{0BE01531-8C96-49B7-8054-DF32C36FC2DD}"/>
                </a:ext>
              </a:extLst>
            </p:cNvPr>
            <p:cNvSpPr/>
            <p:nvPr/>
          </p:nvSpPr>
          <p:spPr>
            <a:xfrm>
              <a:off x="1457920" y="1913020"/>
              <a:ext cx="7334" cy="4263"/>
            </a:xfrm>
            <a:custGeom>
              <a:avLst/>
              <a:gdLst/>
              <a:ahLst/>
              <a:cxnLst/>
              <a:rect l="l" t="t" r="r" b="b"/>
              <a:pathLst>
                <a:path w="43" h="25" extrusionOk="0">
                  <a:moveTo>
                    <a:pt x="21" y="0"/>
                  </a:moveTo>
                  <a:lnTo>
                    <a:pt x="1" y="13"/>
                  </a:lnTo>
                  <a:lnTo>
                    <a:pt x="21" y="25"/>
                  </a:lnTo>
                  <a:lnTo>
                    <a:pt x="43" y="12"/>
                  </a:lnTo>
                  <a:lnTo>
                    <a:pt x="2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204;p36">
              <a:extLst>
                <a:ext uri="{FF2B5EF4-FFF2-40B4-BE49-F238E27FC236}">
                  <a16:creationId xmlns:a16="http://schemas.microsoft.com/office/drawing/2014/main" id="{F60577FD-51E5-49A8-8883-8BAE9527E8FF}"/>
                </a:ext>
              </a:extLst>
            </p:cNvPr>
            <p:cNvSpPr/>
            <p:nvPr/>
          </p:nvSpPr>
          <p:spPr>
            <a:xfrm>
              <a:off x="1461331" y="1914896"/>
              <a:ext cx="3923" cy="19782"/>
            </a:xfrm>
            <a:custGeom>
              <a:avLst/>
              <a:gdLst/>
              <a:ahLst/>
              <a:cxnLst/>
              <a:rect l="l" t="t" r="r" b="b"/>
              <a:pathLst>
                <a:path w="23" h="116" extrusionOk="0">
                  <a:moveTo>
                    <a:pt x="23" y="1"/>
                  </a:moveTo>
                  <a:lnTo>
                    <a:pt x="1" y="14"/>
                  </a:lnTo>
                  <a:lnTo>
                    <a:pt x="1" y="115"/>
                  </a:lnTo>
                  <a:lnTo>
                    <a:pt x="23" y="102"/>
                  </a:lnTo>
                  <a:lnTo>
                    <a:pt x="2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205;p36">
              <a:extLst>
                <a:ext uri="{FF2B5EF4-FFF2-40B4-BE49-F238E27FC236}">
                  <a16:creationId xmlns:a16="http://schemas.microsoft.com/office/drawing/2014/main" id="{8609DCB9-750B-4AB6-A27B-3AA78F97063C}"/>
                </a:ext>
              </a:extLst>
            </p:cNvPr>
            <p:cNvSpPr/>
            <p:nvPr/>
          </p:nvSpPr>
          <p:spPr>
            <a:xfrm>
              <a:off x="1457920" y="1915237"/>
              <a:ext cx="3582" cy="19441"/>
            </a:xfrm>
            <a:custGeom>
              <a:avLst/>
              <a:gdLst/>
              <a:ahLst/>
              <a:cxnLst/>
              <a:rect l="l" t="t" r="r" b="b"/>
              <a:pathLst>
                <a:path w="21" h="114" extrusionOk="0">
                  <a:moveTo>
                    <a:pt x="1" y="0"/>
                  </a:moveTo>
                  <a:lnTo>
                    <a:pt x="1" y="100"/>
                  </a:lnTo>
                  <a:lnTo>
                    <a:pt x="21" y="113"/>
                  </a:lnTo>
                  <a:lnTo>
                    <a:pt x="21" y="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206;p36">
              <a:extLst>
                <a:ext uri="{FF2B5EF4-FFF2-40B4-BE49-F238E27FC236}">
                  <a16:creationId xmlns:a16="http://schemas.microsoft.com/office/drawing/2014/main" id="{C458AADB-2157-4C3B-89BD-657A5D94FC27}"/>
                </a:ext>
              </a:extLst>
            </p:cNvPr>
            <p:cNvSpPr/>
            <p:nvPr/>
          </p:nvSpPr>
          <p:spPr>
            <a:xfrm>
              <a:off x="1423980" y="1893409"/>
              <a:ext cx="7334" cy="4434"/>
            </a:xfrm>
            <a:custGeom>
              <a:avLst/>
              <a:gdLst/>
              <a:ahLst/>
              <a:cxnLst/>
              <a:rect l="l" t="t" r="r" b="b"/>
              <a:pathLst>
                <a:path w="43" h="26" extrusionOk="0">
                  <a:moveTo>
                    <a:pt x="23" y="1"/>
                  </a:moveTo>
                  <a:lnTo>
                    <a:pt x="1" y="14"/>
                  </a:lnTo>
                  <a:lnTo>
                    <a:pt x="23" y="25"/>
                  </a:lnTo>
                  <a:lnTo>
                    <a:pt x="43" y="14"/>
                  </a:lnTo>
                  <a:lnTo>
                    <a:pt x="23"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207;p36">
              <a:extLst>
                <a:ext uri="{FF2B5EF4-FFF2-40B4-BE49-F238E27FC236}">
                  <a16:creationId xmlns:a16="http://schemas.microsoft.com/office/drawing/2014/main" id="{9715B9B0-46B9-40C9-975C-8B12D0CE8CD4}"/>
                </a:ext>
              </a:extLst>
            </p:cNvPr>
            <p:cNvSpPr/>
            <p:nvPr/>
          </p:nvSpPr>
          <p:spPr>
            <a:xfrm>
              <a:off x="1427562" y="1895626"/>
              <a:ext cx="3752" cy="19441"/>
            </a:xfrm>
            <a:custGeom>
              <a:avLst/>
              <a:gdLst/>
              <a:ahLst/>
              <a:cxnLst/>
              <a:rect l="l" t="t" r="r" b="b"/>
              <a:pathLst>
                <a:path w="22" h="114" extrusionOk="0">
                  <a:moveTo>
                    <a:pt x="22" y="1"/>
                  </a:moveTo>
                  <a:lnTo>
                    <a:pt x="2" y="12"/>
                  </a:lnTo>
                  <a:lnTo>
                    <a:pt x="0" y="114"/>
                  </a:lnTo>
                  <a:lnTo>
                    <a:pt x="0" y="114"/>
                  </a:lnTo>
                  <a:lnTo>
                    <a:pt x="22" y="101"/>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208;p36">
              <a:extLst>
                <a:ext uri="{FF2B5EF4-FFF2-40B4-BE49-F238E27FC236}">
                  <a16:creationId xmlns:a16="http://schemas.microsoft.com/office/drawing/2014/main" id="{A4235E13-F157-4FBD-ABC6-3747B4A83ECC}"/>
                </a:ext>
              </a:extLst>
            </p:cNvPr>
            <p:cNvSpPr/>
            <p:nvPr/>
          </p:nvSpPr>
          <p:spPr>
            <a:xfrm>
              <a:off x="1423980" y="1895626"/>
              <a:ext cx="3923" cy="19441"/>
            </a:xfrm>
            <a:custGeom>
              <a:avLst/>
              <a:gdLst/>
              <a:ahLst/>
              <a:cxnLst/>
              <a:rect l="l" t="t" r="r" b="b"/>
              <a:pathLst>
                <a:path w="23" h="114" extrusionOk="0">
                  <a:moveTo>
                    <a:pt x="1" y="1"/>
                  </a:moveTo>
                  <a:lnTo>
                    <a:pt x="1" y="102"/>
                  </a:lnTo>
                  <a:lnTo>
                    <a:pt x="21" y="114"/>
                  </a:lnTo>
                  <a:lnTo>
                    <a:pt x="23" y="12"/>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209;p36">
              <a:extLst>
                <a:ext uri="{FF2B5EF4-FFF2-40B4-BE49-F238E27FC236}">
                  <a16:creationId xmlns:a16="http://schemas.microsoft.com/office/drawing/2014/main" id="{884BDCDB-B720-431E-92A3-9F4CF8D8837C}"/>
                </a:ext>
              </a:extLst>
            </p:cNvPr>
            <p:cNvSpPr/>
            <p:nvPr/>
          </p:nvSpPr>
          <p:spPr>
            <a:xfrm>
              <a:off x="1390211" y="1873967"/>
              <a:ext cx="7334" cy="4263"/>
            </a:xfrm>
            <a:custGeom>
              <a:avLst/>
              <a:gdLst/>
              <a:ahLst/>
              <a:cxnLst/>
              <a:rect l="l" t="t" r="r" b="b"/>
              <a:pathLst>
                <a:path w="43" h="25" extrusionOk="0">
                  <a:moveTo>
                    <a:pt x="22" y="0"/>
                  </a:moveTo>
                  <a:lnTo>
                    <a:pt x="0" y="13"/>
                  </a:lnTo>
                  <a:lnTo>
                    <a:pt x="22" y="25"/>
                  </a:lnTo>
                  <a:lnTo>
                    <a:pt x="42" y="13"/>
                  </a:lnTo>
                  <a:lnTo>
                    <a:pt x="2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210;p36">
              <a:extLst>
                <a:ext uri="{FF2B5EF4-FFF2-40B4-BE49-F238E27FC236}">
                  <a16:creationId xmlns:a16="http://schemas.microsoft.com/office/drawing/2014/main" id="{159B13B3-D85D-4779-8BD4-87A9C828BD0E}"/>
                </a:ext>
              </a:extLst>
            </p:cNvPr>
            <p:cNvSpPr/>
            <p:nvPr/>
          </p:nvSpPr>
          <p:spPr>
            <a:xfrm>
              <a:off x="1393793" y="1876184"/>
              <a:ext cx="3752" cy="19441"/>
            </a:xfrm>
            <a:custGeom>
              <a:avLst/>
              <a:gdLst/>
              <a:ahLst/>
              <a:cxnLst/>
              <a:rect l="l" t="t" r="r" b="b"/>
              <a:pathLst>
                <a:path w="22" h="114" extrusionOk="0">
                  <a:moveTo>
                    <a:pt x="21" y="0"/>
                  </a:moveTo>
                  <a:lnTo>
                    <a:pt x="1" y="12"/>
                  </a:lnTo>
                  <a:lnTo>
                    <a:pt x="1" y="113"/>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211;p36">
              <a:extLst>
                <a:ext uri="{FF2B5EF4-FFF2-40B4-BE49-F238E27FC236}">
                  <a16:creationId xmlns:a16="http://schemas.microsoft.com/office/drawing/2014/main" id="{5112F467-C54D-4E49-87EE-F325A1E16130}"/>
                </a:ext>
              </a:extLst>
            </p:cNvPr>
            <p:cNvSpPr/>
            <p:nvPr/>
          </p:nvSpPr>
          <p:spPr>
            <a:xfrm>
              <a:off x="1390211" y="1876184"/>
              <a:ext cx="3752" cy="19441"/>
            </a:xfrm>
            <a:custGeom>
              <a:avLst/>
              <a:gdLst/>
              <a:ahLst/>
              <a:cxnLst/>
              <a:rect l="l" t="t" r="r" b="b"/>
              <a:pathLst>
                <a:path w="22" h="114" extrusionOk="0">
                  <a:moveTo>
                    <a:pt x="0" y="0"/>
                  </a:moveTo>
                  <a:lnTo>
                    <a:pt x="0" y="102"/>
                  </a:lnTo>
                  <a:lnTo>
                    <a:pt x="22" y="113"/>
                  </a:lnTo>
                  <a:lnTo>
                    <a:pt x="22" y="12"/>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212;p36">
              <a:extLst>
                <a:ext uri="{FF2B5EF4-FFF2-40B4-BE49-F238E27FC236}">
                  <a16:creationId xmlns:a16="http://schemas.microsoft.com/office/drawing/2014/main" id="{D0120352-751D-4694-B778-587CC7A0BF32}"/>
                </a:ext>
              </a:extLst>
            </p:cNvPr>
            <p:cNvSpPr/>
            <p:nvPr/>
          </p:nvSpPr>
          <p:spPr>
            <a:xfrm>
              <a:off x="1356613" y="1854355"/>
              <a:ext cx="6993" cy="4434"/>
            </a:xfrm>
            <a:custGeom>
              <a:avLst/>
              <a:gdLst/>
              <a:ahLst/>
              <a:cxnLst/>
              <a:rect l="l" t="t" r="r" b="b"/>
              <a:pathLst>
                <a:path w="41" h="26" extrusionOk="0">
                  <a:moveTo>
                    <a:pt x="20" y="1"/>
                  </a:moveTo>
                  <a:lnTo>
                    <a:pt x="0" y="14"/>
                  </a:lnTo>
                  <a:lnTo>
                    <a:pt x="20" y="25"/>
                  </a:lnTo>
                  <a:lnTo>
                    <a:pt x="41" y="14"/>
                  </a:lnTo>
                  <a:lnTo>
                    <a:pt x="2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213;p36">
              <a:extLst>
                <a:ext uri="{FF2B5EF4-FFF2-40B4-BE49-F238E27FC236}">
                  <a16:creationId xmlns:a16="http://schemas.microsoft.com/office/drawing/2014/main" id="{5D289EAD-AA40-4826-8823-1D486F7B57D5}"/>
                </a:ext>
              </a:extLst>
            </p:cNvPr>
            <p:cNvSpPr/>
            <p:nvPr/>
          </p:nvSpPr>
          <p:spPr>
            <a:xfrm>
              <a:off x="1360024" y="1856572"/>
              <a:ext cx="3582" cy="19441"/>
            </a:xfrm>
            <a:custGeom>
              <a:avLst/>
              <a:gdLst/>
              <a:ahLst/>
              <a:cxnLst/>
              <a:rect l="l" t="t" r="r" b="b"/>
              <a:pathLst>
                <a:path w="21" h="114" extrusionOk="0">
                  <a:moveTo>
                    <a:pt x="21" y="1"/>
                  </a:moveTo>
                  <a:lnTo>
                    <a:pt x="0" y="12"/>
                  </a:lnTo>
                  <a:lnTo>
                    <a:pt x="0" y="114"/>
                  </a:lnTo>
                  <a:lnTo>
                    <a:pt x="21" y="102"/>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214;p36">
              <a:extLst>
                <a:ext uri="{FF2B5EF4-FFF2-40B4-BE49-F238E27FC236}">
                  <a16:creationId xmlns:a16="http://schemas.microsoft.com/office/drawing/2014/main" id="{54E8A893-EB3B-4DD4-97E1-6566A33289F9}"/>
                </a:ext>
              </a:extLst>
            </p:cNvPr>
            <p:cNvSpPr/>
            <p:nvPr/>
          </p:nvSpPr>
          <p:spPr>
            <a:xfrm>
              <a:off x="1356272" y="1856572"/>
              <a:ext cx="3923" cy="19441"/>
            </a:xfrm>
            <a:custGeom>
              <a:avLst/>
              <a:gdLst/>
              <a:ahLst/>
              <a:cxnLst/>
              <a:rect l="l" t="t" r="r" b="b"/>
              <a:pathLst>
                <a:path w="23" h="114" extrusionOk="0">
                  <a:moveTo>
                    <a:pt x="2" y="1"/>
                  </a:moveTo>
                  <a:lnTo>
                    <a:pt x="1" y="102"/>
                  </a:lnTo>
                  <a:lnTo>
                    <a:pt x="22" y="114"/>
                  </a:lnTo>
                  <a:lnTo>
                    <a:pt x="22" y="12"/>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215;p36">
              <a:extLst>
                <a:ext uri="{FF2B5EF4-FFF2-40B4-BE49-F238E27FC236}">
                  <a16:creationId xmlns:a16="http://schemas.microsoft.com/office/drawing/2014/main" id="{C1D2F624-D432-41BA-BCD2-340AB19A9157}"/>
                </a:ext>
              </a:extLst>
            </p:cNvPr>
            <p:cNvSpPr/>
            <p:nvPr/>
          </p:nvSpPr>
          <p:spPr>
            <a:xfrm>
              <a:off x="1322674" y="1834744"/>
              <a:ext cx="7334" cy="4434"/>
            </a:xfrm>
            <a:custGeom>
              <a:avLst/>
              <a:gdLst/>
              <a:ahLst/>
              <a:cxnLst/>
              <a:rect l="l" t="t" r="r" b="b"/>
              <a:pathLst>
                <a:path w="43" h="26" extrusionOk="0">
                  <a:moveTo>
                    <a:pt x="21" y="1"/>
                  </a:moveTo>
                  <a:lnTo>
                    <a:pt x="0" y="14"/>
                  </a:lnTo>
                  <a:lnTo>
                    <a:pt x="21" y="26"/>
                  </a:lnTo>
                  <a:lnTo>
                    <a:pt x="42" y="14"/>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2216;p36">
              <a:extLst>
                <a:ext uri="{FF2B5EF4-FFF2-40B4-BE49-F238E27FC236}">
                  <a16:creationId xmlns:a16="http://schemas.microsoft.com/office/drawing/2014/main" id="{7869C6B9-7AAE-42B0-904E-C08B240AD35A}"/>
                </a:ext>
              </a:extLst>
            </p:cNvPr>
            <p:cNvSpPr/>
            <p:nvPr/>
          </p:nvSpPr>
          <p:spPr>
            <a:xfrm>
              <a:off x="1326085" y="1837131"/>
              <a:ext cx="3923" cy="19441"/>
            </a:xfrm>
            <a:custGeom>
              <a:avLst/>
              <a:gdLst/>
              <a:ahLst/>
              <a:cxnLst/>
              <a:rect l="l" t="t" r="r" b="b"/>
              <a:pathLst>
                <a:path w="23" h="114" extrusionOk="0">
                  <a:moveTo>
                    <a:pt x="22" y="0"/>
                  </a:moveTo>
                  <a:lnTo>
                    <a:pt x="1" y="12"/>
                  </a:lnTo>
                  <a:lnTo>
                    <a:pt x="1" y="113"/>
                  </a:lnTo>
                  <a:lnTo>
                    <a:pt x="21" y="102"/>
                  </a:lnTo>
                  <a:lnTo>
                    <a:pt x="2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2217;p36">
              <a:extLst>
                <a:ext uri="{FF2B5EF4-FFF2-40B4-BE49-F238E27FC236}">
                  <a16:creationId xmlns:a16="http://schemas.microsoft.com/office/drawing/2014/main" id="{C9429CCC-9E32-47CA-949C-F83C56628B0C}"/>
                </a:ext>
              </a:extLst>
            </p:cNvPr>
            <p:cNvSpPr/>
            <p:nvPr/>
          </p:nvSpPr>
          <p:spPr>
            <a:xfrm>
              <a:off x="1322674" y="1837131"/>
              <a:ext cx="3582" cy="19441"/>
            </a:xfrm>
            <a:custGeom>
              <a:avLst/>
              <a:gdLst/>
              <a:ahLst/>
              <a:cxnLst/>
              <a:rect l="l" t="t" r="r" b="b"/>
              <a:pathLst>
                <a:path w="21" h="114" extrusionOk="0">
                  <a:moveTo>
                    <a:pt x="0" y="0"/>
                  </a:moveTo>
                  <a:lnTo>
                    <a:pt x="0" y="102"/>
                  </a:lnTo>
                  <a:lnTo>
                    <a:pt x="21" y="113"/>
                  </a:lnTo>
                  <a:lnTo>
                    <a:pt x="21" y="12"/>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2218;p36">
              <a:extLst>
                <a:ext uri="{FF2B5EF4-FFF2-40B4-BE49-F238E27FC236}">
                  <a16:creationId xmlns:a16="http://schemas.microsoft.com/office/drawing/2014/main" id="{13F60984-3C5B-4381-93FE-416AB709A6CB}"/>
                </a:ext>
              </a:extLst>
            </p:cNvPr>
            <p:cNvSpPr/>
            <p:nvPr/>
          </p:nvSpPr>
          <p:spPr>
            <a:xfrm>
              <a:off x="1288734" y="1815473"/>
              <a:ext cx="7334" cy="4263"/>
            </a:xfrm>
            <a:custGeom>
              <a:avLst/>
              <a:gdLst/>
              <a:ahLst/>
              <a:cxnLst/>
              <a:rect l="l" t="t" r="r" b="b"/>
              <a:pathLst>
                <a:path w="43" h="25" extrusionOk="0">
                  <a:moveTo>
                    <a:pt x="21" y="1"/>
                  </a:moveTo>
                  <a:lnTo>
                    <a:pt x="1" y="12"/>
                  </a:lnTo>
                  <a:lnTo>
                    <a:pt x="21" y="24"/>
                  </a:lnTo>
                  <a:lnTo>
                    <a:pt x="43"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2219;p36">
              <a:extLst>
                <a:ext uri="{FF2B5EF4-FFF2-40B4-BE49-F238E27FC236}">
                  <a16:creationId xmlns:a16="http://schemas.microsoft.com/office/drawing/2014/main" id="{7E7AC56D-2FC3-4EC2-AC45-44E33A1399F5}"/>
                </a:ext>
              </a:extLst>
            </p:cNvPr>
            <p:cNvSpPr/>
            <p:nvPr/>
          </p:nvSpPr>
          <p:spPr>
            <a:xfrm>
              <a:off x="1292145" y="1817519"/>
              <a:ext cx="3923" cy="19441"/>
            </a:xfrm>
            <a:custGeom>
              <a:avLst/>
              <a:gdLst/>
              <a:ahLst/>
              <a:cxnLst/>
              <a:rect l="l" t="t" r="r" b="b"/>
              <a:pathLst>
                <a:path w="23" h="114" extrusionOk="0">
                  <a:moveTo>
                    <a:pt x="23" y="0"/>
                  </a:moveTo>
                  <a:lnTo>
                    <a:pt x="1" y="12"/>
                  </a:lnTo>
                  <a:lnTo>
                    <a:pt x="1" y="114"/>
                  </a:lnTo>
                  <a:lnTo>
                    <a:pt x="23" y="102"/>
                  </a:lnTo>
                  <a:lnTo>
                    <a:pt x="2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2220;p36">
              <a:extLst>
                <a:ext uri="{FF2B5EF4-FFF2-40B4-BE49-F238E27FC236}">
                  <a16:creationId xmlns:a16="http://schemas.microsoft.com/office/drawing/2014/main" id="{B3D63AFD-B8BF-4559-AEB0-13DEA626A0DA}"/>
                </a:ext>
              </a:extLst>
            </p:cNvPr>
            <p:cNvSpPr/>
            <p:nvPr/>
          </p:nvSpPr>
          <p:spPr>
            <a:xfrm>
              <a:off x="1288734" y="1817519"/>
              <a:ext cx="3582" cy="19441"/>
            </a:xfrm>
            <a:custGeom>
              <a:avLst/>
              <a:gdLst/>
              <a:ahLst/>
              <a:cxnLst/>
              <a:rect l="l" t="t" r="r" b="b"/>
              <a:pathLst>
                <a:path w="21" h="114" extrusionOk="0">
                  <a:moveTo>
                    <a:pt x="1" y="0"/>
                  </a:moveTo>
                  <a:lnTo>
                    <a:pt x="1" y="102"/>
                  </a:lnTo>
                  <a:lnTo>
                    <a:pt x="21" y="114"/>
                  </a:lnTo>
                  <a:lnTo>
                    <a:pt x="21" y="12"/>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2221;p36">
              <a:extLst>
                <a:ext uri="{FF2B5EF4-FFF2-40B4-BE49-F238E27FC236}">
                  <a16:creationId xmlns:a16="http://schemas.microsoft.com/office/drawing/2014/main" id="{29FA66A3-9186-4303-9AF7-B059B790A29D}"/>
                </a:ext>
              </a:extLst>
            </p:cNvPr>
            <p:cNvSpPr/>
            <p:nvPr/>
          </p:nvSpPr>
          <p:spPr>
            <a:xfrm>
              <a:off x="1254965" y="1796032"/>
              <a:ext cx="7334" cy="4093"/>
            </a:xfrm>
            <a:custGeom>
              <a:avLst/>
              <a:gdLst/>
              <a:ahLst/>
              <a:cxnLst/>
              <a:rect l="l" t="t" r="r" b="b"/>
              <a:pathLst>
                <a:path w="43" h="24" extrusionOk="0">
                  <a:moveTo>
                    <a:pt x="22" y="0"/>
                  </a:moveTo>
                  <a:lnTo>
                    <a:pt x="0" y="12"/>
                  </a:lnTo>
                  <a:lnTo>
                    <a:pt x="22" y="24"/>
                  </a:lnTo>
                  <a:lnTo>
                    <a:pt x="42" y="12"/>
                  </a:lnTo>
                  <a:lnTo>
                    <a:pt x="2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2222;p36">
              <a:extLst>
                <a:ext uri="{FF2B5EF4-FFF2-40B4-BE49-F238E27FC236}">
                  <a16:creationId xmlns:a16="http://schemas.microsoft.com/office/drawing/2014/main" id="{01E5203D-4250-4C14-B06B-A61B5F6E3429}"/>
                </a:ext>
              </a:extLst>
            </p:cNvPr>
            <p:cNvSpPr/>
            <p:nvPr/>
          </p:nvSpPr>
          <p:spPr>
            <a:xfrm>
              <a:off x="1258376" y="1797908"/>
              <a:ext cx="3923" cy="19612"/>
            </a:xfrm>
            <a:custGeom>
              <a:avLst/>
              <a:gdLst/>
              <a:ahLst/>
              <a:cxnLst/>
              <a:rect l="l" t="t" r="r" b="b"/>
              <a:pathLst>
                <a:path w="23" h="115" extrusionOk="0">
                  <a:moveTo>
                    <a:pt x="22" y="1"/>
                  </a:moveTo>
                  <a:lnTo>
                    <a:pt x="2" y="13"/>
                  </a:lnTo>
                  <a:lnTo>
                    <a:pt x="0" y="114"/>
                  </a:lnTo>
                  <a:lnTo>
                    <a:pt x="22" y="102"/>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2223;p36">
              <a:extLst>
                <a:ext uri="{FF2B5EF4-FFF2-40B4-BE49-F238E27FC236}">
                  <a16:creationId xmlns:a16="http://schemas.microsoft.com/office/drawing/2014/main" id="{2DCA23CD-4B5A-4DA1-B982-846FC2686762}"/>
                </a:ext>
              </a:extLst>
            </p:cNvPr>
            <p:cNvSpPr/>
            <p:nvPr/>
          </p:nvSpPr>
          <p:spPr>
            <a:xfrm>
              <a:off x="1254965" y="1797908"/>
              <a:ext cx="3752" cy="19612"/>
            </a:xfrm>
            <a:custGeom>
              <a:avLst/>
              <a:gdLst/>
              <a:ahLst/>
              <a:cxnLst/>
              <a:rect l="l" t="t" r="r" b="b"/>
              <a:pathLst>
                <a:path w="22" h="115" extrusionOk="0">
                  <a:moveTo>
                    <a:pt x="0" y="1"/>
                  </a:moveTo>
                  <a:lnTo>
                    <a:pt x="0" y="102"/>
                  </a:lnTo>
                  <a:lnTo>
                    <a:pt x="20" y="114"/>
                  </a:lnTo>
                  <a:lnTo>
                    <a:pt x="22" y="13"/>
                  </a:lnTo>
                  <a:lnTo>
                    <a:pt x="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2224;p36">
              <a:extLst>
                <a:ext uri="{FF2B5EF4-FFF2-40B4-BE49-F238E27FC236}">
                  <a16:creationId xmlns:a16="http://schemas.microsoft.com/office/drawing/2014/main" id="{8A994104-0CF2-40D1-A79C-1F26F07681BD}"/>
                </a:ext>
              </a:extLst>
            </p:cNvPr>
            <p:cNvSpPr/>
            <p:nvPr/>
          </p:nvSpPr>
          <p:spPr>
            <a:xfrm>
              <a:off x="1221026" y="1776420"/>
              <a:ext cx="7334" cy="4093"/>
            </a:xfrm>
            <a:custGeom>
              <a:avLst/>
              <a:gdLst/>
              <a:ahLst/>
              <a:cxnLst/>
              <a:rect l="l" t="t" r="r" b="b"/>
              <a:pathLst>
                <a:path w="43" h="24" extrusionOk="0">
                  <a:moveTo>
                    <a:pt x="22" y="1"/>
                  </a:moveTo>
                  <a:lnTo>
                    <a:pt x="0" y="12"/>
                  </a:lnTo>
                  <a:lnTo>
                    <a:pt x="22" y="24"/>
                  </a:lnTo>
                  <a:lnTo>
                    <a:pt x="42" y="12"/>
                  </a:lnTo>
                  <a:lnTo>
                    <a:pt x="2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2225;p36">
              <a:extLst>
                <a:ext uri="{FF2B5EF4-FFF2-40B4-BE49-F238E27FC236}">
                  <a16:creationId xmlns:a16="http://schemas.microsoft.com/office/drawing/2014/main" id="{90C14D8A-9247-42EA-A9A4-3E6E85276057}"/>
                </a:ext>
              </a:extLst>
            </p:cNvPr>
            <p:cNvSpPr/>
            <p:nvPr/>
          </p:nvSpPr>
          <p:spPr>
            <a:xfrm>
              <a:off x="1224778" y="1778466"/>
              <a:ext cx="3582" cy="19441"/>
            </a:xfrm>
            <a:custGeom>
              <a:avLst/>
              <a:gdLst/>
              <a:ahLst/>
              <a:cxnLst/>
              <a:rect l="l" t="t" r="r" b="b"/>
              <a:pathLst>
                <a:path w="21" h="114" extrusionOk="0">
                  <a:moveTo>
                    <a:pt x="20" y="0"/>
                  </a:moveTo>
                  <a:lnTo>
                    <a:pt x="0" y="12"/>
                  </a:lnTo>
                  <a:lnTo>
                    <a:pt x="0" y="113"/>
                  </a:lnTo>
                  <a:lnTo>
                    <a:pt x="20" y="102"/>
                  </a:lnTo>
                  <a:lnTo>
                    <a:pt x="2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2226;p36">
              <a:extLst>
                <a:ext uri="{FF2B5EF4-FFF2-40B4-BE49-F238E27FC236}">
                  <a16:creationId xmlns:a16="http://schemas.microsoft.com/office/drawing/2014/main" id="{40293241-1DAB-48A5-9F1B-E5DE2D24325E}"/>
                </a:ext>
              </a:extLst>
            </p:cNvPr>
            <p:cNvSpPr/>
            <p:nvPr/>
          </p:nvSpPr>
          <p:spPr>
            <a:xfrm>
              <a:off x="1221026" y="1778466"/>
              <a:ext cx="3923" cy="19441"/>
            </a:xfrm>
            <a:custGeom>
              <a:avLst/>
              <a:gdLst/>
              <a:ahLst/>
              <a:cxnLst/>
              <a:rect l="l" t="t" r="r" b="b"/>
              <a:pathLst>
                <a:path w="23" h="114" extrusionOk="0">
                  <a:moveTo>
                    <a:pt x="0" y="0"/>
                  </a:moveTo>
                  <a:lnTo>
                    <a:pt x="0" y="102"/>
                  </a:lnTo>
                  <a:lnTo>
                    <a:pt x="22" y="113"/>
                  </a:lnTo>
                  <a:lnTo>
                    <a:pt x="22" y="12"/>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2227;p36">
              <a:extLst>
                <a:ext uri="{FF2B5EF4-FFF2-40B4-BE49-F238E27FC236}">
                  <a16:creationId xmlns:a16="http://schemas.microsoft.com/office/drawing/2014/main" id="{A3A735C2-DA71-4882-A994-791673C6C471}"/>
                </a:ext>
              </a:extLst>
            </p:cNvPr>
            <p:cNvSpPr/>
            <p:nvPr/>
          </p:nvSpPr>
          <p:spPr>
            <a:xfrm>
              <a:off x="1187427" y="1756978"/>
              <a:ext cx="6993" cy="4093"/>
            </a:xfrm>
            <a:custGeom>
              <a:avLst/>
              <a:gdLst/>
              <a:ahLst/>
              <a:cxnLst/>
              <a:rect l="l" t="t" r="r" b="b"/>
              <a:pathLst>
                <a:path w="41" h="24" extrusionOk="0">
                  <a:moveTo>
                    <a:pt x="20" y="0"/>
                  </a:moveTo>
                  <a:lnTo>
                    <a:pt x="0" y="12"/>
                  </a:lnTo>
                  <a:lnTo>
                    <a:pt x="20" y="23"/>
                  </a:lnTo>
                  <a:lnTo>
                    <a:pt x="41" y="12"/>
                  </a:lnTo>
                  <a:lnTo>
                    <a:pt x="2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2228;p36">
              <a:extLst>
                <a:ext uri="{FF2B5EF4-FFF2-40B4-BE49-F238E27FC236}">
                  <a16:creationId xmlns:a16="http://schemas.microsoft.com/office/drawing/2014/main" id="{BEF9E397-71EF-4BF3-A54D-C5A33E78916D}"/>
                </a:ext>
              </a:extLst>
            </p:cNvPr>
            <p:cNvSpPr/>
            <p:nvPr/>
          </p:nvSpPr>
          <p:spPr>
            <a:xfrm>
              <a:off x="1190838" y="1758854"/>
              <a:ext cx="3582" cy="19441"/>
            </a:xfrm>
            <a:custGeom>
              <a:avLst/>
              <a:gdLst/>
              <a:ahLst/>
              <a:cxnLst/>
              <a:rect l="l" t="t" r="r" b="b"/>
              <a:pathLst>
                <a:path w="21" h="114" extrusionOk="0">
                  <a:moveTo>
                    <a:pt x="21" y="1"/>
                  </a:moveTo>
                  <a:lnTo>
                    <a:pt x="0" y="12"/>
                  </a:lnTo>
                  <a:lnTo>
                    <a:pt x="0" y="114"/>
                  </a:lnTo>
                  <a:lnTo>
                    <a:pt x="21" y="102"/>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2229;p36">
              <a:extLst>
                <a:ext uri="{FF2B5EF4-FFF2-40B4-BE49-F238E27FC236}">
                  <a16:creationId xmlns:a16="http://schemas.microsoft.com/office/drawing/2014/main" id="{078D7BAE-F92E-4CDB-A161-48D18A6BDBAF}"/>
                </a:ext>
              </a:extLst>
            </p:cNvPr>
            <p:cNvSpPr/>
            <p:nvPr/>
          </p:nvSpPr>
          <p:spPr>
            <a:xfrm>
              <a:off x="1187086" y="1758854"/>
              <a:ext cx="3923" cy="19441"/>
            </a:xfrm>
            <a:custGeom>
              <a:avLst/>
              <a:gdLst/>
              <a:ahLst/>
              <a:cxnLst/>
              <a:rect l="l" t="t" r="r" b="b"/>
              <a:pathLst>
                <a:path w="23" h="114" extrusionOk="0">
                  <a:moveTo>
                    <a:pt x="2" y="1"/>
                  </a:moveTo>
                  <a:lnTo>
                    <a:pt x="1" y="102"/>
                  </a:lnTo>
                  <a:lnTo>
                    <a:pt x="22" y="114"/>
                  </a:lnTo>
                  <a:lnTo>
                    <a:pt x="22" y="12"/>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2230;p36">
              <a:extLst>
                <a:ext uri="{FF2B5EF4-FFF2-40B4-BE49-F238E27FC236}">
                  <a16:creationId xmlns:a16="http://schemas.microsoft.com/office/drawing/2014/main" id="{4F3CFA42-538B-469B-925B-D54300E9A9BB}"/>
                </a:ext>
              </a:extLst>
            </p:cNvPr>
            <p:cNvSpPr/>
            <p:nvPr/>
          </p:nvSpPr>
          <p:spPr>
            <a:xfrm>
              <a:off x="1153488" y="1737367"/>
              <a:ext cx="7334" cy="4434"/>
            </a:xfrm>
            <a:custGeom>
              <a:avLst/>
              <a:gdLst/>
              <a:ahLst/>
              <a:cxnLst/>
              <a:rect l="l" t="t" r="r" b="b"/>
              <a:pathLst>
                <a:path w="43" h="26" extrusionOk="0">
                  <a:moveTo>
                    <a:pt x="21" y="1"/>
                  </a:moveTo>
                  <a:lnTo>
                    <a:pt x="1" y="12"/>
                  </a:lnTo>
                  <a:lnTo>
                    <a:pt x="21" y="25"/>
                  </a:lnTo>
                  <a:lnTo>
                    <a:pt x="43" y="12"/>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2231;p36">
              <a:extLst>
                <a:ext uri="{FF2B5EF4-FFF2-40B4-BE49-F238E27FC236}">
                  <a16:creationId xmlns:a16="http://schemas.microsoft.com/office/drawing/2014/main" id="{BC7832C7-4B88-442D-BEE1-4B02CDEF4732}"/>
                </a:ext>
              </a:extLst>
            </p:cNvPr>
            <p:cNvSpPr/>
            <p:nvPr/>
          </p:nvSpPr>
          <p:spPr>
            <a:xfrm>
              <a:off x="1156899" y="1739413"/>
              <a:ext cx="3923" cy="19441"/>
            </a:xfrm>
            <a:custGeom>
              <a:avLst/>
              <a:gdLst/>
              <a:ahLst/>
              <a:cxnLst/>
              <a:rect l="l" t="t" r="r" b="b"/>
              <a:pathLst>
                <a:path w="23" h="114" extrusionOk="0">
                  <a:moveTo>
                    <a:pt x="23" y="0"/>
                  </a:moveTo>
                  <a:lnTo>
                    <a:pt x="1" y="13"/>
                  </a:lnTo>
                  <a:lnTo>
                    <a:pt x="1" y="113"/>
                  </a:lnTo>
                  <a:lnTo>
                    <a:pt x="21" y="102"/>
                  </a:lnTo>
                  <a:lnTo>
                    <a:pt x="2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2232;p36">
              <a:extLst>
                <a:ext uri="{FF2B5EF4-FFF2-40B4-BE49-F238E27FC236}">
                  <a16:creationId xmlns:a16="http://schemas.microsoft.com/office/drawing/2014/main" id="{9B0BC2C4-D9F1-456D-8DDD-70C793F7DBF0}"/>
                </a:ext>
              </a:extLst>
            </p:cNvPr>
            <p:cNvSpPr/>
            <p:nvPr/>
          </p:nvSpPr>
          <p:spPr>
            <a:xfrm>
              <a:off x="1153488" y="1739413"/>
              <a:ext cx="3582" cy="19441"/>
            </a:xfrm>
            <a:custGeom>
              <a:avLst/>
              <a:gdLst/>
              <a:ahLst/>
              <a:cxnLst/>
              <a:rect l="l" t="t" r="r" b="b"/>
              <a:pathLst>
                <a:path w="21" h="114" extrusionOk="0">
                  <a:moveTo>
                    <a:pt x="1" y="0"/>
                  </a:moveTo>
                  <a:lnTo>
                    <a:pt x="1" y="102"/>
                  </a:lnTo>
                  <a:lnTo>
                    <a:pt x="21" y="113"/>
                  </a:lnTo>
                  <a:lnTo>
                    <a:pt x="21" y="13"/>
                  </a:lnTo>
                  <a:lnTo>
                    <a:pt x="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2233;p36">
              <a:extLst>
                <a:ext uri="{FF2B5EF4-FFF2-40B4-BE49-F238E27FC236}">
                  <a16:creationId xmlns:a16="http://schemas.microsoft.com/office/drawing/2014/main" id="{3E67F770-235E-4D1D-AE46-941142D9CBAE}"/>
                </a:ext>
              </a:extLst>
            </p:cNvPr>
            <p:cNvSpPr/>
            <p:nvPr/>
          </p:nvSpPr>
          <p:spPr>
            <a:xfrm>
              <a:off x="1119548" y="1717925"/>
              <a:ext cx="7334" cy="4263"/>
            </a:xfrm>
            <a:custGeom>
              <a:avLst/>
              <a:gdLst/>
              <a:ahLst/>
              <a:cxnLst/>
              <a:rect l="l" t="t" r="r" b="b"/>
              <a:pathLst>
                <a:path w="43" h="25" extrusionOk="0">
                  <a:moveTo>
                    <a:pt x="21" y="0"/>
                  </a:moveTo>
                  <a:lnTo>
                    <a:pt x="1" y="12"/>
                  </a:lnTo>
                  <a:lnTo>
                    <a:pt x="21" y="25"/>
                  </a:lnTo>
                  <a:lnTo>
                    <a:pt x="43" y="12"/>
                  </a:lnTo>
                  <a:lnTo>
                    <a:pt x="2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2234;p36">
              <a:extLst>
                <a:ext uri="{FF2B5EF4-FFF2-40B4-BE49-F238E27FC236}">
                  <a16:creationId xmlns:a16="http://schemas.microsoft.com/office/drawing/2014/main" id="{59A058ED-BFEC-41BC-B7AF-25E4E7F8E66C}"/>
                </a:ext>
              </a:extLst>
            </p:cNvPr>
            <p:cNvSpPr/>
            <p:nvPr/>
          </p:nvSpPr>
          <p:spPr>
            <a:xfrm>
              <a:off x="1123130" y="1719801"/>
              <a:ext cx="3752" cy="19782"/>
            </a:xfrm>
            <a:custGeom>
              <a:avLst/>
              <a:gdLst/>
              <a:ahLst/>
              <a:cxnLst/>
              <a:rect l="l" t="t" r="r" b="b"/>
              <a:pathLst>
                <a:path w="22" h="116" extrusionOk="0">
                  <a:moveTo>
                    <a:pt x="22" y="1"/>
                  </a:moveTo>
                  <a:lnTo>
                    <a:pt x="0" y="14"/>
                  </a:lnTo>
                  <a:lnTo>
                    <a:pt x="0" y="115"/>
                  </a:lnTo>
                  <a:lnTo>
                    <a:pt x="22" y="102"/>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2235;p36">
              <a:extLst>
                <a:ext uri="{FF2B5EF4-FFF2-40B4-BE49-F238E27FC236}">
                  <a16:creationId xmlns:a16="http://schemas.microsoft.com/office/drawing/2014/main" id="{C1987FC6-59CA-473A-81E9-0CD636432F55}"/>
                </a:ext>
              </a:extLst>
            </p:cNvPr>
            <p:cNvSpPr/>
            <p:nvPr/>
          </p:nvSpPr>
          <p:spPr>
            <a:xfrm>
              <a:off x="1119548" y="1719801"/>
              <a:ext cx="3752" cy="19782"/>
            </a:xfrm>
            <a:custGeom>
              <a:avLst/>
              <a:gdLst/>
              <a:ahLst/>
              <a:cxnLst/>
              <a:rect l="l" t="t" r="r" b="b"/>
              <a:pathLst>
                <a:path w="22" h="116" extrusionOk="0">
                  <a:moveTo>
                    <a:pt x="1" y="1"/>
                  </a:moveTo>
                  <a:lnTo>
                    <a:pt x="1" y="102"/>
                  </a:lnTo>
                  <a:lnTo>
                    <a:pt x="21" y="115"/>
                  </a:lnTo>
                  <a:lnTo>
                    <a:pt x="21" y="1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2236;p36">
              <a:extLst>
                <a:ext uri="{FF2B5EF4-FFF2-40B4-BE49-F238E27FC236}">
                  <a16:creationId xmlns:a16="http://schemas.microsoft.com/office/drawing/2014/main" id="{3068ED6F-93B3-4C6D-81F5-588D5D0FED2A}"/>
                </a:ext>
              </a:extLst>
            </p:cNvPr>
            <p:cNvSpPr/>
            <p:nvPr/>
          </p:nvSpPr>
          <p:spPr>
            <a:xfrm>
              <a:off x="1085780" y="1698314"/>
              <a:ext cx="7334" cy="4434"/>
            </a:xfrm>
            <a:custGeom>
              <a:avLst/>
              <a:gdLst/>
              <a:ahLst/>
              <a:cxnLst/>
              <a:rect l="l" t="t" r="r" b="b"/>
              <a:pathLst>
                <a:path w="43" h="26" extrusionOk="0">
                  <a:moveTo>
                    <a:pt x="22" y="1"/>
                  </a:moveTo>
                  <a:lnTo>
                    <a:pt x="0" y="12"/>
                  </a:lnTo>
                  <a:lnTo>
                    <a:pt x="22" y="25"/>
                  </a:lnTo>
                  <a:lnTo>
                    <a:pt x="42" y="12"/>
                  </a:lnTo>
                  <a:lnTo>
                    <a:pt x="22"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2237;p36">
              <a:extLst>
                <a:ext uri="{FF2B5EF4-FFF2-40B4-BE49-F238E27FC236}">
                  <a16:creationId xmlns:a16="http://schemas.microsoft.com/office/drawing/2014/main" id="{49E6484B-3796-42F9-8682-BD258F6AA589}"/>
                </a:ext>
              </a:extLst>
            </p:cNvPr>
            <p:cNvSpPr/>
            <p:nvPr/>
          </p:nvSpPr>
          <p:spPr>
            <a:xfrm>
              <a:off x="1089191" y="1700360"/>
              <a:ext cx="3923" cy="19612"/>
            </a:xfrm>
            <a:custGeom>
              <a:avLst/>
              <a:gdLst/>
              <a:ahLst/>
              <a:cxnLst/>
              <a:rect l="l" t="t" r="r" b="b"/>
              <a:pathLst>
                <a:path w="23" h="115" extrusionOk="0">
                  <a:moveTo>
                    <a:pt x="22" y="0"/>
                  </a:moveTo>
                  <a:lnTo>
                    <a:pt x="2" y="13"/>
                  </a:lnTo>
                  <a:lnTo>
                    <a:pt x="0" y="115"/>
                  </a:lnTo>
                  <a:lnTo>
                    <a:pt x="22" y="102"/>
                  </a:lnTo>
                  <a:lnTo>
                    <a:pt x="2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2238;p36">
              <a:extLst>
                <a:ext uri="{FF2B5EF4-FFF2-40B4-BE49-F238E27FC236}">
                  <a16:creationId xmlns:a16="http://schemas.microsoft.com/office/drawing/2014/main" id="{3443137E-A506-434A-AC8D-1CB1AB33372F}"/>
                </a:ext>
              </a:extLst>
            </p:cNvPr>
            <p:cNvSpPr/>
            <p:nvPr/>
          </p:nvSpPr>
          <p:spPr>
            <a:xfrm>
              <a:off x="1085780" y="1700360"/>
              <a:ext cx="3752" cy="19612"/>
            </a:xfrm>
            <a:custGeom>
              <a:avLst/>
              <a:gdLst/>
              <a:ahLst/>
              <a:cxnLst/>
              <a:rect l="l" t="t" r="r" b="b"/>
              <a:pathLst>
                <a:path w="22" h="115" extrusionOk="0">
                  <a:moveTo>
                    <a:pt x="0" y="0"/>
                  </a:moveTo>
                  <a:lnTo>
                    <a:pt x="0" y="102"/>
                  </a:lnTo>
                  <a:lnTo>
                    <a:pt x="20" y="115"/>
                  </a:lnTo>
                  <a:lnTo>
                    <a:pt x="22" y="13"/>
                  </a:lnTo>
                  <a:lnTo>
                    <a:pt x="0"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2239;p36">
              <a:extLst>
                <a:ext uri="{FF2B5EF4-FFF2-40B4-BE49-F238E27FC236}">
                  <a16:creationId xmlns:a16="http://schemas.microsoft.com/office/drawing/2014/main" id="{AACE3116-CF00-4469-9C49-CD03FDD4C3AF}"/>
                </a:ext>
              </a:extLst>
            </p:cNvPr>
            <p:cNvSpPr/>
            <p:nvPr/>
          </p:nvSpPr>
          <p:spPr>
            <a:xfrm>
              <a:off x="1051840" y="1678872"/>
              <a:ext cx="7334" cy="4263"/>
            </a:xfrm>
            <a:custGeom>
              <a:avLst/>
              <a:gdLst/>
              <a:ahLst/>
              <a:cxnLst/>
              <a:rect l="l" t="t" r="r" b="b"/>
              <a:pathLst>
                <a:path w="43" h="25" extrusionOk="0">
                  <a:moveTo>
                    <a:pt x="22" y="0"/>
                  </a:moveTo>
                  <a:lnTo>
                    <a:pt x="1" y="12"/>
                  </a:lnTo>
                  <a:lnTo>
                    <a:pt x="22" y="25"/>
                  </a:lnTo>
                  <a:lnTo>
                    <a:pt x="43" y="12"/>
                  </a:lnTo>
                  <a:lnTo>
                    <a:pt x="22"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2240;p36">
              <a:extLst>
                <a:ext uri="{FF2B5EF4-FFF2-40B4-BE49-F238E27FC236}">
                  <a16:creationId xmlns:a16="http://schemas.microsoft.com/office/drawing/2014/main" id="{A8392386-8313-4712-8C64-842D152F78AA}"/>
                </a:ext>
              </a:extLst>
            </p:cNvPr>
            <p:cNvSpPr/>
            <p:nvPr/>
          </p:nvSpPr>
          <p:spPr>
            <a:xfrm>
              <a:off x="1055592" y="1680748"/>
              <a:ext cx="3582" cy="19782"/>
            </a:xfrm>
            <a:custGeom>
              <a:avLst/>
              <a:gdLst/>
              <a:ahLst/>
              <a:cxnLst/>
              <a:rect l="l" t="t" r="r" b="b"/>
              <a:pathLst>
                <a:path w="21" h="116" extrusionOk="0">
                  <a:moveTo>
                    <a:pt x="21" y="1"/>
                  </a:moveTo>
                  <a:lnTo>
                    <a:pt x="0" y="14"/>
                  </a:lnTo>
                  <a:lnTo>
                    <a:pt x="0" y="115"/>
                  </a:lnTo>
                  <a:lnTo>
                    <a:pt x="21" y="102"/>
                  </a:lnTo>
                  <a:lnTo>
                    <a:pt x="2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2241;p36">
              <a:extLst>
                <a:ext uri="{FF2B5EF4-FFF2-40B4-BE49-F238E27FC236}">
                  <a16:creationId xmlns:a16="http://schemas.microsoft.com/office/drawing/2014/main" id="{14A6A7E4-43D1-4114-AB6B-E658EA02116A}"/>
                </a:ext>
              </a:extLst>
            </p:cNvPr>
            <p:cNvSpPr/>
            <p:nvPr/>
          </p:nvSpPr>
          <p:spPr>
            <a:xfrm>
              <a:off x="1051840" y="1680748"/>
              <a:ext cx="3923" cy="19782"/>
            </a:xfrm>
            <a:custGeom>
              <a:avLst/>
              <a:gdLst/>
              <a:ahLst/>
              <a:cxnLst/>
              <a:rect l="l" t="t" r="r" b="b"/>
              <a:pathLst>
                <a:path w="23" h="116" extrusionOk="0">
                  <a:moveTo>
                    <a:pt x="1" y="1"/>
                  </a:moveTo>
                  <a:lnTo>
                    <a:pt x="1" y="102"/>
                  </a:lnTo>
                  <a:lnTo>
                    <a:pt x="22" y="115"/>
                  </a:lnTo>
                  <a:lnTo>
                    <a:pt x="22" y="14"/>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2242;p36">
              <a:extLst>
                <a:ext uri="{FF2B5EF4-FFF2-40B4-BE49-F238E27FC236}">
                  <a16:creationId xmlns:a16="http://schemas.microsoft.com/office/drawing/2014/main" id="{35C4DC5A-6F49-4055-B885-1D0AB5519683}"/>
                </a:ext>
              </a:extLst>
            </p:cNvPr>
            <p:cNvSpPr/>
            <p:nvPr/>
          </p:nvSpPr>
          <p:spPr>
            <a:xfrm>
              <a:off x="1018242" y="1659260"/>
              <a:ext cx="6993" cy="4434"/>
            </a:xfrm>
            <a:custGeom>
              <a:avLst/>
              <a:gdLst/>
              <a:ahLst/>
              <a:cxnLst/>
              <a:rect l="l" t="t" r="r" b="b"/>
              <a:pathLst>
                <a:path w="41" h="26" extrusionOk="0">
                  <a:moveTo>
                    <a:pt x="21" y="0"/>
                  </a:moveTo>
                  <a:lnTo>
                    <a:pt x="0" y="13"/>
                  </a:lnTo>
                  <a:lnTo>
                    <a:pt x="21" y="25"/>
                  </a:lnTo>
                  <a:lnTo>
                    <a:pt x="41" y="12"/>
                  </a:lnTo>
                  <a:lnTo>
                    <a:pt x="2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2243;p36">
              <a:extLst>
                <a:ext uri="{FF2B5EF4-FFF2-40B4-BE49-F238E27FC236}">
                  <a16:creationId xmlns:a16="http://schemas.microsoft.com/office/drawing/2014/main" id="{1225811F-1F2A-4F46-89EB-493DF1DDB29B}"/>
                </a:ext>
              </a:extLst>
            </p:cNvPr>
            <p:cNvSpPr/>
            <p:nvPr/>
          </p:nvSpPr>
          <p:spPr>
            <a:xfrm>
              <a:off x="1021653" y="1661307"/>
              <a:ext cx="3582" cy="19612"/>
            </a:xfrm>
            <a:custGeom>
              <a:avLst/>
              <a:gdLst/>
              <a:ahLst/>
              <a:cxnLst/>
              <a:rect l="l" t="t" r="r" b="b"/>
              <a:pathLst>
                <a:path w="21" h="115" extrusionOk="0">
                  <a:moveTo>
                    <a:pt x="21" y="0"/>
                  </a:moveTo>
                  <a:lnTo>
                    <a:pt x="1" y="13"/>
                  </a:lnTo>
                  <a:lnTo>
                    <a:pt x="1" y="115"/>
                  </a:lnTo>
                  <a:lnTo>
                    <a:pt x="21" y="102"/>
                  </a:lnTo>
                  <a:lnTo>
                    <a:pt x="2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2244;p36">
              <a:extLst>
                <a:ext uri="{FF2B5EF4-FFF2-40B4-BE49-F238E27FC236}">
                  <a16:creationId xmlns:a16="http://schemas.microsoft.com/office/drawing/2014/main" id="{2C945A32-B688-4D8E-B867-88A9C21BA61E}"/>
                </a:ext>
              </a:extLst>
            </p:cNvPr>
            <p:cNvSpPr/>
            <p:nvPr/>
          </p:nvSpPr>
          <p:spPr>
            <a:xfrm>
              <a:off x="1017901" y="1661477"/>
              <a:ext cx="3923" cy="19441"/>
            </a:xfrm>
            <a:custGeom>
              <a:avLst/>
              <a:gdLst/>
              <a:ahLst/>
              <a:cxnLst/>
              <a:rect l="l" t="t" r="r" b="b"/>
              <a:pathLst>
                <a:path w="23" h="114" extrusionOk="0">
                  <a:moveTo>
                    <a:pt x="2" y="0"/>
                  </a:moveTo>
                  <a:lnTo>
                    <a:pt x="1" y="101"/>
                  </a:lnTo>
                  <a:lnTo>
                    <a:pt x="23" y="114"/>
                  </a:lnTo>
                  <a:lnTo>
                    <a:pt x="23" y="12"/>
                  </a:lnTo>
                  <a:lnTo>
                    <a:pt x="2"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2245;p36">
              <a:extLst>
                <a:ext uri="{FF2B5EF4-FFF2-40B4-BE49-F238E27FC236}">
                  <a16:creationId xmlns:a16="http://schemas.microsoft.com/office/drawing/2014/main" id="{3415D934-9837-445C-8930-5D79A8E7BAD6}"/>
                </a:ext>
              </a:extLst>
            </p:cNvPr>
            <p:cNvSpPr/>
            <p:nvPr/>
          </p:nvSpPr>
          <p:spPr>
            <a:xfrm>
              <a:off x="1559397" y="1973391"/>
              <a:ext cx="3752" cy="6480"/>
            </a:xfrm>
            <a:custGeom>
              <a:avLst/>
              <a:gdLst/>
              <a:ahLst/>
              <a:cxnLst/>
              <a:rect l="l" t="t" r="r" b="b"/>
              <a:pathLst>
                <a:path w="22" h="38" extrusionOk="0">
                  <a:moveTo>
                    <a:pt x="0" y="0"/>
                  </a:moveTo>
                  <a:lnTo>
                    <a:pt x="0" y="25"/>
                  </a:lnTo>
                  <a:lnTo>
                    <a:pt x="22" y="38"/>
                  </a:lnTo>
                  <a:lnTo>
                    <a:pt x="22" y="13"/>
                  </a:lnTo>
                  <a:lnTo>
                    <a:pt x="0"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2246;p36">
              <a:extLst>
                <a:ext uri="{FF2B5EF4-FFF2-40B4-BE49-F238E27FC236}">
                  <a16:creationId xmlns:a16="http://schemas.microsoft.com/office/drawing/2014/main" id="{06664DF0-06FE-4F1B-9F81-E020C6E88279}"/>
                </a:ext>
              </a:extLst>
            </p:cNvPr>
            <p:cNvSpPr/>
            <p:nvPr/>
          </p:nvSpPr>
          <p:spPr>
            <a:xfrm>
              <a:off x="1754506" y="1864929"/>
              <a:ext cx="171" cy="171"/>
            </a:xfrm>
            <a:custGeom>
              <a:avLst/>
              <a:gdLst/>
              <a:ahLst/>
              <a:cxnLst/>
              <a:rect l="l" t="t" r="r" b="b"/>
              <a:pathLst>
                <a:path w="1" h="1" extrusionOk="0">
                  <a:moveTo>
                    <a:pt x="0" y="1"/>
                  </a:moveTo>
                  <a:lnTo>
                    <a:pt x="0"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2247;p36">
              <a:extLst>
                <a:ext uri="{FF2B5EF4-FFF2-40B4-BE49-F238E27FC236}">
                  <a16:creationId xmlns:a16="http://schemas.microsoft.com/office/drawing/2014/main" id="{6521BC6E-D838-4AFD-96FE-4E041EF226FD}"/>
                </a:ext>
              </a:extLst>
            </p:cNvPr>
            <p:cNvSpPr/>
            <p:nvPr/>
          </p:nvSpPr>
          <p:spPr>
            <a:xfrm>
              <a:off x="1733870" y="1870386"/>
              <a:ext cx="7163" cy="4434"/>
            </a:xfrm>
            <a:custGeom>
              <a:avLst/>
              <a:gdLst/>
              <a:ahLst/>
              <a:cxnLst/>
              <a:rect l="l" t="t" r="r" b="b"/>
              <a:pathLst>
                <a:path w="42" h="26" extrusionOk="0">
                  <a:moveTo>
                    <a:pt x="21" y="1"/>
                  </a:moveTo>
                  <a:lnTo>
                    <a:pt x="1" y="14"/>
                  </a:lnTo>
                  <a:lnTo>
                    <a:pt x="21" y="25"/>
                  </a:lnTo>
                  <a:lnTo>
                    <a:pt x="41" y="14"/>
                  </a:lnTo>
                  <a:lnTo>
                    <a:pt x="21"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2248;p36">
              <a:extLst>
                <a:ext uri="{FF2B5EF4-FFF2-40B4-BE49-F238E27FC236}">
                  <a16:creationId xmlns:a16="http://schemas.microsoft.com/office/drawing/2014/main" id="{BD4A61F7-F459-48BD-A728-426321FC0B13}"/>
                </a:ext>
              </a:extLst>
            </p:cNvPr>
            <p:cNvSpPr/>
            <p:nvPr/>
          </p:nvSpPr>
          <p:spPr>
            <a:xfrm>
              <a:off x="1737451" y="1872603"/>
              <a:ext cx="3582" cy="19441"/>
            </a:xfrm>
            <a:custGeom>
              <a:avLst/>
              <a:gdLst/>
              <a:ahLst/>
              <a:cxnLst/>
              <a:rect l="l" t="t" r="r" b="b"/>
              <a:pathLst>
                <a:path w="21" h="114" extrusionOk="0">
                  <a:moveTo>
                    <a:pt x="20" y="1"/>
                  </a:moveTo>
                  <a:lnTo>
                    <a:pt x="0" y="12"/>
                  </a:lnTo>
                  <a:lnTo>
                    <a:pt x="0" y="114"/>
                  </a:lnTo>
                  <a:lnTo>
                    <a:pt x="20" y="102"/>
                  </a:lnTo>
                  <a:lnTo>
                    <a:pt x="20"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2249;p36">
              <a:extLst>
                <a:ext uri="{FF2B5EF4-FFF2-40B4-BE49-F238E27FC236}">
                  <a16:creationId xmlns:a16="http://schemas.microsoft.com/office/drawing/2014/main" id="{5797BAFC-5F23-4562-84E3-6600AD0E5B4C}"/>
                </a:ext>
              </a:extLst>
            </p:cNvPr>
            <p:cNvSpPr/>
            <p:nvPr/>
          </p:nvSpPr>
          <p:spPr>
            <a:xfrm>
              <a:off x="1733699" y="1872603"/>
              <a:ext cx="3923" cy="19441"/>
            </a:xfrm>
            <a:custGeom>
              <a:avLst/>
              <a:gdLst/>
              <a:ahLst/>
              <a:cxnLst/>
              <a:rect l="l" t="t" r="r" b="b"/>
              <a:pathLst>
                <a:path w="23" h="114" extrusionOk="0">
                  <a:moveTo>
                    <a:pt x="2" y="1"/>
                  </a:moveTo>
                  <a:lnTo>
                    <a:pt x="0" y="102"/>
                  </a:lnTo>
                  <a:lnTo>
                    <a:pt x="22" y="114"/>
                  </a:lnTo>
                  <a:lnTo>
                    <a:pt x="22" y="12"/>
                  </a:lnTo>
                  <a:lnTo>
                    <a:pt x="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2250;p36">
              <a:extLst>
                <a:ext uri="{FF2B5EF4-FFF2-40B4-BE49-F238E27FC236}">
                  <a16:creationId xmlns:a16="http://schemas.microsoft.com/office/drawing/2014/main" id="{896CB09B-2774-4B31-8CAD-173075EBB6EB}"/>
                </a:ext>
              </a:extLst>
            </p:cNvPr>
            <p:cNvSpPr/>
            <p:nvPr/>
          </p:nvSpPr>
          <p:spPr>
            <a:xfrm>
              <a:off x="1017901" y="1660966"/>
              <a:ext cx="545248" cy="318905"/>
            </a:xfrm>
            <a:custGeom>
              <a:avLst/>
              <a:gdLst/>
              <a:ahLst/>
              <a:cxnLst/>
              <a:rect l="l" t="t" r="r" b="b"/>
              <a:pathLst>
                <a:path w="3197" h="1870" extrusionOk="0">
                  <a:moveTo>
                    <a:pt x="1" y="1"/>
                  </a:moveTo>
                  <a:lnTo>
                    <a:pt x="1" y="25"/>
                  </a:lnTo>
                  <a:lnTo>
                    <a:pt x="3197" y="1870"/>
                  </a:lnTo>
                  <a:lnTo>
                    <a:pt x="3197" y="1845"/>
                  </a:lnTo>
                  <a:lnTo>
                    <a:pt x="1"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2251;p36">
              <a:extLst>
                <a:ext uri="{FF2B5EF4-FFF2-40B4-BE49-F238E27FC236}">
                  <a16:creationId xmlns:a16="http://schemas.microsoft.com/office/drawing/2014/main" id="{B9F39ED6-F3A4-445E-AC5D-DFC7C51798C8}"/>
                </a:ext>
              </a:extLst>
            </p:cNvPr>
            <p:cNvSpPr/>
            <p:nvPr/>
          </p:nvSpPr>
          <p:spPr>
            <a:xfrm>
              <a:off x="1017901" y="1658749"/>
              <a:ext cx="549001" cy="317029"/>
            </a:xfrm>
            <a:custGeom>
              <a:avLst/>
              <a:gdLst/>
              <a:ahLst/>
              <a:cxnLst/>
              <a:rect l="l" t="t" r="r" b="b"/>
              <a:pathLst>
                <a:path w="3219" h="1859" extrusionOk="0">
                  <a:moveTo>
                    <a:pt x="24" y="1"/>
                  </a:moveTo>
                  <a:lnTo>
                    <a:pt x="1" y="14"/>
                  </a:lnTo>
                  <a:lnTo>
                    <a:pt x="3197" y="1858"/>
                  </a:lnTo>
                  <a:lnTo>
                    <a:pt x="3219" y="1845"/>
                  </a:lnTo>
                  <a:lnTo>
                    <a:pt x="2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2252;p36">
              <a:extLst>
                <a:ext uri="{FF2B5EF4-FFF2-40B4-BE49-F238E27FC236}">
                  <a16:creationId xmlns:a16="http://schemas.microsoft.com/office/drawing/2014/main" id="{DBEDA8F7-7FD2-4102-8327-FDFDF85CD866}"/>
                </a:ext>
              </a:extLst>
            </p:cNvPr>
            <p:cNvSpPr/>
            <p:nvPr/>
          </p:nvSpPr>
          <p:spPr>
            <a:xfrm>
              <a:off x="1559397" y="1862712"/>
              <a:ext cx="195280" cy="113066"/>
            </a:xfrm>
            <a:custGeom>
              <a:avLst/>
              <a:gdLst/>
              <a:ahLst/>
              <a:cxnLst/>
              <a:rect l="l" t="t" r="r" b="b"/>
              <a:pathLst>
                <a:path w="1145" h="663" extrusionOk="0">
                  <a:moveTo>
                    <a:pt x="1122" y="1"/>
                  </a:moveTo>
                  <a:lnTo>
                    <a:pt x="0" y="649"/>
                  </a:lnTo>
                  <a:lnTo>
                    <a:pt x="22" y="662"/>
                  </a:lnTo>
                  <a:lnTo>
                    <a:pt x="1144" y="14"/>
                  </a:lnTo>
                  <a:lnTo>
                    <a:pt x="11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2253;p36">
              <a:extLst>
                <a:ext uri="{FF2B5EF4-FFF2-40B4-BE49-F238E27FC236}">
                  <a16:creationId xmlns:a16="http://schemas.microsoft.com/office/drawing/2014/main" id="{EDA2BC44-B007-49D7-AC59-A7EEB265EF84}"/>
                </a:ext>
              </a:extLst>
            </p:cNvPr>
            <p:cNvSpPr/>
            <p:nvPr/>
          </p:nvSpPr>
          <p:spPr>
            <a:xfrm>
              <a:off x="1562979" y="1864929"/>
              <a:ext cx="191698" cy="114942"/>
            </a:xfrm>
            <a:custGeom>
              <a:avLst/>
              <a:gdLst/>
              <a:ahLst/>
              <a:cxnLst/>
              <a:rect l="l" t="t" r="r" b="b"/>
              <a:pathLst>
                <a:path w="1124" h="674" extrusionOk="0">
                  <a:moveTo>
                    <a:pt x="1123" y="1"/>
                  </a:moveTo>
                  <a:lnTo>
                    <a:pt x="1" y="649"/>
                  </a:lnTo>
                  <a:lnTo>
                    <a:pt x="1" y="674"/>
                  </a:lnTo>
                  <a:lnTo>
                    <a:pt x="1123" y="26"/>
                  </a:lnTo>
                  <a:lnTo>
                    <a:pt x="1123"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2254;p36">
              <a:extLst>
                <a:ext uri="{FF2B5EF4-FFF2-40B4-BE49-F238E27FC236}">
                  <a16:creationId xmlns:a16="http://schemas.microsoft.com/office/drawing/2014/main" id="{7280F858-FE75-4807-B482-F3ADB1DEBCD7}"/>
                </a:ext>
              </a:extLst>
            </p:cNvPr>
            <p:cNvSpPr/>
            <p:nvPr/>
          </p:nvSpPr>
          <p:spPr>
            <a:xfrm>
              <a:off x="1961383" y="1690980"/>
              <a:ext cx="10574" cy="5969"/>
            </a:xfrm>
            <a:custGeom>
              <a:avLst/>
              <a:gdLst/>
              <a:ahLst/>
              <a:cxnLst/>
              <a:rect l="l" t="t" r="r" b="b"/>
              <a:pathLst>
                <a:path w="62" h="35" extrusionOk="0">
                  <a:moveTo>
                    <a:pt x="40" y="0"/>
                  </a:moveTo>
                  <a:lnTo>
                    <a:pt x="1" y="22"/>
                  </a:lnTo>
                  <a:lnTo>
                    <a:pt x="24" y="35"/>
                  </a:lnTo>
                  <a:lnTo>
                    <a:pt x="62" y="13"/>
                  </a:lnTo>
                  <a:lnTo>
                    <a:pt x="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2255;p36">
              <a:extLst>
                <a:ext uri="{FF2B5EF4-FFF2-40B4-BE49-F238E27FC236}">
                  <a16:creationId xmlns:a16="http://schemas.microsoft.com/office/drawing/2014/main" id="{665E06DD-E2B2-454D-80E6-3C7250D4EDED}"/>
                </a:ext>
              </a:extLst>
            </p:cNvPr>
            <p:cNvSpPr/>
            <p:nvPr/>
          </p:nvSpPr>
          <p:spPr>
            <a:xfrm>
              <a:off x="2010672" y="1575356"/>
              <a:ext cx="4093" cy="93284"/>
            </a:xfrm>
            <a:custGeom>
              <a:avLst/>
              <a:gdLst/>
              <a:ahLst/>
              <a:cxnLst/>
              <a:rect l="l" t="t" r="r" b="b"/>
              <a:pathLst>
                <a:path w="24" h="547" extrusionOk="0">
                  <a:moveTo>
                    <a:pt x="0" y="1"/>
                  </a:moveTo>
                  <a:lnTo>
                    <a:pt x="2" y="533"/>
                  </a:lnTo>
                  <a:lnTo>
                    <a:pt x="24" y="546"/>
                  </a:lnTo>
                  <a:lnTo>
                    <a:pt x="22" y="12"/>
                  </a:lnTo>
                  <a:lnTo>
                    <a:pt x="0"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2256;p36">
              <a:extLst>
                <a:ext uri="{FF2B5EF4-FFF2-40B4-BE49-F238E27FC236}">
                  <a16:creationId xmlns:a16="http://schemas.microsoft.com/office/drawing/2014/main" id="{C3DFD942-BCFE-4418-BB93-8A2E6E71DC1F}"/>
                </a:ext>
              </a:extLst>
            </p:cNvPr>
            <p:cNvSpPr/>
            <p:nvPr/>
          </p:nvSpPr>
          <p:spPr>
            <a:xfrm>
              <a:off x="1994129" y="1575356"/>
              <a:ext cx="20466" cy="11938"/>
            </a:xfrm>
            <a:custGeom>
              <a:avLst/>
              <a:gdLst/>
              <a:ahLst/>
              <a:cxnLst/>
              <a:rect l="l" t="t" r="r" b="b"/>
              <a:pathLst>
                <a:path w="120" h="70" extrusionOk="0">
                  <a:moveTo>
                    <a:pt x="97" y="1"/>
                  </a:moveTo>
                  <a:lnTo>
                    <a:pt x="0" y="56"/>
                  </a:lnTo>
                  <a:lnTo>
                    <a:pt x="22" y="69"/>
                  </a:lnTo>
                  <a:lnTo>
                    <a:pt x="119" y="12"/>
                  </a:lnTo>
                  <a:lnTo>
                    <a:pt x="97"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2257;p36">
              <a:extLst>
                <a:ext uri="{FF2B5EF4-FFF2-40B4-BE49-F238E27FC236}">
                  <a16:creationId xmlns:a16="http://schemas.microsoft.com/office/drawing/2014/main" id="{7A28953E-4369-4CE8-B8E1-F7C2A3506330}"/>
                </a:ext>
              </a:extLst>
            </p:cNvPr>
            <p:cNvSpPr/>
            <p:nvPr/>
          </p:nvSpPr>
          <p:spPr>
            <a:xfrm>
              <a:off x="1908854" y="1721336"/>
              <a:ext cx="10404" cy="6139"/>
            </a:xfrm>
            <a:custGeom>
              <a:avLst/>
              <a:gdLst/>
              <a:ahLst/>
              <a:cxnLst/>
              <a:rect l="l" t="t" r="r" b="b"/>
              <a:pathLst>
                <a:path w="61" h="36" extrusionOk="0">
                  <a:moveTo>
                    <a:pt x="39" y="0"/>
                  </a:moveTo>
                  <a:lnTo>
                    <a:pt x="0" y="24"/>
                  </a:lnTo>
                  <a:lnTo>
                    <a:pt x="22" y="35"/>
                  </a:lnTo>
                  <a:lnTo>
                    <a:pt x="61" y="13"/>
                  </a:lnTo>
                  <a:lnTo>
                    <a:pt x="39"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2258;p36">
              <a:extLst>
                <a:ext uri="{FF2B5EF4-FFF2-40B4-BE49-F238E27FC236}">
                  <a16:creationId xmlns:a16="http://schemas.microsoft.com/office/drawing/2014/main" id="{78ABFB7A-9956-4875-B977-67FCEA81F739}"/>
                </a:ext>
              </a:extLst>
            </p:cNvPr>
            <p:cNvSpPr/>
            <p:nvPr/>
          </p:nvSpPr>
          <p:spPr>
            <a:xfrm>
              <a:off x="1838076" y="1762095"/>
              <a:ext cx="10574" cy="6139"/>
            </a:xfrm>
            <a:custGeom>
              <a:avLst/>
              <a:gdLst/>
              <a:ahLst/>
              <a:cxnLst/>
              <a:rect l="l" t="t" r="r" b="b"/>
              <a:pathLst>
                <a:path w="62" h="36" extrusionOk="0">
                  <a:moveTo>
                    <a:pt x="39" y="1"/>
                  </a:moveTo>
                  <a:lnTo>
                    <a:pt x="0" y="24"/>
                  </a:lnTo>
                  <a:lnTo>
                    <a:pt x="24" y="35"/>
                  </a:lnTo>
                  <a:lnTo>
                    <a:pt x="61" y="14"/>
                  </a:lnTo>
                  <a:lnTo>
                    <a:pt x="39"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2259;p36">
              <a:extLst>
                <a:ext uri="{FF2B5EF4-FFF2-40B4-BE49-F238E27FC236}">
                  <a16:creationId xmlns:a16="http://schemas.microsoft.com/office/drawing/2014/main" id="{5A9576C3-E53D-43FF-B09B-85FEAC98E72B}"/>
                </a:ext>
              </a:extLst>
            </p:cNvPr>
            <p:cNvSpPr/>
            <p:nvPr/>
          </p:nvSpPr>
          <p:spPr>
            <a:xfrm>
              <a:off x="1824773" y="1666253"/>
              <a:ext cx="189993" cy="109826"/>
            </a:xfrm>
            <a:custGeom>
              <a:avLst/>
              <a:gdLst/>
              <a:ahLst/>
              <a:cxnLst/>
              <a:rect l="l" t="t" r="r" b="b"/>
              <a:pathLst>
                <a:path w="1114" h="644" extrusionOk="0">
                  <a:moveTo>
                    <a:pt x="1092" y="0"/>
                  </a:moveTo>
                  <a:lnTo>
                    <a:pt x="0" y="631"/>
                  </a:lnTo>
                  <a:lnTo>
                    <a:pt x="22" y="644"/>
                  </a:lnTo>
                  <a:lnTo>
                    <a:pt x="1114" y="13"/>
                  </a:lnTo>
                  <a:lnTo>
                    <a:pt x="109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2260;p36">
              <a:extLst>
                <a:ext uri="{FF2B5EF4-FFF2-40B4-BE49-F238E27FC236}">
                  <a16:creationId xmlns:a16="http://schemas.microsoft.com/office/drawing/2014/main" id="{0D1BCFB4-6ECB-43E0-B15F-655E477DD3A2}"/>
                </a:ext>
              </a:extLst>
            </p:cNvPr>
            <p:cNvSpPr/>
            <p:nvPr/>
          </p:nvSpPr>
          <p:spPr>
            <a:xfrm>
              <a:off x="1968205" y="1584736"/>
              <a:ext cx="29846" cy="108632"/>
            </a:xfrm>
            <a:custGeom>
              <a:avLst/>
              <a:gdLst/>
              <a:ahLst/>
              <a:cxnLst/>
              <a:rect l="l" t="t" r="r" b="b"/>
              <a:pathLst>
                <a:path w="175" h="637" extrusionOk="0">
                  <a:moveTo>
                    <a:pt x="152" y="1"/>
                  </a:moveTo>
                  <a:lnTo>
                    <a:pt x="0" y="623"/>
                  </a:lnTo>
                  <a:lnTo>
                    <a:pt x="22" y="636"/>
                  </a:lnTo>
                  <a:lnTo>
                    <a:pt x="174" y="14"/>
                  </a:lnTo>
                  <a:lnTo>
                    <a:pt x="15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2261;p36">
              <a:extLst>
                <a:ext uri="{FF2B5EF4-FFF2-40B4-BE49-F238E27FC236}">
                  <a16:creationId xmlns:a16="http://schemas.microsoft.com/office/drawing/2014/main" id="{3C458402-80F7-4EED-9CA8-536CA4749F78}"/>
                </a:ext>
              </a:extLst>
            </p:cNvPr>
            <p:cNvSpPr/>
            <p:nvPr/>
          </p:nvSpPr>
          <p:spPr>
            <a:xfrm>
              <a:off x="1961383" y="1588487"/>
              <a:ext cx="30187" cy="108462"/>
            </a:xfrm>
            <a:custGeom>
              <a:avLst/>
              <a:gdLst/>
              <a:ahLst/>
              <a:cxnLst/>
              <a:rect l="l" t="t" r="r" b="b"/>
              <a:pathLst>
                <a:path w="177" h="636" extrusionOk="0">
                  <a:moveTo>
                    <a:pt x="155" y="1"/>
                  </a:moveTo>
                  <a:lnTo>
                    <a:pt x="1" y="623"/>
                  </a:lnTo>
                  <a:lnTo>
                    <a:pt x="24" y="636"/>
                  </a:lnTo>
                  <a:lnTo>
                    <a:pt x="176" y="14"/>
                  </a:lnTo>
                  <a:lnTo>
                    <a:pt x="155"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2262;p36">
              <a:extLst>
                <a:ext uri="{FF2B5EF4-FFF2-40B4-BE49-F238E27FC236}">
                  <a16:creationId xmlns:a16="http://schemas.microsoft.com/office/drawing/2014/main" id="{0CF96B4D-DE56-4F83-BC95-0E91FE217935}"/>
                </a:ext>
              </a:extLst>
            </p:cNvPr>
            <p:cNvSpPr/>
            <p:nvPr/>
          </p:nvSpPr>
          <p:spPr>
            <a:xfrm>
              <a:off x="1987648" y="1584736"/>
              <a:ext cx="10404" cy="6139"/>
            </a:xfrm>
            <a:custGeom>
              <a:avLst/>
              <a:gdLst/>
              <a:ahLst/>
              <a:cxnLst/>
              <a:rect l="l" t="t" r="r" b="b"/>
              <a:pathLst>
                <a:path w="61" h="36" extrusionOk="0">
                  <a:moveTo>
                    <a:pt x="38" y="1"/>
                  </a:moveTo>
                  <a:lnTo>
                    <a:pt x="1" y="23"/>
                  </a:lnTo>
                  <a:lnTo>
                    <a:pt x="22" y="36"/>
                  </a:lnTo>
                  <a:lnTo>
                    <a:pt x="60" y="14"/>
                  </a:lnTo>
                  <a:lnTo>
                    <a:pt x="3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2263;p36">
              <a:extLst>
                <a:ext uri="{FF2B5EF4-FFF2-40B4-BE49-F238E27FC236}">
                  <a16:creationId xmlns:a16="http://schemas.microsoft.com/office/drawing/2014/main" id="{75C7AFAE-F3E9-4AB6-BEBF-515CA90DF118}"/>
                </a:ext>
              </a:extLst>
            </p:cNvPr>
            <p:cNvSpPr/>
            <p:nvPr/>
          </p:nvSpPr>
          <p:spPr>
            <a:xfrm>
              <a:off x="1965477" y="1587123"/>
              <a:ext cx="32575" cy="109826"/>
            </a:xfrm>
            <a:custGeom>
              <a:avLst/>
              <a:gdLst/>
              <a:ahLst/>
              <a:cxnLst/>
              <a:rect l="l" t="t" r="r" b="b"/>
              <a:pathLst>
                <a:path w="191" h="644" extrusionOk="0">
                  <a:moveTo>
                    <a:pt x="190" y="0"/>
                  </a:moveTo>
                  <a:lnTo>
                    <a:pt x="152" y="22"/>
                  </a:lnTo>
                  <a:lnTo>
                    <a:pt x="0" y="644"/>
                  </a:lnTo>
                  <a:lnTo>
                    <a:pt x="38" y="622"/>
                  </a:lnTo>
                  <a:lnTo>
                    <a:pt x="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2264;p36">
              <a:extLst>
                <a:ext uri="{FF2B5EF4-FFF2-40B4-BE49-F238E27FC236}">
                  <a16:creationId xmlns:a16="http://schemas.microsoft.com/office/drawing/2014/main" id="{F239EB65-67F6-4747-842C-BD39DDF23231}"/>
                </a:ext>
              </a:extLst>
            </p:cNvPr>
            <p:cNvSpPr/>
            <p:nvPr/>
          </p:nvSpPr>
          <p:spPr>
            <a:xfrm>
              <a:off x="1915506" y="1615262"/>
              <a:ext cx="29846" cy="108462"/>
            </a:xfrm>
            <a:custGeom>
              <a:avLst/>
              <a:gdLst/>
              <a:ahLst/>
              <a:cxnLst/>
              <a:rect l="l" t="t" r="r" b="b"/>
              <a:pathLst>
                <a:path w="175" h="636" extrusionOk="0">
                  <a:moveTo>
                    <a:pt x="152" y="0"/>
                  </a:moveTo>
                  <a:lnTo>
                    <a:pt x="0" y="622"/>
                  </a:lnTo>
                  <a:lnTo>
                    <a:pt x="22" y="635"/>
                  </a:lnTo>
                  <a:lnTo>
                    <a:pt x="174" y="13"/>
                  </a:lnTo>
                  <a:lnTo>
                    <a:pt x="152"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2265;p36">
              <a:extLst>
                <a:ext uri="{FF2B5EF4-FFF2-40B4-BE49-F238E27FC236}">
                  <a16:creationId xmlns:a16="http://schemas.microsoft.com/office/drawing/2014/main" id="{DF86F2CB-03D2-4294-ADE0-2468AFB82A72}"/>
                </a:ext>
              </a:extLst>
            </p:cNvPr>
            <p:cNvSpPr/>
            <p:nvPr/>
          </p:nvSpPr>
          <p:spPr>
            <a:xfrm>
              <a:off x="1941429" y="1588487"/>
              <a:ext cx="50142" cy="29162"/>
            </a:xfrm>
            <a:custGeom>
              <a:avLst/>
              <a:gdLst/>
              <a:ahLst/>
              <a:cxnLst/>
              <a:rect l="l" t="t" r="r" b="b"/>
              <a:pathLst>
                <a:path w="294" h="171" extrusionOk="0">
                  <a:moveTo>
                    <a:pt x="272" y="1"/>
                  </a:moveTo>
                  <a:lnTo>
                    <a:pt x="0" y="157"/>
                  </a:lnTo>
                  <a:lnTo>
                    <a:pt x="22" y="170"/>
                  </a:lnTo>
                  <a:lnTo>
                    <a:pt x="293" y="14"/>
                  </a:lnTo>
                  <a:lnTo>
                    <a:pt x="27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2266;p36">
              <a:extLst>
                <a:ext uri="{FF2B5EF4-FFF2-40B4-BE49-F238E27FC236}">
                  <a16:creationId xmlns:a16="http://schemas.microsoft.com/office/drawing/2014/main" id="{FC5C3E4E-7B88-404A-88A6-A38E5C8700F6}"/>
                </a:ext>
              </a:extLst>
            </p:cNvPr>
            <p:cNvSpPr/>
            <p:nvPr/>
          </p:nvSpPr>
          <p:spPr>
            <a:xfrm>
              <a:off x="1934778" y="1615262"/>
              <a:ext cx="10574" cy="6139"/>
            </a:xfrm>
            <a:custGeom>
              <a:avLst/>
              <a:gdLst/>
              <a:ahLst/>
              <a:cxnLst/>
              <a:rect l="l" t="t" r="r" b="b"/>
              <a:pathLst>
                <a:path w="62" h="36" extrusionOk="0">
                  <a:moveTo>
                    <a:pt x="39" y="0"/>
                  </a:moveTo>
                  <a:lnTo>
                    <a:pt x="0" y="24"/>
                  </a:lnTo>
                  <a:lnTo>
                    <a:pt x="22" y="35"/>
                  </a:lnTo>
                  <a:lnTo>
                    <a:pt x="61" y="13"/>
                  </a:lnTo>
                  <a:lnTo>
                    <a:pt x="39"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2267;p36">
              <a:extLst>
                <a:ext uri="{FF2B5EF4-FFF2-40B4-BE49-F238E27FC236}">
                  <a16:creationId xmlns:a16="http://schemas.microsoft.com/office/drawing/2014/main" id="{9CC20FAE-37B2-4ED2-BC80-BCD4364A1A4C}"/>
                </a:ext>
              </a:extLst>
            </p:cNvPr>
            <p:cNvSpPr/>
            <p:nvPr/>
          </p:nvSpPr>
          <p:spPr>
            <a:xfrm>
              <a:off x="1908854" y="1619184"/>
              <a:ext cx="29846" cy="108291"/>
            </a:xfrm>
            <a:custGeom>
              <a:avLst/>
              <a:gdLst/>
              <a:ahLst/>
              <a:cxnLst/>
              <a:rect l="l" t="t" r="r" b="b"/>
              <a:pathLst>
                <a:path w="175" h="635" extrusionOk="0">
                  <a:moveTo>
                    <a:pt x="152" y="1"/>
                  </a:moveTo>
                  <a:lnTo>
                    <a:pt x="0" y="623"/>
                  </a:lnTo>
                  <a:lnTo>
                    <a:pt x="22" y="634"/>
                  </a:lnTo>
                  <a:lnTo>
                    <a:pt x="174" y="12"/>
                  </a:lnTo>
                  <a:lnTo>
                    <a:pt x="15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2268;p36">
              <a:extLst>
                <a:ext uri="{FF2B5EF4-FFF2-40B4-BE49-F238E27FC236}">
                  <a16:creationId xmlns:a16="http://schemas.microsoft.com/office/drawing/2014/main" id="{640FB74F-3DD3-47CC-9471-FF32F907FCE8}"/>
                </a:ext>
              </a:extLst>
            </p:cNvPr>
            <p:cNvSpPr/>
            <p:nvPr/>
          </p:nvSpPr>
          <p:spPr>
            <a:xfrm>
              <a:off x="1852061" y="1754250"/>
              <a:ext cx="10574" cy="6139"/>
            </a:xfrm>
            <a:custGeom>
              <a:avLst/>
              <a:gdLst/>
              <a:ahLst/>
              <a:cxnLst/>
              <a:rect l="l" t="t" r="r" b="b"/>
              <a:pathLst>
                <a:path w="62" h="36" extrusionOk="0">
                  <a:moveTo>
                    <a:pt x="40" y="0"/>
                  </a:moveTo>
                  <a:lnTo>
                    <a:pt x="1" y="22"/>
                  </a:lnTo>
                  <a:lnTo>
                    <a:pt x="23" y="35"/>
                  </a:lnTo>
                  <a:lnTo>
                    <a:pt x="62" y="12"/>
                  </a:lnTo>
                  <a:lnTo>
                    <a:pt x="40"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2269;p36">
              <a:extLst>
                <a:ext uri="{FF2B5EF4-FFF2-40B4-BE49-F238E27FC236}">
                  <a16:creationId xmlns:a16="http://schemas.microsoft.com/office/drawing/2014/main" id="{77A7B17E-AB60-4163-9143-F2A9E54FA9BC}"/>
                </a:ext>
              </a:extLst>
            </p:cNvPr>
            <p:cNvSpPr/>
            <p:nvPr/>
          </p:nvSpPr>
          <p:spPr>
            <a:xfrm>
              <a:off x="1858883" y="1647834"/>
              <a:ext cx="29846" cy="108462"/>
            </a:xfrm>
            <a:custGeom>
              <a:avLst/>
              <a:gdLst/>
              <a:ahLst/>
              <a:cxnLst/>
              <a:rect l="l" t="t" r="r" b="b"/>
              <a:pathLst>
                <a:path w="175" h="636" extrusionOk="0">
                  <a:moveTo>
                    <a:pt x="152" y="1"/>
                  </a:moveTo>
                  <a:lnTo>
                    <a:pt x="0" y="624"/>
                  </a:lnTo>
                  <a:lnTo>
                    <a:pt x="22" y="636"/>
                  </a:lnTo>
                  <a:lnTo>
                    <a:pt x="174" y="14"/>
                  </a:lnTo>
                  <a:lnTo>
                    <a:pt x="152"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2270;p36">
              <a:extLst>
                <a:ext uri="{FF2B5EF4-FFF2-40B4-BE49-F238E27FC236}">
                  <a16:creationId xmlns:a16="http://schemas.microsoft.com/office/drawing/2014/main" id="{4E454550-FFCC-4525-9426-B6E53755C414}"/>
                </a:ext>
              </a:extLst>
            </p:cNvPr>
            <p:cNvSpPr/>
            <p:nvPr/>
          </p:nvSpPr>
          <p:spPr>
            <a:xfrm>
              <a:off x="1884807" y="1619184"/>
              <a:ext cx="53894" cy="31038"/>
            </a:xfrm>
            <a:custGeom>
              <a:avLst/>
              <a:gdLst/>
              <a:ahLst/>
              <a:cxnLst/>
              <a:rect l="l" t="t" r="r" b="b"/>
              <a:pathLst>
                <a:path w="316" h="182" extrusionOk="0">
                  <a:moveTo>
                    <a:pt x="293" y="1"/>
                  </a:moveTo>
                  <a:lnTo>
                    <a:pt x="0" y="169"/>
                  </a:lnTo>
                  <a:lnTo>
                    <a:pt x="22" y="182"/>
                  </a:lnTo>
                  <a:lnTo>
                    <a:pt x="315" y="12"/>
                  </a:lnTo>
                  <a:lnTo>
                    <a:pt x="29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2271;p36">
              <a:extLst>
                <a:ext uri="{FF2B5EF4-FFF2-40B4-BE49-F238E27FC236}">
                  <a16:creationId xmlns:a16="http://schemas.microsoft.com/office/drawing/2014/main" id="{CCC56E16-B0BF-48E5-AD6D-80CAEE70E0DE}"/>
                </a:ext>
              </a:extLst>
            </p:cNvPr>
            <p:cNvSpPr/>
            <p:nvPr/>
          </p:nvSpPr>
          <p:spPr>
            <a:xfrm>
              <a:off x="1878155" y="1647834"/>
              <a:ext cx="10574" cy="6310"/>
            </a:xfrm>
            <a:custGeom>
              <a:avLst/>
              <a:gdLst/>
              <a:ahLst/>
              <a:cxnLst/>
              <a:rect l="l" t="t" r="r" b="b"/>
              <a:pathLst>
                <a:path w="62" h="37" extrusionOk="0">
                  <a:moveTo>
                    <a:pt x="39" y="1"/>
                  </a:moveTo>
                  <a:lnTo>
                    <a:pt x="0" y="24"/>
                  </a:lnTo>
                  <a:lnTo>
                    <a:pt x="22" y="37"/>
                  </a:lnTo>
                  <a:lnTo>
                    <a:pt x="61" y="14"/>
                  </a:lnTo>
                  <a:lnTo>
                    <a:pt x="39"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2272;p36">
              <a:extLst>
                <a:ext uri="{FF2B5EF4-FFF2-40B4-BE49-F238E27FC236}">
                  <a16:creationId xmlns:a16="http://schemas.microsoft.com/office/drawing/2014/main" id="{85DC7A52-81AF-4749-A4E8-5022BB23A082}"/>
                </a:ext>
              </a:extLst>
            </p:cNvPr>
            <p:cNvSpPr/>
            <p:nvPr/>
          </p:nvSpPr>
          <p:spPr>
            <a:xfrm>
              <a:off x="1852061" y="1651757"/>
              <a:ext cx="29846" cy="108632"/>
            </a:xfrm>
            <a:custGeom>
              <a:avLst/>
              <a:gdLst/>
              <a:ahLst/>
              <a:cxnLst/>
              <a:rect l="l" t="t" r="r" b="b"/>
              <a:pathLst>
                <a:path w="175" h="637" extrusionOk="0">
                  <a:moveTo>
                    <a:pt x="153" y="1"/>
                  </a:moveTo>
                  <a:lnTo>
                    <a:pt x="1" y="623"/>
                  </a:lnTo>
                  <a:lnTo>
                    <a:pt x="23" y="636"/>
                  </a:lnTo>
                  <a:lnTo>
                    <a:pt x="175" y="14"/>
                  </a:lnTo>
                  <a:lnTo>
                    <a:pt x="153"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2273;p36">
              <a:extLst>
                <a:ext uri="{FF2B5EF4-FFF2-40B4-BE49-F238E27FC236}">
                  <a16:creationId xmlns:a16="http://schemas.microsoft.com/office/drawing/2014/main" id="{45CC09C3-B087-416A-9C8B-9BB9B9689EC6}"/>
                </a:ext>
              </a:extLst>
            </p:cNvPr>
            <p:cNvSpPr/>
            <p:nvPr/>
          </p:nvSpPr>
          <p:spPr>
            <a:xfrm>
              <a:off x="1844727" y="1656020"/>
              <a:ext cx="29846" cy="108462"/>
            </a:xfrm>
            <a:custGeom>
              <a:avLst/>
              <a:gdLst/>
              <a:ahLst/>
              <a:cxnLst/>
              <a:rect l="l" t="t" r="r" b="b"/>
              <a:pathLst>
                <a:path w="175" h="636" extrusionOk="0">
                  <a:moveTo>
                    <a:pt x="153" y="1"/>
                  </a:moveTo>
                  <a:lnTo>
                    <a:pt x="0" y="623"/>
                  </a:lnTo>
                  <a:lnTo>
                    <a:pt x="22" y="636"/>
                  </a:lnTo>
                  <a:lnTo>
                    <a:pt x="174" y="14"/>
                  </a:lnTo>
                  <a:lnTo>
                    <a:pt x="153"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2274;p36">
              <a:extLst>
                <a:ext uri="{FF2B5EF4-FFF2-40B4-BE49-F238E27FC236}">
                  <a16:creationId xmlns:a16="http://schemas.microsoft.com/office/drawing/2014/main" id="{80981511-A0E8-4EFC-B84B-5B3B2315A13D}"/>
                </a:ext>
              </a:extLst>
            </p:cNvPr>
            <p:cNvSpPr/>
            <p:nvPr/>
          </p:nvSpPr>
          <p:spPr>
            <a:xfrm>
              <a:off x="1870651" y="1651757"/>
              <a:ext cx="11256" cy="6651"/>
            </a:xfrm>
            <a:custGeom>
              <a:avLst/>
              <a:gdLst/>
              <a:ahLst/>
              <a:cxnLst/>
              <a:rect l="l" t="t" r="r" b="b"/>
              <a:pathLst>
                <a:path w="66" h="39" extrusionOk="0">
                  <a:moveTo>
                    <a:pt x="44" y="1"/>
                  </a:moveTo>
                  <a:lnTo>
                    <a:pt x="1" y="26"/>
                  </a:lnTo>
                  <a:lnTo>
                    <a:pt x="22" y="39"/>
                  </a:lnTo>
                  <a:lnTo>
                    <a:pt x="66" y="14"/>
                  </a:lnTo>
                  <a:lnTo>
                    <a:pt x="4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2275;p36">
              <a:extLst>
                <a:ext uri="{FF2B5EF4-FFF2-40B4-BE49-F238E27FC236}">
                  <a16:creationId xmlns:a16="http://schemas.microsoft.com/office/drawing/2014/main" id="{E76FD715-C11D-4368-BA31-619B4E76C77F}"/>
                </a:ext>
              </a:extLst>
            </p:cNvPr>
            <p:cNvSpPr/>
            <p:nvPr/>
          </p:nvSpPr>
          <p:spPr>
            <a:xfrm>
              <a:off x="1841998" y="1658237"/>
              <a:ext cx="32575" cy="109997"/>
            </a:xfrm>
            <a:custGeom>
              <a:avLst/>
              <a:gdLst/>
              <a:ahLst/>
              <a:cxnLst/>
              <a:rect l="l" t="t" r="r" b="b"/>
              <a:pathLst>
                <a:path w="191" h="645" extrusionOk="0">
                  <a:moveTo>
                    <a:pt x="190" y="1"/>
                  </a:moveTo>
                  <a:lnTo>
                    <a:pt x="153" y="22"/>
                  </a:lnTo>
                  <a:lnTo>
                    <a:pt x="1" y="644"/>
                  </a:lnTo>
                  <a:lnTo>
                    <a:pt x="38" y="623"/>
                  </a:lnTo>
                  <a:lnTo>
                    <a:pt x="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2276;p36">
              <a:extLst>
                <a:ext uri="{FF2B5EF4-FFF2-40B4-BE49-F238E27FC236}">
                  <a16:creationId xmlns:a16="http://schemas.microsoft.com/office/drawing/2014/main" id="{28E75A11-BE6D-4F8A-BD04-46B6279DE8BC}"/>
                </a:ext>
              </a:extLst>
            </p:cNvPr>
            <p:cNvSpPr/>
            <p:nvPr/>
          </p:nvSpPr>
          <p:spPr>
            <a:xfrm>
              <a:off x="1855813" y="1650051"/>
              <a:ext cx="32916" cy="110338"/>
            </a:xfrm>
            <a:custGeom>
              <a:avLst/>
              <a:gdLst/>
              <a:ahLst/>
              <a:cxnLst/>
              <a:rect l="l" t="t" r="r" b="b"/>
              <a:pathLst>
                <a:path w="193" h="647" extrusionOk="0">
                  <a:moveTo>
                    <a:pt x="192" y="1"/>
                  </a:moveTo>
                  <a:lnTo>
                    <a:pt x="153" y="24"/>
                  </a:lnTo>
                  <a:lnTo>
                    <a:pt x="1" y="646"/>
                  </a:lnTo>
                  <a:lnTo>
                    <a:pt x="40" y="623"/>
                  </a:lnTo>
                  <a:lnTo>
                    <a:pt x="1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2277;p36">
              <a:extLst>
                <a:ext uri="{FF2B5EF4-FFF2-40B4-BE49-F238E27FC236}">
                  <a16:creationId xmlns:a16="http://schemas.microsoft.com/office/drawing/2014/main" id="{330729E6-2635-4BCD-9C1C-BFAE82D15D78}"/>
                </a:ext>
              </a:extLst>
            </p:cNvPr>
            <p:cNvSpPr/>
            <p:nvPr/>
          </p:nvSpPr>
          <p:spPr>
            <a:xfrm>
              <a:off x="1864341" y="1656020"/>
              <a:ext cx="10233" cy="6139"/>
            </a:xfrm>
            <a:custGeom>
              <a:avLst/>
              <a:gdLst/>
              <a:ahLst/>
              <a:cxnLst/>
              <a:rect l="l" t="t" r="r" b="b"/>
              <a:pathLst>
                <a:path w="60" h="36" extrusionOk="0">
                  <a:moveTo>
                    <a:pt x="38" y="1"/>
                  </a:moveTo>
                  <a:lnTo>
                    <a:pt x="0" y="24"/>
                  </a:lnTo>
                  <a:lnTo>
                    <a:pt x="22" y="35"/>
                  </a:lnTo>
                  <a:lnTo>
                    <a:pt x="59" y="14"/>
                  </a:lnTo>
                  <a:lnTo>
                    <a:pt x="3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2278;p36">
              <a:extLst>
                <a:ext uri="{FF2B5EF4-FFF2-40B4-BE49-F238E27FC236}">
                  <a16:creationId xmlns:a16="http://schemas.microsoft.com/office/drawing/2014/main" id="{13F938B7-2F71-49E2-B330-59299909713B}"/>
                </a:ext>
              </a:extLst>
            </p:cNvPr>
            <p:cNvSpPr/>
            <p:nvPr/>
          </p:nvSpPr>
          <p:spPr>
            <a:xfrm>
              <a:off x="1838076" y="1659943"/>
              <a:ext cx="30017" cy="108291"/>
            </a:xfrm>
            <a:custGeom>
              <a:avLst/>
              <a:gdLst/>
              <a:ahLst/>
              <a:cxnLst/>
              <a:rect l="l" t="t" r="r" b="b"/>
              <a:pathLst>
                <a:path w="176" h="635" extrusionOk="0">
                  <a:moveTo>
                    <a:pt x="154" y="1"/>
                  </a:moveTo>
                  <a:lnTo>
                    <a:pt x="0" y="623"/>
                  </a:lnTo>
                  <a:lnTo>
                    <a:pt x="24" y="634"/>
                  </a:lnTo>
                  <a:lnTo>
                    <a:pt x="176" y="12"/>
                  </a:lnTo>
                  <a:lnTo>
                    <a:pt x="154"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2279;p36">
              <a:extLst>
                <a:ext uri="{FF2B5EF4-FFF2-40B4-BE49-F238E27FC236}">
                  <a16:creationId xmlns:a16="http://schemas.microsoft.com/office/drawing/2014/main" id="{6AB3776D-481F-4993-9BA9-0530DF9B8FAA}"/>
                </a:ext>
              </a:extLst>
            </p:cNvPr>
            <p:cNvSpPr/>
            <p:nvPr/>
          </p:nvSpPr>
          <p:spPr>
            <a:xfrm>
              <a:off x="1824432" y="1682795"/>
              <a:ext cx="4093" cy="93284"/>
            </a:xfrm>
            <a:custGeom>
              <a:avLst/>
              <a:gdLst/>
              <a:ahLst/>
              <a:cxnLst/>
              <a:rect l="l" t="t" r="r" b="b"/>
              <a:pathLst>
                <a:path w="24" h="547" extrusionOk="0">
                  <a:moveTo>
                    <a:pt x="1" y="0"/>
                  </a:moveTo>
                  <a:lnTo>
                    <a:pt x="2" y="534"/>
                  </a:lnTo>
                  <a:lnTo>
                    <a:pt x="24" y="547"/>
                  </a:lnTo>
                  <a:lnTo>
                    <a:pt x="22" y="13"/>
                  </a:lnTo>
                  <a:lnTo>
                    <a:pt x="1"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2280;p36">
              <a:extLst>
                <a:ext uri="{FF2B5EF4-FFF2-40B4-BE49-F238E27FC236}">
                  <a16:creationId xmlns:a16="http://schemas.microsoft.com/office/drawing/2014/main" id="{4D56BB00-C7A0-490F-8651-47714D333FF0}"/>
                </a:ext>
              </a:extLst>
            </p:cNvPr>
            <p:cNvSpPr/>
            <p:nvPr/>
          </p:nvSpPr>
          <p:spPr>
            <a:xfrm>
              <a:off x="1824432" y="1659943"/>
              <a:ext cx="43661" cy="25240"/>
            </a:xfrm>
            <a:custGeom>
              <a:avLst/>
              <a:gdLst/>
              <a:ahLst/>
              <a:cxnLst/>
              <a:rect l="l" t="t" r="r" b="b"/>
              <a:pathLst>
                <a:path w="256" h="148" extrusionOk="0">
                  <a:moveTo>
                    <a:pt x="234" y="1"/>
                  </a:moveTo>
                  <a:lnTo>
                    <a:pt x="1" y="134"/>
                  </a:lnTo>
                  <a:lnTo>
                    <a:pt x="22" y="147"/>
                  </a:lnTo>
                  <a:lnTo>
                    <a:pt x="256" y="12"/>
                  </a:lnTo>
                  <a:lnTo>
                    <a:pt x="23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2281;p36">
              <a:extLst>
                <a:ext uri="{FF2B5EF4-FFF2-40B4-BE49-F238E27FC236}">
                  <a16:creationId xmlns:a16="http://schemas.microsoft.com/office/drawing/2014/main" id="{72737FAF-B33A-4136-B624-BAE890E94B15}"/>
                </a:ext>
              </a:extLst>
            </p:cNvPr>
            <p:cNvSpPr/>
            <p:nvPr/>
          </p:nvSpPr>
          <p:spPr>
            <a:xfrm>
              <a:off x="1823409" y="1568193"/>
              <a:ext cx="196133" cy="217094"/>
            </a:xfrm>
            <a:custGeom>
              <a:avLst/>
              <a:gdLst/>
              <a:ahLst/>
              <a:cxnLst/>
              <a:rect l="l" t="t" r="r" b="b"/>
              <a:pathLst>
                <a:path w="1150" h="1273" extrusionOk="0">
                  <a:moveTo>
                    <a:pt x="1120" y="54"/>
                  </a:moveTo>
                  <a:lnTo>
                    <a:pt x="1122" y="588"/>
                  </a:lnTo>
                  <a:lnTo>
                    <a:pt x="30" y="1219"/>
                  </a:lnTo>
                  <a:lnTo>
                    <a:pt x="28" y="685"/>
                  </a:lnTo>
                  <a:lnTo>
                    <a:pt x="262" y="550"/>
                  </a:lnTo>
                  <a:lnTo>
                    <a:pt x="299" y="529"/>
                  </a:lnTo>
                  <a:lnTo>
                    <a:pt x="343" y="504"/>
                  </a:lnTo>
                  <a:lnTo>
                    <a:pt x="382" y="481"/>
                  </a:lnTo>
                  <a:lnTo>
                    <a:pt x="675" y="311"/>
                  </a:lnTo>
                  <a:lnTo>
                    <a:pt x="714" y="289"/>
                  </a:lnTo>
                  <a:lnTo>
                    <a:pt x="985" y="133"/>
                  </a:lnTo>
                  <a:lnTo>
                    <a:pt x="1023" y="111"/>
                  </a:lnTo>
                  <a:lnTo>
                    <a:pt x="1120" y="54"/>
                  </a:lnTo>
                  <a:close/>
                  <a:moveTo>
                    <a:pt x="1148" y="1"/>
                  </a:moveTo>
                  <a:lnTo>
                    <a:pt x="1" y="664"/>
                  </a:lnTo>
                  <a:lnTo>
                    <a:pt x="2" y="1273"/>
                  </a:lnTo>
                  <a:lnTo>
                    <a:pt x="1149" y="610"/>
                  </a:lnTo>
                  <a:lnTo>
                    <a:pt x="1148"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2282;p36">
              <a:extLst>
                <a:ext uri="{FF2B5EF4-FFF2-40B4-BE49-F238E27FC236}">
                  <a16:creationId xmlns:a16="http://schemas.microsoft.com/office/drawing/2014/main" id="{E20C588D-85D9-4C09-B398-26B688B18D79}"/>
                </a:ext>
              </a:extLst>
            </p:cNvPr>
            <p:cNvSpPr/>
            <p:nvPr/>
          </p:nvSpPr>
          <p:spPr>
            <a:xfrm>
              <a:off x="1912436" y="1617479"/>
              <a:ext cx="32916" cy="109997"/>
            </a:xfrm>
            <a:custGeom>
              <a:avLst/>
              <a:gdLst/>
              <a:ahLst/>
              <a:cxnLst/>
              <a:rect l="l" t="t" r="r" b="b"/>
              <a:pathLst>
                <a:path w="193" h="645" extrusionOk="0">
                  <a:moveTo>
                    <a:pt x="192" y="0"/>
                  </a:moveTo>
                  <a:lnTo>
                    <a:pt x="153" y="22"/>
                  </a:lnTo>
                  <a:lnTo>
                    <a:pt x="1" y="644"/>
                  </a:lnTo>
                  <a:lnTo>
                    <a:pt x="40" y="622"/>
                  </a:lnTo>
                  <a:lnTo>
                    <a:pt x="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2283;p36">
              <a:extLst>
                <a:ext uri="{FF2B5EF4-FFF2-40B4-BE49-F238E27FC236}">
                  <a16:creationId xmlns:a16="http://schemas.microsoft.com/office/drawing/2014/main" id="{4D57DC33-10A0-4222-8BA7-FAD196165815}"/>
                </a:ext>
              </a:extLst>
            </p:cNvPr>
            <p:cNvSpPr/>
            <p:nvPr/>
          </p:nvSpPr>
          <p:spPr>
            <a:xfrm>
              <a:off x="1828184" y="1577402"/>
              <a:ext cx="186582" cy="198676"/>
            </a:xfrm>
            <a:custGeom>
              <a:avLst/>
              <a:gdLst/>
              <a:ahLst/>
              <a:cxnLst/>
              <a:rect l="l" t="t" r="r" b="b"/>
              <a:pathLst>
                <a:path w="1094" h="1165" extrusionOk="0">
                  <a:moveTo>
                    <a:pt x="1092" y="0"/>
                  </a:moveTo>
                  <a:lnTo>
                    <a:pt x="995" y="57"/>
                  </a:lnTo>
                  <a:lnTo>
                    <a:pt x="843" y="679"/>
                  </a:lnTo>
                  <a:lnTo>
                    <a:pt x="843" y="679"/>
                  </a:lnTo>
                  <a:lnTo>
                    <a:pt x="1094" y="534"/>
                  </a:lnTo>
                  <a:lnTo>
                    <a:pt x="1092" y="0"/>
                  </a:lnTo>
                  <a:close/>
                  <a:moveTo>
                    <a:pt x="843" y="679"/>
                  </a:moveTo>
                  <a:lnTo>
                    <a:pt x="805" y="701"/>
                  </a:lnTo>
                  <a:lnTo>
                    <a:pt x="805" y="701"/>
                  </a:lnTo>
                  <a:lnTo>
                    <a:pt x="805" y="701"/>
                  </a:lnTo>
                  <a:lnTo>
                    <a:pt x="843" y="679"/>
                  </a:lnTo>
                  <a:lnTo>
                    <a:pt x="843" y="679"/>
                  </a:lnTo>
                  <a:close/>
                  <a:moveTo>
                    <a:pt x="957" y="79"/>
                  </a:moveTo>
                  <a:lnTo>
                    <a:pt x="686" y="235"/>
                  </a:lnTo>
                  <a:lnTo>
                    <a:pt x="534" y="857"/>
                  </a:lnTo>
                  <a:lnTo>
                    <a:pt x="534" y="857"/>
                  </a:lnTo>
                  <a:lnTo>
                    <a:pt x="805" y="701"/>
                  </a:lnTo>
                  <a:lnTo>
                    <a:pt x="805" y="701"/>
                  </a:lnTo>
                  <a:lnTo>
                    <a:pt x="957" y="79"/>
                  </a:lnTo>
                  <a:close/>
                  <a:moveTo>
                    <a:pt x="534" y="857"/>
                  </a:moveTo>
                  <a:lnTo>
                    <a:pt x="533" y="858"/>
                  </a:lnTo>
                  <a:lnTo>
                    <a:pt x="533" y="858"/>
                  </a:lnTo>
                  <a:lnTo>
                    <a:pt x="534" y="857"/>
                  </a:lnTo>
                  <a:lnTo>
                    <a:pt x="534" y="857"/>
                  </a:lnTo>
                  <a:close/>
                  <a:moveTo>
                    <a:pt x="647" y="257"/>
                  </a:moveTo>
                  <a:lnTo>
                    <a:pt x="354" y="427"/>
                  </a:lnTo>
                  <a:lnTo>
                    <a:pt x="202" y="1049"/>
                  </a:lnTo>
                  <a:lnTo>
                    <a:pt x="175" y="1065"/>
                  </a:lnTo>
                  <a:lnTo>
                    <a:pt x="533" y="858"/>
                  </a:lnTo>
                  <a:lnTo>
                    <a:pt x="533" y="858"/>
                  </a:lnTo>
                  <a:lnTo>
                    <a:pt x="495" y="879"/>
                  </a:lnTo>
                  <a:lnTo>
                    <a:pt x="647" y="257"/>
                  </a:lnTo>
                  <a:close/>
                  <a:moveTo>
                    <a:pt x="175" y="1065"/>
                  </a:moveTo>
                  <a:lnTo>
                    <a:pt x="163" y="1072"/>
                  </a:lnTo>
                  <a:lnTo>
                    <a:pt x="163" y="1072"/>
                  </a:lnTo>
                  <a:lnTo>
                    <a:pt x="175" y="1065"/>
                  </a:lnTo>
                  <a:close/>
                  <a:moveTo>
                    <a:pt x="315" y="450"/>
                  </a:moveTo>
                  <a:lnTo>
                    <a:pt x="271" y="475"/>
                  </a:lnTo>
                  <a:lnTo>
                    <a:pt x="119" y="1097"/>
                  </a:lnTo>
                  <a:lnTo>
                    <a:pt x="82" y="1118"/>
                  </a:lnTo>
                  <a:lnTo>
                    <a:pt x="234" y="496"/>
                  </a:lnTo>
                  <a:lnTo>
                    <a:pt x="0" y="631"/>
                  </a:lnTo>
                  <a:lnTo>
                    <a:pt x="2" y="1165"/>
                  </a:lnTo>
                  <a:lnTo>
                    <a:pt x="163" y="1072"/>
                  </a:lnTo>
                  <a:lnTo>
                    <a:pt x="315" y="45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2284;p36">
              <a:extLst>
                <a:ext uri="{FF2B5EF4-FFF2-40B4-BE49-F238E27FC236}">
                  <a16:creationId xmlns:a16="http://schemas.microsoft.com/office/drawing/2014/main" id="{013C8C1E-F49C-4D04-9547-A77528CACF2F}"/>
                </a:ext>
              </a:extLst>
            </p:cNvPr>
            <p:cNvSpPr/>
            <p:nvPr/>
          </p:nvSpPr>
          <p:spPr>
            <a:xfrm>
              <a:off x="1819827" y="1566318"/>
              <a:ext cx="199373" cy="115113"/>
            </a:xfrm>
            <a:custGeom>
              <a:avLst/>
              <a:gdLst/>
              <a:ahLst/>
              <a:cxnLst/>
              <a:rect l="l" t="t" r="r" b="b"/>
              <a:pathLst>
                <a:path w="1169" h="675" extrusionOk="0">
                  <a:moveTo>
                    <a:pt x="1147" y="0"/>
                  </a:moveTo>
                  <a:lnTo>
                    <a:pt x="0" y="661"/>
                  </a:lnTo>
                  <a:lnTo>
                    <a:pt x="22" y="675"/>
                  </a:lnTo>
                  <a:lnTo>
                    <a:pt x="1169" y="12"/>
                  </a:lnTo>
                  <a:lnTo>
                    <a:pt x="1147"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2285;p36">
              <a:extLst>
                <a:ext uri="{FF2B5EF4-FFF2-40B4-BE49-F238E27FC236}">
                  <a16:creationId xmlns:a16="http://schemas.microsoft.com/office/drawing/2014/main" id="{E5C5DA7F-74EC-4031-9431-AE8A7C94E960}"/>
                </a:ext>
              </a:extLst>
            </p:cNvPr>
            <p:cNvSpPr/>
            <p:nvPr/>
          </p:nvSpPr>
          <p:spPr>
            <a:xfrm>
              <a:off x="1819827" y="1679043"/>
              <a:ext cx="4093" cy="106245"/>
            </a:xfrm>
            <a:custGeom>
              <a:avLst/>
              <a:gdLst/>
              <a:ahLst/>
              <a:cxnLst/>
              <a:rect l="l" t="t" r="r" b="b"/>
              <a:pathLst>
                <a:path w="24" h="623" extrusionOk="0">
                  <a:moveTo>
                    <a:pt x="0" y="0"/>
                  </a:moveTo>
                  <a:lnTo>
                    <a:pt x="1" y="609"/>
                  </a:lnTo>
                  <a:lnTo>
                    <a:pt x="23" y="623"/>
                  </a:lnTo>
                  <a:lnTo>
                    <a:pt x="22" y="14"/>
                  </a:lnTo>
                  <a:lnTo>
                    <a:pt x="0"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2286;p36">
              <a:extLst>
                <a:ext uri="{FF2B5EF4-FFF2-40B4-BE49-F238E27FC236}">
                  <a16:creationId xmlns:a16="http://schemas.microsoft.com/office/drawing/2014/main" id="{764B610B-9B7C-40F6-B1AD-2063DC0E2A41}"/>
                </a:ext>
              </a:extLst>
            </p:cNvPr>
            <p:cNvSpPr/>
            <p:nvPr/>
          </p:nvSpPr>
          <p:spPr>
            <a:xfrm>
              <a:off x="1091919" y="1935020"/>
              <a:ext cx="3923" cy="8527"/>
            </a:xfrm>
            <a:custGeom>
              <a:avLst/>
              <a:gdLst/>
              <a:ahLst/>
              <a:cxnLst/>
              <a:rect l="l" t="t" r="r" b="b"/>
              <a:pathLst>
                <a:path w="23" h="50" extrusionOk="0">
                  <a:moveTo>
                    <a:pt x="22" y="0"/>
                  </a:moveTo>
                  <a:lnTo>
                    <a:pt x="0" y="12"/>
                  </a:lnTo>
                  <a:lnTo>
                    <a:pt x="0" y="50"/>
                  </a:lnTo>
                  <a:lnTo>
                    <a:pt x="22" y="37"/>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2287;p36">
              <a:extLst>
                <a:ext uri="{FF2B5EF4-FFF2-40B4-BE49-F238E27FC236}">
                  <a16:creationId xmlns:a16="http://schemas.microsoft.com/office/drawing/2014/main" id="{001AA56E-D797-4834-9C57-CB13ED4DFAF1}"/>
                </a:ext>
              </a:extLst>
            </p:cNvPr>
            <p:cNvSpPr/>
            <p:nvPr/>
          </p:nvSpPr>
          <p:spPr>
            <a:xfrm>
              <a:off x="1091919" y="1980894"/>
              <a:ext cx="58499" cy="33937"/>
            </a:xfrm>
            <a:custGeom>
              <a:avLst/>
              <a:gdLst/>
              <a:ahLst/>
              <a:cxnLst/>
              <a:rect l="l" t="t" r="r" b="b"/>
              <a:pathLst>
                <a:path w="343" h="199" extrusionOk="0">
                  <a:moveTo>
                    <a:pt x="22" y="1"/>
                  </a:moveTo>
                  <a:lnTo>
                    <a:pt x="0" y="14"/>
                  </a:lnTo>
                  <a:lnTo>
                    <a:pt x="321" y="198"/>
                  </a:lnTo>
                  <a:lnTo>
                    <a:pt x="343" y="187"/>
                  </a:lnTo>
                  <a:lnTo>
                    <a:pt x="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2288;p36">
              <a:extLst>
                <a:ext uri="{FF2B5EF4-FFF2-40B4-BE49-F238E27FC236}">
                  <a16:creationId xmlns:a16="http://schemas.microsoft.com/office/drawing/2014/main" id="{D88FDC76-EF5A-48C7-B813-B2D38DDF2171}"/>
                </a:ext>
              </a:extLst>
            </p:cNvPr>
            <p:cNvSpPr/>
            <p:nvPr/>
          </p:nvSpPr>
          <p:spPr>
            <a:xfrm>
              <a:off x="1146495" y="1997266"/>
              <a:ext cx="4264" cy="17565"/>
            </a:xfrm>
            <a:custGeom>
              <a:avLst/>
              <a:gdLst/>
              <a:ahLst/>
              <a:cxnLst/>
              <a:rect l="l" t="t" r="r" b="b"/>
              <a:pathLst>
                <a:path w="25" h="103" extrusionOk="0">
                  <a:moveTo>
                    <a:pt x="24" y="1"/>
                  </a:moveTo>
                  <a:lnTo>
                    <a:pt x="1" y="12"/>
                  </a:lnTo>
                  <a:lnTo>
                    <a:pt x="1" y="102"/>
                  </a:lnTo>
                  <a:lnTo>
                    <a:pt x="23" y="91"/>
                  </a:lnTo>
                  <a:lnTo>
                    <a:pt x="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2289;p36">
              <a:extLst>
                <a:ext uri="{FF2B5EF4-FFF2-40B4-BE49-F238E27FC236}">
                  <a16:creationId xmlns:a16="http://schemas.microsoft.com/office/drawing/2014/main" id="{FA72F457-ACAA-41E1-83BC-D3170575A473}"/>
                </a:ext>
              </a:extLst>
            </p:cNvPr>
            <p:cNvSpPr/>
            <p:nvPr/>
          </p:nvSpPr>
          <p:spPr>
            <a:xfrm>
              <a:off x="1092090" y="1885734"/>
              <a:ext cx="3923" cy="8697"/>
            </a:xfrm>
            <a:custGeom>
              <a:avLst/>
              <a:gdLst/>
              <a:ahLst/>
              <a:cxnLst/>
              <a:rect l="l" t="t" r="r" b="b"/>
              <a:pathLst>
                <a:path w="23" h="51" extrusionOk="0">
                  <a:moveTo>
                    <a:pt x="23" y="1"/>
                  </a:moveTo>
                  <a:lnTo>
                    <a:pt x="1" y="14"/>
                  </a:lnTo>
                  <a:lnTo>
                    <a:pt x="1" y="50"/>
                  </a:lnTo>
                  <a:lnTo>
                    <a:pt x="23" y="37"/>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2290;p36">
              <a:extLst>
                <a:ext uri="{FF2B5EF4-FFF2-40B4-BE49-F238E27FC236}">
                  <a16:creationId xmlns:a16="http://schemas.microsoft.com/office/drawing/2014/main" id="{671661D5-5CFF-4E0D-9FE7-055846C35B62}"/>
                </a:ext>
              </a:extLst>
            </p:cNvPr>
            <p:cNvSpPr/>
            <p:nvPr/>
          </p:nvSpPr>
          <p:spPr>
            <a:xfrm>
              <a:off x="1092090" y="1832868"/>
              <a:ext cx="4264" cy="8527"/>
            </a:xfrm>
            <a:custGeom>
              <a:avLst/>
              <a:gdLst/>
              <a:ahLst/>
              <a:cxnLst/>
              <a:rect l="l" t="t" r="r" b="b"/>
              <a:pathLst>
                <a:path w="25" h="50" extrusionOk="0">
                  <a:moveTo>
                    <a:pt x="24" y="0"/>
                  </a:moveTo>
                  <a:lnTo>
                    <a:pt x="1" y="13"/>
                  </a:lnTo>
                  <a:lnTo>
                    <a:pt x="1" y="50"/>
                  </a:lnTo>
                  <a:lnTo>
                    <a:pt x="23" y="37"/>
                  </a:lnTo>
                  <a:lnTo>
                    <a:pt x="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2291;p36">
              <a:extLst>
                <a:ext uri="{FF2B5EF4-FFF2-40B4-BE49-F238E27FC236}">
                  <a16:creationId xmlns:a16="http://schemas.microsoft.com/office/drawing/2014/main" id="{AEDF971C-FB08-4985-A946-59E8BF9FE22E}"/>
                </a:ext>
              </a:extLst>
            </p:cNvPr>
            <p:cNvSpPr/>
            <p:nvPr/>
          </p:nvSpPr>
          <p:spPr>
            <a:xfrm>
              <a:off x="1092431" y="1819736"/>
              <a:ext cx="3923" cy="8527"/>
            </a:xfrm>
            <a:custGeom>
              <a:avLst/>
              <a:gdLst/>
              <a:ahLst/>
              <a:cxnLst/>
              <a:rect l="l" t="t" r="r" b="b"/>
              <a:pathLst>
                <a:path w="23" h="50" extrusionOk="0">
                  <a:moveTo>
                    <a:pt x="22" y="1"/>
                  </a:moveTo>
                  <a:lnTo>
                    <a:pt x="0" y="14"/>
                  </a:lnTo>
                  <a:lnTo>
                    <a:pt x="0" y="50"/>
                  </a:lnTo>
                  <a:lnTo>
                    <a:pt x="22" y="37"/>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2292;p36">
              <a:extLst>
                <a:ext uri="{FF2B5EF4-FFF2-40B4-BE49-F238E27FC236}">
                  <a16:creationId xmlns:a16="http://schemas.microsoft.com/office/drawing/2014/main" id="{3AE3103B-0CFE-467F-90AA-78E42330469F}"/>
                </a:ext>
              </a:extLst>
            </p:cNvPr>
            <p:cNvSpPr/>
            <p:nvPr/>
          </p:nvSpPr>
          <p:spPr>
            <a:xfrm>
              <a:off x="1091919" y="1807117"/>
              <a:ext cx="4434" cy="176336"/>
            </a:xfrm>
            <a:custGeom>
              <a:avLst/>
              <a:gdLst/>
              <a:ahLst/>
              <a:cxnLst/>
              <a:rect l="l" t="t" r="r" b="b"/>
              <a:pathLst>
                <a:path w="26" h="1034" extrusionOk="0">
                  <a:moveTo>
                    <a:pt x="25" y="1"/>
                  </a:moveTo>
                  <a:lnTo>
                    <a:pt x="3" y="14"/>
                  </a:lnTo>
                  <a:lnTo>
                    <a:pt x="0" y="1033"/>
                  </a:lnTo>
                  <a:lnTo>
                    <a:pt x="22" y="1020"/>
                  </a:lnTo>
                  <a:lnTo>
                    <a:pt x="25"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2293;p36">
              <a:extLst>
                <a:ext uri="{FF2B5EF4-FFF2-40B4-BE49-F238E27FC236}">
                  <a16:creationId xmlns:a16="http://schemas.microsoft.com/office/drawing/2014/main" id="{F9CDB309-961E-4B88-A46A-E62B4F05CCFE}"/>
                </a:ext>
              </a:extLst>
            </p:cNvPr>
            <p:cNvSpPr/>
            <p:nvPr/>
          </p:nvSpPr>
          <p:spPr>
            <a:xfrm>
              <a:off x="1091919" y="1941159"/>
              <a:ext cx="58840" cy="58324"/>
            </a:xfrm>
            <a:custGeom>
              <a:avLst/>
              <a:gdLst/>
              <a:ahLst/>
              <a:cxnLst/>
              <a:rect l="l" t="t" r="r" b="b"/>
              <a:pathLst>
                <a:path w="345" h="342" extrusionOk="0">
                  <a:moveTo>
                    <a:pt x="22" y="1"/>
                  </a:moveTo>
                  <a:lnTo>
                    <a:pt x="0" y="14"/>
                  </a:lnTo>
                  <a:lnTo>
                    <a:pt x="321" y="341"/>
                  </a:lnTo>
                  <a:lnTo>
                    <a:pt x="344" y="330"/>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2294;p36">
              <a:extLst>
                <a:ext uri="{FF2B5EF4-FFF2-40B4-BE49-F238E27FC236}">
                  <a16:creationId xmlns:a16="http://schemas.microsoft.com/office/drawing/2014/main" id="{EF33F1FA-D705-4FCE-ADEB-22C23A4890FA}"/>
                </a:ext>
              </a:extLst>
            </p:cNvPr>
            <p:cNvSpPr/>
            <p:nvPr/>
          </p:nvSpPr>
          <p:spPr>
            <a:xfrm>
              <a:off x="1091919" y="1936896"/>
              <a:ext cx="55088" cy="62587"/>
            </a:xfrm>
            <a:custGeom>
              <a:avLst/>
              <a:gdLst/>
              <a:ahLst/>
              <a:cxnLst/>
              <a:rect l="l" t="t" r="r" b="b"/>
              <a:pathLst>
                <a:path w="323" h="367" extrusionOk="0">
                  <a:moveTo>
                    <a:pt x="0" y="1"/>
                  </a:moveTo>
                  <a:lnTo>
                    <a:pt x="0" y="39"/>
                  </a:lnTo>
                  <a:lnTo>
                    <a:pt x="321" y="366"/>
                  </a:lnTo>
                  <a:lnTo>
                    <a:pt x="322"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2295;p36">
              <a:extLst>
                <a:ext uri="{FF2B5EF4-FFF2-40B4-BE49-F238E27FC236}">
                  <a16:creationId xmlns:a16="http://schemas.microsoft.com/office/drawing/2014/main" id="{6ED94563-AA41-4EFF-8BEE-6584BF0385C8}"/>
                </a:ext>
              </a:extLst>
            </p:cNvPr>
            <p:cNvSpPr/>
            <p:nvPr/>
          </p:nvSpPr>
          <p:spPr>
            <a:xfrm>
              <a:off x="1091919" y="1935020"/>
              <a:ext cx="58840" cy="58324"/>
            </a:xfrm>
            <a:custGeom>
              <a:avLst/>
              <a:gdLst/>
              <a:ahLst/>
              <a:cxnLst/>
              <a:rect l="l" t="t" r="r" b="b"/>
              <a:pathLst>
                <a:path w="345" h="342" extrusionOk="0">
                  <a:moveTo>
                    <a:pt x="22" y="0"/>
                  </a:moveTo>
                  <a:lnTo>
                    <a:pt x="0" y="12"/>
                  </a:lnTo>
                  <a:lnTo>
                    <a:pt x="322" y="341"/>
                  </a:lnTo>
                  <a:lnTo>
                    <a:pt x="344" y="329"/>
                  </a:lnTo>
                  <a:lnTo>
                    <a:pt x="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2296;p36">
              <a:extLst>
                <a:ext uri="{FF2B5EF4-FFF2-40B4-BE49-F238E27FC236}">
                  <a16:creationId xmlns:a16="http://schemas.microsoft.com/office/drawing/2014/main" id="{21F04418-74BE-4B88-BF11-D9761454BA60}"/>
                </a:ext>
              </a:extLst>
            </p:cNvPr>
            <p:cNvSpPr/>
            <p:nvPr/>
          </p:nvSpPr>
          <p:spPr>
            <a:xfrm>
              <a:off x="1146495" y="1991127"/>
              <a:ext cx="4264" cy="8356"/>
            </a:xfrm>
            <a:custGeom>
              <a:avLst/>
              <a:gdLst/>
              <a:ahLst/>
              <a:cxnLst/>
              <a:rect l="l" t="t" r="r" b="b"/>
              <a:pathLst>
                <a:path w="25" h="49" extrusionOk="0">
                  <a:moveTo>
                    <a:pt x="24" y="0"/>
                  </a:moveTo>
                  <a:lnTo>
                    <a:pt x="2" y="12"/>
                  </a:lnTo>
                  <a:lnTo>
                    <a:pt x="1" y="48"/>
                  </a:lnTo>
                  <a:lnTo>
                    <a:pt x="24" y="37"/>
                  </a:lnTo>
                  <a:lnTo>
                    <a:pt x="2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2297;p36">
              <a:extLst>
                <a:ext uri="{FF2B5EF4-FFF2-40B4-BE49-F238E27FC236}">
                  <a16:creationId xmlns:a16="http://schemas.microsoft.com/office/drawing/2014/main" id="{F1FBB88F-998F-4856-A4CD-691B2B22DDB1}"/>
                </a:ext>
              </a:extLst>
            </p:cNvPr>
            <p:cNvSpPr/>
            <p:nvPr/>
          </p:nvSpPr>
          <p:spPr>
            <a:xfrm>
              <a:off x="1092090" y="1891874"/>
              <a:ext cx="58669" cy="58324"/>
            </a:xfrm>
            <a:custGeom>
              <a:avLst/>
              <a:gdLst/>
              <a:ahLst/>
              <a:cxnLst/>
              <a:rect l="l" t="t" r="r" b="b"/>
              <a:pathLst>
                <a:path w="344" h="342" extrusionOk="0">
                  <a:moveTo>
                    <a:pt x="23" y="1"/>
                  </a:moveTo>
                  <a:lnTo>
                    <a:pt x="1" y="14"/>
                  </a:lnTo>
                  <a:lnTo>
                    <a:pt x="321" y="342"/>
                  </a:lnTo>
                  <a:lnTo>
                    <a:pt x="343" y="330"/>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2298;p36">
              <a:extLst>
                <a:ext uri="{FF2B5EF4-FFF2-40B4-BE49-F238E27FC236}">
                  <a16:creationId xmlns:a16="http://schemas.microsoft.com/office/drawing/2014/main" id="{73E88DB1-D4D1-4D82-91F6-C811854981AB}"/>
                </a:ext>
              </a:extLst>
            </p:cNvPr>
            <p:cNvSpPr/>
            <p:nvPr/>
          </p:nvSpPr>
          <p:spPr>
            <a:xfrm>
              <a:off x="1146837" y="1948151"/>
              <a:ext cx="3923" cy="45192"/>
            </a:xfrm>
            <a:custGeom>
              <a:avLst/>
              <a:gdLst/>
              <a:ahLst/>
              <a:cxnLst/>
              <a:rect l="l" t="t" r="r" b="b"/>
              <a:pathLst>
                <a:path w="23" h="265" extrusionOk="0">
                  <a:moveTo>
                    <a:pt x="22" y="0"/>
                  </a:moveTo>
                  <a:lnTo>
                    <a:pt x="0" y="12"/>
                  </a:lnTo>
                  <a:lnTo>
                    <a:pt x="0" y="264"/>
                  </a:lnTo>
                  <a:lnTo>
                    <a:pt x="22" y="252"/>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2299;p36">
              <a:extLst>
                <a:ext uri="{FF2B5EF4-FFF2-40B4-BE49-F238E27FC236}">
                  <a16:creationId xmlns:a16="http://schemas.microsoft.com/office/drawing/2014/main" id="{6BADC059-0060-49E6-ACBC-45A1C6BF30BF}"/>
                </a:ext>
              </a:extLst>
            </p:cNvPr>
            <p:cNvSpPr/>
            <p:nvPr/>
          </p:nvSpPr>
          <p:spPr>
            <a:xfrm>
              <a:off x="1092090" y="1885734"/>
              <a:ext cx="58669" cy="58324"/>
            </a:xfrm>
            <a:custGeom>
              <a:avLst/>
              <a:gdLst/>
              <a:ahLst/>
              <a:cxnLst/>
              <a:rect l="l" t="t" r="r" b="b"/>
              <a:pathLst>
                <a:path w="344" h="342" extrusionOk="0">
                  <a:moveTo>
                    <a:pt x="23" y="1"/>
                  </a:moveTo>
                  <a:lnTo>
                    <a:pt x="1" y="14"/>
                  </a:lnTo>
                  <a:lnTo>
                    <a:pt x="321" y="341"/>
                  </a:lnTo>
                  <a:lnTo>
                    <a:pt x="343" y="330"/>
                  </a:lnTo>
                  <a:lnTo>
                    <a:pt x="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2300;p36">
              <a:extLst>
                <a:ext uri="{FF2B5EF4-FFF2-40B4-BE49-F238E27FC236}">
                  <a16:creationId xmlns:a16="http://schemas.microsoft.com/office/drawing/2014/main" id="{04D05D3D-2AA8-4205-88FD-67E675B37DE0}"/>
                </a:ext>
              </a:extLst>
            </p:cNvPr>
            <p:cNvSpPr/>
            <p:nvPr/>
          </p:nvSpPr>
          <p:spPr>
            <a:xfrm>
              <a:off x="1146837" y="1941841"/>
              <a:ext cx="3923" cy="8356"/>
            </a:xfrm>
            <a:custGeom>
              <a:avLst/>
              <a:gdLst/>
              <a:ahLst/>
              <a:cxnLst/>
              <a:rect l="l" t="t" r="r" b="b"/>
              <a:pathLst>
                <a:path w="23" h="49" extrusionOk="0">
                  <a:moveTo>
                    <a:pt x="22" y="1"/>
                  </a:moveTo>
                  <a:lnTo>
                    <a:pt x="0" y="12"/>
                  </a:lnTo>
                  <a:lnTo>
                    <a:pt x="0" y="49"/>
                  </a:lnTo>
                  <a:lnTo>
                    <a:pt x="22" y="37"/>
                  </a:lnTo>
                  <a:lnTo>
                    <a:pt x="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2301;p36">
              <a:extLst>
                <a:ext uri="{FF2B5EF4-FFF2-40B4-BE49-F238E27FC236}">
                  <a16:creationId xmlns:a16="http://schemas.microsoft.com/office/drawing/2014/main" id="{711493CD-FDEF-4976-A717-45E6CA301A3B}"/>
                </a:ext>
              </a:extLst>
            </p:cNvPr>
            <p:cNvSpPr/>
            <p:nvPr/>
          </p:nvSpPr>
          <p:spPr>
            <a:xfrm>
              <a:off x="1146837" y="1895114"/>
              <a:ext cx="4093" cy="48944"/>
            </a:xfrm>
            <a:custGeom>
              <a:avLst/>
              <a:gdLst/>
              <a:ahLst/>
              <a:cxnLst/>
              <a:rect l="l" t="t" r="r" b="b"/>
              <a:pathLst>
                <a:path w="24" h="287" extrusionOk="0">
                  <a:moveTo>
                    <a:pt x="24" y="1"/>
                  </a:moveTo>
                  <a:lnTo>
                    <a:pt x="2" y="14"/>
                  </a:lnTo>
                  <a:lnTo>
                    <a:pt x="0" y="286"/>
                  </a:lnTo>
                  <a:lnTo>
                    <a:pt x="22" y="275"/>
                  </a:lnTo>
                  <a:lnTo>
                    <a:pt x="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2302;p36">
              <a:extLst>
                <a:ext uri="{FF2B5EF4-FFF2-40B4-BE49-F238E27FC236}">
                  <a16:creationId xmlns:a16="http://schemas.microsoft.com/office/drawing/2014/main" id="{317CDFCA-D442-48E0-9001-B7C4103CF942}"/>
                </a:ext>
              </a:extLst>
            </p:cNvPr>
            <p:cNvSpPr/>
            <p:nvPr/>
          </p:nvSpPr>
          <p:spPr>
            <a:xfrm>
              <a:off x="1092090" y="1832868"/>
              <a:ext cx="58840" cy="58494"/>
            </a:xfrm>
            <a:custGeom>
              <a:avLst/>
              <a:gdLst/>
              <a:ahLst/>
              <a:cxnLst/>
              <a:rect l="l" t="t" r="r" b="b"/>
              <a:pathLst>
                <a:path w="345" h="343" extrusionOk="0">
                  <a:moveTo>
                    <a:pt x="24" y="0"/>
                  </a:moveTo>
                  <a:lnTo>
                    <a:pt x="1" y="13"/>
                  </a:lnTo>
                  <a:lnTo>
                    <a:pt x="323" y="343"/>
                  </a:lnTo>
                  <a:lnTo>
                    <a:pt x="345" y="330"/>
                  </a:lnTo>
                  <a:lnTo>
                    <a:pt x="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2303;p36">
              <a:extLst>
                <a:ext uri="{FF2B5EF4-FFF2-40B4-BE49-F238E27FC236}">
                  <a16:creationId xmlns:a16="http://schemas.microsoft.com/office/drawing/2014/main" id="{CE231936-B596-4A4A-BF17-99AAADBE661F}"/>
                </a:ext>
              </a:extLst>
            </p:cNvPr>
            <p:cNvSpPr/>
            <p:nvPr/>
          </p:nvSpPr>
          <p:spPr>
            <a:xfrm>
              <a:off x="1092431" y="1819736"/>
              <a:ext cx="58499" cy="58494"/>
            </a:xfrm>
            <a:custGeom>
              <a:avLst/>
              <a:gdLst/>
              <a:ahLst/>
              <a:cxnLst/>
              <a:rect l="l" t="t" r="r" b="b"/>
              <a:pathLst>
                <a:path w="343" h="343" extrusionOk="0">
                  <a:moveTo>
                    <a:pt x="22" y="1"/>
                  </a:moveTo>
                  <a:lnTo>
                    <a:pt x="0" y="14"/>
                  </a:lnTo>
                  <a:lnTo>
                    <a:pt x="321" y="343"/>
                  </a:lnTo>
                  <a:lnTo>
                    <a:pt x="343" y="330"/>
                  </a:lnTo>
                  <a:lnTo>
                    <a:pt x="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2304;p36">
              <a:extLst>
                <a:ext uri="{FF2B5EF4-FFF2-40B4-BE49-F238E27FC236}">
                  <a16:creationId xmlns:a16="http://schemas.microsoft.com/office/drawing/2014/main" id="{0D9E2944-BA30-4CEE-B9F2-D78341AFAA09}"/>
                </a:ext>
              </a:extLst>
            </p:cNvPr>
            <p:cNvSpPr/>
            <p:nvPr/>
          </p:nvSpPr>
          <p:spPr>
            <a:xfrm>
              <a:off x="1091919" y="1809334"/>
              <a:ext cx="55258" cy="205498"/>
            </a:xfrm>
            <a:custGeom>
              <a:avLst/>
              <a:gdLst/>
              <a:ahLst/>
              <a:cxnLst/>
              <a:rect l="l" t="t" r="r" b="b"/>
              <a:pathLst>
                <a:path w="324" h="1205" extrusionOk="0">
                  <a:moveTo>
                    <a:pt x="2" y="151"/>
                  </a:moveTo>
                  <a:lnTo>
                    <a:pt x="2" y="188"/>
                  </a:lnTo>
                  <a:lnTo>
                    <a:pt x="3" y="189"/>
                  </a:lnTo>
                  <a:lnTo>
                    <a:pt x="3" y="152"/>
                  </a:lnTo>
                  <a:lnTo>
                    <a:pt x="3" y="152"/>
                  </a:lnTo>
                  <a:lnTo>
                    <a:pt x="2" y="151"/>
                  </a:lnTo>
                  <a:close/>
                  <a:moveTo>
                    <a:pt x="3" y="189"/>
                  </a:moveTo>
                  <a:lnTo>
                    <a:pt x="3" y="189"/>
                  </a:lnTo>
                  <a:lnTo>
                    <a:pt x="3" y="189"/>
                  </a:lnTo>
                  <a:lnTo>
                    <a:pt x="3" y="189"/>
                  </a:lnTo>
                  <a:close/>
                  <a:moveTo>
                    <a:pt x="3" y="1"/>
                  </a:moveTo>
                  <a:lnTo>
                    <a:pt x="3" y="152"/>
                  </a:lnTo>
                  <a:lnTo>
                    <a:pt x="3" y="152"/>
                  </a:lnTo>
                  <a:lnTo>
                    <a:pt x="324" y="481"/>
                  </a:lnTo>
                  <a:lnTo>
                    <a:pt x="324" y="440"/>
                  </a:lnTo>
                  <a:lnTo>
                    <a:pt x="3" y="111"/>
                  </a:lnTo>
                  <a:lnTo>
                    <a:pt x="3" y="75"/>
                  </a:lnTo>
                  <a:lnTo>
                    <a:pt x="324" y="404"/>
                  </a:lnTo>
                  <a:lnTo>
                    <a:pt x="324" y="186"/>
                  </a:lnTo>
                  <a:lnTo>
                    <a:pt x="3" y="1"/>
                  </a:lnTo>
                  <a:close/>
                  <a:moveTo>
                    <a:pt x="2" y="462"/>
                  </a:moveTo>
                  <a:lnTo>
                    <a:pt x="2" y="498"/>
                  </a:lnTo>
                  <a:lnTo>
                    <a:pt x="2" y="498"/>
                  </a:lnTo>
                  <a:lnTo>
                    <a:pt x="2" y="498"/>
                  </a:lnTo>
                  <a:lnTo>
                    <a:pt x="2" y="462"/>
                  </a:lnTo>
                  <a:lnTo>
                    <a:pt x="2" y="462"/>
                  </a:lnTo>
                  <a:close/>
                  <a:moveTo>
                    <a:pt x="0" y="749"/>
                  </a:moveTo>
                  <a:lnTo>
                    <a:pt x="0" y="787"/>
                  </a:lnTo>
                  <a:lnTo>
                    <a:pt x="1" y="787"/>
                  </a:lnTo>
                  <a:lnTo>
                    <a:pt x="1" y="750"/>
                  </a:lnTo>
                  <a:lnTo>
                    <a:pt x="1" y="750"/>
                  </a:lnTo>
                  <a:lnTo>
                    <a:pt x="0" y="749"/>
                  </a:lnTo>
                  <a:close/>
                  <a:moveTo>
                    <a:pt x="3" y="189"/>
                  </a:moveTo>
                  <a:lnTo>
                    <a:pt x="2" y="462"/>
                  </a:lnTo>
                  <a:lnTo>
                    <a:pt x="322" y="789"/>
                  </a:lnTo>
                  <a:lnTo>
                    <a:pt x="324" y="517"/>
                  </a:lnTo>
                  <a:lnTo>
                    <a:pt x="3" y="189"/>
                  </a:lnTo>
                  <a:close/>
                  <a:moveTo>
                    <a:pt x="2" y="498"/>
                  </a:moveTo>
                  <a:lnTo>
                    <a:pt x="1" y="750"/>
                  </a:lnTo>
                  <a:lnTo>
                    <a:pt x="1" y="750"/>
                  </a:lnTo>
                  <a:lnTo>
                    <a:pt x="322" y="1078"/>
                  </a:lnTo>
                  <a:lnTo>
                    <a:pt x="322" y="826"/>
                  </a:lnTo>
                  <a:lnTo>
                    <a:pt x="2" y="498"/>
                  </a:lnTo>
                  <a:close/>
                  <a:moveTo>
                    <a:pt x="1" y="787"/>
                  </a:moveTo>
                  <a:lnTo>
                    <a:pt x="0" y="1020"/>
                  </a:lnTo>
                  <a:lnTo>
                    <a:pt x="321" y="1204"/>
                  </a:lnTo>
                  <a:lnTo>
                    <a:pt x="321" y="1114"/>
                  </a:lnTo>
                  <a:lnTo>
                    <a:pt x="1" y="787"/>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2305;p36">
              <a:extLst>
                <a:ext uri="{FF2B5EF4-FFF2-40B4-BE49-F238E27FC236}">
                  <a16:creationId xmlns:a16="http://schemas.microsoft.com/office/drawing/2014/main" id="{B1ABF91E-D692-4638-8CDD-A5C72E8BAC93}"/>
                </a:ext>
              </a:extLst>
            </p:cNvPr>
            <p:cNvSpPr/>
            <p:nvPr/>
          </p:nvSpPr>
          <p:spPr>
            <a:xfrm>
              <a:off x="1092090" y="1839007"/>
              <a:ext cx="58840" cy="58494"/>
            </a:xfrm>
            <a:custGeom>
              <a:avLst/>
              <a:gdLst/>
              <a:ahLst/>
              <a:cxnLst/>
              <a:rect l="l" t="t" r="r" b="b"/>
              <a:pathLst>
                <a:path w="345" h="343" extrusionOk="0">
                  <a:moveTo>
                    <a:pt x="23" y="1"/>
                  </a:moveTo>
                  <a:lnTo>
                    <a:pt x="1" y="14"/>
                  </a:lnTo>
                  <a:lnTo>
                    <a:pt x="323" y="343"/>
                  </a:lnTo>
                  <a:lnTo>
                    <a:pt x="345" y="330"/>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2306;p36">
              <a:extLst>
                <a:ext uri="{FF2B5EF4-FFF2-40B4-BE49-F238E27FC236}">
                  <a16:creationId xmlns:a16="http://schemas.microsoft.com/office/drawing/2014/main" id="{38AB05C9-0B36-410E-936A-F57C453DF9C6}"/>
                </a:ext>
              </a:extLst>
            </p:cNvPr>
            <p:cNvSpPr/>
            <p:nvPr/>
          </p:nvSpPr>
          <p:spPr>
            <a:xfrm>
              <a:off x="1147007" y="1888975"/>
              <a:ext cx="3923" cy="8527"/>
            </a:xfrm>
            <a:custGeom>
              <a:avLst/>
              <a:gdLst/>
              <a:ahLst/>
              <a:cxnLst/>
              <a:rect l="l" t="t" r="r" b="b"/>
              <a:pathLst>
                <a:path w="23" h="50" extrusionOk="0">
                  <a:moveTo>
                    <a:pt x="23" y="1"/>
                  </a:moveTo>
                  <a:lnTo>
                    <a:pt x="1" y="14"/>
                  </a:lnTo>
                  <a:lnTo>
                    <a:pt x="1" y="50"/>
                  </a:lnTo>
                  <a:lnTo>
                    <a:pt x="23" y="37"/>
                  </a:lnTo>
                  <a:lnTo>
                    <a:pt x="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2307;p36">
              <a:extLst>
                <a:ext uri="{FF2B5EF4-FFF2-40B4-BE49-F238E27FC236}">
                  <a16:creationId xmlns:a16="http://schemas.microsoft.com/office/drawing/2014/main" id="{6BDA2863-2846-4299-8703-8558457FDB8F}"/>
                </a:ext>
              </a:extLst>
            </p:cNvPr>
            <p:cNvSpPr/>
            <p:nvPr/>
          </p:nvSpPr>
          <p:spPr>
            <a:xfrm>
              <a:off x="1092090" y="1835085"/>
              <a:ext cx="55088" cy="62417"/>
            </a:xfrm>
            <a:custGeom>
              <a:avLst/>
              <a:gdLst/>
              <a:ahLst/>
              <a:cxnLst/>
              <a:rect l="l" t="t" r="r" b="b"/>
              <a:pathLst>
                <a:path w="323" h="366" extrusionOk="0">
                  <a:moveTo>
                    <a:pt x="1" y="0"/>
                  </a:moveTo>
                  <a:lnTo>
                    <a:pt x="1" y="37"/>
                  </a:lnTo>
                  <a:lnTo>
                    <a:pt x="323" y="366"/>
                  </a:lnTo>
                  <a:lnTo>
                    <a:pt x="323" y="33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2308;p36">
              <a:extLst>
                <a:ext uri="{FF2B5EF4-FFF2-40B4-BE49-F238E27FC236}">
                  <a16:creationId xmlns:a16="http://schemas.microsoft.com/office/drawing/2014/main" id="{F8A2C766-8488-4334-BB66-ADC85A330EEB}"/>
                </a:ext>
              </a:extLst>
            </p:cNvPr>
            <p:cNvSpPr/>
            <p:nvPr/>
          </p:nvSpPr>
          <p:spPr>
            <a:xfrm>
              <a:off x="1147007" y="1881983"/>
              <a:ext cx="3923" cy="9380"/>
            </a:xfrm>
            <a:custGeom>
              <a:avLst/>
              <a:gdLst/>
              <a:ahLst/>
              <a:cxnLst/>
              <a:rect l="l" t="t" r="r" b="b"/>
              <a:pathLst>
                <a:path w="23" h="55" extrusionOk="0">
                  <a:moveTo>
                    <a:pt x="23" y="1"/>
                  </a:moveTo>
                  <a:lnTo>
                    <a:pt x="1" y="14"/>
                  </a:lnTo>
                  <a:lnTo>
                    <a:pt x="1" y="55"/>
                  </a:lnTo>
                  <a:lnTo>
                    <a:pt x="23" y="42"/>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2309;p36">
              <a:extLst>
                <a:ext uri="{FF2B5EF4-FFF2-40B4-BE49-F238E27FC236}">
                  <a16:creationId xmlns:a16="http://schemas.microsoft.com/office/drawing/2014/main" id="{0C278194-5D0D-47B5-AAD7-420F8A99891A}"/>
                </a:ext>
              </a:extLst>
            </p:cNvPr>
            <p:cNvSpPr/>
            <p:nvPr/>
          </p:nvSpPr>
          <p:spPr>
            <a:xfrm>
              <a:off x="1092431" y="1825876"/>
              <a:ext cx="58499" cy="58494"/>
            </a:xfrm>
            <a:custGeom>
              <a:avLst/>
              <a:gdLst/>
              <a:ahLst/>
              <a:cxnLst/>
              <a:rect l="l" t="t" r="r" b="b"/>
              <a:pathLst>
                <a:path w="343" h="343" extrusionOk="0">
                  <a:moveTo>
                    <a:pt x="22" y="1"/>
                  </a:moveTo>
                  <a:lnTo>
                    <a:pt x="0" y="14"/>
                  </a:lnTo>
                  <a:lnTo>
                    <a:pt x="321" y="343"/>
                  </a:lnTo>
                  <a:lnTo>
                    <a:pt x="343" y="330"/>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2310;p36">
              <a:extLst>
                <a:ext uri="{FF2B5EF4-FFF2-40B4-BE49-F238E27FC236}">
                  <a16:creationId xmlns:a16="http://schemas.microsoft.com/office/drawing/2014/main" id="{BA4A3425-3152-4855-BB02-11FC094949B2}"/>
                </a:ext>
              </a:extLst>
            </p:cNvPr>
            <p:cNvSpPr/>
            <p:nvPr/>
          </p:nvSpPr>
          <p:spPr>
            <a:xfrm>
              <a:off x="1147007" y="1875843"/>
              <a:ext cx="3923" cy="8527"/>
            </a:xfrm>
            <a:custGeom>
              <a:avLst/>
              <a:gdLst/>
              <a:ahLst/>
              <a:cxnLst/>
              <a:rect l="l" t="t" r="r" b="b"/>
              <a:pathLst>
                <a:path w="23" h="50" extrusionOk="0">
                  <a:moveTo>
                    <a:pt x="23" y="1"/>
                  </a:moveTo>
                  <a:lnTo>
                    <a:pt x="1" y="14"/>
                  </a:lnTo>
                  <a:lnTo>
                    <a:pt x="1" y="50"/>
                  </a:lnTo>
                  <a:lnTo>
                    <a:pt x="23" y="37"/>
                  </a:lnTo>
                  <a:lnTo>
                    <a:pt x="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2311;p36">
              <a:extLst>
                <a:ext uri="{FF2B5EF4-FFF2-40B4-BE49-F238E27FC236}">
                  <a16:creationId xmlns:a16="http://schemas.microsoft.com/office/drawing/2014/main" id="{EE532835-56CA-4F87-9C31-C26A34F424C5}"/>
                </a:ext>
              </a:extLst>
            </p:cNvPr>
            <p:cNvSpPr/>
            <p:nvPr/>
          </p:nvSpPr>
          <p:spPr>
            <a:xfrm>
              <a:off x="1092431" y="1821953"/>
              <a:ext cx="54747" cy="62417"/>
            </a:xfrm>
            <a:custGeom>
              <a:avLst/>
              <a:gdLst/>
              <a:ahLst/>
              <a:cxnLst/>
              <a:rect l="l" t="t" r="r" b="b"/>
              <a:pathLst>
                <a:path w="321" h="366" extrusionOk="0">
                  <a:moveTo>
                    <a:pt x="0" y="1"/>
                  </a:moveTo>
                  <a:lnTo>
                    <a:pt x="0" y="37"/>
                  </a:lnTo>
                  <a:lnTo>
                    <a:pt x="321" y="366"/>
                  </a:lnTo>
                  <a:lnTo>
                    <a:pt x="321"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2312;p36">
              <a:extLst>
                <a:ext uri="{FF2B5EF4-FFF2-40B4-BE49-F238E27FC236}">
                  <a16:creationId xmlns:a16="http://schemas.microsoft.com/office/drawing/2014/main" id="{A0C67721-BEF8-4740-BD53-8497120AFBEF}"/>
                </a:ext>
              </a:extLst>
            </p:cNvPr>
            <p:cNvSpPr/>
            <p:nvPr/>
          </p:nvSpPr>
          <p:spPr>
            <a:xfrm>
              <a:off x="1092431" y="1807117"/>
              <a:ext cx="58499" cy="34108"/>
            </a:xfrm>
            <a:custGeom>
              <a:avLst/>
              <a:gdLst/>
              <a:ahLst/>
              <a:cxnLst/>
              <a:rect l="l" t="t" r="r" b="b"/>
              <a:pathLst>
                <a:path w="343" h="200" extrusionOk="0">
                  <a:moveTo>
                    <a:pt x="22" y="1"/>
                  </a:moveTo>
                  <a:lnTo>
                    <a:pt x="0" y="14"/>
                  </a:lnTo>
                  <a:lnTo>
                    <a:pt x="321" y="199"/>
                  </a:lnTo>
                  <a:lnTo>
                    <a:pt x="343" y="186"/>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2313;p36">
              <a:extLst>
                <a:ext uri="{FF2B5EF4-FFF2-40B4-BE49-F238E27FC236}">
                  <a16:creationId xmlns:a16="http://schemas.microsoft.com/office/drawing/2014/main" id="{F9BD8E70-9257-454C-8E51-F1DB29F33EA2}"/>
                </a:ext>
              </a:extLst>
            </p:cNvPr>
            <p:cNvSpPr/>
            <p:nvPr/>
          </p:nvSpPr>
          <p:spPr>
            <a:xfrm>
              <a:off x="1147007" y="1838837"/>
              <a:ext cx="3923" cy="39394"/>
            </a:xfrm>
            <a:custGeom>
              <a:avLst/>
              <a:gdLst/>
              <a:ahLst/>
              <a:cxnLst/>
              <a:rect l="l" t="t" r="r" b="b"/>
              <a:pathLst>
                <a:path w="23" h="231" extrusionOk="0">
                  <a:moveTo>
                    <a:pt x="23" y="0"/>
                  </a:moveTo>
                  <a:lnTo>
                    <a:pt x="1" y="13"/>
                  </a:lnTo>
                  <a:lnTo>
                    <a:pt x="1" y="231"/>
                  </a:lnTo>
                  <a:lnTo>
                    <a:pt x="23" y="218"/>
                  </a:lnTo>
                  <a:lnTo>
                    <a:pt x="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2314;p36">
              <a:extLst>
                <a:ext uri="{FF2B5EF4-FFF2-40B4-BE49-F238E27FC236}">
                  <a16:creationId xmlns:a16="http://schemas.microsoft.com/office/drawing/2014/main" id="{DD8D6B9A-A1DB-4F48-AAC3-26EB7A638F4B}"/>
                </a:ext>
              </a:extLst>
            </p:cNvPr>
            <p:cNvSpPr/>
            <p:nvPr/>
          </p:nvSpPr>
          <p:spPr>
            <a:xfrm>
              <a:off x="1087997" y="1802683"/>
              <a:ext cx="63104" cy="218800"/>
            </a:xfrm>
            <a:custGeom>
              <a:avLst/>
              <a:gdLst/>
              <a:ahLst/>
              <a:cxnLst/>
              <a:rect l="l" t="t" r="r" b="b"/>
              <a:pathLst>
                <a:path w="370" h="1283" extrusionOk="0">
                  <a:moveTo>
                    <a:pt x="25" y="40"/>
                  </a:moveTo>
                  <a:lnTo>
                    <a:pt x="347" y="225"/>
                  </a:lnTo>
                  <a:lnTo>
                    <a:pt x="347" y="443"/>
                  </a:lnTo>
                  <a:lnTo>
                    <a:pt x="344" y="441"/>
                  </a:lnTo>
                  <a:lnTo>
                    <a:pt x="344" y="554"/>
                  </a:lnTo>
                  <a:lnTo>
                    <a:pt x="344" y="828"/>
                  </a:lnTo>
                  <a:lnTo>
                    <a:pt x="344" y="865"/>
                  </a:lnTo>
                  <a:lnTo>
                    <a:pt x="344" y="1117"/>
                  </a:lnTo>
                  <a:lnTo>
                    <a:pt x="344" y="1245"/>
                  </a:lnTo>
                  <a:lnTo>
                    <a:pt x="22" y="1058"/>
                  </a:lnTo>
                  <a:lnTo>
                    <a:pt x="25" y="40"/>
                  </a:lnTo>
                  <a:close/>
                  <a:moveTo>
                    <a:pt x="3" y="0"/>
                  </a:moveTo>
                  <a:lnTo>
                    <a:pt x="0" y="1071"/>
                  </a:lnTo>
                  <a:lnTo>
                    <a:pt x="367" y="1282"/>
                  </a:lnTo>
                  <a:lnTo>
                    <a:pt x="370" y="212"/>
                  </a:lnTo>
                  <a:lnTo>
                    <a:pt x="3"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2315;p36">
              <a:extLst>
                <a:ext uri="{FF2B5EF4-FFF2-40B4-BE49-F238E27FC236}">
                  <a16:creationId xmlns:a16="http://schemas.microsoft.com/office/drawing/2014/main" id="{3CED685F-41CC-42AF-AFAF-7BFD1828EC4E}"/>
                </a:ext>
              </a:extLst>
            </p:cNvPr>
            <p:cNvSpPr/>
            <p:nvPr/>
          </p:nvSpPr>
          <p:spPr>
            <a:xfrm>
              <a:off x="1092090" y="1887951"/>
              <a:ext cx="54917" cy="62246"/>
            </a:xfrm>
            <a:custGeom>
              <a:avLst/>
              <a:gdLst/>
              <a:ahLst/>
              <a:cxnLst/>
              <a:rect l="l" t="t" r="r" b="b"/>
              <a:pathLst>
                <a:path w="322" h="365" extrusionOk="0">
                  <a:moveTo>
                    <a:pt x="1" y="1"/>
                  </a:moveTo>
                  <a:lnTo>
                    <a:pt x="1" y="37"/>
                  </a:lnTo>
                  <a:lnTo>
                    <a:pt x="321" y="365"/>
                  </a:lnTo>
                  <a:lnTo>
                    <a:pt x="321" y="3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2316;p36">
              <a:extLst>
                <a:ext uri="{FF2B5EF4-FFF2-40B4-BE49-F238E27FC236}">
                  <a16:creationId xmlns:a16="http://schemas.microsoft.com/office/drawing/2014/main" id="{185788A6-2614-4DD8-9D5B-1D714C4F2E8F}"/>
                </a:ext>
              </a:extLst>
            </p:cNvPr>
            <p:cNvSpPr/>
            <p:nvPr/>
          </p:nvSpPr>
          <p:spPr>
            <a:xfrm>
              <a:off x="1088508" y="1800636"/>
              <a:ext cx="66344" cy="38371"/>
            </a:xfrm>
            <a:custGeom>
              <a:avLst/>
              <a:gdLst/>
              <a:ahLst/>
              <a:cxnLst/>
              <a:rect l="l" t="t" r="r" b="b"/>
              <a:pathLst>
                <a:path w="389" h="225" extrusionOk="0">
                  <a:moveTo>
                    <a:pt x="22" y="1"/>
                  </a:moveTo>
                  <a:lnTo>
                    <a:pt x="0" y="12"/>
                  </a:lnTo>
                  <a:lnTo>
                    <a:pt x="367" y="224"/>
                  </a:lnTo>
                  <a:lnTo>
                    <a:pt x="389" y="211"/>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2317;p36">
              <a:extLst>
                <a:ext uri="{FF2B5EF4-FFF2-40B4-BE49-F238E27FC236}">
                  <a16:creationId xmlns:a16="http://schemas.microsoft.com/office/drawing/2014/main" id="{212592D4-B5AE-4291-852F-CCB91AD30DBA}"/>
                </a:ext>
              </a:extLst>
            </p:cNvPr>
            <p:cNvSpPr/>
            <p:nvPr/>
          </p:nvSpPr>
          <p:spPr>
            <a:xfrm>
              <a:off x="1150589" y="1836620"/>
              <a:ext cx="4264" cy="184863"/>
            </a:xfrm>
            <a:custGeom>
              <a:avLst/>
              <a:gdLst/>
              <a:ahLst/>
              <a:cxnLst/>
              <a:rect l="l" t="t" r="r" b="b"/>
              <a:pathLst>
                <a:path w="25" h="1084" extrusionOk="0">
                  <a:moveTo>
                    <a:pt x="25" y="0"/>
                  </a:moveTo>
                  <a:lnTo>
                    <a:pt x="3" y="13"/>
                  </a:lnTo>
                  <a:lnTo>
                    <a:pt x="0" y="1083"/>
                  </a:lnTo>
                  <a:lnTo>
                    <a:pt x="22" y="1070"/>
                  </a:lnTo>
                  <a:lnTo>
                    <a:pt x="25"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2318;p36">
              <a:extLst>
                <a:ext uri="{FF2B5EF4-FFF2-40B4-BE49-F238E27FC236}">
                  <a16:creationId xmlns:a16="http://schemas.microsoft.com/office/drawing/2014/main" id="{CC90F01E-5FFE-436F-9F43-4DD54BB68C6C}"/>
                </a:ext>
              </a:extLst>
            </p:cNvPr>
            <p:cNvSpPr/>
            <p:nvPr/>
          </p:nvSpPr>
          <p:spPr>
            <a:xfrm>
              <a:off x="1180776" y="1986693"/>
              <a:ext cx="3752" cy="8527"/>
            </a:xfrm>
            <a:custGeom>
              <a:avLst/>
              <a:gdLst/>
              <a:ahLst/>
              <a:cxnLst/>
              <a:rect l="l" t="t" r="r" b="b"/>
              <a:pathLst>
                <a:path w="22" h="50" extrusionOk="0">
                  <a:moveTo>
                    <a:pt x="22" y="0"/>
                  </a:moveTo>
                  <a:lnTo>
                    <a:pt x="0" y="13"/>
                  </a:lnTo>
                  <a:lnTo>
                    <a:pt x="0" y="50"/>
                  </a:lnTo>
                  <a:lnTo>
                    <a:pt x="22" y="37"/>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2319;p36">
              <a:extLst>
                <a:ext uri="{FF2B5EF4-FFF2-40B4-BE49-F238E27FC236}">
                  <a16:creationId xmlns:a16="http://schemas.microsoft.com/office/drawing/2014/main" id="{514146DB-617F-4EB2-B4BD-6000A649AE1A}"/>
                </a:ext>
              </a:extLst>
            </p:cNvPr>
            <p:cNvSpPr/>
            <p:nvPr/>
          </p:nvSpPr>
          <p:spPr>
            <a:xfrm>
              <a:off x="1180435" y="2032738"/>
              <a:ext cx="58840" cy="33937"/>
            </a:xfrm>
            <a:custGeom>
              <a:avLst/>
              <a:gdLst/>
              <a:ahLst/>
              <a:cxnLst/>
              <a:rect l="l" t="t" r="r" b="b"/>
              <a:pathLst>
                <a:path w="345" h="199" extrusionOk="0">
                  <a:moveTo>
                    <a:pt x="24" y="0"/>
                  </a:moveTo>
                  <a:lnTo>
                    <a:pt x="1" y="13"/>
                  </a:lnTo>
                  <a:lnTo>
                    <a:pt x="322" y="199"/>
                  </a:lnTo>
                  <a:lnTo>
                    <a:pt x="344" y="186"/>
                  </a:lnTo>
                  <a:lnTo>
                    <a:pt x="24"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2320;p36">
              <a:extLst>
                <a:ext uri="{FF2B5EF4-FFF2-40B4-BE49-F238E27FC236}">
                  <a16:creationId xmlns:a16="http://schemas.microsoft.com/office/drawing/2014/main" id="{6158666D-7829-4C5E-909F-4C1F65B52C34}"/>
                </a:ext>
              </a:extLst>
            </p:cNvPr>
            <p:cNvSpPr/>
            <p:nvPr/>
          </p:nvSpPr>
          <p:spPr>
            <a:xfrm>
              <a:off x="1235352" y="2048939"/>
              <a:ext cx="3923" cy="17736"/>
            </a:xfrm>
            <a:custGeom>
              <a:avLst/>
              <a:gdLst/>
              <a:ahLst/>
              <a:cxnLst/>
              <a:rect l="l" t="t" r="r" b="b"/>
              <a:pathLst>
                <a:path w="23" h="104" extrusionOk="0">
                  <a:moveTo>
                    <a:pt x="22" y="1"/>
                  </a:moveTo>
                  <a:lnTo>
                    <a:pt x="0" y="14"/>
                  </a:lnTo>
                  <a:lnTo>
                    <a:pt x="0" y="104"/>
                  </a:lnTo>
                  <a:lnTo>
                    <a:pt x="22" y="91"/>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2321;p36">
              <a:extLst>
                <a:ext uri="{FF2B5EF4-FFF2-40B4-BE49-F238E27FC236}">
                  <a16:creationId xmlns:a16="http://schemas.microsoft.com/office/drawing/2014/main" id="{E9E2A978-CD7F-4181-8DB3-37912D77E630}"/>
                </a:ext>
              </a:extLst>
            </p:cNvPr>
            <p:cNvSpPr/>
            <p:nvPr/>
          </p:nvSpPr>
          <p:spPr>
            <a:xfrm>
              <a:off x="1180776" y="1937407"/>
              <a:ext cx="4093" cy="8697"/>
            </a:xfrm>
            <a:custGeom>
              <a:avLst/>
              <a:gdLst/>
              <a:ahLst/>
              <a:cxnLst/>
              <a:rect l="l" t="t" r="r" b="b"/>
              <a:pathLst>
                <a:path w="24" h="51" extrusionOk="0">
                  <a:moveTo>
                    <a:pt x="23" y="1"/>
                  </a:moveTo>
                  <a:lnTo>
                    <a:pt x="1" y="14"/>
                  </a:lnTo>
                  <a:lnTo>
                    <a:pt x="0" y="50"/>
                  </a:lnTo>
                  <a:lnTo>
                    <a:pt x="0" y="50"/>
                  </a:lnTo>
                  <a:lnTo>
                    <a:pt x="23" y="37"/>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2322;p36">
              <a:extLst>
                <a:ext uri="{FF2B5EF4-FFF2-40B4-BE49-F238E27FC236}">
                  <a16:creationId xmlns:a16="http://schemas.microsoft.com/office/drawing/2014/main" id="{D25F44E6-D63E-4C0F-8267-E4A4FFFED43D}"/>
                </a:ext>
              </a:extLst>
            </p:cNvPr>
            <p:cNvSpPr/>
            <p:nvPr/>
          </p:nvSpPr>
          <p:spPr>
            <a:xfrm>
              <a:off x="1180947" y="1884541"/>
              <a:ext cx="3923" cy="8527"/>
            </a:xfrm>
            <a:custGeom>
              <a:avLst/>
              <a:gdLst/>
              <a:ahLst/>
              <a:cxnLst/>
              <a:rect l="l" t="t" r="r" b="b"/>
              <a:pathLst>
                <a:path w="23" h="50" extrusionOk="0">
                  <a:moveTo>
                    <a:pt x="22" y="0"/>
                  </a:moveTo>
                  <a:lnTo>
                    <a:pt x="0" y="14"/>
                  </a:lnTo>
                  <a:lnTo>
                    <a:pt x="0" y="50"/>
                  </a:lnTo>
                  <a:lnTo>
                    <a:pt x="22" y="37"/>
                  </a:lnTo>
                  <a:lnTo>
                    <a:pt x="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2323;p36">
              <a:extLst>
                <a:ext uri="{FF2B5EF4-FFF2-40B4-BE49-F238E27FC236}">
                  <a16:creationId xmlns:a16="http://schemas.microsoft.com/office/drawing/2014/main" id="{F6C16F1A-B132-4541-9D6F-C2023B5F3AE5}"/>
                </a:ext>
              </a:extLst>
            </p:cNvPr>
            <p:cNvSpPr/>
            <p:nvPr/>
          </p:nvSpPr>
          <p:spPr>
            <a:xfrm>
              <a:off x="1180947" y="1871409"/>
              <a:ext cx="3923" cy="8527"/>
            </a:xfrm>
            <a:custGeom>
              <a:avLst/>
              <a:gdLst/>
              <a:ahLst/>
              <a:cxnLst/>
              <a:rect l="l" t="t" r="r" b="b"/>
              <a:pathLst>
                <a:path w="23" h="50" extrusionOk="0">
                  <a:moveTo>
                    <a:pt x="22" y="1"/>
                  </a:moveTo>
                  <a:lnTo>
                    <a:pt x="0" y="14"/>
                  </a:lnTo>
                  <a:lnTo>
                    <a:pt x="0" y="50"/>
                  </a:lnTo>
                  <a:lnTo>
                    <a:pt x="22" y="37"/>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2324;p36">
              <a:extLst>
                <a:ext uri="{FF2B5EF4-FFF2-40B4-BE49-F238E27FC236}">
                  <a16:creationId xmlns:a16="http://schemas.microsoft.com/office/drawing/2014/main" id="{70A34852-8747-4BA5-836F-DAD1A025329D}"/>
                </a:ext>
              </a:extLst>
            </p:cNvPr>
            <p:cNvSpPr/>
            <p:nvPr/>
          </p:nvSpPr>
          <p:spPr>
            <a:xfrm>
              <a:off x="1180435" y="1858789"/>
              <a:ext cx="4605" cy="176336"/>
            </a:xfrm>
            <a:custGeom>
              <a:avLst/>
              <a:gdLst/>
              <a:ahLst/>
              <a:cxnLst/>
              <a:rect l="l" t="t" r="r" b="b"/>
              <a:pathLst>
                <a:path w="27" h="1034" extrusionOk="0">
                  <a:moveTo>
                    <a:pt x="27" y="1"/>
                  </a:moveTo>
                  <a:lnTo>
                    <a:pt x="3" y="14"/>
                  </a:lnTo>
                  <a:lnTo>
                    <a:pt x="1" y="1033"/>
                  </a:lnTo>
                  <a:lnTo>
                    <a:pt x="24" y="1020"/>
                  </a:lnTo>
                  <a:lnTo>
                    <a:pt x="27"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2325;p36">
              <a:extLst>
                <a:ext uri="{FF2B5EF4-FFF2-40B4-BE49-F238E27FC236}">
                  <a16:creationId xmlns:a16="http://schemas.microsoft.com/office/drawing/2014/main" id="{F8D1C4AF-8D16-4DCF-B6C7-BB3F29DEFB40}"/>
                </a:ext>
              </a:extLst>
            </p:cNvPr>
            <p:cNvSpPr/>
            <p:nvPr/>
          </p:nvSpPr>
          <p:spPr>
            <a:xfrm>
              <a:off x="1180776" y="1992832"/>
              <a:ext cx="58499" cy="58494"/>
            </a:xfrm>
            <a:custGeom>
              <a:avLst/>
              <a:gdLst/>
              <a:ahLst/>
              <a:cxnLst/>
              <a:rect l="l" t="t" r="r" b="b"/>
              <a:pathLst>
                <a:path w="343" h="343" extrusionOk="0">
                  <a:moveTo>
                    <a:pt x="22" y="1"/>
                  </a:moveTo>
                  <a:lnTo>
                    <a:pt x="0" y="14"/>
                  </a:lnTo>
                  <a:lnTo>
                    <a:pt x="320" y="343"/>
                  </a:lnTo>
                  <a:lnTo>
                    <a:pt x="342" y="330"/>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2326;p36">
              <a:extLst>
                <a:ext uri="{FF2B5EF4-FFF2-40B4-BE49-F238E27FC236}">
                  <a16:creationId xmlns:a16="http://schemas.microsoft.com/office/drawing/2014/main" id="{746E6FA4-65F1-4D81-B25C-56CAA5B2A1F3}"/>
                </a:ext>
              </a:extLst>
            </p:cNvPr>
            <p:cNvSpPr/>
            <p:nvPr/>
          </p:nvSpPr>
          <p:spPr>
            <a:xfrm>
              <a:off x="1180776" y="1988910"/>
              <a:ext cx="54747" cy="62417"/>
            </a:xfrm>
            <a:custGeom>
              <a:avLst/>
              <a:gdLst/>
              <a:ahLst/>
              <a:cxnLst/>
              <a:rect l="l" t="t" r="r" b="b"/>
              <a:pathLst>
                <a:path w="321" h="366" extrusionOk="0">
                  <a:moveTo>
                    <a:pt x="0" y="0"/>
                  </a:moveTo>
                  <a:lnTo>
                    <a:pt x="0" y="37"/>
                  </a:lnTo>
                  <a:lnTo>
                    <a:pt x="320" y="366"/>
                  </a:lnTo>
                  <a:lnTo>
                    <a:pt x="320" y="33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2327;p36">
              <a:extLst>
                <a:ext uri="{FF2B5EF4-FFF2-40B4-BE49-F238E27FC236}">
                  <a16:creationId xmlns:a16="http://schemas.microsoft.com/office/drawing/2014/main" id="{EB29B7D2-0B00-4813-A318-46E8B95A61DE}"/>
                </a:ext>
              </a:extLst>
            </p:cNvPr>
            <p:cNvSpPr/>
            <p:nvPr/>
          </p:nvSpPr>
          <p:spPr>
            <a:xfrm>
              <a:off x="1180776" y="1986693"/>
              <a:ext cx="58499" cy="58494"/>
            </a:xfrm>
            <a:custGeom>
              <a:avLst/>
              <a:gdLst/>
              <a:ahLst/>
              <a:cxnLst/>
              <a:rect l="l" t="t" r="r" b="b"/>
              <a:pathLst>
                <a:path w="343" h="343" extrusionOk="0">
                  <a:moveTo>
                    <a:pt x="22" y="0"/>
                  </a:moveTo>
                  <a:lnTo>
                    <a:pt x="0" y="13"/>
                  </a:lnTo>
                  <a:lnTo>
                    <a:pt x="320" y="343"/>
                  </a:lnTo>
                  <a:lnTo>
                    <a:pt x="342" y="330"/>
                  </a:lnTo>
                  <a:lnTo>
                    <a:pt x="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2328;p36">
              <a:extLst>
                <a:ext uri="{FF2B5EF4-FFF2-40B4-BE49-F238E27FC236}">
                  <a16:creationId xmlns:a16="http://schemas.microsoft.com/office/drawing/2014/main" id="{B899EA1A-A8D0-4759-BB41-20D1CAD8BA2D}"/>
                </a:ext>
              </a:extLst>
            </p:cNvPr>
            <p:cNvSpPr/>
            <p:nvPr/>
          </p:nvSpPr>
          <p:spPr>
            <a:xfrm>
              <a:off x="1235352" y="2042799"/>
              <a:ext cx="3923" cy="8527"/>
            </a:xfrm>
            <a:custGeom>
              <a:avLst/>
              <a:gdLst/>
              <a:ahLst/>
              <a:cxnLst/>
              <a:rect l="l" t="t" r="r" b="b"/>
              <a:pathLst>
                <a:path w="23" h="50" extrusionOk="0">
                  <a:moveTo>
                    <a:pt x="22" y="1"/>
                  </a:moveTo>
                  <a:lnTo>
                    <a:pt x="0" y="14"/>
                  </a:lnTo>
                  <a:lnTo>
                    <a:pt x="0" y="50"/>
                  </a:lnTo>
                  <a:lnTo>
                    <a:pt x="22" y="37"/>
                  </a:lnTo>
                  <a:lnTo>
                    <a:pt x="22"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2329;p36">
              <a:extLst>
                <a:ext uri="{FF2B5EF4-FFF2-40B4-BE49-F238E27FC236}">
                  <a16:creationId xmlns:a16="http://schemas.microsoft.com/office/drawing/2014/main" id="{8CA0C983-1D98-4C50-9515-B894E6372845}"/>
                </a:ext>
              </a:extLst>
            </p:cNvPr>
            <p:cNvSpPr/>
            <p:nvPr/>
          </p:nvSpPr>
          <p:spPr>
            <a:xfrm>
              <a:off x="1180776" y="1943717"/>
              <a:ext cx="58669" cy="58494"/>
            </a:xfrm>
            <a:custGeom>
              <a:avLst/>
              <a:gdLst/>
              <a:ahLst/>
              <a:cxnLst/>
              <a:rect l="l" t="t" r="r" b="b"/>
              <a:pathLst>
                <a:path w="344" h="343" extrusionOk="0">
                  <a:moveTo>
                    <a:pt x="23" y="0"/>
                  </a:moveTo>
                  <a:lnTo>
                    <a:pt x="0" y="13"/>
                  </a:lnTo>
                  <a:lnTo>
                    <a:pt x="322" y="342"/>
                  </a:lnTo>
                  <a:lnTo>
                    <a:pt x="344" y="329"/>
                  </a:lnTo>
                  <a:lnTo>
                    <a:pt x="2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2330;p36">
              <a:extLst>
                <a:ext uri="{FF2B5EF4-FFF2-40B4-BE49-F238E27FC236}">
                  <a16:creationId xmlns:a16="http://schemas.microsoft.com/office/drawing/2014/main" id="{4AA9D517-8377-4A80-ADC5-577D3046D438}"/>
                </a:ext>
              </a:extLst>
            </p:cNvPr>
            <p:cNvSpPr/>
            <p:nvPr/>
          </p:nvSpPr>
          <p:spPr>
            <a:xfrm>
              <a:off x="1235352" y="1999824"/>
              <a:ext cx="4093" cy="45363"/>
            </a:xfrm>
            <a:custGeom>
              <a:avLst/>
              <a:gdLst/>
              <a:ahLst/>
              <a:cxnLst/>
              <a:rect l="l" t="t" r="r" b="b"/>
              <a:pathLst>
                <a:path w="24" h="266" extrusionOk="0">
                  <a:moveTo>
                    <a:pt x="24" y="0"/>
                  </a:moveTo>
                  <a:lnTo>
                    <a:pt x="2" y="13"/>
                  </a:lnTo>
                  <a:lnTo>
                    <a:pt x="0" y="266"/>
                  </a:lnTo>
                  <a:lnTo>
                    <a:pt x="22" y="253"/>
                  </a:lnTo>
                  <a:lnTo>
                    <a:pt x="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2331;p36">
              <a:extLst>
                <a:ext uri="{FF2B5EF4-FFF2-40B4-BE49-F238E27FC236}">
                  <a16:creationId xmlns:a16="http://schemas.microsoft.com/office/drawing/2014/main" id="{3FCB10DE-2B4A-4AD8-8ECB-A7B1EA494761}"/>
                </a:ext>
              </a:extLst>
            </p:cNvPr>
            <p:cNvSpPr/>
            <p:nvPr/>
          </p:nvSpPr>
          <p:spPr>
            <a:xfrm>
              <a:off x="1180947" y="1937407"/>
              <a:ext cx="58499" cy="58494"/>
            </a:xfrm>
            <a:custGeom>
              <a:avLst/>
              <a:gdLst/>
              <a:ahLst/>
              <a:cxnLst/>
              <a:rect l="l" t="t" r="r" b="b"/>
              <a:pathLst>
                <a:path w="343" h="343" extrusionOk="0">
                  <a:moveTo>
                    <a:pt x="22" y="1"/>
                  </a:moveTo>
                  <a:lnTo>
                    <a:pt x="0" y="14"/>
                  </a:lnTo>
                  <a:lnTo>
                    <a:pt x="321" y="343"/>
                  </a:lnTo>
                  <a:lnTo>
                    <a:pt x="343" y="330"/>
                  </a:lnTo>
                  <a:lnTo>
                    <a:pt x="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2332;p36">
              <a:extLst>
                <a:ext uri="{FF2B5EF4-FFF2-40B4-BE49-F238E27FC236}">
                  <a16:creationId xmlns:a16="http://schemas.microsoft.com/office/drawing/2014/main" id="{3927BA31-5B54-4A22-B9F6-93F046F92503}"/>
                </a:ext>
              </a:extLst>
            </p:cNvPr>
            <p:cNvSpPr/>
            <p:nvPr/>
          </p:nvSpPr>
          <p:spPr>
            <a:xfrm>
              <a:off x="1235523" y="1993514"/>
              <a:ext cx="3923" cy="8697"/>
            </a:xfrm>
            <a:custGeom>
              <a:avLst/>
              <a:gdLst/>
              <a:ahLst/>
              <a:cxnLst/>
              <a:rect l="l" t="t" r="r" b="b"/>
              <a:pathLst>
                <a:path w="23" h="51" extrusionOk="0">
                  <a:moveTo>
                    <a:pt x="23" y="1"/>
                  </a:moveTo>
                  <a:lnTo>
                    <a:pt x="1" y="14"/>
                  </a:lnTo>
                  <a:lnTo>
                    <a:pt x="1" y="50"/>
                  </a:lnTo>
                  <a:lnTo>
                    <a:pt x="23" y="37"/>
                  </a:lnTo>
                  <a:lnTo>
                    <a:pt x="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2333;p36">
              <a:extLst>
                <a:ext uri="{FF2B5EF4-FFF2-40B4-BE49-F238E27FC236}">
                  <a16:creationId xmlns:a16="http://schemas.microsoft.com/office/drawing/2014/main" id="{6CE4F119-AA6E-4B5A-B299-DEA4379986A5}"/>
                </a:ext>
              </a:extLst>
            </p:cNvPr>
            <p:cNvSpPr/>
            <p:nvPr/>
          </p:nvSpPr>
          <p:spPr>
            <a:xfrm>
              <a:off x="1235523" y="1946787"/>
              <a:ext cx="3923" cy="49115"/>
            </a:xfrm>
            <a:custGeom>
              <a:avLst/>
              <a:gdLst/>
              <a:ahLst/>
              <a:cxnLst/>
              <a:rect l="l" t="t" r="r" b="b"/>
              <a:pathLst>
                <a:path w="23" h="288" extrusionOk="0">
                  <a:moveTo>
                    <a:pt x="23" y="1"/>
                  </a:moveTo>
                  <a:lnTo>
                    <a:pt x="1" y="14"/>
                  </a:lnTo>
                  <a:lnTo>
                    <a:pt x="1" y="288"/>
                  </a:lnTo>
                  <a:lnTo>
                    <a:pt x="23" y="275"/>
                  </a:lnTo>
                  <a:lnTo>
                    <a:pt x="2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2334;p36">
              <a:extLst>
                <a:ext uri="{FF2B5EF4-FFF2-40B4-BE49-F238E27FC236}">
                  <a16:creationId xmlns:a16="http://schemas.microsoft.com/office/drawing/2014/main" id="{27DFA042-F792-47CE-95B2-A20E214633DD}"/>
                </a:ext>
              </a:extLst>
            </p:cNvPr>
            <p:cNvSpPr/>
            <p:nvPr/>
          </p:nvSpPr>
          <p:spPr>
            <a:xfrm>
              <a:off x="1180947" y="1884541"/>
              <a:ext cx="58499" cy="58494"/>
            </a:xfrm>
            <a:custGeom>
              <a:avLst/>
              <a:gdLst/>
              <a:ahLst/>
              <a:cxnLst/>
              <a:rect l="l" t="t" r="r" b="b"/>
              <a:pathLst>
                <a:path w="343" h="343" extrusionOk="0">
                  <a:moveTo>
                    <a:pt x="22" y="0"/>
                  </a:moveTo>
                  <a:lnTo>
                    <a:pt x="0" y="14"/>
                  </a:lnTo>
                  <a:lnTo>
                    <a:pt x="321" y="343"/>
                  </a:lnTo>
                  <a:lnTo>
                    <a:pt x="343" y="330"/>
                  </a:lnTo>
                  <a:lnTo>
                    <a:pt x="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2335;p36">
              <a:extLst>
                <a:ext uri="{FF2B5EF4-FFF2-40B4-BE49-F238E27FC236}">
                  <a16:creationId xmlns:a16="http://schemas.microsoft.com/office/drawing/2014/main" id="{641F9048-608B-4FB7-B093-AE6304A0CA16}"/>
                </a:ext>
              </a:extLst>
            </p:cNvPr>
            <p:cNvSpPr/>
            <p:nvPr/>
          </p:nvSpPr>
          <p:spPr>
            <a:xfrm>
              <a:off x="1180947" y="1871409"/>
              <a:ext cx="58840" cy="58494"/>
            </a:xfrm>
            <a:custGeom>
              <a:avLst/>
              <a:gdLst/>
              <a:ahLst/>
              <a:cxnLst/>
              <a:rect l="l" t="t" r="r" b="b"/>
              <a:pathLst>
                <a:path w="345" h="343" extrusionOk="0">
                  <a:moveTo>
                    <a:pt x="22" y="1"/>
                  </a:moveTo>
                  <a:lnTo>
                    <a:pt x="0" y="14"/>
                  </a:lnTo>
                  <a:lnTo>
                    <a:pt x="321" y="343"/>
                  </a:lnTo>
                  <a:lnTo>
                    <a:pt x="344" y="330"/>
                  </a:lnTo>
                  <a:lnTo>
                    <a:pt x="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2336;p36">
              <a:extLst>
                <a:ext uri="{FF2B5EF4-FFF2-40B4-BE49-F238E27FC236}">
                  <a16:creationId xmlns:a16="http://schemas.microsoft.com/office/drawing/2014/main" id="{38BFD877-7426-4C88-BD53-4D8A71D4C4CF}"/>
                </a:ext>
              </a:extLst>
            </p:cNvPr>
            <p:cNvSpPr/>
            <p:nvPr/>
          </p:nvSpPr>
          <p:spPr>
            <a:xfrm>
              <a:off x="1180435" y="1861006"/>
              <a:ext cx="55599" cy="205668"/>
            </a:xfrm>
            <a:custGeom>
              <a:avLst/>
              <a:gdLst/>
              <a:ahLst/>
              <a:cxnLst/>
              <a:rect l="l" t="t" r="r" b="b"/>
              <a:pathLst>
                <a:path w="326" h="1206" extrusionOk="0">
                  <a:moveTo>
                    <a:pt x="2" y="497"/>
                  </a:moveTo>
                  <a:lnTo>
                    <a:pt x="2" y="498"/>
                  </a:lnTo>
                  <a:lnTo>
                    <a:pt x="2" y="498"/>
                  </a:lnTo>
                  <a:lnTo>
                    <a:pt x="2" y="498"/>
                  </a:lnTo>
                  <a:lnTo>
                    <a:pt x="2" y="497"/>
                  </a:lnTo>
                  <a:close/>
                  <a:moveTo>
                    <a:pt x="3" y="1"/>
                  </a:moveTo>
                  <a:lnTo>
                    <a:pt x="2" y="497"/>
                  </a:lnTo>
                  <a:lnTo>
                    <a:pt x="3" y="462"/>
                  </a:lnTo>
                  <a:lnTo>
                    <a:pt x="324" y="791"/>
                  </a:lnTo>
                  <a:lnTo>
                    <a:pt x="324" y="517"/>
                  </a:lnTo>
                  <a:lnTo>
                    <a:pt x="3" y="188"/>
                  </a:lnTo>
                  <a:lnTo>
                    <a:pt x="3" y="152"/>
                  </a:lnTo>
                  <a:lnTo>
                    <a:pt x="324" y="481"/>
                  </a:lnTo>
                  <a:lnTo>
                    <a:pt x="324" y="440"/>
                  </a:lnTo>
                  <a:lnTo>
                    <a:pt x="3" y="111"/>
                  </a:lnTo>
                  <a:lnTo>
                    <a:pt x="3" y="75"/>
                  </a:lnTo>
                  <a:lnTo>
                    <a:pt x="324" y="404"/>
                  </a:lnTo>
                  <a:lnTo>
                    <a:pt x="325" y="186"/>
                  </a:lnTo>
                  <a:lnTo>
                    <a:pt x="3" y="1"/>
                  </a:lnTo>
                  <a:close/>
                  <a:moveTo>
                    <a:pt x="2" y="498"/>
                  </a:moveTo>
                  <a:lnTo>
                    <a:pt x="1" y="1020"/>
                  </a:lnTo>
                  <a:lnTo>
                    <a:pt x="322" y="1206"/>
                  </a:lnTo>
                  <a:lnTo>
                    <a:pt x="322" y="1116"/>
                  </a:lnTo>
                  <a:lnTo>
                    <a:pt x="2" y="787"/>
                  </a:lnTo>
                  <a:lnTo>
                    <a:pt x="2" y="750"/>
                  </a:lnTo>
                  <a:lnTo>
                    <a:pt x="322" y="1080"/>
                  </a:lnTo>
                  <a:lnTo>
                    <a:pt x="324" y="827"/>
                  </a:lnTo>
                  <a:lnTo>
                    <a:pt x="2" y="498"/>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2337;p36">
              <a:extLst>
                <a:ext uri="{FF2B5EF4-FFF2-40B4-BE49-F238E27FC236}">
                  <a16:creationId xmlns:a16="http://schemas.microsoft.com/office/drawing/2014/main" id="{AA8AB719-4AFF-4F3D-8533-F3CBC2B893FC}"/>
                </a:ext>
              </a:extLst>
            </p:cNvPr>
            <p:cNvSpPr/>
            <p:nvPr/>
          </p:nvSpPr>
          <p:spPr>
            <a:xfrm>
              <a:off x="1180947" y="1890680"/>
              <a:ext cx="58499" cy="58494"/>
            </a:xfrm>
            <a:custGeom>
              <a:avLst/>
              <a:gdLst/>
              <a:ahLst/>
              <a:cxnLst/>
              <a:rect l="l" t="t" r="r" b="b"/>
              <a:pathLst>
                <a:path w="343" h="343" extrusionOk="0">
                  <a:moveTo>
                    <a:pt x="22" y="1"/>
                  </a:moveTo>
                  <a:lnTo>
                    <a:pt x="0" y="14"/>
                  </a:lnTo>
                  <a:lnTo>
                    <a:pt x="321" y="343"/>
                  </a:lnTo>
                  <a:lnTo>
                    <a:pt x="343" y="330"/>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2338;p36">
              <a:extLst>
                <a:ext uri="{FF2B5EF4-FFF2-40B4-BE49-F238E27FC236}">
                  <a16:creationId xmlns:a16="http://schemas.microsoft.com/office/drawing/2014/main" id="{8D7557F3-A552-4632-9FB3-82ED8C718D79}"/>
                </a:ext>
              </a:extLst>
            </p:cNvPr>
            <p:cNvSpPr/>
            <p:nvPr/>
          </p:nvSpPr>
          <p:spPr>
            <a:xfrm>
              <a:off x="1235523" y="1940647"/>
              <a:ext cx="3923" cy="8527"/>
            </a:xfrm>
            <a:custGeom>
              <a:avLst/>
              <a:gdLst/>
              <a:ahLst/>
              <a:cxnLst/>
              <a:rect l="l" t="t" r="r" b="b"/>
              <a:pathLst>
                <a:path w="23" h="50" extrusionOk="0">
                  <a:moveTo>
                    <a:pt x="23" y="1"/>
                  </a:moveTo>
                  <a:lnTo>
                    <a:pt x="1" y="14"/>
                  </a:lnTo>
                  <a:lnTo>
                    <a:pt x="1" y="50"/>
                  </a:lnTo>
                  <a:lnTo>
                    <a:pt x="23" y="37"/>
                  </a:lnTo>
                  <a:lnTo>
                    <a:pt x="23"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2339;p36">
              <a:extLst>
                <a:ext uri="{FF2B5EF4-FFF2-40B4-BE49-F238E27FC236}">
                  <a16:creationId xmlns:a16="http://schemas.microsoft.com/office/drawing/2014/main" id="{20A58603-EAF2-4E2C-A53B-64C2DC5D58C0}"/>
                </a:ext>
              </a:extLst>
            </p:cNvPr>
            <p:cNvSpPr/>
            <p:nvPr/>
          </p:nvSpPr>
          <p:spPr>
            <a:xfrm>
              <a:off x="1180947" y="1886758"/>
              <a:ext cx="54747" cy="62417"/>
            </a:xfrm>
            <a:custGeom>
              <a:avLst/>
              <a:gdLst/>
              <a:ahLst/>
              <a:cxnLst/>
              <a:rect l="l" t="t" r="r" b="b"/>
              <a:pathLst>
                <a:path w="321" h="366" extrusionOk="0">
                  <a:moveTo>
                    <a:pt x="0" y="1"/>
                  </a:moveTo>
                  <a:lnTo>
                    <a:pt x="0" y="37"/>
                  </a:lnTo>
                  <a:lnTo>
                    <a:pt x="321" y="366"/>
                  </a:lnTo>
                  <a:lnTo>
                    <a:pt x="321"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2340;p36">
              <a:extLst>
                <a:ext uri="{FF2B5EF4-FFF2-40B4-BE49-F238E27FC236}">
                  <a16:creationId xmlns:a16="http://schemas.microsoft.com/office/drawing/2014/main" id="{F8D954C4-B985-4C99-BFE7-5772444FCE9E}"/>
                </a:ext>
              </a:extLst>
            </p:cNvPr>
            <p:cNvSpPr/>
            <p:nvPr/>
          </p:nvSpPr>
          <p:spPr>
            <a:xfrm>
              <a:off x="1235523" y="1933826"/>
              <a:ext cx="4264" cy="9209"/>
            </a:xfrm>
            <a:custGeom>
              <a:avLst/>
              <a:gdLst/>
              <a:ahLst/>
              <a:cxnLst/>
              <a:rect l="l" t="t" r="r" b="b"/>
              <a:pathLst>
                <a:path w="25" h="54" extrusionOk="0">
                  <a:moveTo>
                    <a:pt x="24" y="0"/>
                  </a:moveTo>
                  <a:lnTo>
                    <a:pt x="1" y="13"/>
                  </a:lnTo>
                  <a:lnTo>
                    <a:pt x="1" y="54"/>
                  </a:lnTo>
                  <a:lnTo>
                    <a:pt x="23" y="41"/>
                  </a:lnTo>
                  <a:lnTo>
                    <a:pt x="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2341;p36">
              <a:extLst>
                <a:ext uri="{FF2B5EF4-FFF2-40B4-BE49-F238E27FC236}">
                  <a16:creationId xmlns:a16="http://schemas.microsoft.com/office/drawing/2014/main" id="{91D65FE5-0A76-4738-A0BC-0ACB9B76BF39}"/>
                </a:ext>
              </a:extLst>
            </p:cNvPr>
            <p:cNvSpPr/>
            <p:nvPr/>
          </p:nvSpPr>
          <p:spPr>
            <a:xfrm>
              <a:off x="1180947" y="1877549"/>
              <a:ext cx="58840" cy="58665"/>
            </a:xfrm>
            <a:custGeom>
              <a:avLst/>
              <a:gdLst/>
              <a:ahLst/>
              <a:cxnLst/>
              <a:rect l="l" t="t" r="r" b="b"/>
              <a:pathLst>
                <a:path w="345" h="344" extrusionOk="0">
                  <a:moveTo>
                    <a:pt x="22" y="1"/>
                  </a:moveTo>
                  <a:lnTo>
                    <a:pt x="0" y="14"/>
                  </a:lnTo>
                  <a:lnTo>
                    <a:pt x="321" y="343"/>
                  </a:lnTo>
                  <a:lnTo>
                    <a:pt x="344" y="330"/>
                  </a:lnTo>
                  <a:lnTo>
                    <a:pt x="22"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2342;p36">
              <a:extLst>
                <a:ext uri="{FF2B5EF4-FFF2-40B4-BE49-F238E27FC236}">
                  <a16:creationId xmlns:a16="http://schemas.microsoft.com/office/drawing/2014/main" id="{229D8204-2F55-4261-B019-BD5035D43F25}"/>
                </a:ext>
              </a:extLst>
            </p:cNvPr>
            <p:cNvSpPr/>
            <p:nvPr/>
          </p:nvSpPr>
          <p:spPr>
            <a:xfrm>
              <a:off x="1235523" y="1927516"/>
              <a:ext cx="4264" cy="8697"/>
            </a:xfrm>
            <a:custGeom>
              <a:avLst/>
              <a:gdLst/>
              <a:ahLst/>
              <a:cxnLst/>
              <a:rect l="l" t="t" r="r" b="b"/>
              <a:pathLst>
                <a:path w="25" h="51" extrusionOk="0">
                  <a:moveTo>
                    <a:pt x="24" y="1"/>
                  </a:moveTo>
                  <a:lnTo>
                    <a:pt x="1" y="14"/>
                  </a:lnTo>
                  <a:lnTo>
                    <a:pt x="1" y="50"/>
                  </a:lnTo>
                  <a:lnTo>
                    <a:pt x="24" y="37"/>
                  </a:lnTo>
                  <a:lnTo>
                    <a:pt x="2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2343;p36">
              <a:extLst>
                <a:ext uri="{FF2B5EF4-FFF2-40B4-BE49-F238E27FC236}">
                  <a16:creationId xmlns:a16="http://schemas.microsoft.com/office/drawing/2014/main" id="{47754EEB-5F13-4CE0-8397-076F1CC63A32}"/>
                </a:ext>
              </a:extLst>
            </p:cNvPr>
            <p:cNvSpPr/>
            <p:nvPr/>
          </p:nvSpPr>
          <p:spPr>
            <a:xfrm>
              <a:off x="1180947" y="1873626"/>
              <a:ext cx="54747" cy="62587"/>
            </a:xfrm>
            <a:custGeom>
              <a:avLst/>
              <a:gdLst/>
              <a:ahLst/>
              <a:cxnLst/>
              <a:rect l="l" t="t" r="r" b="b"/>
              <a:pathLst>
                <a:path w="321" h="367" extrusionOk="0">
                  <a:moveTo>
                    <a:pt x="0" y="1"/>
                  </a:moveTo>
                  <a:lnTo>
                    <a:pt x="0" y="37"/>
                  </a:lnTo>
                  <a:lnTo>
                    <a:pt x="321" y="366"/>
                  </a:lnTo>
                  <a:lnTo>
                    <a:pt x="321"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2344;p36">
              <a:extLst>
                <a:ext uri="{FF2B5EF4-FFF2-40B4-BE49-F238E27FC236}">
                  <a16:creationId xmlns:a16="http://schemas.microsoft.com/office/drawing/2014/main" id="{2A3B6316-F6CA-46B5-A0EE-5C03C30F3078}"/>
                </a:ext>
              </a:extLst>
            </p:cNvPr>
            <p:cNvSpPr/>
            <p:nvPr/>
          </p:nvSpPr>
          <p:spPr>
            <a:xfrm>
              <a:off x="1180947" y="1858789"/>
              <a:ext cx="58840" cy="34108"/>
            </a:xfrm>
            <a:custGeom>
              <a:avLst/>
              <a:gdLst/>
              <a:ahLst/>
              <a:cxnLst/>
              <a:rect l="l" t="t" r="r" b="b"/>
              <a:pathLst>
                <a:path w="345" h="200" extrusionOk="0">
                  <a:moveTo>
                    <a:pt x="24" y="1"/>
                  </a:moveTo>
                  <a:lnTo>
                    <a:pt x="0" y="14"/>
                  </a:lnTo>
                  <a:lnTo>
                    <a:pt x="322" y="199"/>
                  </a:lnTo>
                  <a:lnTo>
                    <a:pt x="344" y="186"/>
                  </a:lnTo>
                  <a:lnTo>
                    <a:pt x="2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2345;p36">
              <a:extLst>
                <a:ext uri="{FF2B5EF4-FFF2-40B4-BE49-F238E27FC236}">
                  <a16:creationId xmlns:a16="http://schemas.microsoft.com/office/drawing/2014/main" id="{A87C8FB9-7104-4005-99DA-1CF04A9F795F}"/>
                </a:ext>
              </a:extLst>
            </p:cNvPr>
            <p:cNvSpPr/>
            <p:nvPr/>
          </p:nvSpPr>
          <p:spPr>
            <a:xfrm>
              <a:off x="1235523" y="1890509"/>
              <a:ext cx="4264" cy="39394"/>
            </a:xfrm>
            <a:custGeom>
              <a:avLst/>
              <a:gdLst/>
              <a:ahLst/>
              <a:cxnLst/>
              <a:rect l="l" t="t" r="r" b="b"/>
              <a:pathLst>
                <a:path w="25" h="231" extrusionOk="0">
                  <a:moveTo>
                    <a:pt x="24" y="0"/>
                  </a:moveTo>
                  <a:lnTo>
                    <a:pt x="2" y="13"/>
                  </a:lnTo>
                  <a:lnTo>
                    <a:pt x="1" y="231"/>
                  </a:lnTo>
                  <a:lnTo>
                    <a:pt x="1" y="231"/>
                  </a:lnTo>
                  <a:lnTo>
                    <a:pt x="24" y="218"/>
                  </a:lnTo>
                  <a:lnTo>
                    <a:pt x="24"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2346;p36">
              <a:extLst>
                <a:ext uri="{FF2B5EF4-FFF2-40B4-BE49-F238E27FC236}">
                  <a16:creationId xmlns:a16="http://schemas.microsoft.com/office/drawing/2014/main" id="{8ED72FBE-43F0-4880-ADC0-43F84C2D1876}"/>
                </a:ext>
              </a:extLst>
            </p:cNvPr>
            <p:cNvSpPr/>
            <p:nvPr/>
          </p:nvSpPr>
          <p:spPr>
            <a:xfrm>
              <a:off x="1176683" y="1854355"/>
              <a:ext cx="63104" cy="218800"/>
            </a:xfrm>
            <a:custGeom>
              <a:avLst/>
              <a:gdLst/>
              <a:ahLst/>
              <a:cxnLst/>
              <a:rect l="l" t="t" r="r" b="b"/>
              <a:pathLst>
                <a:path w="370" h="1283" extrusionOk="0">
                  <a:moveTo>
                    <a:pt x="25" y="40"/>
                  </a:moveTo>
                  <a:lnTo>
                    <a:pt x="346" y="225"/>
                  </a:lnTo>
                  <a:lnTo>
                    <a:pt x="346" y="443"/>
                  </a:lnTo>
                  <a:lnTo>
                    <a:pt x="343" y="441"/>
                  </a:lnTo>
                  <a:lnTo>
                    <a:pt x="343" y="554"/>
                  </a:lnTo>
                  <a:lnTo>
                    <a:pt x="343" y="829"/>
                  </a:lnTo>
                  <a:lnTo>
                    <a:pt x="343" y="865"/>
                  </a:lnTo>
                  <a:lnTo>
                    <a:pt x="343" y="1117"/>
                  </a:lnTo>
                  <a:lnTo>
                    <a:pt x="343" y="1245"/>
                  </a:lnTo>
                  <a:lnTo>
                    <a:pt x="23" y="1059"/>
                  </a:lnTo>
                  <a:lnTo>
                    <a:pt x="25" y="40"/>
                  </a:lnTo>
                  <a:close/>
                  <a:moveTo>
                    <a:pt x="4" y="1"/>
                  </a:moveTo>
                  <a:lnTo>
                    <a:pt x="1" y="1072"/>
                  </a:lnTo>
                  <a:lnTo>
                    <a:pt x="366" y="1282"/>
                  </a:lnTo>
                  <a:lnTo>
                    <a:pt x="369" y="212"/>
                  </a:lnTo>
                  <a:lnTo>
                    <a:pt x="4"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2347;p36">
              <a:extLst>
                <a:ext uri="{FF2B5EF4-FFF2-40B4-BE49-F238E27FC236}">
                  <a16:creationId xmlns:a16="http://schemas.microsoft.com/office/drawing/2014/main" id="{E3AF106F-403F-4856-8DC9-D76AA106E32E}"/>
                </a:ext>
              </a:extLst>
            </p:cNvPr>
            <p:cNvSpPr/>
            <p:nvPr/>
          </p:nvSpPr>
          <p:spPr>
            <a:xfrm>
              <a:off x="1180776" y="1939624"/>
              <a:ext cx="54917" cy="62587"/>
            </a:xfrm>
            <a:custGeom>
              <a:avLst/>
              <a:gdLst/>
              <a:ahLst/>
              <a:cxnLst/>
              <a:rect l="l" t="t" r="r" b="b"/>
              <a:pathLst>
                <a:path w="322" h="367" extrusionOk="0">
                  <a:moveTo>
                    <a:pt x="1" y="1"/>
                  </a:moveTo>
                  <a:lnTo>
                    <a:pt x="0" y="37"/>
                  </a:lnTo>
                  <a:lnTo>
                    <a:pt x="322" y="366"/>
                  </a:lnTo>
                  <a:lnTo>
                    <a:pt x="322" y="33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2348;p36">
              <a:extLst>
                <a:ext uri="{FF2B5EF4-FFF2-40B4-BE49-F238E27FC236}">
                  <a16:creationId xmlns:a16="http://schemas.microsoft.com/office/drawing/2014/main" id="{6E3D46A1-7F3E-4988-AA6C-4F49B537A352}"/>
                </a:ext>
              </a:extLst>
            </p:cNvPr>
            <p:cNvSpPr/>
            <p:nvPr/>
          </p:nvSpPr>
          <p:spPr>
            <a:xfrm>
              <a:off x="1177194" y="1852309"/>
              <a:ext cx="66515" cy="38371"/>
            </a:xfrm>
            <a:custGeom>
              <a:avLst/>
              <a:gdLst/>
              <a:ahLst/>
              <a:cxnLst/>
              <a:rect l="l" t="t" r="r" b="b"/>
              <a:pathLst>
                <a:path w="390" h="225" extrusionOk="0">
                  <a:moveTo>
                    <a:pt x="22" y="1"/>
                  </a:moveTo>
                  <a:lnTo>
                    <a:pt x="1" y="14"/>
                  </a:lnTo>
                  <a:lnTo>
                    <a:pt x="368" y="224"/>
                  </a:lnTo>
                  <a:lnTo>
                    <a:pt x="389" y="213"/>
                  </a:lnTo>
                  <a:lnTo>
                    <a:pt x="22"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2349;p36">
              <a:extLst>
                <a:ext uri="{FF2B5EF4-FFF2-40B4-BE49-F238E27FC236}">
                  <a16:creationId xmlns:a16="http://schemas.microsoft.com/office/drawing/2014/main" id="{0FAF9779-28DE-4282-893A-1CFD417ABB04}"/>
                </a:ext>
              </a:extLst>
            </p:cNvPr>
            <p:cNvSpPr/>
            <p:nvPr/>
          </p:nvSpPr>
          <p:spPr>
            <a:xfrm>
              <a:off x="1239104" y="1888463"/>
              <a:ext cx="4605" cy="184692"/>
            </a:xfrm>
            <a:custGeom>
              <a:avLst/>
              <a:gdLst/>
              <a:ahLst/>
              <a:cxnLst/>
              <a:rect l="l" t="t" r="r" b="b"/>
              <a:pathLst>
                <a:path w="27" h="1083" extrusionOk="0">
                  <a:moveTo>
                    <a:pt x="26" y="1"/>
                  </a:moveTo>
                  <a:lnTo>
                    <a:pt x="5" y="12"/>
                  </a:lnTo>
                  <a:lnTo>
                    <a:pt x="0" y="1082"/>
                  </a:lnTo>
                  <a:lnTo>
                    <a:pt x="23" y="1071"/>
                  </a:lnTo>
                  <a:lnTo>
                    <a:pt x="2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2350;p36">
              <a:extLst>
                <a:ext uri="{FF2B5EF4-FFF2-40B4-BE49-F238E27FC236}">
                  <a16:creationId xmlns:a16="http://schemas.microsoft.com/office/drawing/2014/main" id="{56C69B7A-D286-4970-8B5C-1402CB77ADA1}"/>
                </a:ext>
              </a:extLst>
            </p:cNvPr>
            <p:cNvSpPr/>
            <p:nvPr/>
          </p:nvSpPr>
          <p:spPr>
            <a:xfrm>
              <a:off x="1143767" y="1180050"/>
              <a:ext cx="1011021" cy="397523"/>
            </a:xfrm>
            <a:custGeom>
              <a:avLst/>
              <a:gdLst/>
              <a:ahLst/>
              <a:cxnLst/>
              <a:rect l="l" t="t" r="r" b="b"/>
              <a:pathLst>
                <a:path w="5928" h="2331" extrusionOk="0">
                  <a:moveTo>
                    <a:pt x="2642" y="0"/>
                  </a:moveTo>
                  <a:lnTo>
                    <a:pt x="1" y="421"/>
                  </a:lnTo>
                  <a:lnTo>
                    <a:pt x="3288" y="2330"/>
                  </a:lnTo>
                  <a:lnTo>
                    <a:pt x="5927" y="1911"/>
                  </a:lnTo>
                  <a:lnTo>
                    <a:pt x="2642"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2351;p36">
              <a:extLst>
                <a:ext uri="{FF2B5EF4-FFF2-40B4-BE49-F238E27FC236}">
                  <a16:creationId xmlns:a16="http://schemas.microsoft.com/office/drawing/2014/main" id="{ED815641-C7F8-45D0-95E5-B144556D42BE}"/>
                </a:ext>
              </a:extLst>
            </p:cNvPr>
            <p:cNvSpPr/>
            <p:nvPr/>
          </p:nvSpPr>
          <p:spPr>
            <a:xfrm>
              <a:off x="1142402" y="1251676"/>
              <a:ext cx="562303" cy="331525"/>
            </a:xfrm>
            <a:custGeom>
              <a:avLst/>
              <a:gdLst/>
              <a:ahLst/>
              <a:cxnLst/>
              <a:rect l="l" t="t" r="r" b="b"/>
              <a:pathLst>
                <a:path w="3297" h="1944" extrusionOk="0">
                  <a:moveTo>
                    <a:pt x="9" y="1"/>
                  </a:moveTo>
                  <a:lnTo>
                    <a:pt x="0" y="34"/>
                  </a:lnTo>
                  <a:lnTo>
                    <a:pt x="3288" y="1944"/>
                  </a:lnTo>
                  <a:lnTo>
                    <a:pt x="3296" y="1910"/>
                  </a:lnTo>
                  <a:lnTo>
                    <a:pt x="9"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2352;p36">
              <a:extLst>
                <a:ext uri="{FF2B5EF4-FFF2-40B4-BE49-F238E27FC236}">
                  <a16:creationId xmlns:a16="http://schemas.microsoft.com/office/drawing/2014/main" id="{DD371F49-85F9-4BCA-A05E-0FAA62EE5C74}"/>
                </a:ext>
              </a:extLst>
            </p:cNvPr>
            <p:cNvSpPr/>
            <p:nvPr/>
          </p:nvSpPr>
          <p:spPr>
            <a:xfrm>
              <a:off x="1703000" y="1505947"/>
              <a:ext cx="451787" cy="77254"/>
            </a:xfrm>
            <a:custGeom>
              <a:avLst/>
              <a:gdLst/>
              <a:ahLst/>
              <a:cxnLst/>
              <a:rect l="l" t="t" r="r" b="b"/>
              <a:pathLst>
                <a:path w="2649" h="453" extrusionOk="0">
                  <a:moveTo>
                    <a:pt x="2648" y="0"/>
                  </a:moveTo>
                  <a:lnTo>
                    <a:pt x="9" y="419"/>
                  </a:lnTo>
                  <a:lnTo>
                    <a:pt x="1" y="453"/>
                  </a:lnTo>
                  <a:lnTo>
                    <a:pt x="2640" y="34"/>
                  </a:lnTo>
                  <a:lnTo>
                    <a:pt x="2648"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Cay">
            <a:extLst>
              <a:ext uri="{FF2B5EF4-FFF2-40B4-BE49-F238E27FC236}">
                <a16:creationId xmlns:a16="http://schemas.microsoft.com/office/drawing/2014/main" id="{8FA274E7-EAED-4788-9AC7-DDF9481CB931}"/>
              </a:ext>
            </a:extLst>
          </p:cNvPr>
          <p:cNvGrpSpPr/>
          <p:nvPr/>
        </p:nvGrpSpPr>
        <p:grpSpPr>
          <a:xfrm>
            <a:off x="615914" y="1793474"/>
            <a:ext cx="1987932" cy="897709"/>
            <a:chOff x="615914" y="1793474"/>
            <a:chExt cx="1987932" cy="897709"/>
          </a:xfrm>
        </p:grpSpPr>
        <p:sp>
          <p:nvSpPr>
            <p:cNvPr id="1926" name="Google Shape;2353;p36">
              <a:extLst>
                <a:ext uri="{FF2B5EF4-FFF2-40B4-BE49-F238E27FC236}">
                  <a16:creationId xmlns:a16="http://schemas.microsoft.com/office/drawing/2014/main" id="{F1F310C8-33BC-4E8E-B37A-F8FA3E038CBD}"/>
                </a:ext>
              </a:extLst>
            </p:cNvPr>
            <p:cNvSpPr/>
            <p:nvPr/>
          </p:nvSpPr>
          <p:spPr>
            <a:xfrm>
              <a:off x="1859395" y="2090550"/>
              <a:ext cx="544737" cy="314983"/>
            </a:xfrm>
            <a:custGeom>
              <a:avLst/>
              <a:gdLst/>
              <a:ahLst/>
              <a:cxnLst/>
              <a:rect l="l" t="t" r="r" b="b"/>
              <a:pathLst>
                <a:path w="3194" h="1847" extrusionOk="0">
                  <a:moveTo>
                    <a:pt x="1085" y="0"/>
                  </a:moveTo>
                  <a:lnTo>
                    <a:pt x="0" y="630"/>
                  </a:lnTo>
                  <a:lnTo>
                    <a:pt x="2108" y="1846"/>
                  </a:lnTo>
                  <a:lnTo>
                    <a:pt x="3193" y="1217"/>
                  </a:lnTo>
                  <a:lnTo>
                    <a:pt x="10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2354;p36">
              <a:extLst>
                <a:ext uri="{FF2B5EF4-FFF2-40B4-BE49-F238E27FC236}">
                  <a16:creationId xmlns:a16="http://schemas.microsoft.com/office/drawing/2014/main" id="{FB60794D-FF00-4E17-838F-DFF587514D70}"/>
                </a:ext>
              </a:extLst>
            </p:cNvPr>
            <p:cNvSpPr/>
            <p:nvPr/>
          </p:nvSpPr>
          <p:spPr>
            <a:xfrm>
              <a:off x="706817" y="2050815"/>
              <a:ext cx="39909" cy="157918"/>
            </a:xfrm>
            <a:custGeom>
              <a:avLst/>
              <a:gdLst/>
              <a:ahLst/>
              <a:cxnLst/>
              <a:rect l="l" t="t" r="r" b="b"/>
              <a:pathLst>
                <a:path w="234" h="926" extrusionOk="0">
                  <a:moveTo>
                    <a:pt x="233" y="69"/>
                  </a:moveTo>
                  <a:lnTo>
                    <a:pt x="233" y="69"/>
                  </a:lnTo>
                  <a:cubicBezTo>
                    <a:pt x="233" y="70"/>
                    <a:pt x="233" y="70"/>
                    <a:pt x="233" y="71"/>
                  </a:cubicBezTo>
                  <a:cubicBezTo>
                    <a:pt x="233" y="71"/>
                    <a:pt x="234" y="70"/>
                    <a:pt x="233" y="69"/>
                  </a:cubicBezTo>
                  <a:close/>
                  <a:moveTo>
                    <a:pt x="231" y="81"/>
                  </a:moveTo>
                  <a:lnTo>
                    <a:pt x="231" y="81"/>
                  </a:lnTo>
                  <a:lnTo>
                    <a:pt x="231" y="82"/>
                  </a:lnTo>
                  <a:lnTo>
                    <a:pt x="231" y="82"/>
                  </a:lnTo>
                  <a:cubicBezTo>
                    <a:pt x="231" y="81"/>
                    <a:pt x="231" y="81"/>
                    <a:pt x="231" y="81"/>
                  </a:cubicBezTo>
                  <a:close/>
                  <a:moveTo>
                    <a:pt x="117" y="1"/>
                  </a:moveTo>
                  <a:cubicBezTo>
                    <a:pt x="89" y="1"/>
                    <a:pt x="62" y="7"/>
                    <a:pt x="35" y="20"/>
                  </a:cubicBezTo>
                  <a:cubicBezTo>
                    <a:pt x="17" y="29"/>
                    <a:pt x="4" y="46"/>
                    <a:pt x="2" y="68"/>
                  </a:cubicBezTo>
                  <a:lnTo>
                    <a:pt x="1" y="861"/>
                  </a:lnTo>
                  <a:cubicBezTo>
                    <a:pt x="2" y="883"/>
                    <a:pt x="15" y="900"/>
                    <a:pt x="34" y="909"/>
                  </a:cubicBezTo>
                  <a:cubicBezTo>
                    <a:pt x="40" y="912"/>
                    <a:pt x="46" y="915"/>
                    <a:pt x="51" y="918"/>
                  </a:cubicBezTo>
                  <a:lnTo>
                    <a:pt x="54" y="918"/>
                  </a:lnTo>
                  <a:cubicBezTo>
                    <a:pt x="57" y="919"/>
                    <a:pt x="60" y="919"/>
                    <a:pt x="64" y="921"/>
                  </a:cubicBezTo>
                  <a:lnTo>
                    <a:pt x="70" y="922"/>
                  </a:lnTo>
                  <a:lnTo>
                    <a:pt x="73" y="922"/>
                  </a:lnTo>
                  <a:lnTo>
                    <a:pt x="76" y="924"/>
                  </a:lnTo>
                  <a:lnTo>
                    <a:pt x="88" y="925"/>
                  </a:lnTo>
                  <a:lnTo>
                    <a:pt x="122" y="925"/>
                  </a:lnTo>
                  <a:lnTo>
                    <a:pt x="136" y="924"/>
                  </a:lnTo>
                  <a:lnTo>
                    <a:pt x="150" y="924"/>
                  </a:lnTo>
                  <a:lnTo>
                    <a:pt x="154" y="922"/>
                  </a:lnTo>
                  <a:lnTo>
                    <a:pt x="166" y="919"/>
                  </a:lnTo>
                  <a:cubicBezTo>
                    <a:pt x="167" y="919"/>
                    <a:pt x="170" y="918"/>
                    <a:pt x="172" y="918"/>
                  </a:cubicBezTo>
                  <a:cubicBezTo>
                    <a:pt x="173" y="916"/>
                    <a:pt x="175" y="916"/>
                    <a:pt x="178" y="916"/>
                  </a:cubicBezTo>
                  <a:lnTo>
                    <a:pt x="182" y="913"/>
                  </a:lnTo>
                  <a:cubicBezTo>
                    <a:pt x="186" y="912"/>
                    <a:pt x="192" y="909"/>
                    <a:pt x="198" y="906"/>
                  </a:cubicBezTo>
                  <a:lnTo>
                    <a:pt x="199" y="905"/>
                  </a:lnTo>
                  <a:lnTo>
                    <a:pt x="202" y="903"/>
                  </a:lnTo>
                  <a:lnTo>
                    <a:pt x="207" y="900"/>
                  </a:lnTo>
                  <a:lnTo>
                    <a:pt x="209" y="897"/>
                  </a:lnTo>
                  <a:lnTo>
                    <a:pt x="212" y="895"/>
                  </a:lnTo>
                  <a:lnTo>
                    <a:pt x="214" y="895"/>
                  </a:lnTo>
                  <a:cubicBezTo>
                    <a:pt x="215" y="892"/>
                    <a:pt x="217" y="890"/>
                    <a:pt x="220" y="889"/>
                  </a:cubicBezTo>
                  <a:cubicBezTo>
                    <a:pt x="220" y="889"/>
                    <a:pt x="220" y="889"/>
                    <a:pt x="220" y="887"/>
                  </a:cubicBezTo>
                  <a:lnTo>
                    <a:pt x="221" y="886"/>
                  </a:lnTo>
                  <a:lnTo>
                    <a:pt x="224" y="883"/>
                  </a:lnTo>
                  <a:lnTo>
                    <a:pt x="225" y="880"/>
                  </a:lnTo>
                  <a:lnTo>
                    <a:pt x="227" y="877"/>
                  </a:lnTo>
                  <a:cubicBezTo>
                    <a:pt x="227" y="876"/>
                    <a:pt x="227" y="876"/>
                    <a:pt x="227" y="874"/>
                  </a:cubicBezTo>
                  <a:cubicBezTo>
                    <a:pt x="228" y="873"/>
                    <a:pt x="228" y="873"/>
                    <a:pt x="228" y="871"/>
                  </a:cubicBezTo>
                  <a:lnTo>
                    <a:pt x="228" y="868"/>
                  </a:lnTo>
                  <a:cubicBezTo>
                    <a:pt x="228" y="867"/>
                    <a:pt x="228" y="866"/>
                    <a:pt x="228" y="866"/>
                  </a:cubicBezTo>
                  <a:cubicBezTo>
                    <a:pt x="228" y="864"/>
                    <a:pt x="228" y="864"/>
                    <a:pt x="228" y="863"/>
                  </a:cubicBezTo>
                  <a:lnTo>
                    <a:pt x="228" y="861"/>
                  </a:lnTo>
                  <a:lnTo>
                    <a:pt x="231" y="82"/>
                  </a:lnTo>
                  <a:lnTo>
                    <a:pt x="231" y="82"/>
                  </a:lnTo>
                  <a:cubicBezTo>
                    <a:pt x="231" y="83"/>
                    <a:pt x="230" y="84"/>
                    <a:pt x="230" y="84"/>
                  </a:cubicBezTo>
                  <a:lnTo>
                    <a:pt x="231" y="81"/>
                  </a:lnTo>
                  <a:lnTo>
                    <a:pt x="231" y="68"/>
                  </a:lnTo>
                  <a:cubicBezTo>
                    <a:pt x="232" y="68"/>
                    <a:pt x="232" y="69"/>
                    <a:pt x="233" y="69"/>
                  </a:cubicBezTo>
                  <a:lnTo>
                    <a:pt x="233" y="69"/>
                  </a:lnTo>
                  <a:cubicBezTo>
                    <a:pt x="232" y="48"/>
                    <a:pt x="219" y="29"/>
                    <a:pt x="199" y="20"/>
                  </a:cubicBezTo>
                  <a:cubicBezTo>
                    <a:pt x="173" y="7"/>
                    <a:pt x="145"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2355;p36">
              <a:extLst>
                <a:ext uri="{FF2B5EF4-FFF2-40B4-BE49-F238E27FC236}">
                  <a16:creationId xmlns:a16="http://schemas.microsoft.com/office/drawing/2014/main" id="{62F3BAFF-CAFA-4261-9835-6F544FDC165E}"/>
                </a:ext>
              </a:extLst>
            </p:cNvPr>
            <p:cNvSpPr/>
            <p:nvPr/>
          </p:nvSpPr>
          <p:spPr>
            <a:xfrm>
              <a:off x="625806" y="1927346"/>
              <a:ext cx="202102" cy="193731"/>
            </a:xfrm>
            <a:custGeom>
              <a:avLst/>
              <a:gdLst/>
              <a:ahLst/>
              <a:cxnLst/>
              <a:rect l="l" t="t" r="r" b="b"/>
              <a:pathLst>
                <a:path w="1185" h="1136" extrusionOk="0">
                  <a:moveTo>
                    <a:pt x="1185" y="5"/>
                  </a:moveTo>
                  <a:lnTo>
                    <a:pt x="1185" y="5"/>
                  </a:lnTo>
                  <a:lnTo>
                    <a:pt x="1185" y="5"/>
                  </a:lnTo>
                  <a:cubicBezTo>
                    <a:pt x="1185" y="5"/>
                    <a:pt x="1185" y="5"/>
                    <a:pt x="1185" y="5"/>
                  </a:cubicBezTo>
                  <a:close/>
                  <a:moveTo>
                    <a:pt x="2" y="0"/>
                  </a:moveTo>
                  <a:cubicBezTo>
                    <a:pt x="2" y="264"/>
                    <a:pt x="0" y="528"/>
                    <a:pt x="0" y="794"/>
                  </a:cubicBezTo>
                  <a:cubicBezTo>
                    <a:pt x="0" y="882"/>
                    <a:pt x="58" y="970"/>
                    <a:pt x="174" y="1037"/>
                  </a:cubicBezTo>
                  <a:cubicBezTo>
                    <a:pt x="189" y="1046"/>
                    <a:pt x="203" y="1053"/>
                    <a:pt x="218" y="1060"/>
                  </a:cubicBezTo>
                  <a:cubicBezTo>
                    <a:pt x="223" y="1063"/>
                    <a:pt x="228" y="1065"/>
                    <a:pt x="234" y="1068"/>
                  </a:cubicBezTo>
                  <a:cubicBezTo>
                    <a:pt x="242" y="1070"/>
                    <a:pt x="251" y="1075"/>
                    <a:pt x="260" y="1078"/>
                  </a:cubicBezTo>
                  <a:lnTo>
                    <a:pt x="264" y="1081"/>
                  </a:lnTo>
                  <a:lnTo>
                    <a:pt x="276" y="1084"/>
                  </a:lnTo>
                  <a:cubicBezTo>
                    <a:pt x="287" y="1088"/>
                    <a:pt x="299" y="1092"/>
                    <a:pt x="312" y="1097"/>
                  </a:cubicBezTo>
                  <a:lnTo>
                    <a:pt x="323" y="1099"/>
                  </a:lnTo>
                  <a:lnTo>
                    <a:pt x="332" y="1102"/>
                  </a:lnTo>
                  <a:cubicBezTo>
                    <a:pt x="344" y="1107"/>
                    <a:pt x="357" y="1110"/>
                    <a:pt x="368" y="1113"/>
                  </a:cubicBezTo>
                  <a:lnTo>
                    <a:pt x="376" y="1114"/>
                  </a:lnTo>
                  <a:cubicBezTo>
                    <a:pt x="383" y="1115"/>
                    <a:pt x="389" y="1117"/>
                    <a:pt x="394" y="1118"/>
                  </a:cubicBezTo>
                  <a:cubicBezTo>
                    <a:pt x="400" y="1118"/>
                    <a:pt x="405" y="1120"/>
                    <a:pt x="409" y="1120"/>
                  </a:cubicBezTo>
                  <a:cubicBezTo>
                    <a:pt x="419" y="1123"/>
                    <a:pt x="431" y="1124"/>
                    <a:pt x="441" y="1126"/>
                  </a:cubicBezTo>
                  <a:cubicBezTo>
                    <a:pt x="445" y="1126"/>
                    <a:pt x="450" y="1127"/>
                    <a:pt x="452" y="1128"/>
                  </a:cubicBezTo>
                  <a:lnTo>
                    <a:pt x="467" y="1130"/>
                  </a:lnTo>
                  <a:lnTo>
                    <a:pt x="497" y="1133"/>
                  </a:lnTo>
                  <a:lnTo>
                    <a:pt x="510" y="1134"/>
                  </a:lnTo>
                  <a:lnTo>
                    <a:pt x="524" y="1134"/>
                  </a:lnTo>
                  <a:cubicBezTo>
                    <a:pt x="534" y="1134"/>
                    <a:pt x="544" y="1136"/>
                    <a:pt x="554" y="1136"/>
                  </a:cubicBezTo>
                  <a:lnTo>
                    <a:pt x="655" y="1136"/>
                  </a:lnTo>
                  <a:cubicBezTo>
                    <a:pt x="669" y="1136"/>
                    <a:pt x="682" y="1134"/>
                    <a:pt x="695" y="1133"/>
                  </a:cubicBezTo>
                  <a:lnTo>
                    <a:pt x="703" y="1131"/>
                  </a:lnTo>
                  <a:lnTo>
                    <a:pt x="715" y="1130"/>
                  </a:lnTo>
                  <a:cubicBezTo>
                    <a:pt x="728" y="1128"/>
                    <a:pt x="742" y="1127"/>
                    <a:pt x="756" y="1124"/>
                  </a:cubicBezTo>
                  <a:lnTo>
                    <a:pt x="766" y="1123"/>
                  </a:lnTo>
                  <a:lnTo>
                    <a:pt x="770" y="1123"/>
                  </a:lnTo>
                  <a:lnTo>
                    <a:pt x="789" y="1120"/>
                  </a:lnTo>
                  <a:cubicBezTo>
                    <a:pt x="800" y="1117"/>
                    <a:pt x="811" y="1114"/>
                    <a:pt x="822" y="1113"/>
                  </a:cubicBezTo>
                  <a:cubicBezTo>
                    <a:pt x="829" y="1110"/>
                    <a:pt x="837" y="1108"/>
                    <a:pt x="845" y="1105"/>
                  </a:cubicBezTo>
                  <a:cubicBezTo>
                    <a:pt x="856" y="1102"/>
                    <a:pt x="866" y="1101"/>
                    <a:pt x="876" y="1097"/>
                  </a:cubicBezTo>
                  <a:lnTo>
                    <a:pt x="882" y="1095"/>
                  </a:lnTo>
                  <a:cubicBezTo>
                    <a:pt x="895" y="1091"/>
                    <a:pt x="906" y="1086"/>
                    <a:pt x="918" y="1082"/>
                  </a:cubicBezTo>
                  <a:lnTo>
                    <a:pt x="924" y="1081"/>
                  </a:lnTo>
                  <a:cubicBezTo>
                    <a:pt x="937" y="1075"/>
                    <a:pt x="950" y="1070"/>
                    <a:pt x="961" y="1065"/>
                  </a:cubicBezTo>
                  <a:lnTo>
                    <a:pt x="973" y="1059"/>
                  </a:lnTo>
                  <a:cubicBezTo>
                    <a:pt x="986" y="1053"/>
                    <a:pt x="999" y="1046"/>
                    <a:pt x="1012" y="1039"/>
                  </a:cubicBezTo>
                  <a:lnTo>
                    <a:pt x="1019" y="1034"/>
                  </a:lnTo>
                  <a:lnTo>
                    <a:pt x="1025" y="1030"/>
                  </a:lnTo>
                  <a:lnTo>
                    <a:pt x="1037" y="1023"/>
                  </a:lnTo>
                  <a:cubicBezTo>
                    <a:pt x="1040" y="1021"/>
                    <a:pt x="1043" y="1018"/>
                    <a:pt x="1046" y="1017"/>
                  </a:cubicBezTo>
                  <a:cubicBezTo>
                    <a:pt x="1050" y="1014"/>
                    <a:pt x="1053" y="1012"/>
                    <a:pt x="1056" y="1010"/>
                  </a:cubicBezTo>
                  <a:lnTo>
                    <a:pt x="1064" y="1002"/>
                  </a:lnTo>
                  <a:lnTo>
                    <a:pt x="1075" y="995"/>
                  </a:lnTo>
                  <a:lnTo>
                    <a:pt x="1083" y="989"/>
                  </a:lnTo>
                  <a:lnTo>
                    <a:pt x="1091" y="982"/>
                  </a:lnTo>
                  <a:lnTo>
                    <a:pt x="1095" y="978"/>
                  </a:lnTo>
                  <a:lnTo>
                    <a:pt x="1098" y="975"/>
                  </a:lnTo>
                  <a:lnTo>
                    <a:pt x="1111" y="962"/>
                  </a:lnTo>
                  <a:lnTo>
                    <a:pt x="1115" y="957"/>
                  </a:lnTo>
                  <a:cubicBezTo>
                    <a:pt x="1121" y="952"/>
                    <a:pt x="1125" y="946"/>
                    <a:pt x="1131" y="940"/>
                  </a:cubicBezTo>
                  <a:lnTo>
                    <a:pt x="1134" y="936"/>
                  </a:lnTo>
                  <a:cubicBezTo>
                    <a:pt x="1137" y="931"/>
                    <a:pt x="1140" y="927"/>
                    <a:pt x="1141" y="924"/>
                  </a:cubicBezTo>
                  <a:cubicBezTo>
                    <a:pt x="1144" y="920"/>
                    <a:pt x="1144" y="920"/>
                    <a:pt x="1146" y="917"/>
                  </a:cubicBezTo>
                  <a:cubicBezTo>
                    <a:pt x="1147" y="915"/>
                    <a:pt x="1150" y="911"/>
                    <a:pt x="1153" y="907"/>
                  </a:cubicBezTo>
                  <a:lnTo>
                    <a:pt x="1154" y="904"/>
                  </a:lnTo>
                  <a:cubicBezTo>
                    <a:pt x="1156" y="902"/>
                    <a:pt x="1156" y="901"/>
                    <a:pt x="1156" y="899"/>
                  </a:cubicBezTo>
                  <a:cubicBezTo>
                    <a:pt x="1159" y="896"/>
                    <a:pt x="1160" y="894"/>
                    <a:pt x="1162" y="891"/>
                  </a:cubicBezTo>
                  <a:cubicBezTo>
                    <a:pt x="1163" y="888"/>
                    <a:pt x="1163" y="886"/>
                    <a:pt x="1164" y="883"/>
                  </a:cubicBezTo>
                  <a:cubicBezTo>
                    <a:pt x="1166" y="881"/>
                    <a:pt x="1167" y="878"/>
                    <a:pt x="1169" y="875"/>
                  </a:cubicBezTo>
                  <a:cubicBezTo>
                    <a:pt x="1169" y="873"/>
                    <a:pt x="1170" y="872"/>
                    <a:pt x="1170" y="870"/>
                  </a:cubicBezTo>
                  <a:cubicBezTo>
                    <a:pt x="1170" y="869"/>
                    <a:pt x="1170" y="867"/>
                    <a:pt x="1172" y="867"/>
                  </a:cubicBezTo>
                  <a:cubicBezTo>
                    <a:pt x="1172" y="866"/>
                    <a:pt x="1173" y="862"/>
                    <a:pt x="1175" y="859"/>
                  </a:cubicBezTo>
                  <a:lnTo>
                    <a:pt x="1176" y="850"/>
                  </a:lnTo>
                  <a:cubicBezTo>
                    <a:pt x="1178" y="847"/>
                    <a:pt x="1178" y="844"/>
                    <a:pt x="1179" y="841"/>
                  </a:cubicBezTo>
                  <a:lnTo>
                    <a:pt x="1179" y="837"/>
                  </a:lnTo>
                  <a:lnTo>
                    <a:pt x="1179" y="834"/>
                  </a:lnTo>
                  <a:cubicBezTo>
                    <a:pt x="1179" y="831"/>
                    <a:pt x="1180" y="828"/>
                    <a:pt x="1180" y="825"/>
                  </a:cubicBezTo>
                  <a:cubicBezTo>
                    <a:pt x="1182" y="823"/>
                    <a:pt x="1180" y="820"/>
                    <a:pt x="1182" y="817"/>
                  </a:cubicBezTo>
                  <a:cubicBezTo>
                    <a:pt x="1183" y="815"/>
                    <a:pt x="1182" y="811"/>
                    <a:pt x="1182" y="808"/>
                  </a:cubicBezTo>
                  <a:cubicBezTo>
                    <a:pt x="1182" y="807"/>
                    <a:pt x="1182" y="805"/>
                    <a:pt x="1182" y="804"/>
                  </a:cubicBezTo>
                  <a:lnTo>
                    <a:pt x="1182" y="798"/>
                  </a:lnTo>
                  <a:lnTo>
                    <a:pt x="1185" y="5"/>
                  </a:lnTo>
                  <a:lnTo>
                    <a:pt x="1185" y="5"/>
                  </a:lnTo>
                  <a:cubicBezTo>
                    <a:pt x="1185" y="6"/>
                    <a:pt x="1183" y="9"/>
                    <a:pt x="1183" y="13"/>
                  </a:cubicBezTo>
                  <a:lnTo>
                    <a:pt x="1183" y="22"/>
                  </a:lnTo>
                  <a:lnTo>
                    <a:pt x="1183" y="29"/>
                  </a:lnTo>
                  <a:cubicBezTo>
                    <a:pt x="1183" y="32"/>
                    <a:pt x="1183" y="35"/>
                    <a:pt x="1182" y="38"/>
                  </a:cubicBezTo>
                  <a:cubicBezTo>
                    <a:pt x="1182" y="41"/>
                    <a:pt x="1182" y="44"/>
                    <a:pt x="1180" y="47"/>
                  </a:cubicBezTo>
                  <a:cubicBezTo>
                    <a:pt x="1180" y="50"/>
                    <a:pt x="1179" y="53"/>
                    <a:pt x="1179" y="55"/>
                  </a:cubicBezTo>
                  <a:lnTo>
                    <a:pt x="1176" y="63"/>
                  </a:lnTo>
                  <a:cubicBezTo>
                    <a:pt x="1176" y="66"/>
                    <a:pt x="1175" y="68"/>
                    <a:pt x="1173" y="71"/>
                  </a:cubicBezTo>
                  <a:lnTo>
                    <a:pt x="1170" y="79"/>
                  </a:lnTo>
                  <a:lnTo>
                    <a:pt x="1167" y="87"/>
                  </a:lnTo>
                  <a:cubicBezTo>
                    <a:pt x="1166" y="90"/>
                    <a:pt x="1164" y="93"/>
                    <a:pt x="1163" y="95"/>
                  </a:cubicBezTo>
                  <a:cubicBezTo>
                    <a:pt x="1162" y="97"/>
                    <a:pt x="1160" y="102"/>
                    <a:pt x="1159" y="105"/>
                  </a:cubicBezTo>
                  <a:cubicBezTo>
                    <a:pt x="1157" y="108"/>
                    <a:pt x="1156" y="109"/>
                    <a:pt x="1154" y="112"/>
                  </a:cubicBezTo>
                  <a:cubicBezTo>
                    <a:pt x="1153" y="113"/>
                    <a:pt x="1150" y="118"/>
                    <a:pt x="1149" y="122"/>
                  </a:cubicBezTo>
                  <a:lnTo>
                    <a:pt x="1144" y="128"/>
                  </a:lnTo>
                  <a:lnTo>
                    <a:pt x="1135" y="140"/>
                  </a:lnTo>
                  <a:lnTo>
                    <a:pt x="1133" y="145"/>
                  </a:lnTo>
                  <a:cubicBezTo>
                    <a:pt x="1127" y="151"/>
                    <a:pt x="1122" y="157"/>
                    <a:pt x="1117" y="163"/>
                  </a:cubicBezTo>
                  <a:lnTo>
                    <a:pt x="1112" y="167"/>
                  </a:lnTo>
                  <a:cubicBezTo>
                    <a:pt x="1108" y="171"/>
                    <a:pt x="1104" y="176"/>
                    <a:pt x="1099" y="180"/>
                  </a:cubicBezTo>
                  <a:lnTo>
                    <a:pt x="1092" y="186"/>
                  </a:lnTo>
                  <a:lnTo>
                    <a:pt x="1083" y="195"/>
                  </a:lnTo>
                  <a:lnTo>
                    <a:pt x="1076" y="200"/>
                  </a:lnTo>
                  <a:lnTo>
                    <a:pt x="1066" y="208"/>
                  </a:lnTo>
                  <a:lnTo>
                    <a:pt x="1057" y="215"/>
                  </a:lnTo>
                  <a:cubicBezTo>
                    <a:pt x="1054" y="218"/>
                    <a:pt x="1051" y="219"/>
                    <a:pt x="1048" y="222"/>
                  </a:cubicBezTo>
                  <a:lnTo>
                    <a:pt x="1038" y="228"/>
                  </a:lnTo>
                  <a:lnTo>
                    <a:pt x="1028" y="235"/>
                  </a:lnTo>
                  <a:lnTo>
                    <a:pt x="1014" y="244"/>
                  </a:lnTo>
                  <a:cubicBezTo>
                    <a:pt x="1001" y="251"/>
                    <a:pt x="988" y="258"/>
                    <a:pt x="975" y="264"/>
                  </a:cubicBezTo>
                  <a:lnTo>
                    <a:pt x="963" y="270"/>
                  </a:lnTo>
                  <a:cubicBezTo>
                    <a:pt x="951" y="276"/>
                    <a:pt x="938" y="280"/>
                    <a:pt x="925" y="286"/>
                  </a:cubicBezTo>
                  <a:lnTo>
                    <a:pt x="921" y="287"/>
                  </a:lnTo>
                  <a:cubicBezTo>
                    <a:pt x="906" y="293"/>
                    <a:pt x="892" y="298"/>
                    <a:pt x="877" y="302"/>
                  </a:cubicBezTo>
                  <a:cubicBezTo>
                    <a:pt x="867" y="306"/>
                    <a:pt x="857" y="308"/>
                    <a:pt x="848" y="311"/>
                  </a:cubicBezTo>
                  <a:cubicBezTo>
                    <a:pt x="838" y="314"/>
                    <a:pt x="832" y="315"/>
                    <a:pt x="824" y="318"/>
                  </a:cubicBezTo>
                  <a:cubicBezTo>
                    <a:pt x="816" y="319"/>
                    <a:pt x="802" y="322"/>
                    <a:pt x="792" y="324"/>
                  </a:cubicBezTo>
                  <a:cubicBezTo>
                    <a:pt x="782" y="327"/>
                    <a:pt x="776" y="328"/>
                    <a:pt x="767" y="329"/>
                  </a:cubicBezTo>
                  <a:lnTo>
                    <a:pt x="758" y="331"/>
                  </a:lnTo>
                  <a:cubicBezTo>
                    <a:pt x="744" y="332"/>
                    <a:pt x="729" y="335"/>
                    <a:pt x="716" y="337"/>
                  </a:cubicBezTo>
                  <a:lnTo>
                    <a:pt x="705" y="338"/>
                  </a:lnTo>
                  <a:cubicBezTo>
                    <a:pt x="689" y="340"/>
                    <a:pt x="671" y="341"/>
                    <a:pt x="655" y="343"/>
                  </a:cubicBezTo>
                  <a:lnTo>
                    <a:pt x="555" y="343"/>
                  </a:lnTo>
                  <a:cubicBezTo>
                    <a:pt x="547" y="343"/>
                    <a:pt x="535" y="343"/>
                    <a:pt x="525" y="341"/>
                  </a:cubicBezTo>
                  <a:cubicBezTo>
                    <a:pt x="515" y="341"/>
                    <a:pt x="508" y="340"/>
                    <a:pt x="497" y="340"/>
                  </a:cubicBezTo>
                  <a:cubicBezTo>
                    <a:pt x="489" y="338"/>
                    <a:pt x="479" y="337"/>
                    <a:pt x="468" y="335"/>
                  </a:cubicBezTo>
                  <a:cubicBezTo>
                    <a:pt x="458" y="335"/>
                    <a:pt x="450" y="334"/>
                    <a:pt x="442" y="332"/>
                  </a:cubicBezTo>
                  <a:cubicBezTo>
                    <a:pt x="434" y="331"/>
                    <a:pt x="421" y="328"/>
                    <a:pt x="410" y="327"/>
                  </a:cubicBezTo>
                  <a:cubicBezTo>
                    <a:pt x="400" y="325"/>
                    <a:pt x="389" y="322"/>
                    <a:pt x="377" y="319"/>
                  </a:cubicBezTo>
                  <a:lnTo>
                    <a:pt x="370" y="318"/>
                  </a:lnTo>
                  <a:cubicBezTo>
                    <a:pt x="355" y="315"/>
                    <a:pt x="341" y="311"/>
                    <a:pt x="326" y="306"/>
                  </a:cubicBezTo>
                  <a:lnTo>
                    <a:pt x="313" y="302"/>
                  </a:lnTo>
                  <a:cubicBezTo>
                    <a:pt x="302" y="299"/>
                    <a:pt x="289" y="295"/>
                    <a:pt x="277" y="290"/>
                  </a:cubicBezTo>
                  <a:lnTo>
                    <a:pt x="267" y="286"/>
                  </a:lnTo>
                  <a:cubicBezTo>
                    <a:pt x="255" y="282"/>
                    <a:pt x="245" y="277"/>
                    <a:pt x="235" y="273"/>
                  </a:cubicBezTo>
                  <a:cubicBezTo>
                    <a:pt x="231" y="271"/>
                    <a:pt x="225" y="269"/>
                    <a:pt x="220" y="267"/>
                  </a:cubicBezTo>
                  <a:cubicBezTo>
                    <a:pt x="205" y="260"/>
                    <a:pt x="190" y="251"/>
                    <a:pt x="177" y="244"/>
                  </a:cubicBezTo>
                  <a:cubicBezTo>
                    <a:pt x="60" y="176"/>
                    <a:pt x="2" y="87"/>
                    <a:pt x="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2356;p36">
              <a:extLst>
                <a:ext uri="{FF2B5EF4-FFF2-40B4-BE49-F238E27FC236}">
                  <a16:creationId xmlns:a16="http://schemas.microsoft.com/office/drawing/2014/main" id="{CBE2E3EE-26E6-4F99-B901-26A7DC68D115}"/>
                </a:ext>
              </a:extLst>
            </p:cNvPr>
            <p:cNvSpPr/>
            <p:nvPr/>
          </p:nvSpPr>
          <p:spPr>
            <a:xfrm>
              <a:off x="615914" y="1869022"/>
              <a:ext cx="221886" cy="116989"/>
            </a:xfrm>
            <a:custGeom>
              <a:avLst/>
              <a:gdLst/>
              <a:ahLst/>
              <a:cxnLst/>
              <a:rect l="l" t="t" r="r" b="b"/>
              <a:pathLst>
                <a:path w="1301" h="686" extrusionOk="0">
                  <a:moveTo>
                    <a:pt x="648" y="0"/>
                  </a:moveTo>
                  <a:cubicBezTo>
                    <a:pt x="497" y="0"/>
                    <a:pt x="346" y="33"/>
                    <a:pt x="231" y="100"/>
                  </a:cubicBezTo>
                  <a:cubicBezTo>
                    <a:pt x="0" y="234"/>
                    <a:pt x="1" y="451"/>
                    <a:pt x="234" y="586"/>
                  </a:cubicBezTo>
                  <a:cubicBezTo>
                    <a:pt x="350" y="653"/>
                    <a:pt x="501" y="686"/>
                    <a:pt x="652" y="686"/>
                  </a:cubicBezTo>
                  <a:cubicBezTo>
                    <a:pt x="804" y="686"/>
                    <a:pt x="955" y="653"/>
                    <a:pt x="1070" y="586"/>
                  </a:cubicBezTo>
                  <a:cubicBezTo>
                    <a:pt x="1301" y="451"/>
                    <a:pt x="1299" y="235"/>
                    <a:pt x="1067" y="100"/>
                  </a:cubicBezTo>
                  <a:cubicBezTo>
                    <a:pt x="951" y="33"/>
                    <a:pt x="800" y="0"/>
                    <a:pt x="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2357;p36">
              <a:extLst>
                <a:ext uri="{FF2B5EF4-FFF2-40B4-BE49-F238E27FC236}">
                  <a16:creationId xmlns:a16="http://schemas.microsoft.com/office/drawing/2014/main" id="{F8F2A9C2-7992-4E33-86CF-B0F489CE0001}"/>
                </a:ext>
              </a:extLst>
            </p:cNvPr>
            <p:cNvSpPr/>
            <p:nvPr/>
          </p:nvSpPr>
          <p:spPr>
            <a:xfrm>
              <a:off x="861165" y="2102488"/>
              <a:ext cx="39909" cy="157577"/>
            </a:xfrm>
            <a:custGeom>
              <a:avLst/>
              <a:gdLst/>
              <a:ahLst/>
              <a:cxnLst/>
              <a:rect l="l" t="t" r="r" b="b"/>
              <a:pathLst>
                <a:path w="234" h="924" extrusionOk="0">
                  <a:moveTo>
                    <a:pt x="2" y="71"/>
                  </a:moveTo>
                  <a:lnTo>
                    <a:pt x="2" y="74"/>
                  </a:lnTo>
                  <a:cubicBezTo>
                    <a:pt x="2" y="74"/>
                    <a:pt x="3" y="71"/>
                    <a:pt x="2" y="71"/>
                  </a:cubicBezTo>
                  <a:close/>
                  <a:moveTo>
                    <a:pt x="233" y="74"/>
                  </a:moveTo>
                  <a:lnTo>
                    <a:pt x="233" y="78"/>
                  </a:lnTo>
                  <a:cubicBezTo>
                    <a:pt x="234" y="77"/>
                    <a:pt x="234" y="75"/>
                    <a:pt x="233" y="74"/>
                  </a:cubicBezTo>
                  <a:close/>
                  <a:moveTo>
                    <a:pt x="233" y="81"/>
                  </a:moveTo>
                  <a:lnTo>
                    <a:pt x="232" y="83"/>
                  </a:lnTo>
                  <a:cubicBezTo>
                    <a:pt x="232" y="82"/>
                    <a:pt x="233" y="82"/>
                    <a:pt x="233" y="81"/>
                  </a:cubicBezTo>
                  <a:close/>
                  <a:moveTo>
                    <a:pt x="232" y="83"/>
                  </a:moveTo>
                  <a:cubicBezTo>
                    <a:pt x="231" y="83"/>
                    <a:pt x="231" y="83"/>
                    <a:pt x="231" y="84"/>
                  </a:cubicBezTo>
                  <a:lnTo>
                    <a:pt x="232" y="83"/>
                  </a:lnTo>
                  <a:close/>
                  <a:moveTo>
                    <a:pt x="225" y="94"/>
                  </a:moveTo>
                  <a:lnTo>
                    <a:pt x="224" y="97"/>
                  </a:lnTo>
                  <a:cubicBezTo>
                    <a:pt x="224" y="96"/>
                    <a:pt x="224" y="94"/>
                    <a:pt x="225" y="94"/>
                  </a:cubicBezTo>
                  <a:close/>
                  <a:moveTo>
                    <a:pt x="14" y="96"/>
                  </a:moveTo>
                  <a:cubicBezTo>
                    <a:pt x="14" y="96"/>
                    <a:pt x="15" y="97"/>
                    <a:pt x="16" y="99"/>
                  </a:cubicBezTo>
                  <a:cubicBezTo>
                    <a:pt x="16" y="99"/>
                    <a:pt x="16" y="99"/>
                    <a:pt x="16" y="99"/>
                  </a:cubicBezTo>
                  <a:cubicBezTo>
                    <a:pt x="16" y="99"/>
                    <a:pt x="14" y="96"/>
                    <a:pt x="14" y="96"/>
                  </a:cubicBezTo>
                  <a:close/>
                  <a:moveTo>
                    <a:pt x="205" y="112"/>
                  </a:moveTo>
                  <a:lnTo>
                    <a:pt x="205" y="112"/>
                  </a:lnTo>
                  <a:cubicBezTo>
                    <a:pt x="204" y="113"/>
                    <a:pt x="202" y="115"/>
                    <a:pt x="201" y="115"/>
                  </a:cubicBezTo>
                  <a:lnTo>
                    <a:pt x="205" y="112"/>
                  </a:lnTo>
                  <a:close/>
                  <a:moveTo>
                    <a:pt x="119" y="1"/>
                  </a:moveTo>
                  <a:cubicBezTo>
                    <a:pt x="91" y="1"/>
                    <a:pt x="63" y="7"/>
                    <a:pt x="37" y="20"/>
                  </a:cubicBezTo>
                  <a:cubicBezTo>
                    <a:pt x="18" y="28"/>
                    <a:pt x="5" y="46"/>
                    <a:pt x="3" y="67"/>
                  </a:cubicBezTo>
                  <a:lnTo>
                    <a:pt x="1" y="861"/>
                  </a:lnTo>
                  <a:cubicBezTo>
                    <a:pt x="3" y="882"/>
                    <a:pt x="16" y="900"/>
                    <a:pt x="35" y="909"/>
                  </a:cubicBezTo>
                  <a:cubicBezTo>
                    <a:pt x="41" y="912"/>
                    <a:pt x="47" y="915"/>
                    <a:pt x="53" y="916"/>
                  </a:cubicBezTo>
                  <a:lnTo>
                    <a:pt x="56" y="916"/>
                  </a:lnTo>
                  <a:cubicBezTo>
                    <a:pt x="59" y="918"/>
                    <a:pt x="63" y="919"/>
                    <a:pt x="66" y="921"/>
                  </a:cubicBezTo>
                  <a:lnTo>
                    <a:pt x="72" y="922"/>
                  </a:lnTo>
                  <a:lnTo>
                    <a:pt x="79" y="922"/>
                  </a:lnTo>
                  <a:lnTo>
                    <a:pt x="89" y="924"/>
                  </a:lnTo>
                  <a:lnTo>
                    <a:pt x="143" y="924"/>
                  </a:lnTo>
                  <a:lnTo>
                    <a:pt x="151" y="922"/>
                  </a:lnTo>
                  <a:lnTo>
                    <a:pt x="156" y="921"/>
                  </a:lnTo>
                  <a:lnTo>
                    <a:pt x="167" y="918"/>
                  </a:lnTo>
                  <a:cubicBezTo>
                    <a:pt x="170" y="918"/>
                    <a:pt x="172" y="918"/>
                    <a:pt x="175" y="916"/>
                  </a:cubicBezTo>
                  <a:cubicBezTo>
                    <a:pt x="176" y="916"/>
                    <a:pt x="177" y="915"/>
                    <a:pt x="179" y="915"/>
                  </a:cubicBezTo>
                  <a:lnTo>
                    <a:pt x="183" y="914"/>
                  </a:lnTo>
                  <a:cubicBezTo>
                    <a:pt x="189" y="911"/>
                    <a:pt x="195" y="909"/>
                    <a:pt x="199" y="906"/>
                  </a:cubicBezTo>
                  <a:lnTo>
                    <a:pt x="201" y="905"/>
                  </a:lnTo>
                  <a:lnTo>
                    <a:pt x="204" y="903"/>
                  </a:lnTo>
                  <a:lnTo>
                    <a:pt x="208" y="900"/>
                  </a:lnTo>
                  <a:lnTo>
                    <a:pt x="211" y="898"/>
                  </a:lnTo>
                  <a:lnTo>
                    <a:pt x="215" y="895"/>
                  </a:lnTo>
                  <a:cubicBezTo>
                    <a:pt x="215" y="895"/>
                    <a:pt x="215" y="893"/>
                    <a:pt x="217" y="893"/>
                  </a:cubicBezTo>
                  <a:cubicBezTo>
                    <a:pt x="218" y="892"/>
                    <a:pt x="219" y="890"/>
                    <a:pt x="221" y="887"/>
                  </a:cubicBezTo>
                  <a:lnTo>
                    <a:pt x="222" y="887"/>
                  </a:lnTo>
                  <a:cubicBezTo>
                    <a:pt x="222" y="886"/>
                    <a:pt x="222" y="886"/>
                    <a:pt x="222" y="886"/>
                  </a:cubicBezTo>
                  <a:cubicBezTo>
                    <a:pt x="222" y="885"/>
                    <a:pt x="224" y="883"/>
                    <a:pt x="225" y="882"/>
                  </a:cubicBezTo>
                  <a:cubicBezTo>
                    <a:pt x="225" y="880"/>
                    <a:pt x="225" y="880"/>
                    <a:pt x="225" y="880"/>
                  </a:cubicBezTo>
                  <a:cubicBezTo>
                    <a:pt x="227" y="879"/>
                    <a:pt x="227" y="877"/>
                    <a:pt x="228" y="876"/>
                  </a:cubicBezTo>
                  <a:lnTo>
                    <a:pt x="228" y="874"/>
                  </a:lnTo>
                  <a:cubicBezTo>
                    <a:pt x="228" y="873"/>
                    <a:pt x="228" y="871"/>
                    <a:pt x="228" y="870"/>
                  </a:cubicBezTo>
                  <a:cubicBezTo>
                    <a:pt x="228" y="870"/>
                    <a:pt x="228" y="869"/>
                    <a:pt x="228" y="869"/>
                  </a:cubicBezTo>
                  <a:lnTo>
                    <a:pt x="228" y="864"/>
                  </a:lnTo>
                  <a:lnTo>
                    <a:pt x="228" y="863"/>
                  </a:lnTo>
                  <a:lnTo>
                    <a:pt x="231" y="68"/>
                  </a:lnTo>
                  <a:cubicBezTo>
                    <a:pt x="233" y="70"/>
                    <a:pt x="233" y="70"/>
                    <a:pt x="234" y="71"/>
                  </a:cubicBezTo>
                  <a:cubicBezTo>
                    <a:pt x="234" y="48"/>
                    <a:pt x="221" y="29"/>
                    <a:pt x="201" y="20"/>
                  </a:cubicBezTo>
                  <a:cubicBezTo>
                    <a:pt x="175" y="7"/>
                    <a:pt x="147"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2358;p36">
              <a:extLst>
                <a:ext uri="{FF2B5EF4-FFF2-40B4-BE49-F238E27FC236}">
                  <a16:creationId xmlns:a16="http://schemas.microsoft.com/office/drawing/2014/main" id="{6FCE5B77-F4F9-4C68-BA8F-B45F8713D5B0}"/>
                </a:ext>
              </a:extLst>
            </p:cNvPr>
            <p:cNvSpPr/>
            <p:nvPr/>
          </p:nvSpPr>
          <p:spPr>
            <a:xfrm>
              <a:off x="779983" y="1936384"/>
              <a:ext cx="202272" cy="194072"/>
            </a:xfrm>
            <a:custGeom>
              <a:avLst/>
              <a:gdLst/>
              <a:ahLst/>
              <a:cxnLst/>
              <a:rect l="l" t="t" r="r" b="b"/>
              <a:pathLst>
                <a:path w="1186" h="1138" extrusionOk="0">
                  <a:moveTo>
                    <a:pt x="1186" y="7"/>
                  </a:moveTo>
                  <a:lnTo>
                    <a:pt x="1186" y="27"/>
                  </a:lnTo>
                  <a:lnTo>
                    <a:pt x="1186" y="27"/>
                  </a:lnTo>
                  <a:cubicBezTo>
                    <a:pt x="1186" y="26"/>
                    <a:pt x="1186" y="25"/>
                    <a:pt x="1186" y="24"/>
                  </a:cubicBezTo>
                  <a:lnTo>
                    <a:pt x="1186" y="15"/>
                  </a:lnTo>
                  <a:cubicBezTo>
                    <a:pt x="1186" y="13"/>
                    <a:pt x="1186" y="8"/>
                    <a:pt x="1186" y="7"/>
                  </a:cubicBezTo>
                  <a:close/>
                  <a:moveTo>
                    <a:pt x="2" y="1"/>
                  </a:moveTo>
                  <a:lnTo>
                    <a:pt x="1" y="794"/>
                  </a:lnTo>
                  <a:cubicBezTo>
                    <a:pt x="1" y="883"/>
                    <a:pt x="59" y="971"/>
                    <a:pt x="175" y="1039"/>
                  </a:cubicBezTo>
                  <a:cubicBezTo>
                    <a:pt x="189" y="1046"/>
                    <a:pt x="204" y="1055"/>
                    <a:pt x="218" y="1061"/>
                  </a:cubicBezTo>
                  <a:lnTo>
                    <a:pt x="234" y="1068"/>
                  </a:lnTo>
                  <a:cubicBezTo>
                    <a:pt x="243" y="1073"/>
                    <a:pt x="253" y="1077"/>
                    <a:pt x="260" y="1080"/>
                  </a:cubicBezTo>
                  <a:lnTo>
                    <a:pt x="265" y="1081"/>
                  </a:lnTo>
                  <a:lnTo>
                    <a:pt x="276" y="1086"/>
                  </a:lnTo>
                  <a:cubicBezTo>
                    <a:pt x="288" y="1090"/>
                    <a:pt x="300" y="1094"/>
                    <a:pt x="313" y="1097"/>
                  </a:cubicBezTo>
                  <a:lnTo>
                    <a:pt x="324" y="1102"/>
                  </a:lnTo>
                  <a:lnTo>
                    <a:pt x="333" y="1104"/>
                  </a:lnTo>
                  <a:cubicBezTo>
                    <a:pt x="345" y="1107"/>
                    <a:pt x="358" y="1110"/>
                    <a:pt x="369" y="1113"/>
                  </a:cubicBezTo>
                  <a:lnTo>
                    <a:pt x="376" y="1115"/>
                  </a:lnTo>
                  <a:lnTo>
                    <a:pt x="395" y="1119"/>
                  </a:lnTo>
                  <a:cubicBezTo>
                    <a:pt x="400" y="1120"/>
                    <a:pt x="405" y="1120"/>
                    <a:pt x="410" y="1122"/>
                  </a:cubicBezTo>
                  <a:cubicBezTo>
                    <a:pt x="420" y="1123"/>
                    <a:pt x="430" y="1126"/>
                    <a:pt x="442" y="1128"/>
                  </a:cubicBezTo>
                  <a:cubicBezTo>
                    <a:pt x="446" y="1128"/>
                    <a:pt x="449" y="1129"/>
                    <a:pt x="453" y="1129"/>
                  </a:cubicBezTo>
                  <a:cubicBezTo>
                    <a:pt x="458" y="1131"/>
                    <a:pt x="463" y="1131"/>
                    <a:pt x="468" y="1131"/>
                  </a:cubicBezTo>
                  <a:cubicBezTo>
                    <a:pt x="478" y="1132"/>
                    <a:pt x="488" y="1133"/>
                    <a:pt x="498" y="1135"/>
                  </a:cubicBezTo>
                  <a:cubicBezTo>
                    <a:pt x="503" y="1135"/>
                    <a:pt x="507" y="1135"/>
                    <a:pt x="511" y="1136"/>
                  </a:cubicBezTo>
                  <a:lnTo>
                    <a:pt x="524" y="1136"/>
                  </a:lnTo>
                  <a:cubicBezTo>
                    <a:pt x="535" y="1136"/>
                    <a:pt x="545" y="1136"/>
                    <a:pt x="555" y="1138"/>
                  </a:cubicBezTo>
                  <a:lnTo>
                    <a:pt x="656" y="1138"/>
                  </a:lnTo>
                  <a:cubicBezTo>
                    <a:pt x="669" y="1138"/>
                    <a:pt x="682" y="1136"/>
                    <a:pt x="695" y="1135"/>
                  </a:cubicBezTo>
                  <a:lnTo>
                    <a:pt x="703" y="1135"/>
                  </a:lnTo>
                  <a:lnTo>
                    <a:pt x="716" y="1133"/>
                  </a:lnTo>
                  <a:cubicBezTo>
                    <a:pt x="729" y="1132"/>
                    <a:pt x="743" y="1129"/>
                    <a:pt x="756" y="1128"/>
                  </a:cubicBezTo>
                  <a:lnTo>
                    <a:pt x="767" y="1126"/>
                  </a:lnTo>
                  <a:lnTo>
                    <a:pt x="771" y="1126"/>
                  </a:lnTo>
                  <a:cubicBezTo>
                    <a:pt x="778" y="1125"/>
                    <a:pt x="784" y="1123"/>
                    <a:pt x="790" y="1122"/>
                  </a:cubicBezTo>
                  <a:cubicBezTo>
                    <a:pt x="801" y="1119"/>
                    <a:pt x="811" y="1118"/>
                    <a:pt x="823" y="1115"/>
                  </a:cubicBezTo>
                  <a:cubicBezTo>
                    <a:pt x="830" y="1113"/>
                    <a:pt x="838" y="1110"/>
                    <a:pt x="846" y="1109"/>
                  </a:cubicBezTo>
                  <a:cubicBezTo>
                    <a:pt x="854" y="1106"/>
                    <a:pt x="867" y="1103"/>
                    <a:pt x="877" y="1100"/>
                  </a:cubicBezTo>
                  <a:lnTo>
                    <a:pt x="883" y="1097"/>
                  </a:lnTo>
                  <a:cubicBezTo>
                    <a:pt x="896" y="1094"/>
                    <a:pt x="907" y="1090"/>
                    <a:pt x="919" y="1086"/>
                  </a:cubicBezTo>
                  <a:lnTo>
                    <a:pt x="925" y="1083"/>
                  </a:lnTo>
                  <a:cubicBezTo>
                    <a:pt x="938" y="1078"/>
                    <a:pt x="951" y="1073"/>
                    <a:pt x="962" y="1067"/>
                  </a:cubicBezTo>
                  <a:lnTo>
                    <a:pt x="974" y="1061"/>
                  </a:lnTo>
                  <a:cubicBezTo>
                    <a:pt x="987" y="1055"/>
                    <a:pt x="1000" y="1048"/>
                    <a:pt x="1013" y="1041"/>
                  </a:cubicBezTo>
                  <a:lnTo>
                    <a:pt x="1020" y="1036"/>
                  </a:lnTo>
                  <a:lnTo>
                    <a:pt x="1026" y="1032"/>
                  </a:lnTo>
                  <a:cubicBezTo>
                    <a:pt x="1030" y="1031"/>
                    <a:pt x="1033" y="1028"/>
                    <a:pt x="1038" y="1026"/>
                  </a:cubicBezTo>
                  <a:lnTo>
                    <a:pt x="1046" y="1019"/>
                  </a:lnTo>
                  <a:lnTo>
                    <a:pt x="1057" y="1012"/>
                  </a:lnTo>
                  <a:lnTo>
                    <a:pt x="1065" y="1006"/>
                  </a:lnTo>
                  <a:lnTo>
                    <a:pt x="1075" y="999"/>
                  </a:lnTo>
                  <a:lnTo>
                    <a:pt x="1083" y="991"/>
                  </a:lnTo>
                  <a:lnTo>
                    <a:pt x="1091" y="984"/>
                  </a:lnTo>
                  <a:lnTo>
                    <a:pt x="1096" y="981"/>
                  </a:lnTo>
                  <a:cubicBezTo>
                    <a:pt x="1096" y="981"/>
                    <a:pt x="1097" y="980"/>
                    <a:pt x="1099" y="978"/>
                  </a:cubicBezTo>
                  <a:cubicBezTo>
                    <a:pt x="1103" y="974"/>
                    <a:pt x="1107" y="970"/>
                    <a:pt x="1112" y="965"/>
                  </a:cubicBezTo>
                  <a:cubicBezTo>
                    <a:pt x="1113" y="964"/>
                    <a:pt x="1115" y="962"/>
                    <a:pt x="1116" y="961"/>
                  </a:cubicBezTo>
                  <a:cubicBezTo>
                    <a:pt x="1122" y="955"/>
                    <a:pt x="1126" y="948"/>
                    <a:pt x="1132" y="942"/>
                  </a:cubicBezTo>
                  <a:lnTo>
                    <a:pt x="1132" y="941"/>
                  </a:lnTo>
                  <a:lnTo>
                    <a:pt x="1135" y="936"/>
                  </a:lnTo>
                  <a:lnTo>
                    <a:pt x="1142" y="926"/>
                  </a:lnTo>
                  <a:lnTo>
                    <a:pt x="1146" y="919"/>
                  </a:lnTo>
                  <a:cubicBezTo>
                    <a:pt x="1149" y="916"/>
                    <a:pt x="1151" y="912"/>
                    <a:pt x="1154" y="909"/>
                  </a:cubicBezTo>
                  <a:lnTo>
                    <a:pt x="1155" y="906"/>
                  </a:lnTo>
                  <a:lnTo>
                    <a:pt x="1157" y="901"/>
                  </a:lnTo>
                  <a:cubicBezTo>
                    <a:pt x="1160" y="899"/>
                    <a:pt x="1161" y="896"/>
                    <a:pt x="1162" y="893"/>
                  </a:cubicBezTo>
                  <a:cubicBezTo>
                    <a:pt x="1164" y="890"/>
                    <a:pt x="1164" y="888"/>
                    <a:pt x="1165" y="886"/>
                  </a:cubicBezTo>
                  <a:cubicBezTo>
                    <a:pt x="1167" y="883"/>
                    <a:pt x="1168" y="880"/>
                    <a:pt x="1170" y="877"/>
                  </a:cubicBezTo>
                  <a:lnTo>
                    <a:pt x="1171" y="872"/>
                  </a:lnTo>
                  <a:cubicBezTo>
                    <a:pt x="1171" y="871"/>
                    <a:pt x="1171" y="870"/>
                    <a:pt x="1173" y="868"/>
                  </a:cubicBezTo>
                  <a:lnTo>
                    <a:pt x="1175" y="859"/>
                  </a:lnTo>
                  <a:cubicBezTo>
                    <a:pt x="1175" y="858"/>
                    <a:pt x="1177" y="855"/>
                    <a:pt x="1177" y="852"/>
                  </a:cubicBezTo>
                  <a:lnTo>
                    <a:pt x="1180" y="843"/>
                  </a:lnTo>
                  <a:cubicBezTo>
                    <a:pt x="1180" y="842"/>
                    <a:pt x="1180" y="841"/>
                    <a:pt x="1180" y="839"/>
                  </a:cubicBezTo>
                  <a:lnTo>
                    <a:pt x="1180" y="836"/>
                  </a:lnTo>
                  <a:cubicBezTo>
                    <a:pt x="1180" y="835"/>
                    <a:pt x="1181" y="830"/>
                    <a:pt x="1181" y="828"/>
                  </a:cubicBezTo>
                  <a:cubicBezTo>
                    <a:pt x="1183" y="823"/>
                    <a:pt x="1181" y="822"/>
                    <a:pt x="1183" y="819"/>
                  </a:cubicBezTo>
                  <a:cubicBezTo>
                    <a:pt x="1184" y="817"/>
                    <a:pt x="1183" y="813"/>
                    <a:pt x="1183" y="810"/>
                  </a:cubicBezTo>
                  <a:cubicBezTo>
                    <a:pt x="1183" y="809"/>
                    <a:pt x="1183" y="807"/>
                    <a:pt x="1183" y="804"/>
                  </a:cubicBezTo>
                  <a:lnTo>
                    <a:pt x="1183" y="800"/>
                  </a:lnTo>
                  <a:lnTo>
                    <a:pt x="1186" y="27"/>
                  </a:lnTo>
                  <a:lnTo>
                    <a:pt x="1186" y="27"/>
                  </a:lnTo>
                  <a:cubicBezTo>
                    <a:pt x="1185" y="29"/>
                    <a:pt x="1185" y="31"/>
                    <a:pt x="1184" y="33"/>
                  </a:cubicBezTo>
                  <a:cubicBezTo>
                    <a:pt x="1184" y="34"/>
                    <a:pt x="1184" y="39"/>
                    <a:pt x="1183" y="42"/>
                  </a:cubicBezTo>
                  <a:lnTo>
                    <a:pt x="1181" y="49"/>
                  </a:lnTo>
                  <a:lnTo>
                    <a:pt x="1180" y="58"/>
                  </a:lnTo>
                  <a:lnTo>
                    <a:pt x="1177" y="65"/>
                  </a:lnTo>
                  <a:cubicBezTo>
                    <a:pt x="1177" y="68"/>
                    <a:pt x="1175" y="71"/>
                    <a:pt x="1174" y="73"/>
                  </a:cubicBezTo>
                  <a:cubicBezTo>
                    <a:pt x="1174" y="76"/>
                    <a:pt x="1173" y="79"/>
                    <a:pt x="1171" y="82"/>
                  </a:cubicBezTo>
                  <a:cubicBezTo>
                    <a:pt x="1171" y="84"/>
                    <a:pt x="1170" y="88"/>
                    <a:pt x="1168" y="91"/>
                  </a:cubicBezTo>
                  <a:cubicBezTo>
                    <a:pt x="1167" y="94"/>
                    <a:pt x="1165" y="95"/>
                    <a:pt x="1164" y="98"/>
                  </a:cubicBezTo>
                  <a:cubicBezTo>
                    <a:pt x="1162" y="101"/>
                    <a:pt x="1161" y="104"/>
                    <a:pt x="1160" y="107"/>
                  </a:cubicBezTo>
                  <a:cubicBezTo>
                    <a:pt x="1158" y="110"/>
                    <a:pt x="1157" y="111"/>
                    <a:pt x="1155" y="114"/>
                  </a:cubicBezTo>
                  <a:cubicBezTo>
                    <a:pt x="1154" y="117"/>
                    <a:pt x="1151" y="121"/>
                    <a:pt x="1149" y="124"/>
                  </a:cubicBezTo>
                  <a:cubicBezTo>
                    <a:pt x="1146" y="129"/>
                    <a:pt x="1146" y="129"/>
                    <a:pt x="1145" y="131"/>
                  </a:cubicBezTo>
                  <a:cubicBezTo>
                    <a:pt x="1144" y="133"/>
                    <a:pt x="1139" y="139"/>
                    <a:pt x="1136" y="142"/>
                  </a:cubicBezTo>
                  <a:cubicBezTo>
                    <a:pt x="1136" y="145"/>
                    <a:pt x="1135" y="146"/>
                    <a:pt x="1133" y="147"/>
                  </a:cubicBezTo>
                  <a:cubicBezTo>
                    <a:pt x="1128" y="153"/>
                    <a:pt x="1123" y="159"/>
                    <a:pt x="1117" y="165"/>
                  </a:cubicBezTo>
                  <a:lnTo>
                    <a:pt x="1113" y="171"/>
                  </a:lnTo>
                  <a:cubicBezTo>
                    <a:pt x="1109" y="175"/>
                    <a:pt x="1104" y="179"/>
                    <a:pt x="1100" y="184"/>
                  </a:cubicBezTo>
                  <a:lnTo>
                    <a:pt x="1094" y="189"/>
                  </a:lnTo>
                  <a:lnTo>
                    <a:pt x="1084" y="197"/>
                  </a:lnTo>
                  <a:lnTo>
                    <a:pt x="1077" y="204"/>
                  </a:lnTo>
                  <a:lnTo>
                    <a:pt x="1068" y="211"/>
                  </a:lnTo>
                  <a:lnTo>
                    <a:pt x="1058" y="217"/>
                  </a:lnTo>
                  <a:lnTo>
                    <a:pt x="1049" y="224"/>
                  </a:lnTo>
                  <a:lnTo>
                    <a:pt x="1039" y="232"/>
                  </a:lnTo>
                  <a:lnTo>
                    <a:pt x="1029" y="237"/>
                  </a:lnTo>
                  <a:cubicBezTo>
                    <a:pt x="1025" y="240"/>
                    <a:pt x="1020" y="243"/>
                    <a:pt x="1014" y="246"/>
                  </a:cubicBezTo>
                  <a:cubicBezTo>
                    <a:pt x="1001" y="253"/>
                    <a:pt x="988" y="261"/>
                    <a:pt x="975" y="266"/>
                  </a:cubicBezTo>
                  <a:lnTo>
                    <a:pt x="964" y="272"/>
                  </a:lnTo>
                  <a:cubicBezTo>
                    <a:pt x="952" y="278"/>
                    <a:pt x="939" y="284"/>
                    <a:pt x="926" y="288"/>
                  </a:cubicBezTo>
                  <a:lnTo>
                    <a:pt x="922" y="291"/>
                  </a:lnTo>
                  <a:cubicBezTo>
                    <a:pt x="907" y="295"/>
                    <a:pt x="893" y="300"/>
                    <a:pt x="878" y="305"/>
                  </a:cubicBezTo>
                  <a:cubicBezTo>
                    <a:pt x="868" y="308"/>
                    <a:pt x="859" y="311"/>
                    <a:pt x="849" y="313"/>
                  </a:cubicBezTo>
                  <a:cubicBezTo>
                    <a:pt x="839" y="316"/>
                    <a:pt x="833" y="319"/>
                    <a:pt x="825" y="320"/>
                  </a:cubicBezTo>
                  <a:cubicBezTo>
                    <a:pt x="816" y="321"/>
                    <a:pt x="804" y="324"/>
                    <a:pt x="793" y="327"/>
                  </a:cubicBezTo>
                  <a:cubicBezTo>
                    <a:pt x="782" y="329"/>
                    <a:pt x="777" y="330"/>
                    <a:pt x="768" y="332"/>
                  </a:cubicBezTo>
                  <a:lnTo>
                    <a:pt x="759" y="333"/>
                  </a:lnTo>
                  <a:cubicBezTo>
                    <a:pt x="745" y="336"/>
                    <a:pt x="730" y="337"/>
                    <a:pt x="717" y="339"/>
                  </a:cubicBezTo>
                  <a:lnTo>
                    <a:pt x="706" y="340"/>
                  </a:lnTo>
                  <a:cubicBezTo>
                    <a:pt x="690" y="342"/>
                    <a:pt x="674" y="343"/>
                    <a:pt x="656" y="345"/>
                  </a:cubicBezTo>
                  <a:lnTo>
                    <a:pt x="556" y="345"/>
                  </a:lnTo>
                  <a:cubicBezTo>
                    <a:pt x="546" y="345"/>
                    <a:pt x="536" y="345"/>
                    <a:pt x="526" y="343"/>
                  </a:cubicBezTo>
                  <a:cubicBezTo>
                    <a:pt x="517" y="343"/>
                    <a:pt x="508" y="342"/>
                    <a:pt x="498" y="340"/>
                  </a:cubicBezTo>
                  <a:lnTo>
                    <a:pt x="469" y="337"/>
                  </a:lnTo>
                  <a:lnTo>
                    <a:pt x="443" y="333"/>
                  </a:lnTo>
                  <a:cubicBezTo>
                    <a:pt x="433" y="332"/>
                    <a:pt x="421" y="330"/>
                    <a:pt x="411" y="329"/>
                  </a:cubicBezTo>
                  <a:cubicBezTo>
                    <a:pt x="401" y="326"/>
                    <a:pt x="390" y="324"/>
                    <a:pt x="379" y="321"/>
                  </a:cubicBezTo>
                  <a:lnTo>
                    <a:pt x="372" y="320"/>
                  </a:lnTo>
                  <a:cubicBezTo>
                    <a:pt x="356" y="316"/>
                    <a:pt x="342" y="313"/>
                    <a:pt x="327" y="308"/>
                  </a:cubicBezTo>
                  <a:lnTo>
                    <a:pt x="314" y="304"/>
                  </a:lnTo>
                  <a:cubicBezTo>
                    <a:pt x="303" y="300"/>
                    <a:pt x="289" y="297"/>
                    <a:pt x="278" y="291"/>
                  </a:cubicBezTo>
                  <a:lnTo>
                    <a:pt x="268" y="288"/>
                  </a:lnTo>
                  <a:cubicBezTo>
                    <a:pt x="258" y="284"/>
                    <a:pt x="246" y="279"/>
                    <a:pt x="236" y="275"/>
                  </a:cubicBezTo>
                  <a:lnTo>
                    <a:pt x="221" y="268"/>
                  </a:lnTo>
                  <a:cubicBezTo>
                    <a:pt x="205" y="261"/>
                    <a:pt x="191" y="253"/>
                    <a:pt x="178" y="245"/>
                  </a:cubicBezTo>
                  <a:cubicBezTo>
                    <a:pt x="60" y="178"/>
                    <a:pt x="2" y="89"/>
                    <a:pt x="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2359;p36">
              <a:extLst>
                <a:ext uri="{FF2B5EF4-FFF2-40B4-BE49-F238E27FC236}">
                  <a16:creationId xmlns:a16="http://schemas.microsoft.com/office/drawing/2014/main" id="{A2AD1D79-3840-4575-AD63-23A36DFE7BB2}"/>
                </a:ext>
              </a:extLst>
            </p:cNvPr>
            <p:cNvSpPr/>
            <p:nvPr/>
          </p:nvSpPr>
          <p:spPr>
            <a:xfrm>
              <a:off x="770433" y="1878401"/>
              <a:ext cx="222056" cy="117159"/>
            </a:xfrm>
            <a:custGeom>
              <a:avLst/>
              <a:gdLst/>
              <a:ahLst/>
              <a:cxnLst/>
              <a:rect l="l" t="t" r="r" b="b"/>
              <a:pathLst>
                <a:path w="1302" h="687" extrusionOk="0">
                  <a:moveTo>
                    <a:pt x="649" y="1"/>
                  </a:moveTo>
                  <a:cubicBezTo>
                    <a:pt x="497" y="1"/>
                    <a:pt x="346" y="34"/>
                    <a:pt x="231" y="102"/>
                  </a:cubicBezTo>
                  <a:cubicBezTo>
                    <a:pt x="0" y="235"/>
                    <a:pt x="2" y="453"/>
                    <a:pt x="234" y="586"/>
                  </a:cubicBezTo>
                  <a:cubicBezTo>
                    <a:pt x="350" y="653"/>
                    <a:pt x="501" y="686"/>
                    <a:pt x="653" y="686"/>
                  </a:cubicBezTo>
                  <a:cubicBezTo>
                    <a:pt x="804" y="686"/>
                    <a:pt x="955" y="653"/>
                    <a:pt x="1070" y="586"/>
                  </a:cubicBezTo>
                  <a:cubicBezTo>
                    <a:pt x="1301" y="453"/>
                    <a:pt x="1300" y="235"/>
                    <a:pt x="1068" y="102"/>
                  </a:cubicBezTo>
                  <a:cubicBezTo>
                    <a:pt x="952" y="34"/>
                    <a:pt x="800" y="1"/>
                    <a:pt x="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2360;p36">
              <a:extLst>
                <a:ext uri="{FF2B5EF4-FFF2-40B4-BE49-F238E27FC236}">
                  <a16:creationId xmlns:a16="http://schemas.microsoft.com/office/drawing/2014/main" id="{8DCDB19B-01B2-4635-B622-5239241F750E}"/>
                </a:ext>
              </a:extLst>
            </p:cNvPr>
            <p:cNvSpPr/>
            <p:nvPr/>
          </p:nvSpPr>
          <p:spPr>
            <a:xfrm>
              <a:off x="2390487" y="2042117"/>
              <a:ext cx="22001" cy="85610"/>
            </a:xfrm>
            <a:custGeom>
              <a:avLst/>
              <a:gdLst/>
              <a:ahLst/>
              <a:cxnLst/>
              <a:rect l="l" t="t" r="r" b="b"/>
              <a:pathLst>
                <a:path w="129" h="502" extrusionOk="0">
                  <a:moveTo>
                    <a:pt x="125" y="48"/>
                  </a:moveTo>
                  <a:lnTo>
                    <a:pt x="124" y="49"/>
                  </a:lnTo>
                  <a:cubicBezTo>
                    <a:pt x="125" y="49"/>
                    <a:pt x="125" y="48"/>
                    <a:pt x="125" y="48"/>
                  </a:cubicBezTo>
                  <a:close/>
                  <a:moveTo>
                    <a:pt x="65" y="1"/>
                  </a:moveTo>
                  <a:cubicBezTo>
                    <a:pt x="50" y="1"/>
                    <a:pt x="35" y="5"/>
                    <a:pt x="21" y="12"/>
                  </a:cubicBezTo>
                  <a:cubicBezTo>
                    <a:pt x="11" y="16"/>
                    <a:pt x="4" y="26"/>
                    <a:pt x="2" y="38"/>
                  </a:cubicBezTo>
                  <a:lnTo>
                    <a:pt x="1" y="469"/>
                  </a:lnTo>
                  <a:cubicBezTo>
                    <a:pt x="2" y="480"/>
                    <a:pt x="9" y="490"/>
                    <a:pt x="20" y="495"/>
                  </a:cubicBezTo>
                  <a:cubicBezTo>
                    <a:pt x="23" y="496"/>
                    <a:pt x="25" y="498"/>
                    <a:pt x="28" y="499"/>
                  </a:cubicBezTo>
                  <a:lnTo>
                    <a:pt x="30" y="499"/>
                  </a:lnTo>
                  <a:lnTo>
                    <a:pt x="36" y="502"/>
                  </a:lnTo>
                  <a:lnTo>
                    <a:pt x="85" y="502"/>
                  </a:lnTo>
                  <a:lnTo>
                    <a:pt x="91" y="500"/>
                  </a:lnTo>
                  <a:lnTo>
                    <a:pt x="94" y="500"/>
                  </a:lnTo>
                  <a:lnTo>
                    <a:pt x="96" y="499"/>
                  </a:lnTo>
                  <a:lnTo>
                    <a:pt x="99" y="499"/>
                  </a:lnTo>
                  <a:lnTo>
                    <a:pt x="108" y="496"/>
                  </a:lnTo>
                  <a:lnTo>
                    <a:pt x="110" y="496"/>
                  </a:lnTo>
                  <a:lnTo>
                    <a:pt x="112" y="493"/>
                  </a:lnTo>
                  <a:lnTo>
                    <a:pt x="114" y="492"/>
                  </a:lnTo>
                  <a:lnTo>
                    <a:pt x="115" y="490"/>
                  </a:lnTo>
                  <a:lnTo>
                    <a:pt x="118" y="487"/>
                  </a:lnTo>
                  <a:cubicBezTo>
                    <a:pt x="120" y="487"/>
                    <a:pt x="120" y="486"/>
                    <a:pt x="120" y="486"/>
                  </a:cubicBezTo>
                  <a:lnTo>
                    <a:pt x="120" y="484"/>
                  </a:lnTo>
                  <a:cubicBezTo>
                    <a:pt x="120" y="484"/>
                    <a:pt x="121" y="483"/>
                    <a:pt x="121" y="483"/>
                  </a:cubicBezTo>
                  <a:lnTo>
                    <a:pt x="121" y="482"/>
                  </a:lnTo>
                  <a:lnTo>
                    <a:pt x="121" y="480"/>
                  </a:lnTo>
                  <a:lnTo>
                    <a:pt x="121" y="479"/>
                  </a:lnTo>
                  <a:lnTo>
                    <a:pt x="121" y="477"/>
                  </a:lnTo>
                  <a:lnTo>
                    <a:pt x="121" y="476"/>
                  </a:lnTo>
                  <a:lnTo>
                    <a:pt x="123" y="44"/>
                  </a:lnTo>
                  <a:cubicBezTo>
                    <a:pt x="123" y="44"/>
                    <a:pt x="127" y="39"/>
                    <a:pt x="128" y="39"/>
                  </a:cubicBezTo>
                  <a:cubicBezTo>
                    <a:pt x="128" y="39"/>
                    <a:pt x="128" y="39"/>
                    <a:pt x="128" y="39"/>
                  </a:cubicBezTo>
                  <a:lnTo>
                    <a:pt x="128" y="39"/>
                  </a:lnTo>
                  <a:cubicBezTo>
                    <a:pt x="128" y="28"/>
                    <a:pt x="121" y="16"/>
                    <a:pt x="110" y="12"/>
                  </a:cubicBezTo>
                  <a:cubicBezTo>
                    <a:pt x="96" y="5"/>
                    <a:pt x="81"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2361;p36">
              <a:extLst>
                <a:ext uri="{FF2B5EF4-FFF2-40B4-BE49-F238E27FC236}">
                  <a16:creationId xmlns:a16="http://schemas.microsoft.com/office/drawing/2014/main" id="{2091447C-BACC-4088-967C-FAF8B12611A3}"/>
                </a:ext>
              </a:extLst>
            </p:cNvPr>
            <p:cNvSpPr/>
            <p:nvPr/>
          </p:nvSpPr>
          <p:spPr>
            <a:xfrm>
              <a:off x="2346485" y="1951562"/>
              <a:ext cx="110175" cy="105222"/>
            </a:xfrm>
            <a:custGeom>
              <a:avLst/>
              <a:gdLst/>
              <a:ahLst/>
              <a:cxnLst/>
              <a:rect l="l" t="t" r="r" b="b"/>
              <a:pathLst>
                <a:path w="646" h="617" extrusionOk="0">
                  <a:moveTo>
                    <a:pt x="2" y="0"/>
                  </a:moveTo>
                  <a:cubicBezTo>
                    <a:pt x="2" y="2"/>
                    <a:pt x="2" y="5"/>
                    <a:pt x="2" y="7"/>
                  </a:cubicBezTo>
                  <a:lnTo>
                    <a:pt x="2" y="7"/>
                  </a:lnTo>
                  <a:cubicBezTo>
                    <a:pt x="2" y="5"/>
                    <a:pt x="2" y="2"/>
                    <a:pt x="2" y="0"/>
                  </a:cubicBezTo>
                  <a:close/>
                  <a:moveTo>
                    <a:pt x="642" y="3"/>
                  </a:moveTo>
                  <a:lnTo>
                    <a:pt x="642" y="37"/>
                  </a:lnTo>
                  <a:cubicBezTo>
                    <a:pt x="642" y="35"/>
                    <a:pt x="643" y="34"/>
                    <a:pt x="643" y="32"/>
                  </a:cubicBezTo>
                  <a:lnTo>
                    <a:pt x="644" y="28"/>
                  </a:lnTo>
                  <a:cubicBezTo>
                    <a:pt x="644" y="27"/>
                    <a:pt x="644" y="25"/>
                    <a:pt x="646" y="24"/>
                  </a:cubicBezTo>
                  <a:lnTo>
                    <a:pt x="646" y="19"/>
                  </a:lnTo>
                  <a:lnTo>
                    <a:pt x="646" y="15"/>
                  </a:lnTo>
                  <a:cubicBezTo>
                    <a:pt x="646" y="12"/>
                    <a:pt x="646" y="11"/>
                    <a:pt x="646" y="9"/>
                  </a:cubicBezTo>
                  <a:cubicBezTo>
                    <a:pt x="646" y="9"/>
                    <a:pt x="646" y="6"/>
                    <a:pt x="642" y="3"/>
                  </a:cubicBezTo>
                  <a:close/>
                  <a:moveTo>
                    <a:pt x="2" y="7"/>
                  </a:moveTo>
                  <a:cubicBezTo>
                    <a:pt x="2" y="148"/>
                    <a:pt x="1" y="291"/>
                    <a:pt x="1" y="433"/>
                  </a:cubicBezTo>
                  <a:cubicBezTo>
                    <a:pt x="1" y="480"/>
                    <a:pt x="31" y="528"/>
                    <a:pt x="95" y="566"/>
                  </a:cubicBezTo>
                  <a:cubicBezTo>
                    <a:pt x="102" y="570"/>
                    <a:pt x="111" y="573"/>
                    <a:pt x="120" y="578"/>
                  </a:cubicBezTo>
                  <a:lnTo>
                    <a:pt x="128" y="582"/>
                  </a:lnTo>
                  <a:lnTo>
                    <a:pt x="141" y="588"/>
                  </a:lnTo>
                  <a:lnTo>
                    <a:pt x="144" y="589"/>
                  </a:lnTo>
                  <a:lnTo>
                    <a:pt x="150" y="591"/>
                  </a:lnTo>
                  <a:cubicBezTo>
                    <a:pt x="156" y="594"/>
                    <a:pt x="163" y="595"/>
                    <a:pt x="169" y="598"/>
                  </a:cubicBezTo>
                  <a:lnTo>
                    <a:pt x="176" y="599"/>
                  </a:lnTo>
                  <a:lnTo>
                    <a:pt x="180" y="601"/>
                  </a:lnTo>
                  <a:cubicBezTo>
                    <a:pt x="188" y="602"/>
                    <a:pt x="194" y="604"/>
                    <a:pt x="201" y="605"/>
                  </a:cubicBezTo>
                  <a:lnTo>
                    <a:pt x="205" y="607"/>
                  </a:lnTo>
                  <a:lnTo>
                    <a:pt x="214" y="609"/>
                  </a:lnTo>
                  <a:lnTo>
                    <a:pt x="223" y="611"/>
                  </a:lnTo>
                  <a:lnTo>
                    <a:pt x="240" y="614"/>
                  </a:lnTo>
                  <a:lnTo>
                    <a:pt x="246" y="615"/>
                  </a:lnTo>
                  <a:lnTo>
                    <a:pt x="254" y="615"/>
                  </a:lnTo>
                  <a:lnTo>
                    <a:pt x="270" y="617"/>
                  </a:lnTo>
                  <a:lnTo>
                    <a:pt x="356" y="617"/>
                  </a:lnTo>
                  <a:lnTo>
                    <a:pt x="378" y="615"/>
                  </a:lnTo>
                  <a:lnTo>
                    <a:pt x="389" y="615"/>
                  </a:lnTo>
                  <a:lnTo>
                    <a:pt x="411" y="612"/>
                  </a:lnTo>
                  <a:lnTo>
                    <a:pt x="420" y="612"/>
                  </a:lnTo>
                  <a:lnTo>
                    <a:pt x="428" y="611"/>
                  </a:lnTo>
                  <a:lnTo>
                    <a:pt x="447" y="607"/>
                  </a:lnTo>
                  <a:cubicBezTo>
                    <a:pt x="452" y="605"/>
                    <a:pt x="456" y="604"/>
                    <a:pt x="460" y="604"/>
                  </a:cubicBezTo>
                  <a:lnTo>
                    <a:pt x="476" y="598"/>
                  </a:lnTo>
                  <a:lnTo>
                    <a:pt x="481" y="598"/>
                  </a:lnTo>
                  <a:lnTo>
                    <a:pt x="499" y="591"/>
                  </a:lnTo>
                  <a:lnTo>
                    <a:pt x="502" y="589"/>
                  </a:lnTo>
                  <a:cubicBezTo>
                    <a:pt x="510" y="586"/>
                    <a:pt x="517" y="583"/>
                    <a:pt x="523" y="580"/>
                  </a:cubicBezTo>
                  <a:lnTo>
                    <a:pt x="528" y="578"/>
                  </a:lnTo>
                  <a:cubicBezTo>
                    <a:pt x="536" y="575"/>
                    <a:pt x="543" y="570"/>
                    <a:pt x="550" y="566"/>
                  </a:cubicBezTo>
                  <a:lnTo>
                    <a:pt x="555" y="565"/>
                  </a:lnTo>
                  <a:lnTo>
                    <a:pt x="557" y="562"/>
                  </a:lnTo>
                  <a:lnTo>
                    <a:pt x="563" y="557"/>
                  </a:lnTo>
                  <a:lnTo>
                    <a:pt x="569" y="554"/>
                  </a:lnTo>
                  <a:lnTo>
                    <a:pt x="575" y="550"/>
                  </a:lnTo>
                  <a:lnTo>
                    <a:pt x="579" y="547"/>
                  </a:lnTo>
                  <a:lnTo>
                    <a:pt x="584" y="543"/>
                  </a:lnTo>
                  <a:lnTo>
                    <a:pt x="589" y="540"/>
                  </a:lnTo>
                  <a:lnTo>
                    <a:pt x="594" y="536"/>
                  </a:lnTo>
                  <a:lnTo>
                    <a:pt x="595" y="534"/>
                  </a:lnTo>
                  <a:lnTo>
                    <a:pt x="597" y="533"/>
                  </a:lnTo>
                  <a:lnTo>
                    <a:pt x="604" y="525"/>
                  </a:lnTo>
                  <a:lnTo>
                    <a:pt x="607" y="522"/>
                  </a:lnTo>
                  <a:cubicBezTo>
                    <a:pt x="610" y="520"/>
                    <a:pt x="613" y="515"/>
                    <a:pt x="615" y="512"/>
                  </a:cubicBezTo>
                  <a:lnTo>
                    <a:pt x="617" y="509"/>
                  </a:lnTo>
                  <a:lnTo>
                    <a:pt x="621" y="504"/>
                  </a:lnTo>
                  <a:lnTo>
                    <a:pt x="623" y="501"/>
                  </a:lnTo>
                  <a:lnTo>
                    <a:pt x="627" y="495"/>
                  </a:lnTo>
                  <a:lnTo>
                    <a:pt x="629" y="493"/>
                  </a:lnTo>
                  <a:lnTo>
                    <a:pt x="629" y="491"/>
                  </a:lnTo>
                  <a:cubicBezTo>
                    <a:pt x="630" y="489"/>
                    <a:pt x="631" y="488"/>
                    <a:pt x="631" y="486"/>
                  </a:cubicBezTo>
                  <a:cubicBezTo>
                    <a:pt x="633" y="485"/>
                    <a:pt x="633" y="483"/>
                    <a:pt x="633" y="482"/>
                  </a:cubicBezTo>
                  <a:lnTo>
                    <a:pt x="636" y="477"/>
                  </a:lnTo>
                  <a:cubicBezTo>
                    <a:pt x="636" y="476"/>
                    <a:pt x="636" y="476"/>
                    <a:pt x="636" y="475"/>
                  </a:cubicBezTo>
                  <a:cubicBezTo>
                    <a:pt x="636" y="475"/>
                    <a:pt x="636" y="473"/>
                    <a:pt x="636" y="473"/>
                  </a:cubicBezTo>
                  <a:cubicBezTo>
                    <a:pt x="636" y="472"/>
                    <a:pt x="636" y="470"/>
                    <a:pt x="637" y="469"/>
                  </a:cubicBezTo>
                  <a:cubicBezTo>
                    <a:pt x="639" y="467"/>
                    <a:pt x="637" y="466"/>
                    <a:pt x="639" y="464"/>
                  </a:cubicBezTo>
                  <a:lnTo>
                    <a:pt x="640" y="459"/>
                  </a:lnTo>
                  <a:lnTo>
                    <a:pt x="640" y="457"/>
                  </a:lnTo>
                  <a:cubicBezTo>
                    <a:pt x="640" y="456"/>
                    <a:pt x="640" y="456"/>
                    <a:pt x="640" y="456"/>
                  </a:cubicBezTo>
                  <a:cubicBezTo>
                    <a:pt x="640" y="453"/>
                    <a:pt x="640" y="451"/>
                    <a:pt x="642" y="450"/>
                  </a:cubicBezTo>
                  <a:cubicBezTo>
                    <a:pt x="642" y="448"/>
                    <a:pt x="642" y="447"/>
                    <a:pt x="642" y="446"/>
                  </a:cubicBezTo>
                  <a:lnTo>
                    <a:pt x="642" y="441"/>
                  </a:lnTo>
                  <a:lnTo>
                    <a:pt x="642" y="438"/>
                  </a:lnTo>
                  <a:lnTo>
                    <a:pt x="642" y="435"/>
                  </a:lnTo>
                  <a:lnTo>
                    <a:pt x="642" y="37"/>
                  </a:lnTo>
                  <a:lnTo>
                    <a:pt x="640" y="41"/>
                  </a:lnTo>
                  <a:cubicBezTo>
                    <a:pt x="640" y="42"/>
                    <a:pt x="640" y="44"/>
                    <a:pt x="639" y="45"/>
                  </a:cubicBezTo>
                  <a:lnTo>
                    <a:pt x="637" y="50"/>
                  </a:lnTo>
                  <a:cubicBezTo>
                    <a:pt x="636" y="51"/>
                    <a:pt x="636" y="53"/>
                    <a:pt x="634" y="54"/>
                  </a:cubicBezTo>
                  <a:cubicBezTo>
                    <a:pt x="634" y="56"/>
                    <a:pt x="633" y="57"/>
                    <a:pt x="633" y="58"/>
                  </a:cubicBezTo>
                  <a:lnTo>
                    <a:pt x="630" y="63"/>
                  </a:lnTo>
                  <a:cubicBezTo>
                    <a:pt x="629" y="66"/>
                    <a:pt x="629" y="67"/>
                    <a:pt x="627" y="69"/>
                  </a:cubicBezTo>
                  <a:lnTo>
                    <a:pt x="624" y="71"/>
                  </a:lnTo>
                  <a:cubicBezTo>
                    <a:pt x="623" y="74"/>
                    <a:pt x="621" y="76"/>
                    <a:pt x="620" y="79"/>
                  </a:cubicBezTo>
                  <a:lnTo>
                    <a:pt x="618" y="82"/>
                  </a:lnTo>
                  <a:lnTo>
                    <a:pt x="610" y="90"/>
                  </a:lnTo>
                  <a:lnTo>
                    <a:pt x="607" y="93"/>
                  </a:lnTo>
                  <a:cubicBezTo>
                    <a:pt x="605" y="96"/>
                    <a:pt x="602" y="98"/>
                    <a:pt x="600" y="100"/>
                  </a:cubicBezTo>
                  <a:lnTo>
                    <a:pt x="597" y="103"/>
                  </a:lnTo>
                  <a:lnTo>
                    <a:pt x="592" y="108"/>
                  </a:lnTo>
                  <a:lnTo>
                    <a:pt x="588" y="112"/>
                  </a:lnTo>
                  <a:lnTo>
                    <a:pt x="582" y="115"/>
                  </a:lnTo>
                  <a:lnTo>
                    <a:pt x="578" y="119"/>
                  </a:lnTo>
                  <a:cubicBezTo>
                    <a:pt x="576" y="121"/>
                    <a:pt x="573" y="121"/>
                    <a:pt x="572" y="122"/>
                  </a:cubicBezTo>
                  <a:lnTo>
                    <a:pt x="566" y="127"/>
                  </a:lnTo>
                  <a:lnTo>
                    <a:pt x="560" y="129"/>
                  </a:lnTo>
                  <a:lnTo>
                    <a:pt x="553" y="135"/>
                  </a:lnTo>
                  <a:cubicBezTo>
                    <a:pt x="546" y="138"/>
                    <a:pt x="539" y="143"/>
                    <a:pt x="531" y="145"/>
                  </a:cubicBezTo>
                  <a:lnTo>
                    <a:pt x="526" y="148"/>
                  </a:lnTo>
                  <a:lnTo>
                    <a:pt x="505" y="157"/>
                  </a:lnTo>
                  <a:lnTo>
                    <a:pt x="502" y="158"/>
                  </a:lnTo>
                  <a:cubicBezTo>
                    <a:pt x="495" y="161"/>
                    <a:pt x="488" y="164"/>
                    <a:pt x="479" y="167"/>
                  </a:cubicBezTo>
                  <a:cubicBezTo>
                    <a:pt x="472" y="169"/>
                    <a:pt x="469" y="170"/>
                    <a:pt x="463" y="172"/>
                  </a:cubicBezTo>
                  <a:lnTo>
                    <a:pt x="450" y="174"/>
                  </a:lnTo>
                  <a:cubicBezTo>
                    <a:pt x="444" y="176"/>
                    <a:pt x="439" y="177"/>
                    <a:pt x="431" y="179"/>
                  </a:cubicBezTo>
                  <a:lnTo>
                    <a:pt x="418" y="182"/>
                  </a:lnTo>
                  <a:lnTo>
                    <a:pt x="414" y="182"/>
                  </a:lnTo>
                  <a:cubicBezTo>
                    <a:pt x="405" y="183"/>
                    <a:pt x="398" y="183"/>
                    <a:pt x="391" y="185"/>
                  </a:cubicBezTo>
                  <a:lnTo>
                    <a:pt x="385" y="185"/>
                  </a:lnTo>
                  <a:cubicBezTo>
                    <a:pt x="376" y="185"/>
                    <a:pt x="366" y="186"/>
                    <a:pt x="357" y="186"/>
                  </a:cubicBezTo>
                  <a:lnTo>
                    <a:pt x="272" y="186"/>
                  </a:lnTo>
                  <a:lnTo>
                    <a:pt x="254" y="183"/>
                  </a:lnTo>
                  <a:lnTo>
                    <a:pt x="240" y="182"/>
                  </a:lnTo>
                  <a:lnTo>
                    <a:pt x="224" y="179"/>
                  </a:lnTo>
                  <a:cubicBezTo>
                    <a:pt x="218" y="177"/>
                    <a:pt x="212" y="176"/>
                    <a:pt x="205" y="174"/>
                  </a:cubicBezTo>
                  <a:lnTo>
                    <a:pt x="202" y="174"/>
                  </a:lnTo>
                  <a:cubicBezTo>
                    <a:pt x="194" y="172"/>
                    <a:pt x="185" y="170"/>
                    <a:pt x="178" y="167"/>
                  </a:cubicBezTo>
                  <a:lnTo>
                    <a:pt x="170" y="166"/>
                  </a:lnTo>
                  <a:lnTo>
                    <a:pt x="151" y="158"/>
                  </a:lnTo>
                  <a:lnTo>
                    <a:pt x="146" y="157"/>
                  </a:lnTo>
                  <a:lnTo>
                    <a:pt x="128" y="150"/>
                  </a:lnTo>
                  <a:lnTo>
                    <a:pt x="120" y="145"/>
                  </a:lnTo>
                  <a:cubicBezTo>
                    <a:pt x="112" y="143"/>
                    <a:pt x="104" y="138"/>
                    <a:pt x="96" y="134"/>
                  </a:cubicBezTo>
                  <a:cubicBezTo>
                    <a:pt x="35" y="99"/>
                    <a:pt x="3" y="53"/>
                    <a:pt x="2" y="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2362;p36">
              <a:extLst>
                <a:ext uri="{FF2B5EF4-FFF2-40B4-BE49-F238E27FC236}">
                  <a16:creationId xmlns:a16="http://schemas.microsoft.com/office/drawing/2014/main" id="{1E43A0B7-CCBC-4E56-99CB-4B3A5344532D}"/>
                </a:ext>
              </a:extLst>
            </p:cNvPr>
            <p:cNvSpPr/>
            <p:nvPr/>
          </p:nvSpPr>
          <p:spPr>
            <a:xfrm>
              <a:off x="2341028" y="1920183"/>
              <a:ext cx="120920" cy="63781"/>
            </a:xfrm>
            <a:custGeom>
              <a:avLst/>
              <a:gdLst/>
              <a:ahLst/>
              <a:cxnLst/>
              <a:rect l="l" t="t" r="r" b="b"/>
              <a:pathLst>
                <a:path w="709" h="374" extrusionOk="0">
                  <a:moveTo>
                    <a:pt x="354" y="1"/>
                  </a:moveTo>
                  <a:cubicBezTo>
                    <a:pt x="272" y="1"/>
                    <a:pt x="189" y="19"/>
                    <a:pt x="127" y="55"/>
                  </a:cubicBezTo>
                  <a:cubicBezTo>
                    <a:pt x="1" y="128"/>
                    <a:pt x="2" y="247"/>
                    <a:pt x="128" y="319"/>
                  </a:cubicBezTo>
                  <a:cubicBezTo>
                    <a:pt x="191" y="356"/>
                    <a:pt x="274" y="374"/>
                    <a:pt x="356" y="374"/>
                  </a:cubicBezTo>
                  <a:cubicBezTo>
                    <a:pt x="438" y="374"/>
                    <a:pt x="521" y="356"/>
                    <a:pt x="584" y="319"/>
                  </a:cubicBezTo>
                  <a:cubicBezTo>
                    <a:pt x="708" y="245"/>
                    <a:pt x="708" y="128"/>
                    <a:pt x="582" y="55"/>
                  </a:cubicBezTo>
                  <a:cubicBezTo>
                    <a:pt x="519" y="19"/>
                    <a:pt x="437" y="1"/>
                    <a:pt x="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2363;p36">
              <a:extLst>
                <a:ext uri="{FF2B5EF4-FFF2-40B4-BE49-F238E27FC236}">
                  <a16:creationId xmlns:a16="http://schemas.microsoft.com/office/drawing/2014/main" id="{0543840A-0FB4-4BAF-9289-64F4D4197F6E}"/>
                </a:ext>
              </a:extLst>
            </p:cNvPr>
            <p:cNvSpPr/>
            <p:nvPr/>
          </p:nvSpPr>
          <p:spPr>
            <a:xfrm>
              <a:off x="2479856" y="2005111"/>
              <a:ext cx="38033" cy="149220"/>
            </a:xfrm>
            <a:custGeom>
              <a:avLst/>
              <a:gdLst/>
              <a:ahLst/>
              <a:cxnLst/>
              <a:rect l="l" t="t" r="r" b="b"/>
              <a:pathLst>
                <a:path w="223" h="875" extrusionOk="0">
                  <a:moveTo>
                    <a:pt x="3" y="68"/>
                  </a:moveTo>
                  <a:cubicBezTo>
                    <a:pt x="3" y="68"/>
                    <a:pt x="3" y="69"/>
                    <a:pt x="3" y="71"/>
                  </a:cubicBezTo>
                  <a:cubicBezTo>
                    <a:pt x="3" y="69"/>
                    <a:pt x="2" y="68"/>
                    <a:pt x="3" y="68"/>
                  </a:cubicBezTo>
                  <a:close/>
                  <a:moveTo>
                    <a:pt x="3" y="74"/>
                  </a:moveTo>
                  <a:lnTo>
                    <a:pt x="3" y="74"/>
                  </a:lnTo>
                  <a:cubicBezTo>
                    <a:pt x="3" y="74"/>
                    <a:pt x="3" y="74"/>
                    <a:pt x="3" y="74"/>
                  </a:cubicBezTo>
                  <a:lnTo>
                    <a:pt x="3" y="74"/>
                  </a:lnTo>
                  <a:cubicBezTo>
                    <a:pt x="3" y="74"/>
                    <a:pt x="3" y="74"/>
                    <a:pt x="3" y="74"/>
                  </a:cubicBezTo>
                  <a:close/>
                  <a:moveTo>
                    <a:pt x="219" y="78"/>
                  </a:moveTo>
                  <a:lnTo>
                    <a:pt x="218" y="79"/>
                  </a:lnTo>
                  <a:lnTo>
                    <a:pt x="219" y="79"/>
                  </a:lnTo>
                  <a:cubicBezTo>
                    <a:pt x="219" y="79"/>
                    <a:pt x="219" y="78"/>
                    <a:pt x="219" y="78"/>
                  </a:cubicBezTo>
                  <a:close/>
                  <a:moveTo>
                    <a:pt x="213" y="90"/>
                  </a:moveTo>
                  <a:lnTo>
                    <a:pt x="211" y="92"/>
                  </a:lnTo>
                  <a:cubicBezTo>
                    <a:pt x="212" y="91"/>
                    <a:pt x="212" y="90"/>
                    <a:pt x="213" y="90"/>
                  </a:cubicBezTo>
                  <a:close/>
                  <a:moveTo>
                    <a:pt x="112" y="0"/>
                  </a:moveTo>
                  <a:cubicBezTo>
                    <a:pt x="85" y="0"/>
                    <a:pt x="58" y="7"/>
                    <a:pt x="34" y="20"/>
                  </a:cubicBezTo>
                  <a:cubicBezTo>
                    <a:pt x="16" y="27"/>
                    <a:pt x="3" y="45"/>
                    <a:pt x="2" y="63"/>
                  </a:cubicBezTo>
                  <a:lnTo>
                    <a:pt x="0" y="815"/>
                  </a:lnTo>
                  <a:cubicBezTo>
                    <a:pt x="2" y="833"/>
                    <a:pt x="15" y="851"/>
                    <a:pt x="32" y="860"/>
                  </a:cubicBezTo>
                  <a:cubicBezTo>
                    <a:pt x="38" y="862"/>
                    <a:pt x="42" y="865"/>
                    <a:pt x="48" y="867"/>
                  </a:cubicBezTo>
                  <a:lnTo>
                    <a:pt x="51" y="868"/>
                  </a:lnTo>
                  <a:cubicBezTo>
                    <a:pt x="54" y="870"/>
                    <a:pt x="57" y="870"/>
                    <a:pt x="61" y="871"/>
                  </a:cubicBezTo>
                  <a:lnTo>
                    <a:pt x="67" y="873"/>
                  </a:lnTo>
                  <a:lnTo>
                    <a:pt x="73" y="873"/>
                  </a:lnTo>
                  <a:lnTo>
                    <a:pt x="83" y="874"/>
                  </a:lnTo>
                  <a:lnTo>
                    <a:pt x="116" y="874"/>
                  </a:lnTo>
                  <a:lnTo>
                    <a:pt x="128" y="873"/>
                  </a:lnTo>
                  <a:lnTo>
                    <a:pt x="145" y="873"/>
                  </a:lnTo>
                  <a:cubicBezTo>
                    <a:pt x="150" y="873"/>
                    <a:pt x="154" y="870"/>
                    <a:pt x="157" y="870"/>
                  </a:cubicBezTo>
                  <a:lnTo>
                    <a:pt x="163" y="868"/>
                  </a:lnTo>
                  <a:lnTo>
                    <a:pt x="167" y="865"/>
                  </a:lnTo>
                  <a:lnTo>
                    <a:pt x="171" y="864"/>
                  </a:lnTo>
                  <a:cubicBezTo>
                    <a:pt x="177" y="862"/>
                    <a:pt x="182" y="860"/>
                    <a:pt x="187" y="857"/>
                  </a:cubicBezTo>
                  <a:lnTo>
                    <a:pt x="189" y="857"/>
                  </a:lnTo>
                  <a:cubicBezTo>
                    <a:pt x="189" y="857"/>
                    <a:pt x="190" y="855"/>
                    <a:pt x="190" y="855"/>
                  </a:cubicBezTo>
                  <a:lnTo>
                    <a:pt x="195" y="852"/>
                  </a:lnTo>
                  <a:lnTo>
                    <a:pt x="197" y="849"/>
                  </a:lnTo>
                  <a:lnTo>
                    <a:pt x="202" y="846"/>
                  </a:lnTo>
                  <a:lnTo>
                    <a:pt x="203" y="845"/>
                  </a:lnTo>
                  <a:lnTo>
                    <a:pt x="208" y="841"/>
                  </a:lnTo>
                  <a:lnTo>
                    <a:pt x="208" y="839"/>
                  </a:lnTo>
                  <a:lnTo>
                    <a:pt x="208" y="838"/>
                  </a:lnTo>
                  <a:cubicBezTo>
                    <a:pt x="209" y="838"/>
                    <a:pt x="211" y="836"/>
                    <a:pt x="211" y="835"/>
                  </a:cubicBezTo>
                  <a:lnTo>
                    <a:pt x="212" y="833"/>
                  </a:lnTo>
                  <a:lnTo>
                    <a:pt x="213" y="829"/>
                  </a:lnTo>
                  <a:cubicBezTo>
                    <a:pt x="213" y="829"/>
                    <a:pt x="213" y="828"/>
                    <a:pt x="215" y="828"/>
                  </a:cubicBezTo>
                  <a:cubicBezTo>
                    <a:pt x="215" y="826"/>
                    <a:pt x="215" y="825"/>
                    <a:pt x="215" y="825"/>
                  </a:cubicBezTo>
                  <a:cubicBezTo>
                    <a:pt x="215" y="823"/>
                    <a:pt x="215" y="823"/>
                    <a:pt x="215" y="822"/>
                  </a:cubicBezTo>
                  <a:cubicBezTo>
                    <a:pt x="215" y="820"/>
                    <a:pt x="215" y="820"/>
                    <a:pt x="215" y="819"/>
                  </a:cubicBezTo>
                  <a:lnTo>
                    <a:pt x="215" y="816"/>
                  </a:lnTo>
                  <a:lnTo>
                    <a:pt x="215" y="815"/>
                  </a:lnTo>
                  <a:lnTo>
                    <a:pt x="216" y="65"/>
                  </a:lnTo>
                  <a:cubicBezTo>
                    <a:pt x="218" y="66"/>
                    <a:pt x="219" y="66"/>
                    <a:pt x="222" y="68"/>
                  </a:cubicBezTo>
                  <a:cubicBezTo>
                    <a:pt x="221" y="46"/>
                    <a:pt x="209" y="27"/>
                    <a:pt x="189" y="20"/>
                  </a:cubicBezTo>
                  <a:cubicBezTo>
                    <a:pt x="165" y="7"/>
                    <a:pt x="138"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2364;p36">
              <a:extLst>
                <a:ext uri="{FF2B5EF4-FFF2-40B4-BE49-F238E27FC236}">
                  <a16:creationId xmlns:a16="http://schemas.microsoft.com/office/drawing/2014/main" id="{50400154-03F8-486B-9FCD-89AFE8335395}"/>
                </a:ext>
              </a:extLst>
            </p:cNvPr>
            <p:cNvSpPr/>
            <p:nvPr/>
          </p:nvSpPr>
          <p:spPr>
            <a:xfrm>
              <a:off x="2403108" y="1848387"/>
              <a:ext cx="191357" cy="183498"/>
            </a:xfrm>
            <a:custGeom>
              <a:avLst/>
              <a:gdLst/>
              <a:ahLst/>
              <a:cxnLst/>
              <a:rect l="l" t="t" r="r" b="b"/>
              <a:pathLst>
                <a:path w="1122" h="1076" extrusionOk="0">
                  <a:moveTo>
                    <a:pt x="4" y="1"/>
                  </a:moveTo>
                  <a:cubicBezTo>
                    <a:pt x="4" y="2"/>
                    <a:pt x="4" y="4"/>
                    <a:pt x="4" y="6"/>
                  </a:cubicBezTo>
                  <a:lnTo>
                    <a:pt x="4" y="6"/>
                  </a:lnTo>
                  <a:lnTo>
                    <a:pt x="4" y="1"/>
                  </a:lnTo>
                  <a:close/>
                  <a:moveTo>
                    <a:pt x="1120" y="7"/>
                  </a:moveTo>
                  <a:lnTo>
                    <a:pt x="1120" y="30"/>
                  </a:lnTo>
                  <a:lnTo>
                    <a:pt x="1120" y="30"/>
                  </a:lnTo>
                  <a:cubicBezTo>
                    <a:pt x="1120" y="30"/>
                    <a:pt x="1120" y="30"/>
                    <a:pt x="1120" y="30"/>
                  </a:cubicBezTo>
                  <a:cubicBezTo>
                    <a:pt x="1122" y="27"/>
                    <a:pt x="1122" y="25"/>
                    <a:pt x="1122" y="22"/>
                  </a:cubicBezTo>
                  <a:lnTo>
                    <a:pt x="1122" y="14"/>
                  </a:lnTo>
                  <a:cubicBezTo>
                    <a:pt x="1122" y="11"/>
                    <a:pt x="1122" y="7"/>
                    <a:pt x="1120" y="7"/>
                  </a:cubicBezTo>
                  <a:close/>
                  <a:moveTo>
                    <a:pt x="4" y="6"/>
                  </a:moveTo>
                  <a:lnTo>
                    <a:pt x="1" y="750"/>
                  </a:lnTo>
                  <a:cubicBezTo>
                    <a:pt x="1" y="835"/>
                    <a:pt x="56" y="919"/>
                    <a:pt x="166" y="982"/>
                  </a:cubicBezTo>
                  <a:cubicBezTo>
                    <a:pt x="179" y="990"/>
                    <a:pt x="194" y="997"/>
                    <a:pt x="207" y="1003"/>
                  </a:cubicBezTo>
                  <a:cubicBezTo>
                    <a:pt x="212" y="1006"/>
                    <a:pt x="217" y="1007"/>
                    <a:pt x="223" y="1010"/>
                  </a:cubicBezTo>
                  <a:cubicBezTo>
                    <a:pt x="230" y="1013"/>
                    <a:pt x="239" y="1017"/>
                    <a:pt x="247" y="1020"/>
                  </a:cubicBezTo>
                  <a:lnTo>
                    <a:pt x="252" y="1022"/>
                  </a:lnTo>
                  <a:lnTo>
                    <a:pt x="262" y="1026"/>
                  </a:lnTo>
                  <a:cubicBezTo>
                    <a:pt x="272" y="1030"/>
                    <a:pt x="283" y="1033"/>
                    <a:pt x="295" y="1038"/>
                  </a:cubicBezTo>
                  <a:lnTo>
                    <a:pt x="307" y="1040"/>
                  </a:lnTo>
                  <a:lnTo>
                    <a:pt x="315" y="1043"/>
                  </a:lnTo>
                  <a:cubicBezTo>
                    <a:pt x="326" y="1046"/>
                    <a:pt x="337" y="1049"/>
                    <a:pt x="349" y="1052"/>
                  </a:cubicBezTo>
                  <a:lnTo>
                    <a:pt x="356" y="1053"/>
                  </a:lnTo>
                  <a:lnTo>
                    <a:pt x="373" y="1058"/>
                  </a:lnTo>
                  <a:lnTo>
                    <a:pt x="386" y="1061"/>
                  </a:lnTo>
                  <a:lnTo>
                    <a:pt x="417" y="1065"/>
                  </a:lnTo>
                  <a:lnTo>
                    <a:pt x="429" y="1068"/>
                  </a:lnTo>
                  <a:lnTo>
                    <a:pt x="442" y="1069"/>
                  </a:lnTo>
                  <a:cubicBezTo>
                    <a:pt x="450" y="1071"/>
                    <a:pt x="459" y="1071"/>
                    <a:pt x="471" y="1072"/>
                  </a:cubicBezTo>
                  <a:lnTo>
                    <a:pt x="484" y="1074"/>
                  </a:lnTo>
                  <a:lnTo>
                    <a:pt x="495" y="1074"/>
                  </a:lnTo>
                  <a:lnTo>
                    <a:pt x="524" y="1075"/>
                  </a:lnTo>
                  <a:lnTo>
                    <a:pt x="620" y="1075"/>
                  </a:lnTo>
                  <a:cubicBezTo>
                    <a:pt x="632" y="1075"/>
                    <a:pt x="645" y="1074"/>
                    <a:pt x="658" y="1072"/>
                  </a:cubicBezTo>
                  <a:lnTo>
                    <a:pt x="665" y="1072"/>
                  </a:lnTo>
                  <a:lnTo>
                    <a:pt x="676" y="1071"/>
                  </a:lnTo>
                  <a:cubicBezTo>
                    <a:pt x="690" y="1069"/>
                    <a:pt x="701" y="1068"/>
                    <a:pt x="714" y="1065"/>
                  </a:cubicBezTo>
                  <a:cubicBezTo>
                    <a:pt x="717" y="1065"/>
                    <a:pt x="721" y="1065"/>
                    <a:pt x="724" y="1064"/>
                  </a:cubicBezTo>
                  <a:lnTo>
                    <a:pt x="729" y="1064"/>
                  </a:lnTo>
                  <a:cubicBezTo>
                    <a:pt x="734" y="1064"/>
                    <a:pt x="740" y="1061"/>
                    <a:pt x="746" y="1061"/>
                  </a:cubicBezTo>
                  <a:cubicBezTo>
                    <a:pt x="758" y="1058"/>
                    <a:pt x="768" y="1056"/>
                    <a:pt x="778" y="1053"/>
                  </a:cubicBezTo>
                  <a:lnTo>
                    <a:pt x="800" y="1048"/>
                  </a:lnTo>
                  <a:lnTo>
                    <a:pt x="829" y="1039"/>
                  </a:lnTo>
                  <a:lnTo>
                    <a:pt x="835" y="1038"/>
                  </a:lnTo>
                  <a:cubicBezTo>
                    <a:pt x="846" y="1033"/>
                    <a:pt x="858" y="1030"/>
                    <a:pt x="869" y="1026"/>
                  </a:cubicBezTo>
                  <a:lnTo>
                    <a:pt x="874" y="1023"/>
                  </a:lnTo>
                  <a:cubicBezTo>
                    <a:pt x="887" y="1019"/>
                    <a:pt x="898" y="1013"/>
                    <a:pt x="910" y="1009"/>
                  </a:cubicBezTo>
                  <a:lnTo>
                    <a:pt x="922" y="1003"/>
                  </a:lnTo>
                  <a:cubicBezTo>
                    <a:pt x="933" y="997"/>
                    <a:pt x="946" y="991"/>
                    <a:pt x="959" y="984"/>
                  </a:cubicBezTo>
                  <a:lnTo>
                    <a:pt x="965" y="980"/>
                  </a:lnTo>
                  <a:lnTo>
                    <a:pt x="971" y="975"/>
                  </a:lnTo>
                  <a:lnTo>
                    <a:pt x="982" y="969"/>
                  </a:lnTo>
                  <a:lnTo>
                    <a:pt x="991" y="964"/>
                  </a:lnTo>
                  <a:lnTo>
                    <a:pt x="1000" y="956"/>
                  </a:lnTo>
                  <a:lnTo>
                    <a:pt x="1009" y="951"/>
                  </a:lnTo>
                  <a:lnTo>
                    <a:pt x="1017" y="943"/>
                  </a:lnTo>
                  <a:lnTo>
                    <a:pt x="1024" y="937"/>
                  </a:lnTo>
                  <a:lnTo>
                    <a:pt x="1033" y="930"/>
                  </a:lnTo>
                  <a:lnTo>
                    <a:pt x="1036" y="927"/>
                  </a:lnTo>
                  <a:cubicBezTo>
                    <a:pt x="1038" y="927"/>
                    <a:pt x="1038" y="924"/>
                    <a:pt x="1039" y="924"/>
                  </a:cubicBezTo>
                  <a:lnTo>
                    <a:pt x="1052" y="911"/>
                  </a:lnTo>
                  <a:lnTo>
                    <a:pt x="1056" y="907"/>
                  </a:lnTo>
                  <a:cubicBezTo>
                    <a:pt x="1061" y="901"/>
                    <a:pt x="1067" y="897"/>
                    <a:pt x="1071" y="891"/>
                  </a:cubicBezTo>
                  <a:cubicBezTo>
                    <a:pt x="1071" y="890"/>
                    <a:pt x="1072" y="888"/>
                    <a:pt x="1074" y="887"/>
                  </a:cubicBezTo>
                  <a:lnTo>
                    <a:pt x="1081" y="875"/>
                  </a:lnTo>
                  <a:cubicBezTo>
                    <a:pt x="1082" y="874"/>
                    <a:pt x="1084" y="872"/>
                    <a:pt x="1085" y="869"/>
                  </a:cubicBezTo>
                  <a:cubicBezTo>
                    <a:pt x="1087" y="868"/>
                    <a:pt x="1090" y="864"/>
                    <a:pt x="1091" y="859"/>
                  </a:cubicBezTo>
                  <a:lnTo>
                    <a:pt x="1093" y="858"/>
                  </a:lnTo>
                  <a:lnTo>
                    <a:pt x="1096" y="853"/>
                  </a:lnTo>
                  <a:cubicBezTo>
                    <a:pt x="1097" y="850"/>
                    <a:pt x="1098" y="848"/>
                    <a:pt x="1100" y="845"/>
                  </a:cubicBezTo>
                  <a:cubicBezTo>
                    <a:pt x="1100" y="842"/>
                    <a:pt x="1101" y="840"/>
                    <a:pt x="1103" y="837"/>
                  </a:cubicBezTo>
                  <a:cubicBezTo>
                    <a:pt x="1103" y="835"/>
                    <a:pt x="1106" y="832"/>
                    <a:pt x="1106" y="829"/>
                  </a:cubicBezTo>
                  <a:lnTo>
                    <a:pt x="1107" y="826"/>
                  </a:lnTo>
                  <a:lnTo>
                    <a:pt x="1109" y="821"/>
                  </a:lnTo>
                  <a:lnTo>
                    <a:pt x="1111" y="814"/>
                  </a:lnTo>
                  <a:cubicBezTo>
                    <a:pt x="1111" y="811"/>
                    <a:pt x="1113" y="808"/>
                    <a:pt x="1113" y="807"/>
                  </a:cubicBezTo>
                  <a:cubicBezTo>
                    <a:pt x="1114" y="804"/>
                    <a:pt x="1114" y="801"/>
                    <a:pt x="1116" y="798"/>
                  </a:cubicBezTo>
                  <a:lnTo>
                    <a:pt x="1117" y="794"/>
                  </a:lnTo>
                  <a:cubicBezTo>
                    <a:pt x="1117" y="792"/>
                    <a:pt x="1117" y="791"/>
                    <a:pt x="1117" y="791"/>
                  </a:cubicBezTo>
                  <a:cubicBezTo>
                    <a:pt x="1117" y="788"/>
                    <a:pt x="1117" y="785"/>
                    <a:pt x="1119" y="782"/>
                  </a:cubicBezTo>
                  <a:cubicBezTo>
                    <a:pt x="1119" y="779"/>
                    <a:pt x="1119" y="778"/>
                    <a:pt x="1119" y="775"/>
                  </a:cubicBezTo>
                  <a:lnTo>
                    <a:pt x="1119" y="766"/>
                  </a:lnTo>
                  <a:lnTo>
                    <a:pt x="1119" y="762"/>
                  </a:lnTo>
                  <a:lnTo>
                    <a:pt x="1119" y="756"/>
                  </a:lnTo>
                  <a:lnTo>
                    <a:pt x="1120" y="30"/>
                  </a:lnTo>
                  <a:lnTo>
                    <a:pt x="1120" y="30"/>
                  </a:lnTo>
                  <a:cubicBezTo>
                    <a:pt x="1119" y="31"/>
                    <a:pt x="1120" y="36"/>
                    <a:pt x="1119" y="38"/>
                  </a:cubicBezTo>
                  <a:cubicBezTo>
                    <a:pt x="1117" y="41"/>
                    <a:pt x="1117" y="43"/>
                    <a:pt x="1117" y="46"/>
                  </a:cubicBezTo>
                  <a:cubicBezTo>
                    <a:pt x="1117" y="49"/>
                    <a:pt x="1116" y="50"/>
                    <a:pt x="1116" y="53"/>
                  </a:cubicBezTo>
                  <a:cubicBezTo>
                    <a:pt x="1114" y="56"/>
                    <a:pt x="1114" y="59"/>
                    <a:pt x="1113" y="60"/>
                  </a:cubicBezTo>
                  <a:cubicBezTo>
                    <a:pt x="1111" y="63"/>
                    <a:pt x="1111" y="66"/>
                    <a:pt x="1110" y="69"/>
                  </a:cubicBezTo>
                  <a:lnTo>
                    <a:pt x="1107" y="76"/>
                  </a:lnTo>
                  <a:cubicBezTo>
                    <a:pt x="1107" y="79"/>
                    <a:pt x="1106" y="82"/>
                    <a:pt x="1104" y="85"/>
                  </a:cubicBezTo>
                  <a:lnTo>
                    <a:pt x="1101" y="92"/>
                  </a:lnTo>
                  <a:lnTo>
                    <a:pt x="1097" y="99"/>
                  </a:lnTo>
                  <a:cubicBezTo>
                    <a:pt x="1096" y="102"/>
                    <a:pt x="1094" y="105"/>
                    <a:pt x="1093" y="107"/>
                  </a:cubicBezTo>
                  <a:cubicBezTo>
                    <a:pt x="1091" y="110"/>
                    <a:pt x="1088" y="114"/>
                    <a:pt x="1087" y="117"/>
                  </a:cubicBezTo>
                  <a:lnTo>
                    <a:pt x="1082" y="123"/>
                  </a:lnTo>
                  <a:cubicBezTo>
                    <a:pt x="1080" y="127"/>
                    <a:pt x="1078" y="130"/>
                    <a:pt x="1075" y="133"/>
                  </a:cubicBezTo>
                  <a:lnTo>
                    <a:pt x="1071" y="139"/>
                  </a:lnTo>
                  <a:cubicBezTo>
                    <a:pt x="1067" y="144"/>
                    <a:pt x="1062" y="150"/>
                    <a:pt x="1056" y="156"/>
                  </a:cubicBezTo>
                  <a:lnTo>
                    <a:pt x="1052" y="159"/>
                  </a:lnTo>
                  <a:lnTo>
                    <a:pt x="1040" y="172"/>
                  </a:lnTo>
                  <a:lnTo>
                    <a:pt x="1035" y="178"/>
                  </a:lnTo>
                  <a:lnTo>
                    <a:pt x="1026" y="185"/>
                  </a:lnTo>
                  <a:lnTo>
                    <a:pt x="1019" y="191"/>
                  </a:lnTo>
                  <a:cubicBezTo>
                    <a:pt x="1016" y="194"/>
                    <a:pt x="1013" y="195"/>
                    <a:pt x="1010" y="198"/>
                  </a:cubicBezTo>
                  <a:lnTo>
                    <a:pt x="1001" y="204"/>
                  </a:lnTo>
                  <a:lnTo>
                    <a:pt x="991" y="211"/>
                  </a:lnTo>
                  <a:lnTo>
                    <a:pt x="982" y="217"/>
                  </a:lnTo>
                  <a:lnTo>
                    <a:pt x="972" y="224"/>
                  </a:lnTo>
                  <a:cubicBezTo>
                    <a:pt x="968" y="226"/>
                    <a:pt x="964" y="228"/>
                    <a:pt x="959" y="231"/>
                  </a:cubicBezTo>
                  <a:cubicBezTo>
                    <a:pt x="948" y="239"/>
                    <a:pt x="935" y="244"/>
                    <a:pt x="922" y="252"/>
                  </a:cubicBezTo>
                  <a:lnTo>
                    <a:pt x="911" y="256"/>
                  </a:lnTo>
                  <a:cubicBezTo>
                    <a:pt x="900" y="262"/>
                    <a:pt x="888" y="266"/>
                    <a:pt x="875" y="272"/>
                  </a:cubicBezTo>
                  <a:lnTo>
                    <a:pt x="871" y="273"/>
                  </a:lnTo>
                  <a:cubicBezTo>
                    <a:pt x="858" y="278"/>
                    <a:pt x="845" y="284"/>
                    <a:pt x="830" y="288"/>
                  </a:cubicBezTo>
                  <a:cubicBezTo>
                    <a:pt x="821" y="291"/>
                    <a:pt x="813" y="292"/>
                    <a:pt x="803" y="295"/>
                  </a:cubicBezTo>
                  <a:cubicBezTo>
                    <a:pt x="792" y="298"/>
                    <a:pt x="787" y="299"/>
                    <a:pt x="779" y="301"/>
                  </a:cubicBezTo>
                  <a:cubicBezTo>
                    <a:pt x="772" y="302"/>
                    <a:pt x="759" y="305"/>
                    <a:pt x="749" y="308"/>
                  </a:cubicBezTo>
                  <a:cubicBezTo>
                    <a:pt x="740" y="310"/>
                    <a:pt x="734" y="311"/>
                    <a:pt x="726" y="313"/>
                  </a:cubicBezTo>
                  <a:lnTo>
                    <a:pt x="717" y="314"/>
                  </a:lnTo>
                  <a:cubicBezTo>
                    <a:pt x="704" y="315"/>
                    <a:pt x="691" y="318"/>
                    <a:pt x="678" y="320"/>
                  </a:cubicBezTo>
                  <a:lnTo>
                    <a:pt x="666" y="321"/>
                  </a:lnTo>
                  <a:cubicBezTo>
                    <a:pt x="652" y="323"/>
                    <a:pt x="636" y="324"/>
                    <a:pt x="621" y="324"/>
                  </a:cubicBezTo>
                  <a:lnTo>
                    <a:pt x="613" y="324"/>
                  </a:lnTo>
                  <a:cubicBezTo>
                    <a:pt x="603" y="324"/>
                    <a:pt x="592" y="324"/>
                    <a:pt x="582" y="326"/>
                  </a:cubicBezTo>
                  <a:cubicBezTo>
                    <a:pt x="579" y="326"/>
                    <a:pt x="575" y="326"/>
                    <a:pt x="572" y="326"/>
                  </a:cubicBezTo>
                  <a:cubicBezTo>
                    <a:pt x="565" y="326"/>
                    <a:pt x="559" y="326"/>
                    <a:pt x="552" y="326"/>
                  </a:cubicBezTo>
                  <a:lnTo>
                    <a:pt x="526" y="326"/>
                  </a:lnTo>
                  <a:lnTo>
                    <a:pt x="498" y="324"/>
                  </a:lnTo>
                  <a:lnTo>
                    <a:pt x="472" y="321"/>
                  </a:lnTo>
                  <a:lnTo>
                    <a:pt x="444" y="318"/>
                  </a:lnTo>
                  <a:lnTo>
                    <a:pt x="418" y="315"/>
                  </a:lnTo>
                  <a:cubicBezTo>
                    <a:pt x="408" y="314"/>
                    <a:pt x="399" y="313"/>
                    <a:pt x="389" y="310"/>
                  </a:cubicBezTo>
                  <a:cubicBezTo>
                    <a:pt x="379" y="308"/>
                    <a:pt x="369" y="307"/>
                    <a:pt x="357" y="304"/>
                  </a:cubicBezTo>
                  <a:lnTo>
                    <a:pt x="352" y="302"/>
                  </a:lnTo>
                  <a:cubicBezTo>
                    <a:pt x="337" y="299"/>
                    <a:pt x="323" y="295"/>
                    <a:pt x="310" y="291"/>
                  </a:cubicBezTo>
                  <a:lnTo>
                    <a:pt x="297" y="288"/>
                  </a:lnTo>
                  <a:cubicBezTo>
                    <a:pt x="285" y="284"/>
                    <a:pt x="275" y="279"/>
                    <a:pt x="263" y="275"/>
                  </a:cubicBezTo>
                  <a:lnTo>
                    <a:pt x="253" y="272"/>
                  </a:lnTo>
                  <a:cubicBezTo>
                    <a:pt x="243" y="268"/>
                    <a:pt x="233" y="263"/>
                    <a:pt x="224" y="259"/>
                  </a:cubicBezTo>
                  <a:cubicBezTo>
                    <a:pt x="218" y="257"/>
                    <a:pt x="214" y="256"/>
                    <a:pt x="210" y="253"/>
                  </a:cubicBezTo>
                  <a:cubicBezTo>
                    <a:pt x="195" y="246"/>
                    <a:pt x="182" y="239"/>
                    <a:pt x="167" y="231"/>
                  </a:cubicBezTo>
                  <a:cubicBezTo>
                    <a:pt x="59" y="169"/>
                    <a:pt x="4" y="88"/>
                    <a:pt x="4" y="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2365;p36">
              <a:extLst>
                <a:ext uri="{FF2B5EF4-FFF2-40B4-BE49-F238E27FC236}">
                  <a16:creationId xmlns:a16="http://schemas.microsoft.com/office/drawing/2014/main" id="{C998085D-2581-4A7F-9CD5-346CF0D31400}"/>
                </a:ext>
              </a:extLst>
            </p:cNvPr>
            <p:cNvSpPr/>
            <p:nvPr/>
          </p:nvSpPr>
          <p:spPr>
            <a:xfrm>
              <a:off x="2394069" y="1793474"/>
              <a:ext cx="209777" cy="110679"/>
            </a:xfrm>
            <a:custGeom>
              <a:avLst/>
              <a:gdLst/>
              <a:ahLst/>
              <a:cxnLst/>
              <a:rect l="l" t="t" r="r" b="b"/>
              <a:pathLst>
                <a:path w="1230" h="649" extrusionOk="0">
                  <a:moveTo>
                    <a:pt x="613" y="0"/>
                  </a:moveTo>
                  <a:cubicBezTo>
                    <a:pt x="470" y="0"/>
                    <a:pt x="326" y="32"/>
                    <a:pt x="218" y="95"/>
                  </a:cubicBezTo>
                  <a:cubicBezTo>
                    <a:pt x="0" y="221"/>
                    <a:pt x="2" y="427"/>
                    <a:pt x="220" y="553"/>
                  </a:cubicBezTo>
                  <a:cubicBezTo>
                    <a:pt x="330" y="617"/>
                    <a:pt x="472" y="648"/>
                    <a:pt x="615" y="648"/>
                  </a:cubicBezTo>
                  <a:cubicBezTo>
                    <a:pt x="759" y="648"/>
                    <a:pt x="902" y="617"/>
                    <a:pt x="1012" y="553"/>
                  </a:cubicBezTo>
                  <a:cubicBezTo>
                    <a:pt x="1230" y="427"/>
                    <a:pt x="1228" y="223"/>
                    <a:pt x="1009" y="95"/>
                  </a:cubicBezTo>
                  <a:cubicBezTo>
                    <a:pt x="900" y="32"/>
                    <a:pt x="756" y="0"/>
                    <a:pt x="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2366;p36">
              <a:extLst>
                <a:ext uri="{FF2B5EF4-FFF2-40B4-BE49-F238E27FC236}">
                  <a16:creationId xmlns:a16="http://schemas.microsoft.com/office/drawing/2014/main" id="{D9A1AADC-1129-4D64-B7BF-1415C3CD5309}"/>
                </a:ext>
              </a:extLst>
            </p:cNvPr>
            <p:cNvSpPr/>
            <p:nvPr/>
          </p:nvSpPr>
          <p:spPr>
            <a:xfrm>
              <a:off x="926656" y="2180253"/>
              <a:ext cx="501247" cy="254101"/>
            </a:xfrm>
            <a:custGeom>
              <a:avLst/>
              <a:gdLst/>
              <a:ahLst/>
              <a:cxnLst/>
              <a:rect l="l" t="t" r="r" b="b"/>
              <a:pathLst>
                <a:path w="2939" h="1490" extrusionOk="0">
                  <a:moveTo>
                    <a:pt x="812" y="1"/>
                  </a:moveTo>
                  <a:cubicBezTo>
                    <a:pt x="626" y="1"/>
                    <a:pt x="465" y="33"/>
                    <a:pt x="350" y="99"/>
                  </a:cubicBezTo>
                  <a:cubicBezTo>
                    <a:pt x="1" y="302"/>
                    <a:pt x="217" y="758"/>
                    <a:pt x="835" y="1114"/>
                  </a:cubicBezTo>
                  <a:cubicBezTo>
                    <a:pt x="1251" y="1355"/>
                    <a:pt x="1743" y="1489"/>
                    <a:pt x="2127" y="1489"/>
                  </a:cubicBezTo>
                  <a:cubicBezTo>
                    <a:pt x="2313" y="1489"/>
                    <a:pt x="2473" y="1458"/>
                    <a:pt x="2588" y="1391"/>
                  </a:cubicBezTo>
                  <a:cubicBezTo>
                    <a:pt x="2939" y="1187"/>
                    <a:pt x="2723" y="732"/>
                    <a:pt x="2105" y="376"/>
                  </a:cubicBezTo>
                  <a:cubicBezTo>
                    <a:pt x="1689" y="136"/>
                    <a:pt x="1196" y="1"/>
                    <a:pt x="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2367;p36">
              <a:extLst>
                <a:ext uri="{FF2B5EF4-FFF2-40B4-BE49-F238E27FC236}">
                  <a16:creationId xmlns:a16="http://schemas.microsoft.com/office/drawing/2014/main" id="{207BAE9F-AA8D-49C3-83D3-7D4DFBDC34D9}"/>
                </a:ext>
              </a:extLst>
            </p:cNvPr>
            <p:cNvSpPr/>
            <p:nvPr/>
          </p:nvSpPr>
          <p:spPr>
            <a:xfrm>
              <a:off x="955309" y="2180253"/>
              <a:ext cx="446841" cy="199699"/>
            </a:xfrm>
            <a:custGeom>
              <a:avLst/>
              <a:gdLst/>
              <a:ahLst/>
              <a:cxnLst/>
              <a:rect l="l" t="t" r="r" b="b"/>
              <a:pathLst>
                <a:path w="2620" h="1171" extrusionOk="0">
                  <a:moveTo>
                    <a:pt x="644" y="1"/>
                  </a:moveTo>
                  <a:cubicBezTo>
                    <a:pt x="458" y="1"/>
                    <a:pt x="297" y="33"/>
                    <a:pt x="182" y="99"/>
                  </a:cubicBezTo>
                  <a:cubicBezTo>
                    <a:pt x="52" y="175"/>
                    <a:pt x="1" y="285"/>
                    <a:pt x="18" y="413"/>
                  </a:cubicBezTo>
                  <a:cubicBezTo>
                    <a:pt x="31" y="326"/>
                    <a:pt x="85" y="249"/>
                    <a:pt x="182" y="192"/>
                  </a:cubicBezTo>
                  <a:cubicBezTo>
                    <a:pt x="297" y="126"/>
                    <a:pt x="458" y="94"/>
                    <a:pt x="644" y="94"/>
                  </a:cubicBezTo>
                  <a:cubicBezTo>
                    <a:pt x="1028" y="94"/>
                    <a:pt x="1521" y="229"/>
                    <a:pt x="1937" y="469"/>
                  </a:cubicBezTo>
                  <a:cubicBezTo>
                    <a:pt x="2324" y="692"/>
                    <a:pt x="2555" y="955"/>
                    <a:pt x="2585" y="1171"/>
                  </a:cubicBezTo>
                  <a:cubicBezTo>
                    <a:pt x="2620" y="942"/>
                    <a:pt x="2383" y="633"/>
                    <a:pt x="1937" y="376"/>
                  </a:cubicBezTo>
                  <a:cubicBezTo>
                    <a:pt x="1521" y="136"/>
                    <a:pt x="1028"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2368;p36">
              <a:extLst>
                <a:ext uri="{FF2B5EF4-FFF2-40B4-BE49-F238E27FC236}">
                  <a16:creationId xmlns:a16="http://schemas.microsoft.com/office/drawing/2014/main" id="{A370620C-5AC6-404A-A386-35189E75942A}"/>
                </a:ext>
              </a:extLst>
            </p:cNvPr>
            <p:cNvSpPr/>
            <p:nvPr/>
          </p:nvSpPr>
          <p:spPr>
            <a:xfrm>
              <a:off x="1628640" y="2459252"/>
              <a:ext cx="301874" cy="231931"/>
            </a:xfrm>
            <a:custGeom>
              <a:avLst/>
              <a:gdLst/>
              <a:ahLst/>
              <a:cxnLst/>
              <a:rect l="l" t="t" r="r" b="b"/>
              <a:pathLst>
                <a:path w="1770" h="1360" extrusionOk="0">
                  <a:moveTo>
                    <a:pt x="1769" y="0"/>
                  </a:moveTo>
                  <a:lnTo>
                    <a:pt x="0" y="1029"/>
                  </a:lnTo>
                  <a:lnTo>
                    <a:pt x="0" y="1359"/>
                  </a:lnTo>
                  <a:lnTo>
                    <a:pt x="1768" y="331"/>
                  </a:lnTo>
                  <a:lnTo>
                    <a:pt x="176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2369;p36">
              <a:extLst>
                <a:ext uri="{FF2B5EF4-FFF2-40B4-BE49-F238E27FC236}">
                  <a16:creationId xmlns:a16="http://schemas.microsoft.com/office/drawing/2014/main" id="{3BEC8BF9-E858-4641-AD1E-6287D7AD59AB}"/>
                </a:ext>
              </a:extLst>
            </p:cNvPr>
            <p:cNvSpPr/>
            <p:nvPr/>
          </p:nvSpPr>
          <p:spPr>
            <a:xfrm>
              <a:off x="1276966" y="2459252"/>
              <a:ext cx="303750" cy="231931"/>
            </a:xfrm>
            <a:custGeom>
              <a:avLst/>
              <a:gdLst/>
              <a:ahLst/>
              <a:cxnLst/>
              <a:rect l="l" t="t" r="r" b="b"/>
              <a:pathLst>
                <a:path w="1781" h="1360" extrusionOk="0">
                  <a:moveTo>
                    <a:pt x="0" y="0"/>
                  </a:moveTo>
                  <a:lnTo>
                    <a:pt x="0" y="331"/>
                  </a:lnTo>
                  <a:lnTo>
                    <a:pt x="1781" y="1359"/>
                  </a:lnTo>
                  <a:lnTo>
                    <a:pt x="1781" y="1029"/>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2370;p36">
              <a:extLst>
                <a:ext uri="{FF2B5EF4-FFF2-40B4-BE49-F238E27FC236}">
                  <a16:creationId xmlns:a16="http://schemas.microsoft.com/office/drawing/2014/main" id="{DF12B58B-AD80-4E7A-A2A2-66C3CE664315}"/>
                </a:ext>
              </a:extLst>
            </p:cNvPr>
            <p:cNvSpPr/>
            <p:nvPr/>
          </p:nvSpPr>
          <p:spPr>
            <a:xfrm>
              <a:off x="1276966" y="2445439"/>
              <a:ext cx="653548" cy="203110"/>
            </a:xfrm>
            <a:custGeom>
              <a:avLst/>
              <a:gdLst/>
              <a:ahLst/>
              <a:cxnLst/>
              <a:rect l="l" t="t" r="r" b="b"/>
              <a:pathLst>
                <a:path w="3832" h="1191" extrusionOk="0">
                  <a:moveTo>
                    <a:pt x="141" y="0"/>
                  </a:moveTo>
                  <a:lnTo>
                    <a:pt x="0" y="81"/>
                  </a:lnTo>
                  <a:lnTo>
                    <a:pt x="1781" y="1110"/>
                  </a:lnTo>
                  <a:lnTo>
                    <a:pt x="1923" y="1191"/>
                  </a:lnTo>
                  <a:lnTo>
                    <a:pt x="2062" y="1110"/>
                  </a:lnTo>
                  <a:lnTo>
                    <a:pt x="3831" y="81"/>
                  </a:lnTo>
                  <a:lnTo>
                    <a:pt x="3691" y="0"/>
                  </a:lnTo>
                  <a:lnTo>
                    <a:pt x="1921" y="1028"/>
                  </a:lnTo>
                  <a:lnTo>
                    <a:pt x="141" y="0"/>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Straight Connector 9">
            <a:extLst>
              <a:ext uri="{FF2B5EF4-FFF2-40B4-BE49-F238E27FC236}">
                <a16:creationId xmlns:a16="http://schemas.microsoft.com/office/drawing/2014/main" id="{E699705E-7F7B-4986-B34F-13BA95AA567D}"/>
              </a:ext>
            </a:extLst>
          </p:cNvPr>
          <p:cNvSpPr/>
          <p:nvPr/>
        </p:nvSpPr>
        <p:spPr>
          <a:xfrm>
            <a:off x="4404884" y="2894074"/>
            <a:ext cx="90953" cy="305767"/>
          </a:xfrm>
          <a:custGeom>
            <a:avLst/>
            <a:gdLst/>
            <a:ahLst/>
            <a:cxnLst/>
            <a:rect l="0" t="0" r="0" b="0"/>
            <a:pathLst>
              <a:path>
                <a:moveTo>
                  <a:pt x="45720" y="0"/>
                </a:moveTo>
                <a:lnTo>
                  <a:pt x="45720" y="297842"/>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sp>
      <p:sp>
        <p:nvSpPr>
          <p:cNvPr id="354" name="Straight Connector 9">
            <a:extLst>
              <a:ext uri="{FF2B5EF4-FFF2-40B4-BE49-F238E27FC236}">
                <a16:creationId xmlns:a16="http://schemas.microsoft.com/office/drawing/2014/main" id="{E699705E-7F7B-4986-B34F-13BA95AA567D}"/>
              </a:ext>
            </a:extLst>
          </p:cNvPr>
          <p:cNvSpPr/>
          <p:nvPr/>
        </p:nvSpPr>
        <p:spPr>
          <a:xfrm>
            <a:off x="4409331" y="3873642"/>
            <a:ext cx="243354" cy="305767"/>
          </a:xfrm>
          <a:custGeom>
            <a:avLst/>
            <a:gdLst/>
            <a:ahLst/>
            <a:cxnLst/>
            <a:rect l="0" t="0" r="0" b="0"/>
            <a:pathLst>
              <a:path>
                <a:moveTo>
                  <a:pt x="45720" y="0"/>
                </a:moveTo>
                <a:lnTo>
                  <a:pt x="45720" y="297842"/>
                </a:lnTo>
              </a:path>
            </a:pathLst>
          </a:cu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sp>
      <p:cxnSp>
        <p:nvCxnSpPr>
          <p:cNvPr id="17" name="Straight Connector 16"/>
          <p:cNvCxnSpPr/>
          <p:nvPr/>
        </p:nvCxnSpPr>
        <p:spPr>
          <a:xfrm>
            <a:off x="3487659" y="4529585"/>
            <a:ext cx="24905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369" name="Straight Connector 368"/>
          <p:cNvCxnSpPr/>
          <p:nvPr/>
        </p:nvCxnSpPr>
        <p:spPr>
          <a:xfrm>
            <a:off x="5165707" y="4522338"/>
            <a:ext cx="249055"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1264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81"/>
                                        </p:tgtEl>
                                        <p:attrNameLst>
                                          <p:attrName>style.visibility</p:attrName>
                                        </p:attrNameLst>
                                      </p:cBhvr>
                                      <p:to>
                                        <p:strVal val="visible"/>
                                      </p:to>
                                    </p:set>
                                    <p:anim calcmode="lin" valueType="num">
                                      <p:cBhvr additive="base">
                                        <p:cTn id="7" dur="1000" fill="hold"/>
                                        <p:tgtEl>
                                          <p:spTgt spid="1781"/>
                                        </p:tgtEl>
                                        <p:attrNameLst>
                                          <p:attrName>ppt_x</p:attrName>
                                        </p:attrNameLst>
                                      </p:cBhvr>
                                      <p:tavLst>
                                        <p:tav tm="0">
                                          <p:val>
                                            <p:strVal val="0-#ppt_w/2"/>
                                          </p:val>
                                        </p:tav>
                                        <p:tav tm="100000">
                                          <p:val>
                                            <p:strVal val="#ppt_x"/>
                                          </p:val>
                                        </p:tav>
                                      </p:tavLst>
                                    </p:anim>
                                    <p:anim calcmode="lin" valueType="num">
                                      <p:cBhvr additive="base">
                                        <p:cTn id="8" dur="1000" fill="hold"/>
                                        <p:tgtEl>
                                          <p:spTgt spid="178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95"/>
                                        </p:tgtEl>
                                        <p:attrNameLst>
                                          <p:attrName>style.visibility</p:attrName>
                                        </p:attrNameLst>
                                      </p:cBhvr>
                                      <p:to>
                                        <p:strVal val="visible"/>
                                      </p:to>
                                    </p:set>
                                    <p:anim calcmode="lin" valueType="num">
                                      <p:cBhvr additive="base">
                                        <p:cTn id="11" dur="1000" fill="hold"/>
                                        <p:tgtEl>
                                          <p:spTgt spid="1795"/>
                                        </p:tgtEl>
                                        <p:attrNameLst>
                                          <p:attrName>ppt_x</p:attrName>
                                        </p:attrNameLst>
                                      </p:cBhvr>
                                      <p:tavLst>
                                        <p:tav tm="0">
                                          <p:val>
                                            <p:strVal val="0-#ppt_w/2"/>
                                          </p:val>
                                        </p:tav>
                                        <p:tav tm="100000">
                                          <p:val>
                                            <p:strVal val="#ppt_x"/>
                                          </p:val>
                                        </p:tav>
                                      </p:tavLst>
                                    </p:anim>
                                    <p:anim calcmode="lin" valueType="num">
                                      <p:cBhvr additive="base">
                                        <p:cTn id="12" dur="1000" fill="hold"/>
                                        <p:tgtEl>
                                          <p:spTgt spid="1795"/>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1000"/>
                                        <p:tgtEl>
                                          <p:spTgt spid="2"/>
                                        </p:tgtEl>
                                      </p:cBhvr>
                                    </p:animEffect>
                                  </p:childTnLst>
                                </p:cTn>
                              </p:par>
                              <p:par>
                                <p:cTn id="16" presetID="2" presetClass="entr" presetSubtype="8" decel="10000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1000" fill="hold"/>
                                        <p:tgtEl>
                                          <p:spTgt spid="3"/>
                                        </p:tgtEl>
                                        <p:attrNameLst>
                                          <p:attrName>ppt_x</p:attrName>
                                        </p:attrNameLst>
                                      </p:cBhvr>
                                      <p:tavLst>
                                        <p:tav tm="0">
                                          <p:val>
                                            <p:strVal val="0-#ppt_w/2"/>
                                          </p:val>
                                        </p:tav>
                                        <p:tav tm="100000">
                                          <p:val>
                                            <p:strVal val="#ppt_x"/>
                                          </p:val>
                                        </p:tav>
                                      </p:tavLst>
                                    </p:anim>
                                    <p:anim calcmode="lin" valueType="num">
                                      <p:cBhvr additive="base">
                                        <p:cTn id="23" dur="1000" fill="hold"/>
                                        <p:tgtEl>
                                          <p:spTgt spid="3"/>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1000" fill="hold"/>
                                        <p:tgtEl>
                                          <p:spTgt spid="5"/>
                                        </p:tgtEl>
                                        <p:attrNameLst>
                                          <p:attrName>ppt_x</p:attrName>
                                        </p:attrNameLst>
                                      </p:cBhvr>
                                      <p:tavLst>
                                        <p:tav tm="0">
                                          <p:val>
                                            <p:strVal val="0-#ppt_w/2"/>
                                          </p:val>
                                        </p:tav>
                                        <p:tav tm="100000">
                                          <p:val>
                                            <p:strVal val="#ppt_x"/>
                                          </p:val>
                                        </p:tav>
                                      </p:tavLst>
                                    </p:anim>
                                    <p:anim calcmode="lin" valueType="num">
                                      <p:cBhvr additive="base">
                                        <p:cTn id="27"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 grpId="0"/>
      <p:bldP spid="17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grpSp>
        <p:nvGrpSpPr>
          <p:cNvPr id="2" name="Group 1">
            <a:extLst>
              <a:ext uri="{FF2B5EF4-FFF2-40B4-BE49-F238E27FC236}">
                <a16:creationId xmlns:a16="http://schemas.microsoft.com/office/drawing/2014/main" id="{13A6C268-059E-4FB7-99F1-9916B4AC537F}"/>
              </a:ext>
            </a:extLst>
          </p:cNvPr>
          <p:cNvGrpSpPr/>
          <p:nvPr/>
        </p:nvGrpSpPr>
        <p:grpSpPr>
          <a:xfrm>
            <a:off x="3471610" y="2789865"/>
            <a:ext cx="1253707" cy="384900"/>
            <a:chOff x="1263575" y="3112013"/>
            <a:chExt cx="1253707" cy="384900"/>
          </a:xfrm>
        </p:grpSpPr>
        <p:sp>
          <p:nvSpPr>
            <p:cNvPr id="1970" name="Google Shape;1970;p33"/>
            <p:cNvSpPr/>
            <p:nvPr/>
          </p:nvSpPr>
          <p:spPr>
            <a:xfrm>
              <a:off x="1263575" y="3112013"/>
              <a:ext cx="1027500" cy="3849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rot="5400000">
              <a:off x="2323032" y="3191363"/>
              <a:ext cx="162300" cy="226200"/>
            </a:xfrm>
            <a:prstGeom prst="triangle">
              <a:avLst>
                <a:gd name="adj" fmla="val 50000"/>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Phone">
            <a:extLst>
              <a:ext uri="{FF2B5EF4-FFF2-40B4-BE49-F238E27FC236}">
                <a16:creationId xmlns:a16="http://schemas.microsoft.com/office/drawing/2014/main" id="{06141BFC-EB17-497F-BEC5-AE55E73A88EF}"/>
              </a:ext>
            </a:extLst>
          </p:cNvPr>
          <p:cNvGrpSpPr/>
          <p:nvPr/>
        </p:nvGrpSpPr>
        <p:grpSpPr>
          <a:xfrm>
            <a:off x="4529005" y="2579247"/>
            <a:ext cx="3080744" cy="1837437"/>
            <a:chOff x="4529005" y="2579247"/>
            <a:chExt cx="3080744" cy="1837437"/>
          </a:xfrm>
        </p:grpSpPr>
        <p:sp>
          <p:nvSpPr>
            <p:cNvPr id="1801" name="Google Shape;1801;p33"/>
            <p:cNvSpPr/>
            <p:nvPr/>
          </p:nvSpPr>
          <p:spPr>
            <a:xfrm>
              <a:off x="5568567" y="4239278"/>
              <a:ext cx="119678" cy="152178"/>
            </a:xfrm>
            <a:custGeom>
              <a:avLst/>
              <a:gdLst/>
              <a:ahLst/>
              <a:cxnLst/>
              <a:rect l="l" t="t" r="r" b="b"/>
              <a:pathLst>
                <a:path w="593" h="754" extrusionOk="0">
                  <a:moveTo>
                    <a:pt x="1" y="0"/>
                  </a:moveTo>
                  <a:lnTo>
                    <a:pt x="1" y="683"/>
                  </a:lnTo>
                  <a:cubicBezTo>
                    <a:pt x="82" y="730"/>
                    <a:pt x="189" y="754"/>
                    <a:pt x="296" y="754"/>
                  </a:cubicBezTo>
                  <a:cubicBezTo>
                    <a:pt x="403" y="754"/>
                    <a:pt x="510" y="730"/>
                    <a:pt x="592" y="683"/>
                  </a:cubicBezTo>
                  <a:lnTo>
                    <a:pt x="592" y="0"/>
                  </a:lnTo>
                  <a:cubicBezTo>
                    <a:pt x="510" y="47"/>
                    <a:pt x="403" y="71"/>
                    <a:pt x="296" y="71"/>
                  </a:cubicBezTo>
                  <a:cubicBezTo>
                    <a:pt x="189" y="71"/>
                    <a:pt x="82" y="47"/>
                    <a:pt x="1"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5568567" y="4239479"/>
              <a:ext cx="4238" cy="139866"/>
            </a:xfrm>
            <a:custGeom>
              <a:avLst/>
              <a:gdLst/>
              <a:ahLst/>
              <a:cxnLst/>
              <a:rect l="l" t="t" r="r" b="b"/>
              <a:pathLst>
                <a:path w="21" h="693" extrusionOk="0">
                  <a:moveTo>
                    <a:pt x="1" y="1"/>
                  </a:moveTo>
                  <a:lnTo>
                    <a:pt x="1" y="682"/>
                  </a:lnTo>
                  <a:lnTo>
                    <a:pt x="21" y="692"/>
                  </a:lnTo>
                  <a:lnTo>
                    <a:pt x="21" y="12"/>
                  </a:lnTo>
                  <a:cubicBezTo>
                    <a:pt x="14" y="8"/>
                    <a:pt x="6" y="3"/>
                    <a:pt x="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5572603" y="4242103"/>
              <a:ext cx="96469" cy="149554"/>
            </a:xfrm>
            <a:custGeom>
              <a:avLst/>
              <a:gdLst/>
              <a:ahLst/>
              <a:cxnLst/>
              <a:rect l="l" t="t" r="r" b="b"/>
              <a:pathLst>
                <a:path w="478" h="741" extrusionOk="0">
                  <a:moveTo>
                    <a:pt x="1" y="1"/>
                  </a:moveTo>
                  <a:lnTo>
                    <a:pt x="1" y="681"/>
                  </a:lnTo>
                  <a:cubicBezTo>
                    <a:pt x="84" y="720"/>
                    <a:pt x="174" y="740"/>
                    <a:pt x="267" y="740"/>
                  </a:cubicBezTo>
                  <a:cubicBezTo>
                    <a:pt x="270" y="740"/>
                    <a:pt x="273" y="740"/>
                    <a:pt x="276" y="740"/>
                  </a:cubicBezTo>
                  <a:cubicBezTo>
                    <a:pt x="344" y="740"/>
                    <a:pt x="413" y="730"/>
                    <a:pt x="478" y="711"/>
                  </a:cubicBezTo>
                  <a:lnTo>
                    <a:pt x="478" y="28"/>
                  </a:lnTo>
                  <a:cubicBezTo>
                    <a:pt x="413" y="48"/>
                    <a:pt x="344" y="59"/>
                    <a:pt x="276" y="59"/>
                  </a:cubicBezTo>
                  <a:cubicBezTo>
                    <a:pt x="273" y="59"/>
                    <a:pt x="270" y="59"/>
                    <a:pt x="267" y="59"/>
                  </a:cubicBezTo>
                  <a:cubicBezTo>
                    <a:pt x="174" y="59"/>
                    <a:pt x="85" y="38"/>
                    <a:pt x="1"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5669274" y="4239278"/>
              <a:ext cx="19173" cy="146527"/>
            </a:xfrm>
            <a:custGeom>
              <a:avLst/>
              <a:gdLst/>
              <a:ahLst/>
              <a:cxnLst/>
              <a:rect l="l" t="t" r="r" b="b"/>
              <a:pathLst>
                <a:path w="95" h="726" extrusionOk="0">
                  <a:moveTo>
                    <a:pt x="95" y="0"/>
                  </a:moveTo>
                  <a:cubicBezTo>
                    <a:pt x="64" y="19"/>
                    <a:pt x="34" y="32"/>
                    <a:pt x="0" y="42"/>
                  </a:cubicBezTo>
                  <a:lnTo>
                    <a:pt x="0" y="725"/>
                  </a:lnTo>
                  <a:cubicBezTo>
                    <a:pt x="32" y="714"/>
                    <a:pt x="64" y="700"/>
                    <a:pt x="95" y="683"/>
                  </a:cubicBezTo>
                  <a:lnTo>
                    <a:pt x="9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5481584" y="3989617"/>
              <a:ext cx="96267" cy="58126"/>
            </a:xfrm>
            <a:custGeom>
              <a:avLst/>
              <a:gdLst/>
              <a:ahLst/>
              <a:cxnLst/>
              <a:rect l="l" t="t" r="r" b="b"/>
              <a:pathLst>
                <a:path w="477" h="288" extrusionOk="0">
                  <a:moveTo>
                    <a:pt x="24" y="0"/>
                  </a:moveTo>
                  <a:cubicBezTo>
                    <a:pt x="17" y="0"/>
                    <a:pt x="10" y="4"/>
                    <a:pt x="7" y="10"/>
                  </a:cubicBezTo>
                  <a:cubicBezTo>
                    <a:pt x="1" y="19"/>
                    <a:pt x="5" y="31"/>
                    <a:pt x="14" y="36"/>
                  </a:cubicBezTo>
                  <a:lnTo>
                    <a:pt x="445" y="284"/>
                  </a:lnTo>
                  <a:cubicBezTo>
                    <a:pt x="448" y="286"/>
                    <a:pt x="451" y="287"/>
                    <a:pt x="454" y="287"/>
                  </a:cubicBezTo>
                  <a:cubicBezTo>
                    <a:pt x="461" y="287"/>
                    <a:pt x="467" y="284"/>
                    <a:pt x="471" y="277"/>
                  </a:cubicBezTo>
                  <a:cubicBezTo>
                    <a:pt x="476" y="268"/>
                    <a:pt x="472" y="257"/>
                    <a:pt x="463" y="251"/>
                  </a:cubicBezTo>
                  <a:lnTo>
                    <a:pt x="34" y="3"/>
                  </a:lnTo>
                  <a:cubicBezTo>
                    <a:pt x="31" y="1"/>
                    <a:pt x="27" y="0"/>
                    <a:pt x="2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5443844" y="4014442"/>
              <a:ext cx="96872" cy="58328"/>
            </a:xfrm>
            <a:custGeom>
              <a:avLst/>
              <a:gdLst/>
              <a:ahLst/>
              <a:cxnLst/>
              <a:rect l="l" t="t" r="r" b="b"/>
              <a:pathLst>
                <a:path w="480" h="289" extrusionOk="0">
                  <a:moveTo>
                    <a:pt x="24" y="1"/>
                  </a:moveTo>
                  <a:cubicBezTo>
                    <a:pt x="17" y="1"/>
                    <a:pt x="10" y="5"/>
                    <a:pt x="7" y="11"/>
                  </a:cubicBezTo>
                  <a:cubicBezTo>
                    <a:pt x="1" y="21"/>
                    <a:pt x="4" y="32"/>
                    <a:pt x="12" y="38"/>
                  </a:cubicBezTo>
                  <a:lnTo>
                    <a:pt x="443" y="286"/>
                  </a:lnTo>
                  <a:cubicBezTo>
                    <a:pt x="446" y="287"/>
                    <a:pt x="449" y="288"/>
                    <a:pt x="452" y="288"/>
                  </a:cubicBezTo>
                  <a:cubicBezTo>
                    <a:pt x="469" y="288"/>
                    <a:pt x="480" y="264"/>
                    <a:pt x="463" y="251"/>
                  </a:cubicBezTo>
                  <a:lnTo>
                    <a:pt x="462" y="251"/>
                  </a:lnTo>
                  <a:lnTo>
                    <a:pt x="33" y="3"/>
                  </a:lnTo>
                  <a:cubicBezTo>
                    <a:pt x="30" y="2"/>
                    <a:pt x="27" y="1"/>
                    <a:pt x="2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5400857" y="4047340"/>
              <a:ext cx="82543" cy="48640"/>
            </a:xfrm>
            <a:custGeom>
              <a:avLst/>
              <a:gdLst/>
              <a:ahLst/>
              <a:cxnLst/>
              <a:rect l="l" t="t" r="r" b="b"/>
              <a:pathLst>
                <a:path w="409" h="241" extrusionOk="0">
                  <a:moveTo>
                    <a:pt x="26" y="1"/>
                  </a:moveTo>
                  <a:cubicBezTo>
                    <a:pt x="11" y="1"/>
                    <a:pt x="1" y="22"/>
                    <a:pt x="17" y="32"/>
                  </a:cubicBezTo>
                  <a:lnTo>
                    <a:pt x="378" y="239"/>
                  </a:lnTo>
                  <a:cubicBezTo>
                    <a:pt x="380" y="240"/>
                    <a:pt x="383" y="241"/>
                    <a:pt x="385" y="241"/>
                  </a:cubicBezTo>
                  <a:cubicBezTo>
                    <a:pt x="400" y="241"/>
                    <a:pt x="409" y="220"/>
                    <a:pt x="394" y="210"/>
                  </a:cubicBezTo>
                  <a:lnTo>
                    <a:pt x="394" y="210"/>
                  </a:lnTo>
                  <a:lnTo>
                    <a:pt x="394" y="212"/>
                  </a:lnTo>
                  <a:lnTo>
                    <a:pt x="34" y="3"/>
                  </a:lnTo>
                  <a:cubicBezTo>
                    <a:pt x="31" y="1"/>
                    <a:pt x="28" y="1"/>
                    <a:pt x="26"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4529005" y="3272322"/>
              <a:ext cx="3059553" cy="1144362"/>
            </a:xfrm>
            <a:custGeom>
              <a:avLst/>
              <a:gdLst/>
              <a:ahLst/>
              <a:cxnLst/>
              <a:rect l="l" t="t" r="r" b="b"/>
              <a:pathLst>
                <a:path w="15160" h="5670" extrusionOk="0">
                  <a:moveTo>
                    <a:pt x="613" y="2169"/>
                  </a:moveTo>
                  <a:lnTo>
                    <a:pt x="5152" y="4791"/>
                  </a:lnTo>
                  <a:cubicBezTo>
                    <a:pt x="5159" y="4794"/>
                    <a:pt x="5166" y="4798"/>
                    <a:pt x="5173" y="4801"/>
                  </a:cubicBezTo>
                  <a:cubicBezTo>
                    <a:pt x="5256" y="4840"/>
                    <a:pt x="5347" y="4861"/>
                    <a:pt x="5438" y="4861"/>
                  </a:cubicBezTo>
                  <a:cubicBezTo>
                    <a:pt x="5439" y="4861"/>
                    <a:pt x="5440" y="4861"/>
                    <a:pt x="5441" y="4861"/>
                  </a:cubicBezTo>
                  <a:lnTo>
                    <a:pt x="5441" y="4861"/>
                  </a:lnTo>
                  <a:cubicBezTo>
                    <a:pt x="5441" y="4861"/>
                    <a:pt x="5441" y="4861"/>
                    <a:pt x="5441" y="4861"/>
                  </a:cubicBezTo>
                  <a:cubicBezTo>
                    <a:pt x="5444" y="4861"/>
                    <a:pt x="5447" y="4861"/>
                    <a:pt x="5450" y="4861"/>
                  </a:cubicBezTo>
                  <a:lnTo>
                    <a:pt x="5447" y="4861"/>
                  </a:lnTo>
                  <a:cubicBezTo>
                    <a:pt x="5445" y="4861"/>
                    <a:pt x="5443" y="4861"/>
                    <a:pt x="5441" y="4861"/>
                  </a:cubicBezTo>
                  <a:lnTo>
                    <a:pt x="5441" y="4861"/>
                  </a:lnTo>
                  <a:cubicBezTo>
                    <a:pt x="5341" y="4861"/>
                    <a:pt x="5243" y="4838"/>
                    <a:pt x="5156" y="4791"/>
                  </a:cubicBezTo>
                  <a:lnTo>
                    <a:pt x="613" y="2169"/>
                  </a:lnTo>
                  <a:close/>
                  <a:moveTo>
                    <a:pt x="15160" y="0"/>
                  </a:moveTo>
                  <a:cubicBezTo>
                    <a:pt x="15154" y="3"/>
                    <a:pt x="15148" y="7"/>
                    <a:pt x="15143" y="10"/>
                  </a:cubicBezTo>
                  <a:lnTo>
                    <a:pt x="5745" y="5474"/>
                  </a:lnTo>
                  <a:cubicBezTo>
                    <a:pt x="5651" y="5521"/>
                    <a:pt x="5550" y="5545"/>
                    <a:pt x="5448" y="5545"/>
                  </a:cubicBezTo>
                  <a:cubicBezTo>
                    <a:pt x="5347" y="5545"/>
                    <a:pt x="5245" y="5521"/>
                    <a:pt x="5152" y="5474"/>
                  </a:cubicBezTo>
                  <a:lnTo>
                    <a:pt x="234" y="2636"/>
                  </a:lnTo>
                  <a:lnTo>
                    <a:pt x="234" y="2635"/>
                  </a:lnTo>
                  <a:cubicBezTo>
                    <a:pt x="170" y="2591"/>
                    <a:pt x="137" y="2536"/>
                    <a:pt x="137" y="2480"/>
                  </a:cubicBezTo>
                  <a:lnTo>
                    <a:pt x="137" y="2448"/>
                  </a:lnTo>
                  <a:lnTo>
                    <a:pt x="137" y="2448"/>
                  </a:lnTo>
                  <a:cubicBezTo>
                    <a:pt x="1" y="2543"/>
                    <a:pt x="8" y="2686"/>
                    <a:pt x="163" y="2774"/>
                  </a:cubicBezTo>
                  <a:lnTo>
                    <a:pt x="5057" y="5599"/>
                  </a:lnTo>
                  <a:cubicBezTo>
                    <a:pt x="5150" y="5646"/>
                    <a:pt x="5251" y="5669"/>
                    <a:pt x="5353" y="5669"/>
                  </a:cubicBezTo>
                  <a:cubicBezTo>
                    <a:pt x="5454" y="5669"/>
                    <a:pt x="5555" y="5646"/>
                    <a:pt x="5649" y="5599"/>
                  </a:cubicBezTo>
                  <a:lnTo>
                    <a:pt x="15044" y="135"/>
                  </a:lnTo>
                  <a:cubicBezTo>
                    <a:pt x="15109" y="97"/>
                    <a:pt x="15147" y="49"/>
                    <a:pt x="15160" y="2"/>
                  </a:cubicBezTo>
                  <a:lnTo>
                    <a:pt x="1516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7584925" y="3101980"/>
              <a:ext cx="24824" cy="172563"/>
            </a:xfrm>
            <a:custGeom>
              <a:avLst/>
              <a:gdLst/>
              <a:ahLst/>
              <a:cxnLst/>
              <a:rect l="l" t="t" r="r" b="b"/>
              <a:pathLst>
                <a:path w="123" h="855" extrusionOk="0">
                  <a:moveTo>
                    <a:pt x="122" y="0"/>
                  </a:moveTo>
                  <a:cubicBezTo>
                    <a:pt x="122" y="64"/>
                    <a:pt x="80" y="123"/>
                    <a:pt x="1" y="171"/>
                  </a:cubicBezTo>
                  <a:lnTo>
                    <a:pt x="1" y="854"/>
                  </a:lnTo>
                  <a:cubicBezTo>
                    <a:pt x="80" y="809"/>
                    <a:pt x="122" y="745"/>
                    <a:pt x="122" y="685"/>
                  </a:cubicBezTo>
                  <a:lnTo>
                    <a:pt x="122"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7584724" y="3179683"/>
              <a:ext cx="3835" cy="94859"/>
            </a:xfrm>
            <a:custGeom>
              <a:avLst/>
              <a:gdLst/>
              <a:ahLst/>
              <a:cxnLst/>
              <a:rect l="l" t="t" r="r" b="b"/>
              <a:pathLst>
                <a:path w="19" h="470" extrusionOk="0">
                  <a:moveTo>
                    <a:pt x="17" y="1"/>
                  </a:moveTo>
                  <a:lnTo>
                    <a:pt x="17" y="2"/>
                  </a:lnTo>
                  <a:lnTo>
                    <a:pt x="17" y="2"/>
                  </a:lnTo>
                  <a:lnTo>
                    <a:pt x="19" y="1"/>
                  </a:lnTo>
                  <a:close/>
                  <a:moveTo>
                    <a:pt x="17" y="2"/>
                  </a:moveTo>
                  <a:lnTo>
                    <a:pt x="0" y="11"/>
                  </a:lnTo>
                  <a:lnTo>
                    <a:pt x="0" y="469"/>
                  </a:lnTo>
                  <a:lnTo>
                    <a:pt x="7" y="466"/>
                  </a:lnTo>
                  <a:cubicBezTo>
                    <a:pt x="10" y="463"/>
                    <a:pt x="13" y="462"/>
                    <a:pt x="17" y="459"/>
                  </a:cubicBezTo>
                  <a:lnTo>
                    <a:pt x="17" y="2"/>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7588356" y="3167776"/>
              <a:ext cx="21393" cy="104748"/>
            </a:xfrm>
            <a:custGeom>
              <a:avLst/>
              <a:gdLst/>
              <a:ahLst/>
              <a:cxnLst/>
              <a:rect l="l" t="t" r="r" b="b"/>
              <a:pathLst>
                <a:path w="106" h="519" extrusionOk="0">
                  <a:moveTo>
                    <a:pt x="105" y="0"/>
                  </a:moveTo>
                  <a:lnTo>
                    <a:pt x="1" y="60"/>
                  </a:lnTo>
                  <a:lnTo>
                    <a:pt x="1" y="518"/>
                  </a:lnTo>
                  <a:cubicBezTo>
                    <a:pt x="69" y="475"/>
                    <a:pt x="105" y="417"/>
                    <a:pt x="105" y="359"/>
                  </a:cubicBezTo>
                  <a:lnTo>
                    <a:pt x="105"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556654" y="3634804"/>
              <a:ext cx="24622" cy="172563"/>
            </a:xfrm>
            <a:custGeom>
              <a:avLst/>
              <a:gdLst/>
              <a:ahLst/>
              <a:cxnLst/>
              <a:rect l="l" t="t" r="r" b="b"/>
              <a:pathLst>
                <a:path w="122" h="855" extrusionOk="0">
                  <a:moveTo>
                    <a:pt x="0" y="1"/>
                  </a:moveTo>
                  <a:lnTo>
                    <a:pt x="0" y="684"/>
                  </a:lnTo>
                  <a:cubicBezTo>
                    <a:pt x="0" y="746"/>
                    <a:pt x="41" y="810"/>
                    <a:pt x="122" y="855"/>
                  </a:cubicBezTo>
                  <a:lnTo>
                    <a:pt x="122" y="172"/>
                  </a:lnTo>
                  <a:cubicBezTo>
                    <a:pt x="41" y="125"/>
                    <a:pt x="0" y="63"/>
                    <a:pt x="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556654" y="3635208"/>
              <a:ext cx="11302" cy="161664"/>
            </a:xfrm>
            <a:custGeom>
              <a:avLst/>
              <a:gdLst/>
              <a:ahLst/>
              <a:cxnLst/>
              <a:rect l="l" t="t" r="r" b="b"/>
              <a:pathLst>
                <a:path w="56" h="801" extrusionOk="0">
                  <a:moveTo>
                    <a:pt x="0" y="0"/>
                  </a:moveTo>
                  <a:lnTo>
                    <a:pt x="0" y="682"/>
                  </a:lnTo>
                  <a:lnTo>
                    <a:pt x="0" y="683"/>
                  </a:lnTo>
                  <a:cubicBezTo>
                    <a:pt x="0" y="709"/>
                    <a:pt x="7" y="735"/>
                    <a:pt x="20" y="759"/>
                  </a:cubicBezTo>
                  <a:cubicBezTo>
                    <a:pt x="29" y="774"/>
                    <a:pt x="42" y="788"/>
                    <a:pt x="55" y="801"/>
                  </a:cubicBezTo>
                  <a:lnTo>
                    <a:pt x="55" y="119"/>
                  </a:lnTo>
                  <a:cubicBezTo>
                    <a:pt x="42" y="106"/>
                    <a:pt x="31" y="91"/>
                    <a:pt x="20" y="74"/>
                  </a:cubicBezTo>
                  <a:cubicBezTo>
                    <a:pt x="7" y="52"/>
                    <a:pt x="0" y="26"/>
                    <a:pt x="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567754" y="3659225"/>
              <a:ext cx="8275" cy="144307"/>
            </a:xfrm>
            <a:custGeom>
              <a:avLst/>
              <a:gdLst/>
              <a:ahLst/>
              <a:cxnLst/>
              <a:rect l="l" t="t" r="r" b="b"/>
              <a:pathLst>
                <a:path w="41" h="715" extrusionOk="0">
                  <a:moveTo>
                    <a:pt x="0" y="0"/>
                  </a:moveTo>
                  <a:lnTo>
                    <a:pt x="0" y="682"/>
                  </a:lnTo>
                  <a:cubicBezTo>
                    <a:pt x="13" y="693"/>
                    <a:pt x="26" y="705"/>
                    <a:pt x="41" y="715"/>
                  </a:cubicBezTo>
                  <a:lnTo>
                    <a:pt x="31" y="28"/>
                  </a:lnTo>
                  <a:lnTo>
                    <a:pt x="34" y="29"/>
                  </a:lnTo>
                  <a:cubicBezTo>
                    <a:pt x="22" y="20"/>
                    <a:pt x="10" y="12"/>
                    <a:pt x="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7532453" y="3181702"/>
              <a:ext cx="52674" cy="67814"/>
            </a:xfrm>
            <a:custGeom>
              <a:avLst/>
              <a:gdLst/>
              <a:ahLst/>
              <a:cxnLst/>
              <a:rect l="l" t="t" r="r" b="b"/>
              <a:pathLst>
                <a:path w="261" h="336" extrusionOk="0">
                  <a:moveTo>
                    <a:pt x="261" y="1"/>
                  </a:moveTo>
                  <a:lnTo>
                    <a:pt x="1" y="152"/>
                  </a:lnTo>
                  <a:lnTo>
                    <a:pt x="159" y="242"/>
                  </a:lnTo>
                  <a:cubicBezTo>
                    <a:pt x="200" y="263"/>
                    <a:pt x="236" y="297"/>
                    <a:pt x="261" y="336"/>
                  </a:cubicBezTo>
                  <a:lnTo>
                    <a:pt x="26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5688043" y="3212178"/>
              <a:ext cx="1897084" cy="1165150"/>
            </a:xfrm>
            <a:custGeom>
              <a:avLst/>
              <a:gdLst/>
              <a:ahLst/>
              <a:cxnLst/>
              <a:rect l="l" t="t" r="r" b="b"/>
              <a:pathLst>
                <a:path w="9400" h="5773" extrusionOk="0">
                  <a:moveTo>
                    <a:pt x="9140" y="1"/>
                  </a:moveTo>
                  <a:lnTo>
                    <a:pt x="8574" y="327"/>
                  </a:lnTo>
                  <a:cubicBezTo>
                    <a:pt x="8530" y="348"/>
                    <a:pt x="8483" y="359"/>
                    <a:pt x="8435" y="359"/>
                  </a:cubicBezTo>
                  <a:cubicBezTo>
                    <a:pt x="8385" y="359"/>
                    <a:pt x="8334" y="347"/>
                    <a:pt x="8289" y="323"/>
                  </a:cubicBezTo>
                  <a:lnTo>
                    <a:pt x="8287" y="321"/>
                  </a:lnTo>
                  <a:lnTo>
                    <a:pt x="8245" y="298"/>
                  </a:lnTo>
                  <a:lnTo>
                    <a:pt x="7519" y="720"/>
                  </a:lnTo>
                  <a:cubicBezTo>
                    <a:pt x="7506" y="756"/>
                    <a:pt x="7497" y="777"/>
                    <a:pt x="7497" y="777"/>
                  </a:cubicBezTo>
                  <a:cubicBezTo>
                    <a:pt x="7497" y="777"/>
                    <a:pt x="7497" y="762"/>
                    <a:pt x="7500" y="732"/>
                  </a:cubicBezTo>
                  <a:lnTo>
                    <a:pt x="7500" y="732"/>
                  </a:lnTo>
                  <a:lnTo>
                    <a:pt x="3" y="5089"/>
                  </a:lnTo>
                  <a:lnTo>
                    <a:pt x="0" y="5092"/>
                  </a:lnTo>
                  <a:lnTo>
                    <a:pt x="0" y="5772"/>
                  </a:lnTo>
                  <a:lnTo>
                    <a:pt x="9400" y="308"/>
                  </a:lnTo>
                  <a:lnTo>
                    <a:pt x="9400" y="185"/>
                  </a:lnTo>
                  <a:cubicBezTo>
                    <a:pt x="9375" y="146"/>
                    <a:pt x="9339" y="112"/>
                    <a:pt x="9298" y="91"/>
                  </a:cubicBezTo>
                  <a:lnTo>
                    <a:pt x="9140"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4574414" y="3665078"/>
              <a:ext cx="78305" cy="86988"/>
            </a:xfrm>
            <a:custGeom>
              <a:avLst/>
              <a:gdLst/>
              <a:ahLst/>
              <a:cxnLst/>
              <a:rect l="l" t="t" r="r" b="b"/>
              <a:pathLst>
                <a:path w="388" h="431" extrusionOk="0">
                  <a:moveTo>
                    <a:pt x="1" y="0"/>
                  </a:moveTo>
                  <a:lnTo>
                    <a:pt x="1" y="0"/>
                  </a:lnTo>
                  <a:cubicBezTo>
                    <a:pt x="11" y="7"/>
                    <a:pt x="22" y="15"/>
                    <a:pt x="34" y="22"/>
                  </a:cubicBezTo>
                  <a:lnTo>
                    <a:pt x="34" y="431"/>
                  </a:lnTo>
                  <a:lnTo>
                    <a:pt x="388" y="223"/>
                  </a:lnTo>
                  <a:lnTo>
                    <a:pt x="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4575827" y="3710086"/>
              <a:ext cx="992942" cy="667242"/>
            </a:xfrm>
            <a:custGeom>
              <a:avLst/>
              <a:gdLst/>
              <a:ahLst/>
              <a:cxnLst/>
              <a:rect l="l" t="t" r="r" b="b"/>
              <a:pathLst>
                <a:path w="4920" h="3306" extrusionOk="0">
                  <a:moveTo>
                    <a:pt x="381" y="0"/>
                  </a:moveTo>
                  <a:lnTo>
                    <a:pt x="27" y="208"/>
                  </a:lnTo>
                  <a:lnTo>
                    <a:pt x="27" y="479"/>
                  </a:lnTo>
                  <a:lnTo>
                    <a:pt x="27" y="482"/>
                  </a:lnTo>
                  <a:cubicBezTo>
                    <a:pt x="18" y="476"/>
                    <a:pt x="10" y="472"/>
                    <a:pt x="1" y="466"/>
                  </a:cubicBezTo>
                  <a:lnTo>
                    <a:pt x="1" y="467"/>
                  </a:lnTo>
                  <a:lnTo>
                    <a:pt x="4920" y="3305"/>
                  </a:lnTo>
                  <a:lnTo>
                    <a:pt x="4920" y="2622"/>
                  </a:lnTo>
                  <a:lnTo>
                    <a:pt x="381"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576230" y="3803330"/>
              <a:ext cx="5045" cy="4037"/>
            </a:xfrm>
            <a:custGeom>
              <a:avLst/>
              <a:gdLst/>
              <a:ahLst/>
              <a:cxnLst/>
              <a:rect l="l" t="t" r="r" b="b"/>
              <a:pathLst>
                <a:path w="25" h="20" extrusionOk="0">
                  <a:moveTo>
                    <a:pt x="0" y="1"/>
                  </a:moveTo>
                  <a:lnTo>
                    <a:pt x="0" y="4"/>
                  </a:lnTo>
                  <a:cubicBezTo>
                    <a:pt x="8" y="10"/>
                    <a:pt x="16" y="14"/>
                    <a:pt x="25" y="20"/>
                  </a:cubicBezTo>
                  <a:lnTo>
                    <a:pt x="25" y="17"/>
                  </a:lnTo>
                  <a:cubicBezTo>
                    <a:pt x="16" y="13"/>
                    <a:pt x="8" y="7"/>
                    <a:pt x="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4573808" y="3664675"/>
              <a:ext cx="7467" cy="142087"/>
            </a:xfrm>
            <a:custGeom>
              <a:avLst/>
              <a:gdLst/>
              <a:ahLst/>
              <a:cxnLst/>
              <a:rect l="l" t="t" r="r" b="b"/>
              <a:pathLst>
                <a:path w="37" h="704" extrusionOk="0">
                  <a:moveTo>
                    <a:pt x="1" y="1"/>
                  </a:moveTo>
                  <a:lnTo>
                    <a:pt x="11" y="688"/>
                  </a:lnTo>
                  <a:cubicBezTo>
                    <a:pt x="20" y="694"/>
                    <a:pt x="27" y="700"/>
                    <a:pt x="37" y="704"/>
                  </a:cubicBezTo>
                  <a:lnTo>
                    <a:pt x="37" y="24"/>
                  </a:lnTo>
                  <a:cubicBezTo>
                    <a:pt x="25" y="17"/>
                    <a:pt x="14" y="9"/>
                    <a:pt x="4" y="2"/>
                  </a:cubicBezTo>
                  <a:lnTo>
                    <a:pt x="1"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4548581" y="2579247"/>
              <a:ext cx="2374585" cy="1131041"/>
            </a:xfrm>
            <a:custGeom>
              <a:avLst/>
              <a:gdLst/>
              <a:ahLst/>
              <a:cxnLst/>
              <a:rect l="l" t="t" r="r" b="b"/>
              <a:pathLst>
                <a:path w="11766" h="5604" extrusionOk="0">
                  <a:moveTo>
                    <a:pt x="10852" y="0"/>
                  </a:moveTo>
                  <a:lnTo>
                    <a:pt x="10104" y="432"/>
                  </a:lnTo>
                  <a:lnTo>
                    <a:pt x="11017" y="959"/>
                  </a:lnTo>
                  <a:lnTo>
                    <a:pt x="11765" y="528"/>
                  </a:lnTo>
                  <a:lnTo>
                    <a:pt x="10852" y="0"/>
                  </a:lnTo>
                  <a:close/>
                  <a:moveTo>
                    <a:pt x="5324" y="2058"/>
                  </a:moveTo>
                  <a:lnTo>
                    <a:pt x="162" y="5060"/>
                  </a:lnTo>
                  <a:cubicBezTo>
                    <a:pt x="1" y="5154"/>
                    <a:pt x="1" y="5308"/>
                    <a:pt x="165" y="5402"/>
                  </a:cubicBezTo>
                  <a:lnTo>
                    <a:pt x="516" y="5603"/>
                  </a:lnTo>
                  <a:lnTo>
                    <a:pt x="1772" y="4874"/>
                  </a:lnTo>
                  <a:lnTo>
                    <a:pt x="1286" y="4593"/>
                  </a:lnTo>
                  <a:lnTo>
                    <a:pt x="5485" y="2152"/>
                  </a:lnTo>
                  <a:lnTo>
                    <a:pt x="5324" y="2058"/>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4652517" y="2666436"/>
              <a:ext cx="2699713" cy="1587171"/>
            </a:xfrm>
            <a:custGeom>
              <a:avLst/>
              <a:gdLst/>
              <a:ahLst/>
              <a:cxnLst/>
              <a:rect l="l" t="t" r="r" b="b"/>
              <a:pathLst>
                <a:path w="13377" h="7864" extrusionOk="0">
                  <a:moveTo>
                    <a:pt x="9589" y="0"/>
                  </a:moveTo>
                  <a:lnTo>
                    <a:pt x="9233" y="205"/>
                  </a:lnTo>
                  <a:lnTo>
                    <a:pt x="10145" y="733"/>
                  </a:lnTo>
                  <a:lnTo>
                    <a:pt x="10502" y="527"/>
                  </a:lnTo>
                  <a:lnTo>
                    <a:pt x="9589" y="0"/>
                  </a:lnTo>
                  <a:close/>
                  <a:moveTo>
                    <a:pt x="13147" y="2866"/>
                  </a:moveTo>
                  <a:lnTo>
                    <a:pt x="12764" y="3093"/>
                  </a:lnTo>
                  <a:cubicBezTo>
                    <a:pt x="12724" y="3225"/>
                    <a:pt x="12677" y="3352"/>
                    <a:pt x="12650" y="3423"/>
                  </a:cubicBezTo>
                  <a:lnTo>
                    <a:pt x="13376" y="2999"/>
                  </a:lnTo>
                  <a:lnTo>
                    <a:pt x="13147" y="2866"/>
                  </a:lnTo>
                  <a:close/>
                  <a:moveTo>
                    <a:pt x="12679" y="3134"/>
                  </a:moveTo>
                  <a:lnTo>
                    <a:pt x="5855" y="7100"/>
                  </a:lnTo>
                  <a:lnTo>
                    <a:pt x="1257" y="4442"/>
                  </a:lnTo>
                  <a:lnTo>
                    <a:pt x="1" y="5171"/>
                  </a:lnTo>
                  <a:lnTo>
                    <a:pt x="4542" y="7793"/>
                  </a:lnTo>
                  <a:cubicBezTo>
                    <a:pt x="4635" y="7840"/>
                    <a:pt x="4736" y="7864"/>
                    <a:pt x="4837" y="7864"/>
                  </a:cubicBezTo>
                  <a:cubicBezTo>
                    <a:pt x="4938" y="7864"/>
                    <a:pt x="5038" y="7840"/>
                    <a:pt x="5131" y="7793"/>
                  </a:cubicBezTo>
                  <a:lnTo>
                    <a:pt x="12631" y="3433"/>
                  </a:lnTo>
                  <a:cubicBezTo>
                    <a:pt x="12637" y="3382"/>
                    <a:pt x="12650" y="3286"/>
                    <a:pt x="12679" y="3134"/>
                  </a:cubicBezTo>
                  <a:close/>
                </a:path>
              </a:pathLst>
            </a:custGeom>
            <a:solidFill>
              <a:srgbClr val="008D8A"/>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5688245" y="3271717"/>
              <a:ext cx="1664187" cy="968166"/>
            </a:xfrm>
            <a:custGeom>
              <a:avLst/>
              <a:gdLst/>
              <a:ahLst/>
              <a:cxnLst/>
              <a:rect l="l" t="t" r="r" b="b"/>
              <a:pathLst>
                <a:path w="8246" h="4797" extrusionOk="0">
                  <a:moveTo>
                    <a:pt x="8246" y="0"/>
                  </a:moveTo>
                  <a:lnTo>
                    <a:pt x="7519" y="424"/>
                  </a:lnTo>
                  <a:lnTo>
                    <a:pt x="8246" y="2"/>
                  </a:lnTo>
                  <a:lnTo>
                    <a:pt x="8246" y="0"/>
                  </a:lnTo>
                  <a:close/>
                  <a:moveTo>
                    <a:pt x="7499" y="434"/>
                  </a:moveTo>
                  <a:lnTo>
                    <a:pt x="1" y="4794"/>
                  </a:lnTo>
                  <a:lnTo>
                    <a:pt x="1" y="4797"/>
                  </a:lnTo>
                  <a:lnTo>
                    <a:pt x="3" y="4794"/>
                  </a:lnTo>
                  <a:lnTo>
                    <a:pt x="7500" y="435"/>
                  </a:lnTo>
                  <a:lnTo>
                    <a:pt x="7499" y="434"/>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4807917" y="2610732"/>
              <a:ext cx="2567118" cy="1488680"/>
            </a:xfrm>
            <a:custGeom>
              <a:avLst/>
              <a:gdLst/>
              <a:ahLst/>
              <a:cxnLst/>
              <a:rect l="l" t="t" r="r" b="b"/>
              <a:pathLst>
                <a:path w="12720" h="7376" extrusionOk="0">
                  <a:moveTo>
                    <a:pt x="7631" y="1"/>
                  </a:moveTo>
                  <a:lnTo>
                    <a:pt x="1" y="4437"/>
                  </a:lnTo>
                  <a:lnTo>
                    <a:pt x="5085" y="7376"/>
                  </a:lnTo>
                  <a:lnTo>
                    <a:pt x="12719" y="2940"/>
                  </a:lnTo>
                  <a:lnTo>
                    <a:pt x="7631" y="1"/>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3"/>
            <p:cNvSpPr/>
            <p:nvPr/>
          </p:nvSpPr>
          <p:spPr>
            <a:xfrm>
              <a:off x="7069080" y="2910647"/>
              <a:ext cx="49243" cy="26036"/>
            </a:xfrm>
            <a:custGeom>
              <a:avLst/>
              <a:gdLst/>
              <a:ahLst/>
              <a:cxnLst/>
              <a:rect l="l" t="t" r="r" b="b"/>
              <a:pathLst>
                <a:path w="244" h="129" extrusionOk="0">
                  <a:moveTo>
                    <a:pt x="120" y="0"/>
                  </a:moveTo>
                  <a:cubicBezTo>
                    <a:pt x="94" y="0"/>
                    <a:pt x="67" y="6"/>
                    <a:pt x="42" y="19"/>
                  </a:cubicBezTo>
                  <a:cubicBezTo>
                    <a:pt x="0" y="43"/>
                    <a:pt x="0" y="85"/>
                    <a:pt x="42" y="110"/>
                  </a:cubicBezTo>
                  <a:cubicBezTo>
                    <a:pt x="67" y="122"/>
                    <a:pt x="94" y="128"/>
                    <a:pt x="120" y="128"/>
                  </a:cubicBezTo>
                  <a:cubicBezTo>
                    <a:pt x="147" y="128"/>
                    <a:pt x="174" y="122"/>
                    <a:pt x="199" y="110"/>
                  </a:cubicBezTo>
                  <a:cubicBezTo>
                    <a:pt x="244" y="82"/>
                    <a:pt x="244" y="43"/>
                    <a:pt x="199" y="19"/>
                  </a:cubicBezTo>
                  <a:cubicBezTo>
                    <a:pt x="174" y="6"/>
                    <a:pt x="147" y="0"/>
                    <a:pt x="12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6874932" y="2797826"/>
              <a:ext cx="170334" cy="96272"/>
            </a:xfrm>
            <a:custGeom>
              <a:avLst/>
              <a:gdLst/>
              <a:ahLst/>
              <a:cxnLst/>
              <a:rect l="l" t="t" r="r" b="b"/>
              <a:pathLst>
                <a:path w="844" h="477" extrusionOk="0">
                  <a:moveTo>
                    <a:pt x="88" y="0"/>
                  </a:moveTo>
                  <a:cubicBezTo>
                    <a:pt x="69" y="0"/>
                    <a:pt x="50" y="5"/>
                    <a:pt x="33" y="14"/>
                  </a:cubicBezTo>
                  <a:cubicBezTo>
                    <a:pt x="1" y="32"/>
                    <a:pt x="1" y="58"/>
                    <a:pt x="33" y="76"/>
                  </a:cubicBezTo>
                  <a:lnTo>
                    <a:pt x="701" y="463"/>
                  </a:lnTo>
                  <a:cubicBezTo>
                    <a:pt x="718" y="472"/>
                    <a:pt x="737" y="476"/>
                    <a:pt x="756" y="476"/>
                  </a:cubicBezTo>
                  <a:cubicBezTo>
                    <a:pt x="775" y="476"/>
                    <a:pt x="795" y="472"/>
                    <a:pt x="813" y="463"/>
                  </a:cubicBezTo>
                  <a:cubicBezTo>
                    <a:pt x="843" y="446"/>
                    <a:pt x="843" y="418"/>
                    <a:pt x="813" y="396"/>
                  </a:cubicBezTo>
                  <a:lnTo>
                    <a:pt x="144" y="14"/>
                  </a:lnTo>
                  <a:cubicBezTo>
                    <a:pt x="126" y="5"/>
                    <a:pt x="107" y="0"/>
                    <a:pt x="88"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5110239" y="3828155"/>
              <a:ext cx="162463" cy="96272"/>
            </a:xfrm>
            <a:custGeom>
              <a:avLst/>
              <a:gdLst/>
              <a:ahLst/>
              <a:cxnLst/>
              <a:rect l="l" t="t" r="r" b="b"/>
              <a:pathLst>
                <a:path w="805" h="477" extrusionOk="0">
                  <a:moveTo>
                    <a:pt x="391" y="26"/>
                  </a:moveTo>
                  <a:cubicBezTo>
                    <a:pt x="436" y="26"/>
                    <a:pt x="482" y="37"/>
                    <a:pt x="524" y="58"/>
                  </a:cubicBezTo>
                  <a:lnTo>
                    <a:pt x="726" y="175"/>
                  </a:lnTo>
                  <a:cubicBezTo>
                    <a:pt x="762" y="194"/>
                    <a:pt x="776" y="220"/>
                    <a:pt x="776" y="243"/>
                  </a:cubicBezTo>
                  <a:cubicBezTo>
                    <a:pt x="776" y="267"/>
                    <a:pt x="762" y="291"/>
                    <a:pt x="726" y="313"/>
                  </a:cubicBezTo>
                  <a:lnTo>
                    <a:pt x="547" y="417"/>
                  </a:lnTo>
                  <a:cubicBezTo>
                    <a:pt x="505" y="439"/>
                    <a:pt x="460" y="450"/>
                    <a:pt x="414" y="450"/>
                  </a:cubicBezTo>
                  <a:cubicBezTo>
                    <a:pt x="368" y="450"/>
                    <a:pt x="323" y="439"/>
                    <a:pt x="281" y="417"/>
                  </a:cubicBezTo>
                  <a:lnTo>
                    <a:pt x="79" y="300"/>
                  </a:lnTo>
                  <a:cubicBezTo>
                    <a:pt x="43" y="281"/>
                    <a:pt x="28" y="255"/>
                    <a:pt x="28" y="233"/>
                  </a:cubicBezTo>
                  <a:cubicBezTo>
                    <a:pt x="28" y="210"/>
                    <a:pt x="43" y="184"/>
                    <a:pt x="79" y="162"/>
                  </a:cubicBezTo>
                  <a:lnTo>
                    <a:pt x="257" y="58"/>
                  </a:lnTo>
                  <a:cubicBezTo>
                    <a:pt x="299" y="37"/>
                    <a:pt x="345" y="26"/>
                    <a:pt x="391" y="26"/>
                  </a:cubicBezTo>
                  <a:close/>
                  <a:moveTo>
                    <a:pt x="390" y="0"/>
                  </a:moveTo>
                  <a:cubicBezTo>
                    <a:pt x="340" y="0"/>
                    <a:pt x="289" y="12"/>
                    <a:pt x="243" y="36"/>
                  </a:cubicBezTo>
                  <a:lnTo>
                    <a:pt x="64" y="140"/>
                  </a:lnTo>
                  <a:cubicBezTo>
                    <a:pt x="24" y="164"/>
                    <a:pt x="1" y="198"/>
                    <a:pt x="1" y="233"/>
                  </a:cubicBezTo>
                  <a:cubicBezTo>
                    <a:pt x="1" y="269"/>
                    <a:pt x="24" y="303"/>
                    <a:pt x="64" y="325"/>
                  </a:cubicBezTo>
                  <a:lnTo>
                    <a:pt x="267" y="441"/>
                  </a:lnTo>
                  <a:cubicBezTo>
                    <a:pt x="313" y="464"/>
                    <a:pt x="364" y="476"/>
                    <a:pt x="414" y="476"/>
                  </a:cubicBezTo>
                  <a:cubicBezTo>
                    <a:pt x="465" y="476"/>
                    <a:pt x="515" y="464"/>
                    <a:pt x="562" y="441"/>
                  </a:cubicBezTo>
                  <a:lnTo>
                    <a:pt x="740" y="336"/>
                  </a:lnTo>
                  <a:cubicBezTo>
                    <a:pt x="781" y="313"/>
                    <a:pt x="804" y="278"/>
                    <a:pt x="804" y="243"/>
                  </a:cubicBezTo>
                  <a:cubicBezTo>
                    <a:pt x="804" y="207"/>
                    <a:pt x="781" y="174"/>
                    <a:pt x="740" y="153"/>
                  </a:cubicBezTo>
                  <a:lnTo>
                    <a:pt x="740" y="153"/>
                  </a:lnTo>
                  <a:lnTo>
                    <a:pt x="740" y="152"/>
                  </a:lnTo>
                  <a:lnTo>
                    <a:pt x="537" y="35"/>
                  </a:lnTo>
                  <a:lnTo>
                    <a:pt x="537" y="36"/>
                  </a:lnTo>
                  <a:lnTo>
                    <a:pt x="537" y="36"/>
                  </a:lnTo>
                  <a:cubicBezTo>
                    <a:pt x="490" y="12"/>
                    <a:pt x="440" y="0"/>
                    <a:pt x="390"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4839198" y="3650143"/>
              <a:ext cx="107165" cy="91226"/>
            </a:xfrm>
            <a:custGeom>
              <a:avLst/>
              <a:gdLst/>
              <a:ahLst/>
              <a:cxnLst/>
              <a:rect l="l" t="t" r="r" b="b"/>
              <a:pathLst>
                <a:path w="531" h="452" extrusionOk="0">
                  <a:moveTo>
                    <a:pt x="422" y="1"/>
                  </a:moveTo>
                  <a:cubicBezTo>
                    <a:pt x="408" y="1"/>
                    <a:pt x="394" y="11"/>
                    <a:pt x="398" y="29"/>
                  </a:cubicBezTo>
                  <a:lnTo>
                    <a:pt x="477" y="403"/>
                  </a:lnTo>
                  <a:lnTo>
                    <a:pt x="30" y="403"/>
                  </a:lnTo>
                  <a:cubicBezTo>
                    <a:pt x="1" y="406"/>
                    <a:pt x="1" y="448"/>
                    <a:pt x="30" y="451"/>
                  </a:cubicBezTo>
                  <a:lnTo>
                    <a:pt x="506" y="451"/>
                  </a:lnTo>
                  <a:cubicBezTo>
                    <a:pt x="513" y="451"/>
                    <a:pt x="519" y="448"/>
                    <a:pt x="523" y="442"/>
                  </a:cubicBezTo>
                  <a:cubicBezTo>
                    <a:pt x="527" y="437"/>
                    <a:pt x="530" y="429"/>
                    <a:pt x="529" y="422"/>
                  </a:cubicBezTo>
                  <a:lnTo>
                    <a:pt x="445" y="19"/>
                  </a:lnTo>
                  <a:cubicBezTo>
                    <a:pt x="442" y="6"/>
                    <a:pt x="432" y="1"/>
                    <a:pt x="422"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194201" y="2610732"/>
              <a:ext cx="1180834" cy="684801"/>
            </a:xfrm>
            <a:custGeom>
              <a:avLst/>
              <a:gdLst/>
              <a:ahLst/>
              <a:cxnLst/>
              <a:rect l="l" t="t" r="r" b="b"/>
              <a:pathLst>
                <a:path w="5851" h="3393" extrusionOk="0">
                  <a:moveTo>
                    <a:pt x="762" y="1"/>
                  </a:moveTo>
                  <a:lnTo>
                    <a:pt x="1" y="453"/>
                  </a:lnTo>
                  <a:lnTo>
                    <a:pt x="5086" y="3393"/>
                  </a:lnTo>
                  <a:lnTo>
                    <a:pt x="5850" y="2940"/>
                  </a:lnTo>
                  <a:lnTo>
                    <a:pt x="762"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Content">
            <a:extLst>
              <a:ext uri="{FF2B5EF4-FFF2-40B4-BE49-F238E27FC236}">
                <a16:creationId xmlns:a16="http://schemas.microsoft.com/office/drawing/2014/main" id="{E535C248-CD20-4929-92BA-09118C4AC721}"/>
              </a:ext>
            </a:extLst>
          </p:cNvPr>
          <p:cNvGrpSpPr/>
          <p:nvPr/>
        </p:nvGrpSpPr>
        <p:grpSpPr>
          <a:xfrm>
            <a:off x="5031934" y="3022662"/>
            <a:ext cx="1985481" cy="951818"/>
            <a:chOff x="5031934" y="3022662"/>
            <a:chExt cx="1985481" cy="951818"/>
          </a:xfrm>
        </p:grpSpPr>
        <p:sp>
          <p:nvSpPr>
            <p:cNvPr id="1831" name="Google Shape;1831;p33"/>
            <p:cNvSpPr/>
            <p:nvPr/>
          </p:nvSpPr>
          <p:spPr>
            <a:xfrm>
              <a:off x="6194201" y="3022662"/>
              <a:ext cx="823214" cy="476918"/>
            </a:xfrm>
            <a:custGeom>
              <a:avLst/>
              <a:gdLst/>
              <a:ahLst/>
              <a:cxnLst/>
              <a:rect l="l" t="t" r="r" b="b"/>
              <a:pathLst>
                <a:path w="4079" h="2363" extrusionOk="0">
                  <a:moveTo>
                    <a:pt x="1748" y="0"/>
                  </a:moveTo>
                  <a:lnTo>
                    <a:pt x="1" y="1017"/>
                  </a:lnTo>
                  <a:lnTo>
                    <a:pt x="2330" y="2362"/>
                  </a:lnTo>
                  <a:lnTo>
                    <a:pt x="4078" y="1346"/>
                  </a:lnTo>
                  <a:lnTo>
                    <a:pt x="1748"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5634965" y="3096732"/>
              <a:ext cx="888199" cy="512238"/>
            </a:xfrm>
            <a:custGeom>
              <a:avLst/>
              <a:gdLst/>
              <a:ahLst/>
              <a:cxnLst/>
              <a:rect l="l" t="t" r="r" b="b"/>
              <a:pathLst>
                <a:path w="4401" h="2538" extrusionOk="0">
                  <a:moveTo>
                    <a:pt x="133" y="0"/>
                  </a:moveTo>
                  <a:lnTo>
                    <a:pt x="1" y="74"/>
                  </a:lnTo>
                  <a:lnTo>
                    <a:pt x="4267" y="2538"/>
                  </a:lnTo>
                  <a:lnTo>
                    <a:pt x="4400" y="2464"/>
                  </a:lnTo>
                  <a:lnTo>
                    <a:pt x="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5534662" y="3157280"/>
              <a:ext cx="888401" cy="512238"/>
            </a:xfrm>
            <a:custGeom>
              <a:avLst/>
              <a:gdLst/>
              <a:ahLst/>
              <a:cxnLst/>
              <a:rect l="l" t="t" r="r" b="b"/>
              <a:pathLst>
                <a:path w="4402" h="2538" extrusionOk="0">
                  <a:moveTo>
                    <a:pt x="132" y="0"/>
                  </a:moveTo>
                  <a:lnTo>
                    <a:pt x="0" y="74"/>
                  </a:lnTo>
                  <a:lnTo>
                    <a:pt x="4266" y="2538"/>
                  </a:lnTo>
                  <a:lnTo>
                    <a:pt x="4401" y="2464"/>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5432138" y="3215407"/>
              <a:ext cx="888401" cy="512642"/>
            </a:xfrm>
            <a:custGeom>
              <a:avLst/>
              <a:gdLst/>
              <a:ahLst/>
              <a:cxnLst/>
              <a:rect l="l" t="t" r="r" b="b"/>
              <a:pathLst>
                <a:path w="4402" h="2540" extrusionOk="0">
                  <a:moveTo>
                    <a:pt x="133" y="1"/>
                  </a:moveTo>
                  <a:lnTo>
                    <a:pt x="1" y="76"/>
                  </a:lnTo>
                  <a:lnTo>
                    <a:pt x="4267" y="2540"/>
                  </a:lnTo>
                  <a:lnTo>
                    <a:pt x="4402" y="2464"/>
                  </a:lnTo>
                  <a:lnTo>
                    <a:pt x="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5332037" y="3276359"/>
              <a:ext cx="888199" cy="512238"/>
            </a:xfrm>
            <a:custGeom>
              <a:avLst/>
              <a:gdLst/>
              <a:ahLst/>
              <a:cxnLst/>
              <a:rect l="l" t="t" r="r" b="b"/>
              <a:pathLst>
                <a:path w="4401" h="2538" extrusionOk="0">
                  <a:moveTo>
                    <a:pt x="133" y="0"/>
                  </a:moveTo>
                  <a:lnTo>
                    <a:pt x="1" y="74"/>
                  </a:lnTo>
                  <a:lnTo>
                    <a:pt x="4266" y="2538"/>
                  </a:lnTo>
                  <a:lnTo>
                    <a:pt x="4400" y="2463"/>
                  </a:lnTo>
                  <a:lnTo>
                    <a:pt x="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5234357" y="3342962"/>
              <a:ext cx="888401" cy="512440"/>
            </a:xfrm>
            <a:custGeom>
              <a:avLst/>
              <a:gdLst/>
              <a:ahLst/>
              <a:cxnLst/>
              <a:rect l="l" t="t" r="r" b="b"/>
              <a:pathLst>
                <a:path w="4402" h="2539" extrusionOk="0">
                  <a:moveTo>
                    <a:pt x="132" y="1"/>
                  </a:moveTo>
                  <a:lnTo>
                    <a:pt x="1" y="75"/>
                  </a:lnTo>
                  <a:lnTo>
                    <a:pt x="4267" y="2539"/>
                  </a:lnTo>
                  <a:lnTo>
                    <a:pt x="4401" y="2465"/>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5134256" y="3403712"/>
              <a:ext cx="888199" cy="512238"/>
            </a:xfrm>
            <a:custGeom>
              <a:avLst/>
              <a:gdLst/>
              <a:ahLst/>
              <a:cxnLst/>
              <a:rect l="l" t="t" r="r" b="b"/>
              <a:pathLst>
                <a:path w="4401" h="2538" extrusionOk="0">
                  <a:moveTo>
                    <a:pt x="133" y="0"/>
                  </a:moveTo>
                  <a:lnTo>
                    <a:pt x="1" y="74"/>
                  </a:lnTo>
                  <a:lnTo>
                    <a:pt x="4265" y="2538"/>
                  </a:lnTo>
                  <a:lnTo>
                    <a:pt x="4400" y="2464"/>
                  </a:lnTo>
                  <a:lnTo>
                    <a:pt x="1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5031934" y="3461838"/>
              <a:ext cx="887997" cy="512642"/>
            </a:xfrm>
            <a:custGeom>
              <a:avLst/>
              <a:gdLst/>
              <a:ahLst/>
              <a:cxnLst/>
              <a:rect l="l" t="t" r="r" b="b"/>
              <a:pathLst>
                <a:path w="4400" h="2540" extrusionOk="0">
                  <a:moveTo>
                    <a:pt x="132" y="1"/>
                  </a:moveTo>
                  <a:lnTo>
                    <a:pt x="0" y="76"/>
                  </a:lnTo>
                  <a:lnTo>
                    <a:pt x="4265" y="2540"/>
                  </a:lnTo>
                  <a:lnTo>
                    <a:pt x="4400" y="2464"/>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the2">
            <a:extLst>
              <a:ext uri="{FF2B5EF4-FFF2-40B4-BE49-F238E27FC236}">
                <a16:creationId xmlns:a16="http://schemas.microsoft.com/office/drawing/2014/main" id="{38895091-FBF4-420B-B54C-D84FDF192E20}"/>
              </a:ext>
            </a:extLst>
          </p:cNvPr>
          <p:cNvGrpSpPr/>
          <p:nvPr/>
        </p:nvGrpSpPr>
        <p:grpSpPr>
          <a:xfrm>
            <a:off x="6662821" y="2244011"/>
            <a:ext cx="1851474" cy="1124785"/>
            <a:chOff x="6662821" y="2244011"/>
            <a:chExt cx="1851474" cy="1124785"/>
          </a:xfrm>
        </p:grpSpPr>
        <p:sp>
          <p:nvSpPr>
            <p:cNvPr id="1839" name="Google Shape;1839;p33"/>
            <p:cNvSpPr/>
            <p:nvPr/>
          </p:nvSpPr>
          <p:spPr>
            <a:xfrm>
              <a:off x="7201069" y="3357090"/>
              <a:ext cx="4440" cy="11706"/>
            </a:xfrm>
            <a:custGeom>
              <a:avLst/>
              <a:gdLst/>
              <a:ahLst/>
              <a:cxnLst/>
              <a:rect l="l" t="t" r="r" b="b"/>
              <a:pathLst>
                <a:path w="22" h="58" extrusionOk="0">
                  <a:moveTo>
                    <a:pt x="22" y="1"/>
                  </a:moveTo>
                  <a:lnTo>
                    <a:pt x="3" y="12"/>
                  </a:lnTo>
                  <a:cubicBezTo>
                    <a:pt x="0" y="43"/>
                    <a:pt x="0" y="57"/>
                    <a:pt x="0" y="57"/>
                  </a:cubicBezTo>
                  <a:cubicBezTo>
                    <a:pt x="0" y="57"/>
                    <a:pt x="9" y="35"/>
                    <a:pt x="2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7201876" y="3357090"/>
              <a:ext cx="3633" cy="2220"/>
            </a:xfrm>
            <a:custGeom>
              <a:avLst/>
              <a:gdLst/>
              <a:ahLst/>
              <a:cxnLst/>
              <a:rect l="l" t="t" r="r" b="b"/>
              <a:pathLst>
                <a:path w="18" h="11" extrusionOk="0">
                  <a:moveTo>
                    <a:pt x="18" y="1"/>
                  </a:moveTo>
                  <a:lnTo>
                    <a:pt x="0" y="11"/>
                  </a:lnTo>
                  <a:lnTo>
                    <a:pt x="0" y="11"/>
                  </a:lnTo>
                  <a:lnTo>
                    <a:pt x="18" y="1"/>
                  </a:lnTo>
                  <a:lnTo>
                    <a:pt x="18" y="1"/>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7211159" y="3290688"/>
              <a:ext cx="8073" cy="8477"/>
            </a:xfrm>
            <a:custGeom>
              <a:avLst/>
              <a:gdLst/>
              <a:ahLst/>
              <a:cxnLst/>
              <a:rect l="l" t="t" r="r" b="b"/>
              <a:pathLst>
                <a:path w="40" h="42" extrusionOk="0">
                  <a:moveTo>
                    <a:pt x="9" y="0"/>
                  </a:moveTo>
                  <a:lnTo>
                    <a:pt x="9" y="2"/>
                  </a:lnTo>
                  <a:cubicBezTo>
                    <a:pt x="7" y="15"/>
                    <a:pt x="4" y="28"/>
                    <a:pt x="1" y="41"/>
                  </a:cubicBezTo>
                  <a:lnTo>
                    <a:pt x="40" y="19"/>
                  </a:lnTo>
                  <a:lnTo>
                    <a:pt x="9"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7212976" y="3191995"/>
              <a:ext cx="33300" cy="103538"/>
            </a:xfrm>
            <a:custGeom>
              <a:avLst/>
              <a:gdLst/>
              <a:ahLst/>
              <a:cxnLst/>
              <a:rect l="l" t="t" r="r" b="b"/>
              <a:pathLst>
                <a:path w="165" h="513" extrusionOk="0">
                  <a:moveTo>
                    <a:pt x="14" y="1"/>
                  </a:moveTo>
                  <a:lnTo>
                    <a:pt x="16" y="5"/>
                  </a:lnTo>
                  <a:cubicBezTo>
                    <a:pt x="98" y="124"/>
                    <a:pt x="61" y="204"/>
                    <a:pt x="3" y="475"/>
                  </a:cubicBezTo>
                  <a:lnTo>
                    <a:pt x="0" y="491"/>
                  </a:lnTo>
                  <a:lnTo>
                    <a:pt x="31" y="508"/>
                  </a:lnTo>
                  <a:lnTo>
                    <a:pt x="38" y="513"/>
                  </a:lnTo>
                  <a:lnTo>
                    <a:pt x="77" y="489"/>
                  </a:lnTo>
                  <a:cubicBezTo>
                    <a:pt x="125" y="330"/>
                    <a:pt x="164" y="163"/>
                    <a:pt x="145" y="79"/>
                  </a:cubicBezTo>
                  <a:lnTo>
                    <a:pt x="14"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7590980" y="2698930"/>
              <a:ext cx="106156" cy="46824"/>
            </a:xfrm>
            <a:custGeom>
              <a:avLst/>
              <a:gdLst/>
              <a:ahLst/>
              <a:cxnLst/>
              <a:rect l="l" t="t" r="r" b="b"/>
              <a:pathLst>
                <a:path w="526" h="232" extrusionOk="0">
                  <a:moveTo>
                    <a:pt x="1" y="103"/>
                  </a:moveTo>
                  <a:lnTo>
                    <a:pt x="1" y="103"/>
                  </a:lnTo>
                  <a:cubicBezTo>
                    <a:pt x="1" y="103"/>
                    <a:pt x="1" y="103"/>
                    <a:pt x="1" y="103"/>
                  </a:cubicBezTo>
                  <a:lnTo>
                    <a:pt x="1" y="103"/>
                  </a:lnTo>
                  <a:close/>
                  <a:moveTo>
                    <a:pt x="526" y="128"/>
                  </a:moveTo>
                  <a:lnTo>
                    <a:pt x="525" y="128"/>
                  </a:lnTo>
                  <a:lnTo>
                    <a:pt x="525" y="128"/>
                  </a:lnTo>
                  <a:cubicBezTo>
                    <a:pt x="525" y="128"/>
                    <a:pt x="526" y="128"/>
                    <a:pt x="526" y="128"/>
                  </a:cubicBezTo>
                  <a:close/>
                  <a:moveTo>
                    <a:pt x="186" y="0"/>
                  </a:moveTo>
                  <a:cubicBezTo>
                    <a:pt x="181" y="0"/>
                    <a:pt x="177" y="1"/>
                    <a:pt x="174" y="3"/>
                  </a:cubicBezTo>
                  <a:lnTo>
                    <a:pt x="1" y="103"/>
                  </a:lnTo>
                  <a:lnTo>
                    <a:pt x="1" y="103"/>
                  </a:lnTo>
                  <a:cubicBezTo>
                    <a:pt x="5" y="101"/>
                    <a:pt x="9" y="100"/>
                    <a:pt x="13" y="100"/>
                  </a:cubicBezTo>
                  <a:cubicBezTo>
                    <a:pt x="18" y="100"/>
                    <a:pt x="22" y="101"/>
                    <a:pt x="26" y="103"/>
                  </a:cubicBezTo>
                  <a:lnTo>
                    <a:pt x="330" y="228"/>
                  </a:lnTo>
                  <a:cubicBezTo>
                    <a:pt x="334" y="230"/>
                    <a:pt x="338" y="231"/>
                    <a:pt x="342" y="231"/>
                  </a:cubicBezTo>
                  <a:cubicBezTo>
                    <a:pt x="346" y="231"/>
                    <a:pt x="350" y="230"/>
                    <a:pt x="353" y="228"/>
                  </a:cubicBezTo>
                  <a:lnTo>
                    <a:pt x="525" y="128"/>
                  </a:lnTo>
                  <a:lnTo>
                    <a:pt x="525" y="128"/>
                  </a:lnTo>
                  <a:cubicBezTo>
                    <a:pt x="522" y="130"/>
                    <a:pt x="518" y="131"/>
                    <a:pt x="514" y="131"/>
                  </a:cubicBezTo>
                  <a:cubicBezTo>
                    <a:pt x="510" y="131"/>
                    <a:pt x="506" y="130"/>
                    <a:pt x="503" y="128"/>
                  </a:cubicBezTo>
                  <a:lnTo>
                    <a:pt x="198" y="3"/>
                  </a:lnTo>
                  <a:cubicBezTo>
                    <a:pt x="195" y="1"/>
                    <a:pt x="190" y="0"/>
                    <a:pt x="186"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7759094" y="2862209"/>
              <a:ext cx="46620" cy="111409"/>
            </a:xfrm>
            <a:custGeom>
              <a:avLst/>
              <a:gdLst/>
              <a:ahLst/>
              <a:cxnLst/>
              <a:rect l="l" t="t" r="r" b="b"/>
              <a:pathLst>
                <a:path w="231" h="552" extrusionOk="0">
                  <a:moveTo>
                    <a:pt x="189" y="1"/>
                  </a:moveTo>
                  <a:lnTo>
                    <a:pt x="16" y="101"/>
                  </a:lnTo>
                  <a:cubicBezTo>
                    <a:pt x="5" y="109"/>
                    <a:pt x="0" y="124"/>
                    <a:pt x="3" y="137"/>
                  </a:cubicBezTo>
                  <a:lnTo>
                    <a:pt x="55" y="515"/>
                  </a:lnTo>
                  <a:cubicBezTo>
                    <a:pt x="58" y="528"/>
                    <a:pt x="54" y="543"/>
                    <a:pt x="44" y="552"/>
                  </a:cubicBezTo>
                  <a:lnTo>
                    <a:pt x="216" y="451"/>
                  </a:lnTo>
                  <a:cubicBezTo>
                    <a:pt x="227" y="443"/>
                    <a:pt x="231" y="428"/>
                    <a:pt x="228" y="415"/>
                  </a:cubicBezTo>
                  <a:lnTo>
                    <a:pt x="176" y="37"/>
                  </a:lnTo>
                  <a:cubicBezTo>
                    <a:pt x="173" y="24"/>
                    <a:pt x="177" y="9"/>
                    <a:pt x="189" y="1"/>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7693301" y="2672895"/>
              <a:ext cx="153785" cy="185681"/>
            </a:xfrm>
            <a:custGeom>
              <a:avLst/>
              <a:gdLst/>
              <a:ahLst/>
              <a:cxnLst/>
              <a:rect l="l" t="t" r="r" b="b"/>
              <a:pathLst>
                <a:path w="762" h="920" extrusionOk="0">
                  <a:moveTo>
                    <a:pt x="186" y="0"/>
                  </a:moveTo>
                  <a:cubicBezTo>
                    <a:pt x="182" y="0"/>
                    <a:pt x="177" y="1"/>
                    <a:pt x="173" y="3"/>
                  </a:cubicBezTo>
                  <a:lnTo>
                    <a:pt x="0" y="103"/>
                  </a:lnTo>
                  <a:cubicBezTo>
                    <a:pt x="4" y="102"/>
                    <a:pt x="8" y="101"/>
                    <a:pt x="12" y="101"/>
                  </a:cubicBezTo>
                  <a:cubicBezTo>
                    <a:pt x="19" y="101"/>
                    <a:pt x="25" y="103"/>
                    <a:pt x="30" y="106"/>
                  </a:cubicBezTo>
                  <a:cubicBezTo>
                    <a:pt x="48" y="118"/>
                    <a:pt x="61" y="135"/>
                    <a:pt x="68" y="155"/>
                  </a:cubicBezTo>
                  <a:lnTo>
                    <a:pt x="203" y="551"/>
                  </a:lnTo>
                  <a:cubicBezTo>
                    <a:pt x="209" y="569"/>
                    <a:pt x="220" y="585"/>
                    <a:pt x="235" y="596"/>
                  </a:cubicBezTo>
                  <a:lnTo>
                    <a:pt x="539" y="823"/>
                  </a:lnTo>
                  <a:cubicBezTo>
                    <a:pt x="573" y="848"/>
                    <a:pt x="588" y="903"/>
                    <a:pt x="565" y="918"/>
                  </a:cubicBezTo>
                  <a:lnTo>
                    <a:pt x="565" y="918"/>
                  </a:lnTo>
                  <a:lnTo>
                    <a:pt x="735" y="820"/>
                  </a:lnTo>
                  <a:cubicBezTo>
                    <a:pt x="761" y="805"/>
                    <a:pt x="747" y="749"/>
                    <a:pt x="712" y="722"/>
                  </a:cubicBezTo>
                  <a:lnTo>
                    <a:pt x="408" y="496"/>
                  </a:lnTo>
                  <a:cubicBezTo>
                    <a:pt x="393" y="485"/>
                    <a:pt x="381" y="469"/>
                    <a:pt x="376" y="451"/>
                  </a:cubicBezTo>
                  <a:lnTo>
                    <a:pt x="241" y="55"/>
                  </a:lnTo>
                  <a:cubicBezTo>
                    <a:pt x="233" y="35"/>
                    <a:pt x="220" y="18"/>
                    <a:pt x="203" y="6"/>
                  </a:cubicBezTo>
                  <a:cubicBezTo>
                    <a:pt x="198" y="2"/>
                    <a:pt x="192" y="0"/>
                    <a:pt x="186" y="0"/>
                  </a:cubicBezTo>
                  <a:close/>
                  <a:moveTo>
                    <a:pt x="565" y="918"/>
                  </a:moveTo>
                  <a:lnTo>
                    <a:pt x="563" y="920"/>
                  </a:lnTo>
                  <a:cubicBezTo>
                    <a:pt x="563" y="919"/>
                    <a:pt x="564" y="919"/>
                    <a:pt x="565" y="918"/>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7587145" y="2692875"/>
              <a:ext cx="225027" cy="281348"/>
            </a:xfrm>
            <a:custGeom>
              <a:avLst/>
              <a:gdLst/>
              <a:ahLst/>
              <a:cxnLst/>
              <a:rect l="l" t="t" r="r" b="b"/>
              <a:pathLst>
                <a:path w="1115" h="1394" extrusionOk="0">
                  <a:moveTo>
                    <a:pt x="538" y="0"/>
                  </a:moveTo>
                  <a:cubicBezTo>
                    <a:pt x="530" y="0"/>
                    <a:pt x="523" y="4"/>
                    <a:pt x="519" y="12"/>
                  </a:cubicBezTo>
                  <a:lnTo>
                    <a:pt x="381" y="251"/>
                  </a:lnTo>
                  <a:cubicBezTo>
                    <a:pt x="377" y="257"/>
                    <a:pt x="370" y="262"/>
                    <a:pt x="362" y="262"/>
                  </a:cubicBezTo>
                  <a:cubicBezTo>
                    <a:pt x="357" y="262"/>
                    <a:pt x="353" y="261"/>
                    <a:pt x="349" y="258"/>
                  </a:cubicBezTo>
                  <a:lnTo>
                    <a:pt x="45" y="133"/>
                  </a:lnTo>
                  <a:cubicBezTo>
                    <a:pt x="40" y="131"/>
                    <a:pt x="35" y="130"/>
                    <a:pt x="32" y="130"/>
                  </a:cubicBezTo>
                  <a:cubicBezTo>
                    <a:pt x="7" y="130"/>
                    <a:pt x="0" y="167"/>
                    <a:pt x="21" y="203"/>
                  </a:cubicBezTo>
                  <a:lnTo>
                    <a:pt x="242" y="577"/>
                  </a:lnTo>
                  <a:cubicBezTo>
                    <a:pt x="251" y="592"/>
                    <a:pt x="255" y="609"/>
                    <a:pt x="253" y="628"/>
                  </a:cubicBezTo>
                  <a:lnTo>
                    <a:pt x="200" y="945"/>
                  </a:lnTo>
                  <a:cubicBezTo>
                    <a:pt x="198" y="979"/>
                    <a:pt x="214" y="1009"/>
                    <a:pt x="242" y="1027"/>
                  </a:cubicBezTo>
                  <a:cubicBezTo>
                    <a:pt x="248" y="1031"/>
                    <a:pt x="255" y="1032"/>
                    <a:pt x="262" y="1032"/>
                  </a:cubicBezTo>
                  <a:lnTo>
                    <a:pt x="533" y="1025"/>
                  </a:lnTo>
                  <a:cubicBezTo>
                    <a:pt x="541" y="1025"/>
                    <a:pt x="548" y="1028"/>
                    <a:pt x="554" y="1031"/>
                  </a:cubicBezTo>
                  <a:cubicBezTo>
                    <a:pt x="561" y="1035"/>
                    <a:pt x="568" y="1041"/>
                    <a:pt x="572" y="1048"/>
                  </a:cubicBezTo>
                  <a:lnTo>
                    <a:pt x="845" y="1370"/>
                  </a:lnTo>
                  <a:cubicBezTo>
                    <a:pt x="851" y="1377"/>
                    <a:pt x="857" y="1383"/>
                    <a:pt x="864" y="1388"/>
                  </a:cubicBezTo>
                  <a:cubicBezTo>
                    <a:pt x="871" y="1392"/>
                    <a:pt x="878" y="1393"/>
                    <a:pt x="884" y="1393"/>
                  </a:cubicBezTo>
                  <a:cubicBezTo>
                    <a:pt x="900" y="1393"/>
                    <a:pt x="910" y="1380"/>
                    <a:pt x="906" y="1356"/>
                  </a:cubicBezTo>
                  <a:lnTo>
                    <a:pt x="855" y="977"/>
                  </a:lnTo>
                  <a:cubicBezTo>
                    <a:pt x="852" y="963"/>
                    <a:pt x="857" y="948"/>
                    <a:pt x="868" y="941"/>
                  </a:cubicBezTo>
                  <a:lnTo>
                    <a:pt x="1089" y="821"/>
                  </a:lnTo>
                  <a:cubicBezTo>
                    <a:pt x="1115" y="808"/>
                    <a:pt x="1100" y="750"/>
                    <a:pt x="1065" y="724"/>
                  </a:cubicBezTo>
                  <a:lnTo>
                    <a:pt x="761" y="497"/>
                  </a:lnTo>
                  <a:cubicBezTo>
                    <a:pt x="746" y="486"/>
                    <a:pt x="735" y="470"/>
                    <a:pt x="729" y="452"/>
                  </a:cubicBezTo>
                  <a:lnTo>
                    <a:pt x="594" y="56"/>
                  </a:lnTo>
                  <a:cubicBezTo>
                    <a:pt x="587" y="36"/>
                    <a:pt x="574" y="19"/>
                    <a:pt x="556" y="7"/>
                  </a:cubicBezTo>
                  <a:lnTo>
                    <a:pt x="556" y="6"/>
                  </a:lnTo>
                  <a:cubicBezTo>
                    <a:pt x="550" y="2"/>
                    <a:pt x="544" y="0"/>
                    <a:pt x="538"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6922964" y="2244011"/>
              <a:ext cx="1591331" cy="899747"/>
            </a:xfrm>
            <a:custGeom>
              <a:avLst/>
              <a:gdLst/>
              <a:ahLst/>
              <a:cxnLst/>
              <a:rect l="l" t="t" r="r" b="b"/>
              <a:pathLst>
                <a:path w="7885" h="4458" extrusionOk="0">
                  <a:moveTo>
                    <a:pt x="4762" y="1"/>
                  </a:moveTo>
                  <a:lnTo>
                    <a:pt x="4761" y="2"/>
                  </a:lnTo>
                  <a:lnTo>
                    <a:pt x="4762" y="3"/>
                  </a:lnTo>
                  <a:lnTo>
                    <a:pt x="4762" y="3"/>
                  </a:lnTo>
                  <a:lnTo>
                    <a:pt x="4762" y="1"/>
                  </a:lnTo>
                  <a:close/>
                  <a:moveTo>
                    <a:pt x="7445" y="1679"/>
                  </a:moveTo>
                  <a:cubicBezTo>
                    <a:pt x="7457" y="1679"/>
                    <a:pt x="7470" y="1682"/>
                    <a:pt x="7481" y="1687"/>
                  </a:cubicBezTo>
                  <a:cubicBezTo>
                    <a:pt x="7502" y="1699"/>
                    <a:pt x="7502" y="1718"/>
                    <a:pt x="7481" y="1729"/>
                  </a:cubicBezTo>
                  <a:cubicBezTo>
                    <a:pt x="7471" y="1734"/>
                    <a:pt x="7460" y="1738"/>
                    <a:pt x="7450" y="1738"/>
                  </a:cubicBezTo>
                  <a:cubicBezTo>
                    <a:pt x="7448" y="1738"/>
                    <a:pt x="7447" y="1738"/>
                    <a:pt x="7445" y="1738"/>
                  </a:cubicBezTo>
                  <a:lnTo>
                    <a:pt x="7445" y="1740"/>
                  </a:lnTo>
                  <a:cubicBezTo>
                    <a:pt x="7432" y="1740"/>
                    <a:pt x="7419" y="1737"/>
                    <a:pt x="7409" y="1729"/>
                  </a:cubicBezTo>
                  <a:cubicBezTo>
                    <a:pt x="7387" y="1724"/>
                    <a:pt x="7387" y="1695"/>
                    <a:pt x="7409" y="1687"/>
                  </a:cubicBezTo>
                  <a:cubicBezTo>
                    <a:pt x="7420" y="1682"/>
                    <a:pt x="7432" y="1679"/>
                    <a:pt x="7445" y="1679"/>
                  </a:cubicBezTo>
                  <a:close/>
                  <a:moveTo>
                    <a:pt x="7564" y="1740"/>
                  </a:moveTo>
                  <a:cubicBezTo>
                    <a:pt x="7577" y="1740"/>
                    <a:pt x="7589" y="1742"/>
                    <a:pt x="7600" y="1748"/>
                  </a:cubicBezTo>
                  <a:cubicBezTo>
                    <a:pt x="7621" y="1756"/>
                    <a:pt x="7621" y="1785"/>
                    <a:pt x="7600" y="1790"/>
                  </a:cubicBezTo>
                  <a:cubicBezTo>
                    <a:pt x="7591" y="1796"/>
                    <a:pt x="7581" y="1799"/>
                    <a:pt x="7570" y="1799"/>
                  </a:cubicBezTo>
                  <a:cubicBezTo>
                    <a:pt x="7568" y="1799"/>
                    <a:pt x="7566" y="1799"/>
                    <a:pt x="7564" y="1799"/>
                  </a:cubicBezTo>
                  <a:cubicBezTo>
                    <a:pt x="7562" y="1799"/>
                    <a:pt x="7561" y="1799"/>
                    <a:pt x="7559" y="1799"/>
                  </a:cubicBezTo>
                  <a:cubicBezTo>
                    <a:pt x="7548" y="1799"/>
                    <a:pt x="7538" y="1795"/>
                    <a:pt x="7528" y="1790"/>
                  </a:cubicBezTo>
                  <a:cubicBezTo>
                    <a:pt x="7507" y="1785"/>
                    <a:pt x="7507" y="1754"/>
                    <a:pt x="7528" y="1748"/>
                  </a:cubicBezTo>
                  <a:cubicBezTo>
                    <a:pt x="7539" y="1742"/>
                    <a:pt x="7551" y="1740"/>
                    <a:pt x="7564" y="1740"/>
                  </a:cubicBezTo>
                  <a:close/>
                  <a:moveTo>
                    <a:pt x="7681" y="1799"/>
                  </a:moveTo>
                  <a:cubicBezTo>
                    <a:pt x="7695" y="1799"/>
                    <a:pt x="7706" y="1802"/>
                    <a:pt x="7718" y="1808"/>
                  </a:cubicBezTo>
                  <a:cubicBezTo>
                    <a:pt x="7738" y="1819"/>
                    <a:pt x="7738" y="1838"/>
                    <a:pt x="7718" y="1850"/>
                  </a:cubicBezTo>
                  <a:cubicBezTo>
                    <a:pt x="7708" y="1855"/>
                    <a:pt x="7698" y="1859"/>
                    <a:pt x="7687" y="1859"/>
                  </a:cubicBezTo>
                  <a:cubicBezTo>
                    <a:pt x="7685" y="1859"/>
                    <a:pt x="7683" y="1859"/>
                    <a:pt x="7681" y="1859"/>
                  </a:cubicBezTo>
                  <a:cubicBezTo>
                    <a:pt x="7668" y="1859"/>
                    <a:pt x="7657" y="1856"/>
                    <a:pt x="7645" y="1850"/>
                  </a:cubicBezTo>
                  <a:cubicBezTo>
                    <a:pt x="7625" y="1843"/>
                    <a:pt x="7625" y="1814"/>
                    <a:pt x="7645" y="1808"/>
                  </a:cubicBezTo>
                  <a:cubicBezTo>
                    <a:pt x="7657" y="1802"/>
                    <a:pt x="7668" y="1799"/>
                    <a:pt x="7681" y="1799"/>
                  </a:cubicBezTo>
                  <a:close/>
                  <a:moveTo>
                    <a:pt x="7884" y="1856"/>
                  </a:moveTo>
                  <a:lnTo>
                    <a:pt x="7884" y="1863"/>
                  </a:lnTo>
                  <a:cubicBezTo>
                    <a:pt x="7885" y="1860"/>
                    <a:pt x="7885" y="1858"/>
                    <a:pt x="7884" y="1856"/>
                  </a:cubicBezTo>
                  <a:close/>
                  <a:moveTo>
                    <a:pt x="3327" y="2353"/>
                  </a:moveTo>
                  <a:cubicBezTo>
                    <a:pt x="3324" y="2353"/>
                    <a:pt x="3322" y="2353"/>
                    <a:pt x="3320" y="2354"/>
                  </a:cubicBezTo>
                  <a:lnTo>
                    <a:pt x="3320" y="2354"/>
                  </a:lnTo>
                  <a:lnTo>
                    <a:pt x="3317" y="2356"/>
                  </a:lnTo>
                  <a:cubicBezTo>
                    <a:pt x="3320" y="2354"/>
                    <a:pt x="3324" y="2353"/>
                    <a:pt x="3327" y="2353"/>
                  </a:cubicBezTo>
                  <a:close/>
                  <a:moveTo>
                    <a:pt x="1271" y="1877"/>
                  </a:moveTo>
                  <a:cubicBezTo>
                    <a:pt x="1285" y="1877"/>
                    <a:pt x="1298" y="1880"/>
                    <a:pt x="1311" y="1886"/>
                  </a:cubicBezTo>
                  <a:lnTo>
                    <a:pt x="2774" y="2752"/>
                  </a:lnTo>
                  <a:cubicBezTo>
                    <a:pt x="2795" y="2760"/>
                    <a:pt x="2795" y="2788"/>
                    <a:pt x="2774" y="2797"/>
                  </a:cubicBezTo>
                  <a:cubicBezTo>
                    <a:pt x="2765" y="2803"/>
                    <a:pt x="2754" y="2806"/>
                    <a:pt x="2744" y="2806"/>
                  </a:cubicBezTo>
                  <a:cubicBezTo>
                    <a:pt x="2742" y="2806"/>
                    <a:pt x="2740" y="2806"/>
                    <a:pt x="2738" y="2805"/>
                  </a:cubicBezTo>
                  <a:lnTo>
                    <a:pt x="2737" y="2805"/>
                  </a:lnTo>
                  <a:cubicBezTo>
                    <a:pt x="2735" y="2806"/>
                    <a:pt x="2733" y="2806"/>
                    <a:pt x="2732" y="2806"/>
                  </a:cubicBezTo>
                  <a:cubicBezTo>
                    <a:pt x="2720" y="2806"/>
                    <a:pt x="2708" y="2802"/>
                    <a:pt x="2698" y="2797"/>
                  </a:cubicBezTo>
                  <a:lnTo>
                    <a:pt x="1233" y="1931"/>
                  </a:lnTo>
                  <a:cubicBezTo>
                    <a:pt x="1214" y="1918"/>
                    <a:pt x="1211" y="1899"/>
                    <a:pt x="1233" y="1886"/>
                  </a:cubicBezTo>
                  <a:cubicBezTo>
                    <a:pt x="1245" y="1880"/>
                    <a:pt x="1258" y="1877"/>
                    <a:pt x="1271" y="1877"/>
                  </a:cubicBezTo>
                  <a:close/>
                  <a:moveTo>
                    <a:pt x="1095" y="1988"/>
                  </a:moveTo>
                  <a:cubicBezTo>
                    <a:pt x="1108" y="1988"/>
                    <a:pt x="1123" y="1990"/>
                    <a:pt x="1134" y="1998"/>
                  </a:cubicBezTo>
                  <a:lnTo>
                    <a:pt x="2516" y="2811"/>
                  </a:lnTo>
                  <a:cubicBezTo>
                    <a:pt x="2537" y="2820"/>
                    <a:pt x="2537" y="2847"/>
                    <a:pt x="2516" y="2856"/>
                  </a:cubicBezTo>
                  <a:cubicBezTo>
                    <a:pt x="2505" y="2862"/>
                    <a:pt x="2494" y="2865"/>
                    <a:pt x="2482" y="2865"/>
                  </a:cubicBezTo>
                  <a:lnTo>
                    <a:pt x="2482" y="2865"/>
                  </a:lnTo>
                  <a:cubicBezTo>
                    <a:pt x="2469" y="2865"/>
                    <a:pt x="2456" y="2862"/>
                    <a:pt x="2444" y="2855"/>
                  </a:cubicBezTo>
                  <a:lnTo>
                    <a:pt x="1058" y="2041"/>
                  </a:lnTo>
                  <a:cubicBezTo>
                    <a:pt x="1039" y="2030"/>
                    <a:pt x="1036" y="2009"/>
                    <a:pt x="1058" y="1996"/>
                  </a:cubicBezTo>
                  <a:cubicBezTo>
                    <a:pt x="1069" y="1990"/>
                    <a:pt x="1082" y="1988"/>
                    <a:pt x="1095" y="1988"/>
                  </a:cubicBezTo>
                  <a:close/>
                  <a:moveTo>
                    <a:pt x="899" y="2093"/>
                  </a:moveTo>
                  <a:cubicBezTo>
                    <a:pt x="913" y="2093"/>
                    <a:pt x="927" y="2096"/>
                    <a:pt x="939" y="2104"/>
                  </a:cubicBezTo>
                  <a:lnTo>
                    <a:pt x="2396" y="2958"/>
                  </a:lnTo>
                  <a:cubicBezTo>
                    <a:pt x="2416" y="2966"/>
                    <a:pt x="2416" y="2994"/>
                    <a:pt x="2396" y="3003"/>
                  </a:cubicBezTo>
                  <a:cubicBezTo>
                    <a:pt x="2386" y="3008"/>
                    <a:pt x="2373" y="3011"/>
                    <a:pt x="2360" y="3011"/>
                  </a:cubicBezTo>
                  <a:cubicBezTo>
                    <a:pt x="2347" y="3011"/>
                    <a:pt x="2332" y="3008"/>
                    <a:pt x="2321" y="3003"/>
                  </a:cubicBezTo>
                  <a:lnTo>
                    <a:pt x="863" y="2147"/>
                  </a:lnTo>
                  <a:cubicBezTo>
                    <a:pt x="843" y="2135"/>
                    <a:pt x="840" y="2115"/>
                    <a:pt x="863" y="2104"/>
                  </a:cubicBezTo>
                  <a:cubicBezTo>
                    <a:pt x="873" y="2096"/>
                    <a:pt x="886" y="2093"/>
                    <a:pt x="899" y="2093"/>
                  </a:cubicBezTo>
                  <a:close/>
                  <a:moveTo>
                    <a:pt x="696" y="2206"/>
                  </a:moveTo>
                  <a:cubicBezTo>
                    <a:pt x="697" y="2206"/>
                    <a:pt x="699" y="2206"/>
                    <a:pt x="701" y="2207"/>
                  </a:cubicBezTo>
                  <a:cubicBezTo>
                    <a:pt x="714" y="2207"/>
                    <a:pt x="728" y="2209"/>
                    <a:pt x="741" y="2215"/>
                  </a:cubicBezTo>
                  <a:lnTo>
                    <a:pt x="2013" y="2959"/>
                  </a:lnTo>
                  <a:cubicBezTo>
                    <a:pt x="2033" y="2968"/>
                    <a:pt x="2033" y="2995"/>
                    <a:pt x="2013" y="3004"/>
                  </a:cubicBezTo>
                  <a:cubicBezTo>
                    <a:pt x="2002" y="3010"/>
                    <a:pt x="1990" y="3013"/>
                    <a:pt x="1977" y="3013"/>
                  </a:cubicBezTo>
                  <a:cubicBezTo>
                    <a:pt x="1962" y="3013"/>
                    <a:pt x="1949" y="3010"/>
                    <a:pt x="1936" y="3003"/>
                  </a:cubicBezTo>
                  <a:lnTo>
                    <a:pt x="665" y="2260"/>
                  </a:lnTo>
                  <a:cubicBezTo>
                    <a:pt x="644" y="2247"/>
                    <a:pt x="641" y="2227"/>
                    <a:pt x="665" y="2215"/>
                  </a:cubicBezTo>
                  <a:cubicBezTo>
                    <a:pt x="675" y="2210"/>
                    <a:pt x="685" y="2206"/>
                    <a:pt x="696" y="2206"/>
                  </a:cubicBezTo>
                  <a:close/>
                  <a:moveTo>
                    <a:pt x="4197" y="3580"/>
                  </a:moveTo>
                  <a:cubicBezTo>
                    <a:pt x="4198" y="3591"/>
                    <a:pt x="4197" y="3600"/>
                    <a:pt x="4193" y="3606"/>
                  </a:cubicBezTo>
                  <a:lnTo>
                    <a:pt x="4193" y="3606"/>
                  </a:lnTo>
                  <a:cubicBezTo>
                    <a:pt x="4199" y="3599"/>
                    <a:pt x="4200" y="3589"/>
                    <a:pt x="4197" y="3580"/>
                  </a:cubicBezTo>
                  <a:close/>
                  <a:moveTo>
                    <a:pt x="4193" y="3606"/>
                  </a:moveTo>
                  <a:cubicBezTo>
                    <a:pt x="4191" y="3609"/>
                    <a:pt x="4189" y="3612"/>
                    <a:pt x="4185" y="3615"/>
                  </a:cubicBezTo>
                  <a:lnTo>
                    <a:pt x="4186" y="3614"/>
                  </a:lnTo>
                  <a:lnTo>
                    <a:pt x="4186" y="3614"/>
                  </a:lnTo>
                  <a:cubicBezTo>
                    <a:pt x="4189" y="3612"/>
                    <a:pt x="4191" y="3610"/>
                    <a:pt x="4193" y="3606"/>
                  </a:cubicBezTo>
                  <a:close/>
                  <a:moveTo>
                    <a:pt x="4000" y="2124"/>
                  </a:moveTo>
                  <a:cubicBezTo>
                    <a:pt x="4007" y="2124"/>
                    <a:pt x="4014" y="2127"/>
                    <a:pt x="4020" y="2130"/>
                  </a:cubicBezTo>
                  <a:cubicBezTo>
                    <a:pt x="4037" y="2141"/>
                    <a:pt x="4050" y="2159"/>
                    <a:pt x="4058" y="2179"/>
                  </a:cubicBezTo>
                  <a:lnTo>
                    <a:pt x="4193" y="2575"/>
                  </a:lnTo>
                  <a:cubicBezTo>
                    <a:pt x="4198" y="2592"/>
                    <a:pt x="4210" y="2608"/>
                    <a:pt x="4225" y="2620"/>
                  </a:cubicBezTo>
                  <a:lnTo>
                    <a:pt x="4529" y="2847"/>
                  </a:lnTo>
                  <a:cubicBezTo>
                    <a:pt x="4564" y="2874"/>
                    <a:pt x="4577" y="2930"/>
                    <a:pt x="4552" y="2943"/>
                  </a:cubicBezTo>
                  <a:lnTo>
                    <a:pt x="4381" y="3043"/>
                  </a:lnTo>
                  <a:lnTo>
                    <a:pt x="4380" y="3043"/>
                  </a:lnTo>
                  <a:lnTo>
                    <a:pt x="4320" y="3075"/>
                  </a:lnTo>
                  <a:cubicBezTo>
                    <a:pt x="4319" y="3082"/>
                    <a:pt x="4317" y="3091"/>
                    <a:pt x="4319" y="3098"/>
                  </a:cubicBezTo>
                  <a:lnTo>
                    <a:pt x="4370" y="3477"/>
                  </a:lnTo>
                  <a:cubicBezTo>
                    <a:pt x="4374" y="3491"/>
                    <a:pt x="4370" y="3504"/>
                    <a:pt x="4358" y="3513"/>
                  </a:cubicBezTo>
                  <a:lnTo>
                    <a:pt x="4186" y="3614"/>
                  </a:lnTo>
                  <a:lnTo>
                    <a:pt x="4186" y="3614"/>
                  </a:lnTo>
                  <a:cubicBezTo>
                    <a:pt x="4183" y="3616"/>
                    <a:pt x="4179" y="3617"/>
                    <a:pt x="4174" y="3617"/>
                  </a:cubicBezTo>
                  <a:cubicBezTo>
                    <a:pt x="4168" y="3616"/>
                    <a:pt x="4162" y="3615"/>
                    <a:pt x="4156" y="3612"/>
                  </a:cubicBezTo>
                  <a:cubicBezTo>
                    <a:pt x="4149" y="3606"/>
                    <a:pt x="4142" y="3600"/>
                    <a:pt x="4136" y="3593"/>
                  </a:cubicBezTo>
                  <a:lnTo>
                    <a:pt x="3865" y="3271"/>
                  </a:lnTo>
                  <a:cubicBezTo>
                    <a:pt x="3859" y="3265"/>
                    <a:pt x="3852" y="3259"/>
                    <a:pt x="3845" y="3255"/>
                  </a:cubicBezTo>
                  <a:cubicBezTo>
                    <a:pt x="3839" y="3251"/>
                    <a:pt x="3833" y="3249"/>
                    <a:pt x="3827" y="3249"/>
                  </a:cubicBezTo>
                  <a:lnTo>
                    <a:pt x="3555" y="3256"/>
                  </a:lnTo>
                  <a:cubicBezTo>
                    <a:pt x="3549" y="3255"/>
                    <a:pt x="3543" y="3253"/>
                    <a:pt x="3537" y="3251"/>
                  </a:cubicBezTo>
                  <a:cubicBezTo>
                    <a:pt x="3510" y="3232"/>
                    <a:pt x="3494" y="3201"/>
                    <a:pt x="3495" y="3169"/>
                  </a:cubicBezTo>
                  <a:lnTo>
                    <a:pt x="3549" y="2850"/>
                  </a:lnTo>
                  <a:cubicBezTo>
                    <a:pt x="3550" y="2833"/>
                    <a:pt x="3546" y="2816"/>
                    <a:pt x="3536" y="2800"/>
                  </a:cubicBezTo>
                  <a:lnTo>
                    <a:pt x="3317" y="2425"/>
                  </a:lnTo>
                  <a:cubicBezTo>
                    <a:pt x="3297" y="2393"/>
                    <a:pt x="3301" y="2360"/>
                    <a:pt x="3320" y="2354"/>
                  </a:cubicBezTo>
                  <a:lnTo>
                    <a:pt x="3320" y="2354"/>
                  </a:lnTo>
                  <a:lnTo>
                    <a:pt x="3489" y="2256"/>
                  </a:lnTo>
                  <a:cubicBezTo>
                    <a:pt x="3492" y="2254"/>
                    <a:pt x="3497" y="2253"/>
                    <a:pt x="3499" y="2253"/>
                  </a:cubicBezTo>
                  <a:cubicBezTo>
                    <a:pt x="3504" y="2253"/>
                    <a:pt x="3508" y="2254"/>
                    <a:pt x="3513" y="2256"/>
                  </a:cubicBezTo>
                  <a:lnTo>
                    <a:pt x="3746" y="2352"/>
                  </a:lnTo>
                  <a:lnTo>
                    <a:pt x="3814" y="2234"/>
                  </a:lnTo>
                  <a:cubicBezTo>
                    <a:pt x="3817" y="2230"/>
                    <a:pt x="3821" y="2225"/>
                    <a:pt x="3826" y="2224"/>
                  </a:cubicBezTo>
                  <a:lnTo>
                    <a:pt x="3826" y="2224"/>
                  </a:lnTo>
                  <a:lnTo>
                    <a:pt x="3821" y="2225"/>
                  </a:lnTo>
                  <a:lnTo>
                    <a:pt x="3817" y="2227"/>
                  </a:lnTo>
                  <a:lnTo>
                    <a:pt x="3990" y="2127"/>
                  </a:lnTo>
                  <a:cubicBezTo>
                    <a:pt x="3992" y="2125"/>
                    <a:pt x="3997" y="2124"/>
                    <a:pt x="4000" y="2124"/>
                  </a:cubicBezTo>
                  <a:close/>
                  <a:moveTo>
                    <a:pt x="4762" y="3"/>
                  </a:moveTo>
                  <a:lnTo>
                    <a:pt x="4757" y="252"/>
                  </a:lnTo>
                  <a:lnTo>
                    <a:pt x="4742" y="262"/>
                  </a:lnTo>
                  <a:lnTo>
                    <a:pt x="7676" y="1979"/>
                  </a:lnTo>
                  <a:lnTo>
                    <a:pt x="7647" y="1995"/>
                  </a:lnTo>
                  <a:lnTo>
                    <a:pt x="4718" y="279"/>
                  </a:lnTo>
                  <a:cubicBezTo>
                    <a:pt x="4668" y="311"/>
                    <a:pt x="4578" y="368"/>
                    <a:pt x="4470" y="432"/>
                  </a:cubicBezTo>
                  <a:cubicBezTo>
                    <a:pt x="5032" y="446"/>
                    <a:pt x="5453" y="675"/>
                    <a:pt x="5641" y="1886"/>
                  </a:cubicBezTo>
                  <a:cubicBezTo>
                    <a:pt x="5289" y="2048"/>
                    <a:pt x="4915" y="2127"/>
                    <a:pt x="4543" y="2127"/>
                  </a:cubicBezTo>
                  <a:cubicBezTo>
                    <a:pt x="3879" y="2127"/>
                    <a:pt x="3224" y="1875"/>
                    <a:pt x="2724" y="1397"/>
                  </a:cubicBezTo>
                  <a:cubicBezTo>
                    <a:pt x="2754" y="1292"/>
                    <a:pt x="2783" y="1190"/>
                    <a:pt x="2812" y="1093"/>
                  </a:cubicBezTo>
                  <a:cubicBezTo>
                    <a:pt x="2898" y="809"/>
                    <a:pt x="3228" y="543"/>
                    <a:pt x="3547" y="421"/>
                  </a:cubicBezTo>
                  <a:cubicBezTo>
                    <a:pt x="3552" y="403"/>
                    <a:pt x="3556" y="385"/>
                    <a:pt x="3560" y="366"/>
                  </a:cubicBezTo>
                  <a:lnTo>
                    <a:pt x="3559" y="366"/>
                  </a:lnTo>
                  <a:lnTo>
                    <a:pt x="3578" y="297"/>
                  </a:lnTo>
                  <a:cubicBezTo>
                    <a:pt x="3515" y="281"/>
                    <a:pt x="3456" y="258"/>
                    <a:pt x="3398" y="229"/>
                  </a:cubicBezTo>
                  <a:lnTo>
                    <a:pt x="0" y="2189"/>
                  </a:lnTo>
                  <a:lnTo>
                    <a:pt x="3276" y="4081"/>
                  </a:lnTo>
                  <a:cubicBezTo>
                    <a:pt x="3411" y="4158"/>
                    <a:pt x="3436" y="4276"/>
                    <a:pt x="3350" y="4367"/>
                  </a:cubicBezTo>
                  <a:cubicBezTo>
                    <a:pt x="3382" y="4337"/>
                    <a:pt x="3401" y="4296"/>
                    <a:pt x="3402" y="4251"/>
                  </a:cubicBezTo>
                  <a:lnTo>
                    <a:pt x="3402" y="4457"/>
                  </a:lnTo>
                  <a:lnTo>
                    <a:pt x="7825" y="1902"/>
                  </a:lnTo>
                  <a:cubicBezTo>
                    <a:pt x="7829" y="1901"/>
                    <a:pt x="7883" y="1871"/>
                    <a:pt x="7884" y="1855"/>
                  </a:cubicBezTo>
                  <a:lnTo>
                    <a:pt x="7884" y="1855"/>
                  </a:lnTo>
                  <a:cubicBezTo>
                    <a:pt x="7884" y="1855"/>
                    <a:pt x="7884" y="1856"/>
                    <a:pt x="7884" y="1856"/>
                  </a:cubicBezTo>
                  <a:lnTo>
                    <a:pt x="7884" y="1856"/>
                  </a:lnTo>
                  <a:lnTo>
                    <a:pt x="7884" y="1854"/>
                  </a:lnTo>
                  <a:cubicBezTo>
                    <a:pt x="7884" y="1854"/>
                    <a:pt x="7884" y="1855"/>
                    <a:pt x="7884" y="1855"/>
                  </a:cubicBezTo>
                  <a:lnTo>
                    <a:pt x="7884" y="1855"/>
                  </a:lnTo>
                  <a:cubicBezTo>
                    <a:pt x="7883" y="1835"/>
                    <a:pt x="7870" y="1815"/>
                    <a:pt x="7851" y="1805"/>
                  </a:cubicBezTo>
                  <a:lnTo>
                    <a:pt x="4762" y="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7584925" y="3101980"/>
              <a:ext cx="24824" cy="34311"/>
            </a:xfrm>
            <a:custGeom>
              <a:avLst/>
              <a:gdLst/>
              <a:ahLst/>
              <a:cxnLst/>
              <a:rect l="l" t="t" r="r" b="b"/>
              <a:pathLst>
                <a:path w="123" h="170" extrusionOk="0">
                  <a:moveTo>
                    <a:pt x="122" y="0"/>
                  </a:moveTo>
                  <a:cubicBezTo>
                    <a:pt x="121" y="45"/>
                    <a:pt x="102" y="86"/>
                    <a:pt x="70" y="116"/>
                  </a:cubicBezTo>
                  <a:cubicBezTo>
                    <a:pt x="50" y="138"/>
                    <a:pt x="27" y="155"/>
                    <a:pt x="1" y="170"/>
                  </a:cubicBezTo>
                  <a:cubicBezTo>
                    <a:pt x="6" y="168"/>
                    <a:pt x="12" y="164"/>
                    <a:pt x="18" y="160"/>
                  </a:cubicBezTo>
                  <a:cubicBezTo>
                    <a:pt x="88" y="115"/>
                    <a:pt x="122" y="60"/>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7584724" y="3134474"/>
              <a:ext cx="3835" cy="23210"/>
            </a:xfrm>
            <a:custGeom>
              <a:avLst/>
              <a:gdLst/>
              <a:ahLst/>
              <a:cxnLst/>
              <a:rect l="l" t="t" r="r" b="b"/>
              <a:pathLst>
                <a:path w="19" h="115" extrusionOk="0">
                  <a:moveTo>
                    <a:pt x="19" y="0"/>
                  </a:moveTo>
                  <a:cubicBezTo>
                    <a:pt x="13" y="4"/>
                    <a:pt x="7" y="7"/>
                    <a:pt x="0" y="10"/>
                  </a:cubicBezTo>
                  <a:lnTo>
                    <a:pt x="0" y="115"/>
                  </a:lnTo>
                  <a:lnTo>
                    <a:pt x="19" y="104"/>
                  </a:lnTo>
                  <a:lnTo>
                    <a:pt x="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7588356" y="3101980"/>
              <a:ext cx="21393" cy="53686"/>
            </a:xfrm>
            <a:custGeom>
              <a:avLst/>
              <a:gdLst/>
              <a:ahLst/>
              <a:cxnLst/>
              <a:rect l="l" t="t" r="r" b="b"/>
              <a:pathLst>
                <a:path w="106" h="266" extrusionOk="0">
                  <a:moveTo>
                    <a:pt x="105" y="0"/>
                  </a:moveTo>
                  <a:cubicBezTo>
                    <a:pt x="105" y="60"/>
                    <a:pt x="71" y="116"/>
                    <a:pt x="1" y="161"/>
                  </a:cubicBezTo>
                  <a:lnTo>
                    <a:pt x="1" y="265"/>
                  </a:lnTo>
                  <a:lnTo>
                    <a:pt x="105" y="206"/>
                  </a:lnTo>
                  <a:lnTo>
                    <a:pt x="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7493300" y="3136492"/>
              <a:ext cx="91827" cy="63576"/>
            </a:xfrm>
            <a:custGeom>
              <a:avLst/>
              <a:gdLst/>
              <a:ahLst/>
              <a:cxnLst/>
              <a:rect l="l" t="t" r="r" b="b"/>
              <a:pathLst>
                <a:path w="455" h="315" extrusionOk="0">
                  <a:moveTo>
                    <a:pt x="455" y="0"/>
                  </a:moveTo>
                  <a:lnTo>
                    <a:pt x="1" y="264"/>
                  </a:lnTo>
                  <a:lnTo>
                    <a:pt x="91" y="315"/>
                  </a:lnTo>
                  <a:lnTo>
                    <a:pt x="455" y="105"/>
                  </a:lnTo>
                  <a:lnTo>
                    <a:pt x="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7375439" y="3189775"/>
              <a:ext cx="136227" cy="70034"/>
            </a:xfrm>
            <a:custGeom>
              <a:avLst/>
              <a:gdLst/>
              <a:ahLst/>
              <a:cxnLst/>
              <a:rect l="l" t="t" r="r" b="b"/>
              <a:pathLst>
                <a:path w="675" h="347" extrusionOk="0">
                  <a:moveTo>
                    <a:pt x="585" y="0"/>
                  </a:moveTo>
                  <a:lnTo>
                    <a:pt x="0" y="339"/>
                  </a:lnTo>
                  <a:lnTo>
                    <a:pt x="16" y="342"/>
                  </a:lnTo>
                  <a:cubicBezTo>
                    <a:pt x="22" y="344"/>
                    <a:pt x="29" y="345"/>
                    <a:pt x="35" y="345"/>
                  </a:cubicBezTo>
                  <a:cubicBezTo>
                    <a:pt x="41" y="345"/>
                    <a:pt x="47" y="347"/>
                    <a:pt x="52" y="347"/>
                  </a:cubicBezTo>
                  <a:lnTo>
                    <a:pt x="95" y="347"/>
                  </a:lnTo>
                  <a:cubicBezTo>
                    <a:pt x="100" y="347"/>
                    <a:pt x="106" y="347"/>
                    <a:pt x="112" y="345"/>
                  </a:cubicBezTo>
                  <a:lnTo>
                    <a:pt x="115" y="345"/>
                  </a:lnTo>
                  <a:lnTo>
                    <a:pt x="131" y="344"/>
                  </a:lnTo>
                  <a:lnTo>
                    <a:pt x="142" y="341"/>
                  </a:lnTo>
                  <a:lnTo>
                    <a:pt x="150" y="339"/>
                  </a:lnTo>
                  <a:cubicBezTo>
                    <a:pt x="164" y="337"/>
                    <a:pt x="177" y="332"/>
                    <a:pt x="190" y="328"/>
                  </a:cubicBezTo>
                  <a:cubicBezTo>
                    <a:pt x="200" y="323"/>
                    <a:pt x="209" y="319"/>
                    <a:pt x="218" y="315"/>
                  </a:cubicBezTo>
                  <a:lnTo>
                    <a:pt x="675" y="51"/>
                  </a:lnTo>
                  <a:lnTo>
                    <a:pt x="5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6771399" y="2685811"/>
              <a:ext cx="844404" cy="504165"/>
            </a:xfrm>
            <a:custGeom>
              <a:avLst/>
              <a:gdLst/>
              <a:ahLst/>
              <a:cxnLst/>
              <a:rect l="l" t="t" r="r" b="b"/>
              <a:pathLst>
                <a:path w="4184" h="2498" extrusionOk="0">
                  <a:moveTo>
                    <a:pt x="598" y="557"/>
                  </a:moveTo>
                  <a:cubicBezTo>
                    <a:pt x="618" y="557"/>
                    <a:pt x="637" y="561"/>
                    <a:pt x="654" y="570"/>
                  </a:cubicBezTo>
                  <a:lnTo>
                    <a:pt x="1323" y="953"/>
                  </a:lnTo>
                  <a:cubicBezTo>
                    <a:pt x="1355" y="973"/>
                    <a:pt x="1355" y="1002"/>
                    <a:pt x="1323" y="1020"/>
                  </a:cubicBezTo>
                  <a:cubicBezTo>
                    <a:pt x="1305" y="1028"/>
                    <a:pt x="1287" y="1033"/>
                    <a:pt x="1268" y="1033"/>
                  </a:cubicBezTo>
                  <a:cubicBezTo>
                    <a:pt x="1247" y="1033"/>
                    <a:pt x="1229" y="1028"/>
                    <a:pt x="1211" y="1020"/>
                  </a:cubicBezTo>
                  <a:lnTo>
                    <a:pt x="543" y="632"/>
                  </a:lnTo>
                  <a:cubicBezTo>
                    <a:pt x="512" y="615"/>
                    <a:pt x="512" y="587"/>
                    <a:pt x="543" y="570"/>
                  </a:cubicBezTo>
                  <a:cubicBezTo>
                    <a:pt x="560" y="561"/>
                    <a:pt x="579" y="557"/>
                    <a:pt x="598" y="557"/>
                  </a:cubicBezTo>
                  <a:close/>
                  <a:moveTo>
                    <a:pt x="1594" y="1115"/>
                  </a:moveTo>
                  <a:cubicBezTo>
                    <a:pt x="1621" y="1115"/>
                    <a:pt x="1648" y="1121"/>
                    <a:pt x="1671" y="1134"/>
                  </a:cubicBezTo>
                  <a:cubicBezTo>
                    <a:pt x="1717" y="1159"/>
                    <a:pt x="1717" y="1196"/>
                    <a:pt x="1671" y="1224"/>
                  </a:cubicBezTo>
                  <a:cubicBezTo>
                    <a:pt x="1646" y="1237"/>
                    <a:pt x="1619" y="1243"/>
                    <a:pt x="1591" y="1243"/>
                  </a:cubicBezTo>
                  <a:cubicBezTo>
                    <a:pt x="1565" y="1243"/>
                    <a:pt x="1537" y="1237"/>
                    <a:pt x="1514" y="1224"/>
                  </a:cubicBezTo>
                  <a:cubicBezTo>
                    <a:pt x="1472" y="1201"/>
                    <a:pt x="1472" y="1159"/>
                    <a:pt x="1514" y="1134"/>
                  </a:cubicBezTo>
                  <a:cubicBezTo>
                    <a:pt x="1539" y="1121"/>
                    <a:pt x="1566" y="1115"/>
                    <a:pt x="1594" y="1115"/>
                  </a:cubicBezTo>
                  <a:close/>
                  <a:moveTo>
                    <a:pt x="2651" y="1757"/>
                  </a:moveTo>
                  <a:lnTo>
                    <a:pt x="2651" y="1757"/>
                  </a:lnTo>
                  <a:cubicBezTo>
                    <a:pt x="2652" y="1759"/>
                    <a:pt x="2652" y="1760"/>
                    <a:pt x="2653" y="1761"/>
                  </a:cubicBezTo>
                  <a:lnTo>
                    <a:pt x="2653" y="1761"/>
                  </a:lnTo>
                  <a:cubicBezTo>
                    <a:pt x="2652" y="1760"/>
                    <a:pt x="2652" y="1759"/>
                    <a:pt x="2651" y="1757"/>
                  </a:cubicBezTo>
                  <a:close/>
                  <a:moveTo>
                    <a:pt x="2653" y="1761"/>
                  </a:moveTo>
                  <a:cubicBezTo>
                    <a:pt x="2654" y="1763"/>
                    <a:pt x="2656" y="1765"/>
                    <a:pt x="2658" y="1766"/>
                  </a:cubicBezTo>
                  <a:cubicBezTo>
                    <a:pt x="2656" y="1764"/>
                    <a:pt x="2654" y="1763"/>
                    <a:pt x="2653" y="1761"/>
                  </a:cubicBezTo>
                  <a:close/>
                  <a:moveTo>
                    <a:pt x="2924" y="1459"/>
                  </a:moveTo>
                  <a:cubicBezTo>
                    <a:pt x="2929" y="1459"/>
                    <a:pt x="2934" y="1460"/>
                    <a:pt x="2940" y="1462"/>
                  </a:cubicBezTo>
                  <a:cubicBezTo>
                    <a:pt x="2943" y="1463"/>
                    <a:pt x="2944" y="1466"/>
                    <a:pt x="2945" y="1468"/>
                  </a:cubicBezTo>
                  <a:lnTo>
                    <a:pt x="2996" y="1560"/>
                  </a:lnTo>
                  <a:cubicBezTo>
                    <a:pt x="2998" y="1563"/>
                    <a:pt x="2999" y="1565"/>
                    <a:pt x="3002" y="1566"/>
                  </a:cubicBezTo>
                  <a:cubicBezTo>
                    <a:pt x="3005" y="1568"/>
                    <a:pt x="3008" y="1569"/>
                    <a:pt x="3012" y="1569"/>
                  </a:cubicBezTo>
                  <a:lnTo>
                    <a:pt x="3173" y="1598"/>
                  </a:lnTo>
                  <a:cubicBezTo>
                    <a:pt x="3176" y="1598"/>
                    <a:pt x="3179" y="1600"/>
                    <a:pt x="3182" y="1601"/>
                  </a:cubicBezTo>
                  <a:cubicBezTo>
                    <a:pt x="3186" y="1602"/>
                    <a:pt x="3189" y="1607"/>
                    <a:pt x="3189" y="1611"/>
                  </a:cubicBezTo>
                  <a:lnTo>
                    <a:pt x="3189" y="1688"/>
                  </a:lnTo>
                  <a:cubicBezTo>
                    <a:pt x="3189" y="1692"/>
                    <a:pt x="3186" y="1695"/>
                    <a:pt x="3179" y="1698"/>
                  </a:cubicBezTo>
                  <a:lnTo>
                    <a:pt x="3043" y="1756"/>
                  </a:lnTo>
                  <a:cubicBezTo>
                    <a:pt x="3040" y="1756"/>
                    <a:pt x="3037" y="1759"/>
                    <a:pt x="3035" y="1760"/>
                  </a:cubicBezTo>
                  <a:lnTo>
                    <a:pt x="3035" y="1787"/>
                  </a:lnTo>
                  <a:lnTo>
                    <a:pt x="3035" y="1863"/>
                  </a:lnTo>
                  <a:cubicBezTo>
                    <a:pt x="3035" y="1872"/>
                    <a:pt x="3024" y="1878"/>
                    <a:pt x="3012" y="1878"/>
                  </a:cubicBezTo>
                  <a:cubicBezTo>
                    <a:pt x="3006" y="1878"/>
                    <a:pt x="3002" y="1877"/>
                    <a:pt x="2998" y="1875"/>
                  </a:cubicBezTo>
                  <a:lnTo>
                    <a:pt x="2863" y="1817"/>
                  </a:lnTo>
                  <a:cubicBezTo>
                    <a:pt x="2858" y="1816"/>
                    <a:pt x="2854" y="1816"/>
                    <a:pt x="2848" y="1816"/>
                  </a:cubicBezTo>
                  <a:lnTo>
                    <a:pt x="2841" y="1816"/>
                  </a:lnTo>
                  <a:lnTo>
                    <a:pt x="2683" y="1848"/>
                  </a:lnTo>
                  <a:lnTo>
                    <a:pt x="2674" y="1848"/>
                  </a:lnTo>
                  <a:cubicBezTo>
                    <a:pt x="2668" y="1848"/>
                    <a:pt x="2663" y="1846"/>
                    <a:pt x="2658" y="1843"/>
                  </a:cubicBezTo>
                  <a:cubicBezTo>
                    <a:pt x="2654" y="1842"/>
                    <a:pt x="2652" y="1837"/>
                    <a:pt x="2651" y="1833"/>
                  </a:cubicBezTo>
                  <a:lnTo>
                    <a:pt x="2651" y="1756"/>
                  </a:lnTo>
                  <a:cubicBezTo>
                    <a:pt x="2651" y="1757"/>
                    <a:pt x="2651" y="1757"/>
                    <a:pt x="2651" y="1757"/>
                  </a:cubicBezTo>
                  <a:lnTo>
                    <a:pt x="2651" y="1757"/>
                  </a:lnTo>
                  <a:cubicBezTo>
                    <a:pt x="2651" y="1756"/>
                    <a:pt x="2651" y="1754"/>
                    <a:pt x="2652" y="1752"/>
                  </a:cubicBezTo>
                  <a:lnTo>
                    <a:pt x="2679" y="1707"/>
                  </a:lnTo>
                  <a:lnTo>
                    <a:pt x="2600" y="1647"/>
                  </a:lnTo>
                  <a:cubicBezTo>
                    <a:pt x="2597" y="1644"/>
                    <a:pt x="2596" y="1642"/>
                    <a:pt x="2596" y="1639"/>
                  </a:cubicBezTo>
                  <a:lnTo>
                    <a:pt x="2596" y="1565"/>
                  </a:lnTo>
                  <a:cubicBezTo>
                    <a:pt x="2596" y="1557"/>
                    <a:pt x="2606" y="1550"/>
                    <a:pt x="2619" y="1550"/>
                  </a:cubicBezTo>
                  <a:lnTo>
                    <a:pt x="2790" y="1550"/>
                  </a:lnTo>
                  <a:cubicBezTo>
                    <a:pt x="2796" y="1550"/>
                    <a:pt x="2803" y="1549"/>
                    <a:pt x="2809" y="1544"/>
                  </a:cubicBezTo>
                  <a:lnTo>
                    <a:pt x="2905" y="1465"/>
                  </a:lnTo>
                  <a:cubicBezTo>
                    <a:pt x="2911" y="1460"/>
                    <a:pt x="2916" y="1459"/>
                    <a:pt x="2924" y="1459"/>
                  </a:cubicBezTo>
                  <a:close/>
                  <a:moveTo>
                    <a:pt x="749" y="0"/>
                  </a:moveTo>
                  <a:lnTo>
                    <a:pt x="0" y="432"/>
                  </a:lnTo>
                  <a:lnTo>
                    <a:pt x="3576" y="2497"/>
                  </a:lnTo>
                  <a:lnTo>
                    <a:pt x="4029" y="2235"/>
                  </a:lnTo>
                  <a:cubicBezTo>
                    <a:pt x="4055" y="2219"/>
                    <a:pt x="4078" y="2201"/>
                    <a:pt x="4100" y="2180"/>
                  </a:cubicBezTo>
                  <a:cubicBezTo>
                    <a:pt x="4184" y="2088"/>
                    <a:pt x="4161" y="1971"/>
                    <a:pt x="4026" y="1894"/>
                  </a:cubicBez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6699956" y="2772597"/>
              <a:ext cx="793546" cy="486001"/>
            </a:xfrm>
            <a:custGeom>
              <a:avLst/>
              <a:gdLst/>
              <a:ahLst/>
              <a:cxnLst/>
              <a:rect l="l" t="t" r="r" b="b"/>
              <a:pathLst>
                <a:path w="3932" h="2408" extrusionOk="0">
                  <a:moveTo>
                    <a:pt x="357" y="1"/>
                  </a:moveTo>
                  <a:lnTo>
                    <a:pt x="0" y="207"/>
                  </a:lnTo>
                  <a:lnTo>
                    <a:pt x="3344" y="2138"/>
                  </a:lnTo>
                  <a:lnTo>
                    <a:pt x="3104" y="2280"/>
                  </a:lnTo>
                  <a:lnTo>
                    <a:pt x="3273" y="2379"/>
                  </a:lnTo>
                  <a:cubicBezTo>
                    <a:pt x="3283" y="2386"/>
                    <a:pt x="3295" y="2390"/>
                    <a:pt x="3307" y="2395"/>
                  </a:cubicBezTo>
                  <a:cubicBezTo>
                    <a:pt x="3314" y="2398"/>
                    <a:pt x="3321" y="2401"/>
                    <a:pt x="3330" y="2402"/>
                  </a:cubicBezTo>
                  <a:lnTo>
                    <a:pt x="3340" y="2405"/>
                  </a:lnTo>
                  <a:lnTo>
                    <a:pt x="3347" y="2408"/>
                  </a:lnTo>
                  <a:lnTo>
                    <a:pt x="3932" y="2067"/>
                  </a:lnTo>
                  <a:lnTo>
                    <a:pt x="3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7584925" y="3125392"/>
              <a:ext cx="14329" cy="11302"/>
            </a:xfrm>
            <a:custGeom>
              <a:avLst/>
              <a:gdLst/>
              <a:ahLst/>
              <a:cxnLst/>
              <a:rect l="l" t="t" r="r" b="b"/>
              <a:pathLst>
                <a:path w="71" h="56" extrusionOk="0">
                  <a:moveTo>
                    <a:pt x="70" y="0"/>
                  </a:moveTo>
                  <a:lnTo>
                    <a:pt x="70" y="0"/>
                  </a:lnTo>
                  <a:cubicBezTo>
                    <a:pt x="50" y="22"/>
                    <a:pt x="25" y="39"/>
                    <a:pt x="1" y="55"/>
                  </a:cubicBezTo>
                  <a:cubicBezTo>
                    <a:pt x="27" y="39"/>
                    <a:pt x="50" y="22"/>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7493300" y="3136492"/>
              <a:ext cx="91827" cy="53484"/>
            </a:xfrm>
            <a:custGeom>
              <a:avLst/>
              <a:gdLst/>
              <a:ahLst/>
              <a:cxnLst/>
              <a:rect l="l" t="t" r="r" b="b"/>
              <a:pathLst>
                <a:path w="455" h="265" extrusionOk="0">
                  <a:moveTo>
                    <a:pt x="455" y="0"/>
                  </a:moveTo>
                  <a:lnTo>
                    <a:pt x="1" y="264"/>
                  </a:lnTo>
                  <a:lnTo>
                    <a:pt x="1" y="264"/>
                  </a:lnTo>
                  <a:lnTo>
                    <a:pt x="4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7375439" y="3189775"/>
              <a:ext cx="118063" cy="68621"/>
            </a:xfrm>
            <a:custGeom>
              <a:avLst/>
              <a:gdLst/>
              <a:ahLst/>
              <a:cxnLst/>
              <a:rect l="l" t="t" r="r" b="b"/>
              <a:pathLst>
                <a:path w="585" h="340" extrusionOk="0">
                  <a:moveTo>
                    <a:pt x="585" y="0"/>
                  </a:moveTo>
                  <a:lnTo>
                    <a:pt x="0" y="339"/>
                  </a:lnTo>
                  <a:lnTo>
                    <a:pt x="0" y="339"/>
                  </a:lnTo>
                  <a:lnTo>
                    <a:pt x="585" y="0"/>
                  </a:lnTo>
                  <a:lnTo>
                    <a:pt x="5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7069080" y="2910849"/>
              <a:ext cx="49243" cy="25632"/>
            </a:xfrm>
            <a:custGeom>
              <a:avLst/>
              <a:gdLst/>
              <a:ahLst/>
              <a:cxnLst/>
              <a:rect l="l" t="t" r="r" b="b"/>
              <a:pathLst>
                <a:path w="244" h="127" extrusionOk="0">
                  <a:moveTo>
                    <a:pt x="130" y="0"/>
                  </a:moveTo>
                  <a:cubicBezTo>
                    <a:pt x="127" y="0"/>
                    <a:pt x="124" y="0"/>
                    <a:pt x="122" y="0"/>
                  </a:cubicBezTo>
                  <a:cubicBezTo>
                    <a:pt x="119" y="0"/>
                    <a:pt x="117" y="0"/>
                    <a:pt x="115" y="0"/>
                  </a:cubicBezTo>
                  <a:cubicBezTo>
                    <a:pt x="90" y="0"/>
                    <a:pt x="65" y="7"/>
                    <a:pt x="42" y="18"/>
                  </a:cubicBezTo>
                  <a:cubicBezTo>
                    <a:pt x="0" y="42"/>
                    <a:pt x="0" y="84"/>
                    <a:pt x="42" y="109"/>
                  </a:cubicBezTo>
                  <a:cubicBezTo>
                    <a:pt x="63" y="120"/>
                    <a:pt x="87" y="127"/>
                    <a:pt x="112" y="127"/>
                  </a:cubicBezTo>
                  <a:cubicBezTo>
                    <a:pt x="114" y="127"/>
                    <a:pt x="117" y="126"/>
                    <a:pt x="119" y="126"/>
                  </a:cubicBezTo>
                  <a:cubicBezTo>
                    <a:pt x="146" y="126"/>
                    <a:pt x="174" y="121"/>
                    <a:pt x="199" y="109"/>
                  </a:cubicBezTo>
                  <a:cubicBezTo>
                    <a:pt x="244" y="80"/>
                    <a:pt x="244" y="42"/>
                    <a:pt x="199" y="18"/>
                  </a:cubicBezTo>
                  <a:cubicBezTo>
                    <a:pt x="178" y="6"/>
                    <a:pt x="153" y="0"/>
                    <a:pt x="1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6874932" y="2797826"/>
              <a:ext cx="170334" cy="96272"/>
            </a:xfrm>
            <a:custGeom>
              <a:avLst/>
              <a:gdLst/>
              <a:ahLst/>
              <a:cxnLst/>
              <a:rect l="l" t="t" r="r" b="b"/>
              <a:pathLst>
                <a:path w="844" h="477" extrusionOk="0">
                  <a:moveTo>
                    <a:pt x="88" y="0"/>
                  </a:moveTo>
                  <a:cubicBezTo>
                    <a:pt x="69" y="0"/>
                    <a:pt x="50" y="5"/>
                    <a:pt x="33" y="14"/>
                  </a:cubicBezTo>
                  <a:cubicBezTo>
                    <a:pt x="1" y="32"/>
                    <a:pt x="1" y="58"/>
                    <a:pt x="33" y="76"/>
                  </a:cubicBezTo>
                  <a:lnTo>
                    <a:pt x="701" y="463"/>
                  </a:lnTo>
                  <a:cubicBezTo>
                    <a:pt x="718" y="472"/>
                    <a:pt x="737" y="476"/>
                    <a:pt x="756" y="476"/>
                  </a:cubicBezTo>
                  <a:cubicBezTo>
                    <a:pt x="775" y="476"/>
                    <a:pt x="795" y="472"/>
                    <a:pt x="813" y="463"/>
                  </a:cubicBezTo>
                  <a:cubicBezTo>
                    <a:pt x="843" y="444"/>
                    <a:pt x="843" y="418"/>
                    <a:pt x="813" y="396"/>
                  </a:cubicBezTo>
                  <a:lnTo>
                    <a:pt x="144" y="14"/>
                  </a:lnTo>
                  <a:cubicBezTo>
                    <a:pt x="127" y="5"/>
                    <a:pt x="108" y="0"/>
                    <a:pt x="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6663427" y="2814174"/>
              <a:ext cx="711608" cy="418792"/>
            </a:xfrm>
            <a:custGeom>
              <a:avLst/>
              <a:gdLst/>
              <a:ahLst/>
              <a:cxnLst/>
              <a:rect l="l" t="t" r="r" b="b"/>
              <a:pathLst>
                <a:path w="3526" h="2075" extrusionOk="0">
                  <a:moveTo>
                    <a:pt x="3" y="114"/>
                  </a:moveTo>
                  <a:lnTo>
                    <a:pt x="3" y="114"/>
                  </a:lnTo>
                  <a:cubicBezTo>
                    <a:pt x="2" y="118"/>
                    <a:pt x="1" y="121"/>
                    <a:pt x="0" y="125"/>
                  </a:cubicBezTo>
                  <a:lnTo>
                    <a:pt x="0" y="165"/>
                  </a:lnTo>
                  <a:lnTo>
                    <a:pt x="3" y="114"/>
                  </a:lnTo>
                  <a:close/>
                  <a:moveTo>
                    <a:pt x="181" y="1"/>
                  </a:moveTo>
                  <a:lnTo>
                    <a:pt x="21" y="94"/>
                  </a:lnTo>
                  <a:cubicBezTo>
                    <a:pt x="12" y="99"/>
                    <a:pt x="6" y="106"/>
                    <a:pt x="3" y="114"/>
                  </a:cubicBezTo>
                  <a:lnTo>
                    <a:pt x="3" y="114"/>
                  </a:lnTo>
                  <a:cubicBezTo>
                    <a:pt x="3" y="114"/>
                    <a:pt x="3" y="114"/>
                    <a:pt x="3" y="114"/>
                  </a:cubicBezTo>
                  <a:lnTo>
                    <a:pt x="3" y="114"/>
                  </a:lnTo>
                  <a:lnTo>
                    <a:pt x="3" y="114"/>
                  </a:lnTo>
                  <a:cubicBezTo>
                    <a:pt x="3" y="114"/>
                    <a:pt x="3" y="114"/>
                    <a:pt x="3" y="114"/>
                  </a:cubicBezTo>
                  <a:lnTo>
                    <a:pt x="3" y="114"/>
                  </a:lnTo>
                  <a:cubicBezTo>
                    <a:pt x="3" y="140"/>
                    <a:pt x="29" y="168"/>
                    <a:pt x="63" y="192"/>
                  </a:cubicBezTo>
                  <a:cubicBezTo>
                    <a:pt x="65" y="194"/>
                    <a:pt x="2599" y="1673"/>
                    <a:pt x="3285" y="2074"/>
                  </a:cubicBezTo>
                  <a:lnTo>
                    <a:pt x="3525" y="1932"/>
                  </a:lnTo>
                  <a:lnTo>
                    <a:pt x="1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7590980" y="2698930"/>
              <a:ext cx="86983" cy="46622"/>
            </a:xfrm>
            <a:custGeom>
              <a:avLst/>
              <a:gdLst/>
              <a:ahLst/>
              <a:cxnLst/>
              <a:rect l="l" t="t" r="r" b="b"/>
              <a:pathLst>
                <a:path w="431" h="231" extrusionOk="0">
                  <a:moveTo>
                    <a:pt x="184" y="0"/>
                  </a:moveTo>
                  <a:cubicBezTo>
                    <a:pt x="184" y="0"/>
                    <a:pt x="184" y="0"/>
                    <a:pt x="184" y="0"/>
                  </a:cubicBezTo>
                  <a:lnTo>
                    <a:pt x="184" y="0"/>
                  </a:lnTo>
                  <a:cubicBezTo>
                    <a:pt x="184" y="0"/>
                    <a:pt x="185" y="0"/>
                    <a:pt x="185" y="0"/>
                  </a:cubicBezTo>
                  <a:close/>
                  <a:moveTo>
                    <a:pt x="184" y="0"/>
                  </a:moveTo>
                  <a:cubicBezTo>
                    <a:pt x="180" y="0"/>
                    <a:pt x="176" y="1"/>
                    <a:pt x="174" y="3"/>
                  </a:cubicBezTo>
                  <a:lnTo>
                    <a:pt x="1" y="103"/>
                  </a:lnTo>
                  <a:cubicBezTo>
                    <a:pt x="4" y="102"/>
                    <a:pt x="8" y="100"/>
                    <a:pt x="13" y="100"/>
                  </a:cubicBezTo>
                  <a:cubicBezTo>
                    <a:pt x="17" y="100"/>
                    <a:pt x="21" y="102"/>
                    <a:pt x="26" y="103"/>
                  </a:cubicBezTo>
                  <a:lnTo>
                    <a:pt x="330" y="228"/>
                  </a:lnTo>
                  <a:cubicBezTo>
                    <a:pt x="333" y="229"/>
                    <a:pt x="337" y="231"/>
                    <a:pt x="342" y="231"/>
                  </a:cubicBezTo>
                  <a:lnTo>
                    <a:pt x="343" y="231"/>
                  </a:lnTo>
                  <a:cubicBezTo>
                    <a:pt x="346" y="231"/>
                    <a:pt x="350" y="231"/>
                    <a:pt x="353" y="228"/>
                  </a:cubicBezTo>
                  <a:cubicBezTo>
                    <a:pt x="356" y="227"/>
                    <a:pt x="359" y="224"/>
                    <a:pt x="361" y="221"/>
                  </a:cubicBezTo>
                  <a:lnTo>
                    <a:pt x="430" y="99"/>
                  </a:lnTo>
                  <a:lnTo>
                    <a:pt x="197" y="3"/>
                  </a:lnTo>
                  <a:cubicBezTo>
                    <a:pt x="192" y="2"/>
                    <a:pt x="188" y="0"/>
                    <a:pt x="184"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7761314" y="2859585"/>
              <a:ext cx="46216" cy="108785"/>
            </a:xfrm>
            <a:custGeom>
              <a:avLst/>
              <a:gdLst/>
              <a:ahLst/>
              <a:cxnLst/>
              <a:rect l="l" t="t" r="r" b="b"/>
              <a:pathLst>
                <a:path w="229" h="539" extrusionOk="0">
                  <a:moveTo>
                    <a:pt x="176" y="0"/>
                  </a:moveTo>
                  <a:cubicBezTo>
                    <a:pt x="176" y="2"/>
                    <a:pt x="175" y="4"/>
                    <a:pt x="175" y="5"/>
                  </a:cubicBezTo>
                  <a:lnTo>
                    <a:pt x="175" y="5"/>
                  </a:lnTo>
                  <a:lnTo>
                    <a:pt x="176" y="0"/>
                  </a:lnTo>
                  <a:close/>
                  <a:moveTo>
                    <a:pt x="175" y="5"/>
                  </a:moveTo>
                  <a:lnTo>
                    <a:pt x="168" y="25"/>
                  </a:lnTo>
                  <a:lnTo>
                    <a:pt x="4" y="114"/>
                  </a:lnTo>
                  <a:lnTo>
                    <a:pt x="1" y="114"/>
                  </a:lnTo>
                  <a:lnTo>
                    <a:pt x="1" y="115"/>
                  </a:lnTo>
                  <a:lnTo>
                    <a:pt x="1" y="119"/>
                  </a:lnTo>
                  <a:cubicBezTo>
                    <a:pt x="1" y="121"/>
                    <a:pt x="1" y="121"/>
                    <a:pt x="1" y="122"/>
                  </a:cubicBezTo>
                  <a:lnTo>
                    <a:pt x="1" y="125"/>
                  </a:lnTo>
                  <a:lnTo>
                    <a:pt x="53" y="504"/>
                  </a:lnTo>
                  <a:cubicBezTo>
                    <a:pt x="56" y="517"/>
                    <a:pt x="52" y="530"/>
                    <a:pt x="40" y="538"/>
                  </a:cubicBezTo>
                  <a:lnTo>
                    <a:pt x="213" y="438"/>
                  </a:lnTo>
                  <a:cubicBezTo>
                    <a:pt x="224" y="430"/>
                    <a:pt x="229" y="415"/>
                    <a:pt x="224" y="402"/>
                  </a:cubicBezTo>
                  <a:lnTo>
                    <a:pt x="173" y="24"/>
                  </a:lnTo>
                  <a:cubicBezTo>
                    <a:pt x="172" y="17"/>
                    <a:pt x="173" y="11"/>
                    <a:pt x="175" y="5"/>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7693301" y="2672491"/>
              <a:ext cx="153381" cy="186085"/>
            </a:xfrm>
            <a:custGeom>
              <a:avLst/>
              <a:gdLst/>
              <a:ahLst/>
              <a:cxnLst/>
              <a:rect l="l" t="t" r="r" b="b"/>
              <a:pathLst>
                <a:path w="760" h="922" extrusionOk="0">
                  <a:moveTo>
                    <a:pt x="184" y="1"/>
                  </a:moveTo>
                  <a:cubicBezTo>
                    <a:pt x="180" y="1"/>
                    <a:pt x="175" y="2"/>
                    <a:pt x="173" y="4"/>
                  </a:cubicBezTo>
                  <a:lnTo>
                    <a:pt x="0" y="104"/>
                  </a:lnTo>
                  <a:lnTo>
                    <a:pt x="4" y="102"/>
                  </a:lnTo>
                  <a:lnTo>
                    <a:pt x="10" y="102"/>
                  </a:lnTo>
                  <a:cubicBezTo>
                    <a:pt x="17" y="102"/>
                    <a:pt x="23" y="105"/>
                    <a:pt x="29" y="108"/>
                  </a:cubicBezTo>
                  <a:cubicBezTo>
                    <a:pt x="48" y="120"/>
                    <a:pt x="61" y="137"/>
                    <a:pt x="67" y="157"/>
                  </a:cubicBezTo>
                  <a:lnTo>
                    <a:pt x="203" y="553"/>
                  </a:lnTo>
                  <a:cubicBezTo>
                    <a:pt x="209" y="571"/>
                    <a:pt x="220" y="587"/>
                    <a:pt x="235" y="598"/>
                  </a:cubicBezTo>
                  <a:lnTo>
                    <a:pt x="539" y="825"/>
                  </a:lnTo>
                  <a:cubicBezTo>
                    <a:pt x="561" y="842"/>
                    <a:pt x="574" y="867"/>
                    <a:pt x="576" y="894"/>
                  </a:cubicBezTo>
                  <a:cubicBezTo>
                    <a:pt x="577" y="904"/>
                    <a:pt x="571" y="914"/>
                    <a:pt x="564" y="922"/>
                  </a:cubicBezTo>
                  <a:lnTo>
                    <a:pt x="735" y="822"/>
                  </a:lnTo>
                  <a:cubicBezTo>
                    <a:pt x="760" y="809"/>
                    <a:pt x="747" y="751"/>
                    <a:pt x="712" y="724"/>
                  </a:cubicBezTo>
                  <a:lnTo>
                    <a:pt x="408" y="498"/>
                  </a:lnTo>
                  <a:cubicBezTo>
                    <a:pt x="393" y="487"/>
                    <a:pt x="381" y="471"/>
                    <a:pt x="376" y="453"/>
                  </a:cubicBezTo>
                  <a:lnTo>
                    <a:pt x="241" y="57"/>
                  </a:lnTo>
                  <a:cubicBezTo>
                    <a:pt x="233" y="37"/>
                    <a:pt x="220" y="20"/>
                    <a:pt x="203" y="8"/>
                  </a:cubicBezTo>
                  <a:cubicBezTo>
                    <a:pt x="197" y="4"/>
                    <a:pt x="190" y="2"/>
                    <a:pt x="183" y="2"/>
                  </a:cubicBezTo>
                  <a:lnTo>
                    <a:pt x="184"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7586742" y="2692674"/>
              <a:ext cx="220183" cy="281146"/>
            </a:xfrm>
            <a:custGeom>
              <a:avLst/>
              <a:gdLst/>
              <a:ahLst/>
              <a:cxnLst/>
              <a:rect l="l" t="t" r="r" b="b"/>
              <a:pathLst>
                <a:path w="1091" h="1393" extrusionOk="0">
                  <a:moveTo>
                    <a:pt x="532" y="1"/>
                  </a:moveTo>
                  <a:cubicBezTo>
                    <a:pt x="528" y="4"/>
                    <a:pt x="524" y="7"/>
                    <a:pt x="521" y="11"/>
                  </a:cubicBezTo>
                  <a:lnTo>
                    <a:pt x="453" y="129"/>
                  </a:lnTo>
                  <a:lnTo>
                    <a:pt x="383" y="250"/>
                  </a:lnTo>
                  <a:cubicBezTo>
                    <a:pt x="382" y="253"/>
                    <a:pt x="379" y="256"/>
                    <a:pt x="376" y="258"/>
                  </a:cubicBezTo>
                  <a:cubicBezTo>
                    <a:pt x="373" y="260"/>
                    <a:pt x="369" y="260"/>
                    <a:pt x="366" y="260"/>
                  </a:cubicBezTo>
                  <a:lnTo>
                    <a:pt x="363" y="260"/>
                  </a:lnTo>
                  <a:cubicBezTo>
                    <a:pt x="358" y="260"/>
                    <a:pt x="354" y="259"/>
                    <a:pt x="351" y="258"/>
                  </a:cubicBezTo>
                  <a:lnTo>
                    <a:pt x="47" y="133"/>
                  </a:lnTo>
                  <a:cubicBezTo>
                    <a:pt x="42" y="131"/>
                    <a:pt x="38" y="130"/>
                    <a:pt x="34" y="130"/>
                  </a:cubicBezTo>
                  <a:cubicBezTo>
                    <a:pt x="9" y="130"/>
                    <a:pt x="0" y="166"/>
                    <a:pt x="22" y="202"/>
                  </a:cubicBezTo>
                  <a:lnTo>
                    <a:pt x="242" y="577"/>
                  </a:lnTo>
                  <a:cubicBezTo>
                    <a:pt x="251" y="591"/>
                    <a:pt x="255" y="610"/>
                    <a:pt x="254" y="627"/>
                  </a:cubicBezTo>
                  <a:lnTo>
                    <a:pt x="202" y="945"/>
                  </a:lnTo>
                  <a:cubicBezTo>
                    <a:pt x="199" y="978"/>
                    <a:pt x="215" y="1009"/>
                    <a:pt x="242" y="1026"/>
                  </a:cubicBezTo>
                  <a:cubicBezTo>
                    <a:pt x="248" y="1030"/>
                    <a:pt x="254" y="1032"/>
                    <a:pt x="261" y="1032"/>
                  </a:cubicBezTo>
                  <a:lnTo>
                    <a:pt x="532" y="1025"/>
                  </a:lnTo>
                  <a:cubicBezTo>
                    <a:pt x="540" y="1025"/>
                    <a:pt x="545" y="1028"/>
                    <a:pt x="551" y="1030"/>
                  </a:cubicBezTo>
                  <a:cubicBezTo>
                    <a:pt x="558" y="1035"/>
                    <a:pt x="566" y="1041"/>
                    <a:pt x="570" y="1048"/>
                  </a:cubicBezTo>
                  <a:lnTo>
                    <a:pt x="843" y="1370"/>
                  </a:lnTo>
                  <a:cubicBezTo>
                    <a:pt x="848" y="1377"/>
                    <a:pt x="854" y="1383"/>
                    <a:pt x="863" y="1387"/>
                  </a:cubicBezTo>
                  <a:cubicBezTo>
                    <a:pt x="867" y="1392"/>
                    <a:pt x="875" y="1393"/>
                    <a:pt x="880" y="1393"/>
                  </a:cubicBezTo>
                  <a:cubicBezTo>
                    <a:pt x="896" y="1393"/>
                    <a:pt x="907" y="1380"/>
                    <a:pt x="904" y="1357"/>
                  </a:cubicBezTo>
                  <a:lnTo>
                    <a:pt x="904" y="1355"/>
                  </a:lnTo>
                  <a:lnTo>
                    <a:pt x="853" y="977"/>
                  </a:lnTo>
                  <a:lnTo>
                    <a:pt x="853" y="974"/>
                  </a:lnTo>
                  <a:cubicBezTo>
                    <a:pt x="853" y="974"/>
                    <a:pt x="853" y="972"/>
                    <a:pt x="853" y="972"/>
                  </a:cubicBezTo>
                  <a:lnTo>
                    <a:pt x="853" y="967"/>
                  </a:lnTo>
                  <a:lnTo>
                    <a:pt x="853" y="965"/>
                  </a:lnTo>
                  <a:lnTo>
                    <a:pt x="856" y="965"/>
                  </a:lnTo>
                  <a:lnTo>
                    <a:pt x="1018" y="878"/>
                  </a:lnTo>
                  <a:lnTo>
                    <a:pt x="1078" y="846"/>
                  </a:lnTo>
                  <a:cubicBezTo>
                    <a:pt x="1086" y="841"/>
                    <a:pt x="1091" y="829"/>
                    <a:pt x="1091" y="819"/>
                  </a:cubicBezTo>
                  <a:cubicBezTo>
                    <a:pt x="1089" y="791"/>
                    <a:pt x="1075" y="767"/>
                    <a:pt x="1054" y="749"/>
                  </a:cubicBezTo>
                  <a:lnTo>
                    <a:pt x="763" y="498"/>
                  </a:lnTo>
                  <a:cubicBezTo>
                    <a:pt x="748" y="485"/>
                    <a:pt x="737" y="471"/>
                    <a:pt x="731" y="453"/>
                  </a:cubicBezTo>
                  <a:lnTo>
                    <a:pt x="596" y="56"/>
                  </a:lnTo>
                  <a:cubicBezTo>
                    <a:pt x="589" y="36"/>
                    <a:pt x="576" y="18"/>
                    <a:pt x="558" y="8"/>
                  </a:cubicBezTo>
                  <a:cubicBezTo>
                    <a:pt x="553" y="4"/>
                    <a:pt x="545" y="2"/>
                    <a:pt x="540" y="2"/>
                  </a:cubicBezTo>
                  <a:lnTo>
                    <a:pt x="5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7385933" y="3012974"/>
              <a:ext cx="28658" cy="12110"/>
            </a:xfrm>
            <a:custGeom>
              <a:avLst/>
              <a:gdLst/>
              <a:ahLst/>
              <a:cxnLst/>
              <a:rect l="l" t="t" r="r" b="b"/>
              <a:pathLst>
                <a:path w="142" h="60" extrusionOk="0">
                  <a:moveTo>
                    <a:pt x="141" y="0"/>
                  </a:moveTo>
                  <a:cubicBezTo>
                    <a:pt x="140" y="0"/>
                    <a:pt x="138" y="2"/>
                    <a:pt x="137" y="2"/>
                  </a:cubicBezTo>
                  <a:lnTo>
                    <a:pt x="0" y="60"/>
                  </a:lnTo>
                  <a:lnTo>
                    <a:pt x="137" y="3"/>
                  </a:lnTo>
                  <a:cubicBezTo>
                    <a:pt x="138" y="2"/>
                    <a:pt x="140" y="2"/>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7295721" y="3002075"/>
              <a:ext cx="22604" cy="28861"/>
            </a:xfrm>
            <a:custGeom>
              <a:avLst/>
              <a:gdLst/>
              <a:ahLst/>
              <a:cxnLst/>
              <a:rect l="l" t="t" r="r" b="b"/>
              <a:pathLst>
                <a:path w="112" h="143" extrusionOk="0">
                  <a:moveTo>
                    <a:pt x="1" y="1"/>
                  </a:moveTo>
                  <a:lnTo>
                    <a:pt x="1" y="75"/>
                  </a:lnTo>
                  <a:cubicBezTo>
                    <a:pt x="1" y="77"/>
                    <a:pt x="2" y="80"/>
                    <a:pt x="5" y="83"/>
                  </a:cubicBezTo>
                  <a:lnTo>
                    <a:pt x="83" y="143"/>
                  </a:lnTo>
                  <a:lnTo>
                    <a:pt x="110" y="95"/>
                  </a:lnTo>
                  <a:cubicBezTo>
                    <a:pt x="111" y="93"/>
                    <a:pt x="111" y="92"/>
                    <a:pt x="111" y="91"/>
                  </a:cubicBezTo>
                  <a:lnTo>
                    <a:pt x="111" y="89"/>
                  </a:lnTo>
                  <a:cubicBezTo>
                    <a:pt x="111" y="88"/>
                    <a:pt x="110" y="86"/>
                    <a:pt x="108" y="85"/>
                  </a:cubicBezTo>
                  <a:lnTo>
                    <a:pt x="107" y="85"/>
                  </a:lnTo>
                  <a:lnTo>
                    <a:pt x="5" y="8"/>
                  </a:lnTo>
                  <a:cubicBezTo>
                    <a:pt x="2" y="6"/>
                    <a:pt x="1" y="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7383512" y="3010956"/>
              <a:ext cx="31887" cy="30274"/>
            </a:xfrm>
            <a:custGeom>
              <a:avLst/>
              <a:gdLst/>
              <a:ahLst/>
              <a:cxnLst/>
              <a:rect l="l" t="t" r="r" b="b"/>
              <a:pathLst>
                <a:path w="158" h="150" extrusionOk="0">
                  <a:moveTo>
                    <a:pt x="157" y="0"/>
                  </a:moveTo>
                  <a:cubicBezTo>
                    <a:pt x="156" y="3"/>
                    <a:pt x="155" y="6"/>
                    <a:pt x="152" y="7"/>
                  </a:cubicBezTo>
                  <a:cubicBezTo>
                    <a:pt x="150" y="9"/>
                    <a:pt x="149" y="9"/>
                    <a:pt x="147" y="10"/>
                  </a:cubicBezTo>
                  <a:lnTo>
                    <a:pt x="11" y="67"/>
                  </a:lnTo>
                  <a:cubicBezTo>
                    <a:pt x="5" y="70"/>
                    <a:pt x="1" y="74"/>
                    <a:pt x="1" y="78"/>
                  </a:cubicBezTo>
                  <a:lnTo>
                    <a:pt x="4" y="149"/>
                  </a:lnTo>
                  <a:cubicBezTo>
                    <a:pt x="5" y="147"/>
                    <a:pt x="8" y="145"/>
                    <a:pt x="11" y="145"/>
                  </a:cubicBezTo>
                  <a:lnTo>
                    <a:pt x="147" y="87"/>
                  </a:lnTo>
                  <a:cubicBezTo>
                    <a:pt x="155" y="84"/>
                    <a:pt x="157" y="80"/>
                    <a:pt x="157" y="77"/>
                  </a:cubicBezTo>
                  <a:lnTo>
                    <a:pt x="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7306821" y="3036386"/>
              <a:ext cx="77902" cy="28458"/>
            </a:xfrm>
            <a:custGeom>
              <a:avLst/>
              <a:gdLst/>
              <a:ahLst/>
              <a:cxnLst/>
              <a:rect l="l" t="t" r="r" b="b"/>
              <a:pathLst>
                <a:path w="386" h="141" extrusionOk="0">
                  <a:moveTo>
                    <a:pt x="191" y="0"/>
                  </a:moveTo>
                  <a:lnTo>
                    <a:pt x="31" y="34"/>
                  </a:lnTo>
                  <a:lnTo>
                    <a:pt x="24" y="34"/>
                  </a:lnTo>
                  <a:cubicBezTo>
                    <a:pt x="18" y="34"/>
                    <a:pt x="13" y="32"/>
                    <a:pt x="8" y="29"/>
                  </a:cubicBezTo>
                  <a:cubicBezTo>
                    <a:pt x="4" y="28"/>
                    <a:pt x="1" y="23"/>
                    <a:pt x="1" y="21"/>
                  </a:cubicBezTo>
                  <a:lnTo>
                    <a:pt x="1" y="97"/>
                  </a:lnTo>
                  <a:cubicBezTo>
                    <a:pt x="1" y="102"/>
                    <a:pt x="4" y="105"/>
                    <a:pt x="8" y="106"/>
                  </a:cubicBezTo>
                  <a:cubicBezTo>
                    <a:pt x="13" y="109"/>
                    <a:pt x="18" y="111"/>
                    <a:pt x="24" y="111"/>
                  </a:cubicBezTo>
                  <a:lnTo>
                    <a:pt x="31" y="111"/>
                  </a:lnTo>
                  <a:lnTo>
                    <a:pt x="191" y="79"/>
                  </a:lnTo>
                  <a:lnTo>
                    <a:pt x="198" y="79"/>
                  </a:lnTo>
                  <a:cubicBezTo>
                    <a:pt x="202" y="79"/>
                    <a:pt x="207" y="79"/>
                    <a:pt x="211" y="82"/>
                  </a:cubicBezTo>
                  <a:lnTo>
                    <a:pt x="348" y="138"/>
                  </a:lnTo>
                  <a:cubicBezTo>
                    <a:pt x="352" y="141"/>
                    <a:pt x="356" y="141"/>
                    <a:pt x="361" y="141"/>
                  </a:cubicBezTo>
                  <a:cubicBezTo>
                    <a:pt x="374" y="141"/>
                    <a:pt x="385" y="135"/>
                    <a:pt x="384" y="128"/>
                  </a:cubicBezTo>
                  <a:lnTo>
                    <a:pt x="384" y="51"/>
                  </a:lnTo>
                  <a:cubicBezTo>
                    <a:pt x="384" y="58"/>
                    <a:pt x="372" y="64"/>
                    <a:pt x="361" y="64"/>
                  </a:cubicBezTo>
                  <a:cubicBezTo>
                    <a:pt x="356" y="64"/>
                    <a:pt x="352" y="63"/>
                    <a:pt x="348" y="61"/>
                  </a:cubicBezTo>
                  <a:lnTo>
                    <a:pt x="211" y="3"/>
                  </a:lnTo>
                  <a:cubicBezTo>
                    <a:pt x="208" y="2"/>
                    <a:pt x="205" y="1"/>
                    <a:pt x="202" y="1"/>
                  </a:cubicBezTo>
                  <a:cubicBezTo>
                    <a:pt x="201" y="1"/>
                    <a:pt x="199" y="1"/>
                    <a:pt x="198" y="2"/>
                  </a:cubicBezTo>
                  <a:lnTo>
                    <a:pt x="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6662821" y="2617796"/>
              <a:ext cx="1851474" cy="666636"/>
            </a:xfrm>
            <a:custGeom>
              <a:avLst/>
              <a:gdLst/>
              <a:ahLst/>
              <a:cxnLst/>
              <a:rect l="l" t="t" r="r" b="b"/>
              <a:pathLst>
                <a:path w="9174" h="3303" extrusionOk="0">
                  <a:moveTo>
                    <a:pt x="9173" y="1"/>
                  </a:moveTo>
                  <a:cubicBezTo>
                    <a:pt x="9173" y="17"/>
                    <a:pt x="9120" y="46"/>
                    <a:pt x="9114" y="49"/>
                  </a:cubicBezTo>
                  <a:lnTo>
                    <a:pt x="3749" y="3147"/>
                  </a:lnTo>
                  <a:cubicBezTo>
                    <a:pt x="3740" y="3152"/>
                    <a:pt x="3731" y="3156"/>
                    <a:pt x="3721" y="3160"/>
                  </a:cubicBezTo>
                  <a:cubicBezTo>
                    <a:pt x="3708" y="3165"/>
                    <a:pt x="3695" y="3169"/>
                    <a:pt x="3681" y="3172"/>
                  </a:cubicBezTo>
                  <a:lnTo>
                    <a:pt x="3672" y="3173"/>
                  </a:lnTo>
                  <a:lnTo>
                    <a:pt x="3662" y="3176"/>
                  </a:lnTo>
                  <a:lnTo>
                    <a:pt x="3646" y="3178"/>
                  </a:lnTo>
                  <a:lnTo>
                    <a:pt x="3643" y="3178"/>
                  </a:lnTo>
                  <a:cubicBezTo>
                    <a:pt x="3637" y="3178"/>
                    <a:pt x="3630" y="3179"/>
                    <a:pt x="3626" y="3179"/>
                  </a:cubicBezTo>
                  <a:cubicBezTo>
                    <a:pt x="3619" y="3180"/>
                    <a:pt x="3612" y="3180"/>
                    <a:pt x="3606" y="3180"/>
                  </a:cubicBezTo>
                  <a:cubicBezTo>
                    <a:pt x="3599" y="3180"/>
                    <a:pt x="3593" y="3180"/>
                    <a:pt x="3586" y="3179"/>
                  </a:cubicBezTo>
                  <a:lnTo>
                    <a:pt x="3585" y="3179"/>
                  </a:lnTo>
                  <a:cubicBezTo>
                    <a:pt x="3579" y="3179"/>
                    <a:pt x="3573" y="3179"/>
                    <a:pt x="3568" y="3178"/>
                  </a:cubicBezTo>
                  <a:cubicBezTo>
                    <a:pt x="3562" y="3176"/>
                    <a:pt x="3554" y="3176"/>
                    <a:pt x="3547" y="3175"/>
                  </a:cubicBezTo>
                  <a:cubicBezTo>
                    <a:pt x="3541" y="3175"/>
                    <a:pt x="3533" y="3172"/>
                    <a:pt x="3525" y="3171"/>
                  </a:cubicBezTo>
                  <a:lnTo>
                    <a:pt x="3514" y="3168"/>
                  </a:lnTo>
                  <a:cubicBezTo>
                    <a:pt x="3507" y="3166"/>
                    <a:pt x="3499" y="3163"/>
                    <a:pt x="3492" y="3160"/>
                  </a:cubicBezTo>
                  <a:cubicBezTo>
                    <a:pt x="3481" y="3156"/>
                    <a:pt x="3469" y="3150"/>
                    <a:pt x="3459" y="3144"/>
                  </a:cubicBezTo>
                  <a:cubicBezTo>
                    <a:pt x="3459" y="3144"/>
                    <a:pt x="68" y="1167"/>
                    <a:pt x="66" y="1165"/>
                  </a:cubicBezTo>
                  <a:cubicBezTo>
                    <a:pt x="31" y="1142"/>
                    <a:pt x="6" y="1113"/>
                    <a:pt x="6" y="1087"/>
                  </a:cubicBezTo>
                  <a:lnTo>
                    <a:pt x="0" y="1197"/>
                  </a:lnTo>
                  <a:cubicBezTo>
                    <a:pt x="0" y="1217"/>
                    <a:pt x="8" y="1235"/>
                    <a:pt x="21" y="1249"/>
                  </a:cubicBezTo>
                  <a:lnTo>
                    <a:pt x="22" y="1251"/>
                  </a:lnTo>
                  <a:cubicBezTo>
                    <a:pt x="24" y="1254"/>
                    <a:pt x="26" y="1255"/>
                    <a:pt x="28" y="1258"/>
                  </a:cubicBezTo>
                  <a:lnTo>
                    <a:pt x="31" y="1261"/>
                  </a:lnTo>
                  <a:cubicBezTo>
                    <a:pt x="34" y="1264"/>
                    <a:pt x="37" y="1265"/>
                    <a:pt x="38" y="1268"/>
                  </a:cubicBezTo>
                  <a:lnTo>
                    <a:pt x="41" y="1270"/>
                  </a:lnTo>
                  <a:cubicBezTo>
                    <a:pt x="47" y="1274"/>
                    <a:pt x="3457" y="3265"/>
                    <a:pt x="3457" y="3265"/>
                  </a:cubicBezTo>
                  <a:lnTo>
                    <a:pt x="3459" y="3266"/>
                  </a:lnTo>
                  <a:cubicBezTo>
                    <a:pt x="3504" y="3290"/>
                    <a:pt x="3555" y="3302"/>
                    <a:pt x="3605" y="3302"/>
                  </a:cubicBezTo>
                  <a:cubicBezTo>
                    <a:pt x="3653" y="3302"/>
                    <a:pt x="3700" y="3292"/>
                    <a:pt x="3744" y="3271"/>
                  </a:cubicBezTo>
                  <a:lnTo>
                    <a:pt x="9113" y="170"/>
                  </a:lnTo>
                  <a:cubicBezTo>
                    <a:pt x="9142" y="154"/>
                    <a:pt x="9163" y="128"/>
                    <a:pt x="9173" y="96"/>
                  </a:cubicBezTo>
                  <a:cubicBezTo>
                    <a:pt x="9173" y="94"/>
                    <a:pt x="9173" y="89"/>
                    <a:pt x="9173" y="86"/>
                  </a:cubicBezTo>
                  <a:lnTo>
                    <a:pt x="9173" y="1"/>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7874735" y="2297092"/>
              <a:ext cx="597178" cy="349969"/>
            </a:xfrm>
            <a:custGeom>
              <a:avLst/>
              <a:gdLst/>
              <a:ahLst/>
              <a:cxnLst/>
              <a:rect l="l" t="t" r="r" b="b"/>
              <a:pathLst>
                <a:path w="2959" h="1734" extrusionOk="0">
                  <a:moveTo>
                    <a:pt x="26" y="0"/>
                  </a:moveTo>
                  <a:lnTo>
                    <a:pt x="0" y="16"/>
                  </a:lnTo>
                  <a:lnTo>
                    <a:pt x="2931" y="1733"/>
                  </a:lnTo>
                  <a:lnTo>
                    <a:pt x="2958" y="1717"/>
                  </a:lnTo>
                  <a:lnTo>
                    <a:pt x="2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6906213" y="2774414"/>
              <a:ext cx="22805" cy="34714"/>
            </a:xfrm>
            <a:custGeom>
              <a:avLst/>
              <a:gdLst/>
              <a:ahLst/>
              <a:cxnLst/>
              <a:rect l="l" t="t" r="r" b="b"/>
              <a:pathLst>
                <a:path w="113" h="172" extrusionOk="0">
                  <a:moveTo>
                    <a:pt x="1" y="0"/>
                  </a:moveTo>
                  <a:lnTo>
                    <a:pt x="1" y="77"/>
                  </a:lnTo>
                  <a:cubicBezTo>
                    <a:pt x="2" y="82"/>
                    <a:pt x="4" y="85"/>
                    <a:pt x="7" y="86"/>
                  </a:cubicBezTo>
                  <a:lnTo>
                    <a:pt x="108" y="164"/>
                  </a:lnTo>
                  <a:cubicBezTo>
                    <a:pt x="110" y="166"/>
                    <a:pt x="112" y="169"/>
                    <a:pt x="112" y="172"/>
                  </a:cubicBezTo>
                  <a:lnTo>
                    <a:pt x="112" y="95"/>
                  </a:lnTo>
                  <a:cubicBezTo>
                    <a:pt x="112" y="90"/>
                    <a:pt x="110" y="87"/>
                    <a:pt x="108" y="86"/>
                  </a:cubicBezTo>
                  <a:lnTo>
                    <a:pt x="7" y="9"/>
                  </a:lnTo>
                  <a:cubicBezTo>
                    <a:pt x="4" y="6"/>
                    <a:pt x="2" y="3"/>
                    <a:pt x="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6994407" y="2784101"/>
              <a:ext cx="31685" cy="31485"/>
            </a:xfrm>
            <a:custGeom>
              <a:avLst/>
              <a:gdLst/>
              <a:ahLst/>
              <a:cxnLst/>
              <a:rect l="l" t="t" r="r" b="b"/>
              <a:pathLst>
                <a:path w="157" h="156" extrusionOk="0">
                  <a:moveTo>
                    <a:pt x="157" y="0"/>
                  </a:moveTo>
                  <a:cubicBezTo>
                    <a:pt x="157" y="3"/>
                    <a:pt x="153" y="8"/>
                    <a:pt x="147" y="10"/>
                  </a:cubicBezTo>
                  <a:lnTo>
                    <a:pt x="10" y="67"/>
                  </a:lnTo>
                  <a:cubicBezTo>
                    <a:pt x="3" y="70"/>
                    <a:pt x="0" y="74"/>
                    <a:pt x="0" y="79"/>
                  </a:cubicBezTo>
                  <a:lnTo>
                    <a:pt x="0" y="155"/>
                  </a:lnTo>
                  <a:cubicBezTo>
                    <a:pt x="0" y="151"/>
                    <a:pt x="3" y="147"/>
                    <a:pt x="10" y="145"/>
                  </a:cubicBezTo>
                  <a:lnTo>
                    <a:pt x="147" y="87"/>
                  </a:lnTo>
                  <a:cubicBezTo>
                    <a:pt x="153" y="84"/>
                    <a:pt x="157" y="82"/>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6917717" y="2809532"/>
              <a:ext cx="77498" cy="28660"/>
            </a:xfrm>
            <a:custGeom>
              <a:avLst/>
              <a:gdLst/>
              <a:ahLst/>
              <a:cxnLst/>
              <a:rect l="l" t="t" r="r" b="b"/>
              <a:pathLst>
                <a:path w="384" h="142" extrusionOk="0">
                  <a:moveTo>
                    <a:pt x="198" y="1"/>
                  </a:moveTo>
                  <a:cubicBezTo>
                    <a:pt x="195" y="1"/>
                    <a:pt x="193" y="1"/>
                    <a:pt x="190" y="2"/>
                  </a:cubicBezTo>
                  <a:lnTo>
                    <a:pt x="31" y="34"/>
                  </a:lnTo>
                  <a:cubicBezTo>
                    <a:pt x="28" y="34"/>
                    <a:pt x="24" y="35"/>
                    <a:pt x="21" y="35"/>
                  </a:cubicBezTo>
                  <a:cubicBezTo>
                    <a:pt x="16" y="35"/>
                    <a:pt x="11" y="34"/>
                    <a:pt x="6" y="31"/>
                  </a:cubicBezTo>
                  <a:cubicBezTo>
                    <a:pt x="3" y="29"/>
                    <a:pt x="0" y="25"/>
                    <a:pt x="0" y="22"/>
                  </a:cubicBezTo>
                  <a:lnTo>
                    <a:pt x="0" y="99"/>
                  </a:lnTo>
                  <a:cubicBezTo>
                    <a:pt x="0" y="103"/>
                    <a:pt x="3" y="106"/>
                    <a:pt x="6" y="108"/>
                  </a:cubicBezTo>
                  <a:cubicBezTo>
                    <a:pt x="12" y="111"/>
                    <a:pt x="18" y="113"/>
                    <a:pt x="24" y="113"/>
                  </a:cubicBezTo>
                  <a:cubicBezTo>
                    <a:pt x="26" y="113"/>
                    <a:pt x="29" y="113"/>
                    <a:pt x="31" y="112"/>
                  </a:cubicBezTo>
                  <a:lnTo>
                    <a:pt x="190" y="79"/>
                  </a:lnTo>
                  <a:cubicBezTo>
                    <a:pt x="192" y="78"/>
                    <a:pt x="194" y="78"/>
                    <a:pt x="195" y="78"/>
                  </a:cubicBezTo>
                  <a:cubicBezTo>
                    <a:pt x="200" y="78"/>
                    <a:pt x="205" y="80"/>
                    <a:pt x="211" y="82"/>
                  </a:cubicBezTo>
                  <a:lnTo>
                    <a:pt x="347" y="138"/>
                  </a:lnTo>
                  <a:cubicBezTo>
                    <a:pt x="351" y="140"/>
                    <a:pt x="356" y="141"/>
                    <a:pt x="360" y="141"/>
                  </a:cubicBezTo>
                  <a:cubicBezTo>
                    <a:pt x="372" y="141"/>
                    <a:pt x="383" y="135"/>
                    <a:pt x="383" y="128"/>
                  </a:cubicBezTo>
                  <a:lnTo>
                    <a:pt x="383" y="50"/>
                  </a:lnTo>
                  <a:cubicBezTo>
                    <a:pt x="383" y="58"/>
                    <a:pt x="372" y="64"/>
                    <a:pt x="360" y="64"/>
                  </a:cubicBezTo>
                  <a:cubicBezTo>
                    <a:pt x="355" y="64"/>
                    <a:pt x="351" y="63"/>
                    <a:pt x="347" y="61"/>
                  </a:cubicBezTo>
                  <a:lnTo>
                    <a:pt x="211" y="3"/>
                  </a:lnTo>
                  <a:cubicBezTo>
                    <a:pt x="206" y="2"/>
                    <a:pt x="202" y="1"/>
                    <a:pt x="198"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6904801" y="2753222"/>
              <a:ext cx="121696" cy="69227"/>
            </a:xfrm>
            <a:custGeom>
              <a:avLst/>
              <a:gdLst/>
              <a:ahLst/>
              <a:cxnLst/>
              <a:rect l="l" t="t" r="r" b="b"/>
              <a:pathLst>
                <a:path w="603" h="343" extrusionOk="0">
                  <a:moveTo>
                    <a:pt x="335" y="0"/>
                  </a:moveTo>
                  <a:cubicBezTo>
                    <a:pt x="328" y="0"/>
                    <a:pt x="321" y="3"/>
                    <a:pt x="314" y="7"/>
                  </a:cubicBezTo>
                  <a:lnTo>
                    <a:pt x="218" y="87"/>
                  </a:lnTo>
                  <a:cubicBezTo>
                    <a:pt x="212" y="91"/>
                    <a:pt x="206" y="92"/>
                    <a:pt x="199" y="92"/>
                  </a:cubicBezTo>
                  <a:lnTo>
                    <a:pt x="31" y="92"/>
                  </a:lnTo>
                  <a:cubicBezTo>
                    <a:pt x="12" y="92"/>
                    <a:pt x="1" y="105"/>
                    <a:pt x="12" y="114"/>
                  </a:cubicBezTo>
                  <a:lnTo>
                    <a:pt x="114" y="191"/>
                  </a:lnTo>
                  <a:cubicBezTo>
                    <a:pt x="118" y="194"/>
                    <a:pt x="119" y="200"/>
                    <a:pt x="118" y="204"/>
                  </a:cubicBezTo>
                  <a:lnTo>
                    <a:pt x="64" y="297"/>
                  </a:lnTo>
                  <a:cubicBezTo>
                    <a:pt x="63" y="301"/>
                    <a:pt x="64" y="307"/>
                    <a:pt x="70" y="310"/>
                  </a:cubicBezTo>
                  <a:cubicBezTo>
                    <a:pt x="75" y="313"/>
                    <a:pt x="80" y="314"/>
                    <a:pt x="85" y="314"/>
                  </a:cubicBezTo>
                  <a:cubicBezTo>
                    <a:pt x="88" y="314"/>
                    <a:pt x="92" y="313"/>
                    <a:pt x="95" y="313"/>
                  </a:cubicBezTo>
                  <a:lnTo>
                    <a:pt x="253" y="281"/>
                  </a:lnTo>
                  <a:cubicBezTo>
                    <a:pt x="256" y="280"/>
                    <a:pt x="259" y="280"/>
                    <a:pt x="262" y="280"/>
                  </a:cubicBezTo>
                  <a:cubicBezTo>
                    <a:pt x="266" y="280"/>
                    <a:pt x="270" y="281"/>
                    <a:pt x="275" y="282"/>
                  </a:cubicBezTo>
                  <a:lnTo>
                    <a:pt x="411" y="340"/>
                  </a:lnTo>
                  <a:cubicBezTo>
                    <a:pt x="415" y="342"/>
                    <a:pt x="419" y="343"/>
                    <a:pt x="424" y="343"/>
                  </a:cubicBezTo>
                  <a:cubicBezTo>
                    <a:pt x="436" y="343"/>
                    <a:pt x="447" y="337"/>
                    <a:pt x="447" y="329"/>
                  </a:cubicBezTo>
                  <a:lnTo>
                    <a:pt x="443" y="232"/>
                  </a:lnTo>
                  <a:cubicBezTo>
                    <a:pt x="443" y="227"/>
                    <a:pt x="447" y="223"/>
                    <a:pt x="453" y="220"/>
                  </a:cubicBezTo>
                  <a:lnTo>
                    <a:pt x="589" y="163"/>
                  </a:lnTo>
                  <a:cubicBezTo>
                    <a:pt x="602" y="158"/>
                    <a:pt x="602" y="149"/>
                    <a:pt x="592" y="143"/>
                  </a:cubicBezTo>
                  <a:cubicBezTo>
                    <a:pt x="589" y="142"/>
                    <a:pt x="586" y="140"/>
                    <a:pt x="582" y="140"/>
                  </a:cubicBezTo>
                  <a:lnTo>
                    <a:pt x="421" y="111"/>
                  </a:lnTo>
                  <a:cubicBezTo>
                    <a:pt x="418" y="111"/>
                    <a:pt x="415" y="110"/>
                    <a:pt x="412" y="108"/>
                  </a:cubicBezTo>
                  <a:cubicBezTo>
                    <a:pt x="409" y="107"/>
                    <a:pt x="408" y="105"/>
                    <a:pt x="407" y="103"/>
                  </a:cubicBezTo>
                  <a:lnTo>
                    <a:pt x="356" y="10"/>
                  </a:lnTo>
                  <a:cubicBezTo>
                    <a:pt x="354" y="8"/>
                    <a:pt x="353" y="5"/>
                    <a:pt x="350" y="4"/>
                  </a:cubicBezTo>
                  <a:cubicBezTo>
                    <a:pt x="345" y="2"/>
                    <a:pt x="340" y="0"/>
                    <a:pt x="335"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7003489" y="2831531"/>
              <a:ext cx="22402" cy="34916"/>
            </a:xfrm>
            <a:custGeom>
              <a:avLst/>
              <a:gdLst/>
              <a:ahLst/>
              <a:cxnLst/>
              <a:rect l="l" t="t" r="r" b="b"/>
              <a:pathLst>
                <a:path w="111" h="173" extrusionOk="0">
                  <a:moveTo>
                    <a:pt x="0" y="0"/>
                  </a:moveTo>
                  <a:lnTo>
                    <a:pt x="0" y="79"/>
                  </a:lnTo>
                  <a:cubicBezTo>
                    <a:pt x="0" y="81"/>
                    <a:pt x="2" y="84"/>
                    <a:pt x="5" y="86"/>
                  </a:cubicBezTo>
                  <a:lnTo>
                    <a:pt x="106" y="164"/>
                  </a:lnTo>
                  <a:cubicBezTo>
                    <a:pt x="109" y="166"/>
                    <a:pt x="110" y="168"/>
                    <a:pt x="110" y="173"/>
                  </a:cubicBezTo>
                  <a:lnTo>
                    <a:pt x="110" y="95"/>
                  </a:lnTo>
                  <a:cubicBezTo>
                    <a:pt x="110" y="92"/>
                    <a:pt x="109" y="89"/>
                    <a:pt x="106" y="86"/>
                  </a:cubicBezTo>
                  <a:lnTo>
                    <a:pt x="5" y="9"/>
                  </a:lnTo>
                  <a:cubicBezTo>
                    <a:pt x="2" y="8"/>
                    <a:pt x="0" y="3"/>
                    <a:pt x="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7091280" y="2841219"/>
              <a:ext cx="31685" cy="31485"/>
            </a:xfrm>
            <a:custGeom>
              <a:avLst/>
              <a:gdLst/>
              <a:ahLst/>
              <a:cxnLst/>
              <a:rect l="l" t="t" r="r" b="b"/>
              <a:pathLst>
                <a:path w="157" h="156" extrusionOk="0">
                  <a:moveTo>
                    <a:pt x="157" y="0"/>
                  </a:moveTo>
                  <a:cubicBezTo>
                    <a:pt x="157" y="3"/>
                    <a:pt x="154" y="7"/>
                    <a:pt x="147" y="10"/>
                  </a:cubicBezTo>
                  <a:lnTo>
                    <a:pt x="10" y="67"/>
                  </a:lnTo>
                  <a:cubicBezTo>
                    <a:pt x="5" y="70"/>
                    <a:pt x="0" y="74"/>
                    <a:pt x="0" y="78"/>
                  </a:cubicBezTo>
                  <a:lnTo>
                    <a:pt x="0" y="155"/>
                  </a:lnTo>
                  <a:cubicBezTo>
                    <a:pt x="0" y="151"/>
                    <a:pt x="5" y="147"/>
                    <a:pt x="10" y="145"/>
                  </a:cubicBezTo>
                  <a:lnTo>
                    <a:pt x="147" y="89"/>
                  </a:lnTo>
                  <a:cubicBezTo>
                    <a:pt x="154" y="86"/>
                    <a:pt x="157" y="81"/>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7014589" y="2866851"/>
              <a:ext cx="77700" cy="28458"/>
            </a:xfrm>
            <a:custGeom>
              <a:avLst/>
              <a:gdLst/>
              <a:ahLst/>
              <a:cxnLst/>
              <a:rect l="l" t="t" r="r" b="b"/>
              <a:pathLst>
                <a:path w="385" h="141" extrusionOk="0">
                  <a:moveTo>
                    <a:pt x="383" y="49"/>
                  </a:moveTo>
                  <a:lnTo>
                    <a:pt x="383" y="51"/>
                  </a:lnTo>
                  <a:lnTo>
                    <a:pt x="383" y="51"/>
                  </a:lnTo>
                  <a:cubicBezTo>
                    <a:pt x="383" y="50"/>
                    <a:pt x="383" y="49"/>
                    <a:pt x="383" y="49"/>
                  </a:cubicBezTo>
                  <a:close/>
                  <a:moveTo>
                    <a:pt x="197" y="0"/>
                  </a:moveTo>
                  <a:cubicBezTo>
                    <a:pt x="195" y="0"/>
                    <a:pt x="192" y="0"/>
                    <a:pt x="190" y="1"/>
                  </a:cubicBezTo>
                  <a:lnTo>
                    <a:pt x="31" y="33"/>
                  </a:lnTo>
                  <a:cubicBezTo>
                    <a:pt x="28" y="34"/>
                    <a:pt x="25" y="34"/>
                    <a:pt x="22" y="34"/>
                  </a:cubicBezTo>
                  <a:cubicBezTo>
                    <a:pt x="17" y="34"/>
                    <a:pt x="12" y="33"/>
                    <a:pt x="8" y="30"/>
                  </a:cubicBezTo>
                  <a:cubicBezTo>
                    <a:pt x="3" y="28"/>
                    <a:pt x="0" y="24"/>
                    <a:pt x="0" y="21"/>
                  </a:cubicBezTo>
                  <a:lnTo>
                    <a:pt x="0" y="98"/>
                  </a:lnTo>
                  <a:cubicBezTo>
                    <a:pt x="0" y="102"/>
                    <a:pt x="3" y="105"/>
                    <a:pt x="8" y="108"/>
                  </a:cubicBezTo>
                  <a:cubicBezTo>
                    <a:pt x="13" y="110"/>
                    <a:pt x="18" y="111"/>
                    <a:pt x="24" y="111"/>
                  </a:cubicBezTo>
                  <a:cubicBezTo>
                    <a:pt x="26" y="111"/>
                    <a:pt x="28" y="111"/>
                    <a:pt x="31" y="111"/>
                  </a:cubicBezTo>
                  <a:lnTo>
                    <a:pt x="190" y="79"/>
                  </a:lnTo>
                  <a:cubicBezTo>
                    <a:pt x="193" y="78"/>
                    <a:pt x="196" y="78"/>
                    <a:pt x="199" y="78"/>
                  </a:cubicBezTo>
                  <a:cubicBezTo>
                    <a:pt x="203" y="78"/>
                    <a:pt x="207" y="79"/>
                    <a:pt x="211" y="80"/>
                  </a:cubicBezTo>
                  <a:lnTo>
                    <a:pt x="347" y="138"/>
                  </a:lnTo>
                  <a:cubicBezTo>
                    <a:pt x="351" y="140"/>
                    <a:pt x="356" y="141"/>
                    <a:pt x="360" y="141"/>
                  </a:cubicBezTo>
                  <a:cubicBezTo>
                    <a:pt x="373" y="141"/>
                    <a:pt x="384" y="135"/>
                    <a:pt x="383" y="127"/>
                  </a:cubicBezTo>
                  <a:lnTo>
                    <a:pt x="383" y="51"/>
                  </a:lnTo>
                  <a:lnTo>
                    <a:pt x="383" y="51"/>
                  </a:lnTo>
                  <a:cubicBezTo>
                    <a:pt x="382" y="58"/>
                    <a:pt x="372" y="63"/>
                    <a:pt x="361" y="63"/>
                  </a:cubicBezTo>
                  <a:cubicBezTo>
                    <a:pt x="356" y="63"/>
                    <a:pt x="351" y="62"/>
                    <a:pt x="347" y="60"/>
                  </a:cubicBezTo>
                  <a:lnTo>
                    <a:pt x="211" y="2"/>
                  </a:lnTo>
                  <a:cubicBezTo>
                    <a:pt x="206" y="1"/>
                    <a:pt x="202" y="0"/>
                    <a:pt x="197"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7001875" y="2810541"/>
              <a:ext cx="121696" cy="69227"/>
            </a:xfrm>
            <a:custGeom>
              <a:avLst/>
              <a:gdLst/>
              <a:ahLst/>
              <a:cxnLst/>
              <a:rect l="l" t="t" r="r" b="b"/>
              <a:pathLst>
                <a:path w="603" h="343" extrusionOk="0">
                  <a:moveTo>
                    <a:pt x="333" y="0"/>
                  </a:moveTo>
                  <a:cubicBezTo>
                    <a:pt x="327" y="0"/>
                    <a:pt x="320" y="2"/>
                    <a:pt x="314" y="6"/>
                  </a:cubicBezTo>
                  <a:lnTo>
                    <a:pt x="218" y="85"/>
                  </a:lnTo>
                  <a:cubicBezTo>
                    <a:pt x="213" y="90"/>
                    <a:pt x="205" y="91"/>
                    <a:pt x="200" y="91"/>
                  </a:cubicBezTo>
                  <a:lnTo>
                    <a:pt x="31" y="91"/>
                  </a:lnTo>
                  <a:cubicBezTo>
                    <a:pt x="11" y="91"/>
                    <a:pt x="1" y="104"/>
                    <a:pt x="13" y="113"/>
                  </a:cubicBezTo>
                  <a:lnTo>
                    <a:pt x="114" y="191"/>
                  </a:lnTo>
                  <a:cubicBezTo>
                    <a:pt x="118" y="193"/>
                    <a:pt x="120" y="199"/>
                    <a:pt x="117" y="203"/>
                  </a:cubicBezTo>
                  <a:lnTo>
                    <a:pt x="65" y="296"/>
                  </a:lnTo>
                  <a:cubicBezTo>
                    <a:pt x="60" y="300"/>
                    <a:pt x="63" y="306"/>
                    <a:pt x="71" y="309"/>
                  </a:cubicBezTo>
                  <a:cubicBezTo>
                    <a:pt x="75" y="312"/>
                    <a:pt x="81" y="313"/>
                    <a:pt x="86" y="313"/>
                  </a:cubicBezTo>
                  <a:cubicBezTo>
                    <a:pt x="88" y="313"/>
                    <a:pt x="91" y="313"/>
                    <a:pt x="94" y="312"/>
                  </a:cubicBezTo>
                  <a:lnTo>
                    <a:pt x="253" y="280"/>
                  </a:lnTo>
                  <a:cubicBezTo>
                    <a:pt x="255" y="279"/>
                    <a:pt x="258" y="279"/>
                    <a:pt x="260" y="279"/>
                  </a:cubicBezTo>
                  <a:cubicBezTo>
                    <a:pt x="265" y="279"/>
                    <a:pt x="270" y="280"/>
                    <a:pt x="275" y="281"/>
                  </a:cubicBezTo>
                  <a:lnTo>
                    <a:pt x="410" y="339"/>
                  </a:lnTo>
                  <a:cubicBezTo>
                    <a:pt x="414" y="341"/>
                    <a:pt x="419" y="342"/>
                    <a:pt x="424" y="342"/>
                  </a:cubicBezTo>
                  <a:cubicBezTo>
                    <a:pt x="436" y="342"/>
                    <a:pt x="447" y="336"/>
                    <a:pt x="446" y="328"/>
                  </a:cubicBezTo>
                  <a:lnTo>
                    <a:pt x="443" y="230"/>
                  </a:lnTo>
                  <a:cubicBezTo>
                    <a:pt x="443" y="226"/>
                    <a:pt x="446" y="222"/>
                    <a:pt x="453" y="220"/>
                  </a:cubicBezTo>
                  <a:lnTo>
                    <a:pt x="590" y="162"/>
                  </a:lnTo>
                  <a:cubicBezTo>
                    <a:pt x="601" y="158"/>
                    <a:pt x="603" y="148"/>
                    <a:pt x="593" y="142"/>
                  </a:cubicBezTo>
                  <a:cubicBezTo>
                    <a:pt x="590" y="141"/>
                    <a:pt x="587" y="139"/>
                    <a:pt x="582" y="139"/>
                  </a:cubicBezTo>
                  <a:lnTo>
                    <a:pt x="421" y="110"/>
                  </a:lnTo>
                  <a:cubicBezTo>
                    <a:pt x="419" y="110"/>
                    <a:pt x="416" y="109"/>
                    <a:pt x="413" y="107"/>
                  </a:cubicBezTo>
                  <a:cubicBezTo>
                    <a:pt x="410" y="106"/>
                    <a:pt x="408" y="104"/>
                    <a:pt x="407" y="101"/>
                  </a:cubicBezTo>
                  <a:lnTo>
                    <a:pt x="356" y="9"/>
                  </a:lnTo>
                  <a:cubicBezTo>
                    <a:pt x="355" y="7"/>
                    <a:pt x="352" y="6"/>
                    <a:pt x="350" y="4"/>
                  </a:cubicBezTo>
                  <a:cubicBezTo>
                    <a:pt x="345" y="1"/>
                    <a:pt x="339" y="0"/>
                    <a:pt x="333"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7295721" y="3001268"/>
              <a:ext cx="22604" cy="34714"/>
            </a:xfrm>
            <a:custGeom>
              <a:avLst/>
              <a:gdLst/>
              <a:ahLst/>
              <a:cxnLst/>
              <a:rect l="l" t="t" r="r" b="b"/>
              <a:pathLst>
                <a:path w="112" h="172" extrusionOk="0">
                  <a:moveTo>
                    <a:pt x="1" y="0"/>
                  </a:moveTo>
                  <a:lnTo>
                    <a:pt x="1" y="77"/>
                  </a:lnTo>
                  <a:cubicBezTo>
                    <a:pt x="1" y="81"/>
                    <a:pt x="2" y="84"/>
                    <a:pt x="5" y="86"/>
                  </a:cubicBezTo>
                  <a:lnTo>
                    <a:pt x="107" y="164"/>
                  </a:lnTo>
                  <a:cubicBezTo>
                    <a:pt x="110" y="166"/>
                    <a:pt x="111" y="168"/>
                    <a:pt x="111" y="171"/>
                  </a:cubicBezTo>
                  <a:lnTo>
                    <a:pt x="111" y="95"/>
                  </a:lnTo>
                  <a:cubicBezTo>
                    <a:pt x="111" y="90"/>
                    <a:pt x="110" y="87"/>
                    <a:pt x="107" y="86"/>
                  </a:cubicBezTo>
                  <a:lnTo>
                    <a:pt x="5" y="9"/>
                  </a:lnTo>
                  <a:cubicBezTo>
                    <a:pt x="2" y="6"/>
                    <a:pt x="1" y="3"/>
                    <a:pt x="1"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3"/>
            <p:cNvSpPr/>
            <p:nvPr/>
          </p:nvSpPr>
          <p:spPr>
            <a:xfrm>
              <a:off x="7383512" y="3010956"/>
              <a:ext cx="31887" cy="31485"/>
            </a:xfrm>
            <a:custGeom>
              <a:avLst/>
              <a:gdLst/>
              <a:ahLst/>
              <a:cxnLst/>
              <a:rect l="l" t="t" r="r" b="b"/>
              <a:pathLst>
                <a:path w="158" h="156" extrusionOk="0">
                  <a:moveTo>
                    <a:pt x="157" y="0"/>
                  </a:moveTo>
                  <a:cubicBezTo>
                    <a:pt x="157" y="3"/>
                    <a:pt x="155" y="7"/>
                    <a:pt x="147" y="10"/>
                  </a:cubicBezTo>
                  <a:lnTo>
                    <a:pt x="11" y="67"/>
                  </a:lnTo>
                  <a:cubicBezTo>
                    <a:pt x="5" y="70"/>
                    <a:pt x="1" y="74"/>
                    <a:pt x="1" y="78"/>
                  </a:cubicBezTo>
                  <a:lnTo>
                    <a:pt x="1" y="155"/>
                  </a:lnTo>
                  <a:cubicBezTo>
                    <a:pt x="1" y="151"/>
                    <a:pt x="5" y="148"/>
                    <a:pt x="11" y="145"/>
                  </a:cubicBezTo>
                  <a:lnTo>
                    <a:pt x="147" y="87"/>
                  </a:lnTo>
                  <a:cubicBezTo>
                    <a:pt x="155" y="86"/>
                    <a:pt x="157" y="81"/>
                    <a:pt x="157" y="77"/>
                  </a:cubicBezTo>
                  <a:lnTo>
                    <a:pt x="157"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3"/>
            <p:cNvSpPr/>
            <p:nvPr/>
          </p:nvSpPr>
          <p:spPr>
            <a:xfrm>
              <a:off x="7306821" y="3036386"/>
              <a:ext cx="77498" cy="28458"/>
            </a:xfrm>
            <a:custGeom>
              <a:avLst/>
              <a:gdLst/>
              <a:ahLst/>
              <a:cxnLst/>
              <a:rect l="l" t="t" r="r" b="b"/>
              <a:pathLst>
                <a:path w="384" h="141" extrusionOk="0">
                  <a:moveTo>
                    <a:pt x="384" y="50"/>
                  </a:moveTo>
                  <a:lnTo>
                    <a:pt x="384" y="52"/>
                  </a:lnTo>
                  <a:lnTo>
                    <a:pt x="384" y="52"/>
                  </a:lnTo>
                  <a:cubicBezTo>
                    <a:pt x="384" y="51"/>
                    <a:pt x="384" y="50"/>
                    <a:pt x="384" y="50"/>
                  </a:cubicBezTo>
                  <a:close/>
                  <a:moveTo>
                    <a:pt x="200" y="1"/>
                  </a:moveTo>
                  <a:cubicBezTo>
                    <a:pt x="197" y="1"/>
                    <a:pt x="194" y="1"/>
                    <a:pt x="191" y="2"/>
                  </a:cubicBezTo>
                  <a:lnTo>
                    <a:pt x="31" y="34"/>
                  </a:lnTo>
                  <a:cubicBezTo>
                    <a:pt x="29" y="34"/>
                    <a:pt x="26" y="35"/>
                    <a:pt x="23" y="35"/>
                  </a:cubicBezTo>
                  <a:cubicBezTo>
                    <a:pt x="18" y="35"/>
                    <a:pt x="13" y="34"/>
                    <a:pt x="8" y="31"/>
                  </a:cubicBezTo>
                  <a:cubicBezTo>
                    <a:pt x="4" y="29"/>
                    <a:pt x="1" y="25"/>
                    <a:pt x="1" y="21"/>
                  </a:cubicBezTo>
                  <a:lnTo>
                    <a:pt x="1" y="99"/>
                  </a:lnTo>
                  <a:cubicBezTo>
                    <a:pt x="1" y="103"/>
                    <a:pt x="4" y="106"/>
                    <a:pt x="8" y="108"/>
                  </a:cubicBezTo>
                  <a:cubicBezTo>
                    <a:pt x="13" y="110"/>
                    <a:pt x="18" y="112"/>
                    <a:pt x="23" y="112"/>
                  </a:cubicBezTo>
                  <a:cubicBezTo>
                    <a:pt x="26" y="112"/>
                    <a:pt x="29" y="112"/>
                    <a:pt x="31" y="111"/>
                  </a:cubicBezTo>
                  <a:lnTo>
                    <a:pt x="191" y="79"/>
                  </a:lnTo>
                  <a:cubicBezTo>
                    <a:pt x="193" y="78"/>
                    <a:pt x="195" y="78"/>
                    <a:pt x="197" y="78"/>
                  </a:cubicBezTo>
                  <a:cubicBezTo>
                    <a:pt x="202" y="78"/>
                    <a:pt x="207" y="79"/>
                    <a:pt x="213" y="82"/>
                  </a:cubicBezTo>
                  <a:lnTo>
                    <a:pt x="348" y="138"/>
                  </a:lnTo>
                  <a:cubicBezTo>
                    <a:pt x="352" y="140"/>
                    <a:pt x="356" y="141"/>
                    <a:pt x="361" y="141"/>
                  </a:cubicBezTo>
                  <a:cubicBezTo>
                    <a:pt x="373" y="141"/>
                    <a:pt x="384" y="135"/>
                    <a:pt x="384" y="128"/>
                  </a:cubicBezTo>
                  <a:lnTo>
                    <a:pt x="384" y="52"/>
                  </a:lnTo>
                  <a:lnTo>
                    <a:pt x="384" y="52"/>
                  </a:lnTo>
                  <a:cubicBezTo>
                    <a:pt x="383" y="59"/>
                    <a:pt x="372" y="63"/>
                    <a:pt x="361" y="63"/>
                  </a:cubicBezTo>
                  <a:cubicBezTo>
                    <a:pt x="356" y="63"/>
                    <a:pt x="352" y="63"/>
                    <a:pt x="348" y="61"/>
                  </a:cubicBezTo>
                  <a:lnTo>
                    <a:pt x="213" y="3"/>
                  </a:lnTo>
                  <a:cubicBezTo>
                    <a:pt x="208" y="1"/>
                    <a:pt x="204" y="1"/>
                    <a:pt x="200"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3"/>
            <p:cNvSpPr/>
            <p:nvPr/>
          </p:nvSpPr>
          <p:spPr>
            <a:xfrm>
              <a:off x="7295721" y="2980076"/>
              <a:ext cx="119678" cy="69429"/>
            </a:xfrm>
            <a:custGeom>
              <a:avLst/>
              <a:gdLst/>
              <a:ahLst/>
              <a:cxnLst/>
              <a:rect l="l" t="t" r="r" b="b"/>
              <a:pathLst>
                <a:path w="593" h="344" extrusionOk="0">
                  <a:moveTo>
                    <a:pt x="326" y="1"/>
                  </a:moveTo>
                  <a:cubicBezTo>
                    <a:pt x="320" y="1"/>
                    <a:pt x="313" y="2"/>
                    <a:pt x="308" y="7"/>
                  </a:cubicBezTo>
                  <a:lnTo>
                    <a:pt x="213" y="86"/>
                  </a:lnTo>
                  <a:cubicBezTo>
                    <a:pt x="207" y="91"/>
                    <a:pt x="199" y="92"/>
                    <a:pt x="192" y="92"/>
                  </a:cubicBezTo>
                  <a:lnTo>
                    <a:pt x="24" y="92"/>
                  </a:lnTo>
                  <a:cubicBezTo>
                    <a:pt x="11" y="92"/>
                    <a:pt x="1" y="99"/>
                    <a:pt x="1" y="107"/>
                  </a:cubicBezTo>
                  <a:cubicBezTo>
                    <a:pt x="1" y="110"/>
                    <a:pt x="4" y="113"/>
                    <a:pt x="5" y="114"/>
                  </a:cubicBezTo>
                  <a:lnTo>
                    <a:pt x="107" y="191"/>
                  </a:lnTo>
                  <a:lnTo>
                    <a:pt x="110" y="191"/>
                  </a:lnTo>
                  <a:cubicBezTo>
                    <a:pt x="110" y="192"/>
                    <a:pt x="111" y="194"/>
                    <a:pt x="111" y="195"/>
                  </a:cubicBezTo>
                  <a:cubicBezTo>
                    <a:pt x="111" y="197"/>
                    <a:pt x="111" y="197"/>
                    <a:pt x="111" y="198"/>
                  </a:cubicBezTo>
                  <a:cubicBezTo>
                    <a:pt x="111" y="198"/>
                    <a:pt x="111" y="200"/>
                    <a:pt x="110" y="201"/>
                  </a:cubicBezTo>
                  <a:lnTo>
                    <a:pt x="83" y="249"/>
                  </a:lnTo>
                  <a:lnTo>
                    <a:pt x="57" y="294"/>
                  </a:lnTo>
                  <a:cubicBezTo>
                    <a:pt x="54" y="300"/>
                    <a:pt x="57" y="304"/>
                    <a:pt x="63" y="308"/>
                  </a:cubicBezTo>
                  <a:cubicBezTo>
                    <a:pt x="68" y="311"/>
                    <a:pt x="73" y="311"/>
                    <a:pt x="79" y="311"/>
                  </a:cubicBezTo>
                  <a:lnTo>
                    <a:pt x="86" y="311"/>
                  </a:lnTo>
                  <a:lnTo>
                    <a:pt x="246" y="279"/>
                  </a:lnTo>
                  <a:lnTo>
                    <a:pt x="253" y="279"/>
                  </a:lnTo>
                  <a:cubicBezTo>
                    <a:pt x="257" y="279"/>
                    <a:pt x="263" y="281"/>
                    <a:pt x="268" y="282"/>
                  </a:cubicBezTo>
                  <a:lnTo>
                    <a:pt x="403" y="340"/>
                  </a:lnTo>
                  <a:cubicBezTo>
                    <a:pt x="407" y="342"/>
                    <a:pt x="411" y="342"/>
                    <a:pt x="416" y="343"/>
                  </a:cubicBezTo>
                  <a:cubicBezTo>
                    <a:pt x="429" y="343"/>
                    <a:pt x="439" y="337"/>
                    <a:pt x="439" y="329"/>
                  </a:cubicBezTo>
                  <a:lnTo>
                    <a:pt x="439" y="304"/>
                  </a:lnTo>
                  <a:lnTo>
                    <a:pt x="437" y="231"/>
                  </a:lnTo>
                  <a:cubicBezTo>
                    <a:pt x="437" y="227"/>
                    <a:pt x="440" y="223"/>
                    <a:pt x="447" y="220"/>
                  </a:cubicBezTo>
                  <a:lnTo>
                    <a:pt x="584" y="163"/>
                  </a:lnTo>
                  <a:cubicBezTo>
                    <a:pt x="585" y="163"/>
                    <a:pt x="587" y="162"/>
                    <a:pt x="588" y="162"/>
                  </a:cubicBezTo>
                  <a:cubicBezTo>
                    <a:pt x="591" y="159"/>
                    <a:pt x="592" y="156"/>
                    <a:pt x="592" y="153"/>
                  </a:cubicBezTo>
                  <a:cubicBezTo>
                    <a:pt x="592" y="149"/>
                    <a:pt x="590" y="144"/>
                    <a:pt x="587" y="143"/>
                  </a:cubicBezTo>
                  <a:cubicBezTo>
                    <a:pt x="584" y="142"/>
                    <a:pt x="579" y="140"/>
                    <a:pt x="577" y="140"/>
                  </a:cubicBezTo>
                  <a:lnTo>
                    <a:pt x="416" y="113"/>
                  </a:lnTo>
                  <a:cubicBezTo>
                    <a:pt x="413" y="111"/>
                    <a:pt x="408" y="110"/>
                    <a:pt x="405" y="108"/>
                  </a:cubicBezTo>
                  <a:cubicBezTo>
                    <a:pt x="404" y="107"/>
                    <a:pt x="401" y="105"/>
                    <a:pt x="400" y="104"/>
                  </a:cubicBezTo>
                  <a:lnTo>
                    <a:pt x="349" y="11"/>
                  </a:lnTo>
                  <a:cubicBezTo>
                    <a:pt x="347" y="8"/>
                    <a:pt x="346" y="7"/>
                    <a:pt x="343" y="5"/>
                  </a:cubicBezTo>
                  <a:cubicBezTo>
                    <a:pt x="339" y="2"/>
                    <a:pt x="333" y="1"/>
                    <a:pt x="32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3"/>
            <p:cNvSpPr/>
            <p:nvPr/>
          </p:nvSpPr>
          <p:spPr>
            <a:xfrm>
              <a:off x="7167365" y="2622841"/>
              <a:ext cx="319679" cy="187700"/>
            </a:xfrm>
            <a:custGeom>
              <a:avLst/>
              <a:gdLst/>
              <a:ahLst/>
              <a:cxnLst/>
              <a:rect l="l" t="t" r="r" b="b"/>
              <a:pathLst>
                <a:path w="1584" h="930" extrusionOk="0">
                  <a:moveTo>
                    <a:pt x="60" y="0"/>
                  </a:moveTo>
                  <a:cubicBezTo>
                    <a:pt x="47" y="0"/>
                    <a:pt x="34" y="3"/>
                    <a:pt x="22" y="11"/>
                  </a:cubicBezTo>
                  <a:cubicBezTo>
                    <a:pt x="0" y="22"/>
                    <a:pt x="2" y="42"/>
                    <a:pt x="22" y="55"/>
                  </a:cubicBezTo>
                  <a:lnTo>
                    <a:pt x="1487" y="920"/>
                  </a:lnTo>
                  <a:cubicBezTo>
                    <a:pt x="1498" y="927"/>
                    <a:pt x="1513" y="930"/>
                    <a:pt x="1526" y="930"/>
                  </a:cubicBezTo>
                  <a:cubicBezTo>
                    <a:pt x="1539" y="930"/>
                    <a:pt x="1552" y="927"/>
                    <a:pt x="1563" y="921"/>
                  </a:cubicBezTo>
                  <a:cubicBezTo>
                    <a:pt x="1584" y="912"/>
                    <a:pt x="1584" y="885"/>
                    <a:pt x="1563" y="876"/>
                  </a:cubicBezTo>
                  <a:lnTo>
                    <a:pt x="100" y="11"/>
                  </a:lnTo>
                  <a:cubicBezTo>
                    <a:pt x="87" y="3"/>
                    <a:pt x="73" y="0"/>
                    <a:pt x="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3"/>
            <p:cNvSpPr/>
            <p:nvPr/>
          </p:nvSpPr>
          <p:spPr>
            <a:xfrm>
              <a:off x="7131038" y="2645446"/>
              <a:ext cx="303937" cy="177205"/>
            </a:xfrm>
            <a:custGeom>
              <a:avLst/>
              <a:gdLst/>
              <a:ahLst/>
              <a:cxnLst/>
              <a:rect l="l" t="t" r="r" b="b"/>
              <a:pathLst>
                <a:path w="1506" h="878" extrusionOk="0">
                  <a:moveTo>
                    <a:pt x="60" y="0"/>
                  </a:moveTo>
                  <a:cubicBezTo>
                    <a:pt x="47" y="0"/>
                    <a:pt x="34" y="3"/>
                    <a:pt x="22" y="9"/>
                  </a:cubicBezTo>
                  <a:cubicBezTo>
                    <a:pt x="0" y="22"/>
                    <a:pt x="2" y="42"/>
                    <a:pt x="22" y="54"/>
                  </a:cubicBezTo>
                  <a:lnTo>
                    <a:pt x="1408" y="867"/>
                  </a:lnTo>
                  <a:cubicBezTo>
                    <a:pt x="1422" y="874"/>
                    <a:pt x="1435" y="877"/>
                    <a:pt x="1449" y="877"/>
                  </a:cubicBezTo>
                  <a:cubicBezTo>
                    <a:pt x="1462" y="877"/>
                    <a:pt x="1474" y="874"/>
                    <a:pt x="1485" y="869"/>
                  </a:cubicBezTo>
                  <a:cubicBezTo>
                    <a:pt x="1506" y="860"/>
                    <a:pt x="1506" y="831"/>
                    <a:pt x="1485" y="824"/>
                  </a:cubicBezTo>
                  <a:lnTo>
                    <a:pt x="99" y="10"/>
                  </a:lnTo>
                  <a:cubicBezTo>
                    <a:pt x="87" y="3"/>
                    <a:pt x="73" y="0"/>
                    <a:pt x="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3"/>
            <p:cNvSpPr/>
            <p:nvPr/>
          </p:nvSpPr>
          <p:spPr>
            <a:xfrm>
              <a:off x="7052531" y="2689041"/>
              <a:ext cx="281132" cy="163077"/>
            </a:xfrm>
            <a:custGeom>
              <a:avLst/>
              <a:gdLst/>
              <a:ahLst/>
              <a:cxnLst/>
              <a:rect l="l" t="t" r="r" b="b"/>
              <a:pathLst>
                <a:path w="1393" h="808" extrusionOk="0">
                  <a:moveTo>
                    <a:pt x="60" y="0"/>
                  </a:moveTo>
                  <a:cubicBezTo>
                    <a:pt x="47" y="0"/>
                    <a:pt x="34" y="3"/>
                    <a:pt x="24" y="10"/>
                  </a:cubicBezTo>
                  <a:cubicBezTo>
                    <a:pt x="1" y="22"/>
                    <a:pt x="4" y="42"/>
                    <a:pt x="24" y="55"/>
                  </a:cubicBezTo>
                  <a:lnTo>
                    <a:pt x="1296" y="798"/>
                  </a:lnTo>
                  <a:cubicBezTo>
                    <a:pt x="1309" y="803"/>
                    <a:pt x="1322" y="808"/>
                    <a:pt x="1336" y="808"/>
                  </a:cubicBezTo>
                  <a:cubicBezTo>
                    <a:pt x="1349" y="808"/>
                    <a:pt x="1361" y="803"/>
                    <a:pt x="1373" y="798"/>
                  </a:cubicBezTo>
                  <a:cubicBezTo>
                    <a:pt x="1393" y="789"/>
                    <a:pt x="1393" y="761"/>
                    <a:pt x="1373" y="753"/>
                  </a:cubicBezTo>
                  <a:lnTo>
                    <a:pt x="101" y="10"/>
                  </a:lnTo>
                  <a:cubicBezTo>
                    <a:pt x="88" y="3"/>
                    <a:pt x="73" y="0"/>
                    <a:pt x="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3"/>
            <p:cNvSpPr/>
            <p:nvPr/>
          </p:nvSpPr>
          <p:spPr>
            <a:xfrm>
              <a:off x="7091885" y="2666638"/>
              <a:ext cx="317863" cy="185479"/>
            </a:xfrm>
            <a:custGeom>
              <a:avLst/>
              <a:gdLst/>
              <a:ahLst/>
              <a:cxnLst/>
              <a:rect l="l" t="t" r="r" b="b"/>
              <a:pathLst>
                <a:path w="1575" h="919" extrusionOk="0">
                  <a:moveTo>
                    <a:pt x="58" y="1"/>
                  </a:moveTo>
                  <a:cubicBezTo>
                    <a:pt x="45" y="1"/>
                    <a:pt x="33" y="4"/>
                    <a:pt x="22" y="10"/>
                  </a:cubicBezTo>
                  <a:cubicBezTo>
                    <a:pt x="0" y="23"/>
                    <a:pt x="2" y="43"/>
                    <a:pt x="22" y="55"/>
                  </a:cubicBezTo>
                  <a:lnTo>
                    <a:pt x="1479" y="909"/>
                  </a:lnTo>
                  <a:cubicBezTo>
                    <a:pt x="1492" y="916"/>
                    <a:pt x="1505" y="919"/>
                    <a:pt x="1520" y="919"/>
                  </a:cubicBezTo>
                  <a:cubicBezTo>
                    <a:pt x="1531" y="919"/>
                    <a:pt x="1544" y="916"/>
                    <a:pt x="1556" y="910"/>
                  </a:cubicBezTo>
                  <a:cubicBezTo>
                    <a:pt x="1575" y="901"/>
                    <a:pt x="1575" y="874"/>
                    <a:pt x="1556" y="865"/>
                  </a:cubicBezTo>
                  <a:lnTo>
                    <a:pt x="99" y="11"/>
                  </a:lnTo>
                  <a:cubicBezTo>
                    <a:pt x="86" y="4"/>
                    <a:pt x="73" y="1"/>
                    <a:pt x="5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3"/>
            <p:cNvSpPr/>
            <p:nvPr/>
          </p:nvSpPr>
          <p:spPr>
            <a:xfrm>
              <a:off x="7100563" y="2888043"/>
              <a:ext cx="22402" cy="34714"/>
            </a:xfrm>
            <a:custGeom>
              <a:avLst/>
              <a:gdLst/>
              <a:ahLst/>
              <a:cxnLst/>
              <a:rect l="l" t="t" r="r" b="b"/>
              <a:pathLst>
                <a:path w="111" h="172" extrusionOk="0">
                  <a:moveTo>
                    <a:pt x="1" y="0"/>
                  </a:moveTo>
                  <a:lnTo>
                    <a:pt x="1" y="77"/>
                  </a:lnTo>
                  <a:cubicBezTo>
                    <a:pt x="1" y="80"/>
                    <a:pt x="2" y="83"/>
                    <a:pt x="5" y="86"/>
                  </a:cubicBezTo>
                  <a:lnTo>
                    <a:pt x="106" y="163"/>
                  </a:lnTo>
                  <a:cubicBezTo>
                    <a:pt x="109" y="164"/>
                    <a:pt x="111" y="167"/>
                    <a:pt x="111" y="171"/>
                  </a:cubicBezTo>
                  <a:lnTo>
                    <a:pt x="111" y="93"/>
                  </a:lnTo>
                  <a:cubicBezTo>
                    <a:pt x="111" y="90"/>
                    <a:pt x="109" y="87"/>
                    <a:pt x="106" y="86"/>
                  </a:cubicBezTo>
                  <a:lnTo>
                    <a:pt x="5" y="7"/>
                  </a:lnTo>
                  <a:cubicBezTo>
                    <a:pt x="2" y="6"/>
                    <a:pt x="1" y="3"/>
                    <a:pt x="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3"/>
            <p:cNvSpPr/>
            <p:nvPr/>
          </p:nvSpPr>
          <p:spPr>
            <a:xfrm>
              <a:off x="7188354" y="2897327"/>
              <a:ext cx="31887" cy="31889"/>
            </a:xfrm>
            <a:custGeom>
              <a:avLst/>
              <a:gdLst/>
              <a:ahLst/>
              <a:cxnLst/>
              <a:rect l="l" t="t" r="r" b="b"/>
              <a:pathLst>
                <a:path w="158" h="158" extrusionOk="0">
                  <a:moveTo>
                    <a:pt x="157" y="1"/>
                  </a:moveTo>
                  <a:cubicBezTo>
                    <a:pt x="157" y="5"/>
                    <a:pt x="154" y="9"/>
                    <a:pt x="147" y="12"/>
                  </a:cubicBezTo>
                  <a:lnTo>
                    <a:pt x="11" y="69"/>
                  </a:lnTo>
                  <a:cubicBezTo>
                    <a:pt x="5" y="72"/>
                    <a:pt x="1" y="76"/>
                    <a:pt x="1" y="80"/>
                  </a:cubicBezTo>
                  <a:lnTo>
                    <a:pt x="1" y="157"/>
                  </a:lnTo>
                  <a:cubicBezTo>
                    <a:pt x="1" y="153"/>
                    <a:pt x="5" y="148"/>
                    <a:pt x="11" y="146"/>
                  </a:cubicBezTo>
                  <a:lnTo>
                    <a:pt x="147" y="89"/>
                  </a:lnTo>
                  <a:cubicBezTo>
                    <a:pt x="154" y="86"/>
                    <a:pt x="157" y="82"/>
                    <a:pt x="157" y="79"/>
                  </a:cubicBezTo>
                  <a:lnTo>
                    <a:pt x="157"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3"/>
            <p:cNvSpPr/>
            <p:nvPr/>
          </p:nvSpPr>
          <p:spPr>
            <a:xfrm>
              <a:off x="7111663" y="2923161"/>
              <a:ext cx="77700" cy="28458"/>
            </a:xfrm>
            <a:custGeom>
              <a:avLst/>
              <a:gdLst/>
              <a:ahLst/>
              <a:cxnLst/>
              <a:rect l="l" t="t" r="r" b="b"/>
              <a:pathLst>
                <a:path w="385" h="141" extrusionOk="0">
                  <a:moveTo>
                    <a:pt x="200" y="1"/>
                  </a:moveTo>
                  <a:cubicBezTo>
                    <a:pt x="197" y="1"/>
                    <a:pt x="194" y="1"/>
                    <a:pt x="191" y="2"/>
                  </a:cubicBezTo>
                  <a:lnTo>
                    <a:pt x="31" y="33"/>
                  </a:lnTo>
                  <a:cubicBezTo>
                    <a:pt x="29" y="34"/>
                    <a:pt x="27" y="34"/>
                    <a:pt x="24" y="34"/>
                  </a:cubicBezTo>
                  <a:cubicBezTo>
                    <a:pt x="19" y="34"/>
                    <a:pt x="13" y="33"/>
                    <a:pt x="8" y="31"/>
                  </a:cubicBezTo>
                  <a:cubicBezTo>
                    <a:pt x="4" y="28"/>
                    <a:pt x="1" y="25"/>
                    <a:pt x="1" y="20"/>
                  </a:cubicBezTo>
                  <a:lnTo>
                    <a:pt x="1" y="99"/>
                  </a:lnTo>
                  <a:cubicBezTo>
                    <a:pt x="1" y="102"/>
                    <a:pt x="4" y="106"/>
                    <a:pt x="8" y="107"/>
                  </a:cubicBezTo>
                  <a:cubicBezTo>
                    <a:pt x="13" y="110"/>
                    <a:pt x="17" y="111"/>
                    <a:pt x="22" y="111"/>
                  </a:cubicBezTo>
                  <a:cubicBezTo>
                    <a:pt x="25" y="111"/>
                    <a:pt x="28" y="111"/>
                    <a:pt x="31" y="110"/>
                  </a:cubicBezTo>
                  <a:lnTo>
                    <a:pt x="191" y="78"/>
                  </a:lnTo>
                  <a:cubicBezTo>
                    <a:pt x="194" y="78"/>
                    <a:pt x="197" y="77"/>
                    <a:pt x="200" y="77"/>
                  </a:cubicBezTo>
                  <a:cubicBezTo>
                    <a:pt x="204" y="77"/>
                    <a:pt x="208" y="78"/>
                    <a:pt x="211" y="80"/>
                  </a:cubicBezTo>
                  <a:lnTo>
                    <a:pt x="347" y="138"/>
                  </a:lnTo>
                  <a:cubicBezTo>
                    <a:pt x="352" y="140"/>
                    <a:pt x="357" y="141"/>
                    <a:pt x="361" y="141"/>
                  </a:cubicBezTo>
                  <a:cubicBezTo>
                    <a:pt x="374" y="141"/>
                    <a:pt x="385" y="135"/>
                    <a:pt x="384" y="126"/>
                  </a:cubicBezTo>
                  <a:lnTo>
                    <a:pt x="384" y="49"/>
                  </a:lnTo>
                  <a:cubicBezTo>
                    <a:pt x="384" y="58"/>
                    <a:pt x="373" y="63"/>
                    <a:pt x="361" y="63"/>
                  </a:cubicBezTo>
                  <a:cubicBezTo>
                    <a:pt x="356" y="63"/>
                    <a:pt x="352" y="63"/>
                    <a:pt x="347" y="61"/>
                  </a:cubicBezTo>
                  <a:lnTo>
                    <a:pt x="211" y="3"/>
                  </a:lnTo>
                  <a:cubicBezTo>
                    <a:pt x="208" y="1"/>
                    <a:pt x="204" y="1"/>
                    <a:pt x="20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3"/>
            <p:cNvSpPr/>
            <p:nvPr/>
          </p:nvSpPr>
          <p:spPr>
            <a:xfrm>
              <a:off x="7098747" y="2866649"/>
              <a:ext cx="121696" cy="69429"/>
            </a:xfrm>
            <a:custGeom>
              <a:avLst/>
              <a:gdLst/>
              <a:ahLst/>
              <a:cxnLst/>
              <a:rect l="l" t="t" r="r" b="b"/>
              <a:pathLst>
                <a:path w="603" h="344" extrusionOk="0">
                  <a:moveTo>
                    <a:pt x="334" y="1"/>
                  </a:moveTo>
                  <a:cubicBezTo>
                    <a:pt x="327" y="1"/>
                    <a:pt x="321" y="3"/>
                    <a:pt x="314" y="8"/>
                  </a:cubicBezTo>
                  <a:lnTo>
                    <a:pt x="218" y="87"/>
                  </a:lnTo>
                  <a:cubicBezTo>
                    <a:pt x="213" y="90"/>
                    <a:pt x="205" y="93"/>
                    <a:pt x="200" y="93"/>
                  </a:cubicBezTo>
                  <a:lnTo>
                    <a:pt x="31" y="93"/>
                  </a:lnTo>
                  <a:cubicBezTo>
                    <a:pt x="11" y="93"/>
                    <a:pt x="1" y="105"/>
                    <a:pt x="13" y="115"/>
                  </a:cubicBezTo>
                  <a:lnTo>
                    <a:pt x="114" y="192"/>
                  </a:lnTo>
                  <a:cubicBezTo>
                    <a:pt x="118" y="195"/>
                    <a:pt x="120" y="199"/>
                    <a:pt x="117" y="205"/>
                  </a:cubicBezTo>
                  <a:lnTo>
                    <a:pt x="65" y="296"/>
                  </a:lnTo>
                  <a:cubicBezTo>
                    <a:pt x="62" y="302"/>
                    <a:pt x="65" y="306"/>
                    <a:pt x="71" y="311"/>
                  </a:cubicBezTo>
                  <a:cubicBezTo>
                    <a:pt x="76" y="313"/>
                    <a:pt x="82" y="314"/>
                    <a:pt x="88" y="314"/>
                  </a:cubicBezTo>
                  <a:cubicBezTo>
                    <a:pt x="91" y="314"/>
                    <a:pt x="93" y="314"/>
                    <a:pt x="95" y="313"/>
                  </a:cubicBezTo>
                  <a:lnTo>
                    <a:pt x="255" y="282"/>
                  </a:lnTo>
                  <a:cubicBezTo>
                    <a:pt x="258" y="281"/>
                    <a:pt x="261" y="281"/>
                    <a:pt x="264" y="281"/>
                  </a:cubicBezTo>
                  <a:cubicBezTo>
                    <a:pt x="268" y="281"/>
                    <a:pt x="272" y="281"/>
                    <a:pt x="275" y="283"/>
                  </a:cubicBezTo>
                  <a:lnTo>
                    <a:pt x="411" y="341"/>
                  </a:lnTo>
                  <a:cubicBezTo>
                    <a:pt x="415" y="343"/>
                    <a:pt x="420" y="343"/>
                    <a:pt x="424" y="343"/>
                  </a:cubicBezTo>
                  <a:cubicBezTo>
                    <a:pt x="436" y="343"/>
                    <a:pt x="448" y="338"/>
                    <a:pt x="448" y="329"/>
                  </a:cubicBezTo>
                  <a:lnTo>
                    <a:pt x="445" y="232"/>
                  </a:lnTo>
                  <a:cubicBezTo>
                    <a:pt x="445" y="228"/>
                    <a:pt x="448" y="224"/>
                    <a:pt x="453" y="221"/>
                  </a:cubicBezTo>
                  <a:lnTo>
                    <a:pt x="591" y="164"/>
                  </a:lnTo>
                  <a:cubicBezTo>
                    <a:pt x="603" y="158"/>
                    <a:pt x="603" y="148"/>
                    <a:pt x="594" y="144"/>
                  </a:cubicBezTo>
                  <a:cubicBezTo>
                    <a:pt x="590" y="141"/>
                    <a:pt x="587" y="141"/>
                    <a:pt x="584" y="139"/>
                  </a:cubicBezTo>
                  <a:lnTo>
                    <a:pt x="423" y="112"/>
                  </a:lnTo>
                  <a:cubicBezTo>
                    <a:pt x="420" y="112"/>
                    <a:pt x="416" y="110"/>
                    <a:pt x="413" y="109"/>
                  </a:cubicBezTo>
                  <a:cubicBezTo>
                    <a:pt x="411" y="108"/>
                    <a:pt x="408" y="105"/>
                    <a:pt x="407" y="103"/>
                  </a:cubicBezTo>
                  <a:lnTo>
                    <a:pt x="356" y="10"/>
                  </a:lnTo>
                  <a:cubicBezTo>
                    <a:pt x="355" y="8"/>
                    <a:pt x="353" y="6"/>
                    <a:pt x="350" y="5"/>
                  </a:cubicBezTo>
                  <a:cubicBezTo>
                    <a:pt x="345" y="2"/>
                    <a:pt x="340" y="1"/>
                    <a:pt x="334"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3"/>
            <p:cNvSpPr/>
            <p:nvPr/>
          </p:nvSpPr>
          <p:spPr>
            <a:xfrm>
              <a:off x="7343552" y="2336246"/>
              <a:ext cx="822810" cy="476918"/>
            </a:xfrm>
            <a:custGeom>
              <a:avLst/>
              <a:gdLst/>
              <a:ahLst/>
              <a:cxnLst/>
              <a:rect l="l" t="t" r="r" b="b"/>
              <a:pathLst>
                <a:path w="4077" h="2363" extrusionOk="0">
                  <a:moveTo>
                    <a:pt x="1746" y="1"/>
                  </a:moveTo>
                  <a:lnTo>
                    <a:pt x="0" y="1017"/>
                  </a:lnTo>
                  <a:lnTo>
                    <a:pt x="2329" y="2363"/>
                  </a:lnTo>
                  <a:lnTo>
                    <a:pt x="4076" y="1346"/>
                  </a:lnTo>
                  <a:lnTo>
                    <a:pt x="174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3"/>
            <p:cNvSpPr/>
            <p:nvPr/>
          </p:nvSpPr>
          <p:spPr>
            <a:xfrm>
              <a:off x="7198647" y="2944958"/>
              <a:ext cx="22402" cy="34714"/>
            </a:xfrm>
            <a:custGeom>
              <a:avLst/>
              <a:gdLst/>
              <a:ahLst/>
              <a:cxnLst/>
              <a:rect l="l" t="t" r="r" b="b"/>
              <a:pathLst>
                <a:path w="111" h="172" extrusionOk="0">
                  <a:moveTo>
                    <a:pt x="0" y="1"/>
                  </a:moveTo>
                  <a:lnTo>
                    <a:pt x="0" y="78"/>
                  </a:lnTo>
                  <a:cubicBezTo>
                    <a:pt x="0" y="81"/>
                    <a:pt x="2" y="84"/>
                    <a:pt x="5" y="86"/>
                  </a:cubicBezTo>
                  <a:lnTo>
                    <a:pt x="106" y="163"/>
                  </a:lnTo>
                  <a:cubicBezTo>
                    <a:pt x="109" y="165"/>
                    <a:pt x="111" y="169"/>
                    <a:pt x="111" y="172"/>
                  </a:cubicBezTo>
                  <a:lnTo>
                    <a:pt x="111" y="94"/>
                  </a:lnTo>
                  <a:cubicBezTo>
                    <a:pt x="111" y="91"/>
                    <a:pt x="109" y="88"/>
                    <a:pt x="106" y="86"/>
                  </a:cubicBezTo>
                  <a:lnTo>
                    <a:pt x="5" y="8"/>
                  </a:lnTo>
                  <a:cubicBezTo>
                    <a:pt x="2" y="7"/>
                    <a:pt x="0" y="4"/>
                    <a:pt x="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3"/>
            <p:cNvSpPr/>
            <p:nvPr/>
          </p:nvSpPr>
          <p:spPr>
            <a:xfrm>
              <a:off x="7286437" y="2954444"/>
              <a:ext cx="31887" cy="31687"/>
            </a:xfrm>
            <a:custGeom>
              <a:avLst/>
              <a:gdLst/>
              <a:ahLst/>
              <a:cxnLst/>
              <a:rect l="l" t="t" r="r" b="b"/>
              <a:pathLst>
                <a:path w="158" h="157" extrusionOk="0">
                  <a:moveTo>
                    <a:pt x="157" y="0"/>
                  </a:moveTo>
                  <a:cubicBezTo>
                    <a:pt x="157" y="5"/>
                    <a:pt x="154" y="9"/>
                    <a:pt x="147" y="12"/>
                  </a:cubicBezTo>
                  <a:lnTo>
                    <a:pt x="11" y="68"/>
                  </a:lnTo>
                  <a:cubicBezTo>
                    <a:pt x="5" y="71"/>
                    <a:pt x="0" y="76"/>
                    <a:pt x="0" y="80"/>
                  </a:cubicBezTo>
                  <a:lnTo>
                    <a:pt x="0" y="157"/>
                  </a:lnTo>
                  <a:cubicBezTo>
                    <a:pt x="0" y="153"/>
                    <a:pt x="5" y="148"/>
                    <a:pt x="11" y="145"/>
                  </a:cubicBezTo>
                  <a:lnTo>
                    <a:pt x="147" y="89"/>
                  </a:lnTo>
                  <a:cubicBezTo>
                    <a:pt x="154" y="86"/>
                    <a:pt x="157" y="81"/>
                    <a:pt x="157" y="79"/>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3"/>
            <p:cNvSpPr/>
            <p:nvPr/>
          </p:nvSpPr>
          <p:spPr>
            <a:xfrm>
              <a:off x="7209747" y="2980076"/>
              <a:ext cx="77700" cy="28458"/>
            </a:xfrm>
            <a:custGeom>
              <a:avLst/>
              <a:gdLst/>
              <a:ahLst/>
              <a:cxnLst/>
              <a:rect l="l" t="t" r="r" b="b"/>
              <a:pathLst>
                <a:path w="385" h="141" extrusionOk="0">
                  <a:moveTo>
                    <a:pt x="383" y="50"/>
                  </a:moveTo>
                  <a:lnTo>
                    <a:pt x="383" y="52"/>
                  </a:lnTo>
                  <a:lnTo>
                    <a:pt x="383" y="52"/>
                  </a:lnTo>
                  <a:cubicBezTo>
                    <a:pt x="383" y="51"/>
                    <a:pt x="383" y="51"/>
                    <a:pt x="383" y="50"/>
                  </a:cubicBezTo>
                  <a:close/>
                  <a:moveTo>
                    <a:pt x="196" y="0"/>
                  </a:moveTo>
                  <a:cubicBezTo>
                    <a:pt x="194" y="0"/>
                    <a:pt x="192" y="0"/>
                    <a:pt x="190" y="1"/>
                  </a:cubicBezTo>
                  <a:lnTo>
                    <a:pt x="31" y="33"/>
                  </a:lnTo>
                  <a:cubicBezTo>
                    <a:pt x="28" y="34"/>
                    <a:pt x="26" y="34"/>
                    <a:pt x="23" y="34"/>
                  </a:cubicBezTo>
                  <a:cubicBezTo>
                    <a:pt x="18" y="34"/>
                    <a:pt x="12" y="33"/>
                    <a:pt x="8" y="30"/>
                  </a:cubicBezTo>
                  <a:cubicBezTo>
                    <a:pt x="3" y="28"/>
                    <a:pt x="1" y="26"/>
                    <a:pt x="1" y="21"/>
                  </a:cubicBezTo>
                  <a:lnTo>
                    <a:pt x="1" y="98"/>
                  </a:lnTo>
                  <a:cubicBezTo>
                    <a:pt x="1" y="102"/>
                    <a:pt x="3" y="107"/>
                    <a:pt x="8" y="108"/>
                  </a:cubicBezTo>
                  <a:cubicBezTo>
                    <a:pt x="13" y="110"/>
                    <a:pt x="19" y="112"/>
                    <a:pt x="25" y="112"/>
                  </a:cubicBezTo>
                  <a:cubicBezTo>
                    <a:pt x="27" y="112"/>
                    <a:pt x="29" y="111"/>
                    <a:pt x="31" y="111"/>
                  </a:cubicBezTo>
                  <a:lnTo>
                    <a:pt x="190" y="79"/>
                  </a:lnTo>
                  <a:cubicBezTo>
                    <a:pt x="193" y="79"/>
                    <a:pt x="196" y="78"/>
                    <a:pt x="199" y="78"/>
                  </a:cubicBezTo>
                  <a:cubicBezTo>
                    <a:pt x="204" y="78"/>
                    <a:pt x="208" y="79"/>
                    <a:pt x="212" y="81"/>
                  </a:cubicBezTo>
                  <a:lnTo>
                    <a:pt x="347" y="139"/>
                  </a:lnTo>
                  <a:cubicBezTo>
                    <a:pt x="351" y="140"/>
                    <a:pt x="356" y="141"/>
                    <a:pt x="361" y="141"/>
                  </a:cubicBezTo>
                  <a:cubicBezTo>
                    <a:pt x="373" y="141"/>
                    <a:pt x="384" y="136"/>
                    <a:pt x="383" y="127"/>
                  </a:cubicBezTo>
                  <a:lnTo>
                    <a:pt x="383" y="52"/>
                  </a:lnTo>
                  <a:lnTo>
                    <a:pt x="383" y="52"/>
                  </a:lnTo>
                  <a:cubicBezTo>
                    <a:pt x="382" y="58"/>
                    <a:pt x="372" y="63"/>
                    <a:pt x="361" y="63"/>
                  </a:cubicBezTo>
                  <a:cubicBezTo>
                    <a:pt x="357" y="63"/>
                    <a:pt x="352" y="62"/>
                    <a:pt x="347" y="60"/>
                  </a:cubicBezTo>
                  <a:lnTo>
                    <a:pt x="212" y="4"/>
                  </a:lnTo>
                  <a:cubicBezTo>
                    <a:pt x="207" y="2"/>
                    <a:pt x="202" y="0"/>
                    <a:pt x="196"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3"/>
            <p:cNvSpPr/>
            <p:nvPr/>
          </p:nvSpPr>
          <p:spPr>
            <a:xfrm>
              <a:off x="7196830" y="2923766"/>
              <a:ext cx="121696" cy="69227"/>
            </a:xfrm>
            <a:custGeom>
              <a:avLst/>
              <a:gdLst/>
              <a:ahLst/>
              <a:cxnLst/>
              <a:rect l="l" t="t" r="r" b="b"/>
              <a:pathLst>
                <a:path w="603" h="343" extrusionOk="0">
                  <a:moveTo>
                    <a:pt x="333" y="0"/>
                  </a:moveTo>
                  <a:cubicBezTo>
                    <a:pt x="327" y="0"/>
                    <a:pt x="321" y="2"/>
                    <a:pt x="315" y="6"/>
                  </a:cubicBezTo>
                  <a:lnTo>
                    <a:pt x="218" y="87"/>
                  </a:lnTo>
                  <a:cubicBezTo>
                    <a:pt x="214" y="90"/>
                    <a:pt x="207" y="93"/>
                    <a:pt x="199" y="93"/>
                  </a:cubicBezTo>
                  <a:lnTo>
                    <a:pt x="31" y="93"/>
                  </a:lnTo>
                  <a:cubicBezTo>
                    <a:pt x="12" y="93"/>
                    <a:pt x="1" y="104"/>
                    <a:pt x="14" y="113"/>
                  </a:cubicBezTo>
                  <a:lnTo>
                    <a:pt x="115" y="191"/>
                  </a:lnTo>
                  <a:cubicBezTo>
                    <a:pt x="120" y="194"/>
                    <a:pt x="121" y="199"/>
                    <a:pt x="118" y="203"/>
                  </a:cubicBezTo>
                  <a:lnTo>
                    <a:pt x="66" y="296"/>
                  </a:lnTo>
                  <a:cubicBezTo>
                    <a:pt x="63" y="302"/>
                    <a:pt x="66" y="306"/>
                    <a:pt x="72" y="309"/>
                  </a:cubicBezTo>
                  <a:cubicBezTo>
                    <a:pt x="77" y="312"/>
                    <a:pt x="83" y="314"/>
                    <a:pt x="89" y="314"/>
                  </a:cubicBezTo>
                  <a:cubicBezTo>
                    <a:pt x="91" y="314"/>
                    <a:pt x="93" y="314"/>
                    <a:pt x="95" y="313"/>
                  </a:cubicBezTo>
                  <a:lnTo>
                    <a:pt x="254" y="280"/>
                  </a:lnTo>
                  <a:cubicBezTo>
                    <a:pt x="256" y="279"/>
                    <a:pt x="258" y="279"/>
                    <a:pt x="260" y="279"/>
                  </a:cubicBezTo>
                  <a:cubicBezTo>
                    <a:pt x="266" y="279"/>
                    <a:pt x="271" y="281"/>
                    <a:pt x="275" y="283"/>
                  </a:cubicBezTo>
                  <a:lnTo>
                    <a:pt x="411" y="339"/>
                  </a:lnTo>
                  <a:cubicBezTo>
                    <a:pt x="416" y="341"/>
                    <a:pt x="421" y="342"/>
                    <a:pt x="425" y="342"/>
                  </a:cubicBezTo>
                  <a:cubicBezTo>
                    <a:pt x="437" y="342"/>
                    <a:pt x="448" y="336"/>
                    <a:pt x="447" y="329"/>
                  </a:cubicBezTo>
                  <a:lnTo>
                    <a:pt x="444" y="232"/>
                  </a:lnTo>
                  <a:cubicBezTo>
                    <a:pt x="444" y="228"/>
                    <a:pt x="447" y="223"/>
                    <a:pt x="453" y="220"/>
                  </a:cubicBezTo>
                  <a:lnTo>
                    <a:pt x="591" y="164"/>
                  </a:lnTo>
                  <a:cubicBezTo>
                    <a:pt x="602" y="158"/>
                    <a:pt x="602" y="148"/>
                    <a:pt x="594" y="142"/>
                  </a:cubicBezTo>
                  <a:cubicBezTo>
                    <a:pt x="589" y="141"/>
                    <a:pt x="587" y="141"/>
                    <a:pt x="584" y="139"/>
                  </a:cubicBezTo>
                  <a:lnTo>
                    <a:pt x="423" y="112"/>
                  </a:lnTo>
                  <a:cubicBezTo>
                    <a:pt x="420" y="110"/>
                    <a:pt x="415" y="110"/>
                    <a:pt x="413" y="109"/>
                  </a:cubicBezTo>
                  <a:cubicBezTo>
                    <a:pt x="411" y="107"/>
                    <a:pt x="408" y="104"/>
                    <a:pt x="407" y="103"/>
                  </a:cubicBezTo>
                  <a:lnTo>
                    <a:pt x="356" y="10"/>
                  </a:lnTo>
                  <a:cubicBezTo>
                    <a:pt x="355" y="7"/>
                    <a:pt x="353" y="6"/>
                    <a:pt x="350" y="4"/>
                  </a:cubicBezTo>
                  <a:cubicBezTo>
                    <a:pt x="345" y="2"/>
                    <a:pt x="339" y="0"/>
                    <a:pt x="333"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the1">
            <a:extLst>
              <a:ext uri="{FF2B5EF4-FFF2-40B4-BE49-F238E27FC236}">
                <a16:creationId xmlns:a16="http://schemas.microsoft.com/office/drawing/2014/main" id="{396E35BD-190B-49F6-8217-56C692A5B14D}"/>
              </a:ext>
            </a:extLst>
          </p:cNvPr>
          <p:cNvGrpSpPr/>
          <p:nvPr/>
        </p:nvGrpSpPr>
        <p:grpSpPr>
          <a:xfrm>
            <a:off x="5092479" y="2146125"/>
            <a:ext cx="1851676" cy="953635"/>
            <a:chOff x="5092479" y="2146125"/>
            <a:chExt cx="1851676" cy="953635"/>
          </a:xfrm>
        </p:grpSpPr>
        <p:sp>
          <p:nvSpPr>
            <p:cNvPr id="1896" name="Google Shape;1896;p33"/>
            <p:cNvSpPr/>
            <p:nvPr/>
          </p:nvSpPr>
          <p:spPr>
            <a:xfrm>
              <a:off x="5093085" y="2146125"/>
              <a:ext cx="1851070" cy="836575"/>
            </a:xfrm>
            <a:custGeom>
              <a:avLst/>
              <a:gdLst/>
              <a:ahLst/>
              <a:cxnLst/>
              <a:rect l="l" t="t" r="r" b="b"/>
              <a:pathLst>
                <a:path w="9172" h="4145" extrusionOk="0">
                  <a:moveTo>
                    <a:pt x="8730" y="1249"/>
                  </a:moveTo>
                  <a:cubicBezTo>
                    <a:pt x="8743" y="1249"/>
                    <a:pt x="8754" y="1252"/>
                    <a:pt x="8766" y="1259"/>
                  </a:cubicBezTo>
                  <a:cubicBezTo>
                    <a:pt x="8786" y="1265"/>
                    <a:pt x="8786" y="1294"/>
                    <a:pt x="8766" y="1301"/>
                  </a:cubicBezTo>
                  <a:cubicBezTo>
                    <a:pt x="8754" y="1307"/>
                    <a:pt x="8743" y="1310"/>
                    <a:pt x="8730" y="1310"/>
                  </a:cubicBezTo>
                  <a:cubicBezTo>
                    <a:pt x="8717" y="1310"/>
                    <a:pt x="8705" y="1307"/>
                    <a:pt x="8693" y="1301"/>
                  </a:cubicBezTo>
                  <a:cubicBezTo>
                    <a:pt x="8673" y="1294"/>
                    <a:pt x="8673" y="1265"/>
                    <a:pt x="8693" y="1257"/>
                  </a:cubicBezTo>
                  <a:cubicBezTo>
                    <a:pt x="8705" y="1252"/>
                    <a:pt x="8717" y="1249"/>
                    <a:pt x="8730" y="1249"/>
                  </a:cubicBezTo>
                  <a:close/>
                  <a:moveTo>
                    <a:pt x="8848" y="1310"/>
                  </a:moveTo>
                  <a:cubicBezTo>
                    <a:pt x="8862" y="1310"/>
                    <a:pt x="8875" y="1313"/>
                    <a:pt x="8885" y="1318"/>
                  </a:cubicBezTo>
                  <a:cubicBezTo>
                    <a:pt x="8905" y="1326"/>
                    <a:pt x="8905" y="1355"/>
                    <a:pt x="8885" y="1362"/>
                  </a:cubicBezTo>
                  <a:cubicBezTo>
                    <a:pt x="8875" y="1368"/>
                    <a:pt x="8862" y="1371"/>
                    <a:pt x="8848" y="1371"/>
                  </a:cubicBezTo>
                  <a:cubicBezTo>
                    <a:pt x="8837" y="1371"/>
                    <a:pt x="8824" y="1368"/>
                    <a:pt x="8812" y="1360"/>
                  </a:cubicBezTo>
                  <a:cubicBezTo>
                    <a:pt x="8792" y="1349"/>
                    <a:pt x="8792" y="1330"/>
                    <a:pt x="8812" y="1318"/>
                  </a:cubicBezTo>
                  <a:cubicBezTo>
                    <a:pt x="8824" y="1313"/>
                    <a:pt x="8837" y="1310"/>
                    <a:pt x="8848" y="1310"/>
                  </a:cubicBezTo>
                  <a:close/>
                  <a:moveTo>
                    <a:pt x="8967" y="1369"/>
                  </a:moveTo>
                  <a:cubicBezTo>
                    <a:pt x="8979" y="1369"/>
                    <a:pt x="8992" y="1372"/>
                    <a:pt x="9004" y="1378"/>
                  </a:cubicBezTo>
                  <a:cubicBezTo>
                    <a:pt x="9024" y="1385"/>
                    <a:pt x="9024" y="1414"/>
                    <a:pt x="9004" y="1421"/>
                  </a:cubicBezTo>
                  <a:cubicBezTo>
                    <a:pt x="8992" y="1427"/>
                    <a:pt x="8979" y="1430"/>
                    <a:pt x="8967" y="1430"/>
                  </a:cubicBezTo>
                  <a:cubicBezTo>
                    <a:pt x="8954" y="1430"/>
                    <a:pt x="8941" y="1426"/>
                    <a:pt x="8931" y="1420"/>
                  </a:cubicBezTo>
                  <a:cubicBezTo>
                    <a:pt x="8909" y="1414"/>
                    <a:pt x="8909" y="1385"/>
                    <a:pt x="8931" y="1378"/>
                  </a:cubicBezTo>
                  <a:cubicBezTo>
                    <a:pt x="8941" y="1372"/>
                    <a:pt x="8954" y="1369"/>
                    <a:pt x="8967" y="1369"/>
                  </a:cubicBezTo>
                  <a:close/>
                  <a:moveTo>
                    <a:pt x="2555" y="1447"/>
                  </a:moveTo>
                  <a:cubicBezTo>
                    <a:pt x="2570" y="1447"/>
                    <a:pt x="2584" y="1450"/>
                    <a:pt x="2596" y="1458"/>
                  </a:cubicBezTo>
                  <a:lnTo>
                    <a:pt x="4221" y="2416"/>
                  </a:lnTo>
                  <a:cubicBezTo>
                    <a:pt x="4242" y="2425"/>
                    <a:pt x="4242" y="2452"/>
                    <a:pt x="4221" y="2461"/>
                  </a:cubicBezTo>
                  <a:cubicBezTo>
                    <a:pt x="4211" y="2466"/>
                    <a:pt x="4201" y="2470"/>
                    <a:pt x="4190" y="2470"/>
                  </a:cubicBezTo>
                  <a:cubicBezTo>
                    <a:pt x="4188" y="2470"/>
                    <a:pt x="4187" y="2470"/>
                    <a:pt x="4185" y="2470"/>
                  </a:cubicBezTo>
                  <a:cubicBezTo>
                    <a:pt x="4171" y="2470"/>
                    <a:pt x="4157" y="2467"/>
                    <a:pt x="4144" y="2461"/>
                  </a:cubicBezTo>
                  <a:lnTo>
                    <a:pt x="2519" y="1502"/>
                  </a:lnTo>
                  <a:cubicBezTo>
                    <a:pt x="2499" y="1489"/>
                    <a:pt x="2497" y="1469"/>
                    <a:pt x="2519" y="1458"/>
                  </a:cubicBezTo>
                  <a:cubicBezTo>
                    <a:pt x="2531" y="1450"/>
                    <a:pt x="2542" y="1447"/>
                    <a:pt x="2555" y="1447"/>
                  </a:cubicBezTo>
                  <a:close/>
                  <a:moveTo>
                    <a:pt x="2375" y="1559"/>
                  </a:moveTo>
                  <a:cubicBezTo>
                    <a:pt x="2390" y="1559"/>
                    <a:pt x="2403" y="1562"/>
                    <a:pt x="2416" y="1569"/>
                  </a:cubicBezTo>
                  <a:lnTo>
                    <a:pt x="3954" y="2471"/>
                  </a:lnTo>
                  <a:cubicBezTo>
                    <a:pt x="3973" y="2478"/>
                    <a:pt x="3973" y="2507"/>
                    <a:pt x="3954" y="2516"/>
                  </a:cubicBezTo>
                  <a:cubicBezTo>
                    <a:pt x="3943" y="2522"/>
                    <a:pt x="3930" y="2525"/>
                    <a:pt x="3917" y="2525"/>
                  </a:cubicBezTo>
                  <a:cubicBezTo>
                    <a:pt x="3902" y="2525"/>
                    <a:pt x="3889" y="2522"/>
                    <a:pt x="3876" y="2515"/>
                  </a:cubicBezTo>
                  <a:lnTo>
                    <a:pt x="2339" y="1613"/>
                  </a:lnTo>
                  <a:cubicBezTo>
                    <a:pt x="2319" y="1601"/>
                    <a:pt x="2316" y="1581"/>
                    <a:pt x="2339" y="1568"/>
                  </a:cubicBezTo>
                  <a:cubicBezTo>
                    <a:pt x="2349" y="1562"/>
                    <a:pt x="2362" y="1559"/>
                    <a:pt x="2375" y="1559"/>
                  </a:cubicBezTo>
                  <a:close/>
                  <a:moveTo>
                    <a:pt x="2181" y="1665"/>
                  </a:moveTo>
                  <a:cubicBezTo>
                    <a:pt x="2194" y="1665"/>
                    <a:pt x="2209" y="1668"/>
                    <a:pt x="2220" y="1675"/>
                  </a:cubicBezTo>
                  <a:lnTo>
                    <a:pt x="3604" y="2487"/>
                  </a:lnTo>
                  <a:cubicBezTo>
                    <a:pt x="3622" y="2496"/>
                    <a:pt x="3622" y="2523"/>
                    <a:pt x="3604" y="2532"/>
                  </a:cubicBezTo>
                  <a:cubicBezTo>
                    <a:pt x="3592" y="2538"/>
                    <a:pt x="3579" y="2541"/>
                    <a:pt x="3567" y="2541"/>
                  </a:cubicBezTo>
                  <a:lnTo>
                    <a:pt x="3567" y="2541"/>
                  </a:lnTo>
                  <a:cubicBezTo>
                    <a:pt x="3552" y="2541"/>
                    <a:pt x="3538" y="2538"/>
                    <a:pt x="3527" y="2531"/>
                  </a:cubicBezTo>
                  <a:lnTo>
                    <a:pt x="2143" y="1720"/>
                  </a:lnTo>
                  <a:cubicBezTo>
                    <a:pt x="2123" y="1707"/>
                    <a:pt x="2122" y="1687"/>
                    <a:pt x="2143" y="1675"/>
                  </a:cubicBezTo>
                  <a:cubicBezTo>
                    <a:pt x="2155" y="1668"/>
                    <a:pt x="2168" y="1665"/>
                    <a:pt x="2181" y="1665"/>
                  </a:cubicBezTo>
                  <a:close/>
                  <a:moveTo>
                    <a:pt x="1988" y="1775"/>
                  </a:moveTo>
                  <a:cubicBezTo>
                    <a:pt x="2001" y="1775"/>
                    <a:pt x="2016" y="1778"/>
                    <a:pt x="2027" y="1785"/>
                  </a:cubicBezTo>
                  <a:lnTo>
                    <a:pt x="3566" y="2687"/>
                  </a:lnTo>
                  <a:cubicBezTo>
                    <a:pt x="3585" y="2694"/>
                    <a:pt x="3585" y="2723"/>
                    <a:pt x="3566" y="2732"/>
                  </a:cubicBezTo>
                  <a:cubicBezTo>
                    <a:pt x="3554" y="2738"/>
                    <a:pt x="3541" y="2741"/>
                    <a:pt x="3530" y="2741"/>
                  </a:cubicBezTo>
                  <a:cubicBezTo>
                    <a:pt x="3515" y="2741"/>
                    <a:pt x="3501" y="2738"/>
                    <a:pt x="3489" y="2731"/>
                  </a:cubicBezTo>
                  <a:lnTo>
                    <a:pt x="1950" y="1830"/>
                  </a:lnTo>
                  <a:cubicBezTo>
                    <a:pt x="1930" y="1817"/>
                    <a:pt x="1929" y="1797"/>
                    <a:pt x="1950" y="1785"/>
                  </a:cubicBezTo>
                  <a:cubicBezTo>
                    <a:pt x="1962" y="1778"/>
                    <a:pt x="1975" y="1775"/>
                    <a:pt x="1988" y="1775"/>
                  </a:cubicBezTo>
                  <a:close/>
                  <a:moveTo>
                    <a:pt x="6782" y="0"/>
                  </a:moveTo>
                  <a:cubicBezTo>
                    <a:pt x="6731" y="65"/>
                    <a:pt x="6673" y="122"/>
                    <a:pt x="6607" y="171"/>
                  </a:cubicBezTo>
                  <a:lnTo>
                    <a:pt x="8960" y="1549"/>
                  </a:lnTo>
                  <a:lnTo>
                    <a:pt x="8933" y="1565"/>
                  </a:lnTo>
                  <a:lnTo>
                    <a:pt x="6583" y="190"/>
                  </a:lnTo>
                  <a:cubicBezTo>
                    <a:pt x="6498" y="251"/>
                    <a:pt x="6407" y="303"/>
                    <a:pt x="6311" y="347"/>
                  </a:cubicBezTo>
                  <a:cubicBezTo>
                    <a:pt x="6414" y="499"/>
                    <a:pt x="6488" y="669"/>
                    <a:pt x="6533" y="847"/>
                  </a:cubicBezTo>
                  <a:lnTo>
                    <a:pt x="7446" y="1375"/>
                  </a:lnTo>
                  <a:lnTo>
                    <a:pt x="5699" y="2390"/>
                  </a:lnTo>
                  <a:lnTo>
                    <a:pt x="3370" y="1044"/>
                  </a:lnTo>
                  <a:lnTo>
                    <a:pt x="4227" y="545"/>
                  </a:lnTo>
                  <a:cubicBezTo>
                    <a:pt x="4243" y="521"/>
                    <a:pt x="4259" y="495"/>
                    <a:pt x="4276" y="470"/>
                  </a:cubicBezTo>
                  <a:cubicBezTo>
                    <a:pt x="4136" y="421"/>
                    <a:pt x="4005" y="348"/>
                    <a:pt x="3888" y="255"/>
                  </a:cubicBezTo>
                  <a:lnTo>
                    <a:pt x="20" y="2489"/>
                  </a:lnTo>
                  <a:cubicBezTo>
                    <a:pt x="9" y="2496"/>
                    <a:pt x="0" y="2507"/>
                    <a:pt x="0" y="2520"/>
                  </a:cubicBezTo>
                  <a:cubicBezTo>
                    <a:pt x="0" y="2533"/>
                    <a:pt x="0" y="2547"/>
                    <a:pt x="0" y="2560"/>
                  </a:cubicBezTo>
                  <a:lnTo>
                    <a:pt x="3" y="2509"/>
                  </a:lnTo>
                  <a:cubicBezTo>
                    <a:pt x="3" y="2535"/>
                    <a:pt x="28" y="2564"/>
                    <a:pt x="62" y="2587"/>
                  </a:cubicBezTo>
                  <a:cubicBezTo>
                    <a:pt x="64" y="2589"/>
                    <a:pt x="1733" y="3563"/>
                    <a:pt x="2729" y="4144"/>
                  </a:cubicBezTo>
                  <a:lnTo>
                    <a:pt x="6862" y="1742"/>
                  </a:lnTo>
                  <a:cubicBezTo>
                    <a:pt x="6955" y="1695"/>
                    <a:pt x="7056" y="1671"/>
                    <a:pt x="7158" y="1671"/>
                  </a:cubicBezTo>
                  <a:cubicBezTo>
                    <a:pt x="7259" y="1671"/>
                    <a:pt x="7361" y="1695"/>
                    <a:pt x="7454" y="1742"/>
                  </a:cubicBezTo>
                  <a:lnTo>
                    <a:pt x="8048" y="2087"/>
                  </a:lnTo>
                  <a:lnTo>
                    <a:pt x="9112" y="1472"/>
                  </a:lnTo>
                  <a:cubicBezTo>
                    <a:pt x="9115" y="1471"/>
                    <a:pt x="9166" y="1444"/>
                    <a:pt x="9171" y="1426"/>
                  </a:cubicBezTo>
                  <a:lnTo>
                    <a:pt x="9171" y="1426"/>
                  </a:lnTo>
                  <a:cubicBezTo>
                    <a:pt x="9172" y="1428"/>
                    <a:pt x="9172" y="1431"/>
                    <a:pt x="9172" y="1433"/>
                  </a:cubicBezTo>
                  <a:lnTo>
                    <a:pt x="9172" y="1424"/>
                  </a:lnTo>
                  <a:cubicBezTo>
                    <a:pt x="9172" y="1425"/>
                    <a:pt x="9172" y="1425"/>
                    <a:pt x="9171" y="1426"/>
                  </a:cubicBezTo>
                  <a:lnTo>
                    <a:pt x="9171" y="1426"/>
                  </a:lnTo>
                  <a:cubicBezTo>
                    <a:pt x="9169" y="1405"/>
                    <a:pt x="9157" y="1385"/>
                    <a:pt x="9138" y="1375"/>
                  </a:cubicBezTo>
                  <a:lnTo>
                    <a:pt x="6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3"/>
            <p:cNvSpPr/>
            <p:nvPr/>
          </p:nvSpPr>
          <p:spPr>
            <a:xfrm>
              <a:off x="5643845" y="2483177"/>
              <a:ext cx="1073871" cy="518495"/>
            </a:xfrm>
            <a:custGeom>
              <a:avLst/>
              <a:gdLst/>
              <a:ahLst/>
              <a:cxnLst/>
              <a:rect l="l" t="t" r="r" b="b"/>
              <a:pathLst>
                <a:path w="5321" h="2569" extrusionOk="0">
                  <a:moveTo>
                    <a:pt x="4439" y="1"/>
                  </a:moveTo>
                  <a:cubicBezTo>
                    <a:pt x="4436" y="1"/>
                    <a:pt x="4433" y="1"/>
                    <a:pt x="4430" y="1"/>
                  </a:cubicBezTo>
                  <a:lnTo>
                    <a:pt x="4429" y="2"/>
                  </a:lnTo>
                  <a:cubicBezTo>
                    <a:pt x="4423" y="2"/>
                    <a:pt x="4418" y="2"/>
                    <a:pt x="4412" y="2"/>
                  </a:cubicBezTo>
                  <a:cubicBezTo>
                    <a:pt x="4315" y="2"/>
                    <a:pt x="4219" y="26"/>
                    <a:pt x="4133" y="72"/>
                  </a:cubicBezTo>
                  <a:lnTo>
                    <a:pt x="0" y="2474"/>
                  </a:lnTo>
                  <a:lnTo>
                    <a:pt x="161" y="2569"/>
                  </a:lnTo>
                  <a:lnTo>
                    <a:pt x="3489" y="633"/>
                  </a:lnTo>
                  <a:lnTo>
                    <a:pt x="3976" y="914"/>
                  </a:lnTo>
                  <a:lnTo>
                    <a:pt x="4036" y="879"/>
                  </a:lnTo>
                  <a:cubicBezTo>
                    <a:pt x="4125" y="833"/>
                    <a:pt x="4223" y="808"/>
                    <a:pt x="4323" y="808"/>
                  </a:cubicBezTo>
                  <a:cubicBezTo>
                    <a:pt x="4326" y="808"/>
                    <a:pt x="4329" y="808"/>
                    <a:pt x="4332" y="808"/>
                  </a:cubicBezTo>
                  <a:cubicBezTo>
                    <a:pt x="4411" y="808"/>
                    <a:pt x="4492" y="823"/>
                    <a:pt x="4568" y="850"/>
                  </a:cubicBezTo>
                  <a:lnTo>
                    <a:pt x="5320" y="415"/>
                  </a:lnTo>
                  <a:lnTo>
                    <a:pt x="4726" y="72"/>
                  </a:lnTo>
                  <a:cubicBezTo>
                    <a:pt x="4637" y="24"/>
                    <a:pt x="4539" y="1"/>
                    <a:pt x="4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3"/>
            <p:cNvSpPr/>
            <p:nvPr/>
          </p:nvSpPr>
          <p:spPr>
            <a:xfrm>
              <a:off x="6446271" y="2646253"/>
              <a:ext cx="119274" cy="49650"/>
            </a:xfrm>
            <a:custGeom>
              <a:avLst/>
              <a:gdLst/>
              <a:ahLst/>
              <a:cxnLst/>
              <a:rect l="l" t="t" r="r" b="b"/>
              <a:pathLst>
                <a:path w="591" h="246" extrusionOk="0">
                  <a:moveTo>
                    <a:pt x="347" y="0"/>
                  </a:moveTo>
                  <a:cubicBezTo>
                    <a:pt x="247" y="0"/>
                    <a:pt x="147" y="25"/>
                    <a:pt x="58" y="71"/>
                  </a:cubicBezTo>
                  <a:lnTo>
                    <a:pt x="0" y="106"/>
                  </a:lnTo>
                  <a:lnTo>
                    <a:pt x="241" y="245"/>
                  </a:lnTo>
                  <a:lnTo>
                    <a:pt x="590" y="42"/>
                  </a:lnTo>
                  <a:cubicBezTo>
                    <a:pt x="515" y="15"/>
                    <a:pt x="435" y="0"/>
                    <a:pt x="356" y="0"/>
                  </a:cubicBezTo>
                  <a:cubicBezTo>
                    <a:pt x="353" y="0"/>
                    <a:pt x="350"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3"/>
            <p:cNvSpPr/>
            <p:nvPr/>
          </p:nvSpPr>
          <p:spPr>
            <a:xfrm>
              <a:off x="5675934" y="2610732"/>
              <a:ext cx="672254" cy="464809"/>
            </a:xfrm>
            <a:custGeom>
              <a:avLst/>
              <a:gdLst/>
              <a:ahLst/>
              <a:cxnLst/>
              <a:rect l="l" t="t" r="r" b="b"/>
              <a:pathLst>
                <a:path w="3331" h="2303" extrusionOk="0">
                  <a:moveTo>
                    <a:pt x="3330" y="1"/>
                  </a:moveTo>
                  <a:lnTo>
                    <a:pt x="1" y="1937"/>
                  </a:lnTo>
                  <a:lnTo>
                    <a:pt x="566" y="2267"/>
                  </a:lnTo>
                  <a:cubicBezTo>
                    <a:pt x="576" y="2273"/>
                    <a:pt x="588" y="2279"/>
                    <a:pt x="600" y="2283"/>
                  </a:cubicBezTo>
                  <a:cubicBezTo>
                    <a:pt x="607" y="2286"/>
                    <a:pt x="614" y="2288"/>
                    <a:pt x="621" y="2291"/>
                  </a:cubicBezTo>
                  <a:cubicBezTo>
                    <a:pt x="626" y="2292"/>
                    <a:pt x="629" y="2292"/>
                    <a:pt x="633" y="2293"/>
                  </a:cubicBezTo>
                  <a:cubicBezTo>
                    <a:pt x="640" y="2295"/>
                    <a:pt x="647" y="2296"/>
                    <a:pt x="655" y="2298"/>
                  </a:cubicBezTo>
                  <a:cubicBezTo>
                    <a:pt x="663" y="2299"/>
                    <a:pt x="668" y="2301"/>
                    <a:pt x="675" y="2301"/>
                  </a:cubicBezTo>
                  <a:lnTo>
                    <a:pt x="692" y="2302"/>
                  </a:lnTo>
                  <a:lnTo>
                    <a:pt x="733" y="2302"/>
                  </a:lnTo>
                  <a:cubicBezTo>
                    <a:pt x="740" y="2302"/>
                    <a:pt x="746" y="2302"/>
                    <a:pt x="752" y="2301"/>
                  </a:cubicBezTo>
                  <a:lnTo>
                    <a:pt x="755" y="2301"/>
                  </a:lnTo>
                  <a:cubicBezTo>
                    <a:pt x="759" y="2301"/>
                    <a:pt x="765" y="2299"/>
                    <a:pt x="771" y="2299"/>
                  </a:cubicBezTo>
                  <a:lnTo>
                    <a:pt x="781" y="2296"/>
                  </a:lnTo>
                  <a:cubicBezTo>
                    <a:pt x="784" y="2296"/>
                    <a:pt x="787" y="2296"/>
                    <a:pt x="790" y="2295"/>
                  </a:cubicBezTo>
                  <a:cubicBezTo>
                    <a:pt x="803" y="2292"/>
                    <a:pt x="817" y="2288"/>
                    <a:pt x="830" y="2283"/>
                  </a:cubicBezTo>
                  <a:cubicBezTo>
                    <a:pt x="840" y="2279"/>
                    <a:pt x="849" y="2275"/>
                    <a:pt x="858" y="2270"/>
                  </a:cubicBezTo>
                  <a:lnTo>
                    <a:pt x="3285" y="868"/>
                  </a:lnTo>
                  <a:lnTo>
                    <a:pt x="2569" y="453"/>
                  </a:lnTo>
                  <a:lnTo>
                    <a:pt x="3330" y="1"/>
                  </a:lnTo>
                  <a:close/>
                </a:path>
              </a:pathLst>
            </a:custGeom>
            <a:solidFill>
              <a:srgbClr val="FF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3"/>
            <p:cNvSpPr/>
            <p:nvPr/>
          </p:nvSpPr>
          <p:spPr>
            <a:xfrm>
              <a:off x="6194201" y="2610732"/>
              <a:ext cx="300708" cy="174984"/>
            </a:xfrm>
            <a:custGeom>
              <a:avLst/>
              <a:gdLst/>
              <a:ahLst/>
              <a:cxnLst/>
              <a:rect l="l" t="t" r="r" b="b"/>
              <a:pathLst>
                <a:path w="1490" h="867" extrusionOk="0">
                  <a:moveTo>
                    <a:pt x="762" y="1"/>
                  </a:moveTo>
                  <a:lnTo>
                    <a:pt x="1" y="453"/>
                  </a:lnTo>
                  <a:lnTo>
                    <a:pt x="717" y="867"/>
                  </a:lnTo>
                  <a:lnTo>
                    <a:pt x="1490" y="421"/>
                  </a:lnTo>
                  <a:lnTo>
                    <a:pt x="1249" y="282"/>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3"/>
            <p:cNvSpPr/>
            <p:nvPr/>
          </p:nvSpPr>
          <p:spPr>
            <a:xfrm>
              <a:off x="6823468" y="2468847"/>
              <a:ext cx="106156" cy="61356"/>
            </a:xfrm>
            <a:custGeom>
              <a:avLst/>
              <a:gdLst/>
              <a:ahLst/>
              <a:cxnLst/>
              <a:rect l="l" t="t" r="r" b="b"/>
              <a:pathLst>
                <a:path w="526" h="304" extrusionOk="0">
                  <a:moveTo>
                    <a:pt x="525" y="1"/>
                  </a:moveTo>
                  <a:lnTo>
                    <a:pt x="520" y="4"/>
                  </a:lnTo>
                  <a:lnTo>
                    <a:pt x="0" y="304"/>
                  </a:lnTo>
                  <a:lnTo>
                    <a:pt x="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3"/>
            <p:cNvSpPr/>
            <p:nvPr/>
          </p:nvSpPr>
          <p:spPr>
            <a:xfrm>
              <a:off x="5092479" y="2433527"/>
              <a:ext cx="1851474" cy="666233"/>
            </a:xfrm>
            <a:custGeom>
              <a:avLst/>
              <a:gdLst/>
              <a:ahLst/>
              <a:cxnLst/>
              <a:rect l="l" t="t" r="r" b="b"/>
              <a:pathLst>
                <a:path w="9174" h="3301" extrusionOk="0">
                  <a:moveTo>
                    <a:pt x="9173" y="0"/>
                  </a:moveTo>
                  <a:cubicBezTo>
                    <a:pt x="9173" y="16"/>
                    <a:pt x="9120" y="45"/>
                    <a:pt x="9114" y="48"/>
                  </a:cubicBezTo>
                  <a:lnTo>
                    <a:pt x="3750" y="3147"/>
                  </a:lnTo>
                  <a:cubicBezTo>
                    <a:pt x="3741" y="3151"/>
                    <a:pt x="3731" y="3156"/>
                    <a:pt x="3721" y="3160"/>
                  </a:cubicBezTo>
                  <a:cubicBezTo>
                    <a:pt x="3708" y="3164"/>
                    <a:pt x="3695" y="3169"/>
                    <a:pt x="3682" y="3171"/>
                  </a:cubicBezTo>
                  <a:cubicBezTo>
                    <a:pt x="3679" y="3171"/>
                    <a:pt x="3676" y="3173"/>
                    <a:pt x="3673" y="3173"/>
                  </a:cubicBezTo>
                  <a:lnTo>
                    <a:pt x="3662" y="3176"/>
                  </a:lnTo>
                  <a:cubicBezTo>
                    <a:pt x="3657" y="3176"/>
                    <a:pt x="3652" y="3177"/>
                    <a:pt x="3646" y="3177"/>
                  </a:cubicBezTo>
                  <a:lnTo>
                    <a:pt x="3643" y="3177"/>
                  </a:lnTo>
                  <a:cubicBezTo>
                    <a:pt x="3637" y="3177"/>
                    <a:pt x="3631" y="3179"/>
                    <a:pt x="3625" y="3179"/>
                  </a:cubicBezTo>
                  <a:cubicBezTo>
                    <a:pt x="3619" y="3179"/>
                    <a:pt x="3612" y="3180"/>
                    <a:pt x="3606" y="3180"/>
                  </a:cubicBezTo>
                  <a:cubicBezTo>
                    <a:pt x="3599" y="3180"/>
                    <a:pt x="3593" y="3179"/>
                    <a:pt x="3586" y="3179"/>
                  </a:cubicBezTo>
                  <a:lnTo>
                    <a:pt x="3585" y="3179"/>
                  </a:lnTo>
                  <a:lnTo>
                    <a:pt x="3567" y="3177"/>
                  </a:lnTo>
                  <a:cubicBezTo>
                    <a:pt x="3560" y="3177"/>
                    <a:pt x="3554" y="3176"/>
                    <a:pt x="3547" y="3174"/>
                  </a:cubicBezTo>
                  <a:cubicBezTo>
                    <a:pt x="3541" y="3173"/>
                    <a:pt x="3533" y="3171"/>
                    <a:pt x="3525" y="3170"/>
                  </a:cubicBezTo>
                  <a:cubicBezTo>
                    <a:pt x="3521" y="3170"/>
                    <a:pt x="3518" y="3169"/>
                    <a:pt x="3514" y="3167"/>
                  </a:cubicBezTo>
                  <a:cubicBezTo>
                    <a:pt x="3507" y="3166"/>
                    <a:pt x="3499" y="3163"/>
                    <a:pt x="3492" y="3160"/>
                  </a:cubicBezTo>
                  <a:cubicBezTo>
                    <a:pt x="3480" y="3156"/>
                    <a:pt x="3469" y="3150"/>
                    <a:pt x="3459" y="3144"/>
                  </a:cubicBezTo>
                  <a:lnTo>
                    <a:pt x="65" y="1163"/>
                  </a:lnTo>
                  <a:cubicBezTo>
                    <a:pt x="32" y="1140"/>
                    <a:pt x="6" y="1111"/>
                    <a:pt x="6" y="1085"/>
                  </a:cubicBezTo>
                  <a:lnTo>
                    <a:pt x="0" y="1195"/>
                  </a:lnTo>
                  <a:cubicBezTo>
                    <a:pt x="0" y="1215"/>
                    <a:pt x="7" y="1233"/>
                    <a:pt x="21" y="1247"/>
                  </a:cubicBezTo>
                  <a:lnTo>
                    <a:pt x="21" y="1249"/>
                  </a:lnTo>
                  <a:lnTo>
                    <a:pt x="26" y="1256"/>
                  </a:lnTo>
                  <a:lnTo>
                    <a:pt x="31" y="1259"/>
                  </a:lnTo>
                  <a:cubicBezTo>
                    <a:pt x="32" y="1262"/>
                    <a:pt x="35" y="1263"/>
                    <a:pt x="38" y="1266"/>
                  </a:cubicBezTo>
                  <a:lnTo>
                    <a:pt x="39" y="1268"/>
                  </a:lnTo>
                  <a:cubicBezTo>
                    <a:pt x="45" y="1272"/>
                    <a:pt x="3456" y="3263"/>
                    <a:pt x="3456" y="3263"/>
                  </a:cubicBezTo>
                  <a:lnTo>
                    <a:pt x="3456" y="3264"/>
                  </a:lnTo>
                  <a:lnTo>
                    <a:pt x="3457" y="3264"/>
                  </a:lnTo>
                  <a:cubicBezTo>
                    <a:pt x="3503" y="3288"/>
                    <a:pt x="3553" y="3300"/>
                    <a:pt x="3604" y="3300"/>
                  </a:cubicBezTo>
                  <a:cubicBezTo>
                    <a:pt x="3651" y="3300"/>
                    <a:pt x="3699" y="3290"/>
                    <a:pt x="3743" y="3269"/>
                  </a:cubicBezTo>
                  <a:lnTo>
                    <a:pt x="9111" y="168"/>
                  </a:lnTo>
                  <a:cubicBezTo>
                    <a:pt x="9140" y="152"/>
                    <a:pt x="9162" y="128"/>
                    <a:pt x="9172" y="96"/>
                  </a:cubicBezTo>
                  <a:cubicBezTo>
                    <a:pt x="9173" y="92"/>
                    <a:pt x="9173" y="89"/>
                    <a:pt x="9173" y="84"/>
                  </a:cubicBezTo>
                  <a:lnTo>
                    <a:pt x="9173" y="0"/>
                  </a:ln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3"/>
            <p:cNvSpPr/>
            <p:nvPr/>
          </p:nvSpPr>
          <p:spPr>
            <a:xfrm>
              <a:off x="6421649" y="2180839"/>
              <a:ext cx="479922" cy="281549"/>
            </a:xfrm>
            <a:custGeom>
              <a:avLst/>
              <a:gdLst/>
              <a:ahLst/>
              <a:cxnLst/>
              <a:rect l="l" t="t" r="r" b="b"/>
              <a:pathLst>
                <a:path w="2378" h="1395" extrusionOk="0">
                  <a:moveTo>
                    <a:pt x="24" y="1"/>
                  </a:moveTo>
                  <a:lnTo>
                    <a:pt x="0" y="18"/>
                  </a:lnTo>
                  <a:lnTo>
                    <a:pt x="2350" y="1394"/>
                  </a:lnTo>
                  <a:lnTo>
                    <a:pt x="2377" y="1378"/>
                  </a:lnTo>
                  <a:lnTo>
                    <a:pt x="24"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3"/>
            <p:cNvSpPr/>
            <p:nvPr/>
          </p:nvSpPr>
          <p:spPr>
            <a:xfrm>
              <a:off x="6891077" y="2422427"/>
              <a:ext cx="23209" cy="12311"/>
            </a:xfrm>
            <a:custGeom>
              <a:avLst/>
              <a:gdLst/>
              <a:ahLst/>
              <a:cxnLst/>
              <a:rect l="l" t="t" r="r" b="b"/>
              <a:pathLst>
                <a:path w="115" h="61" extrusionOk="0">
                  <a:moveTo>
                    <a:pt x="58" y="0"/>
                  </a:moveTo>
                  <a:cubicBezTo>
                    <a:pt x="45" y="0"/>
                    <a:pt x="32" y="3"/>
                    <a:pt x="22" y="9"/>
                  </a:cubicBezTo>
                  <a:cubicBezTo>
                    <a:pt x="0" y="16"/>
                    <a:pt x="0" y="45"/>
                    <a:pt x="22" y="52"/>
                  </a:cubicBezTo>
                  <a:cubicBezTo>
                    <a:pt x="33" y="58"/>
                    <a:pt x="45" y="61"/>
                    <a:pt x="58" y="61"/>
                  </a:cubicBezTo>
                  <a:cubicBezTo>
                    <a:pt x="70" y="61"/>
                    <a:pt x="83" y="58"/>
                    <a:pt x="95" y="52"/>
                  </a:cubicBezTo>
                  <a:cubicBezTo>
                    <a:pt x="115" y="45"/>
                    <a:pt x="115" y="16"/>
                    <a:pt x="95" y="9"/>
                  </a:cubicBezTo>
                  <a:cubicBezTo>
                    <a:pt x="83" y="3"/>
                    <a:pt x="70" y="0"/>
                    <a:pt x="5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3"/>
            <p:cNvSpPr/>
            <p:nvPr/>
          </p:nvSpPr>
          <p:spPr>
            <a:xfrm>
              <a:off x="6867262" y="2410317"/>
              <a:ext cx="23209" cy="12513"/>
            </a:xfrm>
            <a:custGeom>
              <a:avLst/>
              <a:gdLst/>
              <a:ahLst/>
              <a:cxnLst/>
              <a:rect l="l" t="t" r="r" b="b"/>
              <a:pathLst>
                <a:path w="115" h="62" extrusionOk="0">
                  <a:moveTo>
                    <a:pt x="57" y="1"/>
                  </a:moveTo>
                  <a:lnTo>
                    <a:pt x="57" y="2"/>
                  </a:lnTo>
                  <a:cubicBezTo>
                    <a:pt x="55" y="2"/>
                    <a:pt x="53" y="2"/>
                    <a:pt x="51" y="2"/>
                  </a:cubicBezTo>
                  <a:cubicBezTo>
                    <a:pt x="40" y="2"/>
                    <a:pt x="31" y="4"/>
                    <a:pt x="21" y="9"/>
                  </a:cubicBezTo>
                  <a:cubicBezTo>
                    <a:pt x="1" y="22"/>
                    <a:pt x="1" y="41"/>
                    <a:pt x="21" y="53"/>
                  </a:cubicBezTo>
                  <a:cubicBezTo>
                    <a:pt x="33" y="59"/>
                    <a:pt x="44" y="62"/>
                    <a:pt x="57" y="62"/>
                  </a:cubicBezTo>
                  <a:cubicBezTo>
                    <a:pt x="71" y="62"/>
                    <a:pt x="82" y="59"/>
                    <a:pt x="94" y="53"/>
                  </a:cubicBezTo>
                  <a:cubicBezTo>
                    <a:pt x="114" y="46"/>
                    <a:pt x="114" y="17"/>
                    <a:pt x="94" y="11"/>
                  </a:cubicBezTo>
                  <a:cubicBezTo>
                    <a:pt x="82" y="4"/>
                    <a:pt x="71" y="1"/>
                    <a:pt x="5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3"/>
            <p:cNvSpPr/>
            <p:nvPr/>
          </p:nvSpPr>
          <p:spPr>
            <a:xfrm>
              <a:off x="6843044" y="2398409"/>
              <a:ext cx="23411" cy="12110"/>
            </a:xfrm>
            <a:custGeom>
              <a:avLst/>
              <a:gdLst/>
              <a:ahLst/>
              <a:cxnLst/>
              <a:rect l="l" t="t" r="r" b="b"/>
              <a:pathLst>
                <a:path w="116" h="60" extrusionOk="0">
                  <a:moveTo>
                    <a:pt x="57" y="0"/>
                  </a:moveTo>
                  <a:cubicBezTo>
                    <a:pt x="46" y="0"/>
                    <a:pt x="32" y="3"/>
                    <a:pt x="21" y="9"/>
                  </a:cubicBezTo>
                  <a:cubicBezTo>
                    <a:pt x="1" y="15"/>
                    <a:pt x="1" y="44"/>
                    <a:pt x="21" y="51"/>
                  </a:cubicBezTo>
                  <a:cubicBezTo>
                    <a:pt x="32" y="57"/>
                    <a:pt x="46" y="60"/>
                    <a:pt x="57" y="60"/>
                  </a:cubicBezTo>
                  <a:cubicBezTo>
                    <a:pt x="70" y="60"/>
                    <a:pt x="83" y="57"/>
                    <a:pt x="93" y="51"/>
                  </a:cubicBezTo>
                  <a:cubicBezTo>
                    <a:pt x="115" y="45"/>
                    <a:pt x="115" y="16"/>
                    <a:pt x="93" y="9"/>
                  </a:cubicBezTo>
                  <a:cubicBezTo>
                    <a:pt x="83" y="3"/>
                    <a:pt x="70" y="0"/>
                    <a:pt x="5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3"/>
            <p:cNvSpPr/>
            <p:nvPr/>
          </p:nvSpPr>
          <p:spPr>
            <a:xfrm>
              <a:off x="5335871" y="2589742"/>
              <a:ext cx="22805" cy="34714"/>
            </a:xfrm>
            <a:custGeom>
              <a:avLst/>
              <a:gdLst/>
              <a:ahLst/>
              <a:cxnLst/>
              <a:rect l="l" t="t" r="r" b="b"/>
              <a:pathLst>
                <a:path w="113" h="172" extrusionOk="0">
                  <a:moveTo>
                    <a:pt x="1" y="0"/>
                  </a:moveTo>
                  <a:lnTo>
                    <a:pt x="1" y="77"/>
                  </a:lnTo>
                  <a:cubicBezTo>
                    <a:pt x="1" y="82"/>
                    <a:pt x="2" y="85"/>
                    <a:pt x="5" y="86"/>
                  </a:cubicBezTo>
                  <a:lnTo>
                    <a:pt x="107" y="164"/>
                  </a:lnTo>
                  <a:cubicBezTo>
                    <a:pt x="109" y="166"/>
                    <a:pt x="111" y="169"/>
                    <a:pt x="112" y="172"/>
                  </a:cubicBezTo>
                  <a:lnTo>
                    <a:pt x="112" y="95"/>
                  </a:lnTo>
                  <a:cubicBezTo>
                    <a:pt x="111" y="92"/>
                    <a:pt x="109" y="87"/>
                    <a:pt x="107" y="86"/>
                  </a:cubicBezTo>
                  <a:lnTo>
                    <a:pt x="5" y="9"/>
                  </a:lnTo>
                  <a:cubicBezTo>
                    <a:pt x="2" y="6"/>
                    <a:pt x="1" y="3"/>
                    <a:pt x="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3"/>
            <p:cNvSpPr/>
            <p:nvPr/>
          </p:nvSpPr>
          <p:spPr>
            <a:xfrm>
              <a:off x="5423662" y="2599429"/>
              <a:ext cx="31887" cy="31485"/>
            </a:xfrm>
            <a:custGeom>
              <a:avLst/>
              <a:gdLst/>
              <a:ahLst/>
              <a:cxnLst/>
              <a:rect l="l" t="t" r="r" b="b"/>
              <a:pathLst>
                <a:path w="158" h="156" extrusionOk="0">
                  <a:moveTo>
                    <a:pt x="157" y="0"/>
                  </a:moveTo>
                  <a:cubicBezTo>
                    <a:pt x="157" y="3"/>
                    <a:pt x="154" y="8"/>
                    <a:pt x="149" y="10"/>
                  </a:cubicBezTo>
                  <a:lnTo>
                    <a:pt x="11" y="67"/>
                  </a:lnTo>
                  <a:cubicBezTo>
                    <a:pt x="5" y="70"/>
                    <a:pt x="1" y="74"/>
                    <a:pt x="1" y="79"/>
                  </a:cubicBezTo>
                  <a:lnTo>
                    <a:pt x="1" y="156"/>
                  </a:lnTo>
                  <a:cubicBezTo>
                    <a:pt x="1" y="151"/>
                    <a:pt x="5" y="147"/>
                    <a:pt x="11" y="145"/>
                  </a:cubicBezTo>
                  <a:lnTo>
                    <a:pt x="149" y="89"/>
                  </a:lnTo>
                  <a:cubicBezTo>
                    <a:pt x="154" y="86"/>
                    <a:pt x="157" y="82"/>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3"/>
            <p:cNvSpPr/>
            <p:nvPr/>
          </p:nvSpPr>
          <p:spPr>
            <a:xfrm>
              <a:off x="5346971" y="2625061"/>
              <a:ext cx="77902" cy="28458"/>
            </a:xfrm>
            <a:custGeom>
              <a:avLst/>
              <a:gdLst/>
              <a:ahLst/>
              <a:cxnLst/>
              <a:rect l="l" t="t" r="r" b="b"/>
              <a:pathLst>
                <a:path w="386" h="141" extrusionOk="0">
                  <a:moveTo>
                    <a:pt x="384" y="49"/>
                  </a:moveTo>
                  <a:lnTo>
                    <a:pt x="384" y="51"/>
                  </a:lnTo>
                  <a:lnTo>
                    <a:pt x="384" y="51"/>
                  </a:lnTo>
                  <a:cubicBezTo>
                    <a:pt x="384" y="50"/>
                    <a:pt x="384" y="50"/>
                    <a:pt x="384" y="49"/>
                  </a:cubicBezTo>
                  <a:close/>
                  <a:moveTo>
                    <a:pt x="200" y="0"/>
                  </a:moveTo>
                  <a:cubicBezTo>
                    <a:pt x="197" y="0"/>
                    <a:pt x="194" y="0"/>
                    <a:pt x="191" y="1"/>
                  </a:cubicBezTo>
                  <a:lnTo>
                    <a:pt x="31" y="33"/>
                  </a:lnTo>
                  <a:cubicBezTo>
                    <a:pt x="29" y="33"/>
                    <a:pt x="26" y="34"/>
                    <a:pt x="23" y="34"/>
                  </a:cubicBezTo>
                  <a:cubicBezTo>
                    <a:pt x="18" y="34"/>
                    <a:pt x="13" y="33"/>
                    <a:pt x="8" y="30"/>
                  </a:cubicBezTo>
                  <a:cubicBezTo>
                    <a:pt x="4" y="29"/>
                    <a:pt x="2" y="24"/>
                    <a:pt x="1" y="21"/>
                  </a:cubicBezTo>
                  <a:lnTo>
                    <a:pt x="1" y="98"/>
                  </a:lnTo>
                  <a:cubicBezTo>
                    <a:pt x="2" y="102"/>
                    <a:pt x="4" y="105"/>
                    <a:pt x="8" y="107"/>
                  </a:cubicBezTo>
                  <a:cubicBezTo>
                    <a:pt x="13" y="110"/>
                    <a:pt x="20" y="112"/>
                    <a:pt x="26" y="112"/>
                  </a:cubicBezTo>
                  <a:cubicBezTo>
                    <a:pt x="28" y="112"/>
                    <a:pt x="29" y="112"/>
                    <a:pt x="31" y="111"/>
                  </a:cubicBezTo>
                  <a:lnTo>
                    <a:pt x="191" y="78"/>
                  </a:lnTo>
                  <a:cubicBezTo>
                    <a:pt x="193" y="77"/>
                    <a:pt x="195" y="77"/>
                    <a:pt x="197" y="77"/>
                  </a:cubicBezTo>
                  <a:cubicBezTo>
                    <a:pt x="202" y="77"/>
                    <a:pt x="207" y="79"/>
                    <a:pt x="213" y="81"/>
                  </a:cubicBezTo>
                  <a:lnTo>
                    <a:pt x="347" y="137"/>
                  </a:lnTo>
                  <a:cubicBezTo>
                    <a:pt x="352" y="139"/>
                    <a:pt x="357" y="140"/>
                    <a:pt x="362" y="140"/>
                  </a:cubicBezTo>
                  <a:cubicBezTo>
                    <a:pt x="374" y="140"/>
                    <a:pt x="386" y="134"/>
                    <a:pt x="384" y="127"/>
                  </a:cubicBezTo>
                  <a:lnTo>
                    <a:pt x="384" y="51"/>
                  </a:lnTo>
                  <a:lnTo>
                    <a:pt x="384" y="51"/>
                  </a:lnTo>
                  <a:cubicBezTo>
                    <a:pt x="383" y="58"/>
                    <a:pt x="372" y="63"/>
                    <a:pt x="361" y="63"/>
                  </a:cubicBezTo>
                  <a:cubicBezTo>
                    <a:pt x="357" y="63"/>
                    <a:pt x="352" y="62"/>
                    <a:pt x="347" y="60"/>
                  </a:cubicBezTo>
                  <a:lnTo>
                    <a:pt x="213" y="2"/>
                  </a:lnTo>
                  <a:cubicBezTo>
                    <a:pt x="208" y="1"/>
                    <a:pt x="204" y="0"/>
                    <a:pt x="20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3"/>
            <p:cNvSpPr/>
            <p:nvPr/>
          </p:nvSpPr>
          <p:spPr>
            <a:xfrm>
              <a:off x="5334055" y="2568550"/>
              <a:ext cx="122100" cy="69227"/>
            </a:xfrm>
            <a:custGeom>
              <a:avLst/>
              <a:gdLst/>
              <a:ahLst/>
              <a:cxnLst/>
              <a:rect l="l" t="t" r="r" b="b"/>
              <a:pathLst>
                <a:path w="605" h="343" extrusionOk="0">
                  <a:moveTo>
                    <a:pt x="336" y="0"/>
                  </a:moveTo>
                  <a:cubicBezTo>
                    <a:pt x="329" y="0"/>
                    <a:pt x="322" y="3"/>
                    <a:pt x="316" y="7"/>
                  </a:cubicBezTo>
                  <a:lnTo>
                    <a:pt x="219" y="87"/>
                  </a:lnTo>
                  <a:cubicBezTo>
                    <a:pt x="213" y="91"/>
                    <a:pt x="207" y="92"/>
                    <a:pt x="200" y="92"/>
                  </a:cubicBezTo>
                  <a:lnTo>
                    <a:pt x="31" y="92"/>
                  </a:lnTo>
                  <a:cubicBezTo>
                    <a:pt x="13" y="92"/>
                    <a:pt x="1" y="105"/>
                    <a:pt x="13" y="114"/>
                  </a:cubicBezTo>
                  <a:lnTo>
                    <a:pt x="114" y="192"/>
                  </a:lnTo>
                  <a:cubicBezTo>
                    <a:pt x="118" y="194"/>
                    <a:pt x="120" y="200"/>
                    <a:pt x="118" y="204"/>
                  </a:cubicBezTo>
                  <a:lnTo>
                    <a:pt x="65" y="297"/>
                  </a:lnTo>
                  <a:cubicBezTo>
                    <a:pt x="63" y="301"/>
                    <a:pt x="66" y="307"/>
                    <a:pt x="72" y="310"/>
                  </a:cubicBezTo>
                  <a:cubicBezTo>
                    <a:pt x="77" y="313"/>
                    <a:pt x="82" y="314"/>
                    <a:pt x="87" y="314"/>
                  </a:cubicBezTo>
                  <a:cubicBezTo>
                    <a:pt x="90" y="314"/>
                    <a:pt x="93" y="313"/>
                    <a:pt x="95" y="313"/>
                  </a:cubicBezTo>
                  <a:lnTo>
                    <a:pt x="255" y="281"/>
                  </a:lnTo>
                  <a:cubicBezTo>
                    <a:pt x="258" y="280"/>
                    <a:pt x="261" y="280"/>
                    <a:pt x="264" y="280"/>
                  </a:cubicBezTo>
                  <a:cubicBezTo>
                    <a:pt x="268" y="280"/>
                    <a:pt x="272" y="281"/>
                    <a:pt x="277" y="282"/>
                  </a:cubicBezTo>
                  <a:lnTo>
                    <a:pt x="411" y="340"/>
                  </a:lnTo>
                  <a:cubicBezTo>
                    <a:pt x="416" y="342"/>
                    <a:pt x="420" y="343"/>
                    <a:pt x="425" y="343"/>
                  </a:cubicBezTo>
                  <a:cubicBezTo>
                    <a:pt x="437" y="343"/>
                    <a:pt x="449" y="337"/>
                    <a:pt x="448" y="329"/>
                  </a:cubicBezTo>
                  <a:lnTo>
                    <a:pt x="445" y="232"/>
                  </a:lnTo>
                  <a:cubicBezTo>
                    <a:pt x="445" y="227"/>
                    <a:pt x="448" y="223"/>
                    <a:pt x="455" y="220"/>
                  </a:cubicBezTo>
                  <a:lnTo>
                    <a:pt x="591" y="163"/>
                  </a:lnTo>
                  <a:cubicBezTo>
                    <a:pt x="604" y="159"/>
                    <a:pt x="604" y="149"/>
                    <a:pt x="594" y="143"/>
                  </a:cubicBezTo>
                  <a:cubicBezTo>
                    <a:pt x="591" y="142"/>
                    <a:pt x="588" y="140"/>
                    <a:pt x="584" y="140"/>
                  </a:cubicBezTo>
                  <a:lnTo>
                    <a:pt x="423" y="111"/>
                  </a:lnTo>
                  <a:cubicBezTo>
                    <a:pt x="420" y="111"/>
                    <a:pt x="417" y="110"/>
                    <a:pt x="414" y="108"/>
                  </a:cubicBezTo>
                  <a:cubicBezTo>
                    <a:pt x="411" y="107"/>
                    <a:pt x="410" y="105"/>
                    <a:pt x="408" y="103"/>
                  </a:cubicBezTo>
                  <a:lnTo>
                    <a:pt x="358" y="10"/>
                  </a:lnTo>
                  <a:cubicBezTo>
                    <a:pt x="356" y="8"/>
                    <a:pt x="353" y="5"/>
                    <a:pt x="352" y="4"/>
                  </a:cubicBezTo>
                  <a:cubicBezTo>
                    <a:pt x="347" y="2"/>
                    <a:pt x="342" y="0"/>
                    <a:pt x="336"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3"/>
            <p:cNvSpPr/>
            <p:nvPr/>
          </p:nvSpPr>
          <p:spPr>
            <a:xfrm>
              <a:off x="5432744" y="2646859"/>
              <a:ext cx="22805" cy="34714"/>
            </a:xfrm>
            <a:custGeom>
              <a:avLst/>
              <a:gdLst/>
              <a:ahLst/>
              <a:cxnLst/>
              <a:rect l="l" t="t" r="r" b="b"/>
              <a:pathLst>
                <a:path w="113" h="172" extrusionOk="0">
                  <a:moveTo>
                    <a:pt x="1" y="0"/>
                  </a:moveTo>
                  <a:lnTo>
                    <a:pt x="1" y="79"/>
                  </a:lnTo>
                  <a:cubicBezTo>
                    <a:pt x="1" y="81"/>
                    <a:pt x="4" y="84"/>
                    <a:pt x="5" y="86"/>
                  </a:cubicBezTo>
                  <a:lnTo>
                    <a:pt x="108" y="164"/>
                  </a:lnTo>
                  <a:cubicBezTo>
                    <a:pt x="109" y="166"/>
                    <a:pt x="112" y="168"/>
                    <a:pt x="112" y="171"/>
                  </a:cubicBezTo>
                  <a:lnTo>
                    <a:pt x="112" y="95"/>
                  </a:lnTo>
                  <a:cubicBezTo>
                    <a:pt x="112" y="92"/>
                    <a:pt x="109" y="89"/>
                    <a:pt x="108" y="86"/>
                  </a:cubicBezTo>
                  <a:lnTo>
                    <a:pt x="5" y="9"/>
                  </a:lnTo>
                  <a:cubicBezTo>
                    <a:pt x="4" y="8"/>
                    <a:pt x="1" y="5"/>
                    <a:pt x="1"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3"/>
            <p:cNvSpPr/>
            <p:nvPr/>
          </p:nvSpPr>
          <p:spPr>
            <a:xfrm>
              <a:off x="5520938" y="2656546"/>
              <a:ext cx="31685" cy="31687"/>
            </a:xfrm>
            <a:custGeom>
              <a:avLst/>
              <a:gdLst/>
              <a:ahLst/>
              <a:cxnLst/>
              <a:rect l="l" t="t" r="r" b="b"/>
              <a:pathLst>
                <a:path w="157" h="157" extrusionOk="0">
                  <a:moveTo>
                    <a:pt x="157" y="0"/>
                  </a:moveTo>
                  <a:cubicBezTo>
                    <a:pt x="157" y="3"/>
                    <a:pt x="152" y="7"/>
                    <a:pt x="147" y="10"/>
                  </a:cubicBezTo>
                  <a:lnTo>
                    <a:pt x="9" y="67"/>
                  </a:lnTo>
                  <a:cubicBezTo>
                    <a:pt x="3" y="70"/>
                    <a:pt x="0" y="74"/>
                    <a:pt x="0" y="78"/>
                  </a:cubicBezTo>
                  <a:lnTo>
                    <a:pt x="0" y="157"/>
                  </a:lnTo>
                  <a:cubicBezTo>
                    <a:pt x="0" y="152"/>
                    <a:pt x="3" y="148"/>
                    <a:pt x="9" y="145"/>
                  </a:cubicBezTo>
                  <a:lnTo>
                    <a:pt x="147" y="89"/>
                  </a:lnTo>
                  <a:cubicBezTo>
                    <a:pt x="152" y="86"/>
                    <a:pt x="157" y="81"/>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3"/>
            <p:cNvSpPr/>
            <p:nvPr/>
          </p:nvSpPr>
          <p:spPr>
            <a:xfrm>
              <a:off x="5444247" y="2682179"/>
              <a:ext cx="77498" cy="28458"/>
            </a:xfrm>
            <a:custGeom>
              <a:avLst/>
              <a:gdLst/>
              <a:ahLst/>
              <a:cxnLst/>
              <a:rect l="l" t="t" r="r" b="b"/>
              <a:pathLst>
                <a:path w="384" h="141" extrusionOk="0">
                  <a:moveTo>
                    <a:pt x="195" y="0"/>
                  </a:moveTo>
                  <a:cubicBezTo>
                    <a:pt x="193" y="0"/>
                    <a:pt x="191" y="0"/>
                    <a:pt x="189" y="1"/>
                  </a:cubicBezTo>
                  <a:lnTo>
                    <a:pt x="31" y="33"/>
                  </a:lnTo>
                  <a:cubicBezTo>
                    <a:pt x="28" y="34"/>
                    <a:pt x="25" y="34"/>
                    <a:pt x="21" y="34"/>
                  </a:cubicBezTo>
                  <a:cubicBezTo>
                    <a:pt x="16" y="34"/>
                    <a:pt x="11" y="33"/>
                    <a:pt x="6" y="30"/>
                  </a:cubicBezTo>
                  <a:cubicBezTo>
                    <a:pt x="3" y="28"/>
                    <a:pt x="0" y="25"/>
                    <a:pt x="0" y="21"/>
                  </a:cubicBezTo>
                  <a:lnTo>
                    <a:pt x="0" y="98"/>
                  </a:lnTo>
                  <a:cubicBezTo>
                    <a:pt x="0" y="102"/>
                    <a:pt x="3" y="105"/>
                    <a:pt x="6" y="108"/>
                  </a:cubicBezTo>
                  <a:cubicBezTo>
                    <a:pt x="11" y="110"/>
                    <a:pt x="17" y="111"/>
                    <a:pt x="24" y="111"/>
                  </a:cubicBezTo>
                  <a:cubicBezTo>
                    <a:pt x="26" y="111"/>
                    <a:pt x="28" y="111"/>
                    <a:pt x="31" y="111"/>
                  </a:cubicBezTo>
                  <a:lnTo>
                    <a:pt x="189" y="79"/>
                  </a:lnTo>
                  <a:cubicBezTo>
                    <a:pt x="192" y="78"/>
                    <a:pt x="195" y="78"/>
                    <a:pt x="198" y="78"/>
                  </a:cubicBezTo>
                  <a:cubicBezTo>
                    <a:pt x="202" y="78"/>
                    <a:pt x="206" y="79"/>
                    <a:pt x="210" y="80"/>
                  </a:cubicBezTo>
                  <a:lnTo>
                    <a:pt x="347" y="138"/>
                  </a:lnTo>
                  <a:cubicBezTo>
                    <a:pt x="351" y="140"/>
                    <a:pt x="355" y="141"/>
                    <a:pt x="359" y="141"/>
                  </a:cubicBezTo>
                  <a:cubicBezTo>
                    <a:pt x="371" y="141"/>
                    <a:pt x="383" y="135"/>
                    <a:pt x="383" y="127"/>
                  </a:cubicBezTo>
                  <a:lnTo>
                    <a:pt x="383" y="50"/>
                  </a:lnTo>
                  <a:cubicBezTo>
                    <a:pt x="383" y="57"/>
                    <a:pt x="372" y="63"/>
                    <a:pt x="360" y="63"/>
                  </a:cubicBezTo>
                  <a:cubicBezTo>
                    <a:pt x="356" y="63"/>
                    <a:pt x="351" y="62"/>
                    <a:pt x="347" y="60"/>
                  </a:cubicBezTo>
                  <a:lnTo>
                    <a:pt x="210" y="4"/>
                  </a:lnTo>
                  <a:cubicBezTo>
                    <a:pt x="205" y="1"/>
                    <a:pt x="200" y="0"/>
                    <a:pt x="195"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3"/>
            <p:cNvSpPr/>
            <p:nvPr/>
          </p:nvSpPr>
          <p:spPr>
            <a:xfrm>
              <a:off x="5430927" y="2625667"/>
              <a:ext cx="122100" cy="69429"/>
            </a:xfrm>
            <a:custGeom>
              <a:avLst/>
              <a:gdLst/>
              <a:ahLst/>
              <a:cxnLst/>
              <a:rect l="l" t="t" r="r" b="b"/>
              <a:pathLst>
                <a:path w="605" h="344" extrusionOk="0">
                  <a:moveTo>
                    <a:pt x="335" y="0"/>
                  </a:moveTo>
                  <a:cubicBezTo>
                    <a:pt x="328" y="0"/>
                    <a:pt x="321" y="3"/>
                    <a:pt x="316" y="7"/>
                  </a:cubicBezTo>
                  <a:lnTo>
                    <a:pt x="218" y="86"/>
                  </a:lnTo>
                  <a:cubicBezTo>
                    <a:pt x="214" y="91"/>
                    <a:pt x="207" y="92"/>
                    <a:pt x="200" y="92"/>
                  </a:cubicBezTo>
                  <a:lnTo>
                    <a:pt x="31" y="92"/>
                  </a:lnTo>
                  <a:cubicBezTo>
                    <a:pt x="13" y="92"/>
                    <a:pt x="1" y="105"/>
                    <a:pt x="14" y="114"/>
                  </a:cubicBezTo>
                  <a:lnTo>
                    <a:pt x="116" y="192"/>
                  </a:lnTo>
                  <a:cubicBezTo>
                    <a:pt x="120" y="194"/>
                    <a:pt x="121" y="200"/>
                    <a:pt x="118" y="204"/>
                  </a:cubicBezTo>
                  <a:lnTo>
                    <a:pt x="66" y="297"/>
                  </a:lnTo>
                  <a:cubicBezTo>
                    <a:pt x="63" y="301"/>
                    <a:pt x="66" y="307"/>
                    <a:pt x="72" y="310"/>
                  </a:cubicBezTo>
                  <a:cubicBezTo>
                    <a:pt x="77" y="313"/>
                    <a:pt x="82" y="314"/>
                    <a:pt x="87" y="314"/>
                  </a:cubicBezTo>
                  <a:cubicBezTo>
                    <a:pt x="91" y="314"/>
                    <a:pt x="94" y="314"/>
                    <a:pt x="97" y="313"/>
                  </a:cubicBezTo>
                  <a:lnTo>
                    <a:pt x="255" y="281"/>
                  </a:lnTo>
                  <a:cubicBezTo>
                    <a:pt x="257" y="280"/>
                    <a:pt x="259" y="280"/>
                    <a:pt x="261" y="280"/>
                  </a:cubicBezTo>
                  <a:cubicBezTo>
                    <a:pt x="266" y="280"/>
                    <a:pt x="271" y="281"/>
                    <a:pt x="276" y="284"/>
                  </a:cubicBezTo>
                  <a:lnTo>
                    <a:pt x="411" y="340"/>
                  </a:lnTo>
                  <a:cubicBezTo>
                    <a:pt x="416" y="342"/>
                    <a:pt x="421" y="343"/>
                    <a:pt x="426" y="343"/>
                  </a:cubicBezTo>
                  <a:cubicBezTo>
                    <a:pt x="438" y="343"/>
                    <a:pt x="449" y="337"/>
                    <a:pt x="448" y="330"/>
                  </a:cubicBezTo>
                  <a:lnTo>
                    <a:pt x="445" y="231"/>
                  </a:lnTo>
                  <a:cubicBezTo>
                    <a:pt x="445" y="227"/>
                    <a:pt x="449" y="223"/>
                    <a:pt x="455" y="221"/>
                  </a:cubicBezTo>
                  <a:lnTo>
                    <a:pt x="591" y="163"/>
                  </a:lnTo>
                  <a:cubicBezTo>
                    <a:pt x="604" y="159"/>
                    <a:pt x="604" y="149"/>
                    <a:pt x="594" y="143"/>
                  </a:cubicBezTo>
                  <a:cubicBezTo>
                    <a:pt x="591" y="142"/>
                    <a:pt x="588" y="140"/>
                    <a:pt x="585" y="140"/>
                  </a:cubicBezTo>
                  <a:lnTo>
                    <a:pt x="424" y="113"/>
                  </a:lnTo>
                  <a:cubicBezTo>
                    <a:pt x="420" y="111"/>
                    <a:pt x="417" y="110"/>
                    <a:pt x="414" y="108"/>
                  </a:cubicBezTo>
                  <a:cubicBezTo>
                    <a:pt x="411" y="107"/>
                    <a:pt x="410" y="105"/>
                    <a:pt x="408" y="104"/>
                  </a:cubicBezTo>
                  <a:lnTo>
                    <a:pt x="358" y="11"/>
                  </a:lnTo>
                  <a:cubicBezTo>
                    <a:pt x="356" y="8"/>
                    <a:pt x="353" y="7"/>
                    <a:pt x="352" y="5"/>
                  </a:cubicBezTo>
                  <a:cubicBezTo>
                    <a:pt x="347" y="2"/>
                    <a:pt x="341" y="0"/>
                    <a:pt x="335"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3"/>
            <p:cNvSpPr/>
            <p:nvPr/>
          </p:nvSpPr>
          <p:spPr>
            <a:xfrm>
              <a:off x="5596620" y="2438169"/>
              <a:ext cx="352575" cy="206470"/>
            </a:xfrm>
            <a:custGeom>
              <a:avLst/>
              <a:gdLst/>
              <a:ahLst/>
              <a:cxnLst/>
              <a:rect l="l" t="t" r="r" b="b"/>
              <a:pathLst>
                <a:path w="1747" h="1023" extrusionOk="0">
                  <a:moveTo>
                    <a:pt x="62" y="0"/>
                  </a:moveTo>
                  <a:cubicBezTo>
                    <a:pt x="49" y="0"/>
                    <a:pt x="36" y="3"/>
                    <a:pt x="24" y="9"/>
                  </a:cubicBezTo>
                  <a:cubicBezTo>
                    <a:pt x="1" y="22"/>
                    <a:pt x="4" y="42"/>
                    <a:pt x="24" y="54"/>
                  </a:cubicBezTo>
                  <a:lnTo>
                    <a:pt x="1649" y="1014"/>
                  </a:lnTo>
                  <a:cubicBezTo>
                    <a:pt x="1662" y="1020"/>
                    <a:pt x="1676" y="1023"/>
                    <a:pt x="1690" y="1023"/>
                  </a:cubicBezTo>
                  <a:cubicBezTo>
                    <a:pt x="1703" y="1023"/>
                    <a:pt x="1716" y="1020"/>
                    <a:pt x="1728" y="1014"/>
                  </a:cubicBezTo>
                  <a:cubicBezTo>
                    <a:pt x="1747" y="1005"/>
                    <a:pt x="1747" y="978"/>
                    <a:pt x="1728" y="969"/>
                  </a:cubicBezTo>
                  <a:lnTo>
                    <a:pt x="101" y="11"/>
                  </a:lnTo>
                  <a:cubicBezTo>
                    <a:pt x="89" y="3"/>
                    <a:pt x="75" y="0"/>
                    <a:pt x="6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3"/>
            <p:cNvSpPr/>
            <p:nvPr/>
          </p:nvSpPr>
          <p:spPr>
            <a:xfrm>
              <a:off x="5560292" y="2460774"/>
              <a:ext cx="334815" cy="194965"/>
            </a:xfrm>
            <a:custGeom>
              <a:avLst/>
              <a:gdLst/>
              <a:ahLst/>
              <a:cxnLst/>
              <a:rect l="l" t="t" r="r" b="b"/>
              <a:pathLst>
                <a:path w="1659" h="966" extrusionOk="0">
                  <a:moveTo>
                    <a:pt x="60" y="0"/>
                  </a:moveTo>
                  <a:cubicBezTo>
                    <a:pt x="47" y="0"/>
                    <a:pt x="34" y="3"/>
                    <a:pt x="24" y="9"/>
                  </a:cubicBezTo>
                  <a:cubicBezTo>
                    <a:pt x="1" y="22"/>
                    <a:pt x="4" y="42"/>
                    <a:pt x="24" y="54"/>
                  </a:cubicBezTo>
                  <a:lnTo>
                    <a:pt x="1561" y="956"/>
                  </a:lnTo>
                  <a:cubicBezTo>
                    <a:pt x="1574" y="963"/>
                    <a:pt x="1587" y="966"/>
                    <a:pt x="1602" y="966"/>
                  </a:cubicBezTo>
                  <a:cubicBezTo>
                    <a:pt x="1615" y="966"/>
                    <a:pt x="1628" y="963"/>
                    <a:pt x="1639" y="956"/>
                  </a:cubicBezTo>
                  <a:cubicBezTo>
                    <a:pt x="1658" y="948"/>
                    <a:pt x="1658" y="919"/>
                    <a:pt x="1639" y="912"/>
                  </a:cubicBezTo>
                  <a:lnTo>
                    <a:pt x="101" y="10"/>
                  </a:lnTo>
                  <a:cubicBezTo>
                    <a:pt x="88" y="3"/>
                    <a:pt x="75" y="0"/>
                    <a:pt x="6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3"/>
            <p:cNvSpPr/>
            <p:nvPr/>
          </p:nvSpPr>
          <p:spPr>
            <a:xfrm>
              <a:off x="5482189" y="2504369"/>
              <a:ext cx="334412" cy="194965"/>
            </a:xfrm>
            <a:custGeom>
              <a:avLst/>
              <a:gdLst/>
              <a:ahLst/>
              <a:cxnLst/>
              <a:rect l="l" t="t" r="r" b="b"/>
              <a:pathLst>
                <a:path w="1657" h="966" extrusionOk="0">
                  <a:moveTo>
                    <a:pt x="59" y="0"/>
                  </a:moveTo>
                  <a:cubicBezTo>
                    <a:pt x="59" y="0"/>
                    <a:pt x="59" y="0"/>
                    <a:pt x="59" y="0"/>
                  </a:cubicBezTo>
                  <a:lnTo>
                    <a:pt x="59" y="0"/>
                  </a:lnTo>
                  <a:cubicBezTo>
                    <a:pt x="60" y="0"/>
                    <a:pt x="60" y="0"/>
                    <a:pt x="60" y="0"/>
                  </a:cubicBezTo>
                  <a:close/>
                  <a:moveTo>
                    <a:pt x="59" y="0"/>
                  </a:moveTo>
                  <a:lnTo>
                    <a:pt x="59" y="0"/>
                  </a:lnTo>
                  <a:cubicBezTo>
                    <a:pt x="47" y="0"/>
                    <a:pt x="34" y="3"/>
                    <a:pt x="22" y="10"/>
                  </a:cubicBezTo>
                  <a:cubicBezTo>
                    <a:pt x="1" y="22"/>
                    <a:pt x="4" y="42"/>
                    <a:pt x="22" y="55"/>
                  </a:cubicBezTo>
                  <a:lnTo>
                    <a:pt x="1561" y="956"/>
                  </a:lnTo>
                  <a:cubicBezTo>
                    <a:pt x="1573" y="963"/>
                    <a:pt x="1587" y="966"/>
                    <a:pt x="1602" y="966"/>
                  </a:cubicBezTo>
                  <a:cubicBezTo>
                    <a:pt x="1613" y="966"/>
                    <a:pt x="1626" y="963"/>
                    <a:pt x="1638" y="957"/>
                  </a:cubicBezTo>
                  <a:cubicBezTo>
                    <a:pt x="1657" y="948"/>
                    <a:pt x="1657" y="919"/>
                    <a:pt x="1638" y="912"/>
                  </a:cubicBezTo>
                  <a:lnTo>
                    <a:pt x="99" y="10"/>
                  </a:lnTo>
                  <a:cubicBezTo>
                    <a:pt x="87" y="3"/>
                    <a:pt x="74" y="0"/>
                    <a:pt x="5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3"/>
            <p:cNvSpPr/>
            <p:nvPr/>
          </p:nvSpPr>
          <p:spPr>
            <a:xfrm>
              <a:off x="5521140" y="2481966"/>
              <a:ext cx="303130" cy="177003"/>
            </a:xfrm>
            <a:custGeom>
              <a:avLst/>
              <a:gdLst/>
              <a:ahLst/>
              <a:cxnLst/>
              <a:rect l="l" t="t" r="r" b="b"/>
              <a:pathLst>
                <a:path w="1502" h="877" extrusionOk="0">
                  <a:moveTo>
                    <a:pt x="60" y="1"/>
                  </a:moveTo>
                  <a:cubicBezTo>
                    <a:pt x="47" y="1"/>
                    <a:pt x="34" y="4"/>
                    <a:pt x="22" y="10"/>
                  </a:cubicBezTo>
                  <a:cubicBezTo>
                    <a:pt x="1" y="23"/>
                    <a:pt x="2" y="43"/>
                    <a:pt x="22" y="55"/>
                  </a:cubicBezTo>
                  <a:lnTo>
                    <a:pt x="1404" y="867"/>
                  </a:lnTo>
                  <a:cubicBezTo>
                    <a:pt x="1417" y="874"/>
                    <a:pt x="1430" y="877"/>
                    <a:pt x="1445" y="877"/>
                  </a:cubicBezTo>
                  <a:cubicBezTo>
                    <a:pt x="1458" y="877"/>
                    <a:pt x="1471" y="874"/>
                    <a:pt x="1483" y="867"/>
                  </a:cubicBezTo>
                  <a:cubicBezTo>
                    <a:pt x="1501" y="859"/>
                    <a:pt x="1501" y="830"/>
                    <a:pt x="1483" y="823"/>
                  </a:cubicBezTo>
                  <a:lnTo>
                    <a:pt x="99" y="11"/>
                  </a:lnTo>
                  <a:cubicBezTo>
                    <a:pt x="88" y="4"/>
                    <a:pt x="73" y="1"/>
                    <a:pt x="60"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3"/>
            <p:cNvSpPr/>
            <p:nvPr/>
          </p:nvSpPr>
          <p:spPr>
            <a:xfrm>
              <a:off x="5530020" y="2703370"/>
              <a:ext cx="22604" cy="34714"/>
            </a:xfrm>
            <a:custGeom>
              <a:avLst/>
              <a:gdLst/>
              <a:ahLst/>
              <a:cxnLst/>
              <a:rect l="l" t="t" r="r" b="b"/>
              <a:pathLst>
                <a:path w="112" h="172" extrusionOk="0">
                  <a:moveTo>
                    <a:pt x="0" y="0"/>
                  </a:moveTo>
                  <a:lnTo>
                    <a:pt x="0" y="77"/>
                  </a:lnTo>
                  <a:cubicBezTo>
                    <a:pt x="0" y="80"/>
                    <a:pt x="3" y="84"/>
                    <a:pt x="6" y="86"/>
                  </a:cubicBezTo>
                  <a:lnTo>
                    <a:pt x="107" y="163"/>
                  </a:lnTo>
                  <a:cubicBezTo>
                    <a:pt x="109" y="164"/>
                    <a:pt x="112" y="168"/>
                    <a:pt x="112" y="171"/>
                  </a:cubicBezTo>
                  <a:lnTo>
                    <a:pt x="112" y="94"/>
                  </a:lnTo>
                  <a:cubicBezTo>
                    <a:pt x="112" y="90"/>
                    <a:pt x="109" y="87"/>
                    <a:pt x="107" y="86"/>
                  </a:cubicBezTo>
                  <a:lnTo>
                    <a:pt x="6" y="7"/>
                  </a:lnTo>
                  <a:cubicBezTo>
                    <a:pt x="3" y="6"/>
                    <a:pt x="0" y="3"/>
                    <a:pt x="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3"/>
            <p:cNvSpPr/>
            <p:nvPr/>
          </p:nvSpPr>
          <p:spPr>
            <a:xfrm>
              <a:off x="5618012" y="2712655"/>
              <a:ext cx="31887" cy="31889"/>
            </a:xfrm>
            <a:custGeom>
              <a:avLst/>
              <a:gdLst/>
              <a:ahLst/>
              <a:cxnLst/>
              <a:rect l="l" t="t" r="r" b="b"/>
              <a:pathLst>
                <a:path w="158" h="158" extrusionOk="0">
                  <a:moveTo>
                    <a:pt x="156" y="1"/>
                  </a:moveTo>
                  <a:cubicBezTo>
                    <a:pt x="156" y="5"/>
                    <a:pt x="153" y="9"/>
                    <a:pt x="147" y="12"/>
                  </a:cubicBezTo>
                  <a:lnTo>
                    <a:pt x="9" y="69"/>
                  </a:lnTo>
                  <a:cubicBezTo>
                    <a:pt x="3" y="72"/>
                    <a:pt x="1" y="76"/>
                    <a:pt x="1" y="80"/>
                  </a:cubicBezTo>
                  <a:lnTo>
                    <a:pt x="1" y="157"/>
                  </a:lnTo>
                  <a:cubicBezTo>
                    <a:pt x="1" y="153"/>
                    <a:pt x="3" y="148"/>
                    <a:pt x="9" y="147"/>
                  </a:cubicBezTo>
                  <a:lnTo>
                    <a:pt x="147" y="89"/>
                  </a:lnTo>
                  <a:cubicBezTo>
                    <a:pt x="153" y="86"/>
                    <a:pt x="157" y="83"/>
                    <a:pt x="156" y="79"/>
                  </a:cubicBezTo>
                  <a:lnTo>
                    <a:pt x="156"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3"/>
            <p:cNvSpPr/>
            <p:nvPr/>
          </p:nvSpPr>
          <p:spPr>
            <a:xfrm>
              <a:off x="5541322" y="2738488"/>
              <a:ext cx="77498" cy="28458"/>
            </a:xfrm>
            <a:custGeom>
              <a:avLst/>
              <a:gdLst/>
              <a:ahLst/>
              <a:cxnLst/>
              <a:rect l="l" t="t" r="r" b="b"/>
              <a:pathLst>
                <a:path w="384" h="141" extrusionOk="0">
                  <a:moveTo>
                    <a:pt x="383" y="49"/>
                  </a:moveTo>
                  <a:lnTo>
                    <a:pt x="383" y="52"/>
                  </a:lnTo>
                  <a:lnTo>
                    <a:pt x="383" y="52"/>
                  </a:lnTo>
                  <a:cubicBezTo>
                    <a:pt x="384" y="51"/>
                    <a:pt x="384" y="50"/>
                    <a:pt x="383" y="49"/>
                  </a:cubicBezTo>
                  <a:close/>
                  <a:moveTo>
                    <a:pt x="200" y="1"/>
                  </a:moveTo>
                  <a:cubicBezTo>
                    <a:pt x="197" y="1"/>
                    <a:pt x="194" y="1"/>
                    <a:pt x="191" y="2"/>
                  </a:cubicBezTo>
                  <a:lnTo>
                    <a:pt x="31" y="33"/>
                  </a:lnTo>
                  <a:cubicBezTo>
                    <a:pt x="29" y="34"/>
                    <a:pt x="27" y="34"/>
                    <a:pt x="25" y="34"/>
                  </a:cubicBezTo>
                  <a:cubicBezTo>
                    <a:pt x="19" y="34"/>
                    <a:pt x="13" y="33"/>
                    <a:pt x="8" y="31"/>
                  </a:cubicBezTo>
                  <a:cubicBezTo>
                    <a:pt x="4" y="29"/>
                    <a:pt x="1" y="25"/>
                    <a:pt x="1" y="20"/>
                  </a:cubicBezTo>
                  <a:lnTo>
                    <a:pt x="1" y="99"/>
                  </a:lnTo>
                  <a:cubicBezTo>
                    <a:pt x="1" y="102"/>
                    <a:pt x="4" y="106"/>
                    <a:pt x="8" y="107"/>
                  </a:cubicBezTo>
                  <a:cubicBezTo>
                    <a:pt x="12" y="110"/>
                    <a:pt x="18" y="111"/>
                    <a:pt x="23" y="111"/>
                  </a:cubicBezTo>
                  <a:cubicBezTo>
                    <a:pt x="26" y="111"/>
                    <a:pt x="28" y="111"/>
                    <a:pt x="31" y="110"/>
                  </a:cubicBezTo>
                  <a:lnTo>
                    <a:pt x="191" y="78"/>
                  </a:lnTo>
                  <a:cubicBezTo>
                    <a:pt x="194" y="78"/>
                    <a:pt x="197" y="77"/>
                    <a:pt x="200" y="77"/>
                  </a:cubicBezTo>
                  <a:cubicBezTo>
                    <a:pt x="204" y="77"/>
                    <a:pt x="208" y="78"/>
                    <a:pt x="212" y="80"/>
                  </a:cubicBezTo>
                  <a:lnTo>
                    <a:pt x="347" y="138"/>
                  </a:lnTo>
                  <a:cubicBezTo>
                    <a:pt x="351" y="140"/>
                    <a:pt x="356" y="141"/>
                    <a:pt x="360" y="141"/>
                  </a:cubicBezTo>
                  <a:cubicBezTo>
                    <a:pt x="372" y="141"/>
                    <a:pt x="383" y="135"/>
                    <a:pt x="383" y="126"/>
                  </a:cubicBezTo>
                  <a:lnTo>
                    <a:pt x="383" y="52"/>
                  </a:lnTo>
                  <a:lnTo>
                    <a:pt x="383" y="52"/>
                  </a:lnTo>
                  <a:cubicBezTo>
                    <a:pt x="383" y="59"/>
                    <a:pt x="372" y="63"/>
                    <a:pt x="361" y="63"/>
                  </a:cubicBezTo>
                  <a:cubicBezTo>
                    <a:pt x="356" y="63"/>
                    <a:pt x="351" y="63"/>
                    <a:pt x="347" y="61"/>
                  </a:cubicBezTo>
                  <a:lnTo>
                    <a:pt x="212" y="3"/>
                  </a:lnTo>
                  <a:cubicBezTo>
                    <a:pt x="208" y="1"/>
                    <a:pt x="204" y="1"/>
                    <a:pt x="20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3"/>
            <p:cNvSpPr/>
            <p:nvPr/>
          </p:nvSpPr>
          <p:spPr>
            <a:xfrm>
              <a:off x="5528405" y="2681977"/>
              <a:ext cx="121696" cy="69429"/>
            </a:xfrm>
            <a:custGeom>
              <a:avLst/>
              <a:gdLst/>
              <a:ahLst/>
              <a:cxnLst/>
              <a:rect l="l" t="t" r="r" b="b"/>
              <a:pathLst>
                <a:path w="603" h="344" extrusionOk="0">
                  <a:moveTo>
                    <a:pt x="334" y="0"/>
                  </a:moveTo>
                  <a:cubicBezTo>
                    <a:pt x="327" y="0"/>
                    <a:pt x="321" y="2"/>
                    <a:pt x="316" y="6"/>
                  </a:cubicBezTo>
                  <a:lnTo>
                    <a:pt x="218" y="87"/>
                  </a:lnTo>
                  <a:cubicBezTo>
                    <a:pt x="213" y="92"/>
                    <a:pt x="207" y="93"/>
                    <a:pt x="200" y="93"/>
                  </a:cubicBezTo>
                  <a:lnTo>
                    <a:pt x="31" y="93"/>
                  </a:lnTo>
                  <a:cubicBezTo>
                    <a:pt x="12" y="93"/>
                    <a:pt x="1" y="105"/>
                    <a:pt x="12" y="115"/>
                  </a:cubicBezTo>
                  <a:lnTo>
                    <a:pt x="114" y="192"/>
                  </a:lnTo>
                  <a:cubicBezTo>
                    <a:pt x="118" y="195"/>
                    <a:pt x="120" y="200"/>
                    <a:pt x="118" y="205"/>
                  </a:cubicBezTo>
                  <a:lnTo>
                    <a:pt x="65" y="298"/>
                  </a:lnTo>
                  <a:cubicBezTo>
                    <a:pt x="62" y="302"/>
                    <a:pt x="65" y="306"/>
                    <a:pt x="70" y="311"/>
                  </a:cubicBezTo>
                  <a:cubicBezTo>
                    <a:pt x="76" y="313"/>
                    <a:pt x="82" y="314"/>
                    <a:pt x="88" y="314"/>
                  </a:cubicBezTo>
                  <a:cubicBezTo>
                    <a:pt x="90" y="314"/>
                    <a:pt x="93" y="314"/>
                    <a:pt x="95" y="313"/>
                  </a:cubicBezTo>
                  <a:lnTo>
                    <a:pt x="253" y="282"/>
                  </a:lnTo>
                  <a:cubicBezTo>
                    <a:pt x="256" y="281"/>
                    <a:pt x="259" y="281"/>
                    <a:pt x="262" y="281"/>
                  </a:cubicBezTo>
                  <a:cubicBezTo>
                    <a:pt x="266" y="281"/>
                    <a:pt x="271" y="281"/>
                    <a:pt x="275" y="283"/>
                  </a:cubicBezTo>
                  <a:lnTo>
                    <a:pt x="410" y="341"/>
                  </a:lnTo>
                  <a:cubicBezTo>
                    <a:pt x="414" y="343"/>
                    <a:pt x="419" y="343"/>
                    <a:pt x="423" y="343"/>
                  </a:cubicBezTo>
                  <a:cubicBezTo>
                    <a:pt x="436" y="343"/>
                    <a:pt x="447" y="338"/>
                    <a:pt x="446" y="329"/>
                  </a:cubicBezTo>
                  <a:lnTo>
                    <a:pt x="443" y="232"/>
                  </a:lnTo>
                  <a:cubicBezTo>
                    <a:pt x="443" y="228"/>
                    <a:pt x="447" y="224"/>
                    <a:pt x="453" y="221"/>
                  </a:cubicBezTo>
                  <a:lnTo>
                    <a:pt x="590" y="164"/>
                  </a:lnTo>
                  <a:cubicBezTo>
                    <a:pt x="603" y="158"/>
                    <a:pt x="603" y="148"/>
                    <a:pt x="592" y="144"/>
                  </a:cubicBezTo>
                  <a:cubicBezTo>
                    <a:pt x="590" y="142"/>
                    <a:pt x="587" y="141"/>
                    <a:pt x="584" y="139"/>
                  </a:cubicBezTo>
                  <a:lnTo>
                    <a:pt x="423" y="112"/>
                  </a:lnTo>
                  <a:cubicBezTo>
                    <a:pt x="418" y="112"/>
                    <a:pt x="416" y="110"/>
                    <a:pt x="413" y="109"/>
                  </a:cubicBezTo>
                  <a:cubicBezTo>
                    <a:pt x="410" y="108"/>
                    <a:pt x="408" y="106"/>
                    <a:pt x="407" y="103"/>
                  </a:cubicBezTo>
                  <a:lnTo>
                    <a:pt x="358" y="10"/>
                  </a:lnTo>
                  <a:cubicBezTo>
                    <a:pt x="356" y="8"/>
                    <a:pt x="353" y="6"/>
                    <a:pt x="352" y="5"/>
                  </a:cubicBezTo>
                  <a:cubicBezTo>
                    <a:pt x="346" y="2"/>
                    <a:pt x="340" y="0"/>
                    <a:pt x="334"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3"/>
            <p:cNvSpPr/>
            <p:nvPr/>
          </p:nvSpPr>
          <p:spPr>
            <a:xfrm>
              <a:off x="5773210" y="2151574"/>
              <a:ext cx="822810" cy="476918"/>
            </a:xfrm>
            <a:custGeom>
              <a:avLst/>
              <a:gdLst/>
              <a:ahLst/>
              <a:cxnLst/>
              <a:rect l="l" t="t" r="r" b="b"/>
              <a:pathLst>
                <a:path w="4077" h="2363" extrusionOk="0">
                  <a:moveTo>
                    <a:pt x="1746" y="1"/>
                  </a:moveTo>
                  <a:lnTo>
                    <a:pt x="0" y="1017"/>
                  </a:lnTo>
                  <a:lnTo>
                    <a:pt x="2329" y="2363"/>
                  </a:lnTo>
                  <a:lnTo>
                    <a:pt x="4076" y="1346"/>
                  </a:lnTo>
                  <a:lnTo>
                    <a:pt x="1746"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3"/>
            <p:cNvSpPr/>
            <p:nvPr/>
          </p:nvSpPr>
          <p:spPr>
            <a:xfrm>
              <a:off x="5627901" y="2760286"/>
              <a:ext cx="22805" cy="34714"/>
            </a:xfrm>
            <a:custGeom>
              <a:avLst/>
              <a:gdLst/>
              <a:ahLst/>
              <a:cxnLst/>
              <a:rect l="l" t="t" r="r" b="b"/>
              <a:pathLst>
                <a:path w="113" h="172" extrusionOk="0">
                  <a:moveTo>
                    <a:pt x="1" y="1"/>
                  </a:moveTo>
                  <a:lnTo>
                    <a:pt x="1" y="78"/>
                  </a:lnTo>
                  <a:cubicBezTo>
                    <a:pt x="2" y="81"/>
                    <a:pt x="4" y="84"/>
                    <a:pt x="7" y="86"/>
                  </a:cubicBezTo>
                  <a:lnTo>
                    <a:pt x="108" y="163"/>
                  </a:lnTo>
                  <a:cubicBezTo>
                    <a:pt x="111" y="165"/>
                    <a:pt x="113" y="168"/>
                    <a:pt x="113" y="172"/>
                  </a:cubicBezTo>
                  <a:lnTo>
                    <a:pt x="113" y="94"/>
                  </a:lnTo>
                  <a:cubicBezTo>
                    <a:pt x="113" y="91"/>
                    <a:pt x="111" y="88"/>
                    <a:pt x="108" y="86"/>
                  </a:cubicBezTo>
                  <a:lnTo>
                    <a:pt x="7" y="8"/>
                  </a:lnTo>
                  <a:cubicBezTo>
                    <a:pt x="4" y="7"/>
                    <a:pt x="2" y="4"/>
                    <a:pt x="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3"/>
            <p:cNvSpPr/>
            <p:nvPr/>
          </p:nvSpPr>
          <p:spPr>
            <a:xfrm>
              <a:off x="5716095" y="2769772"/>
              <a:ext cx="31685" cy="31687"/>
            </a:xfrm>
            <a:custGeom>
              <a:avLst/>
              <a:gdLst/>
              <a:ahLst/>
              <a:cxnLst/>
              <a:rect l="l" t="t" r="r" b="b"/>
              <a:pathLst>
                <a:path w="157" h="157" extrusionOk="0">
                  <a:moveTo>
                    <a:pt x="157" y="0"/>
                  </a:moveTo>
                  <a:cubicBezTo>
                    <a:pt x="157" y="5"/>
                    <a:pt x="154" y="9"/>
                    <a:pt x="147" y="10"/>
                  </a:cubicBezTo>
                  <a:lnTo>
                    <a:pt x="10" y="68"/>
                  </a:lnTo>
                  <a:cubicBezTo>
                    <a:pt x="3" y="71"/>
                    <a:pt x="0" y="74"/>
                    <a:pt x="0" y="80"/>
                  </a:cubicBezTo>
                  <a:lnTo>
                    <a:pt x="0" y="157"/>
                  </a:lnTo>
                  <a:cubicBezTo>
                    <a:pt x="0" y="153"/>
                    <a:pt x="3" y="148"/>
                    <a:pt x="10" y="145"/>
                  </a:cubicBezTo>
                  <a:lnTo>
                    <a:pt x="147" y="89"/>
                  </a:lnTo>
                  <a:cubicBezTo>
                    <a:pt x="154" y="86"/>
                    <a:pt x="157" y="81"/>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3"/>
            <p:cNvSpPr/>
            <p:nvPr/>
          </p:nvSpPr>
          <p:spPr>
            <a:xfrm>
              <a:off x="5639405" y="2795606"/>
              <a:ext cx="77498" cy="28458"/>
            </a:xfrm>
            <a:custGeom>
              <a:avLst/>
              <a:gdLst/>
              <a:ahLst/>
              <a:cxnLst/>
              <a:rect l="l" t="t" r="r" b="b"/>
              <a:pathLst>
                <a:path w="384" h="141" extrusionOk="0">
                  <a:moveTo>
                    <a:pt x="199" y="0"/>
                  </a:moveTo>
                  <a:cubicBezTo>
                    <a:pt x="196" y="0"/>
                    <a:pt x="193" y="1"/>
                    <a:pt x="190" y="1"/>
                  </a:cubicBezTo>
                  <a:lnTo>
                    <a:pt x="31" y="33"/>
                  </a:lnTo>
                  <a:cubicBezTo>
                    <a:pt x="29" y="34"/>
                    <a:pt x="26" y="34"/>
                    <a:pt x="24" y="34"/>
                  </a:cubicBezTo>
                  <a:cubicBezTo>
                    <a:pt x="18" y="34"/>
                    <a:pt x="12" y="32"/>
                    <a:pt x="6" y="30"/>
                  </a:cubicBezTo>
                  <a:cubicBezTo>
                    <a:pt x="3" y="27"/>
                    <a:pt x="0" y="25"/>
                    <a:pt x="0" y="20"/>
                  </a:cubicBezTo>
                  <a:lnTo>
                    <a:pt x="0" y="98"/>
                  </a:lnTo>
                  <a:cubicBezTo>
                    <a:pt x="0" y="101"/>
                    <a:pt x="3" y="106"/>
                    <a:pt x="6" y="107"/>
                  </a:cubicBezTo>
                  <a:cubicBezTo>
                    <a:pt x="11" y="110"/>
                    <a:pt x="16" y="111"/>
                    <a:pt x="21" y="111"/>
                  </a:cubicBezTo>
                  <a:cubicBezTo>
                    <a:pt x="25" y="111"/>
                    <a:pt x="28" y="111"/>
                    <a:pt x="31" y="110"/>
                  </a:cubicBezTo>
                  <a:lnTo>
                    <a:pt x="190" y="78"/>
                  </a:lnTo>
                  <a:cubicBezTo>
                    <a:pt x="193" y="78"/>
                    <a:pt x="196" y="77"/>
                    <a:pt x="199" y="77"/>
                  </a:cubicBezTo>
                  <a:cubicBezTo>
                    <a:pt x="203" y="77"/>
                    <a:pt x="207" y="78"/>
                    <a:pt x="211" y="80"/>
                  </a:cubicBezTo>
                  <a:lnTo>
                    <a:pt x="347" y="138"/>
                  </a:lnTo>
                  <a:cubicBezTo>
                    <a:pt x="351" y="140"/>
                    <a:pt x="356" y="141"/>
                    <a:pt x="360" y="141"/>
                  </a:cubicBezTo>
                  <a:cubicBezTo>
                    <a:pt x="372" y="141"/>
                    <a:pt x="383" y="134"/>
                    <a:pt x="383" y="126"/>
                  </a:cubicBezTo>
                  <a:lnTo>
                    <a:pt x="383" y="49"/>
                  </a:lnTo>
                  <a:cubicBezTo>
                    <a:pt x="383" y="58"/>
                    <a:pt x="372" y="63"/>
                    <a:pt x="360" y="63"/>
                  </a:cubicBezTo>
                  <a:cubicBezTo>
                    <a:pt x="355" y="63"/>
                    <a:pt x="351" y="62"/>
                    <a:pt x="347" y="61"/>
                  </a:cubicBezTo>
                  <a:lnTo>
                    <a:pt x="211" y="3"/>
                  </a:lnTo>
                  <a:cubicBezTo>
                    <a:pt x="207" y="1"/>
                    <a:pt x="203" y="0"/>
                    <a:pt x="199"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3"/>
            <p:cNvSpPr/>
            <p:nvPr/>
          </p:nvSpPr>
          <p:spPr>
            <a:xfrm>
              <a:off x="5626287" y="2739094"/>
              <a:ext cx="121898" cy="69429"/>
            </a:xfrm>
            <a:custGeom>
              <a:avLst/>
              <a:gdLst/>
              <a:ahLst/>
              <a:cxnLst/>
              <a:rect l="l" t="t" r="r" b="b"/>
              <a:pathLst>
                <a:path w="604" h="344" extrusionOk="0">
                  <a:moveTo>
                    <a:pt x="333" y="0"/>
                  </a:moveTo>
                  <a:cubicBezTo>
                    <a:pt x="327" y="0"/>
                    <a:pt x="320" y="2"/>
                    <a:pt x="315" y="6"/>
                  </a:cubicBezTo>
                  <a:lnTo>
                    <a:pt x="218" y="87"/>
                  </a:lnTo>
                  <a:cubicBezTo>
                    <a:pt x="212" y="90"/>
                    <a:pt x="206" y="93"/>
                    <a:pt x="199" y="93"/>
                  </a:cubicBezTo>
                  <a:lnTo>
                    <a:pt x="31" y="93"/>
                  </a:lnTo>
                  <a:cubicBezTo>
                    <a:pt x="12" y="93"/>
                    <a:pt x="0" y="104"/>
                    <a:pt x="13" y="115"/>
                  </a:cubicBezTo>
                  <a:lnTo>
                    <a:pt x="115" y="191"/>
                  </a:lnTo>
                  <a:cubicBezTo>
                    <a:pt x="118" y="194"/>
                    <a:pt x="121" y="199"/>
                    <a:pt x="118" y="204"/>
                  </a:cubicBezTo>
                  <a:lnTo>
                    <a:pt x="64" y="296"/>
                  </a:lnTo>
                  <a:cubicBezTo>
                    <a:pt x="63" y="302"/>
                    <a:pt x="65" y="306"/>
                    <a:pt x="71" y="310"/>
                  </a:cubicBezTo>
                  <a:cubicBezTo>
                    <a:pt x="77" y="312"/>
                    <a:pt x="83" y="314"/>
                    <a:pt x="89" y="314"/>
                  </a:cubicBezTo>
                  <a:cubicBezTo>
                    <a:pt x="91" y="314"/>
                    <a:pt x="94" y="314"/>
                    <a:pt x="96" y="313"/>
                  </a:cubicBezTo>
                  <a:lnTo>
                    <a:pt x="254" y="281"/>
                  </a:lnTo>
                  <a:cubicBezTo>
                    <a:pt x="257" y="281"/>
                    <a:pt x="260" y="280"/>
                    <a:pt x="263" y="280"/>
                  </a:cubicBezTo>
                  <a:cubicBezTo>
                    <a:pt x="267" y="280"/>
                    <a:pt x="271" y="281"/>
                    <a:pt x="276" y="283"/>
                  </a:cubicBezTo>
                  <a:lnTo>
                    <a:pt x="411" y="341"/>
                  </a:lnTo>
                  <a:cubicBezTo>
                    <a:pt x="415" y="342"/>
                    <a:pt x="420" y="343"/>
                    <a:pt x="424" y="343"/>
                  </a:cubicBezTo>
                  <a:cubicBezTo>
                    <a:pt x="436" y="343"/>
                    <a:pt x="448" y="338"/>
                    <a:pt x="447" y="329"/>
                  </a:cubicBezTo>
                  <a:lnTo>
                    <a:pt x="444" y="232"/>
                  </a:lnTo>
                  <a:cubicBezTo>
                    <a:pt x="444" y="228"/>
                    <a:pt x="448" y="223"/>
                    <a:pt x="454" y="220"/>
                  </a:cubicBezTo>
                  <a:lnTo>
                    <a:pt x="590" y="164"/>
                  </a:lnTo>
                  <a:cubicBezTo>
                    <a:pt x="603" y="158"/>
                    <a:pt x="603" y="148"/>
                    <a:pt x="593" y="144"/>
                  </a:cubicBezTo>
                  <a:cubicBezTo>
                    <a:pt x="590" y="141"/>
                    <a:pt x="587" y="141"/>
                    <a:pt x="583" y="139"/>
                  </a:cubicBezTo>
                  <a:lnTo>
                    <a:pt x="422" y="112"/>
                  </a:lnTo>
                  <a:cubicBezTo>
                    <a:pt x="419" y="112"/>
                    <a:pt x="416" y="110"/>
                    <a:pt x="413" y="109"/>
                  </a:cubicBezTo>
                  <a:cubicBezTo>
                    <a:pt x="411" y="107"/>
                    <a:pt x="409" y="104"/>
                    <a:pt x="408" y="103"/>
                  </a:cubicBezTo>
                  <a:lnTo>
                    <a:pt x="357" y="10"/>
                  </a:lnTo>
                  <a:cubicBezTo>
                    <a:pt x="355" y="7"/>
                    <a:pt x="353" y="6"/>
                    <a:pt x="351" y="4"/>
                  </a:cubicBezTo>
                  <a:cubicBezTo>
                    <a:pt x="346" y="2"/>
                    <a:pt x="339" y="0"/>
                    <a:pt x="333"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3"/>
            <p:cNvSpPr/>
            <p:nvPr/>
          </p:nvSpPr>
          <p:spPr>
            <a:xfrm>
              <a:off x="5725177" y="2816596"/>
              <a:ext cx="22604" cy="34714"/>
            </a:xfrm>
            <a:custGeom>
              <a:avLst/>
              <a:gdLst/>
              <a:ahLst/>
              <a:cxnLst/>
              <a:rect l="l" t="t" r="r" b="b"/>
              <a:pathLst>
                <a:path w="112" h="172" extrusionOk="0">
                  <a:moveTo>
                    <a:pt x="0" y="0"/>
                  </a:moveTo>
                  <a:lnTo>
                    <a:pt x="0" y="79"/>
                  </a:lnTo>
                  <a:cubicBezTo>
                    <a:pt x="0" y="82"/>
                    <a:pt x="3" y="84"/>
                    <a:pt x="6" y="86"/>
                  </a:cubicBezTo>
                  <a:lnTo>
                    <a:pt x="108" y="164"/>
                  </a:lnTo>
                  <a:cubicBezTo>
                    <a:pt x="109" y="166"/>
                    <a:pt x="112" y="169"/>
                    <a:pt x="112" y="171"/>
                  </a:cubicBezTo>
                  <a:lnTo>
                    <a:pt x="112" y="95"/>
                  </a:lnTo>
                  <a:cubicBezTo>
                    <a:pt x="112" y="92"/>
                    <a:pt x="109" y="87"/>
                    <a:pt x="108" y="86"/>
                  </a:cubicBezTo>
                  <a:lnTo>
                    <a:pt x="6" y="9"/>
                  </a:lnTo>
                  <a:cubicBezTo>
                    <a:pt x="3" y="8"/>
                    <a:pt x="0" y="3"/>
                    <a:pt x="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3"/>
            <p:cNvSpPr/>
            <p:nvPr/>
          </p:nvSpPr>
          <p:spPr>
            <a:xfrm>
              <a:off x="5813170" y="2826283"/>
              <a:ext cx="31887" cy="31687"/>
            </a:xfrm>
            <a:custGeom>
              <a:avLst/>
              <a:gdLst/>
              <a:ahLst/>
              <a:cxnLst/>
              <a:rect l="l" t="t" r="r" b="b"/>
              <a:pathLst>
                <a:path w="158" h="157" extrusionOk="0">
                  <a:moveTo>
                    <a:pt x="157" y="0"/>
                  </a:moveTo>
                  <a:cubicBezTo>
                    <a:pt x="157" y="4"/>
                    <a:pt x="154" y="7"/>
                    <a:pt x="147" y="10"/>
                  </a:cubicBezTo>
                  <a:lnTo>
                    <a:pt x="11" y="68"/>
                  </a:lnTo>
                  <a:cubicBezTo>
                    <a:pt x="4" y="70"/>
                    <a:pt x="1" y="74"/>
                    <a:pt x="1" y="78"/>
                  </a:cubicBezTo>
                  <a:lnTo>
                    <a:pt x="1" y="157"/>
                  </a:lnTo>
                  <a:cubicBezTo>
                    <a:pt x="1" y="151"/>
                    <a:pt x="4" y="148"/>
                    <a:pt x="11" y="145"/>
                  </a:cubicBezTo>
                  <a:lnTo>
                    <a:pt x="147" y="89"/>
                  </a:lnTo>
                  <a:cubicBezTo>
                    <a:pt x="154" y="86"/>
                    <a:pt x="157" y="81"/>
                    <a:pt x="157" y="77"/>
                  </a:cubicBezTo>
                  <a:lnTo>
                    <a:pt x="157"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3"/>
            <p:cNvSpPr/>
            <p:nvPr/>
          </p:nvSpPr>
          <p:spPr>
            <a:xfrm>
              <a:off x="5736479" y="2851714"/>
              <a:ext cx="77498" cy="28458"/>
            </a:xfrm>
            <a:custGeom>
              <a:avLst/>
              <a:gdLst/>
              <a:ahLst/>
              <a:cxnLst/>
              <a:rect l="l" t="t" r="r" b="b"/>
              <a:pathLst>
                <a:path w="384" h="141" extrusionOk="0">
                  <a:moveTo>
                    <a:pt x="199" y="1"/>
                  </a:moveTo>
                  <a:cubicBezTo>
                    <a:pt x="196" y="1"/>
                    <a:pt x="193" y="1"/>
                    <a:pt x="191" y="2"/>
                  </a:cubicBezTo>
                  <a:lnTo>
                    <a:pt x="31" y="34"/>
                  </a:lnTo>
                  <a:cubicBezTo>
                    <a:pt x="28" y="34"/>
                    <a:pt x="25" y="35"/>
                    <a:pt x="22" y="35"/>
                  </a:cubicBezTo>
                  <a:cubicBezTo>
                    <a:pt x="16" y="35"/>
                    <a:pt x="11" y="34"/>
                    <a:pt x="7" y="31"/>
                  </a:cubicBezTo>
                  <a:cubicBezTo>
                    <a:pt x="4" y="29"/>
                    <a:pt x="1" y="25"/>
                    <a:pt x="1" y="22"/>
                  </a:cubicBezTo>
                  <a:lnTo>
                    <a:pt x="1" y="99"/>
                  </a:lnTo>
                  <a:cubicBezTo>
                    <a:pt x="1" y="103"/>
                    <a:pt x="4" y="106"/>
                    <a:pt x="7" y="109"/>
                  </a:cubicBezTo>
                  <a:cubicBezTo>
                    <a:pt x="12" y="111"/>
                    <a:pt x="18" y="113"/>
                    <a:pt x="24" y="113"/>
                  </a:cubicBezTo>
                  <a:cubicBezTo>
                    <a:pt x="27" y="113"/>
                    <a:pt x="29" y="112"/>
                    <a:pt x="31" y="112"/>
                  </a:cubicBezTo>
                  <a:lnTo>
                    <a:pt x="191" y="80"/>
                  </a:lnTo>
                  <a:cubicBezTo>
                    <a:pt x="193" y="79"/>
                    <a:pt x="196" y="78"/>
                    <a:pt x="198" y="78"/>
                  </a:cubicBezTo>
                  <a:cubicBezTo>
                    <a:pt x="203" y="78"/>
                    <a:pt x="208" y="80"/>
                    <a:pt x="211" y="82"/>
                  </a:cubicBezTo>
                  <a:lnTo>
                    <a:pt x="347" y="138"/>
                  </a:lnTo>
                  <a:cubicBezTo>
                    <a:pt x="351" y="140"/>
                    <a:pt x="356" y="141"/>
                    <a:pt x="361" y="141"/>
                  </a:cubicBezTo>
                  <a:cubicBezTo>
                    <a:pt x="372" y="141"/>
                    <a:pt x="384" y="135"/>
                    <a:pt x="384" y="128"/>
                  </a:cubicBezTo>
                  <a:lnTo>
                    <a:pt x="384" y="50"/>
                  </a:lnTo>
                  <a:cubicBezTo>
                    <a:pt x="384" y="58"/>
                    <a:pt x="372" y="64"/>
                    <a:pt x="361" y="64"/>
                  </a:cubicBezTo>
                  <a:cubicBezTo>
                    <a:pt x="356" y="64"/>
                    <a:pt x="351" y="63"/>
                    <a:pt x="347" y="61"/>
                  </a:cubicBezTo>
                  <a:lnTo>
                    <a:pt x="211" y="3"/>
                  </a:lnTo>
                  <a:cubicBezTo>
                    <a:pt x="208" y="2"/>
                    <a:pt x="203" y="1"/>
                    <a:pt x="199"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3"/>
            <p:cNvSpPr/>
            <p:nvPr/>
          </p:nvSpPr>
          <p:spPr>
            <a:xfrm>
              <a:off x="5723765" y="2795606"/>
              <a:ext cx="121494" cy="69227"/>
            </a:xfrm>
            <a:custGeom>
              <a:avLst/>
              <a:gdLst/>
              <a:ahLst/>
              <a:cxnLst/>
              <a:rect l="l" t="t" r="r" b="b"/>
              <a:pathLst>
                <a:path w="602" h="343" extrusionOk="0">
                  <a:moveTo>
                    <a:pt x="333" y="0"/>
                  </a:moveTo>
                  <a:cubicBezTo>
                    <a:pt x="326" y="0"/>
                    <a:pt x="320" y="2"/>
                    <a:pt x="315" y="6"/>
                  </a:cubicBezTo>
                  <a:lnTo>
                    <a:pt x="218" y="85"/>
                  </a:lnTo>
                  <a:cubicBezTo>
                    <a:pt x="212" y="90"/>
                    <a:pt x="206" y="91"/>
                    <a:pt x="199" y="91"/>
                  </a:cubicBezTo>
                  <a:lnTo>
                    <a:pt x="30" y="91"/>
                  </a:lnTo>
                  <a:cubicBezTo>
                    <a:pt x="12" y="91"/>
                    <a:pt x="0" y="104"/>
                    <a:pt x="12" y="113"/>
                  </a:cubicBezTo>
                  <a:lnTo>
                    <a:pt x="113" y="191"/>
                  </a:lnTo>
                  <a:cubicBezTo>
                    <a:pt x="117" y="193"/>
                    <a:pt x="119" y="199"/>
                    <a:pt x="117" y="203"/>
                  </a:cubicBezTo>
                  <a:lnTo>
                    <a:pt x="64" y="296"/>
                  </a:lnTo>
                  <a:cubicBezTo>
                    <a:pt x="61" y="300"/>
                    <a:pt x="64" y="306"/>
                    <a:pt x="70" y="309"/>
                  </a:cubicBezTo>
                  <a:cubicBezTo>
                    <a:pt x="74" y="312"/>
                    <a:pt x="79" y="313"/>
                    <a:pt x="85" y="313"/>
                  </a:cubicBezTo>
                  <a:cubicBezTo>
                    <a:pt x="88" y="313"/>
                    <a:pt x="91" y="312"/>
                    <a:pt x="94" y="312"/>
                  </a:cubicBezTo>
                  <a:lnTo>
                    <a:pt x="252" y="280"/>
                  </a:lnTo>
                  <a:cubicBezTo>
                    <a:pt x="255" y="279"/>
                    <a:pt x="258" y="279"/>
                    <a:pt x="261" y="279"/>
                  </a:cubicBezTo>
                  <a:cubicBezTo>
                    <a:pt x="266" y="279"/>
                    <a:pt x="270" y="280"/>
                    <a:pt x="274" y="281"/>
                  </a:cubicBezTo>
                  <a:lnTo>
                    <a:pt x="410" y="339"/>
                  </a:lnTo>
                  <a:cubicBezTo>
                    <a:pt x="414" y="341"/>
                    <a:pt x="419" y="342"/>
                    <a:pt x="424" y="342"/>
                  </a:cubicBezTo>
                  <a:cubicBezTo>
                    <a:pt x="435" y="342"/>
                    <a:pt x="447" y="336"/>
                    <a:pt x="447" y="328"/>
                  </a:cubicBezTo>
                  <a:lnTo>
                    <a:pt x="442" y="230"/>
                  </a:lnTo>
                  <a:cubicBezTo>
                    <a:pt x="442" y="226"/>
                    <a:pt x="447" y="222"/>
                    <a:pt x="452" y="220"/>
                  </a:cubicBezTo>
                  <a:lnTo>
                    <a:pt x="589" y="162"/>
                  </a:lnTo>
                  <a:cubicBezTo>
                    <a:pt x="602" y="158"/>
                    <a:pt x="602" y="148"/>
                    <a:pt x="592" y="142"/>
                  </a:cubicBezTo>
                  <a:cubicBezTo>
                    <a:pt x="589" y="141"/>
                    <a:pt x="586" y="139"/>
                    <a:pt x="583" y="139"/>
                  </a:cubicBezTo>
                  <a:lnTo>
                    <a:pt x="422" y="110"/>
                  </a:lnTo>
                  <a:cubicBezTo>
                    <a:pt x="418" y="110"/>
                    <a:pt x="415" y="109"/>
                    <a:pt x="412" y="107"/>
                  </a:cubicBezTo>
                  <a:cubicBezTo>
                    <a:pt x="409" y="106"/>
                    <a:pt x="408" y="104"/>
                    <a:pt x="406" y="101"/>
                  </a:cubicBezTo>
                  <a:lnTo>
                    <a:pt x="355" y="9"/>
                  </a:lnTo>
                  <a:cubicBezTo>
                    <a:pt x="354" y="7"/>
                    <a:pt x="352" y="6"/>
                    <a:pt x="350" y="4"/>
                  </a:cubicBezTo>
                  <a:cubicBezTo>
                    <a:pt x="344" y="2"/>
                    <a:pt x="338" y="0"/>
                    <a:pt x="333"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usser2">
            <a:extLst>
              <a:ext uri="{FF2B5EF4-FFF2-40B4-BE49-F238E27FC236}">
                <a16:creationId xmlns:a16="http://schemas.microsoft.com/office/drawing/2014/main" id="{B27F3564-9F0C-4F1C-BEDA-E5E704B8184A}"/>
              </a:ext>
            </a:extLst>
          </p:cNvPr>
          <p:cNvGrpSpPr/>
          <p:nvPr/>
        </p:nvGrpSpPr>
        <p:grpSpPr>
          <a:xfrm>
            <a:off x="5780072" y="1557394"/>
            <a:ext cx="756210" cy="910646"/>
            <a:chOff x="5780072" y="1557394"/>
            <a:chExt cx="756210" cy="910646"/>
          </a:xfrm>
        </p:grpSpPr>
        <p:sp>
          <p:nvSpPr>
            <p:cNvPr id="1932" name="Google Shape;1932;p33"/>
            <p:cNvSpPr/>
            <p:nvPr/>
          </p:nvSpPr>
          <p:spPr>
            <a:xfrm>
              <a:off x="5780072" y="1557394"/>
              <a:ext cx="731992" cy="709625"/>
            </a:xfrm>
            <a:custGeom>
              <a:avLst/>
              <a:gdLst/>
              <a:ahLst/>
              <a:cxnLst/>
              <a:rect l="l" t="t" r="r" b="b"/>
              <a:pathLst>
                <a:path w="3627" h="3516" extrusionOk="0">
                  <a:moveTo>
                    <a:pt x="1780" y="1"/>
                  </a:moveTo>
                  <a:cubicBezTo>
                    <a:pt x="945" y="1"/>
                    <a:pt x="633" y="639"/>
                    <a:pt x="633" y="639"/>
                  </a:cubicBezTo>
                  <a:lnTo>
                    <a:pt x="633" y="641"/>
                  </a:lnTo>
                  <a:cubicBezTo>
                    <a:pt x="633" y="641"/>
                    <a:pt x="332" y="1096"/>
                    <a:pt x="417" y="1837"/>
                  </a:cubicBezTo>
                  <a:cubicBezTo>
                    <a:pt x="465" y="2252"/>
                    <a:pt x="1" y="2594"/>
                    <a:pt x="332" y="3019"/>
                  </a:cubicBezTo>
                  <a:cubicBezTo>
                    <a:pt x="603" y="3368"/>
                    <a:pt x="1134" y="3516"/>
                    <a:pt x="1684" y="3516"/>
                  </a:cubicBezTo>
                  <a:cubicBezTo>
                    <a:pt x="2627" y="3516"/>
                    <a:pt x="3626" y="3082"/>
                    <a:pt x="3475" y="2489"/>
                  </a:cubicBezTo>
                  <a:cubicBezTo>
                    <a:pt x="3220" y="1480"/>
                    <a:pt x="3239" y="1785"/>
                    <a:pt x="3091" y="1071"/>
                  </a:cubicBezTo>
                  <a:cubicBezTo>
                    <a:pt x="2976" y="512"/>
                    <a:pt x="2427" y="63"/>
                    <a:pt x="2038" y="20"/>
                  </a:cubicBezTo>
                  <a:cubicBezTo>
                    <a:pt x="1947" y="7"/>
                    <a:pt x="1861" y="1"/>
                    <a:pt x="1780"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3"/>
            <p:cNvSpPr/>
            <p:nvPr/>
          </p:nvSpPr>
          <p:spPr>
            <a:xfrm>
              <a:off x="5901566" y="2104145"/>
              <a:ext cx="525533" cy="363895"/>
            </a:xfrm>
            <a:custGeom>
              <a:avLst/>
              <a:gdLst/>
              <a:ahLst/>
              <a:cxnLst/>
              <a:rect l="l" t="t" r="r" b="b"/>
              <a:pathLst>
                <a:path w="2604" h="1803" extrusionOk="0">
                  <a:moveTo>
                    <a:pt x="1530" y="0"/>
                  </a:moveTo>
                  <a:cubicBezTo>
                    <a:pt x="1386" y="0"/>
                    <a:pt x="1220" y="29"/>
                    <a:pt x="1087" y="76"/>
                  </a:cubicBezTo>
                  <a:cubicBezTo>
                    <a:pt x="318" y="304"/>
                    <a:pt x="44" y="1055"/>
                    <a:pt x="1" y="1264"/>
                  </a:cubicBezTo>
                  <a:cubicBezTo>
                    <a:pt x="467" y="1619"/>
                    <a:pt x="1030" y="1802"/>
                    <a:pt x="1598" y="1802"/>
                  </a:cubicBezTo>
                  <a:cubicBezTo>
                    <a:pt x="1931" y="1802"/>
                    <a:pt x="2266" y="1739"/>
                    <a:pt x="2585" y="1610"/>
                  </a:cubicBezTo>
                  <a:cubicBezTo>
                    <a:pt x="2604" y="977"/>
                    <a:pt x="2372" y="449"/>
                    <a:pt x="1803" y="59"/>
                  </a:cubicBezTo>
                  <a:cubicBezTo>
                    <a:pt x="1745" y="18"/>
                    <a:pt x="1644" y="0"/>
                    <a:pt x="153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3"/>
            <p:cNvSpPr/>
            <p:nvPr/>
          </p:nvSpPr>
          <p:spPr>
            <a:xfrm>
              <a:off x="5901969" y="1730764"/>
              <a:ext cx="334412" cy="430498"/>
            </a:xfrm>
            <a:custGeom>
              <a:avLst/>
              <a:gdLst/>
              <a:ahLst/>
              <a:cxnLst/>
              <a:rect l="l" t="t" r="r" b="b"/>
              <a:pathLst>
                <a:path w="1657" h="2133" extrusionOk="0">
                  <a:moveTo>
                    <a:pt x="278" y="1"/>
                  </a:moveTo>
                  <a:cubicBezTo>
                    <a:pt x="229" y="1"/>
                    <a:pt x="0" y="418"/>
                    <a:pt x="2" y="988"/>
                  </a:cubicBezTo>
                  <a:cubicBezTo>
                    <a:pt x="9" y="1148"/>
                    <a:pt x="65" y="1400"/>
                    <a:pt x="170" y="1522"/>
                  </a:cubicBezTo>
                  <a:cubicBezTo>
                    <a:pt x="335" y="1713"/>
                    <a:pt x="551" y="1815"/>
                    <a:pt x="761" y="1883"/>
                  </a:cubicBezTo>
                  <a:cubicBezTo>
                    <a:pt x="828" y="1903"/>
                    <a:pt x="831" y="2115"/>
                    <a:pt x="892" y="2125"/>
                  </a:cubicBezTo>
                  <a:cubicBezTo>
                    <a:pt x="922" y="2130"/>
                    <a:pt x="952" y="2132"/>
                    <a:pt x="981" y="2132"/>
                  </a:cubicBezTo>
                  <a:cubicBezTo>
                    <a:pt x="1304" y="2132"/>
                    <a:pt x="1568" y="1849"/>
                    <a:pt x="1568" y="1849"/>
                  </a:cubicBezTo>
                  <a:cubicBezTo>
                    <a:pt x="1568" y="1849"/>
                    <a:pt x="1462" y="1715"/>
                    <a:pt x="1452" y="1635"/>
                  </a:cubicBezTo>
                  <a:cubicBezTo>
                    <a:pt x="1656" y="1442"/>
                    <a:pt x="338" y="191"/>
                    <a:pt x="286" y="6"/>
                  </a:cubicBezTo>
                  <a:lnTo>
                    <a:pt x="286" y="8"/>
                  </a:lnTo>
                  <a:cubicBezTo>
                    <a:pt x="284" y="3"/>
                    <a:pt x="282" y="1"/>
                    <a:pt x="278"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3"/>
            <p:cNvSpPr/>
            <p:nvPr/>
          </p:nvSpPr>
          <p:spPr>
            <a:xfrm>
              <a:off x="6055553" y="2068421"/>
              <a:ext cx="113825" cy="53888"/>
            </a:xfrm>
            <a:custGeom>
              <a:avLst/>
              <a:gdLst/>
              <a:ahLst/>
              <a:cxnLst/>
              <a:rect l="l" t="t" r="r" b="b"/>
              <a:pathLst>
                <a:path w="564" h="267" extrusionOk="0">
                  <a:moveTo>
                    <a:pt x="557" y="1"/>
                  </a:moveTo>
                  <a:lnTo>
                    <a:pt x="557" y="1"/>
                  </a:lnTo>
                  <a:cubicBezTo>
                    <a:pt x="431" y="100"/>
                    <a:pt x="45" y="198"/>
                    <a:pt x="0" y="208"/>
                  </a:cubicBezTo>
                  <a:cubicBezTo>
                    <a:pt x="35" y="224"/>
                    <a:pt x="35" y="243"/>
                    <a:pt x="45" y="266"/>
                  </a:cubicBezTo>
                  <a:cubicBezTo>
                    <a:pt x="563" y="97"/>
                    <a:pt x="557" y="1"/>
                    <a:pt x="557"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3"/>
            <p:cNvSpPr/>
            <p:nvPr/>
          </p:nvSpPr>
          <p:spPr>
            <a:xfrm>
              <a:off x="5874119" y="1633887"/>
              <a:ext cx="471244" cy="463800"/>
            </a:xfrm>
            <a:custGeom>
              <a:avLst/>
              <a:gdLst/>
              <a:ahLst/>
              <a:cxnLst/>
              <a:rect l="l" t="t" r="r" b="b"/>
              <a:pathLst>
                <a:path w="2335" h="2298" extrusionOk="0">
                  <a:moveTo>
                    <a:pt x="1137" y="1"/>
                  </a:moveTo>
                  <a:cubicBezTo>
                    <a:pt x="897" y="1"/>
                    <a:pt x="651" y="80"/>
                    <a:pt x="440" y="298"/>
                  </a:cubicBezTo>
                  <a:cubicBezTo>
                    <a:pt x="440" y="298"/>
                    <a:pt x="263" y="536"/>
                    <a:pt x="138" y="936"/>
                  </a:cubicBezTo>
                  <a:cubicBezTo>
                    <a:pt x="0" y="1377"/>
                    <a:pt x="137" y="2154"/>
                    <a:pt x="759" y="2271"/>
                  </a:cubicBezTo>
                  <a:cubicBezTo>
                    <a:pt x="853" y="2289"/>
                    <a:pt x="941" y="2298"/>
                    <a:pt x="1022" y="2298"/>
                  </a:cubicBezTo>
                  <a:cubicBezTo>
                    <a:pt x="1479" y="2298"/>
                    <a:pt x="1739" y="2039"/>
                    <a:pt x="1891" y="1783"/>
                  </a:cubicBezTo>
                  <a:cubicBezTo>
                    <a:pt x="1891" y="1783"/>
                    <a:pt x="2109" y="1777"/>
                    <a:pt x="2125" y="1545"/>
                  </a:cubicBezTo>
                  <a:cubicBezTo>
                    <a:pt x="2129" y="1469"/>
                    <a:pt x="2126" y="1403"/>
                    <a:pt x="2061" y="1369"/>
                  </a:cubicBezTo>
                  <a:cubicBezTo>
                    <a:pt x="2061" y="1369"/>
                    <a:pt x="2335" y="742"/>
                    <a:pt x="2219" y="518"/>
                  </a:cubicBezTo>
                  <a:cubicBezTo>
                    <a:pt x="2140" y="365"/>
                    <a:pt x="1651" y="1"/>
                    <a:pt x="1137"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3"/>
            <p:cNvSpPr/>
            <p:nvPr/>
          </p:nvSpPr>
          <p:spPr>
            <a:xfrm>
              <a:off x="5868871" y="1573742"/>
              <a:ext cx="498086" cy="354005"/>
            </a:xfrm>
            <a:custGeom>
              <a:avLst/>
              <a:gdLst/>
              <a:ahLst/>
              <a:cxnLst/>
              <a:rect l="l" t="t" r="r" b="b"/>
              <a:pathLst>
                <a:path w="2468" h="1754" extrusionOk="0">
                  <a:moveTo>
                    <a:pt x="1306" y="1"/>
                  </a:moveTo>
                  <a:cubicBezTo>
                    <a:pt x="1152" y="1"/>
                    <a:pt x="956" y="24"/>
                    <a:pt x="760" y="110"/>
                  </a:cubicBezTo>
                  <a:cubicBezTo>
                    <a:pt x="366" y="284"/>
                    <a:pt x="74" y="747"/>
                    <a:pt x="34" y="1077"/>
                  </a:cubicBezTo>
                  <a:cubicBezTo>
                    <a:pt x="0" y="1350"/>
                    <a:pt x="100" y="1635"/>
                    <a:pt x="115" y="1635"/>
                  </a:cubicBezTo>
                  <a:cubicBezTo>
                    <a:pt x="116" y="1635"/>
                    <a:pt x="117" y="1633"/>
                    <a:pt x="116" y="1628"/>
                  </a:cubicBezTo>
                  <a:cubicBezTo>
                    <a:pt x="113" y="1569"/>
                    <a:pt x="70" y="1366"/>
                    <a:pt x="354" y="854"/>
                  </a:cubicBezTo>
                  <a:cubicBezTo>
                    <a:pt x="503" y="941"/>
                    <a:pt x="912" y="1247"/>
                    <a:pt x="1446" y="1414"/>
                  </a:cubicBezTo>
                  <a:cubicBezTo>
                    <a:pt x="1729" y="1502"/>
                    <a:pt x="1844" y="1734"/>
                    <a:pt x="1901" y="1734"/>
                  </a:cubicBezTo>
                  <a:cubicBezTo>
                    <a:pt x="1909" y="1734"/>
                    <a:pt x="1916" y="1729"/>
                    <a:pt x="1922" y="1720"/>
                  </a:cubicBezTo>
                  <a:cubicBezTo>
                    <a:pt x="1945" y="1682"/>
                    <a:pt x="1982" y="1662"/>
                    <a:pt x="2034" y="1662"/>
                  </a:cubicBezTo>
                  <a:cubicBezTo>
                    <a:pt x="2097" y="1662"/>
                    <a:pt x="2182" y="1691"/>
                    <a:pt x="2291" y="1752"/>
                  </a:cubicBezTo>
                  <a:cubicBezTo>
                    <a:pt x="2294" y="1753"/>
                    <a:pt x="2296" y="1753"/>
                    <a:pt x="2299" y="1753"/>
                  </a:cubicBezTo>
                  <a:cubicBezTo>
                    <a:pt x="2378" y="1753"/>
                    <a:pt x="2468" y="1069"/>
                    <a:pt x="2304" y="635"/>
                  </a:cubicBezTo>
                  <a:cubicBezTo>
                    <a:pt x="2133" y="178"/>
                    <a:pt x="1768" y="88"/>
                    <a:pt x="1607" y="32"/>
                  </a:cubicBezTo>
                  <a:cubicBezTo>
                    <a:pt x="1607" y="32"/>
                    <a:pt x="1485" y="1"/>
                    <a:pt x="1306"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3"/>
            <p:cNvSpPr/>
            <p:nvPr/>
          </p:nvSpPr>
          <p:spPr>
            <a:xfrm>
              <a:off x="6004089" y="1875676"/>
              <a:ext cx="40565" cy="78309"/>
            </a:xfrm>
            <a:custGeom>
              <a:avLst/>
              <a:gdLst/>
              <a:ahLst/>
              <a:cxnLst/>
              <a:rect l="l" t="t" r="r" b="b"/>
              <a:pathLst>
                <a:path w="201" h="388" extrusionOk="0">
                  <a:moveTo>
                    <a:pt x="171" y="1"/>
                  </a:moveTo>
                  <a:cubicBezTo>
                    <a:pt x="168" y="1"/>
                    <a:pt x="164" y="3"/>
                    <a:pt x="163" y="6"/>
                  </a:cubicBezTo>
                  <a:cubicBezTo>
                    <a:pt x="122" y="87"/>
                    <a:pt x="25" y="283"/>
                    <a:pt x="18" y="293"/>
                  </a:cubicBezTo>
                  <a:cubicBezTo>
                    <a:pt x="0" y="319"/>
                    <a:pt x="36" y="360"/>
                    <a:pt x="87" y="377"/>
                  </a:cubicBezTo>
                  <a:cubicBezTo>
                    <a:pt x="109" y="384"/>
                    <a:pt x="129" y="387"/>
                    <a:pt x="147" y="387"/>
                  </a:cubicBezTo>
                  <a:cubicBezTo>
                    <a:pt x="176" y="387"/>
                    <a:pt x="197" y="379"/>
                    <a:pt x="200" y="369"/>
                  </a:cubicBezTo>
                  <a:lnTo>
                    <a:pt x="181" y="10"/>
                  </a:lnTo>
                  <a:cubicBezTo>
                    <a:pt x="181" y="4"/>
                    <a:pt x="176" y="1"/>
                    <a:pt x="171"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3"/>
            <p:cNvSpPr/>
            <p:nvPr/>
          </p:nvSpPr>
          <p:spPr>
            <a:xfrm>
              <a:off x="5946975" y="1856301"/>
              <a:ext cx="18971" cy="26238"/>
            </a:xfrm>
            <a:custGeom>
              <a:avLst/>
              <a:gdLst/>
              <a:ahLst/>
              <a:cxnLst/>
              <a:rect l="l" t="t" r="r" b="b"/>
              <a:pathLst>
                <a:path w="94" h="130" extrusionOk="0">
                  <a:moveTo>
                    <a:pt x="45" y="1"/>
                  </a:moveTo>
                  <a:cubicBezTo>
                    <a:pt x="19" y="2"/>
                    <a:pt x="0" y="31"/>
                    <a:pt x="0" y="66"/>
                  </a:cubicBezTo>
                  <a:cubicBezTo>
                    <a:pt x="0" y="102"/>
                    <a:pt x="22" y="130"/>
                    <a:pt x="48" y="130"/>
                  </a:cubicBezTo>
                  <a:cubicBezTo>
                    <a:pt x="73" y="128"/>
                    <a:pt x="93" y="99"/>
                    <a:pt x="93" y="64"/>
                  </a:cubicBezTo>
                  <a:cubicBezTo>
                    <a:pt x="92" y="28"/>
                    <a:pt x="70" y="1"/>
                    <a:pt x="45"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3"/>
            <p:cNvSpPr/>
            <p:nvPr/>
          </p:nvSpPr>
          <p:spPr>
            <a:xfrm>
              <a:off x="6107621" y="1879107"/>
              <a:ext cx="18971" cy="26036"/>
            </a:xfrm>
            <a:custGeom>
              <a:avLst/>
              <a:gdLst/>
              <a:ahLst/>
              <a:cxnLst/>
              <a:rect l="l" t="t" r="r" b="b"/>
              <a:pathLst>
                <a:path w="94" h="129" extrusionOk="0">
                  <a:moveTo>
                    <a:pt x="47" y="1"/>
                  </a:moveTo>
                  <a:cubicBezTo>
                    <a:pt x="22" y="1"/>
                    <a:pt x="1" y="28"/>
                    <a:pt x="1" y="65"/>
                  </a:cubicBezTo>
                  <a:cubicBezTo>
                    <a:pt x="1" y="99"/>
                    <a:pt x="19" y="128"/>
                    <a:pt x="45" y="128"/>
                  </a:cubicBezTo>
                  <a:cubicBezTo>
                    <a:pt x="46" y="128"/>
                    <a:pt x="47" y="128"/>
                    <a:pt x="47" y="128"/>
                  </a:cubicBezTo>
                  <a:cubicBezTo>
                    <a:pt x="71" y="128"/>
                    <a:pt x="92" y="100"/>
                    <a:pt x="92" y="66"/>
                  </a:cubicBezTo>
                  <a:cubicBezTo>
                    <a:pt x="93" y="30"/>
                    <a:pt x="73" y="1"/>
                    <a:pt x="47"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3"/>
            <p:cNvSpPr/>
            <p:nvPr/>
          </p:nvSpPr>
          <p:spPr>
            <a:xfrm>
              <a:off x="5977651" y="1965691"/>
              <a:ext cx="95258" cy="47631"/>
            </a:xfrm>
            <a:custGeom>
              <a:avLst/>
              <a:gdLst/>
              <a:ahLst/>
              <a:cxnLst/>
              <a:rect l="l" t="t" r="r" b="b"/>
              <a:pathLst>
                <a:path w="472" h="236" extrusionOk="0">
                  <a:moveTo>
                    <a:pt x="59" y="1"/>
                  </a:moveTo>
                  <a:cubicBezTo>
                    <a:pt x="52" y="1"/>
                    <a:pt x="46" y="4"/>
                    <a:pt x="41" y="10"/>
                  </a:cubicBezTo>
                  <a:cubicBezTo>
                    <a:pt x="33" y="19"/>
                    <a:pt x="0" y="235"/>
                    <a:pt x="249" y="235"/>
                  </a:cubicBezTo>
                  <a:cubicBezTo>
                    <a:pt x="259" y="235"/>
                    <a:pt x="270" y="235"/>
                    <a:pt x="281" y="234"/>
                  </a:cubicBezTo>
                  <a:cubicBezTo>
                    <a:pt x="460" y="216"/>
                    <a:pt x="472" y="43"/>
                    <a:pt x="463" y="33"/>
                  </a:cubicBezTo>
                  <a:cubicBezTo>
                    <a:pt x="459" y="27"/>
                    <a:pt x="452" y="23"/>
                    <a:pt x="445" y="23"/>
                  </a:cubicBezTo>
                  <a:cubicBezTo>
                    <a:pt x="440" y="23"/>
                    <a:pt x="435" y="25"/>
                    <a:pt x="431" y="28"/>
                  </a:cubicBezTo>
                  <a:cubicBezTo>
                    <a:pt x="428" y="30"/>
                    <a:pt x="344" y="56"/>
                    <a:pt x="251" y="56"/>
                  </a:cubicBezTo>
                  <a:cubicBezTo>
                    <a:pt x="189" y="56"/>
                    <a:pt x="122" y="44"/>
                    <a:pt x="73" y="5"/>
                  </a:cubicBezTo>
                  <a:cubicBezTo>
                    <a:pt x="69" y="2"/>
                    <a:pt x="64"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3"/>
            <p:cNvSpPr/>
            <p:nvPr/>
          </p:nvSpPr>
          <p:spPr>
            <a:xfrm>
              <a:off x="6114685" y="1911399"/>
              <a:ext cx="45813" cy="32091"/>
            </a:xfrm>
            <a:custGeom>
              <a:avLst/>
              <a:gdLst/>
              <a:ahLst/>
              <a:cxnLst/>
              <a:rect l="l" t="t" r="r" b="b"/>
              <a:pathLst>
                <a:path w="227" h="159" extrusionOk="0">
                  <a:moveTo>
                    <a:pt x="111" y="0"/>
                  </a:moveTo>
                  <a:cubicBezTo>
                    <a:pt x="51" y="0"/>
                    <a:pt x="3" y="34"/>
                    <a:pt x="2" y="76"/>
                  </a:cubicBezTo>
                  <a:cubicBezTo>
                    <a:pt x="0" y="118"/>
                    <a:pt x="48" y="157"/>
                    <a:pt x="111" y="158"/>
                  </a:cubicBezTo>
                  <a:lnTo>
                    <a:pt x="116" y="158"/>
                  </a:lnTo>
                  <a:cubicBezTo>
                    <a:pt x="176" y="158"/>
                    <a:pt x="224" y="126"/>
                    <a:pt x="225" y="84"/>
                  </a:cubicBezTo>
                  <a:cubicBezTo>
                    <a:pt x="227" y="41"/>
                    <a:pt x="179" y="3"/>
                    <a:pt x="116"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3"/>
            <p:cNvSpPr/>
            <p:nvPr/>
          </p:nvSpPr>
          <p:spPr>
            <a:xfrm>
              <a:off x="5900355" y="1881731"/>
              <a:ext cx="46216" cy="32494"/>
            </a:xfrm>
            <a:custGeom>
              <a:avLst/>
              <a:gdLst/>
              <a:ahLst/>
              <a:cxnLst/>
              <a:rect l="l" t="t" r="r" b="b"/>
              <a:pathLst>
                <a:path w="229" h="161" extrusionOk="0">
                  <a:moveTo>
                    <a:pt x="113" y="1"/>
                  </a:moveTo>
                  <a:cubicBezTo>
                    <a:pt x="53" y="1"/>
                    <a:pt x="5" y="34"/>
                    <a:pt x="4" y="76"/>
                  </a:cubicBezTo>
                  <a:cubicBezTo>
                    <a:pt x="1" y="118"/>
                    <a:pt x="50" y="157"/>
                    <a:pt x="113" y="160"/>
                  </a:cubicBezTo>
                  <a:lnTo>
                    <a:pt x="118" y="160"/>
                  </a:lnTo>
                  <a:cubicBezTo>
                    <a:pt x="178" y="160"/>
                    <a:pt x="226" y="127"/>
                    <a:pt x="227" y="85"/>
                  </a:cubicBezTo>
                  <a:cubicBezTo>
                    <a:pt x="229" y="43"/>
                    <a:pt x="179" y="4"/>
                    <a:pt x="118"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3"/>
            <p:cNvSpPr/>
            <p:nvPr/>
          </p:nvSpPr>
          <p:spPr>
            <a:xfrm>
              <a:off x="6104191" y="1881731"/>
              <a:ext cx="432091" cy="392756"/>
            </a:xfrm>
            <a:custGeom>
              <a:avLst/>
              <a:gdLst/>
              <a:ahLst/>
              <a:cxnLst/>
              <a:rect l="l" t="t" r="r" b="b"/>
              <a:pathLst>
                <a:path w="2141" h="1946" extrusionOk="0">
                  <a:moveTo>
                    <a:pt x="1617" y="1"/>
                  </a:moveTo>
                  <a:lnTo>
                    <a:pt x="450" y="887"/>
                  </a:lnTo>
                  <a:cubicBezTo>
                    <a:pt x="450" y="887"/>
                    <a:pt x="0" y="1193"/>
                    <a:pt x="374" y="1570"/>
                  </a:cubicBezTo>
                  <a:cubicBezTo>
                    <a:pt x="657" y="1857"/>
                    <a:pt x="927" y="1945"/>
                    <a:pt x="1162" y="1945"/>
                  </a:cubicBezTo>
                  <a:cubicBezTo>
                    <a:pt x="1288" y="1945"/>
                    <a:pt x="1404" y="1920"/>
                    <a:pt x="1507" y="1886"/>
                  </a:cubicBezTo>
                  <a:cubicBezTo>
                    <a:pt x="1808" y="1787"/>
                    <a:pt x="2140" y="1387"/>
                    <a:pt x="1884" y="740"/>
                  </a:cubicBezTo>
                  <a:cubicBezTo>
                    <a:pt x="1700" y="273"/>
                    <a:pt x="1617" y="1"/>
                    <a:pt x="1617"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3"/>
            <p:cNvSpPr/>
            <p:nvPr/>
          </p:nvSpPr>
          <p:spPr>
            <a:xfrm>
              <a:off x="6214383" y="2467434"/>
              <a:ext cx="20182" cy="202"/>
            </a:xfrm>
            <a:custGeom>
              <a:avLst/>
              <a:gdLst/>
              <a:ahLst/>
              <a:cxnLst/>
              <a:rect l="l" t="t" r="r" b="b"/>
              <a:pathLst>
                <a:path w="100" h="1" extrusionOk="0">
                  <a:moveTo>
                    <a:pt x="1" y="0"/>
                  </a:moveTo>
                  <a:lnTo>
                    <a:pt x="1" y="0"/>
                  </a:lnTo>
                  <a:lnTo>
                    <a:pt x="47" y="0"/>
                  </a:lnTo>
                  <a:lnTo>
                    <a:pt x="1" y="0"/>
                  </a:lnTo>
                  <a:moveTo>
                    <a:pt x="99" y="0"/>
                  </a:moveTo>
                  <a:lnTo>
                    <a:pt x="47" y="0"/>
                  </a:lnTo>
                  <a:lnTo>
                    <a:pt x="98" y="0"/>
                  </a:lnTo>
                  <a:lnTo>
                    <a:pt x="99" y="0"/>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3"/>
            <p:cNvSpPr/>
            <p:nvPr/>
          </p:nvSpPr>
          <p:spPr>
            <a:xfrm>
              <a:off x="6197834" y="2295679"/>
              <a:ext cx="55096" cy="172159"/>
            </a:xfrm>
            <a:custGeom>
              <a:avLst/>
              <a:gdLst/>
              <a:ahLst/>
              <a:cxnLst/>
              <a:rect l="l" t="t" r="r" b="b"/>
              <a:pathLst>
                <a:path w="273" h="853" extrusionOk="0">
                  <a:moveTo>
                    <a:pt x="273" y="0"/>
                  </a:moveTo>
                  <a:cubicBezTo>
                    <a:pt x="273" y="0"/>
                    <a:pt x="0" y="361"/>
                    <a:pt x="68" y="790"/>
                  </a:cubicBezTo>
                  <a:cubicBezTo>
                    <a:pt x="70" y="812"/>
                    <a:pt x="76" y="833"/>
                    <a:pt x="83" y="853"/>
                  </a:cubicBezTo>
                  <a:lnTo>
                    <a:pt x="181" y="853"/>
                  </a:lnTo>
                  <a:cubicBezTo>
                    <a:pt x="205" y="835"/>
                    <a:pt x="122" y="460"/>
                    <a:pt x="273"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usser1">
            <a:extLst>
              <a:ext uri="{FF2B5EF4-FFF2-40B4-BE49-F238E27FC236}">
                <a16:creationId xmlns:a16="http://schemas.microsoft.com/office/drawing/2014/main" id="{B9450805-509B-4090-ACE3-2E49B79CB4D6}"/>
              </a:ext>
            </a:extLst>
          </p:cNvPr>
          <p:cNvGrpSpPr/>
          <p:nvPr/>
        </p:nvGrpSpPr>
        <p:grpSpPr>
          <a:xfrm>
            <a:off x="7435984" y="1724507"/>
            <a:ext cx="625634" cy="948791"/>
            <a:chOff x="7435984" y="1724507"/>
            <a:chExt cx="625634" cy="948791"/>
          </a:xfrm>
        </p:grpSpPr>
        <p:sp>
          <p:nvSpPr>
            <p:cNvPr id="1947" name="Google Shape;1947;p33"/>
            <p:cNvSpPr/>
            <p:nvPr/>
          </p:nvSpPr>
          <p:spPr>
            <a:xfrm>
              <a:off x="7472513" y="2315660"/>
              <a:ext cx="589105" cy="357638"/>
            </a:xfrm>
            <a:custGeom>
              <a:avLst/>
              <a:gdLst/>
              <a:ahLst/>
              <a:cxnLst/>
              <a:rect l="l" t="t" r="r" b="b"/>
              <a:pathLst>
                <a:path w="2919" h="1772" extrusionOk="0">
                  <a:moveTo>
                    <a:pt x="1074" y="1"/>
                  </a:moveTo>
                  <a:cubicBezTo>
                    <a:pt x="1072" y="1"/>
                    <a:pt x="1070" y="1"/>
                    <a:pt x="1068" y="1"/>
                  </a:cubicBezTo>
                  <a:cubicBezTo>
                    <a:pt x="697" y="49"/>
                    <a:pt x="198" y="378"/>
                    <a:pt x="89" y="738"/>
                  </a:cubicBezTo>
                  <a:cubicBezTo>
                    <a:pt x="60" y="834"/>
                    <a:pt x="31" y="935"/>
                    <a:pt x="1" y="1041"/>
                  </a:cubicBezTo>
                  <a:cubicBezTo>
                    <a:pt x="489" y="1511"/>
                    <a:pt x="1142" y="1772"/>
                    <a:pt x="1819" y="1772"/>
                  </a:cubicBezTo>
                  <a:lnTo>
                    <a:pt x="1821" y="1772"/>
                  </a:lnTo>
                  <a:cubicBezTo>
                    <a:pt x="2199" y="1772"/>
                    <a:pt x="2573" y="1691"/>
                    <a:pt x="2918" y="1533"/>
                  </a:cubicBezTo>
                  <a:cubicBezTo>
                    <a:pt x="2722" y="275"/>
                    <a:pt x="2276" y="77"/>
                    <a:pt x="1683" y="77"/>
                  </a:cubicBezTo>
                  <a:cubicBezTo>
                    <a:pt x="1493" y="77"/>
                    <a:pt x="1289" y="98"/>
                    <a:pt x="1072" y="110"/>
                  </a:cubicBezTo>
                  <a:cubicBezTo>
                    <a:pt x="1071" y="110"/>
                    <a:pt x="1070" y="110"/>
                    <a:pt x="1070" y="110"/>
                  </a:cubicBezTo>
                  <a:cubicBezTo>
                    <a:pt x="1035" y="110"/>
                    <a:pt x="1049" y="83"/>
                    <a:pt x="1065" y="55"/>
                  </a:cubicBezTo>
                  <a:cubicBezTo>
                    <a:pt x="1080" y="29"/>
                    <a:pt x="1099" y="1"/>
                    <a:pt x="1074"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3"/>
            <p:cNvSpPr/>
            <p:nvPr/>
          </p:nvSpPr>
          <p:spPr>
            <a:xfrm>
              <a:off x="7460808" y="1882336"/>
              <a:ext cx="176994" cy="376408"/>
            </a:xfrm>
            <a:custGeom>
              <a:avLst/>
              <a:gdLst/>
              <a:ahLst/>
              <a:cxnLst/>
              <a:rect l="l" t="t" r="r" b="b"/>
              <a:pathLst>
                <a:path w="877" h="1865" extrusionOk="0">
                  <a:moveTo>
                    <a:pt x="877" y="1"/>
                  </a:moveTo>
                  <a:lnTo>
                    <a:pt x="223" y="80"/>
                  </a:lnTo>
                  <a:cubicBezTo>
                    <a:pt x="223" y="80"/>
                    <a:pt x="1" y="995"/>
                    <a:pt x="395" y="1396"/>
                  </a:cubicBezTo>
                  <a:cubicBezTo>
                    <a:pt x="730" y="1735"/>
                    <a:pt x="803" y="1864"/>
                    <a:pt x="803" y="1864"/>
                  </a:cubicBezTo>
                  <a:lnTo>
                    <a:pt x="877" y="1"/>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3"/>
            <p:cNvSpPr/>
            <p:nvPr/>
          </p:nvSpPr>
          <p:spPr>
            <a:xfrm>
              <a:off x="7632554" y="2189316"/>
              <a:ext cx="252474" cy="207075"/>
            </a:xfrm>
            <a:custGeom>
              <a:avLst/>
              <a:gdLst/>
              <a:ahLst/>
              <a:cxnLst/>
              <a:rect l="l" t="t" r="r" b="b"/>
              <a:pathLst>
                <a:path w="1251" h="1026" extrusionOk="0">
                  <a:moveTo>
                    <a:pt x="1251" y="1"/>
                  </a:moveTo>
                  <a:lnTo>
                    <a:pt x="175" y="105"/>
                  </a:lnTo>
                  <a:cubicBezTo>
                    <a:pt x="175" y="105"/>
                    <a:pt x="1" y="765"/>
                    <a:pt x="1" y="869"/>
                  </a:cubicBezTo>
                  <a:cubicBezTo>
                    <a:pt x="1" y="982"/>
                    <a:pt x="65" y="1025"/>
                    <a:pt x="164" y="1025"/>
                  </a:cubicBezTo>
                  <a:cubicBezTo>
                    <a:pt x="501" y="1025"/>
                    <a:pt x="1241" y="524"/>
                    <a:pt x="1241" y="524"/>
                  </a:cubicBezTo>
                  <a:lnTo>
                    <a:pt x="125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3"/>
            <p:cNvSpPr/>
            <p:nvPr/>
          </p:nvSpPr>
          <p:spPr>
            <a:xfrm>
              <a:off x="7492695" y="1828650"/>
              <a:ext cx="485775" cy="483579"/>
            </a:xfrm>
            <a:custGeom>
              <a:avLst/>
              <a:gdLst/>
              <a:ahLst/>
              <a:cxnLst/>
              <a:rect l="l" t="t" r="r" b="b"/>
              <a:pathLst>
                <a:path w="2407" h="2396" extrusionOk="0">
                  <a:moveTo>
                    <a:pt x="1162" y="1"/>
                  </a:moveTo>
                  <a:cubicBezTo>
                    <a:pt x="913" y="1"/>
                    <a:pt x="658" y="83"/>
                    <a:pt x="439" y="309"/>
                  </a:cubicBezTo>
                  <a:cubicBezTo>
                    <a:pt x="439" y="309"/>
                    <a:pt x="275" y="370"/>
                    <a:pt x="144" y="786"/>
                  </a:cubicBezTo>
                  <a:cubicBezTo>
                    <a:pt x="1" y="1244"/>
                    <a:pt x="36" y="2179"/>
                    <a:pt x="771" y="2358"/>
                  </a:cubicBezTo>
                  <a:cubicBezTo>
                    <a:pt x="879" y="2384"/>
                    <a:pt x="978" y="2396"/>
                    <a:pt x="1070" y="2396"/>
                  </a:cubicBezTo>
                  <a:cubicBezTo>
                    <a:pt x="1523" y="2396"/>
                    <a:pt x="1790" y="2109"/>
                    <a:pt x="1945" y="1850"/>
                  </a:cubicBezTo>
                  <a:cubicBezTo>
                    <a:pt x="1945" y="1850"/>
                    <a:pt x="2171" y="1844"/>
                    <a:pt x="2187" y="1604"/>
                  </a:cubicBezTo>
                  <a:cubicBezTo>
                    <a:pt x="2193" y="1525"/>
                    <a:pt x="2190" y="1456"/>
                    <a:pt x="2122" y="1421"/>
                  </a:cubicBezTo>
                  <a:cubicBezTo>
                    <a:pt x="2122" y="1421"/>
                    <a:pt x="2406" y="768"/>
                    <a:pt x="2286" y="538"/>
                  </a:cubicBezTo>
                  <a:cubicBezTo>
                    <a:pt x="2204" y="380"/>
                    <a:pt x="1696" y="1"/>
                    <a:pt x="1162"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3"/>
            <p:cNvSpPr/>
            <p:nvPr/>
          </p:nvSpPr>
          <p:spPr>
            <a:xfrm>
              <a:off x="7624078" y="2079320"/>
              <a:ext cx="42180" cy="81336"/>
            </a:xfrm>
            <a:custGeom>
              <a:avLst/>
              <a:gdLst/>
              <a:ahLst/>
              <a:cxnLst/>
              <a:rect l="l" t="t" r="r" b="b"/>
              <a:pathLst>
                <a:path w="209" h="403" extrusionOk="0">
                  <a:moveTo>
                    <a:pt x="180" y="0"/>
                  </a:moveTo>
                  <a:cubicBezTo>
                    <a:pt x="176" y="0"/>
                    <a:pt x="172" y="2"/>
                    <a:pt x="170" y="6"/>
                  </a:cubicBezTo>
                  <a:cubicBezTo>
                    <a:pt x="127" y="90"/>
                    <a:pt x="25" y="293"/>
                    <a:pt x="18" y="304"/>
                  </a:cubicBezTo>
                  <a:cubicBezTo>
                    <a:pt x="1" y="331"/>
                    <a:pt x="39" y="373"/>
                    <a:pt x="91" y="392"/>
                  </a:cubicBezTo>
                  <a:cubicBezTo>
                    <a:pt x="113" y="399"/>
                    <a:pt x="134" y="402"/>
                    <a:pt x="152" y="402"/>
                  </a:cubicBezTo>
                  <a:cubicBezTo>
                    <a:pt x="183" y="402"/>
                    <a:pt x="205" y="394"/>
                    <a:pt x="208" y="383"/>
                  </a:cubicBezTo>
                  <a:lnTo>
                    <a:pt x="191" y="11"/>
                  </a:lnTo>
                  <a:cubicBezTo>
                    <a:pt x="190" y="4"/>
                    <a:pt x="185" y="0"/>
                    <a:pt x="180"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3"/>
            <p:cNvSpPr/>
            <p:nvPr/>
          </p:nvSpPr>
          <p:spPr>
            <a:xfrm>
              <a:off x="7564744" y="2059339"/>
              <a:ext cx="19778" cy="26843"/>
            </a:xfrm>
            <a:custGeom>
              <a:avLst/>
              <a:gdLst/>
              <a:ahLst/>
              <a:cxnLst/>
              <a:rect l="l" t="t" r="r" b="b"/>
              <a:pathLst>
                <a:path w="98" h="133" extrusionOk="0">
                  <a:moveTo>
                    <a:pt x="49" y="1"/>
                  </a:moveTo>
                  <a:cubicBezTo>
                    <a:pt x="48" y="1"/>
                    <a:pt x="47" y="1"/>
                    <a:pt x="47" y="1"/>
                  </a:cubicBezTo>
                  <a:cubicBezTo>
                    <a:pt x="21" y="1"/>
                    <a:pt x="0" y="31"/>
                    <a:pt x="0" y="68"/>
                  </a:cubicBezTo>
                  <a:cubicBezTo>
                    <a:pt x="0" y="103"/>
                    <a:pt x="23" y="133"/>
                    <a:pt x="48" y="133"/>
                  </a:cubicBezTo>
                  <a:cubicBezTo>
                    <a:pt x="49" y="133"/>
                    <a:pt x="49" y="133"/>
                    <a:pt x="50" y="133"/>
                  </a:cubicBezTo>
                  <a:cubicBezTo>
                    <a:pt x="76" y="133"/>
                    <a:pt x="98" y="102"/>
                    <a:pt x="96" y="66"/>
                  </a:cubicBezTo>
                  <a:cubicBezTo>
                    <a:pt x="95" y="29"/>
                    <a:pt x="74" y="1"/>
                    <a:pt x="49"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3"/>
            <p:cNvSpPr/>
            <p:nvPr/>
          </p:nvSpPr>
          <p:spPr>
            <a:xfrm>
              <a:off x="7731445" y="2082751"/>
              <a:ext cx="19576" cy="27247"/>
            </a:xfrm>
            <a:custGeom>
              <a:avLst/>
              <a:gdLst/>
              <a:ahLst/>
              <a:cxnLst/>
              <a:rect l="l" t="t" r="r" b="b"/>
              <a:pathLst>
                <a:path w="97" h="135" extrusionOk="0">
                  <a:moveTo>
                    <a:pt x="50" y="1"/>
                  </a:moveTo>
                  <a:cubicBezTo>
                    <a:pt x="23" y="1"/>
                    <a:pt x="1" y="30"/>
                    <a:pt x="1" y="68"/>
                  </a:cubicBezTo>
                  <a:cubicBezTo>
                    <a:pt x="1" y="104"/>
                    <a:pt x="21" y="134"/>
                    <a:pt x="47" y="134"/>
                  </a:cubicBezTo>
                  <a:cubicBezTo>
                    <a:pt x="48" y="134"/>
                    <a:pt x="49" y="134"/>
                    <a:pt x="49" y="134"/>
                  </a:cubicBezTo>
                  <a:cubicBezTo>
                    <a:pt x="74" y="134"/>
                    <a:pt x="95" y="105"/>
                    <a:pt x="97" y="69"/>
                  </a:cubicBezTo>
                  <a:cubicBezTo>
                    <a:pt x="97" y="31"/>
                    <a:pt x="76" y="2"/>
                    <a:pt x="50"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3"/>
            <p:cNvSpPr/>
            <p:nvPr/>
          </p:nvSpPr>
          <p:spPr>
            <a:xfrm>
              <a:off x="7596631" y="2172968"/>
              <a:ext cx="98891" cy="49246"/>
            </a:xfrm>
            <a:custGeom>
              <a:avLst/>
              <a:gdLst/>
              <a:ahLst/>
              <a:cxnLst/>
              <a:rect l="l" t="t" r="r" b="b"/>
              <a:pathLst>
                <a:path w="490" h="244" extrusionOk="0">
                  <a:moveTo>
                    <a:pt x="61" y="0"/>
                  </a:moveTo>
                  <a:cubicBezTo>
                    <a:pt x="54" y="0"/>
                    <a:pt x="47" y="3"/>
                    <a:pt x="43" y="9"/>
                  </a:cubicBezTo>
                  <a:cubicBezTo>
                    <a:pt x="34" y="19"/>
                    <a:pt x="0" y="244"/>
                    <a:pt x="259" y="244"/>
                  </a:cubicBezTo>
                  <a:cubicBezTo>
                    <a:pt x="269" y="244"/>
                    <a:pt x="280" y="243"/>
                    <a:pt x="291" y="243"/>
                  </a:cubicBezTo>
                  <a:cubicBezTo>
                    <a:pt x="478" y="224"/>
                    <a:pt x="489" y="46"/>
                    <a:pt x="482" y="34"/>
                  </a:cubicBezTo>
                  <a:cubicBezTo>
                    <a:pt x="477" y="27"/>
                    <a:pt x="469" y="24"/>
                    <a:pt x="462" y="24"/>
                  </a:cubicBezTo>
                  <a:cubicBezTo>
                    <a:pt x="457" y="24"/>
                    <a:pt x="452" y="25"/>
                    <a:pt x="447" y="28"/>
                  </a:cubicBezTo>
                  <a:cubicBezTo>
                    <a:pt x="444" y="31"/>
                    <a:pt x="357" y="57"/>
                    <a:pt x="261" y="57"/>
                  </a:cubicBezTo>
                  <a:cubicBezTo>
                    <a:pt x="196" y="57"/>
                    <a:pt x="126" y="45"/>
                    <a:pt x="76" y="5"/>
                  </a:cubicBezTo>
                  <a:cubicBezTo>
                    <a:pt x="72" y="2"/>
                    <a:pt x="66"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3"/>
            <p:cNvSpPr/>
            <p:nvPr/>
          </p:nvSpPr>
          <p:spPr>
            <a:xfrm>
              <a:off x="7738912" y="2116456"/>
              <a:ext cx="47629" cy="33705"/>
            </a:xfrm>
            <a:custGeom>
              <a:avLst/>
              <a:gdLst/>
              <a:ahLst/>
              <a:cxnLst/>
              <a:rect l="l" t="t" r="r" b="b"/>
              <a:pathLst>
                <a:path w="236" h="167" extrusionOk="0">
                  <a:moveTo>
                    <a:pt x="115" y="1"/>
                  </a:moveTo>
                  <a:cubicBezTo>
                    <a:pt x="52" y="1"/>
                    <a:pt x="3" y="36"/>
                    <a:pt x="2" y="79"/>
                  </a:cubicBezTo>
                  <a:cubicBezTo>
                    <a:pt x="0" y="123"/>
                    <a:pt x="51" y="163"/>
                    <a:pt x="115" y="166"/>
                  </a:cubicBezTo>
                  <a:lnTo>
                    <a:pt x="121" y="166"/>
                  </a:lnTo>
                  <a:cubicBezTo>
                    <a:pt x="182" y="166"/>
                    <a:pt x="232" y="131"/>
                    <a:pt x="234" y="88"/>
                  </a:cubicBezTo>
                  <a:cubicBezTo>
                    <a:pt x="235" y="43"/>
                    <a:pt x="184" y="4"/>
                    <a:pt x="121"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3"/>
            <p:cNvSpPr/>
            <p:nvPr/>
          </p:nvSpPr>
          <p:spPr>
            <a:xfrm>
              <a:off x="7516509" y="2085778"/>
              <a:ext cx="47831" cy="33503"/>
            </a:xfrm>
            <a:custGeom>
              <a:avLst/>
              <a:gdLst/>
              <a:ahLst/>
              <a:cxnLst/>
              <a:rect l="l" t="t" r="r" b="b"/>
              <a:pathLst>
                <a:path w="237" h="166" extrusionOk="0">
                  <a:moveTo>
                    <a:pt x="115" y="0"/>
                  </a:moveTo>
                  <a:cubicBezTo>
                    <a:pt x="54" y="0"/>
                    <a:pt x="5" y="35"/>
                    <a:pt x="3" y="79"/>
                  </a:cubicBezTo>
                  <a:cubicBezTo>
                    <a:pt x="0" y="122"/>
                    <a:pt x="51" y="163"/>
                    <a:pt x="116" y="166"/>
                  </a:cubicBezTo>
                  <a:lnTo>
                    <a:pt x="122" y="166"/>
                  </a:lnTo>
                  <a:cubicBezTo>
                    <a:pt x="183" y="166"/>
                    <a:pt x="234" y="131"/>
                    <a:pt x="235" y="87"/>
                  </a:cubicBezTo>
                  <a:cubicBezTo>
                    <a:pt x="237" y="44"/>
                    <a:pt x="186" y="3"/>
                    <a:pt x="122" y="0"/>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3"/>
            <p:cNvSpPr/>
            <p:nvPr/>
          </p:nvSpPr>
          <p:spPr>
            <a:xfrm>
              <a:off x="7435984" y="1724507"/>
              <a:ext cx="588500" cy="514256"/>
            </a:xfrm>
            <a:custGeom>
              <a:avLst/>
              <a:gdLst/>
              <a:ahLst/>
              <a:cxnLst/>
              <a:rect l="l" t="t" r="r" b="b"/>
              <a:pathLst>
                <a:path w="2916" h="2548" extrusionOk="0">
                  <a:moveTo>
                    <a:pt x="1646" y="1261"/>
                  </a:moveTo>
                  <a:lnTo>
                    <a:pt x="1646" y="1268"/>
                  </a:lnTo>
                  <a:lnTo>
                    <a:pt x="1642" y="1261"/>
                  </a:lnTo>
                  <a:close/>
                  <a:moveTo>
                    <a:pt x="1305" y="1"/>
                  </a:moveTo>
                  <a:cubicBezTo>
                    <a:pt x="953" y="1"/>
                    <a:pt x="616" y="94"/>
                    <a:pt x="392" y="204"/>
                  </a:cubicBezTo>
                  <a:cubicBezTo>
                    <a:pt x="37" y="378"/>
                    <a:pt x="0" y="822"/>
                    <a:pt x="85" y="1010"/>
                  </a:cubicBezTo>
                  <a:cubicBezTo>
                    <a:pt x="214" y="1303"/>
                    <a:pt x="483" y="1437"/>
                    <a:pt x="1009" y="1437"/>
                  </a:cubicBezTo>
                  <a:cubicBezTo>
                    <a:pt x="1148" y="1437"/>
                    <a:pt x="1305" y="1427"/>
                    <a:pt x="1482" y="1409"/>
                  </a:cubicBezTo>
                  <a:cubicBezTo>
                    <a:pt x="1489" y="1408"/>
                    <a:pt x="1498" y="1408"/>
                    <a:pt x="1507" y="1408"/>
                  </a:cubicBezTo>
                  <a:cubicBezTo>
                    <a:pt x="1629" y="1408"/>
                    <a:pt x="1955" y="1469"/>
                    <a:pt x="1955" y="1856"/>
                  </a:cubicBezTo>
                  <a:cubicBezTo>
                    <a:pt x="1955" y="1943"/>
                    <a:pt x="1942" y="1985"/>
                    <a:pt x="1888" y="2098"/>
                  </a:cubicBezTo>
                  <a:cubicBezTo>
                    <a:pt x="1846" y="2186"/>
                    <a:pt x="1881" y="2244"/>
                    <a:pt x="1943" y="2244"/>
                  </a:cubicBezTo>
                  <a:cubicBezTo>
                    <a:pt x="2024" y="2244"/>
                    <a:pt x="2151" y="2147"/>
                    <a:pt x="2212" y="1896"/>
                  </a:cubicBezTo>
                  <a:cubicBezTo>
                    <a:pt x="2216" y="1880"/>
                    <a:pt x="2235" y="1870"/>
                    <a:pt x="2256" y="1870"/>
                  </a:cubicBezTo>
                  <a:cubicBezTo>
                    <a:pt x="2296" y="1870"/>
                    <a:pt x="2344" y="1907"/>
                    <a:pt x="2310" y="2014"/>
                  </a:cubicBezTo>
                  <a:cubicBezTo>
                    <a:pt x="2252" y="2195"/>
                    <a:pt x="2144" y="2547"/>
                    <a:pt x="2144" y="2547"/>
                  </a:cubicBezTo>
                  <a:cubicBezTo>
                    <a:pt x="2144" y="2547"/>
                    <a:pt x="2351" y="2465"/>
                    <a:pt x="2470" y="2311"/>
                  </a:cubicBezTo>
                  <a:cubicBezTo>
                    <a:pt x="2602" y="2143"/>
                    <a:pt x="2706" y="1927"/>
                    <a:pt x="2811" y="1476"/>
                  </a:cubicBezTo>
                  <a:cubicBezTo>
                    <a:pt x="2915" y="1025"/>
                    <a:pt x="2845" y="504"/>
                    <a:pt x="1942" y="121"/>
                  </a:cubicBezTo>
                  <a:cubicBezTo>
                    <a:pt x="1739" y="35"/>
                    <a:pt x="1520" y="1"/>
                    <a:pt x="1305"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3"/>
            <p:cNvSpPr/>
            <p:nvPr/>
          </p:nvSpPr>
          <p:spPr>
            <a:xfrm>
              <a:off x="7555864" y="2358044"/>
              <a:ext cx="301515" cy="276100"/>
            </a:xfrm>
            <a:custGeom>
              <a:avLst/>
              <a:gdLst/>
              <a:ahLst/>
              <a:cxnLst/>
              <a:rect l="l" t="t" r="r" b="b"/>
              <a:pathLst>
                <a:path w="1494" h="1368" extrusionOk="0">
                  <a:moveTo>
                    <a:pt x="1493" y="0"/>
                  </a:moveTo>
                  <a:lnTo>
                    <a:pt x="381" y="35"/>
                  </a:lnTo>
                  <a:lnTo>
                    <a:pt x="1" y="1154"/>
                  </a:lnTo>
                  <a:cubicBezTo>
                    <a:pt x="131" y="1238"/>
                    <a:pt x="269" y="1309"/>
                    <a:pt x="413" y="1367"/>
                  </a:cubicBezTo>
                  <a:lnTo>
                    <a:pt x="1493"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3"/>
            <p:cNvSpPr/>
            <p:nvPr/>
          </p:nvSpPr>
          <p:spPr>
            <a:xfrm>
              <a:off x="7867268" y="2098292"/>
              <a:ext cx="60545" cy="71851"/>
            </a:xfrm>
            <a:custGeom>
              <a:avLst/>
              <a:gdLst/>
              <a:ahLst/>
              <a:cxnLst/>
              <a:rect l="l" t="t" r="r" b="b"/>
              <a:pathLst>
                <a:path w="300" h="356" extrusionOk="0">
                  <a:moveTo>
                    <a:pt x="125" y="1"/>
                  </a:moveTo>
                  <a:cubicBezTo>
                    <a:pt x="31" y="1"/>
                    <a:pt x="1" y="346"/>
                    <a:pt x="98" y="355"/>
                  </a:cubicBezTo>
                  <a:cubicBezTo>
                    <a:pt x="103" y="355"/>
                    <a:pt x="109" y="355"/>
                    <a:pt x="114" y="355"/>
                  </a:cubicBezTo>
                  <a:cubicBezTo>
                    <a:pt x="204" y="355"/>
                    <a:pt x="283" y="286"/>
                    <a:pt x="291" y="194"/>
                  </a:cubicBezTo>
                  <a:cubicBezTo>
                    <a:pt x="300" y="95"/>
                    <a:pt x="227" y="8"/>
                    <a:pt x="128" y="1"/>
                  </a:cubicBezTo>
                  <a:cubicBezTo>
                    <a:pt x="127" y="1"/>
                    <a:pt x="126" y="1"/>
                    <a:pt x="125"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3"/>
            <p:cNvSpPr/>
            <p:nvPr/>
          </p:nvSpPr>
          <p:spPr>
            <a:xfrm>
              <a:off x="7640829" y="2303550"/>
              <a:ext cx="4036" cy="14128"/>
            </a:xfrm>
            <a:custGeom>
              <a:avLst/>
              <a:gdLst/>
              <a:ahLst/>
              <a:cxnLst/>
              <a:rect l="l" t="t" r="r" b="b"/>
              <a:pathLst>
                <a:path w="20" h="70" extrusionOk="0">
                  <a:moveTo>
                    <a:pt x="19" y="0"/>
                  </a:moveTo>
                  <a:lnTo>
                    <a:pt x="0" y="70"/>
                  </a:lnTo>
                  <a:lnTo>
                    <a:pt x="2" y="70"/>
                  </a:lnTo>
                  <a:cubicBezTo>
                    <a:pt x="8" y="48"/>
                    <a:pt x="14" y="24"/>
                    <a:pt x="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3"/>
            <p:cNvSpPr/>
            <p:nvPr/>
          </p:nvSpPr>
          <p:spPr>
            <a:xfrm>
              <a:off x="7641434" y="2303550"/>
              <a:ext cx="89203" cy="14330"/>
            </a:xfrm>
            <a:custGeom>
              <a:avLst/>
              <a:gdLst/>
              <a:ahLst/>
              <a:cxnLst/>
              <a:rect l="l" t="t" r="r" b="b"/>
              <a:pathLst>
                <a:path w="442" h="71" extrusionOk="0">
                  <a:moveTo>
                    <a:pt x="15" y="0"/>
                  </a:moveTo>
                  <a:cubicBezTo>
                    <a:pt x="15" y="0"/>
                    <a:pt x="16" y="1"/>
                    <a:pt x="16" y="1"/>
                  </a:cubicBezTo>
                  <a:lnTo>
                    <a:pt x="16" y="1"/>
                  </a:lnTo>
                  <a:cubicBezTo>
                    <a:pt x="16" y="1"/>
                    <a:pt x="16" y="0"/>
                    <a:pt x="16" y="0"/>
                  </a:cubicBezTo>
                  <a:close/>
                  <a:moveTo>
                    <a:pt x="16" y="1"/>
                  </a:moveTo>
                  <a:cubicBezTo>
                    <a:pt x="10" y="24"/>
                    <a:pt x="5" y="48"/>
                    <a:pt x="0" y="70"/>
                  </a:cubicBezTo>
                  <a:lnTo>
                    <a:pt x="51" y="70"/>
                  </a:lnTo>
                  <a:cubicBezTo>
                    <a:pt x="58" y="70"/>
                    <a:pt x="66" y="70"/>
                    <a:pt x="73" y="70"/>
                  </a:cubicBezTo>
                  <a:cubicBezTo>
                    <a:pt x="198" y="70"/>
                    <a:pt x="321" y="58"/>
                    <a:pt x="441" y="37"/>
                  </a:cubicBezTo>
                  <a:lnTo>
                    <a:pt x="441" y="37"/>
                  </a:lnTo>
                  <a:cubicBezTo>
                    <a:pt x="406" y="41"/>
                    <a:pt x="370" y="42"/>
                    <a:pt x="332" y="42"/>
                  </a:cubicBezTo>
                  <a:cubicBezTo>
                    <a:pt x="232" y="41"/>
                    <a:pt x="131" y="29"/>
                    <a:pt x="34" y="5"/>
                  </a:cubicBezTo>
                  <a:cubicBezTo>
                    <a:pt x="28" y="3"/>
                    <a:pt x="23" y="2"/>
                    <a:pt x="16"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3"/>
            <p:cNvSpPr/>
            <p:nvPr/>
          </p:nvSpPr>
          <p:spPr>
            <a:xfrm>
              <a:off x="7644663" y="2273882"/>
              <a:ext cx="164078" cy="38549"/>
            </a:xfrm>
            <a:custGeom>
              <a:avLst/>
              <a:gdLst/>
              <a:ahLst/>
              <a:cxnLst/>
              <a:rect l="l" t="t" r="r" b="b"/>
              <a:pathLst>
                <a:path w="813" h="191" extrusionOk="0">
                  <a:moveTo>
                    <a:pt x="811" y="1"/>
                  </a:moveTo>
                  <a:cubicBezTo>
                    <a:pt x="741" y="53"/>
                    <a:pt x="741" y="53"/>
                    <a:pt x="654" y="81"/>
                  </a:cubicBezTo>
                  <a:cubicBezTo>
                    <a:pt x="474" y="140"/>
                    <a:pt x="192" y="147"/>
                    <a:pt x="66" y="147"/>
                  </a:cubicBezTo>
                  <a:lnTo>
                    <a:pt x="0" y="147"/>
                  </a:lnTo>
                  <a:cubicBezTo>
                    <a:pt x="6" y="149"/>
                    <a:pt x="12" y="150"/>
                    <a:pt x="18" y="152"/>
                  </a:cubicBezTo>
                  <a:cubicBezTo>
                    <a:pt x="116" y="176"/>
                    <a:pt x="218" y="189"/>
                    <a:pt x="318" y="191"/>
                  </a:cubicBezTo>
                  <a:cubicBezTo>
                    <a:pt x="354" y="191"/>
                    <a:pt x="390" y="188"/>
                    <a:pt x="427" y="185"/>
                  </a:cubicBezTo>
                  <a:cubicBezTo>
                    <a:pt x="736" y="124"/>
                    <a:pt x="812" y="2"/>
                    <a:pt x="812" y="2"/>
                  </a:cubicBezTo>
                  <a:lnTo>
                    <a:pt x="811" y="1"/>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7608134" y="2281551"/>
              <a:ext cx="308175" cy="169939"/>
            </a:xfrm>
            <a:custGeom>
              <a:avLst/>
              <a:gdLst/>
              <a:ahLst/>
              <a:cxnLst/>
              <a:rect l="l" t="t" r="r" b="b"/>
              <a:pathLst>
                <a:path w="1527" h="842" extrusionOk="0">
                  <a:moveTo>
                    <a:pt x="1401" y="1"/>
                  </a:moveTo>
                  <a:cubicBezTo>
                    <a:pt x="1401" y="1"/>
                    <a:pt x="1050" y="235"/>
                    <a:pt x="684" y="308"/>
                  </a:cubicBezTo>
                  <a:cubicBezTo>
                    <a:pt x="637" y="317"/>
                    <a:pt x="593" y="321"/>
                    <a:pt x="553" y="321"/>
                  </a:cubicBezTo>
                  <a:cubicBezTo>
                    <a:pt x="275" y="321"/>
                    <a:pt x="178" y="124"/>
                    <a:pt x="178" y="124"/>
                  </a:cubicBezTo>
                  <a:lnTo>
                    <a:pt x="0" y="289"/>
                  </a:lnTo>
                  <a:lnTo>
                    <a:pt x="68" y="573"/>
                  </a:lnTo>
                  <a:lnTo>
                    <a:pt x="251" y="409"/>
                  </a:lnTo>
                  <a:lnTo>
                    <a:pt x="458" y="842"/>
                  </a:lnTo>
                  <a:lnTo>
                    <a:pt x="1527" y="334"/>
                  </a:lnTo>
                  <a:lnTo>
                    <a:pt x="1401" y="1"/>
                  </a:ln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7715501" y="2364906"/>
              <a:ext cx="188296" cy="296686"/>
            </a:xfrm>
            <a:custGeom>
              <a:avLst/>
              <a:gdLst/>
              <a:ahLst/>
              <a:cxnLst/>
              <a:rect l="l" t="t" r="r" b="b"/>
              <a:pathLst>
                <a:path w="933" h="1470" extrusionOk="0">
                  <a:moveTo>
                    <a:pt x="888" y="1"/>
                  </a:moveTo>
                  <a:lnTo>
                    <a:pt x="386" y="1306"/>
                  </a:lnTo>
                  <a:lnTo>
                    <a:pt x="251" y="1258"/>
                  </a:lnTo>
                  <a:lnTo>
                    <a:pt x="0" y="1455"/>
                  </a:lnTo>
                  <a:cubicBezTo>
                    <a:pt x="21" y="1460"/>
                    <a:pt x="41" y="1464"/>
                    <a:pt x="61" y="1470"/>
                  </a:cubicBezTo>
                  <a:lnTo>
                    <a:pt x="280" y="1307"/>
                  </a:lnTo>
                  <a:lnTo>
                    <a:pt x="434" y="1387"/>
                  </a:lnTo>
                  <a:lnTo>
                    <a:pt x="933" y="36"/>
                  </a:lnTo>
                  <a:lnTo>
                    <a:pt x="8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7555864" y="2364098"/>
              <a:ext cx="126741" cy="267623"/>
            </a:xfrm>
            <a:custGeom>
              <a:avLst/>
              <a:gdLst/>
              <a:ahLst/>
              <a:cxnLst/>
              <a:rect l="l" t="t" r="r" b="b"/>
              <a:pathLst>
                <a:path w="628" h="1326" extrusionOk="0">
                  <a:moveTo>
                    <a:pt x="510" y="0"/>
                  </a:moveTo>
                  <a:lnTo>
                    <a:pt x="327" y="164"/>
                  </a:lnTo>
                  <a:lnTo>
                    <a:pt x="336" y="475"/>
                  </a:lnTo>
                  <a:lnTo>
                    <a:pt x="1" y="1124"/>
                  </a:lnTo>
                  <a:cubicBezTo>
                    <a:pt x="123" y="1203"/>
                    <a:pt x="252" y="1269"/>
                    <a:pt x="385" y="1326"/>
                  </a:cubicBezTo>
                  <a:lnTo>
                    <a:pt x="435" y="491"/>
                  </a:lnTo>
                  <a:lnTo>
                    <a:pt x="627" y="334"/>
                  </a:lnTo>
                  <a:lnTo>
                    <a:pt x="510" y="0"/>
                  </a:ln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7529627" y="2374593"/>
              <a:ext cx="46822" cy="203846"/>
            </a:xfrm>
            <a:custGeom>
              <a:avLst/>
              <a:gdLst/>
              <a:ahLst/>
              <a:cxnLst/>
              <a:rect l="l" t="t" r="r" b="b"/>
              <a:pathLst>
                <a:path w="232" h="1010" extrusionOk="0">
                  <a:moveTo>
                    <a:pt x="161" y="1"/>
                  </a:moveTo>
                  <a:lnTo>
                    <a:pt x="103" y="59"/>
                  </a:lnTo>
                  <a:lnTo>
                    <a:pt x="80" y="566"/>
                  </a:lnTo>
                  <a:lnTo>
                    <a:pt x="167" y="616"/>
                  </a:lnTo>
                  <a:lnTo>
                    <a:pt x="73" y="668"/>
                  </a:lnTo>
                  <a:lnTo>
                    <a:pt x="0" y="984"/>
                  </a:lnTo>
                  <a:cubicBezTo>
                    <a:pt x="13" y="993"/>
                    <a:pt x="27" y="1003"/>
                    <a:pt x="38" y="1010"/>
                  </a:cubicBezTo>
                  <a:lnTo>
                    <a:pt x="119" y="705"/>
                  </a:lnTo>
                  <a:lnTo>
                    <a:pt x="231" y="614"/>
                  </a:lnTo>
                  <a:lnTo>
                    <a:pt x="116" y="514"/>
                  </a:lnTo>
                  <a:lnTo>
                    <a:pt x="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7" name="Google Shape;1967;p33"/>
          <p:cNvSpPr txBox="1">
            <a:spLocks noGrp="1"/>
          </p:cNvSpPr>
          <p:nvPr>
            <p:ph type="title" idx="4"/>
          </p:nvPr>
        </p:nvSpPr>
        <p:spPr>
          <a:xfrm>
            <a:off x="578898" y="316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DANH SÁCH TÁC NHÂN</a:t>
            </a:r>
            <a:endParaRPr dirty="0">
              <a:latin typeface="Dosis ExtraBold" pitchFamily="2" charset="0"/>
            </a:endParaRPr>
          </a:p>
        </p:txBody>
      </p:sp>
      <p:grpSp>
        <p:nvGrpSpPr>
          <p:cNvPr id="3" name="Group 2">
            <a:extLst>
              <a:ext uri="{FF2B5EF4-FFF2-40B4-BE49-F238E27FC236}">
                <a16:creationId xmlns:a16="http://schemas.microsoft.com/office/drawing/2014/main" id="{4307D333-1579-431C-8602-05ABC96F6464}"/>
              </a:ext>
            </a:extLst>
          </p:cNvPr>
          <p:cNvGrpSpPr/>
          <p:nvPr/>
        </p:nvGrpSpPr>
        <p:grpSpPr>
          <a:xfrm>
            <a:off x="7499515" y="3232858"/>
            <a:ext cx="1489788" cy="384900"/>
            <a:chOff x="2399162" y="4717063"/>
            <a:chExt cx="1489788" cy="384900"/>
          </a:xfrm>
        </p:grpSpPr>
        <p:sp>
          <p:nvSpPr>
            <p:cNvPr id="1968" name="Google Shape;1968;p33"/>
            <p:cNvSpPr/>
            <p:nvPr/>
          </p:nvSpPr>
          <p:spPr>
            <a:xfrm rot="-5400000" flipH="1">
              <a:off x="2431112" y="4796413"/>
              <a:ext cx="162300" cy="226200"/>
            </a:xfrm>
            <a:prstGeom prst="triangle">
              <a:avLst>
                <a:gd name="adj" fmla="val 50000"/>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2625350" y="4717063"/>
              <a:ext cx="1263600" cy="3849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2" name="Google Shape;1972;p33"/>
          <p:cNvSpPr txBox="1">
            <a:spLocks noGrp="1"/>
          </p:cNvSpPr>
          <p:nvPr>
            <p:ph type="ctrTitle"/>
          </p:nvPr>
        </p:nvSpPr>
        <p:spPr>
          <a:xfrm>
            <a:off x="691085" y="1921640"/>
            <a:ext cx="1851475"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Dosis ExtraBold" pitchFamily="2" charset="0"/>
              </a:rPr>
              <a:t>- Thành viên</a:t>
            </a:r>
            <a:endParaRPr dirty="0">
              <a:latin typeface="Dosis ExtraBold" pitchFamily="2" charset="0"/>
            </a:endParaRPr>
          </a:p>
        </p:txBody>
      </p:sp>
      <p:sp>
        <p:nvSpPr>
          <p:cNvPr id="1974" name="Google Shape;1974;p33"/>
          <p:cNvSpPr txBox="1">
            <a:spLocks noGrp="1"/>
          </p:cNvSpPr>
          <p:nvPr>
            <p:ph type="ctrTitle" idx="3"/>
          </p:nvPr>
        </p:nvSpPr>
        <p:spPr>
          <a:xfrm>
            <a:off x="691084" y="1415825"/>
            <a:ext cx="1268565"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Dosis ExtraBold" pitchFamily="2" charset="0"/>
              </a:rPr>
              <a:t>- Khách</a:t>
            </a:r>
            <a:endParaRPr dirty="0">
              <a:latin typeface="Dosis ExtraBold" pitchFamily="2" charset="0"/>
            </a:endParaRPr>
          </a:p>
        </p:txBody>
      </p:sp>
      <p:sp>
        <p:nvSpPr>
          <p:cNvPr id="1975" name="Google Shape;1975;p33"/>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txBox="1">
            <a:spLocks noGrp="1"/>
          </p:cNvSpPr>
          <p:nvPr>
            <p:ph type="ctrTitle"/>
          </p:nvPr>
        </p:nvSpPr>
        <p:spPr>
          <a:xfrm>
            <a:off x="7835120" y="3234573"/>
            <a:ext cx="10275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rgbClr val="E42524"/>
                </a:solidFill>
              </a:rPr>
              <a:t>Admin</a:t>
            </a:r>
            <a:endParaRPr sz="1400" dirty="0">
              <a:solidFill>
                <a:srgbClr val="E42524"/>
              </a:solidFill>
            </a:endParaRPr>
          </a:p>
        </p:txBody>
      </p:sp>
      <p:sp>
        <p:nvSpPr>
          <p:cNvPr id="1977" name="Google Shape;1977;p33"/>
          <p:cNvSpPr txBox="1">
            <a:spLocks noGrp="1"/>
          </p:cNvSpPr>
          <p:nvPr>
            <p:ph type="ctrTitle" idx="3"/>
          </p:nvPr>
        </p:nvSpPr>
        <p:spPr>
          <a:xfrm>
            <a:off x="3591259" y="2787035"/>
            <a:ext cx="7662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rgbClr val="E42524"/>
                </a:solidFill>
              </a:rPr>
              <a:t>Guest</a:t>
            </a:r>
            <a:endParaRPr sz="1400" dirty="0">
              <a:solidFill>
                <a:srgbClr val="E42524"/>
              </a:solidFill>
            </a:endParaRPr>
          </a:p>
        </p:txBody>
      </p:sp>
      <p:grpSp>
        <p:nvGrpSpPr>
          <p:cNvPr id="190" name="Group 189">
            <a:extLst>
              <a:ext uri="{FF2B5EF4-FFF2-40B4-BE49-F238E27FC236}">
                <a16:creationId xmlns:a16="http://schemas.microsoft.com/office/drawing/2014/main" id="{1CDF924B-2C37-4C5E-B77E-920815EF138A}"/>
              </a:ext>
            </a:extLst>
          </p:cNvPr>
          <p:cNvGrpSpPr/>
          <p:nvPr/>
        </p:nvGrpSpPr>
        <p:grpSpPr>
          <a:xfrm>
            <a:off x="6252930" y="4101119"/>
            <a:ext cx="1489788" cy="384900"/>
            <a:chOff x="2399162" y="4717063"/>
            <a:chExt cx="1489788" cy="384900"/>
          </a:xfrm>
        </p:grpSpPr>
        <p:sp>
          <p:nvSpPr>
            <p:cNvPr id="191" name="Google Shape;1968;p33">
              <a:extLst>
                <a:ext uri="{FF2B5EF4-FFF2-40B4-BE49-F238E27FC236}">
                  <a16:creationId xmlns:a16="http://schemas.microsoft.com/office/drawing/2014/main" id="{8796164C-0276-48A4-8952-2A9FB5C1CCDD}"/>
                </a:ext>
              </a:extLst>
            </p:cNvPr>
            <p:cNvSpPr/>
            <p:nvPr/>
          </p:nvSpPr>
          <p:spPr>
            <a:xfrm rot="-5400000" flipH="1">
              <a:off x="2431112" y="4796413"/>
              <a:ext cx="162300" cy="226200"/>
            </a:xfrm>
            <a:prstGeom prst="triangle">
              <a:avLst>
                <a:gd name="adj" fmla="val 50000"/>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69;p33">
              <a:extLst>
                <a:ext uri="{FF2B5EF4-FFF2-40B4-BE49-F238E27FC236}">
                  <a16:creationId xmlns:a16="http://schemas.microsoft.com/office/drawing/2014/main" id="{9B882F7B-38DD-43A9-8B70-4E652279484C}"/>
                </a:ext>
              </a:extLst>
            </p:cNvPr>
            <p:cNvSpPr/>
            <p:nvPr/>
          </p:nvSpPr>
          <p:spPr>
            <a:xfrm>
              <a:off x="2625350" y="4717063"/>
              <a:ext cx="1263600" cy="3849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76;p33">
            <a:extLst>
              <a:ext uri="{FF2B5EF4-FFF2-40B4-BE49-F238E27FC236}">
                <a16:creationId xmlns:a16="http://schemas.microsoft.com/office/drawing/2014/main" id="{F9AC4821-EE1C-4198-8D35-CE7A80C1DBDF}"/>
              </a:ext>
            </a:extLst>
          </p:cNvPr>
          <p:cNvSpPr txBox="1">
            <a:spLocks/>
          </p:cNvSpPr>
          <p:nvPr/>
        </p:nvSpPr>
        <p:spPr>
          <a:xfrm>
            <a:off x="6596020" y="4105076"/>
            <a:ext cx="1027500" cy="38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Fira Sans Condensed Medium"/>
              <a:buNone/>
              <a:defRPr sz="2400" b="1" i="0" u="none" strike="noStrike" cap="none">
                <a:solidFill>
                  <a:schemeClr val="dk1"/>
                </a:solidFill>
                <a:latin typeface="Red Hat Display"/>
                <a:ea typeface="Red Hat Display"/>
                <a:cs typeface="Red Hat Display"/>
                <a:sym typeface="Red Hat Display"/>
              </a:defRPr>
            </a:lvl1pPr>
            <a:lvl2pPr marR="0" lvl="1"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9pPr>
          </a:lstStyle>
          <a:p>
            <a:r>
              <a:rPr lang="en-US" sz="1400" dirty="0">
                <a:solidFill>
                  <a:srgbClr val="E42524"/>
                </a:solidFill>
              </a:rPr>
              <a:t>Member</a:t>
            </a:r>
          </a:p>
        </p:txBody>
      </p:sp>
      <p:sp>
        <p:nvSpPr>
          <p:cNvPr id="194" name="Google Shape;1972;p33">
            <a:extLst>
              <a:ext uri="{FF2B5EF4-FFF2-40B4-BE49-F238E27FC236}">
                <a16:creationId xmlns:a16="http://schemas.microsoft.com/office/drawing/2014/main" id="{B63C81FA-1F5F-422E-8573-74F63B167B63}"/>
              </a:ext>
            </a:extLst>
          </p:cNvPr>
          <p:cNvSpPr txBox="1">
            <a:spLocks/>
          </p:cNvSpPr>
          <p:nvPr/>
        </p:nvSpPr>
        <p:spPr>
          <a:xfrm>
            <a:off x="707553" y="2427455"/>
            <a:ext cx="2036066" cy="38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Fira Sans Condensed Medium"/>
              <a:buNone/>
              <a:defRPr sz="2400" b="1" i="0" u="none" strike="noStrike" cap="none">
                <a:solidFill>
                  <a:schemeClr val="dk1"/>
                </a:solidFill>
                <a:latin typeface="Red Hat Display"/>
                <a:ea typeface="Red Hat Display"/>
                <a:cs typeface="Red Hat Display"/>
                <a:sym typeface="Red Hat Display"/>
              </a:defRPr>
            </a:lvl1pPr>
            <a:lvl2pPr marR="0" lvl="1"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chemeClr val="dk1"/>
              </a:buClr>
              <a:buSzPts val="1600"/>
              <a:buFont typeface="Fira Sans Condensed Medium"/>
              <a:buNone/>
              <a:defRPr sz="1600" b="1" i="0" u="none" strike="noStrike" cap="none">
                <a:solidFill>
                  <a:schemeClr val="dk1"/>
                </a:solidFill>
                <a:latin typeface="Fira Sans Condensed Medium"/>
                <a:ea typeface="Fira Sans Condensed Medium"/>
                <a:cs typeface="Fira Sans Condensed Medium"/>
                <a:sym typeface="Fira Sans Condensed Medium"/>
              </a:defRPr>
            </a:lvl9pPr>
          </a:lstStyle>
          <a:p>
            <a:r>
              <a:rPr lang="en-US" dirty="0">
                <a:latin typeface="Dosis ExtraBold" pitchFamily="2" charset="0"/>
              </a:rPr>
              <a:t>- </a:t>
            </a:r>
            <a:r>
              <a:rPr lang="en-US" dirty="0" err="1">
                <a:latin typeface="Dosis ExtraBold" pitchFamily="2" charset="0"/>
              </a:rPr>
              <a:t>Quản</a:t>
            </a:r>
            <a:r>
              <a:rPr lang="en-US" dirty="0">
                <a:latin typeface="Dosis ExtraBold" pitchFamily="2" charset="0"/>
              </a:rPr>
              <a:t> </a:t>
            </a:r>
            <a:r>
              <a:rPr lang="en-US" dirty="0" err="1">
                <a:latin typeface="Dosis ExtraBold" pitchFamily="2" charset="0"/>
              </a:rPr>
              <a:t>trị</a:t>
            </a:r>
            <a:r>
              <a:rPr lang="en-US" dirty="0">
                <a:latin typeface="Dosis ExtraBold" pitchFamily="2" charset="0"/>
              </a:rPr>
              <a:t> </a:t>
            </a:r>
            <a:r>
              <a:rPr lang="en-US" dirty="0" err="1">
                <a:latin typeface="Dosis ExtraBold" pitchFamily="2" charset="0"/>
              </a:rPr>
              <a:t>viên</a:t>
            </a:r>
            <a:endParaRPr lang="en-US" dirty="0">
              <a:latin typeface="Dosis ExtraBold" pitchFamily="2"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67"/>
                                            </p:tgtEl>
                                            <p:attrNameLst>
                                              <p:attrName>style.visibility</p:attrName>
                                            </p:attrNameLst>
                                          </p:cBhvr>
                                          <p:to>
                                            <p:strVal val="visible"/>
                                          </p:to>
                                        </p:set>
                                        <p:anim calcmode="lin" valueType="num">
                                          <p:cBhvr additive="base">
                                            <p:cTn id="7" dur="1000" fill="hold"/>
                                            <p:tgtEl>
                                              <p:spTgt spid="1967"/>
                                            </p:tgtEl>
                                            <p:attrNameLst>
                                              <p:attrName>ppt_x</p:attrName>
                                            </p:attrNameLst>
                                          </p:cBhvr>
                                          <p:tavLst>
                                            <p:tav tm="0">
                                              <p:val>
                                                <p:strVal val="0-#ppt_w/2"/>
                                              </p:val>
                                            </p:tav>
                                            <p:tav tm="100000">
                                              <p:val>
                                                <p:strVal val="#ppt_x"/>
                                              </p:val>
                                            </p:tav>
                                          </p:tavLst>
                                        </p:anim>
                                        <p:anim calcmode="lin" valueType="num">
                                          <p:cBhvr additive="base">
                                            <p:cTn id="8" dur="1000" fill="hold"/>
                                            <p:tgtEl>
                                              <p:spTgt spid="196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975"/>
                                            </p:tgtEl>
                                            <p:attrNameLst>
                                              <p:attrName>style.visibility</p:attrName>
                                            </p:attrNameLst>
                                          </p:cBhvr>
                                          <p:to>
                                            <p:strVal val="visible"/>
                                          </p:to>
                                        </p:set>
                                        <p:anim calcmode="lin" valueType="num">
                                          <p:cBhvr additive="base">
                                            <p:cTn id="11" dur="1000" fill="hold"/>
                                            <p:tgtEl>
                                              <p:spTgt spid="1975"/>
                                            </p:tgtEl>
                                            <p:attrNameLst>
                                              <p:attrName>ppt_x</p:attrName>
                                            </p:attrNameLst>
                                          </p:cBhvr>
                                          <p:tavLst>
                                            <p:tav tm="0">
                                              <p:val>
                                                <p:strVal val="0-#ppt_w/2"/>
                                              </p:val>
                                            </p:tav>
                                            <p:tav tm="100000">
                                              <p:val>
                                                <p:strVal val="#ppt_x"/>
                                              </p:val>
                                            </p:tav>
                                          </p:tavLst>
                                        </p:anim>
                                        <p:anim calcmode="lin" valueType="num">
                                          <p:cBhvr additive="base">
                                            <p:cTn id="12" dur="1000" fill="hold"/>
                                            <p:tgtEl>
                                              <p:spTgt spid="1975"/>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1974"/>
                                            </p:tgtEl>
                                            <p:attrNameLst>
                                              <p:attrName>style.visibility</p:attrName>
                                            </p:attrNameLst>
                                          </p:cBhvr>
                                          <p:to>
                                            <p:strVal val="visible"/>
                                          </p:to>
                                        </p:set>
                                        <p:animEffect transition="in" filter="wipe(up)">
                                          <p:cBhvr>
                                            <p:cTn id="15" dur="1000"/>
                                            <p:tgtEl>
                                              <p:spTgt spid="197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972"/>
                                            </p:tgtEl>
                                            <p:attrNameLst>
                                              <p:attrName>style.visibility</p:attrName>
                                            </p:attrNameLst>
                                          </p:cBhvr>
                                          <p:to>
                                            <p:strVal val="visible"/>
                                          </p:to>
                                        </p:set>
                                        <p:animEffect transition="in" filter="wipe(up)">
                                          <p:cBhvr>
                                            <p:cTn id="18" dur="1000"/>
                                            <p:tgtEl>
                                              <p:spTgt spid="197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wipe(up)">
                                          <p:cBhvr>
                                            <p:cTn id="21" dur="1000"/>
                                            <p:tgtEl>
                                              <p:spTgt spid="194"/>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977"/>
                                            </p:tgtEl>
                                            <p:attrNameLst>
                                              <p:attrName>style.visibility</p:attrName>
                                            </p:attrNameLst>
                                          </p:cBhvr>
                                          <p:to>
                                            <p:strVal val="visible"/>
                                          </p:to>
                                        </p:set>
                                        <p:animEffect transition="in" filter="wipe(left)">
                                          <p:cBhvr>
                                            <p:cTn id="27" dur="1000"/>
                                            <p:tgtEl>
                                              <p:spTgt spid="1977"/>
                                            </p:tgtEl>
                                          </p:cBhvr>
                                        </p:animEffect>
                                      </p:childTnLst>
                                    </p:cTn>
                                  </p:par>
                                  <p:par>
                                    <p:cTn id="28" presetID="22" presetClass="entr" presetSubtype="2" fill="hold" nodeType="withEffect">
                                      <p:stCondLst>
                                        <p:cond delay="0"/>
                                      </p:stCondLst>
                                      <p:childTnLst>
                                        <p:set>
                                          <p:cBhvr>
                                            <p:cTn id="29" dur="1" fill="hold">
                                              <p:stCondLst>
                                                <p:cond delay="0"/>
                                              </p:stCondLst>
                                            </p:cTn>
                                            <p:tgtEl>
                                              <p:spTgt spid="190"/>
                                            </p:tgtEl>
                                            <p:attrNameLst>
                                              <p:attrName>style.visibility</p:attrName>
                                            </p:attrNameLst>
                                          </p:cBhvr>
                                          <p:to>
                                            <p:strVal val="visible"/>
                                          </p:to>
                                        </p:set>
                                        <p:animEffect transition="in" filter="wipe(right)">
                                          <p:cBhvr>
                                            <p:cTn id="30" dur="1000"/>
                                            <p:tgtEl>
                                              <p:spTgt spid="190"/>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193"/>
                                            </p:tgtEl>
                                            <p:attrNameLst>
                                              <p:attrName>style.visibility</p:attrName>
                                            </p:attrNameLst>
                                          </p:cBhvr>
                                          <p:to>
                                            <p:strVal val="visible"/>
                                          </p:to>
                                        </p:set>
                                        <p:animEffect transition="in" filter="wipe(right)">
                                          <p:cBhvr>
                                            <p:cTn id="33" dur="500"/>
                                            <p:tgtEl>
                                              <p:spTgt spid="193"/>
                                            </p:tgtEl>
                                          </p:cBhvr>
                                        </p:animEffect>
                                      </p:childTnLst>
                                    </p:cTn>
                                  </p:par>
                                  <p:par>
                                    <p:cTn id="34" presetID="22" presetClass="entr" presetSubtype="2" fill="hold" nodeType="withEffect">
                                      <p:stCondLst>
                                        <p:cond delay="25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1000"/>
                                            <p:tgtEl>
                                              <p:spTgt spid="3"/>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976"/>
                                            </p:tgtEl>
                                            <p:attrNameLst>
                                              <p:attrName>style.visibility</p:attrName>
                                            </p:attrNameLst>
                                          </p:cBhvr>
                                          <p:to>
                                            <p:strVal val="visible"/>
                                          </p:to>
                                        </p:set>
                                        <p:animEffect transition="in" filter="wipe(right)">
                                          <p:cBhvr>
                                            <p:cTn id="39" dur="1000"/>
                                            <p:tgtEl>
                                              <p:spTgt spid="1976"/>
                                            </p:tgtEl>
                                          </p:cBhvr>
                                        </p:animEffect>
                                      </p:childTnLst>
                                    </p:cTn>
                                  </p:par>
                                  <p:par>
                                    <p:cTn id="40" presetID="2" presetClass="entr" presetSubtype="2" fill="hold" nodeType="withEffect" p14:presetBounceEnd="50000">
                                      <p:stCondLst>
                                        <p:cond delay="250"/>
                                      </p:stCondLst>
                                      <p:childTnLst>
                                        <p:set>
                                          <p:cBhvr>
                                            <p:cTn id="41" dur="1" fill="hold">
                                              <p:stCondLst>
                                                <p:cond delay="0"/>
                                              </p:stCondLst>
                                            </p:cTn>
                                            <p:tgtEl>
                                              <p:spTgt spid="5"/>
                                            </p:tgtEl>
                                            <p:attrNameLst>
                                              <p:attrName>style.visibility</p:attrName>
                                            </p:attrNameLst>
                                          </p:cBhvr>
                                          <p:to>
                                            <p:strVal val="visible"/>
                                          </p:to>
                                        </p:set>
                                        <p:anim calcmode="lin" valueType="num" p14:bounceEnd="50000">
                                          <p:cBhvr additive="base">
                                            <p:cTn id="42" dur="2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43" dur="2000" fill="hold"/>
                                            <p:tgtEl>
                                              <p:spTgt spid="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50000">
                                      <p:stCondLst>
                                        <p:cond delay="250"/>
                                      </p:stCondLst>
                                      <p:childTnLst>
                                        <p:set>
                                          <p:cBhvr>
                                            <p:cTn id="45" dur="1" fill="hold">
                                              <p:stCondLst>
                                                <p:cond delay="0"/>
                                              </p:stCondLst>
                                            </p:cTn>
                                            <p:tgtEl>
                                              <p:spTgt spid="8"/>
                                            </p:tgtEl>
                                            <p:attrNameLst>
                                              <p:attrName>style.visibility</p:attrName>
                                            </p:attrNameLst>
                                          </p:cBhvr>
                                          <p:to>
                                            <p:strVal val="visible"/>
                                          </p:to>
                                        </p:set>
                                        <p:anim calcmode="lin" valueType="num" p14:bounceEnd="50000">
                                          <p:cBhvr additive="base">
                                            <p:cTn id="46" dur="2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47" dur="20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50000">
                                      <p:stCondLst>
                                        <p:cond delay="250"/>
                                      </p:stCondLst>
                                      <p:childTnLst>
                                        <p:set>
                                          <p:cBhvr>
                                            <p:cTn id="49" dur="1" fill="hold">
                                              <p:stCondLst>
                                                <p:cond delay="0"/>
                                              </p:stCondLst>
                                            </p:cTn>
                                            <p:tgtEl>
                                              <p:spTgt spid="9"/>
                                            </p:tgtEl>
                                            <p:attrNameLst>
                                              <p:attrName>style.visibility</p:attrName>
                                            </p:attrNameLst>
                                          </p:cBhvr>
                                          <p:to>
                                            <p:strVal val="visible"/>
                                          </p:to>
                                        </p:set>
                                        <p:anim calcmode="lin" valueType="num" p14:bounceEnd="50000">
                                          <p:cBhvr additive="base">
                                            <p:cTn id="50" dur="2000" fill="hold"/>
                                            <p:tgtEl>
                                              <p:spTgt spid="9"/>
                                            </p:tgtEl>
                                            <p:attrNameLst>
                                              <p:attrName>ppt_x</p:attrName>
                                            </p:attrNameLst>
                                          </p:cBhvr>
                                          <p:tavLst>
                                            <p:tav tm="0">
                                              <p:val>
                                                <p:strVal val="1+#ppt_w/2"/>
                                              </p:val>
                                            </p:tav>
                                            <p:tav tm="100000">
                                              <p:val>
                                                <p:strVal val="#ppt_x"/>
                                              </p:val>
                                            </p:tav>
                                          </p:tavLst>
                                        </p:anim>
                                        <p:anim calcmode="lin" valueType="num" p14:bounceEnd="50000">
                                          <p:cBhvr additive="base">
                                            <p:cTn id="51" dur="2000" fill="hold"/>
                                            <p:tgtEl>
                                              <p:spTgt spid="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50000">
                                      <p:stCondLst>
                                        <p:cond delay="250"/>
                                      </p:stCondLst>
                                      <p:childTnLst>
                                        <p:set>
                                          <p:cBhvr>
                                            <p:cTn id="53" dur="1" fill="hold">
                                              <p:stCondLst>
                                                <p:cond delay="0"/>
                                              </p:stCondLst>
                                            </p:cTn>
                                            <p:tgtEl>
                                              <p:spTgt spid="10"/>
                                            </p:tgtEl>
                                            <p:attrNameLst>
                                              <p:attrName>style.visibility</p:attrName>
                                            </p:attrNameLst>
                                          </p:cBhvr>
                                          <p:to>
                                            <p:strVal val="visible"/>
                                          </p:to>
                                        </p:set>
                                        <p:anim calcmode="lin" valueType="num" p14:bounceEnd="50000">
                                          <p:cBhvr additive="base">
                                            <p:cTn id="54" dur="2000" fill="hold"/>
                                            <p:tgtEl>
                                              <p:spTgt spid="10"/>
                                            </p:tgtEl>
                                            <p:attrNameLst>
                                              <p:attrName>ppt_x</p:attrName>
                                            </p:attrNameLst>
                                          </p:cBhvr>
                                          <p:tavLst>
                                            <p:tav tm="0">
                                              <p:val>
                                                <p:strVal val="1+#ppt_w/2"/>
                                              </p:val>
                                            </p:tav>
                                            <p:tav tm="100000">
                                              <p:val>
                                                <p:strVal val="#ppt_x"/>
                                              </p:val>
                                            </p:tav>
                                          </p:tavLst>
                                        </p:anim>
                                        <p:anim calcmode="lin" valueType="num" p14:bounceEnd="50000">
                                          <p:cBhvr additive="base">
                                            <p:cTn id="55" dur="2000" fill="hold"/>
                                            <p:tgtEl>
                                              <p:spTgt spid="10"/>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50000">
                                      <p:stCondLst>
                                        <p:cond delay="250"/>
                                      </p:stCondLst>
                                      <p:childTnLst>
                                        <p:set>
                                          <p:cBhvr>
                                            <p:cTn id="57" dur="1" fill="hold">
                                              <p:stCondLst>
                                                <p:cond delay="0"/>
                                              </p:stCondLst>
                                            </p:cTn>
                                            <p:tgtEl>
                                              <p:spTgt spid="11"/>
                                            </p:tgtEl>
                                            <p:attrNameLst>
                                              <p:attrName>style.visibility</p:attrName>
                                            </p:attrNameLst>
                                          </p:cBhvr>
                                          <p:to>
                                            <p:strVal val="visible"/>
                                          </p:to>
                                        </p:set>
                                        <p:anim calcmode="lin" valueType="num" p14:bounceEnd="50000">
                                          <p:cBhvr additive="base">
                                            <p:cTn id="58" dur="2000" fill="hold"/>
                                            <p:tgtEl>
                                              <p:spTgt spid="11"/>
                                            </p:tgtEl>
                                            <p:attrNameLst>
                                              <p:attrName>ppt_x</p:attrName>
                                            </p:attrNameLst>
                                          </p:cBhvr>
                                          <p:tavLst>
                                            <p:tav tm="0">
                                              <p:val>
                                                <p:strVal val="1+#ppt_w/2"/>
                                              </p:val>
                                            </p:tav>
                                            <p:tav tm="100000">
                                              <p:val>
                                                <p:strVal val="#ppt_x"/>
                                              </p:val>
                                            </p:tav>
                                          </p:tavLst>
                                        </p:anim>
                                        <p:anim calcmode="lin" valueType="num" p14:bounceEnd="50000">
                                          <p:cBhvr additive="base">
                                            <p:cTn id="59" dur="2000" fill="hold"/>
                                            <p:tgtEl>
                                              <p:spTgt spid="1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14:presetBounceEnd="50000">
                                      <p:stCondLst>
                                        <p:cond delay="250"/>
                                      </p:stCondLst>
                                      <p:childTnLst>
                                        <p:set>
                                          <p:cBhvr>
                                            <p:cTn id="61" dur="1" fill="hold">
                                              <p:stCondLst>
                                                <p:cond delay="0"/>
                                              </p:stCondLst>
                                            </p:cTn>
                                            <p:tgtEl>
                                              <p:spTgt spid="12"/>
                                            </p:tgtEl>
                                            <p:attrNameLst>
                                              <p:attrName>style.visibility</p:attrName>
                                            </p:attrNameLst>
                                          </p:cBhvr>
                                          <p:to>
                                            <p:strVal val="visible"/>
                                          </p:to>
                                        </p:set>
                                        <p:anim calcmode="lin" valueType="num" p14:bounceEnd="50000">
                                          <p:cBhvr additive="base">
                                            <p:cTn id="62" dur="2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63"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 grpId="0"/>
          <p:bldP spid="1972" grpId="0"/>
          <p:bldP spid="1974" grpId="0"/>
          <p:bldP spid="1975" grpId="0" animBg="1"/>
          <p:bldP spid="1976" grpId="0"/>
          <p:bldP spid="1977" grpId="0"/>
          <p:bldP spid="193" grpId="0"/>
          <p:bldP spid="19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67"/>
                                            </p:tgtEl>
                                            <p:attrNameLst>
                                              <p:attrName>style.visibility</p:attrName>
                                            </p:attrNameLst>
                                          </p:cBhvr>
                                          <p:to>
                                            <p:strVal val="visible"/>
                                          </p:to>
                                        </p:set>
                                        <p:anim calcmode="lin" valueType="num">
                                          <p:cBhvr additive="base">
                                            <p:cTn id="7" dur="1000" fill="hold"/>
                                            <p:tgtEl>
                                              <p:spTgt spid="1967"/>
                                            </p:tgtEl>
                                            <p:attrNameLst>
                                              <p:attrName>ppt_x</p:attrName>
                                            </p:attrNameLst>
                                          </p:cBhvr>
                                          <p:tavLst>
                                            <p:tav tm="0">
                                              <p:val>
                                                <p:strVal val="0-#ppt_w/2"/>
                                              </p:val>
                                            </p:tav>
                                            <p:tav tm="100000">
                                              <p:val>
                                                <p:strVal val="#ppt_x"/>
                                              </p:val>
                                            </p:tav>
                                          </p:tavLst>
                                        </p:anim>
                                        <p:anim calcmode="lin" valueType="num">
                                          <p:cBhvr additive="base">
                                            <p:cTn id="8" dur="1000" fill="hold"/>
                                            <p:tgtEl>
                                              <p:spTgt spid="196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975"/>
                                            </p:tgtEl>
                                            <p:attrNameLst>
                                              <p:attrName>style.visibility</p:attrName>
                                            </p:attrNameLst>
                                          </p:cBhvr>
                                          <p:to>
                                            <p:strVal val="visible"/>
                                          </p:to>
                                        </p:set>
                                        <p:anim calcmode="lin" valueType="num">
                                          <p:cBhvr additive="base">
                                            <p:cTn id="11" dur="1000" fill="hold"/>
                                            <p:tgtEl>
                                              <p:spTgt spid="1975"/>
                                            </p:tgtEl>
                                            <p:attrNameLst>
                                              <p:attrName>ppt_x</p:attrName>
                                            </p:attrNameLst>
                                          </p:cBhvr>
                                          <p:tavLst>
                                            <p:tav tm="0">
                                              <p:val>
                                                <p:strVal val="0-#ppt_w/2"/>
                                              </p:val>
                                            </p:tav>
                                            <p:tav tm="100000">
                                              <p:val>
                                                <p:strVal val="#ppt_x"/>
                                              </p:val>
                                            </p:tav>
                                          </p:tavLst>
                                        </p:anim>
                                        <p:anim calcmode="lin" valueType="num">
                                          <p:cBhvr additive="base">
                                            <p:cTn id="12" dur="1000" fill="hold"/>
                                            <p:tgtEl>
                                              <p:spTgt spid="1975"/>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1974"/>
                                            </p:tgtEl>
                                            <p:attrNameLst>
                                              <p:attrName>style.visibility</p:attrName>
                                            </p:attrNameLst>
                                          </p:cBhvr>
                                          <p:to>
                                            <p:strVal val="visible"/>
                                          </p:to>
                                        </p:set>
                                        <p:animEffect transition="in" filter="wipe(up)">
                                          <p:cBhvr>
                                            <p:cTn id="15" dur="1000"/>
                                            <p:tgtEl>
                                              <p:spTgt spid="197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972"/>
                                            </p:tgtEl>
                                            <p:attrNameLst>
                                              <p:attrName>style.visibility</p:attrName>
                                            </p:attrNameLst>
                                          </p:cBhvr>
                                          <p:to>
                                            <p:strVal val="visible"/>
                                          </p:to>
                                        </p:set>
                                        <p:animEffect transition="in" filter="wipe(up)">
                                          <p:cBhvr>
                                            <p:cTn id="18" dur="1000"/>
                                            <p:tgtEl>
                                              <p:spTgt spid="197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94"/>
                                            </p:tgtEl>
                                            <p:attrNameLst>
                                              <p:attrName>style.visibility</p:attrName>
                                            </p:attrNameLst>
                                          </p:cBhvr>
                                          <p:to>
                                            <p:strVal val="visible"/>
                                          </p:to>
                                        </p:set>
                                        <p:animEffect transition="in" filter="wipe(up)">
                                          <p:cBhvr>
                                            <p:cTn id="21" dur="1000"/>
                                            <p:tgtEl>
                                              <p:spTgt spid="194"/>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977"/>
                                            </p:tgtEl>
                                            <p:attrNameLst>
                                              <p:attrName>style.visibility</p:attrName>
                                            </p:attrNameLst>
                                          </p:cBhvr>
                                          <p:to>
                                            <p:strVal val="visible"/>
                                          </p:to>
                                        </p:set>
                                        <p:animEffect transition="in" filter="wipe(left)">
                                          <p:cBhvr>
                                            <p:cTn id="27" dur="1000"/>
                                            <p:tgtEl>
                                              <p:spTgt spid="1977"/>
                                            </p:tgtEl>
                                          </p:cBhvr>
                                        </p:animEffect>
                                      </p:childTnLst>
                                    </p:cTn>
                                  </p:par>
                                  <p:par>
                                    <p:cTn id="28" presetID="22" presetClass="entr" presetSubtype="2" fill="hold" nodeType="withEffect">
                                      <p:stCondLst>
                                        <p:cond delay="0"/>
                                      </p:stCondLst>
                                      <p:childTnLst>
                                        <p:set>
                                          <p:cBhvr>
                                            <p:cTn id="29" dur="1" fill="hold">
                                              <p:stCondLst>
                                                <p:cond delay="0"/>
                                              </p:stCondLst>
                                            </p:cTn>
                                            <p:tgtEl>
                                              <p:spTgt spid="190"/>
                                            </p:tgtEl>
                                            <p:attrNameLst>
                                              <p:attrName>style.visibility</p:attrName>
                                            </p:attrNameLst>
                                          </p:cBhvr>
                                          <p:to>
                                            <p:strVal val="visible"/>
                                          </p:to>
                                        </p:set>
                                        <p:animEffect transition="in" filter="wipe(right)">
                                          <p:cBhvr>
                                            <p:cTn id="30" dur="1000"/>
                                            <p:tgtEl>
                                              <p:spTgt spid="190"/>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193"/>
                                            </p:tgtEl>
                                            <p:attrNameLst>
                                              <p:attrName>style.visibility</p:attrName>
                                            </p:attrNameLst>
                                          </p:cBhvr>
                                          <p:to>
                                            <p:strVal val="visible"/>
                                          </p:to>
                                        </p:set>
                                        <p:animEffect transition="in" filter="wipe(right)">
                                          <p:cBhvr>
                                            <p:cTn id="33" dur="500"/>
                                            <p:tgtEl>
                                              <p:spTgt spid="193"/>
                                            </p:tgtEl>
                                          </p:cBhvr>
                                        </p:animEffect>
                                      </p:childTnLst>
                                    </p:cTn>
                                  </p:par>
                                  <p:par>
                                    <p:cTn id="34" presetID="22" presetClass="entr" presetSubtype="2" fill="hold" nodeType="withEffect">
                                      <p:stCondLst>
                                        <p:cond delay="25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1000"/>
                                            <p:tgtEl>
                                              <p:spTgt spid="3"/>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1976"/>
                                            </p:tgtEl>
                                            <p:attrNameLst>
                                              <p:attrName>style.visibility</p:attrName>
                                            </p:attrNameLst>
                                          </p:cBhvr>
                                          <p:to>
                                            <p:strVal val="visible"/>
                                          </p:to>
                                        </p:set>
                                        <p:animEffect transition="in" filter="wipe(right)">
                                          <p:cBhvr>
                                            <p:cTn id="39" dur="1000"/>
                                            <p:tgtEl>
                                              <p:spTgt spid="1976"/>
                                            </p:tgtEl>
                                          </p:cBhvr>
                                        </p:animEffect>
                                      </p:childTnLst>
                                    </p:cTn>
                                  </p:par>
                                  <p:par>
                                    <p:cTn id="40" presetID="2" presetClass="entr" presetSubtype="2" fill="hold" nodeType="withEffect">
                                      <p:stCondLst>
                                        <p:cond delay="25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2000" fill="hold"/>
                                            <p:tgtEl>
                                              <p:spTgt spid="5"/>
                                            </p:tgtEl>
                                            <p:attrNameLst>
                                              <p:attrName>ppt_x</p:attrName>
                                            </p:attrNameLst>
                                          </p:cBhvr>
                                          <p:tavLst>
                                            <p:tav tm="0">
                                              <p:val>
                                                <p:strVal val="1+#ppt_w/2"/>
                                              </p:val>
                                            </p:tav>
                                            <p:tav tm="100000">
                                              <p:val>
                                                <p:strVal val="#ppt_x"/>
                                              </p:val>
                                            </p:tav>
                                          </p:tavLst>
                                        </p:anim>
                                        <p:anim calcmode="lin" valueType="num">
                                          <p:cBhvr additive="base">
                                            <p:cTn id="43" dur="2000" fill="hold"/>
                                            <p:tgtEl>
                                              <p:spTgt spid="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25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2000" fill="hold"/>
                                            <p:tgtEl>
                                              <p:spTgt spid="8"/>
                                            </p:tgtEl>
                                            <p:attrNameLst>
                                              <p:attrName>ppt_x</p:attrName>
                                            </p:attrNameLst>
                                          </p:cBhvr>
                                          <p:tavLst>
                                            <p:tav tm="0">
                                              <p:val>
                                                <p:strVal val="1+#ppt_w/2"/>
                                              </p:val>
                                            </p:tav>
                                            <p:tav tm="100000">
                                              <p:val>
                                                <p:strVal val="#ppt_x"/>
                                              </p:val>
                                            </p:tav>
                                          </p:tavLst>
                                        </p:anim>
                                        <p:anim calcmode="lin" valueType="num">
                                          <p:cBhvr additive="base">
                                            <p:cTn id="47" dur="20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25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2000" fill="hold"/>
                                            <p:tgtEl>
                                              <p:spTgt spid="9"/>
                                            </p:tgtEl>
                                            <p:attrNameLst>
                                              <p:attrName>ppt_x</p:attrName>
                                            </p:attrNameLst>
                                          </p:cBhvr>
                                          <p:tavLst>
                                            <p:tav tm="0">
                                              <p:val>
                                                <p:strVal val="1+#ppt_w/2"/>
                                              </p:val>
                                            </p:tav>
                                            <p:tav tm="100000">
                                              <p:val>
                                                <p:strVal val="#ppt_x"/>
                                              </p:val>
                                            </p:tav>
                                          </p:tavLst>
                                        </p:anim>
                                        <p:anim calcmode="lin" valueType="num">
                                          <p:cBhvr additive="base">
                                            <p:cTn id="51" dur="2000" fill="hold"/>
                                            <p:tgtEl>
                                              <p:spTgt spid="9"/>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25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2000" fill="hold"/>
                                            <p:tgtEl>
                                              <p:spTgt spid="10"/>
                                            </p:tgtEl>
                                            <p:attrNameLst>
                                              <p:attrName>ppt_x</p:attrName>
                                            </p:attrNameLst>
                                          </p:cBhvr>
                                          <p:tavLst>
                                            <p:tav tm="0">
                                              <p:val>
                                                <p:strVal val="1+#ppt_w/2"/>
                                              </p:val>
                                            </p:tav>
                                            <p:tav tm="100000">
                                              <p:val>
                                                <p:strVal val="#ppt_x"/>
                                              </p:val>
                                            </p:tav>
                                          </p:tavLst>
                                        </p:anim>
                                        <p:anim calcmode="lin" valueType="num">
                                          <p:cBhvr additive="base">
                                            <p:cTn id="55" dur="2000" fill="hold"/>
                                            <p:tgtEl>
                                              <p:spTgt spid="10"/>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25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2000" fill="hold"/>
                                            <p:tgtEl>
                                              <p:spTgt spid="11"/>
                                            </p:tgtEl>
                                            <p:attrNameLst>
                                              <p:attrName>ppt_x</p:attrName>
                                            </p:attrNameLst>
                                          </p:cBhvr>
                                          <p:tavLst>
                                            <p:tav tm="0">
                                              <p:val>
                                                <p:strVal val="1+#ppt_w/2"/>
                                              </p:val>
                                            </p:tav>
                                            <p:tav tm="100000">
                                              <p:val>
                                                <p:strVal val="#ppt_x"/>
                                              </p:val>
                                            </p:tav>
                                          </p:tavLst>
                                        </p:anim>
                                        <p:anim calcmode="lin" valueType="num">
                                          <p:cBhvr additive="base">
                                            <p:cTn id="59" dur="2000" fill="hold"/>
                                            <p:tgtEl>
                                              <p:spTgt spid="11"/>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25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2000" fill="hold"/>
                                            <p:tgtEl>
                                              <p:spTgt spid="12"/>
                                            </p:tgtEl>
                                            <p:attrNameLst>
                                              <p:attrName>ppt_x</p:attrName>
                                            </p:attrNameLst>
                                          </p:cBhvr>
                                          <p:tavLst>
                                            <p:tav tm="0">
                                              <p:val>
                                                <p:strVal val="1+#ppt_w/2"/>
                                              </p:val>
                                            </p:tav>
                                            <p:tav tm="100000">
                                              <p:val>
                                                <p:strVal val="#ppt_x"/>
                                              </p:val>
                                            </p:tav>
                                          </p:tavLst>
                                        </p:anim>
                                        <p:anim calcmode="lin" valueType="num">
                                          <p:cBhvr additive="base">
                                            <p:cTn id="63"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 grpId="0"/>
          <p:bldP spid="1972" grpId="0"/>
          <p:bldP spid="1974" grpId="0"/>
          <p:bldP spid="1975" grpId="0" animBg="1"/>
          <p:bldP spid="1976" grpId="0"/>
          <p:bldP spid="1977" grpId="0"/>
          <p:bldP spid="193" grpId="0"/>
          <p:bldP spid="19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2048" name="Google Shape;2048;p35"/>
          <p:cNvSpPr txBox="1">
            <a:spLocks noGrp="1"/>
          </p:cNvSpPr>
          <p:nvPr>
            <p:ph type="title"/>
          </p:nvPr>
        </p:nvSpPr>
        <p:spPr>
          <a:xfrm>
            <a:off x="612263" y="3464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osis ExtraBold" pitchFamily="2" charset="0"/>
              </a:rPr>
              <a:t>MÔ HÌNH USE CASE MODEL</a:t>
            </a:r>
            <a:endParaRPr dirty="0">
              <a:latin typeface="Dosis ExtraBold" pitchFamily="2" charset="0"/>
            </a:endParaRPr>
          </a:p>
        </p:txBody>
      </p:sp>
      <p:sp>
        <p:nvSpPr>
          <p:cNvPr id="2049" name="Google Shape;2049;p35"/>
          <p:cNvSpPr/>
          <p:nvPr/>
        </p:nvSpPr>
        <p:spPr>
          <a:xfrm>
            <a:off x="699700" y="922825"/>
            <a:ext cx="945300" cy="684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523B0882-8267-4509-B4FC-85347B8A1711}"/>
              </a:ext>
            </a:extLst>
          </p:cNvPr>
          <p:cNvGrpSpPr/>
          <p:nvPr/>
        </p:nvGrpSpPr>
        <p:grpSpPr>
          <a:xfrm>
            <a:off x="6178715" y="1201001"/>
            <a:ext cx="2578480" cy="3453868"/>
            <a:chOff x="6178715" y="1201001"/>
            <a:chExt cx="2578480" cy="3453868"/>
          </a:xfrm>
        </p:grpSpPr>
        <p:grpSp>
          <p:nvGrpSpPr>
            <p:cNvPr id="433" name="Google Shape;1994;p35">
              <a:extLst>
                <a:ext uri="{FF2B5EF4-FFF2-40B4-BE49-F238E27FC236}">
                  <a16:creationId xmlns:a16="http://schemas.microsoft.com/office/drawing/2014/main" id="{C59603F8-A184-4ACC-99C9-DBA21D33199D}"/>
                </a:ext>
              </a:extLst>
            </p:cNvPr>
            <p:cNvGrpSpPr/>
            <p:nvPr/>
          </p:nvGrpSpPr>
          <p:grpSpPr>
            <a:xfrm>
              <a:off x="6178715" y="1201001"/>
              <a:ext cx="2578480" cy="3453868"/>
              <a:chOff x="924800" y="1465750"/>
              <a:chExt cx="424700" cy="568875"/>
            </a:xfrm>
          </p:grpSpPr>
          <p:sp>
            <p:nvSpPr>
              <p:cNvPr id="434" name="Google Shape;2004;p35">
                <a:extLst>
                  <a:ext uri="{FF2B5EF4-FFF2-40B4-BE49-F238E27FC236}">
                    <a16:creationId xmlns:a16="http://schemas.microsoft.com/office/drawing/2014/main" id="{DCD06FC4-5856-4FE0-AC10-A52E6BD73F69}"/>
                  </a:ext>
                </a:extLst>
              </p:cNvPr>
              <p:cNvSpPr/>
              <p:nvPr/>
            </p:nvSpPr>
            <p:spPr>
              <a:xfrm>
                <a:off x="924800" y="1779425"/>
                <a:ext cx="119875" cy="255200"/>
              </a:xfrm>
              <a:custGeom>
                <a:avLst/>
                <a:gdLst/>
                <a:ahLst/>
                <a:cxnLst/>
                <a:rect l="l" t="t" r="r" b="b"/>
                <a:pathLst>
                  <a:path w="4795" h="10208" extrusionOk="0">
                    <a:moveTo>
                      <a:pt x="151" y="1"/>
                    </a:moveTo>
                    <a:lnTo>
                      <a:pt x="42" y="63"/>
                    </a:lnTo>
                    <a:lnTo>
                      <a:pt x="0" y="88"/>
                    </a:lnTo>
                    <a:cubicBezTo>
                      <a:pt x="8" y="103"/>
                      <a:pt x="24" y="113"/>
                      <a:pt x="41" y="113"/>
                    </a:cubicBezTo>
                    <a:cubicBezTo>
                      <a:pt x="46" y="113"/>
                      <a:pt x="52" y="112"/>
                      <a:pt x="57" y="110"/>
                    </a:cubicBezTo>
                    <a:cubicBezTo>
                      <a:pt x="80" y="101"/>
                      <a:pt x="105" y="97"/>
                      <a:pt x="132" y="97"/>
                    </a:cubicBezTo>
                    <a:cubicBezTo>
                      <a:pt x="194" y="97"/>
                      <a:pt x="263" y="119"/>
                      <a:pt x="334" y="160"/>
                    </a:cubicBezTo>
                    <a:lnTo>
                      <a:pt x="4216" y="2401"/>
                    </a:lnTo>
                    <a:cubicBezTo>
                      <a:pt x="4481" y="2553"/>
                      <a:pt x="4696" y="2926"/>
                      <a:pt x="4696" y="3230"/>
                    </a:cubicBezTo>
                    <a:lnTo>
                      <a:pt x="4677" y="9973"/>
                    </a:lnTo>
                    <a:cubicBezTo>
                      <a:pt x="4678" y="10038"/>
                      <a:pt x="4665" y="10104"/>
                      <a:pt x="4638" y="10162"/>
                    </a:cubicBezTo>
                    <a:cubicBezTo>
                      <a:pt x="4630" y="10176"/>
                      <a:pt x="4630" y="10193"/>
                      <a:pt x="4639" y="10208"/>
                    </a:cubicBezTo>
                    <a:lnTo>
                      <a:pt x="4681" y="10183"/>
                    </a:lnTo>
                    <a:lnTo>
                      <a:pt x="4749" y="10144"/>
                    </a:lnTo>
                    <a:cubicBezTo>
                      <a:pt x="4767" y="10088"/>
                      <a:pt x="4775" y="10031"/>
                      <a:pt x="4775" y="9973"/>
                    </a:cubicBezTo>
                    <a:lnTo>
                      <a:pt x="4793" y="3232"/>
                    </a:lnTo>
                    <a:cubicBezTo>
                      <a:pt x="4794" y="2895"/>
                      <a:pt x="4556" y="2485"/>
                      <a:pt x="4265" y="2317"/>
                    </a:cubicBezTo>
                    <a:lnTo>
                      <a:pt x="383" y="76"/>
                    </a:lnTo>
                    <a:cubicBezTo>
                      <a:pt x="314" y="31"/>
                      <a:pt x="232" y="7"/>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005;p35">
                <a:extLst>
                  <a:ext uri="{FF2B5EF4-FFF2-40B4-BE49-F238E27FC236}">
                    <a16:creationId xmlns:a16="http://schemas.microsoft.com/office/drawing/2014/main" id="{952F30DA-AC84-48BC-8D8D-1480BEFC3DB1}"/>
                  </a:ext>
                </a:extLst>
              </p:cNvPr>
              <p:cNvSpPr/>
              <p:nvPr/>
            </p:nvSpPr>
            <p:spPr>
              <a:xfrm>
                <a:off x="1216900" y="1465750"/>
                <a:ext cx="132600" cy="171725"/>
              </a:xfrm>
              <a:custGeom>
                <a:avLst/>
                <a:gdLst/>
                <a:ahLst/>
                <a:cxnLst/>
                <a:rect l="l" t="t" r="r" b="b"/>
                <a:pathLst>
                  <a:path w="5304" h="6869" extrusionOk="0">
                    <a:moveTo>
                      <a:pt x="1754" y="1"/>
                    </a:moveTo>
                    <a:cubicBezTo>
                      <a:pt x="1682" y="1"/>
                      <a:pt x="1609" y="5"/>
                      <a:pt x="1535" y="15"/>
                    </a:cubicBezTo>
                    <a:cubicBezTo>
                      <a:pt x="741" y="118"/>
                      <a:pt x="1" y="839"/>
                      <a:pt x="158" y="2086"/>
                    </a:cubicBezTo>
                    <a:cubicBezTo>
                      <a:pt x="163" y="2128"/>
                      <a:pt x="958" y="2367"/>
                      <a:pt x="1662" y="2367"/>
                    </a:cubicBezTo>
                    <a:cubicBezTo>
                      <a:pt x="1839" y="2367"/>
                      <a:pt x="2011" y="2352"/>
                      <a:pt x="2163" y="2315"/>
                    </a:cubicBezTo>
                    <a:lnTo>
                      <a:pt x="2163" y="2315"/>
                    </a:lnTo>
                    <a:cubicBezTo>
                      <a:pt x="2164" y="2325"/>
                      <a:pt x="2162" y="3318"/>
                      <a:pt x="2208" y="3874"/>
                    </a:cubicBezTo>
                    <a:cubicBezTo>
                      <a:pt x="2240" y="4254"/>
                      <a:pt x="2621" y="4493"/>
                      <a:pt x="2946" y="4597"/>
                    </a:cubicBezTo>
                    <a:cubicBezTo>
                      <a:pt x="3269" y="4702"/>
                      <a:pt x="3377" y="4915"/>
                      <a:pt x="3448" y="5234"/>
                    </a:cubicBezTo>
                    <a:cubicBezTo>
                      <a:pt x="3517" y="5546"/>
                      <a:pt x="3513" y="5863"/>
                      <a:pt x="3558" y="6176"/>
                    </a:cubicBezTo>
                    <a:cubicBezTo>
                      <a:pt x="3581" y="6327"/>
                      <a:pt x="3591" y="6479"/>
                      <a:pt x="3633" y="6626"/>
                    </a:cubicBezTo>
                    <a:cubicBezTo>
                      <a:pt x="3687" y="6809"/>
                      <a:pt x="3908" y="6868"/>
                      <a:pt x="4135" y="6868"/>
                    </a:cubicBezTo>
                    <a:cubicBezTo>
                      <a:pt x="4323" y="6868"/>
                      <a:pt x="4515" y="6827"/>
                      <a:pt x="4617" y="6784"/>
                    </a:cubicBezTo>
                    <a:cubicBezTo>
                      <a:pt x="5075" y="6591"/>
                      <a:pt x="5262" y="6081"/>
                      <a:pt x="5281" y="5615"/>
                    </a:cubicBezTo>
                    <a:cubicBezTo>
                      <a:pt x="5304" y="5047"/>
                      <a:pt x="5078" y="4519"/>
                      <a:pt x="4759" y="4058"/>
                    </a:cubicBezTo>
                    <a:cubicBezTo>
                      <a:pt x="4577" y="3797"/>
                      <a:pt x="4370" y="3556"/>
                      <a:pt x="4160" y="3318"/>
                    </a:cubicBezTo>
                    <a:cubicBezTo>
                      <a:pt x="3822" y="2938"/>
                      <a:pt x="3529" y="2532"/>
                      <a:pt x="3472" y="2015"/>
                    </a:cubicBezTo>
                    <a:cubicBezTo>
                      <a:pt x="3430" y="1626"/>
                      <a:pt x="3441" y="1262"/>
                      <a:pt x="3253" y="907"/>
                    </a:cubicBezTo>
                    <a:cubicBezTo>
                      <a:pt x="2959" y="344"/>
                      <a:pt x="2378" y="1"/>
                      <a:pt x="1754"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006;p35">
                <a:extLst>
                  <a:ext uri="{FF2B5EF4-FFF2-40B4-BE49-F238E27FC236}">
                    <a16:creationId xmlns:a16="http://schemas.microsoft.com/office/drawing/2014/main" id="{C5EBE71E-8EBC-4CE2-815A-6C9C3FA7F7A2}"/>
                  </a:ext>
                </a:extLst>
              </p:cNvPr>
              <p:cNvSpPr/>
              <p:nvPr/>
            </p:nvSpPr>
            <p:spPr>
              <a:xfrm>
                <a:off x="1182050" y="1935850"/>
                <a:ext cx="81650" cy="59450"/>
              </a:xfrm>
              <a:custGeom>
                <a:avLst/>
                <a:gdLst/>
                <a:ahLst/>
                <a:cxnLst/>
                <a:rect l="l" t="t" r="r" b="b"/>
                <a:pathLst>
                  <a:path w="3266" h="2378" extrusionOk="0">
                    <a:moveTo>
                      <a:pt x="2807" y="1"/>
                    </a:moveTo>
                    <a:cubicBezTo>
                      <a:pt x="2805" y="1"/>
                      <a:pt x="2802" y="1"/>
                      <a:pt x="2800" y="1"/>
                    </a:cubicBezTo>
                    <a:lnTo>
                      <a:pt x="1744" y="124"/>
                    </a:lnTo>
                    <a:lnTo>
                      <a:pt x="696" y="926"/>
                    </a:lnTo>
                    <a:lnTo>
                      <a:pt x="261" y="1184"/>
                    </a:lnTo>
                    <a:cubicBezTo>
                      <a:pt x="131" y="1258"/>
                      <a:pt x="41" y="1387"/>
                      <a:pt x="15" y="1535"/>
                    </a:cubicBezTo>
                    <a:cubicBezTo>
                      <a:pt x="3" y="1608"/>
                      <a:pt x="0" y="1682"/>
                      <a:pt x="7" y="1754"/>
                    </a:cubicBezTo>
                    <a:cubicBezTo>
                      <a:pt x="16" y="1837"/>
                      <a:pt x="44" y="1915"/>
                      <a:pt x="88" y="1983"/>
                    </a:cubicBezTo>
                    <a:cubicBezTo>
                      <a:pt x="189" y="2130"/>
                      <a:pt x="423" y="2362"/>
                      <a:pt x="919" y="2378"/>
                    </a:cubicBezTo>
                    <a:cubicBezTo>
                      <a:pt x="924" y="2378"/>
                      <a:pt x="930" y="2378"/>
                      <a:pt x="935" y="2378"/>
                    </a:cubicBezTo>
                    <a:cubicBezTo>
                      <a:pt x="1027" y="2378"/>
                      <a:pt x="1117" y="2353"/>
                      <a:pt x="1196" y="2308"/>
                    </a:cubicBezTo>
                    <a:lnTo>
                      <a:pt x="2997" y="1267"/>
                    </a:lnTo>
                    <a:cubicBezTo>
                      <a:pt x="3166" y="1171"/>
                      <a:pt x="3266" y="990"/>
                      <a:pt x="3260" y="797"/>
                    </a:cubicBezTo>
                    <a:cubicBezTo>
                      <a:pt x="3254" y="635"/>
                      <a:pt x="3231" y="435"/>
                      <a:pt x="3161" y="249"/>
                    </a:cubicBezTo>
                    <a:cubicBezTo>
                      <a:pt x="3107" y="100"/>
                      <a:pt x="2965" y="1"/>
                      <a:pt x="2807"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007;p35">
                <a:extLst>
                  <a:ext uri="{FF2B5EF4-FFF2-40B4-BE49-F238E27FC236}">
                    <a16:creationId xmlns:a16="http://schemas.microsoft.com/office/drawing/2014/main" id="{11D55D04-C5C4-4143-B8AB-90D84F35D6BA}"/>
                  </a:ext>
                </a:extLst>
              </p:cNvPr>
              <p:cNvSpPr/>
              <p:nvPr/>
            </p:nvSpPr>
            <p:spPr>
              <a:xfrm>
                <a:off x="1182225" y="1958275"/>
                <a:ext cx="81150" cy="37125"/>
              </a:xfrm>
              <a:custGeom>
                <a:avLst/>
                <a:gdLst/>
                <a:ahLst/>
                <a:cxnLst/>
                <a:rect l="l" t="t" r="r" b="b"/>
                <a:pathLst>
                  <a:path w="3246" h="1485" extrusionOk="0">
                    <a:moveTo>
                      <a:pt x="1210" y="1199"/>
                    </a:moveTo>
                    <a:cubicBezTo>
                      <a:pt x="1120" y="1250"/>
                      <a:pt x="1017" y="1276"/>
                      <a:pt x="914" y="1273"/>
                    </a:cubicBezTo>
                    <a:cubicBezTo>
                      <a:pt x="385" y="1256"/>
                      <a:pt x="134" y="1008"/>
                      <a:pt x="28" y="853"/>
                    </a:cubicBezTo>
                    <a:cubicBezTo>
                      <a:pt x="18" y="837"/>
                      <a:pt x="9" y="821"/>
                      <a:pt x="0" y="803"/>
                    </a:cubicBezTo>
                    <a:cubicBezTo>
                      <a:pt x="0" y="822"/>
                      <a:pt x="0" y="840"/>
                      <a:pt x="2" y="859"/>
                    </a:cubicBezTo>
                    <a:cubicBezTo>
                      <a:pt x="9" y="940"/>
                      <a:pt x="37" y="1019"/>
                      <a:pt x="83" y="1088"/>
                    </a:cubicBezTo>
                    <a:cubicBezTo>
                      <a:pt x="183" y="1234"/>
                      <a:pt x="418" y="1466"/>
                      <a:pt x="912" y="1482"/>
                    </a:cubicBezTo>
                    <a:cubicBezTo>
                      <a:pt x="1010" y="1485"/>
                      <a:pt x="1107" y="1460"/>
                      <a:pt x="1189" y="1412"/>
                    </a:cubicBezTo>
                    <a:lnTo>
                      <a:pt x="2992" y="371"/>
                    </a:lnTo>
                    <a:cubicBezTo>
                      <a:pt x="3128" y="292"/>
                      <a:pt x="3222" y="155"/>
                      <a:pt x="3246" y="0"/>
                    </a:cubicBezTo>
                    <a:cubicBezTo>
                      <a:pt x="3211" y="33"/>
                      <a:pt x="3173" y="64"/>
                      <a:pt x="3130" y="89"/>
                    </a:cubicBezTo>
                    <a:close/>
                  </a:path>
                </a:pathLst>
              </a:custGeom>
              <a:solidFill>
                <a:srgbClr val="F1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008;p35">
                <a:extLst>
                  <a:ext uri="{FF2B5EF4-FFF2-40B4-BE49-F238E27FC236}">
                    <a16:creationId xmlns:a16="http://schemas.microsoft.com/office/drawing/2014/main" id="{73F9E16E-F59B-4B01-877E-A377831074FF}"/>
                  </a:ext>
                </a:extLst>
              </p:cNvPr>
              <p:cNvSpPr/>
              <p:nvPr/>
            </p:nvSpPr>
            <p:spPr>
              <a:xfrm>
                <a:off x="1225400" y="1688175"/>
                <a:ext cx="28700" cy="263625"/>
              </a:xfrm>
              <a:custGeom>
                <a:avLst/>
                <a:gdLst/>
                <a:ahLst/>
                <a:cxnLst/>
                <a:rect l="l" t="t" r="r" b="b"/>
                <a:pathLst>
                  <a:path w="1148" h="10545" extrusionOk="0">
                    <a:moveTo>
                      <a:pt x="574" y="0"/>
                    </a:moveTo>
                    <a:cubicBezTo>
                      <a:pt x="287" y="0"/>
                      <a:pt x="0" y="79"/>
                      <a:pt x="0" y="237"/>
                    </a:cubicBezTo>
                    <a:lnTo>
                      <a:pt x="106" y="10095"/>
                    </a:lnTo>
                    <a:cubicBezTo>
                      <a:pt x="106" y="10411"/>
                      <a:pt x="264" y="10545"/>
                      <a:pt x="582" y="10545"/>
                    </a:cubicBezTo>
                    <a:cubicBezTo>
                      <a:pt x="898" y="10545"/>
                      <a:pt x="1068" y="10391"/>
                      <a:pt x="1068" y="10073"/>
                    </a:cubicBezTo>
                    <a:lnTo>
                      <a:pt x="1147" y="237"/>
                    </a:lnTo>
                    <a:cubicBezTo>
                      <a:pt x="1147" y="79"/>
                      <a:pt x="861" y="0"/>
                      <a:pt x="574"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009;p35">
                <a:extLst>
                  <a:ext uri="{FF2B5EF4-FFF2-40B4-BE49-F238E27FC236}">
                    <a16:creationId xmlns:a16="http://schemas.microsoft.com/office/drawing/2014/main" id="{44329DF9-3754-4026-B323-09C3E08129AE}"/>
                  </a:ext>
                </a:extLst>
              </p:cNvPr>
              <p:cNvSpPr/>
              <p:nvPr/>
            </p:nvSpPr>
            <p:spPr>
              <a:xfrm>
                <a:off x="1217900" y="1933275"/>
                <a:ext cx="25000" cy="25700"/>
              </a:xfrm>
              <a:custGeom>
                <a:avLst/>
                <a:gdLst/>
                <a:ahLst/>
                <a:cxnLst/>
                <a:rect l="l" t="t" r="r" b="b"/>
                <a:pathLst>
                  <a:path w="1000" h="1028" extrusionOk="0">
                    <a:moveTo>
                      <a:pt x="348" y="967"/>
                    </a:moveTo>
                    <a:lnTo>
                      <a:pt x="300" y="951"/>
                    </a:lnTo>
                    <a:cubicBezTo>
                      <a:pt x="231" y="929"/>
                      <a:pt x="168" y="888"/>
                      <a:pt x="119" y="833"/>
                    </a:cubicBezTo>
                    <a:lnTo>
                      <a:pt x="119" y="833"/>
                    </a:lnTo>
                    <a:cubicBezTo>
                      <a:pt x="36" y="742"/>
                      <a:pt x="0" y="619"/>
                      <a:pt x="18" y="497"/>
                    </a:cubicBezTo>
                    <a:lnTo>
                      <a:pt x="60" y="221"/>
                    </a:lnTo>
                    <a:cubicBezTo>
                      <a:pt x="80" y="82"/>
                      <a:pt x="228" y="1"/>
                      <a:pt x="355" y="59"/>
                    </a:cubicBezTo>
                    <a:lnTo>
                      <a:pt x="840" y="274"/>
                    </a:lnTo>
                    <a:cubicBezTo>
                      <a:pt x="951" y="323"/>
                      <a:pt x="999" y="458"/>
                      <a:pt x="943" y="567"/>
                    </a:cubicBezTo>
                    <a:lnTo>
                      <a:pt x="840" y="762"/>
                    </a:lnTo>
                    <a:cubicBezTo>
                      <a:pt x="747" y="941"/>
                      <a:pt x="540" y="1028"/>
                      <a:pt x="348" y="967"/>
                    </a:cubicBezTo>
                    <a:close/>
                  </a:path>
                </a:pathLst>
              </a:custGeom>
              <a:solidFill>
                <a:srgbClr val="F1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010;p35">
                <a:extLst>
                  <a:ext uri="{FF2B5EF4-FFF2-40B4-BE49-F238E27FC236}">
                    <a16:creationId xmlns:a16="http://schemas.microsoft.com/office/drawing/2014/main" id="{0953B533-6388-4DF3-9526-CD45CB5096EE}"/>
                  </a:ext>
                </a:extLst>
              </p:cNvPr>
              <p:cNvSpPr/>
              <p:nvPr/>
            </p:nvSpPr>
            <p:spPr>
              <a:xfrm>
                <a:off x="1217500" y="1687200"/>
                <a:ext cx="44975" cy="85700"/>
              </a:xfrm>
              <a:custGeom>
                <a:avLst/>
                <a:gdLst/>
                <a:ahLst/>
                <a:cxnLst/>
                <a:rect l="l" t="t" r="r" b="b"/>
                <a:pathLst>
                  <a:path w="1799" h="3428" extrusionOk="0">
                    <a:moveTo>
                      <a:pt x="13" y="1"/>
                    </a:moveTo>
                    <a:lnTo>
                      <a:pt x="2" y="2694"/>
                    </a:lnTo>
                    <a:cubicBezTo>
                      <a:pt x="0" y="3187"/>
                      <a:pt x="399" y="3425"/>
                      <a:pt x="892" y="3427"/>
                    </a:cubicBezTo>
                    <a:lnTo>
                      <a:pt x="895" y="3427"/>
                    </a:lnTo>
                    <a:cubicBezTo>
                      <a:pt x="1386" y="3427"/>
                      <a:pt x="1787" y="3191"/>
                      <a:pt x="1788" y="2699"/>
                    </a:cubicBezTo>
                    <a:lnTo>
                      <a:pt x="1798" y="1"/>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011;p35">
                <a:extLst>
                  <a:ext uri="{FF2B5EF4-FFF2-40B4-BE49-F238E27FC236}">
                    <a16:creationId xmlns:a16="http://schemas.microsoft.com/office/drawing/2014/main" id="{A9865F62-1352-43F2-85BA-7AB5702C268B}"/>
                  </a:ext>
                </a:extLst>
              </p:cNvPr>
              <p:cNvSpPr/>
              <p:nvPr/>
            </p:nvSpPr>
            <p:spPr>
              <a:xfrm>
                <a:off x="1224500" y="1964800"/>
                <a:ext cx="81650" cy="59425"/>
              </a:xfrm>
              <a:custGeom>
                <a:avLst/>
                <a:gdLst/>
                <a:ahLst/>
                <a:cxnLst/>
                <a:rect l="l" t="t" r="r" b="b"/>
                <a:pathLst>
                  <a:path w="3266" h="2377" extrusionOk="0">
                    <a:moveTo>
                      <a:pt x="2806" y="0"/>
                    </a:moveTo>
                    <a:cubicBezTo>
                      <a:pt x="2803" y="0"/>
                      <a:pt x="2801" y="0"/>
                      <a:pt x="2799" y="0"/>
                    </a:cubicBezTo>
                    <a:lnTo>
                      <a:pt x="1743" y="123"/>
                    </a:lnTo>
                    <a:lnTo>
                      <a:pt x="695" y="925"/>
                    </a:lnTo>
                    <a:lnTo>
                      <a:pt x="260" y="1183"/>
                    </a:lnTo>
                    <a:cubicBezTo>
                      <a:pt x="131" y="1259"/>
                      <a:pt x="39" y="1386"/>
                      <a:pt x="13" y="1534"/>
                    </a:cubicBezTo>
                    <a:cubicBezTo>
                      <a:pt x="1" y="1607"/>
                      <a:pt x="0" y="1681"/>
                      <a:pt x="7" y="1753"/>
                    </a:cubicBezTo>
                    <a:cubicBezTo>
                      <a:pt x="15" y="1836"/>
                      <a:pt x="42" y="1914"/>
                      <a:pt x="89" y="1982"/>
                    </a:cubicBezTo>
                    <a:cubicBezTo>
                      <a:pt x="189" y="2129"/>
                      <a:pt x="423" y="2361"/>
                      <a:pt x="918" y="2377"/>
                    </a:cubicBezTo>
                    <a:cubicBezTo>
                      <a:pt x="923" y="2377"/>
                      <a:pt x="928" y="2377"/>
                      <a:pt x="933" y="2377"/>
                    </a:cubicBezTo>
                    <a:cubicBezTo>
                      <a:pt x="1025" y="2377"/>
                      <a:pt x="1117" y="2352"/>
                      <a:pt x="1195" y="2307"/>
                    </a:cubicBezTo>
                    <a:lnTo>
                      <a:pt x="2997" y="1266"/>
                    </a:lnTo>
                    <a:cubicBezTo>
                      <a:pt x="3164" y="1170"/>
                      <a:pt x="3266" y="989"/>
                      <a:pt x="3258" y="796"/>
                    </a:cubicBezTo>
                    <a:cubicBezTo>
                      <a:pt x="3254" y="634"/>
                      <a:pt x="3229" y="434"/>
                      <a:pt x="3160" y="248"/>
                    </a:cubicBezTo>
                    <a:cubicBezTo>
                      <a:pt x="3105" y="99"/>
                      <a:pt x="2964" y="0"/>
                      <a:pt x="2806" y="0"/>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012;p35">
                <a:extLst>
                  <a:ext uri="{FF2B5EF4-FFF2-40B4-BE49-F238E27FC236}">
                    <a16:creationId xmlns:a16="http://schemas.microsoft.com/office/drawing/2014/main" id="{99E9196D-5B56-4654-A826-5D157EF44B77}"/>
                  </a:ext>
                </a:extLst>
              </p:cNvPr>
              <p:cNvSpPr/>
              <p:nvPr/>
            </p:nvSpPr>
            <p:spPr>
              <a:xfrm>
                <a:off x="1224625" y="1987150"/>
                <a:ext cx="81200" cy="37200"/>
              </a:xfrm>
              <a:custGeom>
                <a:avLst/>
                <a:gdLst/>
                <a:ahLst/>
                <a:cxnLst/>
                <a:rect l="l" t="t" r="r" b="b"/>
                <a:pathLst>
                  <a:path w="3248" h="1488" extrusionOk="0">
                    <a:moveTo>
                      <a:pt x="1210" y="1200"/>
                    </a:moveTo>
                    <a:cubicBezTo>
                      <a:pt x="1120" y="1252"/>
                      <a:pt x="1019" y="1278"/>
                      <a:pt x="914" y="1275"/>
                    </a:cubicBezTo>
                    <a:cubicBezTo>
                      <a:pt x="387" y="1257"/>
                      <a:pt x="136" y="1010"/>
                      <a:pt x="30" y="855"/>
                    </a:cubicBezTo>
                    <a:cubicBezTo>
                      <a:pt x="20" y="839"/>
                      <a:pt x="10" y="823"/>
                      <a:pt x="1" y="806"/>
                    </a:cubicBezTo>
                    <a:cubicBezTo>
                      <a:pt x="1" y="824"/>
                      <a:pt x="1" y="840"/>
                      <a:pt x="2" y="861"/>
                    </a:cubicBezTo>
                    <a:cubicBezTo>
                      <a:pt x="10" y="942"/>
                      <a:pt x="39" y="1020"/>
                      <a:pt x="84" y="1090"/>
                    </a:cubicBezTo>
                    <a:cubicBezTo>
                      <a:pt x="184" y="1235"/>
                      <a:pt x="418" y="1468"/>
                      <a:pt x="914" y="1484"/>
                    </a:cubicBezTo>
                    <a:cubicBezTo>
                      <a:pt x="1012" y="1487"/>
                      <a:pt x="1107" y="1462"/>
                      <a:pt x="1191" y="1413"/>
                    </a:cubicBezTo>
                    <a:lnTo>
                      <a:pt x="2992" y="372"/>
                    </a:lnTo>
                    <a:cubicBezTo>
                      <a:pt x="3129" y="294"/>
                      <a:pt x="3223" y="157"/>
                      <a:pt x="3248" y="1"/>
                    </a:cubicBezTo>
                    <a:cubicBezTo>
                      <a:pt x="3213" y="36"/>
                      <a:pt x="3174" y="66"/>
                      <a:pt x="3132" y="91"/>
                    </a:cubicBezTo>
                    <a:close/>
                  </a:path>
                </a:pathLst>
              </a:custGeom>
              <a:solidFill>
                <a:srgbClr val="F1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013;p35">
                <a:extLst>
                  <a:ext uri="{FF2B5EF4-FFF2-40B4-BE49-F238E27FC236}">
                    <a16:creationId xmlns:a16="http://schemas.microsoft.com/office/drawing/2014/main" id="{2C16C579-6FCC-4FB5-A66E-6FAB96AB1E2B}"/>
                  </a:ext>
                </a:extLst>
              </p:cNvPr>
              <p:cNvSpPr/>
              <p:nvPr/>
            </p:nvSpPr>
            <p:spPr>
              <a:xfrm>
                <a:off x="1267800" y="1755250"/>
                <a:ext cx="28750" cy="225475"/>
              </a:xfrm>
              <a:custGeom>
                <a:avLst/>
                <a:gdLst/>
                <a:ahLst/>
                <a:cxnLst/>
                <a:rect l="l" t="t" r="r" b="b"/>
                <a:pathLst>
                  <a:path w="1150" h="9019" extrusionOk="0">
                    <a:moveTo>
                      <a:pt x="581" y="0"/>
                    </a:moveTo>
                    <a:cubicBezTo>
                      <a:pt x="292" y="0"/>
                      <a:pt x="1" y="79"/>
                      <a:pt x="1" y="234"/>
                    </a:cubicBezTo>
                    <a:lnTo>
                      <a:pt x="107" y="8569"/>
                    </a:lnTo>
                    <a:cubicBezTo>
                      <a:pt x="107" y="8887"/>
                      <a:pt x="266" y="9019"/>
                      <a:pt x="582" y="9019"/>
                    </a:cubicBezTo>
                    <a:cubicBezTo>
                      <a:pt x="900" y="9019"/>
                      <a:pt x="1070" y="8865"/>
                      <a:pt x="1070" y="8547"/>
                    </a:cubicBezTo>
                    <a:lnTo>
                      <a:pt x="1149" y="234"/>
                    </a:lnTo>
                    <a:cubicBezTo>
                      <a:pt x="1149" y="77"/>
                      <a:pt x="866" y="0"/>
                      <a:pt x="581"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014;p35">
                <a:extLst>
                  <a:ext uri="{FF2B5EF4-FFF2-40B4-BE49-F238E27FC236}">
                    <a16:creationId xmlns:a16="http://schemas.microsoft.com/office/drawing/2014/main" id="{863D93E2-A0CE-45B0-A3D3-9D5D076B7BA1}"/>
                  </a:ext>
                </a:extLst>
              </p:cNvPr>
              <p:cNvSpPr/>
              <p:nvPr/>
            </p:nvSpPr>
            <p:spPr>
              <a:xfrm>
                <a:off x="1260300" y="1962250"/>
                <a:ext cx="25000" cy="25650"/>
              </a:xfrm>
              <a:custGeom>
                <a:avLst/>
                <a:gdLst/>
                <a:ahLst/>
                <a:cxnLst/>
                <a:rect l="l" t="t" r="r" b="b"/>
                <a:pathLst>
                  <a:path w="1000" h="1026" extrusionOk="0">
                    <a:moveTo>
                      <a:pt x="350" y="965"/>
                    </a:moveTo>
                    <a:lnTo>
                      <a:pt x="302" y="949"/>
                    </a:lnTo>
                    <a:cubicBezTo>
                      <a:pt x="233" y="927"/>
                      <a:pt x="169" y="887"/>
                      <a:pt x="121" y="833"/>
                    </a:cubicBezTo>
                    <a:lnTo>
                      <a:pt x="121" y="833"/>
                    </a:lnTo>
                    <a:cubicBezTo>
                      <a:pt x="38" y="740"/>
                      <a:pt x="1" y="617"/>
                      <a:pt x="20" y="495"/>
                    </a:cubicBezTo>
                    <a:lnTo>
                      <a:pt x="60" y="221"/>
                    </a:lnTo>
                    <a:cubicBezTo>
                      <a:pt x="80" y="82"/>
                      <a:pt x="228" y="1"/>
                      <a:pt x="357" y="57"/>
                    </a:cubicBezTo>
                    <a:lnTo>
                      <a:pt x="840" y="272"/>
                    </a:lnTo>
                    <a:cubicBezTo>
                      <a:pt x="953" y="321"/>
                      <a:pt x="1000" y="456"/>
                      <a:pt x="943" y="565"/>
                    </a:cubicBezTo>
                    <a:lnTo>
                      <a:pt x="842" y="762"/>
                    </a:lnTo>
                    <a:cubicBezTo>
                      <a:pt x="749" y="940"/>
                      <a:pt x="542" y="1026"/>
                      <a:pt x="350" y="965"/>
                    </a:cubicBezTo>
                    <a:close/>
                  </a:path>
                </a:pathLst>
              </a:custGeom>
              <a:solidFill>
                <a:srgbClr val="F1FC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15;p35">
                <a:extLst>
                  <a:ext uri="{FF2B5EF4-FFF2-40B4-BE49-F238E27FC236}">
                    <a16:creationId xmlns:a16="http://schemas.microsoft.com/office/drawing/2014/main" id="{77334F0B-4E46-4384-98FA-1EF2404D373D}"/>
                  </a:ext>
                </a:extLst>
              </p:cNvPr>
              <p:cNvSpPr/>
              <p:nvPr/>
            </p:nvSpPr>
            <p:spPr>
              <a:xfrm>
                <a:off x="1259950" y="1716150"/>
                <a:ext cx="44975" cy="66650"/>
              </a:xfrm>
              <a:custGeom>
                <a:avLst/>
                <a:gdLst/>
                <a:ahLst/>
                <a:cxnLst/>
                <a:rect l="l" t="t" r="r" b="b"/>
                <a:pathLst>
                  <a:path w="1799" h="2666" extrusionOk="0">
                    <a:moveTo>
                      <a:pt x="13" y="0"/>
                    </a:moveTo>
                    <a:lnTo>
                      <a:pt x="2" y="1932"/>
                    </a:lnTo>
                    <a:cubicBezTo>
                      <a:pt x="0" y="2425"/>
                      <a:pt x="399" y="2664"/>
                      <a:pt x="892" y="2665"/>
                    </a:cubicBezTo>
                    <a:lnTo>
                      <a:pt x="895" y="2665"/>
                    </a:lnTo>
                    <a:cubicBezTo>
                      <a:pt x="1386" y="2665"/>
                      <a:pt x="1785" y="2429"/>
                      <a:pt x="1787" y="1937"/>
                    </a:cubicBezTo>
                    <a:lnTo>
                      <a:pt x="1798"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16;p35">
                <a:extLst>
                  <a:ext uri="{FF2B5EF4-FFF2-40B4-BE49-F238E27FC236}">
                    <a16:creationId xmlns:a16="http://schemas.microsoft.com/office/drawing/2014/main" id="{5613823E-A918-48D4-A7AF-789803874811}"/>
                  </a:ext>
                </a:extLst>
              </p:cNvPr>
              <p:cNvSpPr/>
              <p:nvPr/>
            </p:nvSpPr>
            <p:spPr>
              <a:xfrm>
                <a:off x="1144550" y="1553675"/>
                <a:ext cx="139500" cy="102725"/>
              </a:xfrm>
              <a:custGeom>
                <a:avLst/>
                <a:gdLst/>
                <a:ahLst/>
                <a:cxnLst/>
                <a:rect l="l" t="t" r="r" b="b"/>
                <a:pathLst>
                  <a:path w="5580" h="4109" extrusionOk="0">
                    <a:moveTo>
                      <a:pt x="5008" y="0"/>
                    </a:moveTo>
                    <a:cubicBezTo>
                      <a:pt x="4787" y="0"/>
                      <a:pt x="4584" y="143"/>
                      <a:pt x="4516" y="364"/>
                    </a:cubicBezTo>
                    <a:cubicBezTo>
                      <a:pt x="4241" y="1292"/>
                      <a:pt x="3650" y="2479"/>
                      <a:pt x="3059" y="2959"/>
                    </a:cubicBezTo>
                    <a:cubicBezTo>
                      <a:pt x="2951" y="3047"/>
                      <a:pt x="2732" y="3085"/>
                      <a:pt x="2455" y="3085"/>
                    </a:cubicBezTo>
                    <a:cubicBezTo>
                      <a:pt x="1961" y="3085"/>
                      <a:pt x="1282" y="2964"/>
                      <a:pt x="711" y="2784"/>
                    </a:cubicBezTo>
                    <a:cubicBezTo>
                      <a:pt x="666" y="2771"/>
                      <a:pt x="620" y="2765"/>
                      <a:pt x="574" y="2765"/>
                    </a:cubicBezTo>
                    <a:cubicBezTo>
                      <a:pt x="356" y="2765"/>
                      <a:pt x="153" y="2906"/>
                      <a:pt x="85" y="3125"/>
                    </a:cubicBezTo>
                    <a:cubicBezTo>
                      <a:pt x="1" y="3387"/>
                      <a:pt x="141" y="3670"/>
                      <a:pt x="402" y="3763"/>
                    </a:cubicBezTo>
                    <a:cubicBezTo>
                      <a:pt x="682" y="3851"/>
                      <a:pt x="968" y="3924"/>
                      <a:pt x="1256" y="3980"/>
                    </a:cubicBezTo>
                    <a:cubicBezTo>
                      <a:pt x="1605" y="4050"/>
                      <a:pt x="2015" y="4108"/>
                      <a:pt x="2413" y="4108"/>
                    </a:cubicBezTo>
                    <a:cubicBezTo>
                      <a:pt x="2905" y="4108"/>
                      <a:pt x="3381" y="4020"/>
                      <a:pt x="3706" y="3757"/>
                    </a:cubicBezTo>
                    <a:cubicBezTo>
                      <a:pt x="4612" y="3023"/>
                      <a:pt x="5260" y="1463"/>
                      <a:pt x="5501" y="657"/>
                    </a:cubicBezTo>
                    <a:cubicBezTo>
                      <a:pt x="5579" y="386"/>
                      <a:pt x="5424" y="103"/>
                      <a:pt x="5154" y="22"/>
                    </a:cubicBezTo>
                    <a:cubicBezTo>
                      <a:pt x="5105" y="7"/>
                      <a:pt x="5056" y="0"/>
                      <a:pt x="5008"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17;p35">
                <a:extLst>
                  <a:ext uri="{FF2B5EF4-FFF2-40B4-BE49-F238E27FC236}">
                    <a16:creationId xmlns:a16="http://schemas.microsoft.com/office/drawing/2014/main" id="{41F3DED5-F667-458C-A664-DC2217C3EDD5}"/>
                  </a:ext>
                </a:extLst>
              </p:cNvPr>
              <p:cNvSpPr/>
              <p:nvPr/>
            </p:nvSpPr>
            <p:spPr>
              <a:xfrm>
                <a:off x="1204875" y="1548050"/>
                <a:ext cx="111525" cy="182950"/>
              </a:xfrm>
              <a:custGeom>
                <a:avLst/>
                <a:gdLst/>
                <a:ahLst/>
                <a:cxnLst/>
                <a:rect l="l" t="t" r="r" b="b"/>
                <a:pathLst>
                  <a:path w="4461" h="7318" extrusionOk="0">
                    <a:moveTo>
                      <a:pt x="1847" y="1"/>
                    </a:moveTo>
                    <a:cubicBezTo>
                      <a:pt x="1832" y="1"/>
                      <a:pt x="1818" y="1"/>
                      <a:pt x="1804" y="2"/>
                    </a:cubicBezTo>
                    <a:cubicBezTo>
                      <a:pt x="54" y="60"/>
                      <a:pt x="1005" y="2855"/>
                      <a:pt x="768" y="4282"/>
                    </a:cubicBezTo>
                    <a:cubicBezTo>
                      <a:pt x="644" y="5025"/>
                      <a:pt x="1" y="4988"/>
                      <a:pt x="373" y="5663"/>
                    </a:cubicBezTo>
                    <a:cubicBezTo>
                      <a:pt x="834" y="6499"/>
                      <a:pt x="2100" y="7303"/>
                      <a:pt x="3056" y="7317"/>
                    </a:cubicBezTo>
                    <a:cubicBezTo>
                      <a:pt x="3061" y="7317"/>
                      <a:pt x="3066" y="7317"/>
                      <a:pt x="3072" y="7317"/>
                    </a:cubicBezTo>
                    <a:cubicBezTo>
                      <a:pt x="3380" y="7317"/>
                      <a:pt x="3862" y="7153"/>
                      <a:pt x="4083" y="6946"/>
                    </a:cubicBezTo>
                    <a:cubicBezTo>
                      <a:pt x="4461" y="6594"/>
                      <a:pt x="4371" y="5986"/>
                      <a:pt x="4319" y="5525"/>
                    </a:cubicBezTo>
                    <a:cubicBezTo>
                      <a:pt x="4216" y="4597"/>
                      <a:pt x="4065" y="3662"/>
                      <a:pt x="4078" y="2728"/>
                    </a:cubicBezTo>
                    <a:cubicBezTo>
                      <a:pt x="4090" y="2011"/>
                      <a:pt x="4313" y="1062"/>
                      <a:pt x="3650" y="571"/>
                    </a:cubicBezTo>
                    <a:lnTo>
                      <a:pt x="3646" y="567"/>
                    </a:lnTo>
                    <a:cubicBezTo>
                      <a:pt x="3251" y="276"/>
                      <a:pt x="2363" y="1"/>
                      <a:pt x="1847" y="1"/>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18;p35">
                <a:extLst>
                  <a:ext uri="{FF2B5EF4-FFF2-40B4-BE49-F238E27FC236}">
                    <a16:creationId xmlns:a16="http://schemas.microsoft.com/office/drawing/2014/main" id="{028F589E-6F1A-4F0B-9925-5DBEC3DA61CA}"/>
                  </a:ext>
                </a:extLst>
              </p:cNvPr>
              <p:cNvSpPr/>
              <p:nvPr/>
            </p:nvSpPr>
            <p:spPr>
              <a:xfrm>
                <a:off x="1246025" y="1514825"/>
                <a:ext cx="30575" cy="64550"/>
              </a:xfrm>
              <a:custGeom>
                <a:avLst/>
                <a:gdLst/>
                <a:ahLst/>
                <a:cxnLst/>
                <a:rect l="l" t="t" r="r" b="b"/>
                <a:pathLst>
                  <a:path w="1223" h="2582" extrusionOk="0">
                    <a:moveTo>
                      <a:pt x="643" y="1"/>
                    </a:moveTo>
                    <a:cubicBezTo>
                      <a:pt x="321" y="1"/>
                      <a:pt x="63" y="265"/>
                      <a:pt x="69" y="585"/>
                    </a:cubicBezTo>
                    <a:lnTo>
                      <a:pt x="150" y="1745"/>
                    </a:lnTo>
                    <a:cubicBezTo>
                      <a:pt x="150" y="2061"/>
                      <a:pt x="0" y="2582"/>
                      <a:pt x="318" y="2582"/>
                    </a:cubicBezTo>
                    <a:cubicBezTo>
                      <a:pt x="636" y="2582"/>
                      <a:pt x="1217" y="2061"/>
                      <a:pt x="1217" y="1745"/>
                    </a:cubicBezTo>
                    <a:lnTo>
                      <a:pt x="1217" y="585"/>
                    </a:lnTo>
                    <a:cubicBezTo>
                      <a:pt x="1223" y="265"/>
                      <a:pt x="963" y="1"/>
                      <a:pt x="643"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19;p35">
                <a:extLst>
                  <a:ext uri="{FF2B5EF4-FFF2-40B4-BE49-F238E27FC236}">
                    <a16:creationId xmlns:a16="http://schemas.microsoft.com/office/drawing/2014/main" id="{A557F2DD-0F50-4BEC-B91B-A9989DAAF66D}"/>
                  </a:ext>
                </a:extLst>
              </p:cNvPr>
              <p:cNvSpPr/>
              <p:nvPr/>
            </p:nvSpPr>
            <p:spPr>
              <a:xfrm>
                <a:off x="1220575" y="1471950"/>
                <a:ext cx="73575" cy="82125"/>
              </a:xfrm>
              <a:custGeom>
                <a:avLst/>
                <a:gdLst/>
                <a:ahLst/>
                <a:cxnLst/>
                <a:rect l="l" t="t" r="r" b="b"/>
                <a:pathLst>
                  <a:path w="2943" h="3285" extrusionOk="0">
                    <a:moveTo>
                      <a:pt x="1482" y="1"/>
                    </a:moveTo>
                    <a:cubicBezTo>
                      <a:pt x="1428" y="1"/>
                      <a:pt x="1374" y="4"/>
                      <a:pt x="1320" y="11"/>
                    </a:cubicBezTo>
                    <a:cubicBezTo>
                      <a:pt x="546" y="105"/>
                      <a:pt x="0" y="852"/>
                      <a:pt x="100" y="1678"/>
                    </a:cubicBezTo>
                    <a:cubicBezTo>
                      <a:pt x="169" y="2232"/>
                      <a:pt x="594" y="3062"/>
                      <a:pt x="1043" y="3269"/>
                    </a:cubicBezTo>
                    <a:cubicBezTo>
                      <a:pt x="1065" y="3279"/>
                      <a:pt x="1101" y="3284"/>
                      <a:pt x="1150" y="3284"/>
                    </a:cubicBezTo>
                    <a:cubicBezTo>
                      <a:pt x="1409" y="3284"/>
                      <a:pt x="2002" y="3136"/>
                      <a:pt x="2426" y="2731"/>
                    </a:cubicBezTo>
                    <a:cubicBezTo>
                      <a:pt x="2751" y="2419"/>
                      <a:pt x="2943" y="1659"/>
                      <a:pt x="2903" y="1334"/>
                    </a:cubicBezTo>
                    <a:cubicBezTo>
                      <a:pt x="2809" y="566"/>
                      <a:pt x="2190" y="1"/>
                      <a:pt x="1482" y="1"/>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20;p35">
                <a:extLst>
                  <a:ext uri="{FF2B5EF4-FFF2-40B4-BE49-F238E27FC236}">
                    <a16:creationId xmlns:a16="http://schemas.microsoft.com/office/drawing/2014/main" id="{F2AB1AC6-7440-4324-8C02-B9CB11691084}"/>
                  </a:ext>
                </a:extLst>
              </p:cNvPr>
              <p:cNvSpPr/>
              <p:nvPr/>
            </p:nvSpPr>
            <p:spPr>
              <a:xfrm>
                <a:off x="1220525" y="1471925"/>
                <a:ext cx="73625" cy="76025"/>
              </a:xfrm>
              <a:custGeom>
                <a:avLst/>
                <a:gdLst/>
                <a:ahLst/>
                <a:cxnLst/>
                <a:rect l="l" t="t" r="r" b="b"/>
                <a:pathLst>
                  <a:path w="2945" h="3041" extrusionOk="0">
                    <a:moveTo>
                      <a:pt x="1482" y="0"/>
                    </a:moveTo>
                    <a:cubicBezTo>
                      <a:pt x="1429" y="0"/>
                      <a:pt x="1375" y="4"/>
                      <a:pt x="1321" y="10"/>
                    </a:cubicBezTo>
                    <a:cubicBezTo>
                      <a:pt x="548" y="106"/>
                      <a:pt x="1" y="853"/>
                      <a:pt x="102" y="1678"/>
                    </a:cubicBezTo>
                    <a:cubicBezTo>
                      <a:pt x="126" y="1868"/>
                      <a:pt x="191" y="2090"/>
                      <a:pt x="285" y="2308"/>
                    </a:cubicBezTo>
                    <a:cubicBezTo>
                      <a:pt x="531" y="2428"/>
                      <a:pt x="820" y="2476"/>
                      <a:pt x="1108" y="2476"/>
                    </a:cubicBezTo>
                    <a:cubicBezTo>
                      <a:pt x="1179" y="2476"/>
                      <a:pt x="1249" y="2473"/>
                      <a:pt x="1319" y="2468"/>
                    </a:cubicBezTo>
                    <a:cubicBezTo>
                      <a:pt x="1335" y="2467"/>
                      <a:pt x="1351" y="2466"/>
                      <a:pt x="1367" y="2466"/>
                    </a:cubicBezTo>
                    <a:cubicBezTo>
                      <a:pt x="1662" y="2466"/>
                      <a:pt x="1920" y="2669"/>
                      <a:pt x="1976" y="2964"/>
                    </a:cubicBezTo>
                    <a:cubicBezTo>
                      <a:pt x="1980" y="2990"/>
                      <a:pt x="1985" y="3015"/>
                      <a:pt x="1990" y="3041"/>
                    </a:cubicBezTo>
                    <a:cubicBezTo>
                      <a:pt x="2150" y="2958"/>
                      <a:pt x="2296" y="2854"/>
                      <a:pt x="2427" y="2730"/>
                    </a:cubicBezTo>
                    <a:cubicBezTo>
                      <a:pt x="2753" y="2420"/>
                      <a:pt x="2945" y="1660"/>
                      <a:pt x="2905" y="1335"/>
                    </a:cubicBezTo>
                    <a:cubicBezTo>
                      <a:pt x="2811" y="567"/>
                      <a:pt x="2191" y="0"/>
                      <a:pt x="1482"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21;p35">
                <a:extLst>
                  <a:ext uri="{FF2B5EF4-FFF2-40B4-BE49-F238E27FC236}">
                    <a16:creationId xmlns:a16="http://schemas.microsoft.com/office/drawing/2014/main" id="{1B12545D-94D3-47EA-992A-0551C1441EAD}"/>
                  </a:ext>
                </a:extLst>
              </p:cNvPr>
              <p:cNvSpPr/>
              <p:nvPr/>
            </p:nvSpPr>
            <p:spPr>
              <a:xfrm>
                <a:off x="1251425" y="1526575"/>
                <a:ext cx="4775" cy="4100"/>
              </a:xfrm>
              <a:custGeom>
                <a:avLst/>
                <a:gdLst/>
                <a:ahLst/>
                <a:cxnLst/>
                <a:rect l="l" t="t" r="r" b="b"/>
                <a:pathLst>
                  <a:path w="191" h="164" extrusionOk="0">
                    <a:moveTo>
                      <a:pt x="85" y="1"/>
                    </a:moveTo>
                    <a:cubicBezTo>
                      <a:pt x="37" y="2"/>
                      <a:pt x="0" y="41"/>
                      <a:pt x="3" y="89"/>
                    </a:cubicBezTo>
                    <a:cubicBezTo>
                      <a:pt x="7" y="135"/>
                      <a:pt x="45" y="163"/>
                      <a:pt x="85" y="163"/>
                    </a:cubicBezTo>
                    <a:cubicBezTo>
                      <a:pt x="106" y="163"/>
                      <a:pt x="127" y="155"/>
                      <a:pt x="144" y="137"/>
                    </a:cubicBezTo>
                    <a:cubicBezTo>
                      <a:pt x="190" y="85"/>
                      <a:pt x="154" y="1"/>
                      <a:pt x="8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22;p35">
                <a:extLst>
                  <a:ext uri="{FF2B5EF4-FFF2-40B4-BE49-F238E27FC236}">
                    <a16:creationId xmlns:a16="http://schemas.microsoft.com/office/drawing/2014/main" id="{483F678F-D368-4C66-B1B4-F0C612C28FB4}"/>
                  </a:ext>
                </a:extLst>
              </p:cNvPr>
              <p:cNvSpPr/>
              <p:nvPr/>
            </p:nvSpPr>
            <p:spPr>
              <a:xfrm>
                <a:off x="1254725" y="1518650"/>
                <a:ext cx="5000" cy="3925"/>
              </a:xfrm>
              <a:custGeom>
                <a:avLst/>
                <a:gdLst/>
                <a:ahLst/>
                <a:cxnLst/>
                <a:rect l="l" t="t" r="r" b="b"/>
                <a:pathLst>
                  <a:path w="200" h="157" extrusionOk="0">
                    <a:moveTo>
                      <a:pt x="87" y="1"/>
                    </a:moveTo>
                    <a:cubicBezTo>
                      <a:pt x="51" y="1"/>
                      <a:pt x="17" y="21"/>
                      <a:pt x="0" y="57"/>
                    </a:cubicBezTo>
                    <a:lnTo>
                      <a:pt x="174" y="157"/>
                    </a:lnTo>
                    <a:cubicBezTo>
                      <a:pt x="199" y="106"/>
                      <a:pt x="182" y="44"/>
                      <a:pt x="134" y="13"/>
                    </a:cubicBezTo>
                    <a:cubicBezTo>
                      <a:pt x="119" y="5"/>
                      <a:pt x="103" y="1"/>
                      <a:pt x="8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23;p35">
                <a:extLst>
                  <a:ext uri="{FF2B5EF4-FFF2-40B4-BE49-F238E27FC236}">
                    <a16:creationId xmlns:a16="http://schemas.microsoft.com/office/drawing/2014/main" id="{DF782717-6BC1-492F-A00C-B7E2D6D8DA1E}"/>
                  </a:ext>
                </a:extLst>
              </p:cNvPr>
              <p:cNvSpPr/>
              <p:nvPr/>
            </p:nvSpPr>
            <p:spPr>
              <a:xfrm>
                <a:off x="1245375" y="1543325"/>
                <a:ext cx="5125" cy="3575"/>
              </a:xfrm>
              <a:custGeom>
                <a:avLst/>
                <a:gdLst/>
                <a:ahLst/>
                <a:cxnLst/>
                <a:rect l="l" t="t" r="r" b="b"/>
                <a:pathLst>
                  <a:path w="205" h="143" extrusionOk="0">
                    <a:moveTo>
                      <a:pt x="186" y="1"/>
                    </a:moveTo>
                    <a:lnTo>
                      <a:pt x="0" y="73"/>
                    </a:lnTo>
                    <a:cubicBezTo>
                      <a:pt x="13" y="116"/>
                      <a:pt x="52" y="143"/>
                      <a:pt x="94" y="143"/>
                    </a:cubicBezTo>
                    <a:cubicBezTo>
                      <a:pt x="105" y="143"/>
                      <a:pt x="116" y="141"/>
                      <a:pt x="126" y="137"/>
                    </a:cubicBezTo>
                    <a:cubicBezTo>
                      <a:pt x="179" y="114"/>
                      <a:pt x="205" y="54"/>
                      <a:pt x="186" y="1"/>
                    </a:cubicBez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24;p35">
                <a:extLst>
                  <a:ext uri="{FF2B5EF4-FFF2-40B4-BE49-F238E27FC236}">
                    <a16:creationId xmlns:a16="http://schemas.microsoft.com/office/drawing/2014/main" id="{61751142-191B-4D81-9A34-4EECA8B14287}"/>
                  </a:ext>
                </a:extLst>
              </p:cNvPr>
              <p:cNvSpPr/>
              <p:nvPr/>
            </p:nvSpPr>
            <p:spPr>
              <a:xfrm>
                <a:off x="1232150" y="1517675"/>
                <a:ext cx="4750" cy="4250"/>
              </a:xfrm>
              <a:custGeom>
                <a:avLst/>
                <a:gdLst/>
                <a:ahLst/>
                <a:cxnLst/>
                <a:rect l="l" t="t" r="r" b="b"/>
                <a:pathLst>
                  <a:path w="190" h="170" extrusionOk="0">
                    <a:moveTo>
                      <a:pt x="111" y="1"/>
                    </a:moveTo>
                    <a:cubicBezTo>
                      <a:pt x="91" y="1"/>
                      <a:pt x="71" y="8"/>
                      <a:pt x="54" y="22"/>
                    </a:cubicBezTo>
                    <a:cubicBezTo>
                      <a:pt x="9" y="58"/>
                      <a:pt x="0" y="122"/>
                      <a:pt x="32" y="170"/>
                    </a:cubicBezTo>
                    <a:lnTo>
                      <a:pt x="190" y="43"/>
                    </a:lnTo>
                    <a:cubicBezTo>
                      <a:pt x="172" y="16"/>
                      <a:pt x="142" y="1"/>
                      <a:pt x="11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25;p35">
                <a:extLst>
                  <a:ext uri="{FF2B5EF4-FFF2-40B4-BE49-F238E27FC236}">
                    <a16:creationId xmlns:a16="http://schemas.microsoft.com/office/drawing/2014/main" id="{CE16E41E-920C-4B27-8DA7-9879E7E6AD0B}"/>
                  </a:ext>
                </a:extLst>
              </p:cNvPr>
              <p:cNvSpPr/>
              <p:nvPr/>
            </p:nvSpPr>
            <p:spPr>
              <a:xfrm>
                <a:off x="1234650" y="1526000"/>
                <a:ext cx="4775" cy="4050"/>
              </a:xfrm>
              <a:custGeom>
                <a:avLst/>
                <a:gdLst/>
                <a:ahLst/>
                <a:cxnLst/>
                <a:rect l="l" t="t" r="r" b="b"/>
                <a:pathLst>
                  <a:path w="191" h="162" extrusionOk="0">
                    <a:moveTo>
                      <a:pt x="83" y="0"/>
                    </a:moveTo>
                    <a:cubicBezTo>
                      <a:pt x="36" y="2"/>
                      <a:pt x="0" y="41"/>
                      <a:pt x="2" y="87"/>
                    </a:cubicBezTo>
                    <a:cubicBezTo>
                      <a:pt x="5" y="133"/>
                      <a:pt x="44" y="162"/>
                      <a:pt x="83" y="162"/>
                    </a:cubicBezTo>
                    <a:cubicBezTo>
                      <a:pt x="104" y="162"/>
                      <a:pt x="126" y="153"/>
                      <a:pt x="142" y="135"/>
                    </a:cubicBezTo>
                    <a:cubicBezTo>
                      <a:pt x="190" y="83"/>
                      <a:pt x="154" y="0"/>
                      <a:pt x="8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26;p35">
                <a:extLst>
                  <a:ext uri="{FF2B5EF4-FFF2-40B4-BE49-F238E27FC236}">
                    <a16:creationId xmlns:a16="http://schemas.microsoft.com/office/drawing/2014/main" id="{2B22A987-9301-4436-8D0C-050D6AD17E05}"/>
                  </a:ext>
                </a:extLst>
              </p:cNvPr>
              <p:cNvSpPr/>
              <p:nvPr/>
            </p:nvSpPr>
            <p:spPr>
              <a:xfrm>
                <a:off x="1238000" y="1526475"/>
                <a:ext cx="7550" cy="12775"/>
              </a:xfrm>
              <a:custGeom>
                <a:avLst/>
                <a:gdLst/>
                <a:ahLst/>
                <a:cxnLst/>
                <a:rect l="l" t="t" r="r" b="b"/>
                <a:pathLst>
                  <a:path w="302" h="511" extrusionOk="0">
                    <a:moveTo>
                      <a:pt x="301" y="0"/>
                    </a:moveTo>
                    <a:lnTo>
                      <a:pt x="1" y="445"/>
                    </a:lnTo>
                    <a:lnTo>
                      <a:pt x="291" y="511"/>
                    </a:lnTo>
                    <a:lnTo>
                      <a:pt x="301" y="0"/>
                    </a:lnTo>
                    <a:close/>
                  </a:path>
                </a:pathLst>
              </a:custGeom>
              <a:solidFill>
                <a:srgbClr val="E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27;p35">
                <a:extLst>
                  <a:ext uri="{FF2B5EF4-FFF2-40B4-BE49-F238E27FC236}">
                    <a16:creationId xmlns:a16="http://schemas.microsoft.com/office/drawing/2014/main" id="{F4D421E7-7C55-4E28-BA52-E1FCB65CFC2C}"/>
                  </a:ext>
                </a:extLst>
              </p:cNvPr>
              <p:cNvSpPr/>
              <p:nvPr/>
            </p:nvSpPr>
            <p:spPr>
              <a:xfrm>
                <a:off x="1189150" y="1699250"/>
                <a:ext cx="25" cy="3750"/>
              </a:xfrm>
              <a:custGeom>
                <a:avLst/>
                <a:gdLst/>
                <a:ahLst/>
                <a:cxnLst/>
                <a:rect l="l" t="t" r="r" b="b"/>
                <a:pathLst>
                  <a:path w="1" h="150" extrusionOk="0">
                    <a:moveTo>
                      <a:pt x="0" y="0"/>
                    </a:moveTo>
                    <a:lnTo>
                      <a:pt x="0" y="15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28;p35">
                <a:extLst>
                  <a:ext uri="{FF2B5EF4-FFF2-40B4-BE49-F238E27FC236}">
                    <a16:creationId xmlns:a16="http://schemas.microsoft.com/office/drawing/2014/main" id="{5A3C5053-489D-4F5F-8BCD-ACBC4CFD6B57}"/>
                  </a:ext>
                </a:extLst>
              </p:cNvPr>
              <p:cNvSpPr/>
              <p:nvPr/>
            </p:nvSpPr>
            <p:spPr>
              <a:xfrm>
                <a:off x="1188525" y="1698925"/>
                <a:ext cx="3425" cy="6025"/>
              </a:xfrm>
              <a:custGeom>
                <a:avLst/>
                <a:gdLst/>
                <a:ahLst/>
                <a:cxnLst/>
                <a:rect l="l" t="t" r="r" b="b"/>
                <a:pathLst>
                  <a:path w="137" h="241" extrusionOk="0">
                    <a:moveTo>
                      <a:pt x="81" y="0"/>
                    </a:moveTo>
                    <a:cubicBezTo>
                      <a:pt x="61" y="0"/>
                      <a:pt x="42" y="5"/>
                      <a:pt x="24" y="13"/>
                    </a:cubicBezTo>
                    <a:cubicBezTo>
                      <a:pt x="12" y="19"/>
                      <a:pt x="2" y="32"/>
                      <a:pt x="1" y="47"/>
                    </a:cubicBezTo>
                    <a:lnTo>
                      <a:pt x="1" y="241"/>
                    </a:lnTo>
                    <a:cubicBezTo>
                      <a:pt x="2" y="228"/>
                      <a:pt x="11" y="215"/>
                      <a:pt x="24" y="209"/>
                    </a:cubicBezTo>
                    <a:cubicBezTo>
                      <a:pt x="42" y="200"/>
                      <a:pt x="61" y="195"/>
                      <a:pt x="81" y="195"/>
                    </a:cubicBezTo>
                    <a:cubicBezTo>
                      <a:pt x="100" y="195"/>
                      <a:pt x="119" y="200"/>
                      <a:pt x="137" y="209"/>
                    </a:cubicBezTo>
                    <a:lnTo>
                      <a:pt x="137" y="13"/>
                    </a:lnTo>
                    <a:cubicBezTo>
                      <a:pt x="119" y="5"/>
                      <a:pt x="100" y="0"/>
                      <a:pt x="81"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29;p35">
                <a:extLst>
                  <a:ext uri="{FF2B5EF4-FFF2-40B4-BE49-F238E27FC236}">
                    <a16:creationId xmlns:a16="http://schemas.microsoft.com/office/drawing/2014/main" id="{17B29CDF-C171-4928-80A9-357F1A2103B0}"/>
                  </a:ext>
                </a:extLst>
              </p:cNvPr>
              <p:cNvSpPr/>
              <p:nvPr/>
            </p:nvSpPr>
            <p:spPr>
              <a:xfrm>
                <a:off x="1191925" y="1699250"/>
                <a:ext cx="650" cy="5750"/>
              </a:xfrm>
              <a:custGeom>
                <a:avLst/>
                <a:gdLst/>
                <a:ahLst/>
                <a:cxnLst/>
                <a:rect l="l" t="t" r="r" b="b"/>
                <a:pathLst>
                  <a:path w="26" h="230" extrusionOk="0">
                    <a:moveTo>
                      <a:pt x="1" y="0"/>
                    </a:moveTo>
                    <a:lnTo>
                      <a:pt x="1" y="196"/>
                    </a:lnTo>
                    <a:cubicBezTo>
                      <a:pt x="14" y="202"/>
                      <a:pt x="23" y="215"/>
                      <a:pt x="24" y="229"/>
                    </a:cubicBezTo>
                    <a:cubicBezTo>
                      <a:pt x="24" y="170"/>
                      <a:pt x="26" y="92"/>
                      <a:pt x="24" y="34"/>
                    </a:cubicBezTo>
                    <a:cubicBezTo>
                      <a:pt x="23" y="19"/>
                      <a:pt x="14" y="6"/>
                      <a:pt x="1" y="0"/>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30;p35">
                <a:extLst>
                  <a:ext uri="{FF2B5EF4-FFF2-40B4-BE49-F238E27FC236}">
                    <a16:creationId xmlns:a16="http://schemas.microsoft.com/office/drawing/2014/main" id="{2F923FEE-92C3-46D1-9F39-88E37D5DB674}"/>
                  </a:ext>
                </a:extLst>
              </p:cNvPr>
              <p:cNvSpPr/>
              <p:nvPr/>
            </p:nvSpPr>
            <p:spPr>
              <a:xfrm>
                <a:off x="1188575" y="1700075"/>
                <a:ext cx="4000" cy="6075"/>
              </a:xfrm>
              <a:custGeom>
                <a:avLst/>
                <a:gdLst/>
                <a:ahLst/>
                <a:cxnLst/>
                <a:rect l="l" t="t" r="r" b="b"/>
                <a:pathLst>
                  <a:path w="160" h="243" extrusionOk="0">
                    <a:moveTo>
                      <a:pt x="0" y="1"/>
                    </a:moveTo>
                    <a:lnTo>
                      <a:pt x="0" y="195"/>
                    </a:lnTo>
                    <a:cubicBezTo>
                      <a:pt x="1" y="210"/>
                      <a:pt x="10" y="223"/>
                      <a:pt x="23" y="228"/>
                    </a:cubicBezTo>
                    <a:cubicBezTo>
                      <a:pt x="41" y="238"/>
                      <a:pt x="60" y="242"/>
                      <a:pt x="79" y="242"/>
                    </a:cubicBezTo>
                    <a:cubicBezTo>
                      <a:pt x="99" y="242"/>
                      <a:pt x="118" y="238"/>
                      <a:pt x="136" y="228"/>
                    </a:cubicBezTo>
                    <a:cubicBezTo>
                      <a:pt x="149" y="223"/>
                      <a:pt x="158" y="210"/>
                      <a:pt x="160" y="196"/>
                    </a:cubicBezTo>
                    <a:lnTo>
                      <a:pt x="160" y="1"/>
                    </a:lnTo>
                    <a:cubicBezTo>
                      <a:pt x="158" y="15"/>
                      <a:pt x="149" y="27"/>
                      <a:pt x="136" y="33"/>
                    </a:cubicBezTo>
                    <a:cubicBezTo>
                      <a:pt x="118" y="42"/>
                      <a:pt x="99" y="47"/>
                      <a:pt x="79" y="47"/>
                    </a:cubicBezTo>
                    <a:cubicBezTo>
                      <a:pt x="60" y="47"/>
                      <a:pt x="41" y="42"/>
                      <a:pt x="23" y="33"/>
                    </a:cubicBezTo>
                    <a:cubicBezTo>
                      <a:pt x="10" y="27"/>
                      <a:pt x="1" y="14"/>
                      <a:pt x="0"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031;p35">
                <a:extLst>
                  <a:ext uri="{FF2B5EF4-FFF2-40B4-BE49-F238E27FC236}">
                    <a16:creationId xmlns:a16="http://schemas.microsoft.com/office/drawing/2014/main" id="{B6BC394E-9499-417C-A6DC-68D616BCFA30}"/>
                  </a:ext>
                </a:extLst>
              </p:cNvPr>
              <p:cNvSpPr/>
              <p:nvPr/>
            </p:nvSpPr>
            <p:spPr>
              <a:xfrm>
                <a:off x="1164050" y="1688600"/>
                <a:ext cx="45575" cy="31200"/>
              </a:xfrm>
              <a:custGeom>
                <a:avLst/>
                <a:gdLst/>
                <a:ahLst/>
                <a:cxnLst/>
                <a:rect l="l" t="t" r="r" b="b"/>
                <a:pathLst>
                  <a:path w="1823" h="1248" extrusionOk="0">
                    <a:moveTo>
                      <a:pt x="1" y="0"/>
                    </a:moveTo>
                    <a:lnTo>
                      <a:pt x="1" y="196"/>
                    </a:lnTo>
                    <a:lnTo>
                      <a:pt x="1822" y="1247"/>
                    </a:lnTo>
                    <a:lnTo>
                      <a:pt x="1822" y="1051"/>
                    </a:lnTo>
                    <a:lnTo>
                      <a:pt x="1"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032;p35">
                <a:extLst>
                  <a:ext uri="{FF2B5EF4-FFF2-40B4-BE49-F238E27FC236}">
                    <a16:creationId xmlns:a16="http://schemas.microsoft.com/office/drawing/2014/main" id="{8AAF6A2D-DE07-4170-9985-BB9225983219}"/>
                  </a:ext>
                </a:extLst>
              </p:cNvPr>
              <p:cNvSpPr/>
              <p:nvPr/>
            </p:nvSpPr>
            <p:spPr>
              <a:xfrm>
                <a:off x="1092900" y="1688600"/>
                <a:ext cx="71175" cy="46225"/>
              </a:xfrm>
              <a:custGeom>
                <a:avLst/>
                <a:gdLst/>
                <a:ahLst/>
                <a:cxnLst/>
                <a:rect l="l" t="t" r="r" b="b"/>
                <a:pathLst>
                  <a:path w="2847" h="1849" extrusionOk="0">
                    <a:moveTo>
                      <a:pt x="2847" y="0"/>
                    </a:moveTo>
                    <a:lnTo>
                      <a:pt x="0" y="1655"/>
                    </a:lnTo>
                    <a:lnTo>
                      <a:pt x="0" y="1849"/>
                    </a:lnTo>
                    <a:lnTo>
                      <a:pt x="2847" y="196"/>
                    </a:lnTo>
                    <a:lnTo>
                      <a:pt x="2847" y="0"/>
                    </a:ln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033;p35">
                <a:extLst>
                  <a:ext uri="{FF2B5EF4-FFF2-40B4-BE49-F238E27FC236}">
                    <a16:creationId xmlns:a16="http://schemas.microsoft.com/office/drawing/2014/main" id="{2285F24E-CA67-4D30-9007-B3B2BF00A7F6}"/>
                  </a:ext>
                </a:extLst>
              </p:cNvPr>
              <p:cNvSpPr/>
              <p:nvPr/>
            </p:nvSpPr>
            <p:spPr>
              <a:xfrm>
                <a:off x="1092900" y="1729950"/>
                <a:ext cx="45550" cy="31200"/>
              </a:xfrm>
              <a:custGeom>
                <a:avLst/>
                <a:gdLst/>
                <a:ahLst/>
                <a:cxnLst/>
                <a:rect l="l" t="t" r="r" b="b"/>
                <a:pathLst>
                  <a:path w="1822" h="1248" extrusionOk="0">
                    <a:moveTo>
                      <a:pt x="0" y="1"/>
                    </a:moveTo>
                    <a:lnTo>
                      <a:pt x="0" y="195"/>
                    </a:lnTo>
                    <a:lnTo>
                      <a:pt x="1822" y="1248"/>
                    </a:lnTo>
                    <a:lnTo>
                      <a:pt x="1822" y="1052"/>
                    </a:lnTo>
                    <a:lnTo>
                      <a:pt x="0"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034;p35">
                <a:extLst>
                  <a:ext uri="{FF2B5EF4-FFF2-40B4-BE49-F238E27FC236}">
                    <a16:creationId xmlns:a16="http://schemas.microsoft.com/office/drawing/2014/main" id="{5786FB36-8FD6-4E79-82E3-3DC31FB8B935}"/>
                  </a:ext>
                </a:extLst>
              </p:cNvPr>
              <p:cNvSpPr/>
              <p:nvPr/>
            </p:nvSpPr>
            <p:spPr>
              <a:xfrm>
                <a:off x="1106600" y="1743350"/>
                <a:ext cx="8625" cy="7400"/>
              </a:xfrm>
              <a:custGeom>
                <a:avLst/>
                <a:gdLst/>
                <a:ahLst/>
                <a:cxnLst/>
                <a:rect l="l" t="t" r="r" b="b"/>
                <a:pathLst>
                  <a:path w="345" h="296" extrusionOk="0">
                    <a:moveTo>
                      <a:pt x="172" y="1"/>
                    </a:moveTo>
                    <a:cubicBezTo>
                      <a:pt x="130" y="1"/>
                      <a:pt x="89" y="11"/>
                      <a:pt x="51" y="30"/>
                    </a:cubicBezTo>
                    <a:cubicBezTo>
                      <a:pt x="18" y="49"/>
                      <a:pt x="0" y="74"/>
                      <a:pt x="0" y="100"/>
                    </a:cubicBezTo>
                    <a:lnTo>
                      <a:pt x="0" y="295"/>
                    </a:lnTo>
                    <a:cubicBezTo>
                      <a:pt x="0" y="269"/>
                      <a:pt x="18" y="245"/>
                      <a:pt x="51" y="226"/>
                    </a:cubicBezTo>
                    <a:cubicBezTo>
                      <a:pt x="89" y="206"/>
                      <a:pt x="130" y="196"/>
                      <a:pt x="172" y="196"/>
                    </a:cubicBezTo>
                    <a:cubicBezTo>
                      <a:pt x="213" y="196"/>
                      <a:pt x="255" y="206"/>
                      <a:pt x="293" y="226"/>
                    </a:cubicBezTo>
                    <a:cubicBezTo>
                      <a:pt x="327" y="245"/>
                      <a:pt x="343" y="271"/>
                      <a:pt x="343" y="295"/>
                    </a:cubicBezTo>
                    <a:lnTo>
                      <a:pt x="343" y="100"/>
                    </a:lnTo>
                    <a:cubicBezTo>
                      <a:pt x="344" y="75"/>
                      <a:pt x="327" y="49"/>
                      <a:pt x="293" y="30"/>
                    </a:cubicBezTo>
                    <a:cubicBezTo>
                      <a:pt x="255" y="11"/>
                      <a:pt x="213" y="1"/>
                      <a:pt x="172"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035;p35">
                <a:extLst>
                  <a:ext uri="{FF2B5EF4-FFF2-40B4-BE49-F238E27FC236}">
                    <a16:creationId xmlns:a16="http://schemas.microsoft.com/office/drawing/2014/main" id="{13C02F11-92EB-44D2-944A-B575E071713C}"/>
                  </a:ext>
                </a:extLst>
              </p:cNvPr>
              <p:cNvSpPr/>
              <p:nvPr/>
            </p:nvSpPr>
            <p:spPr>
              <a:xfrm>
                <a:off x="1106625" y="1745825"/>
                <a:ext cx="8600" cy="7400"/>
              </a:xfrm>
              <a:custGeom>
                <a:avLst/>
                <a:gdLst/>
                <a:ahLst/>
                <a:cxnLst/>
                <a:rect l="l" t="t" r="r" b="b"/>
                <a:pathLst>
                  <a:path w="344" h="296" extrusionOk="0">
                    <a:moveTo>
                      <a:pt x="1" y="1"/>
                    </a:moveTo>
                    <a:lnTo>
                      <a:pt x="1" y="196"/>
                    </a:lnTo>
                    <a:cubicBezTo>
                      <a:pt x="1" y="223"/>
                      <a:pt x="17" y="247"/>
                      <a:pt x="52" y="267"/>
                    </a:cubicBezTo>
                    <a:cubicBezTo>
                      <a:pt x="89" y="286"/>
                      <a:pt x="131" y="296"/>
                      <a:pt x="172" y="296"/>
                    </a:cubicBezTo>
                    <a:cubicBezTo>
                      <a:pt x="214" y="296"/>
                      <a:pt x="255" y="286"/>
                      <a:pt x="294" y="267"/>
                    </a:cubicBezTo>
                    <a:cubicBezTo>
                      <a:pt x="327" y="247"/>
                      <a:pt x="343" y="223"/>
                      <a:pt x="343" y="198"/>
                    </a:cubicBezTo>
                    <a:lnTo>
                      <a:pt x="343" y="2"/>
                    </a:lnTo>
                    <a:cubicBezTo>
                      <a:pt x="343" y="27"/>
                      <a:pt x="327" y="53"/>
                      <a:pt x="294" y="72"/>
                    </a:cubicBezTo>
                    <a:cubicBezTo>
                      <a:pt x="255" y="91"/>
                      <a:pt x="214" y="100"/>
                      <a:pt x="172" y="100"/>
                    </a:cubicBezTo>
                    <a:cubicBezTo>
                      <a:pt x="131" y="100"/>
                      <a:pt x="89" y="91"/>
                      <a:pt x="52" y="72"/>
                    </a:cubicBezTo>
                    <a:cubicBezTo>
                      <a:pt x="17" y="51"/>
                      <a:pt x="1" y="27"/>
                      <a:pt x="1" y="1"/>
                    </a:cubicBezTo>
                    <a:close/>
                  </a:path>
                </a:pathLst>
              </a:custGeom>
              <a:solidFill>
                <a:srgbClr val="8F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36;p35">
                <a:extLst>
                  <a:ext uri="{FF2B5EF4-FFF2-40B4-BE49-F238E27FC236}">
                    <a16:creationId xmlns:a16="http://schemas.microsoft.com/office/drawing/2014/main" id="{7363A228-11D9-4BFD-A405-EC0366E0E25D}"/>
                  </a:ext>
                </a:extLst>
              </p:cNvPr>
              <p:cNvSpPr/>
              <p:nvPr/>
            </p:nvSpPr>
            <p:spPr>
              <a:xfrm>
                <a:off x="1138425" y="1714875"/>
                <a:ext cx="71200" cy="46275"/>
              </a:xfrm>
              <a:custGeom>
                <a:avLst/>
                <a:gdLst/>
                <a:ahLst/>
                <a:cxnLst/>
                <a:rect l="l" t="t" r="r" b="b"/>
                <a:pathLst>
                  <a:path w="2848" h="1851" extrusionOk="0">
                    <a:moveTo>
                      <a:pt x="2847" y="0"/>
                    </a:moveTo>
                    <a:lnTo>
                      <a:pt x="1" y="1655"/>
                    </a:lnTo>
                    <a:lnTo>
                      <a:pt x="1" y="1851"/>
                    </a:lnTo>
                    <a:lnTo>
                      <a:pt x="2847" y="196"/>
                    </a:lnTo>
                    <a:lnTo>
                      <a:pt x="284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037;p35">
                <a:extLst>
                  <a:ext uri="{FF2B5EF4-FFF2-40B4-BE49-F238E27FC236}">
                    <a16:creationId xmlns:a16="http://schemas.microsoft.com/office/drawing/2014/main" id="{0D1457FC-0577-48D1-9740-8676B9C87ADE}"/>
                  </a:ext>
                </a:extLst>
              </p:cNvPr>
              <p:cNvSpPr/>
              <p:nvPr/>
            </p:nvSpPr>
            <p:spPr>
              <a:xfrm>
                <a:off x="1081475" y="1683175"/>
                <a:ext cx="138150" cy="79325"/>
              </a:xfrm>
              <a:custGeom>
                <a:avLst/>
                <a:gdLst/>
                <a:ahLst/>
                <a:cxnLst/>
                <a:rect l="l" t="t" r="r" b="b"/>
                <a:pathLst>
                  <a:path w="5526" h="3173" extrusionOk="0">
                    <a:moveTo>
                      <a:pt x="4363" y="630"/>
                    </a:moveTo>
                    <a:cubicBezTo>
                      <a:pt x="4383" y="630"/>
                      <a:pt x="4402" y="635"/>
                      <a:pt x="4420" y="643"/>
                    </a:cubicBezTo>
                    <a:cubicBezTo>
                      <a:pt x="4451" y="662"/>
                      <a:pt x="4451" y="691"/>
                      <a:pt x="4420" y="709"/>
                    </a:cubicBezTo>
                    <a:cubicBezTo>
                      <a:pt x="4402" y="718"/>
                      <a:pt x="4383" y="723"/>
                      <a:pt x="4363" y="723"/>
                    </a:cubicBezTo>
                    <a:cubicBezTo>
                      <a:pt x="4344" y="723"/>
                      <a:pt x="4325" y="718"/>
                      <a:pt x="4307" y="709"/>
                    </a:cubicBezTo>
                    <a:cubicBezTo>
                      <a:pt x="4277" y="691"/>
                      <a:pt x="4277" y="662"/>
                      <a:pt x="4307" y="643"/>
                    </a:cubicBezTo>
                    <a:cubicBezTo>
                      <a:pt x="4325" y="635"/>
                      <a:pt x="4344" y="630"/>
                      <a:pt x="4363" y="630"/>
                    </a:cubicBezTo>
                    <a:close/>
                    <a:moveTo>
                      <a:pt x="1178" y="2408"/>
                    </a:moveTo>
                    <a:cubicBezTo>
                      <a:pt x="1220" y="2408"/>
                      <a:pt x="1261" y="2418"/>
                      <a:pt x="1300" y="2437"/>
                    </a:cubicBezTo>
                    <a:cubicBezTo>
                      <a:pt x="1365" y="2476"/>
                      <a:pt x="1366" y="2539"/>
                      <a:pt x="1300" y="2578"/>
                    </a:cubicBezTo>
                    <a:cubicBezTo>
                      <a:pt x="1261" y="2597"/>
                      <a:pt x="1220" y="2607"/>
                      <a:pt x="1178" y="2607"/>
                    </a:cubicBezTo>
                    <a:cubicBezTo>
                      <a:pt x="1137" y="2607"/>
                      <a:pt x="1095" y="2597"/>
                      <a:pt x="1058" y="2578"/>
                    </a:cubicBezTo>
                    <a:cubicBezTo>
                      <a:pt x="991" y="2539"/>
                      <a:pt x="991" y="2476"/>
                      <a:pt x="1058" y="2437"/>
                    </a:cubicBezTo>
                    <a:cubicBezTo>
                      <a:pt x="1095" y="2418"/>
                      <a:pt x="1137" y="2408"/>
                      <a:pt x="1178" y="2408"/>
                    </a:cubicBezTo>
                    <a:close/>
                    <a:moveTo>
                      <a:pt x="3304" y="216"/>
                    </a:moveTo>
                    <a:lnTo>
                      <a:pt x="5125" y="1267"/>
                    </a:lnTo>
                    <a:lnTo>
                      <a:pt x="2279" y="2923"/>
                    </a:lnTo>
                    <a:lnTo>
                      <a:pt x="457" y="1872"/>
                    </a:lnTo>
                    <a:lnTo>
                      <a:pt x="3304" y="216"/>
                    </a:lnTo>
                    <a:close/>
                    <a:moveTo>
                      <a:pt x="3511" y="0"/>
                    </a:moveTo>
                    <a:cubicBezTo>
                      <a:pt x="3442" y="0"/>
                      <a:pt x="3373" y="15"/>
                      <a:pt x="3320" y="46"/>
                    </a:cubicBezTo>
                    <a:lnTo>
                      <a:pt x="106" y="1915"/>
                    </a:lnTo>
                    <a:cubicBezTo>
                      <a:pt x="1" y="1976"/>
                      <a:pt x="1" y="2075"/>
                      <a:pt x="108" y="2137"/>
                    </a:cubicBezTo>
                    <a:lnTo>
                      <a:pt x="1822" y="3127"/>
                    </a:lnTo>
                    <a:cubicBezTo>
                      <a:pt x="1875" y="3158"/>
                      <a:pt x="1944" y="3173"/>
                      <a:pt x="2014" y="3173"/>
                    </a:cubicBezTo>
                    <a:cubicBezTo>
                      <a:pt x="2083" y="3173"/>
                      <a:pt x="2152" y="3158"/>
                      <a:pt x="2205" y="3127"/>
                    </a:cubicBezTo>
                    <a:lnTo>
                      <a:pt x="5419" y="1260"/>
                    </a:lnTo>
                    <a:cubicBezTo>
                      <a:pt x="5525" y="1197"/>
                      <a:pt x="5524" y="1099"/>
                      <a:pt x="5418" y="1038"/>
                    </a:cubicBezTo>
                    <a:lnTo>
                      <a:pt x="3703" y="46"/>
                    </a:lnTo>
                    <a:cubicBezTo>
                      <a:pt x="3650" y="15"/>
                      <a:pt x="3580" y="0"/>
                      <a:pt x="3511"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38;p35">
                <a:extLst>
                  <a:ext uri="{FF2B5EF4-FFF2-40B4-BE49-F238E27FC236}">
                    <a16:creationId xmlns:a16="http://schemas.microsoft.com/office/drawing/2014/main" id="{E42B6FCE-FF0C-4824-B2B7-841D422A2BF8}"/>
                  </a:ext>
                </a:extLst>
              </p:cNvPr>
              <p:cNvSpPr/>
              <p:nvPr/>
            </p:nvSpPr>
            <p:spPr>
              <a:xfrm>
                <a:off x="1186925" y="1698150"/>
                <a:ext cx="7275" cy="3875"/>
              </a:xfrm>
              <a:custGeom>
                <a:avLst/>
                <a:gdLst/>
                <a:ahLst/>
                <a:cxnLst/>
                <a:rect l="l" t="t" r="r" b="b"/>
                <a:pathLst>
                  <a:path w="291" h="155" extrusionOk="0">
                    <a:moveTo>
                      <a:pt x="146" y="1"/>
                    </a:moveTo>
                    <a:cubicBezTo>
                      <a:pt x="114" y="1"/>
                      <a:pt x="82" y="8"/>
                      <a:pt x="53" y="23"/>
                    </a:cubicBezTo>
                    <a:cubicBezTo>
                      <a:pt x="1" y="54"/>
                      <a:pt x="1" y="102"/>
                      <a:pt x="53" y="131"/>
                    </a:cubicBezTo>
                    <a:cubicBezTo>
                      <a:pt x="82" y="147"/>
                      <a:pt x="114" y="154"/>
                      <a:pt x="146" y="154"/>
                    </a:cubicBezTo>
                    <a:cubicBezTo>
                      <a:pt x="178" y="154"/>
                      <a:pt x="210" y="147"/>
                      <a:pt x="240" y="131"/>
                    </a:cubicBezTo>
                    <a:cubicBezTo>
                      <a:pt x="291" y="101"/>
                      <a:pt x="291" y="53"/>
                      <a:pt x="240" y="23"/>
                    </a:cubicBezTo>
                    <a:cubicBezTo>
                      <a:pt x="210" y="8"/>
                      <a:pt x="178" y="1"/>
                      <a:pt x="146" y="1"/>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039;p35">
                <a:extLst>
                  <a:ext uri="{FF2B5EF4-FFF2-40B4-BE49-F238E27FC236}">
                    <a16:creationId xmlns:a16="http://schemas.microsoft.com/office/drawing/2014/main" id="{B1CC2E21-8993-4F40-9F50-80914069E0D9}"/>
                  </a:ext>
                </a:extLst>
              </p:cNvPr>
              <p:cNvSpPr/>
              <p:nvPr/>
            </p:nvSpPr>
            <p:spPr>
              <a:xfrm>
                <a:off x="1108625" y="1744650"/>
                <a:ext cx="4550" cy="2400"/>
              </a:xfrm>
              <a:custGeom>
                <a:avLst/>
                <a:gdLst/>
                <a:ahLst/>
                <a:cxnLst/>
                <a:rect l="l" t="t" r="r" b="b"/>
                <a:pathLst>
                  <a:path w="182" h="96" extrusionOk="0">
                    <a:moveTo>
                      <a:pt x="91" y="0"/>
                    </a:moveTo>
                    <a:cubicBezTo>
                      <a:pt x="72" y="0"/>
                      <a:pt x="52" y="5"/>
                      <a:pt x="34" y="14"/>
                    </a:cubicBezTo>
                    <a:cubicBezTo>
                      <a:pt x="1" y="33"/>
                      <a:pt x="2" y="64"/>
                      <a:pt x="34" y="82"/>
                    </a:cubicBezTo>
                    <a:cubicBezTo>
                      <a:pt x="52" y="91"/>
                      <a:pt x="72" y="96"/>
                      <a:pt x="91" y="96"/>
                    </a:cubicBezTo>
                    <a:cubicBezTo>
                      <a:pt x="111" y="96"/>
                      <a:pt x="131" y="91"/>
                      <a:pt x="150" y="82"/>
                    </a:cubicBezTo>
                    <a:cubicBezTo>
                      <a:pt x="182" y="64"/>
                      <a:pt x="182" y="33"/>
                      <a:pt x="150" y="14"/>
                    </a:cubicBezTo>
                    <a:cubicBezTo>
                      <a:pt x="131" y="5"/>
                      <a:pt x="111" y="0"/>
                      <a:pt x="91" y="0"/>
                    </a:cubicBez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40;p35">
                <a:extLst>
                  <a:ext uri="{FF2B5EF4-FFF2-40B4-BE49-F238E27FC236}">
                    <a16:creationId xmlns:a16="http://schemas.microsoft.com/office/drawing/2014/main" id="{B2E7A6CF-D214-4E56-A412-F01A0625C9BB}"/>
                  </a:ext>
                </a:extLst>
              </p:cNvPr>
              <p:cNvSpPr/>
              <p:nvPr/>
            </p:nvSpPr>
            <p:spPr>
              <a:xfrm>
                <a:off x="1092900" y="1688600"/>
                <a:ext cx="116725" cy="67650"/>
              </a:xfrm>
              <a:custGeom>
                <a:avLst/>
                <a:gdLst/>
                <a:ahLst/>
                <a:cxnLst/>
                <a:rect l="l" t="t" r="r" b="b"/>
                <a:pathLst>
                  <a:path w="4669" h="2706" extrusionOk="0">
                    <a:moveTo>
                      <a:pt x="2847" y="0"/>
                    </a:moveTo>
                    <a:lnTo>
                      <a:pt x="0" y="1655"/>
                    </a:lnTo>
                    <a:lnTo>
                      <a:pt x="1822" y="2706"/>
                    </a:lnTo>
                    <a:lnTo>
                      <a:pt x="4668" y="1051"/>
                    </a:lnTo>
                    <a:lnTo>
                      <a:pt x="2847" y="0"/>
                    </a:ln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041;p35">
                <a:extLst>
                  <a:ext uri="{FF2B5EF4-FFF2-40B4-BE49-F238E27FC236}">
                    <a16:creationId xmlns:a16="http://schemas.microsoft.com/office/drawing/2014/main" id="{AAF5D4FB-D56F-4C07-B272-2C61BA7AAB00}"/>
                  </a:ext>
                </a:extLst>
              </p:cNvPr>
              <p:cNvSpPr/>
              <p:nvPr/>
            </p:nvSpPr>
            <p:spPr>
              <a:xfrm>
                <a:off x="1082125" y="1711850"/>
                <a:ext cx="136775" cy="55550"/>
              </a:xfrm>
              <a:custGeom>
                <a:avLst/>
                <a:gdLst/>
                <a:ahLst/>
                <a:cxnLst/>
                <a:rect l="l" t="t" r="r" b="b"/>
                <a:pathLst>
                  <a:path w="5471" h="2222" extrusionOk="0">
                    <a:moveTo>
                      <a:pt x="5470" y="1"/>
                    </a:moveTo>
                    <a:lnTo>
                      <a:pt x="5470" y="7"/>
                    </a:lnTo>
                    <a:lnTo>
                      <a:pt x="5470" y="7"/>
                    </a:lnTo>
                    <a:cubicBezTo>
                      <a:pt x="5470" y="5"/>
                      <a:pt x="5470" y="3"/>
                      <a:pt x="5470" y="1"/>
                    </a:cubicBezTo>
                    <a:close/>
                    <a:moveTo>
                      <a:pt x="5470" y="7"/>
                    </a:moveTo>
                    <a:cubicBezTo>
                      <a:pt x="5469" y="46"/>
                      <a:pt x="5443" y="82"/>
                      <a:pt x="5393" y="111"/>
                    </a:cubicBezTo>
                    <a:lnTo>
                      <a:pt x="2179" y="1979"/>
                    </a:lnTo>
                    <a:cubicBezTo>
                      <a:pt x="2126" y="2010"/>
                      <a:pt x="2056" y="2026"/>
                      <a:pt x="1987" y="2026"/>
                    </a:cubicBezTo>
                    <a:cubicBezTo>
                      <a:pt x="1918" y="2026"/>
                      <a:pt x="1849" y="2010"/>
                      <a:pt x="1796" y="1979"/>
                    </a:cubicBezTo>
                    <a:lnTo>
                      <a:pt x="82" y="990"/>
                    </a:lnTo>
                    <a:cubicBezTo>
                      <a:pt x="27" y="958"/>
                      <a:pt x="1" y="917"/>
                      <a:pt x="1" y="878"/>
                    </a:cubicBezTo>
                    <a:lnTo>
                      <a:pt x="1" y="1073"/>
                    </a:lnTo>
                    <a:cubicBezTo>
                      <a:pt x="1" y="1113"/>
                      <a:pt x="28" y="1154"/>
                      <a:pt x="82" y="1184"/>
                    </a:cubicBezTo>
                    <a:lnTo>
                      <a:pt x="1796" y="2175"/>
                    </a:lnTo>
                    <a:cubicBezTo>
                      <a:pt x="1849" y="2206"/>
                      <a:pt x="1918" y="2221"/>
                      <a:pt x="1988" y="2221"/>
                    </a:cubicBezTo>
                    <a:cubicBezTo>
                      <a:pt x="2057" y="2221"/>
                      <a:pt x="2126" y="2206"/>
                      <a:pt x="2179" y="2175"/>
                    </a:cubicBezTo>
                    <a:lnTo>
                      <a:pt x="5392" y="307"/>
                    </a:lnTo>
                    <a:cubicBezTo>
                      <a:pt x="5444" y="276"/>
                      <a:pt x="5470" y="237"/>
                      <a:pt x="5470" y="197"/>
                    </a:cubicBezTo>
                    <a:lnTo>
                      <a:pt x="5470" y="7"/>
                    </a:lnTo>
                    <a:close/>
                  </a:path>
                </a:pathLst>
              </a:custGeom>
              <a:solidFill>
                <a:srgbClr val="0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042;p35">
                <a:extLst>
                  <a:ext uri="{FF2B5EF4-FFF2-40B4-BE49-F238E27FC236}">
                    <a16:creationId xmlns:a16="http://schemas.microsoft.com/office/drawing/2014/main" id="{95F2FEB8-5EAD-4B85-851B-BA84E022A4E7}"/>
                  </a:ext>
                </a:extLst>
              </p:cNvPr>
              <p:cNvSpPr/>
              <p:nvPr/>
            </p:nvSpPr>
            <p:spPr>
              <a:xfrm>
                <a:off x="1188375" y="1577575"/>
                <a:ext cx="123025" cy="166025"/>
              </a:xfrm>
              <a:custGeom>
                <a:avLst/>
                <a:gdLst/>
                <a:ahLst/>
                <a:cxnLst/>
                <a:rect l="l" t="t" r="r" b="b"/>
                <a:pathLst>
                  <a:path w="4921" h="6641" extrusionOk="0">
                    <a:moveTo>
                      <a:pt x="4301" y="0"/>
                    </a:moveTo>
                    <a:cubicBezTo>
                      <a:pt x="4274" y="0"/>
                      <a:pt x="4247" y="2"/>
                      <a:pt x="4219" y="7"/>
                    </a:cubicBezTo>
                    <a:cubicBezTo>
                      <a:pt x="3939" y="52"/>
                      <a:pt x="3748" y="316"/>
                      <a:pt x="3793" y="595"/>
                    </a:cubicBezTo>
                    <a:cubicBezTo>
                      <a:pt x="3897" y="1242"/>
                      <a:pt x="4051" y="3259"/>
                      <a:pt x="3411" y="4029"/>
                    </a:cubicBezTo>
                    <a:cubicBezTo>
                      <a:pt x="3060" y="4451"/>
                      <a:pt x="1417" y="5230"/>
                      <a:pt x="363" y="5650"/>
                    </a:cubicBezTo>
                    <a:cubicBezTo>
                      <a:pt x="134" y="5740"/>
                      <a:pt x="1" y="5982"/>
                      <a:pt x="47" y="6223"/>
                    </a:cubicBezTo>
                    <a:cubicBezTo>
                      <a:pt x="94" y="6465"/>
                      <a:pt x="305" y="6641"/>
                      <a:pt x="553" y="6641"/>
                    </a:cubicBezTo>
                    <a:cubicBezTo>
                      <a:pt x="617" y="6641"/>
                      <a:pt x="682" y="6629"/>
                      <a:pt x="743" y="6605"/>
                    </a:cubicBezTo>
                    <a:cubicBezTo>
                      <a:pt x="1207" y="6420"/>
                      <a:pt x="3559" y="5460"/>
                      <a:pt x="4202" y="4686"/>
                    </a:cubicBezTo>
                    <a:cubicBezTo>
                      <a:pt x="4666" y="4126"/>
                      <a:pt x="4906" y="3230"/>
                      <a:pt x="4917" y="2019"/>
                    </a:cubicBezTo>
                    <a:cubicBezTo>
                      <a:pt x="4921" y="1489"/>
                      <a:pt x="4885" y="958"/>
                      <a:pt x="4808" y="433"/>
                    </a:cubicBezTo>
                    <a:cubicBezTo>
                      <a:pt x="4767" y="179"/>
                      <a:pt x="4549" y="0"/>
                      <a:pt x="4301" y="0"/>
                    </a:cubicBezTo>
                    <a:close/>
                  </a:path>
                </a:pathLst>
              </a:custGeom>
              <a:solidFill>
                <a:srgbClr val="E3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043;p35">
                <a:extLst>
                  <a:ext uri="{FF2B5EF4-FFF2-40B4-BE49-F238E27FC236}">
                    <a16:creationId xmlns:a16="http://schemas.microsoft.com/office/drawing/2014/main" id="{0AE89D81-917F-49FC-BBDB-C95D55145AEA}"/>
                  </a:ext>
                </a:extLst>
              </p:cNvPr>
              <p:cNvSpPr/>
              <p:nvPr/>
            </p:nvSpPr>
            <p:spPr>
              <a:xfrm>
                <a:off x="1279050" y="1676625"/>
                <a:ext cx="24600" cy="30300"/>
              </a:xfrm>
              <a:custGeom>
                <a:avLst/>
                <a:gdLst/>
                <a:ahLst/>
                <a:cxnLst/>
                <a:rect l="l" t="t" r="r" b="b"/>
                <a:pathLst>
                  <a:path w="984" h="1212" extrusionOk="0">
                    <a:moveTo>
                      <a:pt x="984" y="1"/>
                    </a:moveTo>
                    <a:lnTo>
                      <a:pt x="984" y="1"/>
                    </a:lnTo>
                    <a:cubicBezTo>
                      <a:pt x="438" y="106"/>
                      <a:pt x="37" y="647"/>
                      <a:pt x="0" y="1211"/>
                    </a:cubicBezTo>
                    <a:cubicBezTo>
                      <a:pt x="241" y="1046"/>
                      <a:pt x="444" y="881"/>
                      <a:pt x="575" y="724"/>
                    </a:cubicBezTo>
                    <a:cubicBezTo>
                      <a:pt x="738" y="525"/>
                      <a:pt x="875" y="283"/>
                      <a:pt x="984" y="1"/>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044;p35">
                <a:extLst>
                  <a:ext uri="{FF2B5EF4-FFF2-40B4-BE49-F238E27FC236}">
                    <a16:creationId xmlns:a16="http://schemas.microsoft.com/office/drawing/2014/main" id="{2716A7F9-B678-41E5-B617-014A7FC02C50}"/>
                  </a:ext>
                </a:extLst>
              </p:cNvPr>
              <p:cNvSpPr/>
              <p:nvPr/>
            </p:nvSpPr>
            <p:spPr>
              <a:xfrm>
                <a:off x="1196950" y="1592450"/>
                <a:ext cx="97525" cy="126625"/>
              </a:xfrm>
              <a:custGeom>
                <a:avLst/>
                <a:gdLst/>
                <a:ahLst/>
                <a:cxnLst/>
                <a:rect l="l" t="t" r="r" b="b"/>
                <a:pathLst>
                  <a:path w="3901" h="5065" extrusionOk="0">
                    <a:moveTo>
                      <a:pt x="3450" y="0"/>
                    </a:moveTo>
                    <a:lnTo>
                      <a:pt x="3450" y="0"/>
                    </a:lnTo>
                    <a:cubicBezTo>
                      <a:pt x="3554" y="647"/>
                      <a:pt x="3706" y="2664"/>
                      <a:pt x="3067" y="3434"/>
                    </a:cubicBezTo>
                    <a:cubicBezTo>
                      <a:pt x="2717" y="3856"/>
                      <a:pt x="1074" y="4635"/>
                      <a:pt x="20" y="5055"/>
                    </a:cubicBezTo>
                    <a:cubicBezTo>
                      <a:pt x="5" y="5061"/>
                      <a:pt x="0" y="5064"/>
                      <a:pt x="5" y="5064"/>
                    </a:cubicBezTo>
                    <a:cubicBezTo>
                      <a:pt x="74" y="5064"/>
                      <a:pt x="2645" y="4273"/>
                      <a:pt x="3251" y="3544"/>
                    </a:cubicBezTo>
                    <a:cubicBezTo>
                      <a:pt x="3715" y="2985"/>
                      <a:pt x="3901" y="1253"/>
                      <a:pt x="3450" y="0"/>
                    </a:cubicBezTo>
                    <a:close/>
                  </a:path>
                </a:pathLst>
              </a:custGeom>
              <a:solidFill>
                <a:srgbClr val="008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045;p35">
                <a:extLst>
                  <a:ext uri="{FF2B5EF4-FFF2-40B4-BE49-F238E27FC236}">
                    <a16:creationId xmlns:a16="http://schemas.microsoft.com/office/drawing/2014/main" id="{149D0AF6-D0AB-4ED2-B427-41C932341186}"/>
                  </a:ext>
                </a:extLst>
              </p:cNvPr>
              <p:cNvSpPr/>
              <p:nvPr/>
            </p:nvSpPr>
            <p:spPr>
              <a:xfrm>
                <a:off x="1152275" y="1725850"/>
                <a:ext cx="52325" cy="32050"/>
              </a:xfrm>
              <a:custGeom>
                <a:avLst/>
                <a:gdLst/>
                <a:ahLst/>
                <a:cxnLst/>
                <a:rect l="l" t="t" r="r" b="b"/>
                <a:pathLst>
                  <a:path w="2093" h="1282" extrusionOk="0">
                    <a:moveTo>
                      <a:pt x="64" y="1211"/>
                    </a:moveTo>
                    <a:cubicBezTo>
                      <a:pt x="64" y="1212"/>
                      <a:pt x="64" y="1212"/>
                      <a:pt x="64" y="1212"/>
                    </a:cubicBezTo>
                    <a:lnTo>
                      <a:pt x="64" y="1212"/>
                    </a:lnTo>
                    <a:cubicBezTo>
                      <a:pt x="64" y="1212"/>
                      <a:pt x="64" y="1211"/>
                      <a:pt x="64" y="1211"/>
                    </a:cubicBezTo>
                    <a:close/>
                    <a:moveTo>
                      <a:pt x="1728" y="0"/>
                    </a:moveTo>
                    <a:cubicBezTo>
                      <a:pt x="1685" y="0"/>
                      <a:pt x="1140" y="305"/>
                      <a:pt x="900" y="315"/>
                    </a:cubicBezTo>
                    <a:cubicBezTo>
                      <a:pt x="625" y="325"/>
                      <a:pt x="375" y="423"/>
                      <a:pt x="119" y="423"/>
                    </a:cubicBezTo>
                    <a:cubicBezTo>
                      <a:pt x="99" y="423"/>
                      <a:pt x="80" y="422"/>
                      <a:pt x="60" y="421"/>
                    </a:cubicBezTo>
                    <a:cubicBezTo>
                      <a:pt x="58" y="421"/>
                      <a:pt x="56" y="421"/>
                      <a:pt x="54" y="421"/>
                    </a:cubicBezTo>
                    <a:cubicBezTo>
                      <a:pt x="25" y="421"/>
                      <a:pt x="1" y="449"/>
                      <a:pt x="8" y="479"/>
                    </a:cubicBezTo>
                    <a:cubicBezTo>
                      <a:pt x="63" y="703"/>
                      <a:pt x="422" y="716"/>
                      <a:pt x="534" y="745"/>
                    </a:cubicBezTo>
                    <a:cubicBezTo>
                      <a:pt x="714" y="792"/>
                      <a:pt x="570" y="919"/>
                      <a:pt x="570" y="919"/>
                    </a:cubicBezTo>
                    <a:cubicBezTo>
                      <a:pt x="570" y="919"/>
                      <a:pt x="73" y="1212"/>
                      <a:pt x="64" y="1212"/>
                    </a:cubicBezTo>
                    <a:cubicBezTo>
                      <a:pt x="64" y="1212"/>
                      <a:pt x="64" y="1212"/>
                      <a:pt x="64" y="1212"/>
                    </a:cubicBezTo>
                    <a:lnTo>
                      <a:pt x="64" y="1212"/>
                    </a:lnTo>
                    <a:cubicBezTo>
                      <a:pt x="231" y="1242"/>
                      <a:pt x="432" y="1281"/>
                      <a:pt x="624" y="1281"/>
                    </a:cubicBezTo>
                    <a:cubicBezTo>
                      <a:pt x="757" y="1281"/>
                      <a:pt x="887" y="1262"/>
                      <a:pt x="997" y="1209"/>
                    </a:cubicBezTo>
                    <a:cubicBezTo>
                      <a:pt x="1288" y="1068"/>
                      <a:pt x="1928" y="631"/>
                      <a:pt x="2007" y="460"/>
                    </a:cubicBezTo>
                    <a:cubicBezTo>
                      <a:pt x="2092" y="258"/>
                      <a:pt x="1969" y="0"/>
                      <a:pt x="1748" y="0"/>
                    </a:cubicBezTo>
                    <a:cubicBezTo>
                      <a:pt x="1743" y="0"/>
                      <a:pt x="1737" y="0"/>
                      <a:pt x="1730" y="1"/>
                    </a:cubicBezTo>
                    <a:cubicBezTo>
                      <a:pt x="1730" y="0"/>
                      <a:pt x="1729" y="0"/>
                      <a:pt x="1728"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046;p35">
                <a:extLst>
                  <a:ext uri="{FF2B5EF4-FFF2-40B4-BE49-F238E27FC236}">
                    <a16:creationId xmlns:a16="http://schemas.microsoft.com/office/drawing/2014/main" id="{53D2388A-BF2C-4BDB-B52A-FF4152C7B6CB}"/>
                  </a:ext>
                </a:extLst>
              </p:cNvPr>
              <p:cNvSpPr/>
              <p:nvPr/>
            </p:nvSpPr>
            <p:spPr>
              <a:xfrm>
                <a:off x="1215798" y="1465751"/>
                <a:ext cx="133700" cy="155448"/>
              </a:xfrm>
              <a:custGeom>
                <a:avLst/>
                <a:gdLst/>
                <a:ahLst/>
                <a:cxnLst/>
                <a:rect l="l" t="t" r="r" b="b"/>
                <a:pathLst>
                  <a:path w="5348" h="6668" extrusionOk="0">
                    <a:moveTo>
                      <a:pt x="1798" y="1"/>
                    </a:moveTo>
                    <a:cubicBezTo>
                      <a:pt x="1725" y="1"/>
                      <a:pt x="1652" y="5"/>
                      <a:pt x="1579" y="15"/>
                    </a:cubicBezTo>
                    <a:cubicBezTo>
                      <a:pt x="785" y="119"/>
                      <a:pt x="0" y="923"/>
                      <a:pt x="157" y="2168"/>
                    </a:cubicBezTo>
                    <a:cubicBezTo>
                      <a:pt x="162" y="2207"/>
                      <a:pt x="583" y="2548"/>
                      <a:pt x="1246" y="2548"/>
                    </a:cubicBezTo>
                    <a:cubicBezTo>
                      <a:pt x="1368" y="2548"/>
                      <a:pt x="1498" y="2536"/>
                      <a:pt x="1636" y="2509"/>
                    </a:cubicBezTo>
                    <a:cubicBezTo>
                      <a:pt x="1667" y="2503"/>
                      <a:pt x="1699" y="2500"/>
                      <a:pt x="1730" y="2500"/>
                    </a:cubicBezTo>
                    <a:cubicBezTo>
                      <a:pt x="1988" y="2500"/>
                      <a:pt x="2209" y="2707"/>
                      <a:pt x="2214" y="2976"/>
                    </a:cubicBezTo>
                    <a:cubicBezTo>
                      <a:pt x="2220" y="3278"/>
                      <a:pt x="2230" y="3621"/>
                      <a:pt x="2252" y="3874"/>
                    </a:cubicBezTo>
                    <a:cubicBezTo>
                      <a:pt x="2284" y="4254"/>
                      <a:pt x="2601" y="4626"/>
                      <a:pt x="2942" y="4641"/>
                    </a:cubicBezTo>
                    <a:cubicBezTo>
                      <a:pt x="4269" y="4697"/>
                      <a:pt x="4991" y="5714"/>
                      <a:pt x="4861" y="6668"/>
                    </a:cubicBezTo>
                    <a:cubicBezTo>
                      <a:pt x="5174" y="6429"/>
                      <a:pt x="5309" y="6007"/>
                      <a:pt x="5325" y="5617"/>
                    </a:cubicBezTo>
                    <a:cubicBezTo>
                      <a:pt x="5348" y="5047"/>
                      <a:pt x="5122" y="4519"/>
                      <a:pt x="4803" y="4058"/>
                    </a:cubicBezTo>
                    <a:cubicBezTo>
                      <a:pt x="4621" y="3797"/>
                      <a:pt x="4414" y="3556"/>
                      <a:pt x="4204" y="3318"/>
                    </a:cubicBezTo>
                    <a:cubicBezTo>
                      <a:pt x="3866" y="2938"/>
                      <a:pt x="3573" y="2534"/>
                      <a:pt x="3516" y="2015"/>
                    </a:cubicBezTo>
                    <a:cubicBezTo>
                      <a:pt x="3474" y="1627"/>
                      <a:pt x="3485" y="1262"/>
                      <a:pt x="3297" y="907"/>
                    </a:cubicBezTo>
                    <a:cubicBezTo>
                      <a:pt x="3003" y="346"/>
                      <a:pt x="2421" y="1"/>
                      <a:pt x="1798" y="1"/>
                    </a:cubicBezTo>
                    <a:close/>
                  </a:path>
                </a:pathLst>
              </a:custGeom>
              <a:solidFill>
                <a:srgbClr val="FD8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2045;p35">
              <a:extLst>
                <a:ext uri="{FF2B5EF4-FFF2-40B4-BE49-F238E27FC236}">
                  <a16:creationId xmlns:a16="http://schemas.microsoft.com/office/drawing/2014/main" id="{5C142F8C-9B15-4DAB-8ABD-6BCD9CC78A0D}"/>
                </a:ext>
              </a:extLst>
            </p:cNvPr>
            <p:cNvSpPr/>
            <p:nvPr/>
          </p:nvSpPr>
          <p:spPr>
            <a:xfrm rot="19159675" flipV="1">
              <a:off x="7253108" y="2165187"/>
              <a:ext cx="317681" cy="194588"/>
            </a:xfrm>
            <a:custGeom>
              <a:avLst/>
              <a:gdLst/>
              <a:ahLst/>
              <a:cxnLst/>
              <a:rect l="l" t="t" r="r" b="b"/>
              <a:pathLst>
                <a:path w="2093" h="1282" extrusionOk="0">
                  <a:moveTo>
                    <a:pt x="64" y="1211"/>
                  </a:moveTo>
                  <a:cubicBezTo>
                    <a:pt x="64" y="1212"/>
                    <a:pt x="64" y="1212"/>
                    <a:pt x="64" y="1212"/>
                  </a:cubicBezTo>
                  <a:lnTo>
                    <a:pt x="64" y="1212"/>
                  </a:lnTo>
                  <a:cubicBezTo>
                    <a:pt x="64" y="1212"/>
                    <a:pt x="64" y="1211"/>
                    <a:pt x="64" y="1211"/>
                  </a:cubicBezTo>
                  <a:close/>
                  <a:moveTo>
                    <a:pt x="1728" y="0"/>
                  </a:moveTo>
                  <a:cubicBezTo>
                    <a:pt x="1685" y="0"/>
                    <a:pt x="1140" y="305"/>
                    <a:pt x="900" y="315"/>
                  </a:cubicBezTo>
                  <a:cubicBezTo>
                    <a:pt x="625" y="325"/>
                    <a:pt x="375" y="423"/>
                    <a:pt x="119" y="423"/>
                  </a:cubicBezTo>
                  <a:cubicBezTo>
                    <a:pt x="99" y="423"/>
                    <a:pt x="80" y="422"/>
                    <a:pt x="60" y="421"/>
                  </a:cubicBezTo>
                  <a:cubicBezTo>
                    <a:pt x="58" y="421"/>
                    <a:pt x="56" y="421"/>
                    <a:pt x="54" y="421"/>
                  </a:cubicBezTo>
                  <a:cubicBezTo>
                    <a:pt x="25" y="421"/>
                    <a:pt x="1" y="449"/>
                    <a:pt x="8" y="479"/>
                  </a:cubicBezTo>
                  <a:cubicBezTo>
                    <a:pt x="63" y="703"/>
                    <a:pt x="422" y="716"/>
                    <a:pt x="534" y="745"/>
                  </a:cubicBezTo>
                  <a:cubicBezTo>
                    <a:pt x="714" y="792"/>
                    <a:pt x="570" y="919"/>
                    <a:pt x="570" y="919"/>
                  </a:cubicBezTo>
                  <a:cubicBezTo>
                    <a:pt x="570" y="919"/>
                    <a:pt x="73" y="1212"/>
                    <a:pt x="64" y="1212"/>
                  </a:cubicBezTo>
                  <a:cubicBezTo>
                    <a:pt x="64" y="1212"/>
                    <a:pt x="64" y="1212"/>
                    <a:pt x="64" y="1212"/>
                  </a:cubicBezTo>
                  <a:lnTo>
                    <a:pt x="64" y="1212"/>
                  </a:lnTo>
                  <a:cubicBezTo>
                    <a:pt x="231" y="1242"/>
                    <a:pt x="432" y="1281"/>
                    <a:pt x="624" y="1281"/>
                  </a:cubicBezTo>
                  <a:cubicBezTo>
                    <a:pt x="757" y="1281"/>
                    <a:pt x="887" y="1262"/>
                    <a:pt x="997" y="1209"/>
                  </a:cubicBezTo>
                  <a:cubicBezTo>
                    <a:pt x="1288" y="1068"/>
                    <a:pt x="1928" y="631"/>
                    <a:pt x="2007" y="460"/>
                  </a:cubicBezTo>
                  <a:cubicBezTo>
                    <a:pt x="2092" y="258"/>
                    <a:pt x="1969" y="0"/>
                    <a:pt x="1748" y="0"/>
                  </a:cubicBezTo>
                  <a:cubicBezTo>
                    <a:pt x="1743" y="0"/>
                    <a:pt x="1737" y="0"/>
                    <a:pt x="1730" y="1"/>
                  </a:cubicBezTo>
                  <a:cubicBezTo>
                    <a:pt x="1730" y="0"/>
                    <a:pt x="1729" y="0"/>
                    <a:pt x="1728" y="0"/>
                  </a:cubicBezTo>
                  <a:close/>
                </a:path>
              </a:pathLst>
            </a:custGeom>
            <a:solidFill>
              <a:srgbClr val="F4A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37BB659-D1C6-48F9-889F-892A3FE3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41" y="1320322"/>
            <a:ext cx="5909387" cy="3153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49"/>
                                        </p:tgtEl>
                                        <p:attrNameLst>
                                          <p:attrName>style.visibility</p:attrName>
                                        </p:attrNameLst>
                                      </p:cBhvr>
                                      <p:to>
                                        <p:strVal val="visible"/>
                                      </p:to>
                                    </p:set>
                                    <p:anim calcmode="lin" valueType="num">
                                      <p:cBhvr additive="base">
                                        <p:cTn id="7" dur="1000" fill="hold"/>
                                        <p:tgtEl>
                                          <p:spTgt spid="2049"/>
                                        </p:tgtEl>
                                        <p:attrNameLst>
                                          <p:attrName>ppt_x</p:attrName>
                                        </p:attrNameLst>
                                      </p:cBhvr>
                                      <p:tavLst>
                                        <p:tav tm="0">
                                          <p:val>
                                            <p:strVal val="0-#ppt_w/2"/>
                                          </p:val>
                                        </p:tav>
                                        <p:tav tm="100000">
                                          <p:val>
                                            <p:strVal val="#ppt_x"/>
                                          </p:val>
                                        </p:tav>
                                      </p:tavLst>
                                    </p:anim>
                                    <p:anim calcmode="lin" valueType="num">
                                      <p:cBhvr additive="base">
                                        <p:cTn id="8" dur="1000" fill="hold"/>
                                        <p:tgtEl>
                                          <p:spTgt spid="204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048"/>
                                        </p:tgtEl>
                                        <p:attrNameLst>
                                          <p:attrName>style.visibility</p:attrName>
                                        </p:attrNameLst>
                                      </p:cBhvr>
                                      <p:to>
                                        <p:strVal val="visible"/>
                                      </p:to>
                                    </p:set>
                                    <p:anim calcmode="lin" valueType="num">
                                      <p:cBhvr additive="base">
                                        <p:cTn id="11" dur="1000" fill="hold"/>
                                        <p:tgtEl>
                                          <p:spTgt spid="2048"/>
                                        </p:tgtEl>
                                        <p:attrNameLst>
                                          <p:attrName>ppt_x</p:attrName>
                                        </p:attrNameLst>
                                      </p:cBhvr>
                                      <p:tavLst>
                                        <p:tav tm="0">
                                          <p:val>
                                            <p:strVal val="0-#ppt_w/2"/>
                                          </p:val>
                                        </p:tav>
                                        <p:tav tm="100000">
                                          <p:val>
                                            <p:strVal val="#ppt_x"/>
                                          </p:val>
                                        </p:tav>
                                      </p:tavLst>
                                    </p:anim>
                                    <p:anim calcmode="lin" valueType="num">
                                      <p:cBhvr additive="base">
                                        <p:cTn id="12" dur="1000" fill="hold"/>
                                        <p:tgtEl>
                                          <p:spTgt spid="2048"/>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1000"/>
                                        <p:tgtEl>
                                          <p:spTgt spid="5"/>
                                        </p:tgtEl>
                                      </p:cBhvr>
                                    </p:animEffect>
                                  </p:childTnLst>
                                </p:cTn>
                              </p:par>
                              <p:par>
                                <p:cTn id="16" presetID="2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 grpId="0"/>
      <p:bldP spid="20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grpSp>
        <p:nvGrpSpPr>
          <p:cNvPr id="1983" name="Google Shape;1983;p34"/>
          <p:cNvGrpSpPr/>
          <p:nvPr/>
        </p:nvGrpSpPr>
        <p:grpSpPr>
          <a:xfrm flipH="1">
            <a:off x="484400" y="647492"/>
            <a:ext cx="4223974" cy="3785488"/>
            <a:chOff x="4177618" y="768600"/>
            <a:chExt cx="3053107" cy="2025300"/>
          </a:xfrm>
        </p:grpSpPr>
        <p:sp>
          <p:nvSpPr>
            <p:cNvPr id="1984" name="Google Shape;1984;p34"/>
            <p:cNvSpPr/>
            <p:nvPr/>
          </p:nvSpPr>
          <p:spPr>
            <a:xfrm>
              <a:off x="4861325" y="768600"/>
              <a:ext cx="2369400" cy="2025300"/>
            </a:xfrm>
            <a:prstGeom prst="rect">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rot="10800000">
              <a:off x="4177618" y="2286676"/>
              <a:ext cx="683700" cy="309000"/>
            </a:xfrm>
            <a:prstGeom prst="rtTriangle">
              <a:avLst/>
            </a:prstGeom>
            <a:solidFill>
              <a:srgbClr val="F4AA9E">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34"/>
          <p:cNvSpPr txBox="1">
            <a:spLocks noGrp="1"/>
          </p:cNvSpPr>
          <p:nvPr>
            <p:ph type="ctrTitle"/>
          </p:nvPr>
        </p:nvSpPr>
        <p:spPr>
          <a:xfrm flipH="1">
            <a:off x="4910560" y="1096943"/>
            <a:ext cx="3749040" cy="1997253"/>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dirty="0">
                <a:latin typeface="Dosis ExtraBold" pitchFamily="2" charset="0"/>
              </a:rPr>
              <a:t>PHÂN TÍCH HỆ THỐNG</a:t>
            </a:r>
            <a:endParaRPr dirty="0">
              <a:latin typeface="Dosis ExtraBold" pitchFamily="2" charset="0"/>
            </a:endParaRPr>
          </a:p>
        </p:txBody>
      </p:sp>
      <p:sp>
        <p:nvSpPr>
          <p:cNvPr id="1988" name="Google Shape;1988;p34"/>
          <p:cNvSpPr txBox="1">
            <a:spLocks noGrp="1"/>
          </p:cNvSpPr>
          <p:nvPr>
            <p:ph type="title" idx="2"/>
          </p:nvPr>
        </p:nvSpPr>
        <p:spPr>
          <a:xfrm flipH="1">
            <a:off x="989423" y="2155338"/>
            <a:ext cx="2268300" cy="7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0" dirty="0" smtClean="0"/>
              <a:t>02</a:t>
            </a:r>
            <a:endParaRPr sz="12000" dirty="0"/>
          </a:p>
        </p:txBody>
      </p:sp>
    </p:spTree>
    <p:extLst>
      <p:ext uri="{BB962C8B-B14F-4D97-AF65-F5344CB8AC3E}">
        <p14:creationId xmlns:p14="http://schemas.microsoft.com/office/powerpoint/2010/main" val="35464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983"/>
                                        </p:tgtEl>
                                        <p:attrNameLst>
                                          <p:attrName>style.visibility</p:attrName>
                                        </p:attrNameLst>
                                      </p:cBhvr>
                                      <p:to>
                                        <p:strVal val="visible"/>
                                      </p:to>
                                    </p:set>
                                    <p:animEffect transition="in" filter="fade">
                                      <p:cBhvr>
                                        <p:cTn id="7" dur="500"/>
                                        <p:tgtEl>
                                          <p:spTgt spid="1983"/>
                                        </p:tgtEl>
                                      </p:cBhvr>
                                    </p:animEffect>
                                    <p:anim calcmode="lin" valueType="num">
                                      <p:cBhvr>
                                        <p:cTn id="8" dur="500" fill="hold"/>
                                        <p:tgtEl>
                                          <p:spTgt spid="1983"/>
                                        </p:tgtEl>
                                        <p:attrNameLst>
                                          <p:attrName>ppt_x</p:attrName>
                                        </p:attrNameLst>
                                      </p:cBhvr>
                                      <p:tavLst>
                                        <p:tav tm="0">
                                          <p:val>
                                            <p:strVal val="#ppt_x"/>
                                          </p:val>
                                        </p:tav>
                                        <p:tav tm="100000">
                                          <p:val>
                                            <p:strVal val="#ppt_x"/>
                                          </p:val>
                                        </p:tav>
                                      </p:tavLst>
                                    </p:anim>
                                    <p:anim calcmode="lin" valueType="num">
                                      <p:cBhvr>
                                        <p:cTn id="9" dur="500" fill="hold"/>
                                        <p:tgtEl>
                                          <p:spTgt spid="1983"/>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988"/>
                                        </p:tgtEl>
                                        <p:attrNameLst>
                                          <p:attrName>style.visibility</p:attrName>
                                        </p:attrNameLst>
                                      </p:cBhvr>
                                      <p:to>
                                        <p:strVal val="visible"/>
                                      </p:to>
                                    </p:set>
                                    <p:animEffect transition="in" filter="barn(inVertical)">
                                      <p:cBhvr>
                                        <p:cTn id="12" dur="1000"/>
                                        <p:tgtEl>
                                          <p:spTgt spid="1988"/>
                                        </p:tgtEl>
                                      </p:cBhvr>
                                    </p:animEffect>
                                  </p:childTnLst>
                                </p:cTn>
                              </p:par>
                              <p:par>
                                <p:cTn id="13" presetID="22" presetClass="entr" presetSubtype="1" fill="hold" grpId="0" nodeType="withEffect">
                                  <p:stCondLst>
                                    <p:cond delay="500"/>
                                  </p:stCondLst>
                                  <p:childTnLst>
                                    <p:set>
                                      <p:cBhvr>
                                        <p:cTn id="14" dur="1" fill="hold">
                                          <p:stCondLst>
                                            <p:cond delay="0"/>
                                          </p:stCondLst>
                                        </p:cTn>
                                        <p:tgtEl>
                                          <p:spTgt spid="1986"/>
                                        </p:tgtEl>
                                        <p:attrNameLst>
                                          <p:attrName>style.visibility</p:attrName>
                                        </p:attrNameLst>
                                      </p:cBhvr>
                                      <p:to>
                                        <p:strVal val="visible"/>
                                      </p:to>
                                    </p:set>
                                    <p:animEffect transition="in" filter="wipe(up)">
                                      <p:cBhvr>
                                        <p:cTn id="15" dur="1000"/>
                                        <p:tgtEl>
                                          <p:spTgt spid="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 grpId="0"/>
      <p:bldP spid="1988" grpId="0"/>
    </p:bldLst>
  </p:timing>
</p:sld>
</file>

<file path=ppt/theme/theme1.xml><?xml version="1.0" encoding="utf-8"?>
<a:theme xmlns:a="http://schemas.openxmlformats.org/drawingml/2006/main" name="Home Rental App Pitch Deck by Slidesgo">
  <a:themeElements>
    <a:clrScheme name="Simple Light">
      <a:dk1>
        <a:srgbClr val="064949"/>
      </a:dk1>
      <a:lt1>
        <a:srgbClr val="FFFFFF"/>
      </a:lt1>
      <a:dk2>
        <a:srgbClr val="595959"/>
      </a:dk2>
      <a:lt2>
        <a:srgbClr val="EEEEEE"/>
      </a:lt2>
      <a:accent1>
        <a:srgbClr val="E42524"/>
      </a:accent1>
      <a:accent2>
        <a:srgbClr val="FD876C"/>
      </a:accent2>
      <a:accent3>
        <a:srgbClr val="F4AA9E"/>
      </a:accent3>
      <a:accent4>
        <a:srgbClr val="E3F9F7"/>
      </a:accent4>
      <a:accent5>
        <a:srgbClr val="008D8A"/>
      </a:accent5>
      <a:accent6>
        <a:srgbClr val="8FDFD6"/>
      </a:accent6>
      <a:hlink>
        <a:srgbClr val="06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2546</TotalTime>
  <Words>484</Words>
  <Application>Microsoft Office PowerPoint</Application>
  <PresentationFormat>On-screen Show (16:9)</PresentationFormat>
  <Paragraphs>77</Paragraphs>
  <Slides>21</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Times New Roman</vt:lpstr>
      <vt:lpstr>Muli</vt:lpstr>
      <vt:lpstr>Maven Pro SemiBold</vt:lpstr>
      <vt:lpstr>Symbol</vt:lpstr>
      <vt:lpstr>Dosis ExtraBold</vt:lpstr>
      <vt:lpstr>Calibri</vt:lpstr>
      <vt:lpstr>Fira Sans Condensed Medium</vt:lpstr>
      <vt:lpstr>Courier New</vt:lpstr>
      <vt:lpstr>Wingdings</vt:lpstr>
      <vt:lpstr>Nunito Light</vt:lpstr>
      <vt:lpstr>Fira Sans Extra Condensed Medium</vt:lpstr>
      <vt:lpstr>Arial</vt:lpstr>
      <vt:lpstr>Red Hat Display</vt:lpstr>
      <vt:lpstr>Home Rental App Pitch Deck by Slidesgo</vt:lpstr>
      <vt:lpstr>BÁO CÁO DỰ ÁN</vt:lpstr>
      <vt:lpstr>CÁC THÀNH VIÊN TRONG NHÓM</vt:lpstr>
      <vt:lpstr>LỜI MỞ ĐẦU</vt:lpstr>
      <vt:lpstr>GIỚI THIỆU CHUNG</vt:lpstr>
      <vt:lpstr>LÝ DO CHỌN ĐỀ TÀI</vt:lpstr>
      <vt:lpstr>PHÂN CÔNG CÔNG VIỆC</vt:lpstr>
      <vt:lpstr>DANH SÁCH TÁC NHÂN</vt:lpstr>
      <vt:lpstr>MÔ HÌNH USE CASE MODEL</vt:lpstr>
      <vt:lpstr>PHÂN TÍCH HỆ THỐNG</vt:lpstr>
      <vt:lpstr>SƠ ĐỒ ACTIVITY</vt:lpstr>
      <vt:lpstr>03</vt:lpstr>
      <vt:lpstr>THIẾT KẾ GIAO DIỆN</vt:lpstr>
      <vt:lpstr>XÂY DỰNG CƠ SỞ DỮ LIỆU</vt:lpstr>
      <vt:lpstr>CƠ SỞ DỮ LIỆU</vt:lpstr>
      <vt:lpstr>05</vt:lpstr>
      <vt:lpstr>YÊU CẦU PHẦN CỨNG – PHẦN MỀM</vt:lpstr>
      <vt:lpstr>KẾT LUẬN</vt:lpstr>
      <vt:lpstr>MỨC ĐỘ HOÀN THÀNH DỰ ÁN</vt:lpstr>
      <vt:lpstr>NHỮNG KHÓ KHĂN GẶP PHẢI</vt:lpstr>
      <vt:lpstr>BÀI HỌC RÚT RA SAU KHI LÀM DỰ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DỰ ÁN</dc:title>
  <cp:lastModifiedBy>Asus D570DD</cp:lastModifiedBy>
  <cp:revision>28</cp:revision>
  <dcterms:modified xsi:type="dcterms:W3CDTF">2022-04-12T14:32:24Z</dcterms:modified>
</cp:coreProperties>
</file>