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45" r:id="rId3"/>
    <p:sldId id="258" r:id="rId4"/>
    <p:sldId id="259" r:id="rId5"/>
    <p:sldId id="275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71" r:id="rId14"/>
    <p:sldId id="272" r:id="rId15"/>
    <p:sldId id="276" r:id="rId16"/>
    <p:sldId id="278" r:id="rId17"/>
    <p:sldId id="269" r:id="rId18"/>
    <p:sldId id="270" r:id="rId19"/>
    <p:sldId id="279" r:id="rId20"/>
    <p:sldId id="280" r:id="rId21"/>
    <p:sldId id="281" r:id="rId22"/>
    <p:sldId id="282" r:id="rId23"/>
    <p:sldId id="300" r:id="rId24"/>
    <p:sldId id="30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2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3" r:id="rId42"/>
    <p:sldId id="340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23" r:id="rId54"/>
    <p:sldId id="324" r:id="rId55"/>
    <p:sldId id="325" r:id="rId56"/>
    <p:sldId id="326" r:id="rId57"/>
    <p:sldId id="341" r:id="rId58"/>
    <p:sldId id="342" r:id="rId59"/>
    <p:sldId id="343" r:id="rId60"/>
    <p:sldId id="304" r:id="rId61"/>
    <p:sldId id="30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14EF-B708-4FE0-9E2C-86E1808DDA9D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0F871-035C-455B-B83D-32F04BECB2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97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19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24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algn="r"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fld id="{2199D9A9-8D96-4916-B172-08B625A940CF}" type="slidenum">
              <a:rPr lang="en-GB" sz="1300">
                <a:solidFill>
                  <a:srgbClr val="7D7D7D"/>
                </a:solidFill>
              </a:rPr>
              <a:pPr algn="r"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</a:pPr>
              <a:t>24</a:t>
            </a:fld>
            <a:endParaRPr lang="en-GB" sz="13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33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62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41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77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29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8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12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5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046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10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89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2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22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6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6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CE8036-C505-4DD0-B6D7-4983DBF4924E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C413-FAF4-4802-BC16-5C0CB6BE4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13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doop/PoweredBy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wiki.apache.org/hadoop/WordCount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oogle.com/papers/gfs.html" TargetMode="External"/><Relationship Id="rId2" Type="http://schemas.openxmlformats.org/officeDocument/2006/relationships/hyperlink" Target="http://labs.google.com/papers/mapreduce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lucene-hadoop/GettingStartedWithHadoop" TargetMode="External"/><Relationship Id="rId7" Type="http://schemas.openxmlformats.org/officeDocument/2006/relationships/hyperlink" Target="http://lucene.apache.org/hadoop/docs/api/" TargetMode="External"/><Relationship Id="rId2" Type="http://schemas.openxmlformats.org/officeDocument/2006/relationships/hyperlink" Target="http://wiki.apache.org/lucene-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pache.org/lucene-hadoop/EclipseEnvironment" TargetMode="External"/><Relationship Id="rId5" Type="http://schemas.openxmlformats.org/officeDocument/2006/relationships/hyperlink" Target="http://wiki.apache.org/lucene-hadoop/HadoopMapRedClasses" TargetMode="External"/><Relationship Id="rId4" Type="http://schemas.openxmlformats.org/officeDocument/2006/relationships/hyperlink" Target="http://wiki.apache.org/lucene-hadoop/HadoopMapRedu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noProof="0" dirty="0" err="1" smtClean="0"/>
              <a:t>BigData</a:t>
            </a:r>
            <a:r>
              <a:rPr lang="id-ID" noProof="0" dirty="0" smtClean="0"/>
              <a:t> </a:t>
            </a:r>
            <a:r>
              <a:rPr lang="id-ID" noProof="0" dirty="0" err="1" smtClean="0"/>
              <a:t>and</a:t>
            </a:r>
            <a:r>
              <a:rPr lang="id-ID" noProof="0" dirty="0" smtClean="0"/>
              <a:t> </a:t>
            </a:r>
            <a:r>
              <a:rPr lang="id-ID" noProof="0" dirty="0" err="1" smtClean="0"/>
              <a:t>MapReduce</a:t>
            </a:r>
            <a:r>
              <a:rPr lang="en-AU" noProof="0" dirty="0" smtClean="0"/>
              <a:t> I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noProof="0" dirty="0" smtClean="0"/>
              <a:t>Kit318/418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086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254001"/>
            <a:ext cx="9144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8025" algn="r"/>
            <a:r>
              <a:rPr sz="900" spc="3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254001"/>
            <a:ext cx="9144000" cy="63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9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25" noProof="0" dirty="0" smtClean="0"/>
              <a:t>B</a:t>
            </a:r>
            <a:r>
              <a:rPr lang="en-AU" spc="-35" noProof="0" dirty="0" smtClean="0"/>
              <a:t>i</a:t>
            </a:r>
            <a:r>
              <a:rPr lang="en-AU" spc="-5" noProof="0" dirty="0" smtClean="0"/>
              <a:t>g</a:t>
            </a:r>
            <a:r>
              <a:rPr lang="en-AU" spc="5" noProof="0" dirty="0" smtClean="0"/>
              <a:t> </a:t>
            </a:r>
            <a:r>
              <a:rPr lang="en-AU" spc="-10" noProof="0" dirty="0" smtClean="0"/>
              <a:t>D</a:t>
            </a:r>
            <a:r>
              <a:rPr lang="en-AU" spc="35" noProof="0" dirty="0" smtClean="0"/>
              <a:t>a</a:t>
            </a:r>
            <a:r>
              <a:rPr lang="en-AU" spc="5" noProof="0" dirty="0" smtClean="0"/>
              <a:t>t</a:t>
            </a:r>
            <a:r>
              <a:rPr lang="en-AU" spc="-5" noProof="0" dirty="0" smtClean="0"/>
              <a:t>a</a:t>
            </a:r>
            <a:r>
              <a:rPr lang="en-AU" spc="-204" noProof="0" dirty="0" smtClean="0"/>
              <a:t> </a:t>
            </a:r>
            <a:r>
              <a:rPr lang="en-AU" noProof="0" dirty="0" smtClean="0"/>
              <a:t>–</a:t>
            </a:r>
            <a:r>
              <a:rPr lang="en-AU" spc="10" noProof="0" dirty="0" smtClean="0"/>
              <a:t> </a:t>
            </a:r>
            <a:r>
              <a:rPr lang="en-AU" spc="25" noProof="0" dirty="0" smtClean="0"/>
              <a:t>B</a:t>
            </a:r>
            <a:r>
              <a:rPr lang="en-AU" spc="-20" noProof="0" dirty="0" smtClean="0"/>
              <a:t>u</a:t>
            </a:r>
            <a:r>
              <a:rPr lang="en-AU" spc="10" noProof="0" dirty="0" smtClean="0"/>
              <a:t>s</a:t>
            </a:r>
            <a:r>
              <a:rPr lang="en-AU" spc="-35" noProof="0" dirty="0" smtClean="0"/>
              <a:t>i</a:t>
            </a:r>
            <a:r>
              <a:rPr lang="en-AU" spc="-20" noProof="0" dirty="0" smtClean="0"/>
              <a:t>n</a:t>
            </a:r>
            <a:r>
              <a:rPr lang="en-AU" spc="-35" noProof="0" dirty="0" smtClean="0"/>
              <a:t>e</a:t>
            </a:r>
            <a:r>
              <a:rPr lang="en-AU" spc="10" noProof="0" dirty="0" smtClean="0"/>
              <a:t>s</a:t>
            </a:r>
            <a:r>
              <a:rPr lang="en-AU" spc="-5" noProof="0" dirty="0" smtClean="0"/>
              <a:t>s</a:t>
            </a:r>
            <a:r>
              <a:rPr lang="en-AU" spc="75" noProof="0" dirty="0" smtClean="0"/>
              <a:t> </a:t>
            </a:r>
            <a:r>
              <a:rPr lang="en-AU" spc="-20" noProof="0" dirty="0" smtClean="0"/>
              <a:t>p</a:t>
            </a:r>
            <a:r>
              <a:rPr lang="en-AU" spc="-35" noProof="0" dirty="0" smtClean="0"/>
              <a:t>e</a:t>
            </a:r>
            <a:r>
              <a:rPr lang="en-AU" spc="-145" noProof="0" dirty="0" smtClean="0"/>
              <a:t>r</a:t>
            </a:r>
            <a:r>
              <a:rPr lang="en-AU" spc="10" noProof="0" dirty="0" smtClean="0"/>
              <a:t>s</a:t>
            </a:r>
            <a:r>
              <a:rPr lang="en-AU" spc="-20" noProof="0" dirty="0" smtClean="0"/>
              <a:t>p</a:t>
            </a:r>
            <a:r>
              <a:rPr lang="en-AU" spc="-35" noProof="0" dirty="0" smtClean="0"/>
              <a:t>e</a:t>
            </a:r>
            <a:r>
              <a:rPr lang="en-AU" spc="-5" noProof="0" dirty="0" smtClean="0"/>
              <a:t>c</a:t>
            </a:r>
            <a:r>
              <a:rPr lang="en-AU" spc="5" noProof="0" dirty="0" smtClean="0"/>
              <a:t>t</a:t>
            </a:r>
            <a:r>
              <a:rPr lang="en-AU" spc="-35" noProof="0" dirty="0" smtClean="0"/>
              <a:t>i</a:t>
            </a:r>
            <a:r>
              <a:rPr lang="en-AU" spc="35" noProof="0" dirty="0" smtClean="0"/>
              <a:t>v</a:t>
            </a:r>
            <a:r>
              <a:rPr lang="en-AU" noProof="0" dirty="0" smtClean="0"/>
              <a:t>e</a:t>
            </a:r>
            <a:endParaRPr lang="en-AU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88487" y="1683871"/>
            <a:ext cx="9162347" cy="4836458"/>
          </a:xfrm>
        </p:spPr>
        <p:txBody>
          <a:bodyPr>
            <a:normAutofit/>
          </a:bodyPr>
          <a:lstStyle/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400" spc="5" noProof="0" dirty="0" smtClean="0">
                <a:cs typeface="Calibri"/>
              </a:rPr>
              <a:t>New Business Model</a:t>
            </a:r>
          </a:p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400" spc="5" noProof="0" dirty="0" smtClean="0">
                <a:cs typeface="Calibri"/>
              </a:rPr>
              <a:t>P</a:t>
            </a:r>
            <a:r>
              <a:rPr lang="en-AU" sz="2400" spc="-55" noProof="0" dirty="0" smtClean="0">
                <a:cs typeface="Calibri"/>
              </a:rPr>
              <a:t>e</a:t>
            </a:r>
            <a:r>
              <a:rPr lang="en-AU" sz="2400" spc="-10" noProof="0" dirty="0" smtClean="0">
                <a:cs typeface="Calibri"/>
              </a:rPr>
              <a:t>o</a:t>
            </a:r>
            <a:r>
              <a:rPr lang="en-AU" sz="2400" spc="-5" noProof="0" dirty="0" smtClean="0">
                <a:cs typeface="Calibri"/>
              </a:rPr>
              <a:t>p</a:t>
            </a:r>
            <a:r>
              <a:rPr lang="en-AU" sz="2400" spc="15" noProof="0" dirty="0" smtClean="0">
                <a:cs typeface="Calibri"/>
              </a:rPr>
              <a:t>l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-20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p</a:t>
            </a:r>
            <a:r>
              <a:rPr lang="en-AU" sz="2400" spc="-10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y</a:t>
            </a:r>
            <a:r>
              <a:rPr lang="en-AU" sz="2400" spc="-30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w</a:t>
            </a:r>
            <a:r>
              <a:rPr lang="en-AU" sz="2400" spc="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noProof="0" dirty="0" smtClean="0">
                <a:cs typeface="Calibri"/>
              </a:rPr>
              <a:t>h</a:t>
            </a:r>
            <a:r>
              <a:rPr lang="en-AU" sz="2400" spc="20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d</a:t>
            </a:r>
            <a:r>
              <a:rPr lang="en-AU" sz="2400" spc="-10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10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spc="-100" noProof="0" dirty="0" smtClean="0">
                <a:cs typeface="Calibri"/>
              </a:rPr>
              <a:t> </a:t>
            </a:r>
            <a:r>
              <a:rPr lang="en-AU" sz="2400" spc="-55" noProof="0" dirty="0" smtClean="0">
                <a:cs typeface="Calibri"/>
              </a:rPr>
              <a:t>e</a:t>
            </a:r>
            <a:r>
              <a:rPr lang="en-AU" sz="2400" spc="-35" noProof="0" dirty="0" smtClean="0">
                <a:cs typeface="Calibri"/>
              </a:rPr>
              <a:t>.</a:t>
            </a:r>
            <a:r>
              <a:rPr lang="en-AU" sz="2400" spc="5" noProof="0" dirty="0" smtClean="0">
                <a:cs typeface="Calibri"/>
              </a:rPr>
              <a:t>g</a:t>
            </a:r>
            <a:r>
              <a:rPr lang="en-AU" sz="2400" noProof="0" dirty="0" smtClean="0">
                <a:cs typeface="Calibri"/>
              </a:rPr>
              <a:t>.</a:t>
            </a:r>
            <a:r>
              <a:rPr lang="en-AU" sz="2400" spc="95" noProof="0" dirty="0" smtClean="0">
                <a:cs typeface="Calibri"/>
              </a:rPr>
              <a:t> </a:t>
            </a:r>
            <a:r>
              <a:rPr lang="en-AU" sz="2400" spc="-70" noProof="0" dirty="0" smtClean="0">
                <a:cs typeface="Calibri"/>
              </a:rPr>
              <a:t>F</a:t>
            </a:r>
            <a:r>
              <a:rPr lang="en-AU" sz="2400" spc="-10" noProof="0" dirty="0" smtClean="0">
                <a:cs typeface="Calibri"/>
              </a:rPr>
              <a:t>a</a:t>
            </a:r>
            <a:r>
              <a:rPr lang="en-AU" sz="2400" noProof="0" dirty="0" smtClean="0">
                <a:cs typeface="Calibri"/>
              </a:rPr>
              <a:t>c</a:t>
            </a:r>
            <a:r>
              <a:rPr lang="en-AU" sz="2400" spc="-5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b</a:t>
            </a:r>
            <a:r>
              <a:rPr lang="en-AU" sz="2400" spc="-10" noProof="0" dirty="0" smtClean="0">
                <a:cs typeface="Calibri"/>
              </a:rPr>
              <a:t>oo</a:t>
            </a:r>
            <a:r>
              <a:rPr lang="en-AU" sz="2400" spc="35" noProof="0" dirty="0" smtClean="0">
                <a:cs typeface="Calibri"/>
              </a:rPr>
              <a:t>k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noProof="0" dirty="0" smtClean="0">
                <a:cs typeface="Calibri"/>
              </a:rPr>
              <a:t> </a:t>
            </a:r>
            <a:r>
              <a:rPr lang="en-AU" sz="2400" spc="-30" noProof="0" dirty="0" smtClean="0">
                <a:cs typeface="Calibri"/>
              </a:rPr>
              <a:t>G</a:t>
            </a:r>
            <a:r>
              <a:rPr lang="en-AU" sz="2400" spc="-10" noProof="0" dirty="0" smtClean="0">
                <a:cs typeface="Calibri"/>
              </a:rPr>
              <a:t>oo</a:t>
            </a:r>
            <a:r>
              <a:rPr lang="en-AU" sz="2400" noProof="0" dirty="0" smtClean="0">
                <a:cs typeface="Calibri"/>
              </a:rPr>
              <a:t>g</a:t>
            </a:r>
            <a:r>
              <a:rPr lang="en-AU" sz="2400" spc="15" noProof="0" dirty="0" smtClean="0">
                <a:cs typeface="Calibri"/>
              </a:rPr>
              <a:t>l</a:t>
            </a:r>
            <a:r>
              <a:rPr lang="en-AU" sz="2400" spc="-5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spc="100" noProof="0" dirty="0" smtClean="0">
                <a:cs typeface="Calibri"/>
              </a:rPr>
              <a:t> </a:t>
            </a:r>
            <a:r>
              <a:rPr lang="en-AU" sz="2400" spc="-125" noProof="0" dirty="0" smtClean="0">
                <a:cs typeface="Calibri"/>
              </a:rPr>
              <a:t>T</a:t>
            </a:r>
            <a:r>
              <a:rPr lang="en-AU" sz="2400" spc="-10" noProof="0" dirty="0" smtClean="0">
                <a:cs typeface="Calibri"/>
              </a:rPr>
              <a:t>w</a:t>
            </a:r>
            <a:r>
              <a:rPr lang="en-AU" sz="2400" spc="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tt</a:t>
            </a:r>
            <a:r>
              <a:rPr lang="en-AU" sz="2400" spc="-50" noProof="0" dirty="0" smtClean="0">
                <a:cs typeface="Calibri"/>
              </a:rPr>
              <a:t>e</a:t>
            </a:r>
            <a:r>
              <a:rPr lang="en-AU" sz="2400" spc="-40" noProof="0" dirty="0" smtClean="0">
                <a:cs typeface="Calibri"/>
              </a:rPr>
              <a:t>r</a:t>
            </a:r>
            <a:r>
              <a:rPr lang="en-AU" sz="2400" spc="-5" noProof="0" dirty="0" smtClean="0">
                <a:cs typeface="Calibri"/>
              </a:rPr>
              <a:t>:</a:t>
            </a:r>
            <a:endParaRPr lang="en-AU" sz="2400" noProof="0" dirty="0" smtClean="0">
              <a:cs typeface="Calibri"/>
            </a:endParaRPr>
          </a:p>
          <a:p>
            <a:pPr marL="533400" lvl="1" indent="-177800">
              <a:spcBef>
                <a:spcPts val="2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50" noProof="0" dirty="0" smtClean="0">
                <a:cs typeface="Calibri"/>
              </a:rPr>
              <a:t>u</a:t>
            </a:r>
            <a:r>
              <a:rPr lang="en-AU" sz="2000" spc="-5" noProof="0" dirty="0" smtClean="0">
                <a:cs typeface="Calibri"/>
              </a:rPr>
              <a:t>se</a:t>
            </a:r>
            <a:r>
              <a:rPr lang="en-AU" sz="2000" spc="95" noProof="0" dirty="0" smtClean="0">
                <a:cs typeface="Calibri"/>
              </a:rPr>
              <a:t> </a:t>
            </a:r>
            <a:r>
              <a:rPr lang="en-AU" sz="2000" spc="-10" noProof="0" dirty="0" smtClean="0">
                <a:cs typeface="Calibri"/>
              </a:rPr>
              <a:t>s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25" noProof="0" dirty="0" smtClean="0">
                <a:cs typeface="Calibri"/>
              </a:rPr>
              <a:t>c</a:t>
            </a:r>
            <a:r>
              <a:rPr lang="en-AU" sz="2000" spc="-5" noProof="0" dirty="0" smtClean="0">
                <a:cs typeface="Calibri"/>
              </a:rPr>
              <a:t>e,</a:t>
            </a:r>
            <a:r>
              <a:rPr lang="en-AU" sz="2000" spc="40" noProof="0" dirty="0" smtClean="0">
                <a:cs typeface="Calibri"/>
              </a:rPr>
              <a:t> </a:t>
            </a:r>
            <a:r>
              <a:rPr lang="en-AU" sz="2000" spc="-55" noProof="0" dirty="0" smtClean="0">
                <a:cs typeface="Calibri"/>
              </a:rPr>
              <a:t>g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5" noProof="0" dirty="0" smtClean="0">
                <a:cs typeface="Calibri"/>
              </a:rPr>
              <a:t>e 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ta</a:t>
            </a:r>
            <a:endParaRPr lang="en-AU" sz="2000" noProof="0" dirty="0" smtClean="0">
              <a:cs typeface="Calibri"/>
            </a:endParaRP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40" noProof="0" dirty="0" smtClean="0">
                <a:cs typeface="Calibri"/>
              </a:rPr>
              <a:t>G</a:t>
            </a:r>
            <a:r>
              <a:rPr lang="en-AU" sz="2000" spc="-50" noProof="0" dirty="0" smtClean="0">
                <a:cs typeface="Calibri"/>
              </a:rPr>
              <a:t>oo</a:t>
            </a:r>
            <a:r>
              <a:rPr lang="en-AU" sz="2000" spc="-55" noProof="0" dirty="0" smtClean="0">
                <a:cs typeface="Calibri"/>
              </a:rPr>
              <a:t>g</a:t>
            </a:r>
            <a:r>
              <a:rPr lang="en-AU" sz="2000" spc="-15" noProof="0" dirty="0" smtClean="0">
                <a:cs typeface="Calibri"/>
              </a:rPr>
              <a:t>l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195" noProof="0" dirty="0" smtClean="0">
                <a:cs typeface="Calibri"/>
              </a:rPr>
              <a:t> </a:t>
            </a:r>
            <a:r>
              <a:rPr lang="en-AU" sz="2000" spc="-10" noProof="0" dirty="0" smtClean="0">
                <a:cs typeface="Calibri"/>
              </a:rPr>
              <a:t>s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15" noProof="0" dirty="0" smtClean="0">
                <a:cs typeface="Calibri"/>
              </a:rPr>
              <a:t>ll</a:t>
            </a:r>
            <a:r>
              <a:rPr lang="en-AU" sz="2000" noProof="0" dirty="0" smtClean="0">
                <a:cs typeface="Calibri"/>
              </a:rPr>
              <a:t>s</a:t>
            </a:r>
            <a:r>
              <a:rPr lang="en-AU" sz="2000" spc="85" noProof="0" dirty="0" smtClean="0">
                <a:cs typeface="Calibri"/>
              </a:rPr>
              <a:t> </a:t>
            </a:r>
            <a:r>
              <a:rPr lang="en-AU" sz="2000" spc="-25" noProof="0" dirty="0" smtClean="0">
                <a:cs typeface="Calibri"/>
              </a:rPr>
              <a:t>y</a:t>
            </a:r>
            <a:r>
              <a:rPr lang="en-AU" sz="2000" spc="-50" noProof="0" dirty="0" smtClean="0">
                <a:cs typeface="Calibri"/>
              </a:rPr>
              <a:t>ou</a:t>
            </a:r>
            <a:r>
              <a:rPr lang="en-AU" sz="2000" spc="-5" noProof="0" dirty="0" smtClean="0">
                <a:cs typeface="Calibri"/>
              </a:rPr>
              <a:t>r</a:t>
            </a:r>
            <a:r>
              <a:rPr lang="en-AU" sz="2000" spc="65" noProof="0" dirty="0" smtClean="0">
                <a:cs typeface="Calibri"/>
              </a:rPr>
              <a:t> 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a</a:t>
            </a:r>
            <a:r>
              <a:rPr lang="en-AU" sz="2000" spc="-70" noProof="0" dirty="0" smtClean="0">
                <a:cs typeface="Calibri"/>
              </a:rPr>
              <a:t> 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o</a:t>
            </a:r>
            <a:r>
              <a:rPr lang="en-AU" sz="2000" spc="45" noProof="0" dirty="0" smtClean="0">
                <a:cs typeface="Calibri"/>
              </a:rPr>
              <a:t> 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5" noProof="0" dirty="0" smtClean="0">
                <a:cs typeface="Calibri"/>
              </a:rPr>
              <a:t>se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noProof="0" dirty="0" smtClean="0">
                <a:cs typeface="Calibri"/>
              </a:rPr>
              <a:t>s</a:t>
            </a: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15" noProof="0" dirty="0" smtClean="0">
                <a:cs typeface="Calibri"/>
              </a:rPr>
              <a:t>y</a:t>
            </a:r>
            <a:r>
              <a:rPr lang="en-AU" sz="2000" spc="-50" noProof="0" dirty="0" smtClean="0">
                <a:cs typeface="Calibri"/>
              </a:rPr>
              <a:t>o</a:t>
            </a:r>
            <a:r>
              <a:rPr lang="en-AU" sz="2000" noProof="0" dirty="0" smtClean="0">
                <a:cs typeface="Calibri"/>
              </a:rPr>
              <a:t>u</a:t>
            </a:r>
            <a:r>
              <a:rPr lang="en-AU" sz="2000" spc="45" noProof="0" dirty="0" smtClean="0">
                <a:cs typeface="Calibri"/>
              </a:rPr>
              <a:t> </a:t>
            </a:r>
            <a:r>
              <a:rPr lang="en-AU" sz="2000" spc="-50" noProof="0" dirty="0" smtClean="0">
                <a:cs typeface="Calibri"/>
              </a:rPr>
              <a:t>p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y</a:t>
            </a:r>
            <a:r>
              <a:rPr lang="en-AU" sz="2000" spc="-25" noProof="0" dirty="0" smtClean="0">
                <a:cs typeface="Calibri"/>
              </a:rPr>
              <a:t> 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-15" noProof="0" dirty="0" smtClean="0">
                <a:cs typeface="Calibri"/>
              </a:rPr>
              <a:t>v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5" noProof="0" dirty="0" smtClean="0">
                <a:cs typeface="Calibri"/>
              </a:rPr>
              <a:t>se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noProof="0" dirty="0" smtClean="0">
                <a:cs typeface="Calibri"/>
              </a:rPr>
              <a:t>s</a:t>
            </a:r>
            <a:r>
              <a:rPr lang="en-AU" sz="2000" spc="90" noProof="0" dirty="0" smtClean="0">
                <a:cs typeface="Calibri"/>
              </a:rPr>
              <a:t> 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50" noProof="0" dirty="0" smtClean="0">
                <a:cs typeface="Calibri"/>
              </a:rPr>
              <a:t>nd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30" noProof="0" dirty="0" smtClean="0">
                <a:cs typeface="Calibri"/>
              </a:rPr>
              <a:t>r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25" noProof="0" dirty="0" smtClean="0">
                <a:cs typeface="Calibri"/>
              </a:rPr>
              <a:t>c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spc="-15" noProof="0" dirty="0" smtClean="0">
                <a:cs typeface="Calibri"/>
              </a:rPr>
              <a:t>ly</a:t>
            </a:r>
            <a:endParaRPr lang="en-AU" sz="2000" noProof="0" dirty="0" smtClean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AU" sz="2000" noProof="0" dirty="0" smtClean="0">
              <a:cs typeface="Times New Roman"/>
            </a:endParaRPr>
          </a:p>
          <a:p>
            <a:pPr marL="190500" indent="-177800">
              <a:spcBef>
                <a:spcPts val="147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400" spc="25" noProof="0" dirty="0" smtClean="0">
                <a:cs typeface="Calibri"/>
              </a:rPr>
              <a:t>23</a:t>
            </a:r>
            <a:r>
              <a:rPr lang="en-AU" sz="2400" spc="-15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nd</a:t>
            </a:r>
            <a:r>
              <a:rPr lang="en-AU" sz="2400" noProof="0" dirty="0" smtClean="0">
                <a:cs typeface="Calibri"/>
              </a:rPr>
              <a:t>M</a:t>
            </a:r>
            <a:r>
              <a:rPr lang="en-AU" sz="2400" spc="-5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noProof="0" dirty="0" smtClean="0">
                <a:cs typeface="Calibri"/>
              </a:rPr>
              <a:t> </a:t>
            </a:r>
            <a:r>
              <a:rPr lang="en-AU" sz="2400" spc="-25" noProof="0" dirty="0" smtClean="0">
                <a:cs typeface="Calibri"/>
              </a:rPr>
              <a:t>A</a:t>
            </a:r>
            <a:r>
              <a:rPr lang="en-AU" sz="2400" spc="10" noProof="0" dirty="0" smtClean="0">
                <a:cs typeface="Calibri"/>
              </a:rPr>
              <a:t>m</a:t>
            </a:r>
            <a:r>
              <a:rPr lang="en-AU" sz="2400" spc="-10" noProof="0" dirty="0" smtClean="0">
                <a:cs typeface="Calibri"/>
              </a:rPr>
              <a:t>a</a:t>
            </a:r>
            <a:r>
              <a:rPr lang="en-AU" sz="2400" spc="-30" noProof="0" dirty="0" smtClean="0">
                <a:cs typeface="Calibri"/>
              </a:rPr>
              <a:t>z</a:t>
            </a:r>
            <a:r>
              <a:rPr lang="en-AU" sz="2400" spc="-10" noProof="0" dirty="0" smtClean="0">
                <a:cs typeface="Calibri"/>
              </a:rPr>
              <a:t>o</a:t>
            </a:r>
            <a:r>
              <a:rPr lang="en-AU" sz="2400" spc="-5" noProof="0" dirty="0" smtClean="0">
                <a:cs typeface="Calibri"/>
              </a:rPr>
              <a:t>n:</a:t>
            </a:r>
            <a:endParaRPr lang="en-AU" sz="2400" noProof="0" dirty="0" smtClean="0">
              <a:cs typeface="Calibri"/>
            </a:endParaRP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50" noProof="0" dirty="0" smtClean="0">
                <a:cs typeface="Calibri"/>
              </a:rPr>
              <a:t>p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y</a:t>
            </a:r>
            <a:r>
              <a:rPr lang="en-AU" sz="2000" spc="-25" noProof="0" dirty="0" smtClean="0">
                <a:cs typeface="Calibri"/>
              </a:rPr>
              <a:t> </a:t>
            </a:r>
            <a:r>
              <a:rPr lang="en-AU" sz="2000" spc="-10" noProof="0" dirty="0" smtClean="0">
                <a:cs typeface="Calibri"/>
              </a:rPr>
              <a:t>s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25" noProof="0" dirty="0" smtClean="0">
                <a:cs typeface="Calibri"/>
              </a:rPr>
              <a:t>c</a:t>
            </a:r>
            <a:r>
              <a:rPr lang="en-AU" sz="2000" spc="-5" noProof="0" dirty="0" smtClean="0">
                <a:cs typeface="Calibri"/>
              </a:rPr>
              <a:t>e </a:t>
            </a:r>
            <a:r>
              <a:rPr lang="en-AU" sz="2000" noProof="0" dirty="0" smtClean="0">
                <a:cs typeface="Calibri"/>
              </a:rPr>
              <a:t>+</a:t>
            </a:r>
            <a:r>
              <a:rPr lang="en-AU" sz="2000" spc="95" noProof="0" dirty="0" smtClean="0">
                <a:cs typeface="Calibri"/>
              </a:rPr>
              <a:t> </a:t>
            </a:r>
            <a:r>
              <a:rPr lang="en-AU" sz="2000" spc="-55" noProof="0" dirty="0" smtClean="0">
                <a:cs typeface="Calibri"/>
              </a:rPr>
              <a:t>g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noProof="0" dirty="0" smtClean="0">
                <a:cs typeface="Calibri"/>
              </a:rPr>
              <a:t> 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a</a:t>
            </a: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10" noProof="0" dirty="0" smtClean="0">
                <a:cs typeface="Calibri"/>
              </a:rPr>
              <a:t>s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-15" noProof="0" dirty="0" smtClean="0">
                <a:cs typeface="Calibri"/>
              </a:rPr>
              <a:t>ll</a:t>
            </a:r>
            <a:r>
              <a:rPr lang="en-AU" sz="2000" noProof="0" dirty="0" smtClean="0">
                <a:cs typeface="Calibri"/>
              </a:rPr>
              <a:t>s</a:t>
            </a:r>
            <a:r>
              <a:rPr lang="en-AU" sz="2000" spc="-10" noProof="0" dirty="0" smtClean="0">
                <a:cs typeface="Calibri"/>
              </a:rPr>
              <a:t> 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a</a:t>
            </a:r>
            <a:r>
              <a:rPr lang="en-AU" sz="2000" spc="30" noProof="0" dirty="0" smtClean="0">
                <a:cs typeface="Calibri"/>
              </a:rPr>
              <a:t> 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0" noProof="0" dirty="0" smtClean="0">
                <a:cs typeface="Calibri"/>
              </a:rPr>
              <a:t>nd</a:t>
            </a:r>
            <a:endParaRPr lang="en-AU" sz="2000" noProof="0" dirty="0" smtClean="0">
              <a:cs typeface="Calibri"/>
            </a:endParaRP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50" noProof="0" dirty="0" smtClean="0">
                <a:cs typeface="Calibri"/>
              </a:rPr>
              <a:t>u</a:t>
            </a:r>
            <a:r>
              <a:rPr lang="en-AU" sz="2000" spc="-5" noProof="0" dirty="0" smtClean="0">
                <a:cs typeface="Calibri"/>
              </a:rPr>
              <a:t>se</a:t>
            </a:r>
            <a:r>
              <a:rPr lang="en-AU" sz="2000" noProof="0" dirty="0" smtClean="0">
                <a:cs typeface="Calibri"/>
              </a:rPr>
              <a:t>s</a:t>
            </a:r>
            <a:r>
              <a:rPr lang="en-AU" sz="2000" spc="85" noProof="0" dirty="0" smtClean="0">
                <a:cs typeface="Calibri"/>
              </a:rPr>
              <a:t> </a:t>
            </a:r>
            <a:r>
              <a:rPr lang="en-AU" sz="2000" spc="-50" noProof="0" dirty="0" smtClean="0">
                <a:cs typeface="Calibri"/>
              </a:rPr>
              <a:t>d</a:t>
            </a:r>
            <a:r>
              <a:rPr lang="en-AU" sz="2000" spc="35" noProof="0" dirty="0" smtClean="0">
                <a:cs typeface="Calibri"/>
              </a:rPr>
              <a:t>a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a</a:t>
            </a:r>
            <a:r>
              <a:rPr lang="en-AU" sz="2000" spc="-70" noProof="0" dirty="0" smtClean="0">
                <a:cs typeface="Calibri"/>
              </a:rPr>
              <a:t> </a:t>
            </a:r>
            <a:r>
              <a:rPr lang="en-AU" sz="2000" spc="-5" noProof="0" dirty="0" smtClean="0">
                <a:cs typeface="Calibri"/>
              </a:rPr>
              <a:t>t</a:t>
            </a:r>
            <a:r>
              <a:rPr lang="en-AU" sz="2000" noProof="0" dirty="0" smtClean="0">
                <a:cs typeface="Calibri"/>
              </a:rPr>
              <a:t>o</a:t>
            </a:r>
            <a:r>
              <a:rPr lang="en-AU" sz="2000" spc="40" noProof="0" dirty="0" smtClean="0">
                <a:cs typeface="Calibri"/>
              </a:rPr>
              <a:t> 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-45" noProof="0" dirty="0" smtClean="0">
                <a:cs typeface="Calibri"/>
              </a:rPr>
              <a:t>m</a:t>
            </a:r>
            <a:r>
              <a:rPr lang="en-AU" sz="2000" spc="-50" noProof="0" dirty="0" smtClean="0">
                <a:cs typeface="Calibri"/>
              </a:rPr>
              <a:t>p</a:t>
            </a:r>
            <a:r>
              <a:rPr lang="en-AU" sz="2000" spc="-30" noProof="0" dirty="0" smtClean="0">
                <a:cs typeface="Calibri"/>
              </a:rPr>
              <a:t>r</a:t>
            </a:r>
            <a:r>
              <a:rPr lang="en-AU" sz="2000" spc="-50" noProof="0" dirty="0" smtClean="0">
                <a:cs typeface="Calibri"/>
              </a:rPr>
              <a:t>o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5" noProof="0" dirty="0" smtClean="0">
                <a:cs typeface="Calibri"/>
              </a:rPr>
              <a:t>e</a:t>
            </a:r>
            <a:r>
              <a:rPr lang="en-AU" sz="2000" spc="95" noProof="0" dirty="0" smtClean="0">
                <a:cs typeface="Calibri"/>
              </a:rPr>
              <a:t> </a:t>
            </a:r>
            <a:r>
              <a:rPr lang="en-AU" sz="2000" spc="-5" noProof="0" dirty="0" smtClean="0">
                <a:cs typeface="Calibri"/>
              </a:rPr>
              <a:t>se</a:t>
            </a:r>
            <a:r>
              <a:rPr lang="en-AU" sz="2000" spc="-35" noProof="0" dirty="0" smtClean="0">
                <a:cs typeface="Calibri"/>
              </a:rPr>
              <a:t>r</a:t>
            </a:r>
            <a:r>
              <a:rPr lang="en-AU" sz="2000" spc="-20" noProof="0" dirty="0" smtClean="0">
                <a:cs typeface="Calibri"/>
              </a:rPr>
              <a:t>v</a:t>
            </a:r>
            <a:r>
              <a:rPr lang="en-AU" sz="2000" spc="-15" noProof="0" dirty="0" smtClean="0">
                <a:cs typeface="Calibri"/>
              </a:rPr>
              <a:t>i</a:t>
            </a:r>
            <a:r>
              <a:rPr lang="en-AU" sz="2000" spc="25" noProof="0" dirty="0" smtClean="0">
                <a:cs typeface="Calibri"/>
              </a:rPr>
              <a:t>c</a:t>
            </a:r>
            <a:r>
              <a:rPr lang="en-AU" sz="2000" spc="-5" noProof="0" dirty="0" smtClean="0">
                <a:cs typeface="Calibri"/>
              </a:rPr>
              <a:t>e</a:t>
            </a:r>
            <a:endParaRPr lang="en-AU" sz="2000" noProof="0" dirty="0" smtClean="0">
              <a:cs typeface="Calibri"/>
            </a:endParaRPr>
          </a:p>
          <a:p>
            <a:endParaRPr lang="en-AU" sz="2400" noProof="0" dirty="0"/>
          </a:p>
        </p:txBody>
      </p:sp>
      <p:sp>
        <p:nvSpPr>
          <p:cNvPr id="5" name="object 5"/>
          <p:cNvSpPr/>
          <p:nvPr/>
        </p:nvSpPr>
        <p:spPr>
          <a:xfrm>
            <a:off x="6159500" y="4102100"/>
            <a:ext cx="45085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2700" y="4305301"/>
            <a:ext cx="3898900" cy="2057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6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25" noProof="0" dirty="0" smtClean="0"/>
              <a:t>B</a:t>
            </a:r>
            <a:r>
              <a:rPr lang="en-AU" spc="-35" noProof="0" dirty="0" smtClean="0"/>
              <a:t>i</a:t>
            </a:r>
            <a:r>
              <a:rPr lang="en-AU" spc="-5" noProof="0" dirty="0" smtClean="0"/>
              <a:t>g</a:t>
            </a:r>
            <a:r>
              <a:rPr lang="en-AU" spc="5" noProof="0" dirty="0" smtClean="0"/>
              <a:t> </a:t>
            </a:r>
            <a:r>
              <a:rPr lang="en-AU" spc="-10" noProof="0" dirty="0" smtClean="0"/>
              <a:t>D</a:t>
            </a:r>
            <a:r>
              <a:rPr lang="en-AU" spc="35" noProof="0" dirty="0" smtClean="0"/>
              <a:t>a</a:t>
            </a:r>
            <a:r>
              <a:rPr lang="en-AU" spc="5" noProof="0" dirty="0" smtClean="0"/>
              <a:t>t</a:t>
            </a:r>
            <a:r>
              <a:rPr lang="en-AU" spc="-5" noProof="0" dirty="0" smtClean="0"/>
              <a:t>a</a:t>
            </a:r>
            <a:r>
              <a:rPr lang="en-AU" spc="-204" noProof="0" dirty="0" smtClean="0"/>
              <a:t> </a:t>
            </a:r>
            <a:r>
              <a:rPr lang="en-AU" noProof="0" dirty="0" smtClean="0"/>
              <a:t>–</a:t>
            </a:r>
            <a:r>
              <a:rPr lang="en-AU" spc="10" noProof="0" dirty="0" smtClean="0"/>
              <a:t> </a:t>
            </a:r>
            <a:r>
              <a:rPr lang="en-AU" spc="-300" noProof="0" dirty="0" smtClean="0"/>
              <a:t>T</a:t>
            </a:r>
            <a:r>
              <a:rPr lang="en-AU" spc="-35" noProof="0" dirty="0" smtClean="0"/>
              <a:t>e</a:t>
            </a:r>
            <a:r>
              <a:rPr lang="en-AU" spc="-5" noProof="0" dirty="0" smtClean="0"/>
              <a:t>c</a:t>
            </a:r>
            <a:r>
              <a:rPr lang="en-AU" spc="-25" noProof="0" dirty="0" smtClean="0"/>
              <a:t>hn</a:t>
            </a:r>
            <a:r>
              <a:rPr lang="en-AU" spc="-35" noProof="0" dirty="0" smtClean="0"/>
              <a:t>i</a:t>
            </a:r>
            <a:r>
              <a:rPr lang="en-AU" spc="-5" noProof="0" dirty="0" smtClean="0"/>
              <a:t>c</a:t>
            </a:r>
            <a:r>
              <a:rPr lang="en-AU" spc="35" noProof="0" dirty="0" smtClean="0"/>
              <a:t>a</a:t>
            </a:r>
            <a:r>
              <a:rPr lang="en-AU" spc="-5" noProof="0" dirty="0" smtClean="0"/>
              <a:t>l</a:t>
            </a:r>
            <a:r>
              <a:rPr lang="en-AU" spc="25" noProof="0" dirty="0" smtClean="0"/>
              <a:t> </a:t>
            </a:r>
            <a:r>
              <a:rPr lang="en-AU" spc="-25" noProof="0" dirty="0" smtClean="0"/>
              <a:t>p</a:t>
            </a:r>
            <a:r>
              <a:rPr lang="en-AU" spc="-35" noProof="0" dirty="0" smtClean="0"/>
              <a:t>e</a:t>
            </a:r>
            <a:r>
              <a:rPr lang="en-AU" spc="-145" noProof="0" dirty="0" smtClean="0"/>
              <a:t>r</a:t>
            </a:r>
            <a:r>
              <a:rPr lang="en-AU" spc="10" noProof="0" dirty="0" smtClean="0"/>
              <a:t>s</a:t>
            </a:r>
            <a:r>
              <a:rPr lang="en-AU" spc="-25" noProof="0" dirty="0" smtClean="0"/>
              <a:t>p</a:t>
            </a:r>
            <a:r>
              <a:rPr lang="en-AU" spc="-35" noProof="0" dirty="0" smtClean="0"/>
              <a:t>e</a:t>
            </a:r>
            <a:r>
              <a:rPr lang="en-AU" spc="-5" noProof="0" dirty="0" smtClean="0"/>
              <a:t>c</a:t>
            </a:r>
            <a:r>
              <a:rPr lang="en-AU" noProof="0" dirty="0" smtClean="0"/>
              <a:t>t</a:t>
            </a:r>
            <a:r>
              <a:rPr lang="en-AU" spc="-35" noProof="0" dirty="0" smtClean="0"/>
              <a:t>i</a:t>
            </a:r>
            <a:r>
              <a:rPr lang="en-AU" spc="35" noProof="0" dirty="0" smtClean="0"/>
              <a:t>v</a:t>
            </a:r>
            <a:r>
              <a:rPr lang="en-AU" noProof="0" dirty="0" smtClean="0"/>
              <a:t>e</a:t>
            </a:r>
            <a:endParaRPr lang="en-AU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400" spc="-225" noProof="0" dirty="0">
                <a:cs typeface="Calibri"/>
              </a:rPr>
              <a:t>Y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noProof="0" dirty="0">
                <a:cs typeface="Calibri"/>
              </a:rPr>
              <a:t>u</a:t>
            </a:r>
            <a:r>
              <a:rPr lang="en-AU" sz="2400" spc="120" noProof="0" dirty="0">
                <a:cs typeface="Calibri"/>
              </a:rPr>
              <a:t> </a:t>
            </a:r>
            <a:r>
              <a:rPr lang="en-AU" sz="2400" noProof="0" dirty="0">
                <a:cs typeface="Calibri"/>
              </a:rPr>
              <a:t>c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spc="15" noProof="0" dirty="0">
                <a:cs typeface="Calibri"/>
              </a:rPr>
              <a:t>ll</a:t>
            </a:r>
            <a:r>
              <a:rPr lang="en-AU" sz="2400" spc="-55" noProof="0" dirty="0">
                <a:cs typeface="Calibri"/>
              </a:rPr>
              <a:t>e</a:t>
            </a:r>
            <a:r>
              <a:rPr lang="en-AU" sz="2400" noProof="0" dirty="0">
                <a:cs typeface="Calibri"/>
              </a:rPr>
              <a:t>ct</a:t>
            </a:r>
            <a:r>
              <a:rPr lang="en-AU" sz="2400" spc="-80" noProof="0" dirty="0">
                <a:cs typeface="Calibri"/>
              </a:rPr>
              <a:t> 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spc="15" noProof="0" dirty="0">
                <a:cs typeface="Calibri"/>
              </a:rPr>
              <a:t>l</a:t>
            </a:r>
            <a:r>
              <a:rPr lang="en-AU" sz="2400" noProof="0" dirty="0">
                <a:cs typeface="Calibri"/>
              </a:rPr>
              <a:t>l</a:t>
            </a:r>
            <a:r>
              <a:rPr lang="en-AU" sz="2400" spc="4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noProof="0" dirty="0">
                <a:cs typeface="Calibri"/>
              </a:rPr>
              <a:t>a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5" noProof="0" dirty="0">
                <a:cs typeface="Calibri"/>
              </a:rPr>
              <a:t>t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95" noProof="0" dirty="0">
                <a:cs typeface="Calibri"/>
              </a:rPr>
              <a:t> </a:t>
            </a:r>
            <a:r>
              <a:rPr lang="en-AU" sz="2000" spc="-40" noProof="0" dirty="0">
                <a:cs typeface="Calibri"/>
              </a:rPr>
              <a:t>m</a:t>
            </a:r>
            <a:r>
              <a:rPr lang="en-AU" sz="2000" spc="-50" noProof="0" dirty="0">
                <a:cs typeface="Calibri"/>
              </a:rPr>
              <a:t>o</a:t>
            </a:r>
            <a:r>
              <a:rPr lang="en-AU" sz="2000" spc="-35" noProof="0" dirty="0">
                <a:cs typeface="Calibri"/>
              </a:rPr>
              <a:t>r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95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-5" noProof="0" dirty="0">
                <a:cs typeface="Calibri"/>
              </a:rPr>
              <a:t>e </a:t>
            </a:r>
            <a:r>
              <a:rPr lang="en-AU" sz="2000" spc="-50" noProof="0" dirty="0">
                <a:cs typeface="Calibri"/>
              </a:rPr>
              <a:t>b</a:t>
            </a:r>
            <a:r>
              <a:rPr lang="en-AU" sz="2000" spc="-5" noProof="0" dirty="0">
                <a:cs typeface="Calibri"/>
              </a:rPr>
              <a:t>etter</a:t>
            </a:r>
            <a:r>
              <a:rPr lang="en-AU" sz="2000" spc="65" noProof="0" dirty="0">
                <a:cs typeface="Calibri"/>
              </a:rPr>
              <a:t> </a:t>
            </a:r>
            <a:r>
              <a:rPr lang="en-AU" sz="2000" spc="45" noProof="0" dirty="0">
                <a:cs typeface="Calibri"/>
              </a:rPr>
              <a:t>-</a:t>
            </a:r>
            <a:r>
              <a:rPr lang="en-AU" sz="2000" noProof="0" dirty="0">
                <a:cs typeface="Calibri"/>
              </a:rPr>
              <a:t>&gt;</a:t>
            </a:r>
            <a:r>
              <a:rPr lang="en-AU" sz="2000" spc="-105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st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" noProof="0" dirty="0">
                <a:cs typeface="Calibri"/>
              </a:rPr>
              <a:t>st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25" noProof="0" dirty="0">
                <a:cs typeface="Calibri"/>
              </a:rPr>
              <a:t>c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noProof="0" dirty="0">
                <a:cs typeface="Calibri"/>
              </a:rPr>
              <a:t>l</a:t>
            </a:r>
            <a:r>
              <a:rPr lang="en-AU" sz="2000" spc="-120" noProof="0" dirty="0">
                <a:cs typeface="Calibri"/>
              </a:rPr>
              <a:t> </a:t>
            </a:r>
            <a:r>
              <a:rPr lang="en-AU" sz="2000" spc="-35" noProof="0" dirty="0">
                <a:cs typeface="Calibri"/>
              </a:rPr>
              <a:t>r</a:t>
            </a:r>
            <a:r>
              <a:rPr lang="en-AU" sz="2000" noProof="0" dirty="0">
                <a:cs typeface="Calibri"/>
              </a:rPr>
              <a:t>e</a:t>
            </a:r>
            <a:r>
              <a:rPr lang="en-AU" sz="2000" spc="-15" noProof="0" dirty="0">
                <a:cs typeface="Calibri"/>
              </a:rPr>
              <a:t>l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-20" noProof="0" dirty="0">
                <a:cs typeface="Calibri"/>
              </a:rPr>
              <a:t>v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0" noProof="0" dirty="0">
                <a:cs typeface="Calibri"/>
              </a:rPr>
              <a:t>n</a:t>
            </a:r>
            <a:r>
              <a:rPr lang="en-AU" sz="2000" spc="25" noProof="0" dirty="0">
                <a:cs typeface="Calibri"/>
              </a:rPr>
              <a:t>c</a:t>
            </a:r>
            <a:r>
              <a:rPr lang="en-AU" sz="2000" spc="-5" noProof="0" dirty="0">
                <a:cs typeface="Calibri"/>
              </a:rPr>
              <a:t>e,</a:t>
            </a:r>
            <a:endParaRPr lang="en-AU" sz="2000" noProof="0" dirty="0">
              <a:cs typeface="Calibri"/>
            </a:endParaRP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125" noProof="0" dirty="0">
                <a:cs typeface="Calibri"/>
              </a:rPr>
              <a:t>k</a:t>
            </a:r>
            <a:r>
              <a:rPr lang="en-AU" sz="2000" spc="-5" noProof="0" dirty="0">
                <a:cs typeface="Calibri"/>
              </a:rPr>
              <a:t>ee</a:t>
            </a:r>
            <a:r>
              <a:rPr lang="en-AU" sz="2000" spc="-50" noProof="0" dirty="0">
                <a:cs typeface="Calibri"/>
              </a:rPr>
              <a:t>p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0" noProof="0" dirty="0">
                <a:cs typeface="Calibri"/>
              </a:rPr>
              <a:t>n</a:t>
            </a:r>
            <a:r>
              <a:rPr lang="en-AU" sz="2000" spc="-5" noProof="0" dirty="0">
                <a:cs typeface="Calibri"/>
              </a:rPr>
              <a:t>g</a:t>
            </a:r>
            <a:r>
              <a:rPr lang="en-AU" sz="2000" spc="145" noProof="0" dirty="0">
                <a:cs typeface="Calibri"/>
              </a:rPr>
              <a:t> 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15" noProof="0" dirty="0">
                <a:cs typeface="Calibri"/>
              </a:rPr>
              <a:t>l</a:t>
            </a:r>
            <a:r>
              <a:rPr lang="en-AU" sz="2000" noProof="0" dirty="0">
                <a:cs typeface="Calibri"/>
              </a:rPr>
              <a:t>l</a:t>
            </a:r>
            <a:r>
              <a:rPr lang="en-AU" sz="2000" spc="-25" noProof="0" dirty="0">
                <a:cs typeface="Calibri"/>
              </a:rPr>
              <a:t> 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noProof="0" dirty="0">
                <a:cs typeface="Calibri"/>
              </a:rPr>
              <a:t>s</a:t>
            </a:r>
            <a:r>
              <a:rPr lang="en-AU" sz="2000" spc="85" noProof="0" dirty="0">
                <a:cs typeface="Calibri"/>
              </a:rPr>
              <a:t> </a:t>
            </a:r>
            <a:r>
              <a:rPr lang="en-AU" sz="2000" spc="35" noProof="0" dirty="0">
                <a:cs typeface="Calibri"/>
              </a:rPr>
              <a:t>c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0" noProof="0" dirty="0">
                <a:cs typeface="Calibri"/>
              </a:rPr>
              <a:t>p</a:t>
            </a:r>
            <a:r>
              <a:rPr lang="en-AU" sz="2000" spc="-5" noProof="0" dirty="0">
                <a:cs typeface="Calibri"/>
              </a:rPr>
              <a:t>er</a:t>
            </a:r>
            <a:r>
              <a:rPr lang="en-AU" sz="2000" spc="-40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noProof="0" dirty="0">
                <a:cs typeface="Calibri"/>
              </a:rPr>
              <a:t>n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d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35" noProof="0" dirty="0">
                <a:cs typeface="Calibri"/>
              </a:rPr>
              <a:t>c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0" noProof="0" dirty="0">
                <a:cs typeface="Calibri"/>
              </a:rPr>
              <a:t>d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0" noProof="0" dirty="0">
                <a:cs typeface="Calibri"/>
              </a:rPr>
              <a:t>n</a:t>
            </a:r>
            <a:r>
              <a:rPr lang="en-AU" sz="2000" spc="-5" noProof="0" dirty="0">
                <a:cs typeface="Calibri"/>
              </a:rPr>
              <a:t>g</a:t>
            </a:r>
            <a:r>
              <a:rPr lang="en-AU" sz="2000" spc="140" noProof="0" dirty="0">
                <a:cs typeface="Calibri"/>
              </a:rPr>
              <a:t> </a:t>
            </a:r>
            <a:r>
              <a:rPr lang="en-AU" sz="2000" noProof="0" dirty="0">
                <a:cs typeface="Calibri"/>
              </a:rPr>
              <a:t>w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noProof="0" dirty="0">
                <a:cs typeface="Calibri"/>
              </a:rPr>
              <a:t>t</a:t>
            </a:r>
            <a:r>
              <a:rPr lang="en-AU" sz="2000" spc="-15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noProof="0" dirty="0">
                <a:cs typeface="Calibri"/>
              </a:rPr>
              <a:t>o</a:t>
            </a:r>
            <a:r>
              <a:rPr lang="en-AU" sz="2000" spc="-60" noProof="0" dirty="0">
                <a:cs typeface="Calibri"/>
              </a:rPr>
              <a:t> </a:t>
            </a:r>
            <a:r>
              <a:rPr lang="en-AU" sz="2000" spc="-125" noProof="0" dirty="0">
                <a:cs typeface="Calibri"/>
              </a:rPr>
              <a:t>k</a:t>
            </a:r>
            <a:r>
              <a:rPr lang="en-AU" sz="2000" spc="-5" noProof="0" dirty="0">
                <a:cs typeface="Calibri"/>
              </a:rPr>
              <a:t>ee</a:t>
            </a:r>
            <a:r>
              <a:rPr lang="en-AU" sz="2000" noProof="0" dirty="0">
                <a:cs typeface="Calibri"/>
              </a:rPr>
              <a:t>p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AU" sz="2000" noProof="0" dirty="0">
              <a:cs typeface="Times New Roman"/>
            </a:endParaRPr>
          </a:p>
          <a:p>
            <a:pPr marL="190500" indent="-177800">
              <a:spcBef>
                <a:spcPts val="147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400" spc="-225" noProof="0" dirty="0">
                <a:cs typeface="Calibri"/>
              </a:rPr>
              <a:t>Y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noProof="0" dirty="0">
                <a:cs typeface="Calibri"/>
              </a:rPr>
              <a:t>u</a:t>
            </a:r>
            <a:r>
              <a:rPr lang="en-AU" sz="2400" spc="12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spc="-50" noProof="0" dirty="0">
                <a:cs typeface="Calibri"/>
              </a:rPr>
              <a:t>e</a:t>
            </a:r>
            <a:r>
              <a:rPr lang="en-AU" sz="2400" noProof="0" dirty="0">
                <a:cs typeface="Calibri"/>
              </a:rPr>
              <a:t>c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noProof="0" dirty="0">
                <a:cs typeface="Calibri"/>
              </a:rPr>
              <a:t>e</a:t>
            </a:r>
            <a:r>
              <a:rPr lang="en-AU" sz="2400" spc="-25" noProof="0" dirty="0">
                <a:cs typeface="Calibri"/>
              </a:rPr>
              <a:t> 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5" noProof="0" dirty="0">
                <a:cs typeface="Calibri"/>
              </a:rPr>
              <a:t>nd</a:t>
            </a:r>
            <a:r>
              <a:rPr lang="en-AU" sz="2400" spc="-50" noProof="0" dirty="0">
                <a:cs typeface="Calibri"/>
              </a:rPr>
              <a:t>e</a:t>
            </a:r>
            <a:r>
              <a:rPr lang="en-AU" sz="2400" spc="-5" noProof="0" dirty="0">
                <a:cs typeface="Calibri"/>
              </a:rPr>
              <a:t>p</a:t>
            </a:r>
            <a:r>
              <a:rPr lang="en-AU" sz="2400" spc="-50" noProof="0" dirty="0">
                <a:cs typeface="Calibri"/>
              </a:rPr>
              <a:t>e</a:t>
            </a:r>
            <a:r>
              <a:rPr lang="en-AU" sz="2400" spc="-5" noProof="0" dirty="0">
                <a:cs typeface="Calibri"/>
              </a:rPr>
              <a:t>nd</a:t>
            </a:r>
            <a:r>
              <a:rPr lang="en-AU" sz="2400" spc="-50" noProof="0" dirty="0">
                <a:cs typeface="Calibri"/>
              </a:rPr>
              <a:t>e</a:t>
            </a:r>
            <a:r>
              <a:rPr lang="en-AU" sz="2400" spc="-5" noProof="0" dirty="0">
                <a:cs typeface="Calibri"/>
              </a:rPr>
              <a:t>nt</a:t>
            </a:r>
            <a:r>
              <a:rPr lang="en-AU" sz="2400" spc="15" noProof="0" dirty="0">
                <a:cs typeface="Calibri"/>
              </a:rPr>
              <a:t>l</a:t>
            </a:r>
            <a:r>
              <a:rPr lang="en-AU" sz="2400" spc="-5" noProof="0" dirty="0">
                <a:cs typeface="Calibri"/>
              </a:rPr>
              <a:t>y</a:t>
            </a:r>
            <a:r>
              <a:rPr lang="en-AU" sz="2400" spc="7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wh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noProof="0" dirty="0">
                <a:cs typeface="Calibri"/>
              </a:rPr>
              <a:t>t</a:t>
            </a:r>
            <a:r>
              <a:rPr lang="en-AU" sz="2400" spc="2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noProof="0" dirty="0">
                <a:cs typeface="Calibri"/>
              </a:rPr>
              <a:t>o</a:t>
            </a:r>
            <a:r>
              <a:rPr lang="en-AU" sz="2400" spc="15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noProof="0" dirty="0">
                <a:cs typeface="Calibri"/>
              </a:rPr>
              <a:t>o</a:t>
            </a:r>
            <a:r>
              <a:rPr lang="en-AU" sz="2400" spc="15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w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noProof="0" dirty="0">
                <a:cs typeface="Calibri"/>
              </a:rPr>
              <a:t>h</a:t>
            </a:r>
            <a:r>
              <a:rPr lang="en-AU" sz="2400" spc="-65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noProof="0" dirty="0">
                <a:cs typeface="Calibri"/>
              </a:rPr>
              <a:t>a</a:t>
            </a:r>
          </a:p>
          <a:p>
            <a:pPr marL="533400" lvl="1" indent="-177800">
              <a:spcBef>
                <a:spcPts val="2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30" noProof="0" dirty="0">
                <a:cs typeface="Calibri"/>
              </a:rPr>
              <a:t>r</a:t>
            </a:r>
            <a:r>
              <a:rPr lang="en-AU" sz="2000" spc="-50" noProof="0" dirty="0">
                <a:cs typeface="Calibri"/>
              </a:rPr>
              <a:t>u</a:t>
            </a:r>
            <a:r>
              <a:rPr lang="en-AU" sz="2000" noProof="0" dirty="0">
                <a:cs typeface="Calibri"/>
              </a:rPr>
              <a:t>n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5" noProof="0" dirty="0">
                <a:cs typeface="Calibri"/>
              </a:rPr>
              <a:t>x</a:t>
            </a:r>
            <a:r>
              <a:rPr lang="en-AU" sz="2000" spc="-50" noProof="0" dirty="0">
                <a:cs typeface="Calibri"/>
              </a:rPr>
              <a:t>p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-35" noProof="0" dirty="0">
                <a:cs typeface="Calibri"/>
              </a:rPr>
              <a:t>r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45" noProof="0" dirty="0">
                <a:cs typeface="Calibri"/>
              </a:rPr>
              <a:t>m</a:t>
            </a:r>
            <a:r>
              <a:rPr lang="en-AU" sz="2000" noProof="0" dirty="0">
                <a:cs typeface="Calibri"/>
              </a:rPr>
              <a:t>e</a:t>
            </a:r>
            <a:r>
              <a:rPr lang="en-AU" sz="2000" spc="-50" noProof="0" dirty="0">
                <a:cs typeface="Calibri"/>
              </a:rPr>
              <a:t>n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noProof="0" dirty="0">
                <a:cs typeface="Calibri"/>
              </a:rPr>
              <a:t>s</a:t>
            </a:r>
            <a:r>
              <a:rPr lang="en-AU" sz="2000" spc="18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o</a:t>
            </a:r>
            <a:r>
              <a:rPr lang="en-AU" sz="2000" noProof="0" dirty="0">
                <a:cs typeface="Calibri"/>
              </a:rPr>
              <a:t>n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d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noProof="0" dirty="0">
                <a:cs typeface="Calibri"/>
              </a:rPr>
              <a:t>a</a:t>
            </a:r>
            <a:r>
              <a:rPr lang="en-AU" sz="2000" spc="-70" noProof="0" dirty="0">
                <a:cs typeface="Calibri"/>
              </a:rPr>
              <a:t> </a:t>
            </a:r>
            <a:r>
              <a:rPr lang="en-AU" sz="2000" noProof="0" dirty="0">
                <a:cs typeface="Calibri"/>
              </a:rPr>
              <a:t>w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noProof="0" dirty="0">
                <a:cs typeface="Calibri"/>
              </a:rPr>
              <a:t>en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qu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-10" noProof="0" dirty="0">
                <a:cs typeface="Calibri"/>
              </a:rPr>
              <a:t>s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0" noProof="0" dirty="0">
                <a:cs typeface="Calibri"/>
              </a:rPr>
              <a:t>o</a:t>
            </a:r>
            <a:r>
              <a:rPr lang="en-AU" sz="2000" noProof="0" dirty="0">
                <a:cs typeface="Calibri"/>
              </a:rPr>
              <a:t>n</a:t>
            </a:r>
            <a:r>
              <a:rPr lang="en-AU" sz="2000" spc="150" noProof="0" dirty="0">
                <a:cs typeface="Calibri"/>
              </a:rPr>
              <a:t> </a:t>
            </a:r>
            <a:r>
              <a:rPr lang="en-AU" sz="2000" spc="25" noProof="0" dirty="0">
                <a:cs typeface="Calibri"/>
              </a:rPr>
              <a:t>a</a:t>
            </a:r>
            <a:r>
              <a:rPr lang="en-AU" sz="2000" spc="-35" noProof="0" dirty="0">
                <a:cs typeface="Calibri"/>
              </a:rPr>
              <a:t>r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" noProof="0" dirty="0">
                <a:cs typeface="Calibri"/>
              </a:rPr>
              <a:t>se</a:t>
            </a:r>
            <a:r>
              <a:rPr lang="en-AU" sz="2000" noProof="0" dirty="0">
                <a:cs typeface="Calibri"/>
              </a:rPr>
              <a:t>s</a:t>
            </a:r>
          </a:p>
          <a:p>
            <a:pPr lvl="1">
              <a:spcBef>
                <a:spcPts val="22"/>
              </a:spcBef>
              <a:buFont typeface="Arial"/>
              <a:buChar char="•"/>
            </a:pPr>
            <a:endParaRPr lang="en-AU" sz="2800" noProof="0" dirty="0">
              <a:cs typeface="Times New Roman"/>
            </a:endParaRPr>
          </a:p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400" spc="-10" noProof="0" dirty="0">
                <a:cs typeface="Calibri"/>
              </a:rPr>
              <a:t>H</a:t>
            </a:r>
            <a:r>
              <a:rPr lang="en-AU" sz="2400" spc="-5" noProof="0" dirty="0">
                <a:cs typeface="Calibri"/>
              </a:rPr>
              <a:t>u</a:t>
            </a:r>
            <a:r>
              <a:rPr lang="en-AU" sz="2400" noProof="0" dirty="0">
                <a:cs typeface="Calibri"/>
              </a:rPr>
              <a:t>g</a:t>
            </a:r>
            <a:r>
              <a:rPr lang="en-AU" sz="2400" spc="-5" noProof="0" dirty="0">
                <a:cs typeface="Calibri"/>
              </a:rPr>
              <a:t>e</a:t>
            </a:r>
            <a:r>
              <a:rPr lang="en-AU" sz="2400" spc="-2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45" noProof="0" dirty="0">
                <a:cs typeface="Calibri"/>
              </a:rPr>
              <a:t>f</a:t>
            </a:r>
            <a:r>
              <a:rPr lang="en-AU" sz="2400" spc="-145" noProof="0" dirty="0">
                <a:cs typeface="Calibri"/>
              </a:rPr>
              <a:t>f</a:t>
            </a:r>
            <a:r>
              <a:rPr lang="en-AU" sz="2400" spc="-55" noProof="0" dirty="0">
                <a:cs typeface="Calibri"/>
              </a:rPr>
              <a:t>e</a:t>
            </a:r>
            <a:r>
              <a:rPr lang="en-AU" sz="2400" spc="-40" noProof="0" dirty="0">
                <a:cs typeface="Calibri"/>
              </a:rPr>
              <a:t>r</a:t>
            </a:r>
            <a:r>
              <a:rPr lang="en-AU" sz="2400" spc="-55" noProof="0" dirty="0">
                <a:cs typeface="Calibri"/>
              </a:rPr>
              <a:t>e</a:t>
            </a:r>
            <a:r>
              <a:rPr lang="en-AU" sz="2400" spc="-5" noProof="0" dirty="0">
                <a:cs typeface="Calibri"/>
              </a:rPr>
              <a:t>n</a:t>
            </a:r>
            <a:r>
              <a:rPr lang="en-AU" sz="2400" spc="10" noProof="0" dirty="0">
                <a:cs typeface="Calibri"/>
              </a:rPr>
              <a:t>c</a:t>
            </a:r>
            <a:r>
              <a:rPr lang="en-AU" sz="2400" spc="-5" noProof="0" dirty="0">
                <a:cs typeface="Calibri"/>
              </a:rPr>
              <a:t>e</a:t>
            </a:r>
            <a:r>
              <a:rPr lang="en-AU" sz="2400" spc="180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noProof="0" dirty="0">
                <a:cs typeface="Calibri"/>
              </a:rPr>
              <a:t>o</a:t>
            </a:r>
            <a:r>
              <a:rPr lang="en-AU" sz="2400" spc="15" noProof="0" dirty="0">
                <a:cs typeface="Calibri"/>
              </a:rPr>
              <a:t> 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spc="-40" noProof="0" dirty="0">
                <a:cs typeface="Calibri"/>
              </a:rPr>
              <a:t>r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spc="-5" noProof="0" dirty="0">
                <a:cs typeface="Calibri"/>
              </a:rPr>
              <a:t>d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spc="-5" noProof="0" dirty="0">
                <a:cs typeface="Calibri"/>
              </a:rPr>
              <a:t>n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noProof="0" dirty="0">
                <a:cs typeface="Calibri"/>
              </a:rPr>
              <a:t>l</a:t>
            </a:r>
            <a:r>
              <a:rPr lang="en-AU" sz="2400" spc="-60" noProof="0" dirty="0">
                <a:cs typeface="Calibri"/>
              </a:rPr>
              <a:t> 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5" noProof="0" dirty="0">
                <a:cs typeface="Calibri"/>
              </a:rPr>
              <a:t>n</a:t>
            </a:r>
            <a:r>
              <a:rPr lang="en-AU" sz="2400" spc="-45" noProof="0" dirty="0">
                <a:cs typeface="Calibri"/>
              </a:rPr>
              <a:t>f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spc="-40" noProof="0" dirty="0">
                <a:cs typeface="Calibri"/>
              </a:rPr>
              <a:t>r</a:t>
            </a:r>
            <a:r>
              <a:rPr lang="en-AU" sz="2400" spc="10" noProof="0" dirty="0">
                <a:cs typeface="Calibri"/>
              </a:rPr>
              <a:t>m</a:t>
            </a:r>
            <a:r>
              <a:rPr lang="en-AU" sz="2400" spc="-10" noProof="0" dirty="0">
                <a:cs typeface="Calibri"/>
              </a:rPr>
              <a:t>a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spc="15" noProof="0" dirty="0">
                <a:cs typeface="Calibri"/>
              </a:rPr>
              <a:t>i</a:t>
            </a:r>
            <a:r>
              <a:rPr lang="en-AU" sz="2400" spc="-10" noProof="0" dirty="0">
                <a:cs typeface="Calibri"/>
              </a:rPr>
              <a:t>o</a:t>
            </a:r>
            <a:r>
              <a:rPr lang="en-AU" sz="2400" noProof="0" dirty="0">
                <a:cs typeface="Calibri"/>
              </a:rPr>
              <a:t>n</a:t>
            </a:r>
            <a:r>
              <a:rPr lang="en-AU" sz="2400" spc="20" noProof="0" dirty="0">
                <a:cs typeface="Calibri"/>
              </a:rPr>
              <a:t> </a:t>
            </a:r>
            <a:r>
              <a:rPr lang="en-AU" sz="2400" spc="-25" noProof="0" dirty="0">
                <a:cs typeface="Calibri"/>
              </a:rPr>
              <a:t>s</a:t>
            </a:r>
            <a:r>
              <a:rPr lang="en-AU" sz="2400" spc="35" noProof="0" dirty="0">
                <a:cs typeface="Calibri"/>
              </a:rPr>
              <a:t>y</a:t>
            </a:r>
            <a:r>
              <a:rPr lang="en-AU" sz="2400" spc="-25" noProof="0" dirty="0">
                <a:cs typeface="Calibri"/>
              </a:rPr>
              <a:t>s</a:t>
            </a:r>
            <a:r>
              <a:rPr lang="en-AU" sz="2400" spc="-5" noProof="0" dirty="0">
                <a:cs typeface="Calibri"/>
              </a:rPr>
              <a:t>t</a:t>
            </a:r>
            <a:r>
              <a:rPr lang="en-AU" sz="2400" spc="-55" noProof="0" dirty="0">
                <a:cs typeface="Calibri"/>
              </a:rPr>
              <a:t>e</a:t>
            </a:r>
            <a:r>
              <a:rPr lang="en-AU" sz="2400" spc="10" noProof="0" dirty="0">
                <a:cs typeface="Calibri"/>
              </a:rPr>
              <a:t>m</a:t>
            </a:r>
            <a:r>
              <a:rPr lang="en-AU" sz="2400" noProof="0" dirty="0">
                <a:cs typeface="Calibri"/>
              </a:rPr>
              <a:t>s</a:t>
            </a:r>
          </a:p>
          <a:p>
            <a:pPr marL="533400" marR="774700" lvl="1" indent="-177800">
              <a:lnSpc>
                <a:spcPts val="2000"/>
              </a:lnSpc>
              <a:spcBef>
                <a:spcPts val="3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10" noProof="0" dirty="0">
                <a:cs typeface="Calibri"/>
              </a:rPr>
              <a:t>D</a:t>
            </a:r>
            <a:r>
              <a:rPr lang="en-AU" sz="2000" spc="-5" noProof="0" dirty="0">
                <a:cs typeface="Calibri"/>
              </a:rPr>
              <a:t>e</a:t>
            </a:r>
            <a:r>
              <a:rPr lang="en-AU" sz="2000" spc="-10" noProof="0" dirty="0">
                <a:cs typeface="Calibri"/>
              </a:rPr>
              <a:t>s</a:t>
            </a:r>
            <a:r>
              <a:rPr lang="en-AU" sz="2000" spc="-15" noProof="0" dirty="0">
                <a:cs typeface="Calibri"/>
              </a:rPr>
              <a:t>i</a:t>
            </a:r>
            <a:r>
              <a:rPr lang="en-AU" sz="2000" spc="-55" noProof="0" dirty="0">
                <a:cs typeface="Calibri"/>
              </a:rPr>
              <a:t>g</a:t>
            </a:r>
            <a:r>
              <a:rPr lang="en-AU" sz="2000" noProof="0" dirty="0">
                <a:cs typeface="Calibri"/>
              </a:rPr>
              <a:t>n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upf</a:t>
            </a:r>
            <a:r>
              <a:rPr lang="en-AU" sz="2000" spc="-35" noProof="0" dirty="0">
                <a:cs typeface="Calibri"/>
              </a:rPr>
              <a:t>r</a:t>
            </a:r>
            <a:r>
              <a:rPr lang="en-AU" sz="2000" spc="-50" noProof="0" dirty="0">
                <a:cs typeface="Calibri"/>
              </a:rPr>
              <a:t>on</a:t>
            </a:r>
            <a:r>
              <a:rPr lang="en-AU" sz="2000" noProof="0" dirty="0">
                <a:cs typeface="Calibri"/>
              </a:rPr>
              <a:t>t </a:t>
            </a:r>
            <a:r>
              <a:rPr lang="en-AU" sz="2000" spc="-120" noProof="0" dirty="0">
                <a:cs typeface="Calibri"/>
              </a:rPr>
              <a:t> </a:t>
            </a:r>
            <a:r>
              <a:rPr lang="en-AU" sz="2000" noProof="0" dirty="0">
                <a:cs typeface="Calibri"/>
              </a:rPr>
              <a:t>w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noProof="0" dirty="0">
                <a:cs typeface="Calibri"/>
              </a:rPr>
              <a:t>t</a:t>
            </a:r>
            <a:r>
              <a:rPr lang="en-AU" sz="2000" spc="-15" noProof="0" dirty="0">
                <a:cs typeface="Calibri"/>
              </a:rPr>
              <a:t> </a:t>
            </a:r>
            <a:r>
              <a:rPr lang="en-AU" sz="2000" spc="-50" noProof="0" dirty="0">
                <a:cs typeface="Calibri"/>
              </a:rPr>
              <a:t>d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noProof="0" dirty="0">
                <a:cs typeface="Calibri"/>
              </a:rPr>
              <a:t>a</a:t>
            </a:r>
            <a:r>
              <a:rPr lang="en-AU" sz="2000" spc="-70" noProof="0" dirty="0">
                <a:cs typeface="Calibri"/>
              </a:rPr>
              <a:t> </a:t>
            </a:r>
            <a:r>
              <a:rPr lang="en-AU" sz="2000" spc="-5" noProof="0" dirty="0">
                <a:cs typeface="Calibri"/>
              </a:rPr>
              <a:t>t</a:t>
            </a:r>
            <a:r>
              <a:rPr lang="en-AU" sz="2000" noProof="0" dirty="0">
                <a:cs typeface="Calibri"/>
              </a:rPr>
              <a:t>o</a:t>
            </a:r>
            <a:r>
              <a:rPr lang="en-AU" sz="2000" spc="40" noProof="0" dirty="0">
                <a:cs typeface="Calibri"/>
              </a:rPr>
              <a:t> </a:t>
            </a:r>
            <a:r>
              <a:rPr lang="en-AU" sz="2000" spc="-125" noProof="0" dirty="0">
                <a:cs typeface="Calibri"/>
              </a:rPr>
              <a:t>k</a:t>
            </a:r>
            <a:r>
              <a:rPr lang="en-AU" sz="2000" spc="-5" noProof="0" dirty="0">
                <a:cs typeface="Calibri"/>
              </a:rPr>
              <a:t>ee</a:t>
            </a:r>
            <a:r>
              <a:rPr lang="en-AU" sz="2000" noProof="0" dirty="0">
                <a:cs typeface="Calibri"/>
              </a:rPr>
              <a:t>p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spc="35" noProof="0" dirty="0">
                <a:cs typeface="Calibri"/>
              </a:rPr>
              <a:t>a</a:t>
            </a:r>
            <a:r>
              <a:rPr lang="en-AU" sz="2000" spc="-50" noProof="0" dirty="0">
                <a:cs typeface="Calibri"/>
              </a:rPr>
              <a:t>n</a:t>
            </a:r>
            <a:r>
              <a:rPr lang="en-AU" sz="2000" noProof="0" dirty="0">
                <a:cs typeface="Calibri"/>
              </a:rPr>
              <a:t>d</a:t>
            </a:r>
            <a:r>
              <a:rPr lang="en-AU" sz="2000" spc="45" noProof="0" dirty="0">
                <a:cs typeface="Calibri"/>
              </a:rPr>
              <a:t> </a:t>
            </a:r>
            <a:r>
              <a:rPr lang="en-AU" sz="2000" noProof="0" dirty="0">
                <a:cs typeface="Calibri"/>
              </a:rPr>
              <a:t>w</a:t>
            </a:r>
            <a:r>
              <a:rPr lang="en-AU" sz="2000" spc="-50" noProof="0" dirty="0">
                <a:cs typeface="Calibri"/>
              </a:rPr>
              <a:t>h</a:t>
            </a:r>
            <a:r>
              <a:rPr lang="en-AU" sz="2000" spc="-20" noProof="0" dirty="0">
                <a:cs typeface="Calibri"/>
              </a:rPr>
              <a:t>y</a:t>
            </a:r>
            <a:r>
              <a:rPr lang="en-AU" sz="2000" noProof="0" dirty="0">
                <a:cs typeface="Calibri"/>
              </a:rPr>
              <a:t>!!</a:t>
            </a:r>
            <a:r>
              <a:rPr lang="en-AU" sz="2000" spc="-5" noProof="0" dirty="0">
                <a:cs typeface="Calibri"/>
              </a:rPr>
              <a:t>! </a:t>
            </a:r>
            <a:endParaRPr lang="en-AU" sz="2400" noProof="0" dirty="0"/>
          </a:p>
        </p:txBody>
      </p:sp>
    </p:spTree>
    <p:extLst>
      <p:ext uri="{BB962C8B-B14F-4D97-AF65-F5344CB8AC3E}">
        <p14:creationId xmlns:p14="http://schemas.microsoft.com/office/powerpoint/2010/main" val="292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45" noProof="0" dirty="0" smtClean="0"/>
              <a:t>“</a:t>
            </a:r>
            <a:r>
              <a:rPr lang="en-AU" spc="30" noProof="0" dirty="0" smtClean="0"/>
              <a:t>B</a:t>
            </a:r>
            <a:r>
              <a:rPr lang="en-AU" spc="-35" noProof="0" dirty="0" smtClean="0"/>
              <a:t>i</a:t>
            </a:r>
            <a:r>
              <a:rPr lang="en-AU" spc="45" noProof="0" dirty="0" smtClean="0"/>
              <a:t>g</a:t>
            </a:r>
            <a:r>
              <a:rPr lang="en-AU" noProof="0" dirty="0" smtClean="0"/>
              <a:t>” </a:t>
            </a:r>
            <a:r>
              <a:rPr lang="en-AU" spc="-20" noProof="0" dirty="0" smtClean="0"/>
              <a:t>d</a:t>
            </a:r>
            <a:r>
              <a:rPr lang="en-AU" spc="35" noProof="0" dirty="0" smtClean="0"/>
              <a:t>a</a:t>
            </a:r>
            <a:r>
              <a:rPr lang="en-AU" spc="5" noProof="0" dirty="0" smtClean="0"/>
              <a:t>t</a:t>
            </a:r>
            <a:r>
              <a:rPr lang="en-AU" spc="-5" noProof="0" dirty="0" smtClean="0"/>
              <a:t>a</a:t>
            </a:r>
            <a:r>
              <a:rPr lang="en-AU" spc="-105" noProof="0" dirty="0" smtClean="0"/>
              <a:t> </a:t>
            </a:r>
            <a:r>
              <a:rPr lang="en-AU" noProof="0" dirty="0" smtClean="0"/>
              <a:t>-</a:t>
            </a:r>
            <a:r>
              <a:rPr lang="en-AU" spc="40" noProof="0" dirty="0" smtClean="0"/>
              <a:t> </a:t>
            </a:r>
            <a:r>
              <a:rPr lang="en-AU" spc="20" noProof="0" dirty="0" smtClean="0"/>
              <a:t>P</a:t>
            </a:r>
            <a:r>
              <a:rPr lang="en-AU" spc="-145" noProof="0" dirty="0" smtClean="0"/>
              <a:t>r</a:t>
            </a:r>
            <a:r>
              <a:rPr lang="en-AU" spc="-25" noProof="0" dirty="0" smtClean="0"/>
              <a:t>o</a:t>
            </a:r>
            <a:r>
              <a:rPr lang="en-AU" spc="-5" noProof="0" dirty="0" smtClean="0"/>
              <a:t>s</a:t>
            </a:r>
            <a:r>
              <a:rPr lang="en-AU" spc="-25" noProof="0" dirty="0" smtClean="0"/>
              <a:t> </a:t>
            </a:r>
            <a:r>
              <a:rPr lang="en-AU" spc="-5" noProof="0" dirty="0" smtClean="0"/>
              <a:t>&amp;</a:t>
            </a:r>
            <a:r>
              <a:rPr lang="en-AU" spc="40" noProof="0" dirty="0" smtClean="0"/>
              <a:t> </a:t>
            </a:r>
            <a:r>
              <a:rPr lang="en-AU" spc="30" noProof="0" dirty="0" smtClean="0"/>
              <a:t>C</a:t>
            </a:r>
            <a:r>
              <a:rPr lang="en-AU" spc="-25" noProof="0" dirty="0" smtClean="0"/>
              <a:t>o</a:t>
            </a:r>
            <a:r>
              <a:rPr lang="en-AU" spc="-20" noProof="0" dirty="0" smtClean="0"/>
              <a:t>n</a:t>
            </a:r>
            <a:r>
              <a:rPr lang="en-AU" spc="-5" noProof="0" dirty="0" smtClean="0"/>
              <a:t>s</a:t>
            </a:r>
            <a:endParaRPr lang="en-AU" spc="-5" noProof="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388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800" spc="5" noProof="0" dirty="0" smtClean="0"/>
              <a:t>P</a:t>
            </a:r>
            <a:r>
              <a:rPr lang="en-AU" sz="2800" spc="-40" noProof="0" dirty="0" smtClean="0"/>
              <a:t>r</a:t>
            </a:r>
            <a:r>
              <a:rPr lang="en-AU" sz="2800" spc="-10" noProof="0" dirty="0" smtClean="0"/>
              <a:t>o</a:t>
            </a:r>
            <a:r>
              <a:rPr lang="en-AU" sz="2800" noProof="0" dirty="0" smtClean="0"/>
              <a:t>s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15" noProof="0" dirty="0" smtClean="0">
                <a:cs typeface="Calibri"/>
              </a:rPr>
              <a:t>l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10" noProof="0" dirty="0" smtClean="0">
                <a:cs typeface="Calibri"/>
              </a:rPr>
              <a:t>t</a:t>
            </a:r>
            <a:r>
              <a:rPr lang="en-AU" sz="2400" spc="-5" noProof="0" dirty="0" smtClean="0">
                <a:cs typeface="Calibri"/>
              </a:rPr>
              <a:t>e 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35" noProof="0" dirty="0" smtClean="0">
                <a:cs typeface="Calibri"/>
              </a:rPr>
              <a:t>rr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noProof="0" dirty="0" smtClean="0">
                <a:cs typeface="Calibri"/>
              </a:rPr>
              <a:t>s</a:t>
            </a: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400" spc="-50" noProof="0" dirty="0" smtClean="0">
                <a:cs typeface="Calibri"/>
              </a:rPr>
              <a:t>d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s</a:t>
            </a:r>
            <a:r>
              <a:rPr lang="en-AU" sz="2400" spc="25" noProof="0" dirty="0" smtClean="0">
                <a:cs typeface="Calibri"/>
              </a:rPr>
              <a:t>c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20" noProof="0" dirty="0" smtClean="0">
                <a:cs typeface="Calibri"/>
              </a:rPr>
              <a:t>v</a:t>
            </a:r>
            <a:r>
              <a:rPr lang="en-AU" sz="2400" spc="-5" noProof="0" dirty="0" smtClean="0">
                <a:cs typeface="Calibri"/>
              </a:rPr>
              <a:t>er</a:t>
            </a:r>
            <a:r>
              <a:rPr lang="en-AU" sz="2400" spc="65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50" noProof="0" dirty="0" smtClean="0">
                <a:cs typeface="Calibri"/>
              </a:rPr>
              <a:t>h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95" noProof="0" dirty="0" smtClean="0">
                <a:cs typeface="Calibri"/>
              </a:rPr>
              <a:t> </a:t>
            </a:r>
            <a:r>
              <a:rPr lang="en-AU" sz="2400" spc="-15" noProof="0" dirty="0" smtClean="0">
                <a:cs typeface="Calibri"/>
              </a:rPr>
              <a:t>l</a:t>
            </a:r>
            <a:r>
              <a:rPr lang="en-AU" sz="2400" spc="-50" noProof="0" dirty="0" smtClean="0">
                <a:cs typeface="Calibri"/>
              </a:rPr>
              <a:t>on</a:t>
            </a:r>
            <a:r>
              <a:rPr lang="en-AU" sz="2400" spc="-5" noProof="0" dirty="0" smtClean="0">
                <a:cs typeface="Calibri"/>
              </a:rPr>
              <a:t>g</a:t>
            </a:r>
            <a:r>
              <a:rPr lang="en-AU" sz="2400" spc="45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noProof="0" dirty="0" smtClean="0">
                <a:cs typeface="Calibri"/>
              </a:rPr>
              <a:t>l</a:t>
            </a:r>
            <a:r>
              <a:rPr lang="en-AU" sz="2400" spc="-20" noProof="0" dirty="0" smtClean="0">
                <a:cs typeface="Calibri"/>
              </a:rPr>
              <a:t> 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noProof="0" dirty="0" smtClean="0">
                <a:cs typeface="Calibri"/>
              </a:rPr>
              <a:t>d</a:t>
            </a:r>
            <a:r>
              <a:rPr lang="en-AU" sz="2400" spc="45" noProof="0" dirty="0" smtClean="0">
                <a:cs typeface="Calibri"/>
              </a:rPr>
              <a:t> </a:t>
            </a:r>
            <a:r>
              <a:rPr lang="en-AU" sz="2400" spc="25" noProof="0" dirty="0" smtClean="0">
                <a:cs typeface="Calibri"/>
              </a:rPr>
              <a:t>c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r</a:t>
            </a:r>
            <a:r>
              <a:rPr lang="en-AU" sz="2400" spc="65" noProof="0" dirty="0" smtClean="0">
                <a:cs typeface="Calibri"/>
              </a:rPr>
              <a:t> </a:t>
            </a:r>
            <a:r>
              <a:rPr lang="en-AU" sz="2400" spc="25" noProof="0" dirty="0" smtClean="0">
                <a:cs typeface="Calibri"/>
              </a:rPr>
              <a:t>c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10" noProof="0" dirty="0" smtClean="0">
                <a:cs typeface="Calibri"/>
              </a:rPr>
              <a:t>s</a:t>
            </a:r>
            <a:r>
              <a:rPr lang="en-AU" sz="2400" noProof="0" dirty="0" smtClean="0">
                <a:cs typeface="Calibri"/>
              </a:rPr>
              <a:t>es</a:t>
            </a:r>
            <a:r>
              <a:rPr lang="en-AU" sz="2400" spc="-125" noProof="0" dirty="0" smtClean="0">
                <a:cs typeface="Calibri"/>
              </a:rPr>
              <a:t> </a:t>
            </a:r>
            <a:r>
              <a:rPr lang="en-AU" sz="2400" noProof="0" dirty="0" smtClean="0">
                <a:cs typeface="Calibri"/>
              </a:rPr>
              <a:t>–</a:t>
            </a:r>
            <a:r>
              <a:rPr lang="en-AU" sz="2400" spc="-5" noProof="0" dirty="0" smtClean="0">
                <a:cs typeface="Calibri"/>
              </a:rPr>
              <a:t> </a:t>
            </a:r>
            <a:r>
              <a:rPr lang="en-AU" sz="2400" spc="-45" noProof="0" dirty="0" smtClean="0">
                <a:cs typeface="Calibri"/>
              </a:rPr>
              <a:t>m</a:t>
            </a:r>
            <a:r>
              <a:rPr lang="en-AU" sz="2400" spc="25" noProof="0" dirty="0" smtClean="0">
                <a:cs typeface="Calibri"/>
              </a:rPr>
              <a:t>ac</a:t>
            </a:r>
            <a:r>
              <a:rPr lang="en-AU" sz="2400" spc="-50" noProof="0" dirty="0" smtClean="0">
                <a:cs typeface="Calibri"/>
              </a:rPr>
              <a:t>h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95" noProof="0" dirty="0" smtClean="0">
                <a:cs typeface="Calibri"/>
              </a:rPr>
              <a:t> </a:t>
            </a:r>
            <a:r>
              <a:rPr lang="en-AU" sz="2400" spc="-15" noProof="0" dirty="0" smtClean="0">
                <a:cs typeface="Calibri"/>
              </a:rPr>
              <a:t>l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5" noProof="0" dirty="0" smtClean="0">
                <a:cs typeface="Calibri"/>
              </a:rPr>
              <a:t>g</a:t>
            </a:r>
            <a:r>
              <a:rPr lang="en-AU" sz="2400" spc="145" noProof="0" dirty="0" smtClean="0">
                <a:cs typeface="Calibri"/>
              </a:rPr>
              <a:t> </a:t>
            </a:r>
            <a:r>
              <a:rPr lang="en-AU" sz="2400" noProof="0" dirty="0" smtClean="0">
                <a:cs typeface="Calibri"/>
              </a:rPr>
              <a:t>w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25" noProof="0" dirty="0" smtClean="0">
                <a:cs typeface="Calibri"/>
              </a:rPr>
              <a:t>k</a:t>
            </a:r>
            <a:r>
              <a:rPr lang="en-AU" sz="2400" noProof="0" dirty="0" smtClean="0">
                <a:cs typeface="Calibri"/>
              </a:rPr>
              <a:t>s</a:t>
            </a:r>
            <a:r>
              <a:rPr lang="en-AU" sz="2400" spc="-15" noProof="0" dirty="0" smtClean="0">
                <a:cs typeface="Calibri"/>
              </a:rPr>
              <a:t> </a:t>
            </a:r>
            <a:r>
              <a:rPr lang="en-AU" sz="2400" spc="-40" noProof="0" dirty="0" smtClean="0">
                <a:cs typeface="Calibri"/>
              </a:rPr>
              <a:t>m</a:t>
            </a:r>
            <a:r>
              <a:rPr lang="en-AU" sz="2400" spc="-50" noProof="0" dirty="0" smtClean="0">
                <a:cs typeface="Calibri"/>
              </a:rPr>
              <a:t>u</a:t>
            </a:r>
            <a:r>
              <a:rPr lang="en-AU" sz="2400" spc="25" noProof="0" dirty="0" smtClean="0">
                <a:cs typeface="Calibri"/>
              </a:rPr>
              <a:t>c</a:t>
            </a:r>
            <a:r>
              <a:rPr lang="en-AU" sz="2400" noProof="0" dirty="0" smtClean="0">
                <a:cs typeface="Calibri"/>
              </a:rPr>
              <a:t>h</a:t>
            </a:r>
            <a:r>
              <a:rPr lang="en-AU" sz="2400" spc="14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b</a:t>
            </a:r>
            <a:r>
              <a:rPr lang="en-AU" sz="2400" spc="-5" noProof="0" dirty="0" smtClean="0">
                <a:cs typeface="Calibri"/>
              </a:rPr>
              <a:t>etter</a:t>
            </a:r>
            <a:endParaRPr lang="en-AU" sz="2400" noProof="0" dirty="0" smtClean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AU" sz="2400" noProof="0" dirty="0" smtClean="0">
              <a:cs typeface="Times New Roman"/>
            </a:endParaRPr>
          </a:p>
          <a:p>
            <a:pPr marL="190500" indent="-177800">
              <a:spcBef>
                <a:spcPts val="157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800" spc="-20" noProof="0" dirty="0" smtClean="0"/>
              <a:t>C</a:t>
            </a:r>
            <a:r>
              <a:rPr lang="en-AU" sz="2800" spc="-10" noProof="0" dirty="0" smtClean="0"/>
              <a:t>o</a:t>
            </a:r>
            <a:r>
              <a:rPr lang="en-AU" sz="2800" spc="-5" noProof="0" dirty="0" smtClean="0"/>
              <a:t>n</a:t>
            </a:r>
            <a:r>
              <a:rPr lang="en-AU" sz="2800" noProof="0" dirty="0" smtClean="0"/>
              <a:t>s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400" spc="-40" noProof="0" dirty="0" smtClean="0">
                <a:cs typeface="Calibri"/>
              </a:rPr>
              <a:t>M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9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d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spc="-60" noProof="0" dirty="0" smtClean="0">
                <a:cs typeface="Calibri"/>
              </a:rPr>
              <a:t> </a:t>
            </a:r>
            <a:r>
              <a:rPr lang="en-AU" sz="2400" spc="-45" noProof="0" dirty="0" smtClean="0">
                <a:cs typeface="Calibri"/>
              </a:rPr>
              <a:t>m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95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-35" noProof="0" dirty="0" smtClean="0">
                <a:cs typeface="Calibri"/>
              </a:rPr>
              <a:t>rr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5" noProof="0" dirty="0" smtClean="0">
                <a:cs typeface="Calibri"/>
              </a:rPr>
              <a:t>r</a:t>
            </a:r>
            <a:r>
              <a:rPr lang="en-AU" sz="2400" spc="65" noProof="0" dirty="0" smtClean="0">
                <a:cs typeface="Calibri"/>
              </a:rPr>
              <a:t> </a:t>
            </a:r>
            <a:r>
              <a:rPr lang="en-AU" sz="2400" spc="-55" noProof="0" dirty="0" smtClean="0">
                <a:cs typeface="Calibri"/>
              </a:rPr>
              <a:t>(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45" noProof="0" dirty="0" smtClean="0">
                <a:cs typeface="Calibri"/>
              </a:rPr>
              <a:t>.</a:t>
            </a:r>
            <a:r>
              <a:rPr lang="en-AU" sz="2400" spc="-55" noProof="0" dirty="0" smtClean="0">
                <a:cs typeface="Calibri"/>
              </a:rPr>
              <a:t>g</a:t>
            </a:r>
            <a:r>
              <a:rPr lang="en-AU" sz="2400" spc="45" noProof="0" dirty="0" smtClean="0">
                <a:cs typeface="Calibri"/>
              </a:rPr>
              <a:t>.</a:t>
            </a:r>
            <a:r>
              <a:rPr lang="en-AU" sz="2400" spc="-5" noProof="0" dirty="0" smtClean="0">
                <a:cs typeface="Calibri"/>
              </a:rPr>
              <a:t>,</a:t>
            </a:r>
            <a:r>
              <a:rPr lang="en-AU" sz="2400" spc="40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se</a:t>
            </a:r>
            <a:r>
              <a:rPr lang="en-AU" sz="2400" spc="-45" noProof="0" dirty="0" smtClean="0">
                <a:cs typeface="Calibri"/>
              </a:rPr>
              <a:t>m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c</a:t>
            </a:r>
            <a:r>
              <a:rPr lang="en-AU" sz="2400" spc="30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h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te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55" noProof="0" dirty="0" smtClean="0">
                <a:cs typeface="Calibri"/>
              </a:rPr>
              <a:t>g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25" noProof="0" dirty="0" smtClean="0">
                <a:cs typeface="Calibri"/>
              </a:rPr>
              <a:t>y</a:t>
            </a:r>
            <a:r>
              <a:rPr lang="en-AU" sz="2400" noProof="0" dirty="0" smtClean="0">
                <a:cs typeface="Calibri"/>
              </a:rPr>
              <a:t>)</a:t>
            </a: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400" spc="-5" noProof="0" dirty="0" smtClean="0">
                <a:cs typeface="Calibri"/>
              </a:rPr>
              <a:t>W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noProof="0" dirty="0" smtClean="0">
                <a:cs typeface="Calibri"/>
              </a:rPr>
              <a:t>h</a:t>
            </a:r>
            <a:r>
              <a:rPr lang="en-AU" sz="2400" spc="45" noProof="0" dirty="0" smtClean="0">
                <a:cs typeface="Calibri"/>
              </a:rPr>
              <a:t> 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50" noProof="0" dirty="0" smtClean="0">
                <a:cs typeface="Calibri"/>
              </a:rPr>
              <a:t>nou</a:t>
            </a:r>
            <a:r>
              <a:rPr lang="en-AU" sz="2400" spc="-55" noProof="0" dirty="0" smtClean="0">
                <a:cs typeface="Calibri"/>
              </a:rPr>
              <a:t>g</a:t>
            </a:r>
            <a:r>
              <a:rPr lang="en-AU" sz="2400" noProof="0" dirty="0" smtClean="0">
                <a:cs typeface="Calibri"/>
              </a:rPr>
              <a:t>h</a:t>
            </a:r>
            <a:r>
              <a:rPr lang="en-AU" sz="2400" spc="14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d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noProof="0" dirty="0" smtClean="0">
                <a:cs typeface="Calibri"/>
              </a:rPr>
              <a:t>a</a:t>
            </a:r>
            <a:r>
              <a:rPr lang="en-AU" sz="2400" spc="30" noProof="0" dirty="0" smtClean="0">
                <a:cs typeface="Calibri"/>
              </a:rPr>
              <a:t> </a:t>
            </a:r>
            <a:r>
              <a:rPr lang="en-AU" sz="2400" spc="-25" noProof="0" dirty="0" smtClean="0">
                <a:cs typeface="Calibri"/>
              </a:rPr>
              <a:t>y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noProof="0" dirty="0" smtClean="0">
                <a:cs typeface="Calibri"/>
              </a:rPr>
              <a:t>u</a:t>
            </a:r>
            <a:r>
              <a:rPr lang="en-AU" sz="2400" spc="45" noProof="0" dirty="0" smtClean="0">
                <a:cs typeface="Calibri"/>
              </a:rPr>
              <a:t> </a:t>
            </a:r>
            <a:r>
              <a:rPr lang="en-AU" sz="2400" spc="25" noProof="0" dirty="0" smtClean="0">
                <a:cs typeface="Calibri"/>
              </a:rPr>
              <a:t>c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noProof="0" dirty="0" smtClean="0">
                <a:cs typeface="Calibri"/>
              </a:rPr>
              <a:t>n</a:t>
            </a:r>
            <a:r>
              <a:rPr lang="en-AU" sz="2400" spc="-5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p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50" noProof="0" dirty="0" smtClean="0">
                <a:cs typeface="Calibri"/>
              </a:rPr>
              <a:t>o</a:t>
            </a:r>
            <a:r>
              <a:rPr lang="en-AU" sz="2400" spc="-20" noProof="0" dirty="0" smtClean="0">
                <a:cs typeface="Calibri"/>
              </a:rPr>
              <a:t>v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spc="100" noProof="0" dirty="0" smtClean="0">
                <a:cs typeface="Calibri"/>
              </a:rPr>
              <a:t> 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25" noProof="0" dirty="0" smtClean="0">
                <a:cs typeface="Calibri"/>
              </a:rPr>
              <a:t>y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spc="-50" noProof="0" dirty="0" smtClean="0">
                <a:cs typeface="Calibri"/>
              </a:rPr>
              <a:t>h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spc="-5" noProof="0" dirty="0" smtClean="0">
                <a:cs typeface="Calibri"/>
              </a:rPr>
              <a:t>g</a:t>
            </a:r>
            <a:endParaRPr lang="en-AU" sz="2400" noProof="0" dirty="0" smtClean="0">
              <a:cs typeface="Calibri"/>
            </a:endParaRP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400" spc="-5" noProof="0" dirty="0" smtClean="0">
                <a:cs typeface="Calibri"/>
              </a:rPr>
              <a:t>st</a:t>
            </a:r>
            <a:r>
              <a:rPr lang="en-AU" sz="2400" spc="-15" noProof="0" dirty="0" smtClean="0">
                <a:cs typeface="Calibri"/>
              </a:rPr>
              <a:t>il</a:t>
            </a:r>
            <a:r>
              <a:rPr lang="en-AU" sz="2400" noProof="0" dirty="0" smtClean="0">
                <a:cs typeface="Calibri"/>
              </a:rPr>
              <a:t>l</a:t>
            </a:r>
            <a:r>
              <a:rPr lang="en-AU" sz="2400" spc="-20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e</a:t>
            </a:r>
            <a:r>
              <a:rPr lang="en-AU" sz="2400" noProof="0" dirty="0" smtClean="0">
                <a:cs typeface="Calibri"/>
              </a:rPr>
              <a:t>d</a:t>
            </a:r>
            <a:r>
              <a:rPr lang="en-AU" sz="2400" spc="4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hu</a:t>
            </a:r>
            <a:r>
              <a:rPr lang="en-AU" sz="2400" spc="-40" noProof="0" dirty="0" smtClean="0">
                <a:cs typeface="Calibri"/>
              </a:rPr>
              <a:t>m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0" noProof="0" dirty="0" smtClean="0">
                <a:cs typeface="Calibri"/>
              </a:rPr>
              <a:t>n</a:t>
            </a:r>
            <a:r>
              <a:rPr lang="en-AU" sz="2400" noProof="0" dirty="0" smtClean="0">
                <a:cs typeface="Calibri"/>
              </a:rPr>
              <a:t>s</a:t>
            </a:r>
            <a:r>
              <a:rPr lang="en-AU" sz="2400" spc="185" noProof="0" dirty="0" smtClean="0">
                <a:cs typeface="Calibri"/>
              </a:rPr>
              <a:t> </a:t>
            </a:r>
            <a:r>
              <a:rPr lang="en-AU" sz="2400" spc="-5" noProof="0" dirty="0" smtClean="0">
                <a:cs typeface="Calibri"/>
              </a:rPr>
              <a:t>t</a:t>
            </a:r>
            <a:r>
              <a:rPr lang="en-AU" sz="2400" noProof="0" dirty="0" smtClean="0">
                <a:cs typeface="Calibri"/>
              </a:rPr>
              <a:t>o</a:t>
            </a:r>
            <a:r>
              <a:rPr lang="en-AU" sz="2400" spc="40" noProof="0" dirty="0" smtClean="0">
                <a:cs typeface="Calibri"/>
              </a:rPr>
              <a:t> </a:t>
            </a:r>
            <a:r>
              <a:rPr lang="en-AU" sz="2400" spc="35" noProof="0" dirty="0" smtClean="0">
                <a:cs typeface="Calibri"/>
              </a:rPr>
              <a:t>a</a:t>
            </a:r>
            <a:r>
              <a:rPr lang="en-AU" sz="2400" spc="-5" noProof="0" dirty="0" smtClean="0">
                <a:cs typeface="Calibri"/>
              </a:rPr>
              <a:t>sk</a:t>
            </a:r>
            <a:r>
              <a:rPr lang="en-AU" sz="2400" spc="-130" noProof="0" dirty="0" smtClean="0">
                <a:cs typeface="Calibri"/>
              </a:rPr>
              <a:t> </a:t>
            </a:r>
            <a:r>
              <a:rPr lang="en-AU" sz="2400" spc="-35" noProof="0" dirty="0" smtClean="0">
                <a:cs typeface="Calibri"/>
              </a:rPr>
              <a:t>r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5" noProof="0" dirty="0" smtClean="0">
                <a:cs typeface="Calibri"/>
              </a:rPr>
              <a:t>g</a:t>
            </a:r>
            <a:r>
              <a:rPr lang="en-AU" sz="2400" spc="-50" noProof="0" dirty="0" smtClean="0">
                <a:cs typeface="Calibri"/>
              </a:rPr>
              <a:t>h</a:t>
            </a:r>
            <a:r>
              <a:rPr lang="en-AU" sz="2400" noProof="0" dirty="0" smtClean="0">
                <a:cs typeface="Calibri"/>
              </a:rPr>
              <a:t>t</a:t>
            </a:r>
            <a:r>
              <a:rPr lang="en-AU" sz="2400" spc="185" noProof="0" dirty="0" smtClean="0">
                <a:cs typeface="Calibri"/>
              </a:rPr>
              <a:t> </a:t>
            </a:r>
            <a:r>
              <a:rPr lang="en-AU" sz="2400" spc="-50" noProof="0" dirty="0" smtClean="0">
                <a:cs typeface="Calibri"/>
              </a:rPr>
              <a:t>qu</a:t>
            </a:r>
            <a:r>
              <a:rPr lang="en-AU" sz="2400" noProof="0" dirty="0" smtClean="0">
                <a:cs typeface="Calibri"/>
              </a:rPr>
              <a:t>e</a:t>
            </a:r>
            <a:r>
              <a:rPr lang="en-AU" sz="2400" spc="-5" noProof="0" dirty="0" smtClean="0">
                <a:cs typeface="Calibri"/>
              </a:rPr>
              <a:t>st</a:t>
            </a:r>
            <a:r>
              <a:rPr lang="en-AU" sz="2400" spc="-15" noProof="0" dirty="0" smtClean="0">
                <a:cs typeface="Calibri"/>
              </a:rPr>
              <a:t>i</a:t>
            </a:r>
            <a:r>
              <a:rPr lang="en-AU" sz="2400" spc="-50" noProof="0" dirty="0" smtClean="0">
                <a:cs typeface="Calibri"/>
              </a:rPr>
              <a:t>ons</a:t>
            </a:r>
            <a:endParaRPr lang="en-AU" sz="2400" noProof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1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25" noProof="0" dirty="0" smtClean="0"/>
              <a:t>B</a:t>
            </a:r>
            <a:r>
              <a:rPr lang="en-AU" spc="-35" noProof="0" dirty="0" smtClean="0"/>
              <a:t>i</a:t>
            </a:r>
            <a:r>
              <a:rPr lang="en-AU" spc="-5" noProof="0" dirty="0" smtClean="0"/>
              <a:t>g</a:t>
            </a:r>
            <a:r>
              <a:rPr lang="en-AU" spc="5" noProof="0" dirty="0" smtClean="0"/>
              <a:t> </a:t>
            </a:r>
            <a:r>
              <a:rPr lang="en-AU" spc="-10" noProof="0" dirty="0" smtClean="0"/>
              <a:t>D</a:t>
            </a:r>
            <a:r>
              <a:rPr lang="en-AU" spc="35" noProof="0" dirty="0" smtClean="0"/>
              <a:t>a</a:t>
            </a:r>
            <a:r>
              <a:rPr lang="en-AU" spc="5" noProof="0" dirty="0" smtClean="0"/>
              <a:t>t</a:t>
            </a:r>
            <a:r>
              <a:rPr lang="en-AU" spc="-5" noProof="0" dirty="0" smtClean="0"/>
              <a:t>a</a:t>
            </a:r>
            <a:r>
              <a:rPr lang="en-AU" spc="-204" noProof="0" dirty="0" smtClean="0"/>
              <a:t> </a:t>
            </a:r>
            <a:r>
              <a:rPr lang="en-AU" noProof="0" dirty="0" smtClean="0"/>
              <a:t>S</a:t>
            </a:r>
            <a:r>
              <a:rPr lang="en-AU" spc="-20" noProof="0" dirty="0" smtClean="0"/>
              <a:t>u</a:t>
            </a:r>
            <a:r>
              <a:rPr lang="en-AU" spc="-5" noProof="0" dirty="0" smtClean="0"/>
              <a:t>cc</a:t>
            </a:r>
            <a:r>
              <a:rPr lang="en-AU" spc="-35" noProof="0" dirty="0" smtClean="0"/>
              <a:t>e</a:t>
            </a:r>
            <a:r>
              <a:rPr lang="en-AU" spc="10" noProof="0" dirty="0" smtClean="0"/>
              <a:t>s</a:t>
            </a:r>
            <a:r>
              <a:rPr lang="en-AU" spc="-5" noProof="0" dirty="0" smtClean="0"/>
              <a:t>s</a:t>
            </a:r>
            <a:r>
              <a:rPr lang="en-AU" spc="75" noProof="0" dirty="0" smtClean="0"/>
              <a:t> </a:t>
            </a:r>
            <a:r>
              <a:rPr lang="en-AU" noProof="0" dirty="0" smtClean="0"/>
              <a:t>S</a:t>
            </a:r>
            <a:r>
              <a:rPr lang="en-AU" spc="5" noProof="0" dirty="0" smtClean="0"/>
              <a:t>t</a:t>
            </a:r>
            <a:r>
              <a:rPr lang="en-AU" spc="-20" noProof="0" dirty="0" smtClean="0"/>
              <a:t>o</a:t>
            </a:r>
            <a:r>
              <a:rPr lang="en-AU" spc="-45" noProof="0" dirty="0" smtClean="0"/>
              <a:t>r</a:t>
            </a:r>
            <a:r>
              <a:rPr lang="en-AU" spc="-5" noProof="0" dirty="0" smtClean="0"/>
              <a:t>y</a:t>
            </a:r>
            <a:endParaRPr lang="en-AU" spc="-5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400" spc="-25" noProof="0" dirty="0" smtClean="0">
                <a:latin typeface="Calibri"/>
                <a:cs typeface="Calibri"/>
              </a:rPr>
              <a:t>G</a:t>
            </a:r>
            <a:r>
              <a:rPr lang="en-AU" sz="2400" spc="-10" noProof="0" dirty="0" smtClean="0">
                <a:latin typeface="Calibri"/>
                <a:cs typeface="Calibri"/>
              </a:rPr>
              <a:t>oo</a:t>
            </a:r>
            <a:r>
              <a:rPr lang="en-AU" sz="2400" noProof="0" dirty="0" smtClean="0">
                <a:latin typeface="Calibri"/>
                <a:cs typeface="Calibri"/>
              </a:rPr>
              <a:t>g</a:t>
            </a:r>
            <a:r>
              <a:rPr lang="en-AU" sz="2400" spc="15" noProof="0" dirty="0" smtClean="0">
                <a:latin typeface="Calibri"/>
                <a:cs typeface="Calibri"/>
              </a:rPr>
              <a:t>l</a:t>
            </a:r>
            <a:r>
              <a:rPr lang="en-AU" sz="2400" spc="-5" noProof="0" dirty="0" smtClean="0">
                <a:latin typeface="Calibri"/>
                <a:cs typeface="Calibri"/>
              </a:rPr>
              <a:t>e</a:t>
            </a:r>
            <a:r>
              <a:rPr lang="en-AU" sz="2400" spc="80" noProof="0" dirty="0" smtClean="0">
                <a:latin typeface="Calibri"/>
                <a:cs typeface="Calibri"/>
              </a:rPr>
              <a:t> </a:t>
            </a:r>
            <a:r>
              <a:rPr lang="en-AU" sz="2400" spc="-125" noProof="0" dirty="0" smtClean="0">
                <a:latin typeface="Calibri"/>
                <a:cs typeface="Calibri"/>
              </a:rPr>
              <a:t>T</a:t>
            </a:r>
            <a:r>
              <a:rPr lang="en-AU" sz="2400" spc="-40" noProof="0" dirty="0" smtClean="0">
                <a:latin typeface="Calibri"/>
                <a:cs typeface="Calibri"/>
              </a:rPr>
              <a:t>r</a:t>
            </a:r>
            <a:r>
              <a:rPr lang="en-AU" sz="2400" spc="-10" noProof="0" dirty="0" smtClean="0">
                <a:latin typeface="Calibri"/>
                <a:cs typeface="Calibri"/>
              </a:rPr>
              <a:t>a</a:t>
            </a:r>
            <a:r>
              <a:rPr lang="en-AU" sz="2400" spc="-5" noProof="0" dirty="0" smtClean="0">
                <a:latin typeface="Calibri"/>
                <a:cs typeface="Calibri"/>
              </a:rPr>
              <a:t>n</a:t>
            </a:r>
            <a:r>
              <a:rPr lang="en-AU" sz="2400" spc="-25" noProof="0" dirty="0" smtClean="0">
                <a:latin typeface="Calibri"/>
                <a:cs typeface="Calibri"/>
              </a:rPr>
              <a:t>s</a:t>
            </a:r>
            <a:r>
              <a:rPr lang="en-AU" sz="2400" spc="15" noProof="0" dirty="0" smtClean="0">
                <a:latin typeface="Calibri"/>
                <a:cs typeface="Calibri"/>
              </a:rPr>
              <a:t>l</a:t>
            </a:r>
            <a:r>
              <a:rPr lang="en-AU" sz="2400" spc="-10" noProof="0" dirty="0" smtClean="0">
                <a:latin typeface="Calibri"/>
                <a:cs typeface="Calibri"/>
              </a:rPr>
              <a:t>a</a:t>
            </a:r>
            <a:r>
              <a:rPr lang="en-AU" sz="2400" spc="-5" noProof="0" dirty="0" smtClean="0">
                <a:latin typeface="Calibri"/>
                <a:cs typeface="Calibri"/>
              </a:rPr>
              <a:t>te</a:t>
            </a:r>
            <a:endParaRPr lang="en-AU" sz="2400" noProof="0" dirty="0" smtClean="0">
              <a:latin typeface="Calibri"/>
              <a:cs typeface="Calibri"/>
            </a:endParaRP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80" noProof="0" dirty="0" smtClean="0">
                <a:latin typeface="Calibri"/>
                <a:cs typeface="Calibri"/>
              </a:rPr>
              <a:t>Y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u</a:t>
            </a:r>
            <a:r>
              <a:rPr lang="en-AU" sz="2000" spc="45" noProof="0" dirty="0" smtClean="0">
                <a:latin typeface="Calibri"/>
                <a:cs typeface="Calibri"/>
              </a:rPr>
              <a:t> </a:t>
            </a:r>
            <a:r>
              <a:rPr lang="en-AU" sz="2000" spc="35" noProof="0" dirty="0" smtClean="0">
                <a:latin typeface="Calibri"/>
                <a:cs typeface="Calibri"/>
              </a:rPr>
              <a:t>c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spc="-15" noProof="0" dirty="0" smtClean="0">
                <a:latin typeface="Calibri"/>
                <a:cs typeface="Calibri"/>
              </a:rPr>
              <a:t>ll</a:t>
            </a:r>
            <a:r>
              <a:rPr lang="en-AU" sz="2000" noProof="0" dirty="0" smtClean="0">
                <a:latin typeface="Calibri"/>
                <a:cs typeface="Calibri"/>
              </a:rPr>
              <a:t>e</a:t>
            </a:r>
            <a:r>
              <a:rPr lang="en-AU" sz="2000" spc="25" noProof="0" dirty="0" smtClean="0">
                <a:latin typeface="Calibri"/>
                <a:cs typeface="Calibri"/>
              </a:rPr>
              <a:t>c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1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spc="-50" noProof="0" dirty="0" smtClean="0">
                <a:latin typeface="Calibri"/>
                <a:cs typeface="Calibri"/>
              </a:rPr>
              <a:t>pp</a:t>
            </a:r>
            <a:r>
              <a:rPr lang="en-AU" sz="2000" spc="-5" noProof="0" dirty="0" smtClean="0">
                <a:latin typeface="Calibri"/>
                <a:cs typeface="Calibri"/>
              </a:rPr>
              <a:t>et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90" noProof="0" dirty="0" smtClean="0">
                <a:latin typeface="Calibri"/>
                <a:cs typeface="Calibri"/>
              </a:rPr>
              <a:t> 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f</a:t>
            </a:r>
            <a:r>
              <a:rPr lang="en-AU" sz="2000" spc="40" noProof="0" dirty="0" smtClean="0">
                <a:latin typeface="Calibri"/>
                <a:cs typeface="Calibri"/>
              </a:rPr>
              <a:t> </a:t>
            </a:r>
            <a:r>
              <a:rPr lang="en-AU" sz="2000" spc="-10" noProof="0" dirty="0" smtClean="0">
                <a:latin typeface="Calibri"/>
                <a:cs typeface="Calibri"/>
              </a:rPr>
              <a:t>t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35" noProof="0" dirty="0" smtClean="0">
                <a:latin typeface="Calibri"/>
                <a:cs typeface="Calibri"/>
              </a:rPr>
              <a:t>a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15" noProof="0" dirty="0" smtClean="0">
                <a:latin typeface="Calibri"/>
                <a:cs typeface="Calibri"/>
              </a:rPr>
              <a:t>l</a:t>
            </a:r>
            <a:r>
              <a:rPr lang="en-AU" sz="2000" spc="35" noProof="0" dirty="0" smtClean="0">
                <a:latin typeface="Calibri"/>
                <a:cs typeface="Calibri"/>
              </a:rPr>
              <a:t>a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spc="-50" noProof="0" dirty="0" smtClean="0">
                <a:latin typeface="Calibri"/>
                <a:cs typeface="Calibri"/>
              </a:rPr>
              <a:t>on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80" noProof="0" dirty="0" smtClean="0">
                <a:latin typeface="Calibri"/>
                <a:cs typeface="Calibri"/>
              </a:rPr>
              <a:t>Y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u</a:t>
            </a:r>
            <a:r>
              <a:rPr lang="en-AU" sz="2000" spc="45" noProof="0" dirty="0" smtClean="0">
                <a:latin typeface="Calibri"/>
                <a:cs typeface="Calibri"/>
              </a:rPr>
              <a:t> </a:t>
            </a:r>
            <a:r>
              <a:rPr lang="en-AU" sz="2000" spc="-45" noProof="0" dirty="0" smtClean="0">
                <a:latin typeface="Calibri"/>
                <a:cs typeface="Calibri"/>
              </a:rPr>
              <a:t>m</a:t>
            </a:r>
            <a:r>
              <a:rPr lang="en-AU" sz="2000" spc="25" noProof="0" dirty="0" smtClean="0">
                <a:latin typeface="Calibri"/>
                <a:cs typeface="Calibri"/>
              </a:rPr>
              <a:t>a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25" noProof="0" dirty="0" smtClean="0">
                <a:latin typeface="Calibri"/>
                <a:cs typeface="Calibri"/>
              </a:rPr>
              <a:t>c</a:t>
            </a:r>
            <a:r>
              <a:rPr lang="en-AU" sz="2000" noProof="0" dirty="0" smtClean="0">
                <a:latin typeface="Calibri"/>
                <a:cs typeface="Calibri"/>
              </a:rPr>
              <a:t>h</a:t>
            </a:r>
            <a:r>
              <a:rPr lang="en-AU" sz="2000" spc="-15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se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-5" noProof="0" dirty="0" smtClean="0">
                <a:latin typeface="Calibri"/>
                <a:cs typeface="Calibri"/>
              </a:rPr>
              <a:t>te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25" noProof="0" dirty="0" smtClean="0">
                <a:latin typeface="Calibri"/>
                <a:cs typeface="Calibri"/>
              </a:rPr>
              <a:t>c</a:t>
            </a:r>
            <a:r>
              <a:rPr lang="en-AU" sz="2000" spc="-5" noProof="0" dirty="0" smtClean="0">
                <a:latin typeface="Calibri"/>
                <a:cs typeface="Calibri"/>
              </a:rPr>
              <a:t>e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8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noProof="0" dirty="0" smtClean="0">
                <a:latin typeface="Calibri"/>
                <a:cs typeface="Calibri"/>
              </a:rPr>
              <a:t>o</a:t>
            </a:r>
            <a:r>
              <a:rPr lang="en-AU" sz="2000" spc="-60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spc="-50" noProof="0" dirty="0" smtClean="0">
                <a:latin typeface="Calibri"/>
                <a:cs typeface="Calibri"/>
              </a:rPr>
              <a:t>pp</a:t>
            </a:r>
            <a:r>
              <a:rPr lang="en-AU" sz="2000" spc="-5" noProof="0" dirty="0" smtClean="0">
                <a:latin typeface="Calibri"/>
                <a:cs typeface="Calibri"/>
              </a:rPr>
              <a:t>ets</a:t>
            </a:r>
            <a:endParaRPr lang="en-AU" sz="2000" noProof="0" dirty="0" smtClean="0">
              <a:latin typeface="Calibri"/>
              <a:cs typeface="Calibri"/>
            </a:endParaRP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-80" noProof="0" dirty="0" smtClean="0">
                <a:latin typeface="Calibri"/>
                <a:cs typeface="Calibri"/>
              </a:rPr>
              <a:t>Y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u</a:t>
            </a:r>
            <a:r>
              <a:rPr lang="en-AU" sz="2000" spc="45" noProof="0" dirty="0" smtClean="0">
                <a:latin typeface="Calibri"/>
                <a:cs typeface="Calibri"/>
              </a:rPr>
              <a:t> </a:t>
            </a:r>
            <a:r>
              <a:rPr lang="en-AU" sz="2000" spc="35" noProof="0" dirty="0" smtClean="0">
                <a:latin typeface="Calibri"/>
                <a:cs typeface="Calibri"/>
              </a:rPr>
              <a:t>c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spc="-45" noProof="0" dirty="0" smtClean="0">
                <a:latin typeface="Calibri"/>
                <a:cs typeface="Calibri"/>
              </a:rPr>
              <a:t>n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spc="-45" noProof="0" dirty="0" smtClean="0">
                <a:latin typeface="Calibri"/>
                <a:cs typeface="Calibri"/>
              </a:rPr>
              <a:t>nu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spc="-45" noProof="0" dirty="0" smtClean="0">
                <a:latin typeface="Calibri"/>
                <a:cs typeface="Calibri"/>
              </a:rPr>
              <a:t>u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15" noProof="0" dirty="0" smtClean="0">
                <a:latin typeface="Calibri"/>
                <a:cs typeface="Calibri"/>
              </a:rPr>
              <a:t>l</a:t>
            </a:r>
            <a:r>
              <a:rPr lang="en-AU" sz="2000" spc="-5" noProof="0" dirty="0" smtClean="0">
                <a:latin typeface="Calibri"/>
                <a:cs typeface="Calibri"/>
              </a:rPr>
              <a:t>y</a:t>
            </a:r>
            <a:r>
              <a:rPr lang="en-AU" sz="2000" spc="175" noProof="0" dirty="0" smtClean="0">
                <a:latin typeface="Calibri"/>
                <a:cs typeface="Calibri"/>
              </a:rPr>
              <a:t> </a:t>
            </a:r>
            <a:r>
              <a:rPr lang="en-AU" sz="2000" spc="-45" noProof="0" dirty="0" smtClean="0">
                <a:latin typeface="Calibri"/>
                <a:cs typeface="Calibri"/>
              </a:rPr>
              <a:t>d</a:t>
            </a:r>
            <a:r>
              <a:rPr lang="en-AU" sz="2000" noProof="0" dirty="0" smtClean="0">
                <a:latin typeface="Calibri"/>
                <a:cs typeface="Calibri"/>
              </a:rPr>
              <a:t>e</a:t>
            </a:r>
            <a:r>
              <a:rPr lang="en-AU" sz="2000" spc="-45" noProof="0" dirty="0" smtClean="0">
                <a:latin typeface="Calibri"/>
                <a:cs typeface="Calibri"/>
              </a:rPr>
              <a:t>bu</a:t>
            </a:r>
            <a:r>
              <a:rPr lang="en-AU" sz="2000" spc="-5" noProof="0" dirty="0" smtClean="0">
                <a:latin typeface="Calibri"/>
                <a:cs typeface="Calibri"/>
              </a:rPr>
              <a:t>g</a:t>
            </a:r>
            <a:r>
              <a:rPr lang="en-AU" sz="2000" spc="145" noProof="0" dirty="0" smtClean="0">
                <a:latin typeface="Calibri"/>
                <a:cs typeface="Calibri"/>
              </a:rPr>
              <a:t> </a:t>
            </a:r>
            <a:r>
              <a:rPr lang="en-AU" sz="2000" spc="-20" noProof="0" dirty="0" smtClean="0">
                <a:latin typeface="Calibri"/>
                <a:cs typeface="Calibri"/>
              </a:rPr>
              <a:t>y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spc="-45" noProof="0" dirty="0" smtClean="0">
                <a:latin typeface="Calibri"/>
                <a:cs typeface="Calibri"/>
              </a:rPr>
              <a:t>u</a:t>
            </a:r>
            <a:r>
              <a:rPr lang="en-AU" sz="2000" spc="-5" noProof="0" dirty="0" smtClean="0">
                <a:latin typeface="Calibri"/>
                <a:cs typeface="Calibri"/>
              </a:rPr>
              <a:t>r</a:t>
            </a:r>
            <a:r>
              <a:rPr lang="en-AU" sz="2000" spc="16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20" noProof="0" dirty="0" smtClean="0">
                <a:latin typeface="Calibri"/>
                <a:cs typeface="Calibri"/>
              </a:rPr>
              <a:t>y</a:t>
            </a:r>
            <a:r>
              <a:rPr lang="en-AU" sz="2000" spc="-5" noProof="0" dirty="0" smtClean="0">
                <a:latin typeface="Calibri"/>
                <a:cs typeface="Calibri"/>
              </a:rPr>
              <a:t>st</a:t>
            </a:r>
            <a:r>
              <a:rPr lang="en-AU" sz="2000" noProof="0" dirty="0" smtClean="0">
                <a:latin typeface="Calibri"/>
                <a:cs typeface="Calibri"/>
              </a:rPr>
              <a:t>e</a:t>
            </a:r>
            <a:r>
              <a:rPr lang="en-AU" sz="2000" spc="-5" noProof="0" dirty="0" smtClean="0">
                <a:latin typeface="Calibri"/>
                <a:cs typeface="Calibri"/>
              </a:rPr>
              <a:t>m</a:t>
            </a:r>
            <a:endParaRPr lang="en-AU" sz="2000" noProof="0" dirty="0" smtClean="0">
              <a:latin typeface="Calibri"/>
              <a:cs typeface="Calibri"/>
            </a:endParaRPr>
          </a:p>
          <a:p>
            <a:pPr marL="190500" indent="-177800">
              <a:spcBef>
                <a:spcPts val="54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400" spc="30" noProof="0" dirty="0" smtClean="0">
                <a:latin typeface="Calibri"/>
                <a:cs typeface="Calibri"/>
              </a:rPr>
              <a:t>W</a:t>
            </a:r>
            <a:r>
              <a:rPr lang="en-AU" sz="2400" spc="-5" noProof="0" dirty="0" smtClean="0">
                <a:latin typeface="Calibri"/>
                <a:cs typeface="Calibri"/>
              </a:rPr>
              <a:t>hy</a:t>
            </a:r>
            <a:r>
              <a:rPr lang="en-AU" sz="2400" spc="-130" noProof="0" dirty="0" smtClean="0">
                <a:latin typeface="Calibri"/>
                <a:cs typeface="Calibri"/>
              </a:rPr>
              <a:t> </a:t>
            </a:r>
            <a:r>
              <a:rPr lang="en-AU" sz="2400" spc="-5" noProof="0" dirty="0" smtClean="0">
                <a:latin typeface="Calibri"/>
                <a:cs typeface="Calibri"/>
              </a:rPr>
              <a:t>d</a:t>
            </a:r>
            <a:r>
              <a:rPr lang="en-AU" sz="2400" spc="-10" noProof="0" dirty="0" smtClean="0">
                <a:latin typeface="Calibri"/>
                <a:cs typeface="Calibri"/>
              </a:rPr>
              <a:t>o</a:t>
            </a:r>
            <a:r>
              <a:rPr lang="en-AU" sz="2400" spc="-55" noProof="0" dirty="0" smtClean="0">
                <a:latin typeface="Calibri"/>
                <a:cs typeface="Calibri"/>
              </a:rPr>
              <a:t>e</a:t>
            </a:r>
            <a:r>
              <a:rPr lang="en-AU" sz="2400" noProof="0" dirty="0" smtClean="0">
                <a:latin typeface="Calibri"/>
                <a:cs typeface="Calibri"/>
              </a:rPr>
              <a:t>s</a:t>
            </a:r>
            <a:r>
              <a:rPr lang="en-AU" sz="2400" spc="100" noProof="0" dirty="0" smtClean="0">
                <a:latin typeface="Calibri"/>
                <a:cs typeface="Calibri"/>
              </a:rPr>
              <a:t> </a:t>
            </a:r>
            <a:r>
              <a:rPr lang="en-AU" sz="2400" spc="15" noProof="0" dirty="0" smtClean="0">
                <a:latin typeface="Calibri"/>
                <a:cs typeface="Calibri"/>
              </a:rPr>
              <a:t>i</a:t>
            </a:r>
            <a:r>
              <a:rPr lang="en-AU" sz="2400" noProof="0" dirty="0" smtClean="0">
                <a:latin typeface="Calibri"/>
                <a:cs typeface="Calibri"/>
              </a:rPr>
              <a:t>t</a:t>
            </a:r>
            <a:r>
              <a:rPr lang="en-AU" sz="2400" spc="20" noProof="0" dirty="0" smtClean="0">
                <a:latin typeface="Calibri"/>
                <a:cs typeface="Calibri"/>
              </a:rPr>
              <a:t> </a:t>
            </a:r>
            <a:r>
              <a:rPr lang="en-AU" sz="2400" spc="-5" noProof="0" dirty="0" smtClean="0">
                <a:latin typeface="Calibri"/>
                <a:cs typeface="Calibri"/>
              </a:rPr>
              <a:t>w</a:t>
            </a:r>
            <a:r>
              <a:rPr lang="en-AU" sz="2400" spc="-10" noProof="0" dirty="0" smtClean="0">
                <a:latin typeface="Calibri"/>
                <a:cs typeface="Calibri"/>
              </a:rPr>
              <a:t>o</a:t>
            </a:r>
            <a:r>
              <a:rPr lang="en-AU" sz="2400" spc="-40" noProof="0" dirty="0" smtClean="0">
                <a:latin typeface="Calibri"/>
                <a:cs typeface="Calibri"/>
              </a:rPr>
              <a:t>r</a:t>
            </a:r>
            <a:r>
              <a:rPr lang="en-AU" sz="2400" spc="35" noProof="0" dirty="0" smtClean="0">
                <a:latin typeface="Calibri"/>
                <a:cs typeface="Calibri"/>
              </a:rPr>
              <a:t>k</a:t>
            </a:r>
            <a:r>
              <a:rPr lang="en-AU" sz="2400" noProof="0" dirty="0" smtClean="0">
                <a:latin typeface="Calibri"/>
                <a:cs typeface="Calibri"/>
              </a:rPr>
              <a:t>?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20" noProof="0" dirty="0" smtClean="0">
                <a:latin typeface="Calibri"/>
                <a:cs typeface="Calibri"/>
              </a:rPr>
              <a:t>T</a:t>
            </a:r>
            <a:r>
              <a:rPr lang="en-AU" sz="2000" spc="-50" noProof="0" dirty="0" smtClean="0">
                <a:latin typeface="Calibri"/>
                <a:cs typeface="Calibri"/>
              </a:rPr>
              <a:t>h</a:t>
            </a:r>
            <a:r>
              <a:rPr lang="en-AU" sz="2000" noProof="0" dirty="0" smtClean="0">
                <a:latin typeface="Calibri"/>
                <a:cs typeface="Calibri"/>
              </a:rPr>
              <a:t>e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-5" noProof="0" dirty="0" smtClean="0">
                <a:latin typeface="Calibri"/>
                <a:cs typeface="Calibri"/>
              </a:rPr>
              <a:t>e </a:t>
            </a:r>
            <a:r>
              <a:rPr lang="en-AU" sz="2000" spc="25" noProof="0" dirty="0" smtClean="0">
                <a:latin typeface="Calibri"/>
                <a:cs typeface="Calibri"/>
              </a:rPr>
              <a:t>a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-5" noProof="0" dirty="0" smtClean="0">
                <a:latin typeface="Calibri"/>
                <a:cs typeface="Calibri"/>
              </a:rPr>
              <a:t>e t</a:t>
            </a:r>
            <a:r>
              <a:rPr lang="en-AU" sz="2000" spc="-50" noProof="0" dirty="0" smtClean="0">
                <a:latin typeface="Calibri"/>
                <a:cs typeface="Calibri"/>
              </a:rPr>
              <a:t>on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85" noProof="0" dirty="0" smtClean="0">
                <a:latin typeface="Calibri"/>
                <a:cs typeface="Calibri"/>
              </a:rPr>
              <a:t> 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f</a:t>
            </a:r>
            <a:r>
              <a:rPr lang="en-AU" sz="2000" spc="40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50" noProof="0" dirty="0" smtClean="0">
                <a:latin typeface="Calibri"/>
                <a:cs typeface="Calibri"/>
              </a:rPr>
              <a:t>n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spc="-50" noProof="0" dirty="0" smtClean="0">
                <a:latin typeface="Calibri"/>
                <a:cs typeface="Calibri"/>
              </a:rPr>
              <a:t>pp</a:t>
            </a:r>
            <a:r>
              <a:rPr lang="en-AU" sz="2000" spc="-5" noProof="0" dirty="0" smtClean="0">
                <a:latin typeface="Calibri"/>
                <a:cs typeface="Calibri"/>
              </a:rPr>
              <a:t>et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190" noProof="0" dirty="0" smtClean="0">
                <a:latin typeface="Calibri"/>
                <a:cs typeface="Calibri"/>
              </a:rPr>
              <a:t> </a:t>
            </a:r>
            <a:r>
              <a:rPr lang="en-AU" sz="2000" spc="-50" noProof="0" dirty="0" smtClean="0">
                <a:latin typeface="Calibri"/>
                <a:cs typeface="Calibri"/>
              </a:rPr>
              <a:t>o</a:t>
            </a:r>
            <a:r>
              <a:rPr lang="en-AU" sz="2000" noProof="0" dirty="0" smtClean="0">
                <a:latin typeface="Calibri"/>
                <a:cs typeface="Calibri"/>
              </a:rPr>
              <a:t>n</a:t>
            </a:r>
            <a:r>
              <a:rPr lang="en-AU" sz="2000" spc="4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50" noProof="0" dirty="0" smtClean="0">
                <a:latin typeface="Calibri"/>
                <a:cs typeface="Calibri"/>
              </a:rPr>
              <a:t>h</a:t>
            </a:r>
            <a:r>
              <a:rPr lang="en-AU" sz="2000" spc="-5" noProof="0" dirty="0" smtClean="0">
                <a:latin typeface="Calibri"/>
                <a:cs typeface="Calibri"/>
              </a:rPr>
              <a:t>e</a:t>
            </a:r>
            <a:r>
              <a:rPr lang="en-AU" sz="2000" spc="95" noProof="0" dirty="0" smtClean="0">
                <a:latin typeface="Calibri"/>
                <a:cs typeface="Calibri"/>
              </a:rPr>
              <a:t> </a:t>
            </a:r>
            <a:r>
              <a:rPr lang="en-AU" sz="2000" spc="-110" noProof="0" dirty="0" smtClean="0">
                <a:latin typeface="Calibri"/>
                <a:cs typeface="Calibri"/>
              </a:rPr>
              <a:t>W</a:t>
            </a:r>
            <a:r>
              <a:rPr lang="en-AU" sz="2000" noProof="0" dirty="0" smtClean="0">
                <a:latin typeface="Calibri"/>
                <a:cs typeface="Calibri"/>
              </a:rPr>
              <a:t>eb</a:t>
            </a: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z="2000" spc="20" noProof="0" dirty="0" smtClean="0">
                <a:latin typeface="Calibri"/>
                <a:cs typeface="Calibri"/>
              </a:rPr>
              <a:t>T</a:t>
            </a:r>
            <a:r>
              <a:rPr lang="en-AU" sz="2000" spc="-50" noProof="0" dirty="0" smtClean="0">
                <a:latin typeface="Calibri"/>
                <a:cs typeface="Calibri"/>
              </a:rPr>
              <a:t>h</a:t>
            </a:r>
            <a:r>
              <a:rPr lang="en-AU" sz="2000" noProof="0" dirty="0" smtClean="0">
                <a:latin typeface="Calibri"/>
                <a:cs typeface="Calibri"/>
              </a:rPr>
              <a:t>e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-5" noProof="0" dirty="0" smtClean="0">
                <a:latin typeface="Calibri"/>
                <a:cs typeface="Calibri"/>
              </a:rPr>
              <a:t>e </a:t>
            </a:r>
            <a:r>
              <a:rPr lang="en-AU" sz="2000" spc="-15" noProof="0" dirty="0" smtClean="0">
                <a:latin typeface="Calibri"/>
                <a:cs typeface="Calibri"/>
              </a:rPr>
              <a:t>i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90" noProof="0" dirty="0" smtClean="0">
                <a:latin typeface="Calibri"/>
                <a:cs typeface="Calibri"/>
              </a:rPr>
              <a:t> </a:t>
            </a:r>
            <a:r>
              <a:rPr lang="en-AU" sz="2000" noProof="0" dirty="0" smtClean="0">
                <a:latin typeface="Calibri"/>
                <a:cs typeface="Calibri"/>
              </a:rPr>
              <a:t>a</a:t>
            </a:r>
            <a:r>
              <a:rPr lang="en-AU" sz="2000" spc="-70" noProof="0" dirty="0" smtClean="0">
                <a:latin typeface="Calibri"/>
                <a:cs typeface="Calibri"/>
              </a:rPr>
              <a:t> </a:t>
            </a:r>
            <a:r>
              <a:rPr lang="en-AU" sz="2000" spc="-55" noProof="0" dirty="0" smtClean="0">
                <a:latin typeface="Calibri"/>
                <a:cs typeface="Calibri"/>
              </a:rPr>
              <a:t>g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-50" noProof="0" dirty="0" smtClean="0">
                <a:latin typeface="Calibri"/>
                <a:cs typeface="Calibri"/>
              </a:rPr>
              <a:t>oun</a:t>
            </a:r>
            <a:r>
              <a:rPr lang="en-AU" sz="2000" noProof="0" dirty="0" smtClean="0">
                <a:latin typeface="Calibri"/>
                <a:cs typeface="Calibri"/>
              </a:rPr>
              <a:t>d </a:t>
            </a:r>
            <a:r>
              <a:rPr lang="en-AU" sz="2000" spc="-160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35" noProof="0" dirty="0" smtClean="0">
                <a:latin typeface="Calibri"/>
                <a:cs typeface="Calibri"/>
              </a:rPr>
              <a:t>r</a:t>
            </a:r>
            <a:r>
              <a:rPr lang="en-AU" sz="2000" spc="-50" noProof="0" dirty="0" smtClean="0">
                <a:latin typeface="Calibri"/>
                <a:cs typeface="Calibri"/>
              </a:rPr>
              <a:t>u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noProof="0" dirty="0" smtClean="0">
                <a:latin typeface="Calibri"/>
                <a:cs typeface="Calibri"/>
              </a:rPr>
              <a:t>h</a:t>
            </a:r>
            <a:r>
              <a:rPr lang="en-AU" sz="2000" spc="4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spc="-50" noProof="0" dirty="0" smtClean="0">
                <a:latin typeface="Calibri"/>
                <a:cs typeface="Calibri"/>
              </a:rPr>
              <a:t>h</a:t>
            </a:r>
            <a:r>
              <a:rPr lang="en-AU" sz="2000" spc="35" noProof="0" dirty="0" smtClean="0">
                <a:latin typeface="Calibri"/>
                <a:cs typeface="Calibri"/>
              </a:rPr>
              <a:t>a</a:t>
            </a:r>
            <a:r>
              <a:rPr lang="en-AU" sz="2000" noProof="0" dirty="0" smtClean="0">
                <a:latin typeface="Calibri"/>
                <a:cs typeface="Calibri"/>
              </a:rPr>
              <a:t>t</a:t>
            </a:r>
            <a:r>
              <a:rPr lang="en-AU" sz="2000" spc="-10" noProof="0" dirty="0" smtClean="0">
                <a:latin typeface="Calibri"/>
                <a:cs typeface="Calibri"/>
              </a:rPr>
              <a:t> </a:t>
            </a:r>
            <a:r>
              <a:rPr lang="en-AU" sz="2000" spc="-50" noProof="0" dirty="0" smtClean="0">
                <a:latin typeface="Calibri"/>
                <a:cs typeface="Calibri"/>
              </a:rPr>
              <a:t>h</a:t>
            </a:r>
            <a:r>
              <a:rPr lang="en-AU" sz="2000" spc="-5" noProof="0" dirty="0" smtClean="0">
                <a:latin typeface="Calibri"/>
                <a:cs typeface="Calibri"/>
              </a:rPr>
              <a:t>e</a:t>
            </a:r>
            <a:r>
              <a:rPr lang="en-AU" sz="2000" spc="-15" noProof="0" dirty="0" smtClean="0">
                <a:latin typeface="Calibri"/>
                <a:cs typeface="Calibri"/>
              </a:rPr>
              <a:t>l</a:t>
            </a:r>
            <a:r>
              <a:rPr lang="en-AU" sz="2000" spc="-50" noProof="0" dirty="0" smtClean="0">
                <a:latin typeface="Calibri"/>
                <a:cs typeface="Calibri"/>
              </a:rPr>
              <a:t>p</a:t>
            </a:r>
            <a:r>
              <a:rPr lang="en-AU" sz="2000" noProof="0" dirty="0" smtClean="0">
                <a:latin typeface="Calibri"/>
                <a:cs typeface="Calibri"/>
              </a:rPr>
              <a:t>s</a:t>
            </a:r>
            <a:r>
              <a:rPr lang="en-AU" sz="2000" spc="18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t</a:t>
            </a:r>
            <a:r>
              <a:rPr lang="en-AU" sz="2000" noProof="0" dirty="0" smtClean="0">
                <a:latin typeface="Calibri"/>
                <a:cs typeface="Calibri"/>
              </a:rPr>
              <a:t>o</a:t>
            </a:r>
            <a:r>
              <a:rPr lang="en-AU" sz="2000" spc="-60" noProof="0" dirty="0" smtClean="0">
                <a:latin typeface="Calibri"/>
                <a:cs typeface="Calibri"/>
              </a:rPr>
              <a:t> </a:t>
            </a:r>
            <a:r>
              <a:rPr lang="en-AU" sz="2000" spc="-50" noProof="0" dirty="0" smtClean="0">
                <a:latin typeface="Calibri"/>
                <a:cs typeface="Calibri"/>
              </a:rPr>
              <a:t>d</a:t>
            </a:r>
            <a:r>
              <a:rPr lang="en-AU" sz="2000" spc="-5" noProof="0" dirty="0" smtClean="0">
                <a:latin typeface="Calibri"/>
                <a:cs typeface="Calibri"/>
              </a:rPr>
              <a:t>e</a:t>
            </a:r>
            <a:r>
              <a:rPr lang="en-AU" sz="2000" spc="-50" noProof="0" dirty="0" smtClean="0">
                <a:latin typeface="Calibri"/>
                <a:cs typeface="Calibri"/>
              </a:rPr>
              <a:t>bu</a:t>
            </a:r>
            <a:r>
              <a:rPr lang="en-AU" sz="2000" spc="-5" noProof="0" dirty="0" smtClean="0">
                <a:latin typeface="Calibri"/>
                <a:cs typeface="Calibri"/>
              </a:rPr>
              <a:t>g</a:t>
            </a:r>
            <a:r>
              <a:rPr lang="en-AU" sz="2000" spc="145" noProof="0" dirty="0" smtClean="0">
                <a:latin typeface="Calibri"/>
                <a:cs typeface="Calibri"/>
              </a:rPr>
              <a:t> </a:t>
            </a:r>
            <a:r>
              <a:rPr lang="en-AU" sz="2000" spc="-5" noProof="0" dirty="0" smtClean="0">
                <a:latin typeface="Calibri"/>
                <a:cs typeface="Calibri"/>
              </a:rPr>
              <a:t>s</a:t>
            </a:r>
            <a:r>
              <a:rPr lang="en-AU" sz="2000" spc="-25" noProof="0" dirty="0" smtClean="0">
                <a:latin typeface="Calibri"/>
                <a:cs typeface="Calibri"/>
              </a:rPr>
              <a:t>y</a:t>
            </a:r>
            <a:r>
              <a:rPr lang="en-AU" sz="2000" spc="-5" noProof="0" dirty="0" smtClean="0">
                <a:latin typeface="Calibri"/>
                <a:cs typeface="Calibri"/>
              </a:rPr>
              <a:t>stem</a:t>
            </a:r>
            <a:endParaRPr lang="en-AU" sz="2000" noProof="0" dirty="0" smtClean="0">
              <a:latin typeface="Calibri"/>
              <a:cs typeface="Calibri"/>
            </a:endParaRPr>
          </a:p>
          <a:p>
            <a:pPr marL="355600" lvl="1" indent="0">
              <a:spcBef>
                <a:spcPts val="140"/>
              </a:spcBef>
              <a:buNone/>
              <a:tabLst>
                <a:tab pos="533400" algn="l"/>
              </a:tabLst>
            </a:pPr>
            <a:endParaRPr lang="en-AU" sz="2000" i="1" spc="15" noProof="0" dirty="0" smtClean="0">
              <a:latin typeface="Calibri"/>
              <a:cs typeface="Calibri"/>
            </a:endParaRPr>
          </a:p>
          <a:p>
            <a:pPr marL="355600" lvl="1" indent="0">
              <a:spcBef>
                <a:spcPts val="140"/>
              </a:spcBef>
              <a:buNone/>
              <a:tabLst>
                <a:tab pos="533400" algn="l"/>
              </a:tabLst>
            </a:pPr>
            <a:endParaRPr lang="en-AU" sz="2000" i="1" spc="15" noProof="0" dirty="0" smtClean="0">
              <a:latin typeface="Calibri"/>
              <a:cs typeface="Calibri"/>
            </a:endParaRPr>
          </a:p>
          <a:p>
            <a:pPr marL="355600" lvl="1" indent="0">
              <a:spcBef>
                <a:spcPts val="140"/>
              </a:spcBef>
              <a:buNone/>
              <a:tabLst>
                <a:tab pos="533400" algn="l"/>
              </a:tabLst>
            </a:pPr>
            <a:r>
              <a:rPr lang="en-AU" sz="1400" i="1" spc="15" noProof="0" dirty="0" smtClean="0">
                <a:latin typeface="Calibri"/>
                <a:cs typeface="Calibri"/>
              </a:rPr>
              <a:t>G</a:t>
            </a:r>
            <a:r>
              <a:rPr lang="en-AU" sz="1400" i="1" spc="-20" noProof="0" dirty="0" smtClean="0">
                <a:latin typeface="Calibri"/>
                <a:cs typeface="Calibri"/>
              </a:rPr>
              <a:t>oog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0" noProof="0" dirty="0" smtClean="0">
                <a:latin typeface="Calibri"/>
                <a:cs typeface="Calibri"/>
              </a:rPr>
              <a:t> </a:t>
            </a:r>
            <a:r>
              <a:rPr lang="en-AU" sz="1400" i="1" spc="-85" noProof="0" dirty="0" smtClean="0">
                <a:latin typeface="Calibri"/>
                <a:cs typeface="Calibri"/>
              </a:rPr>
              <a:t>T</a:t>
            </a:r>
            <a:r>
              <a:rPr lang="en-AU" sz="1400" i="1" spc="5" noProof="0" dirty="0" smtClean="0">
                <a:latin typeface="Calibri"/>
                <a:cs typeface="Calibri"/>
              </a:rPr>
              <a:t>r</a:t>
            </a:r>
            <a:r>
              <a:rPr lang="en-AU" sz="1400" i="1" spc="-20" noProof="0" dirty="0" smtClean="0">
                <a:latin typeface="Calibri"/>
                <a:cs typeface="Calibri"/>
              </a:rPr>
              <a:t>an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14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35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smtClean="0">
                <a:latin typeface="Calibri"/>
                <a:cs typeface="Calibri"/>
              </a:rPr>
              <a:t>ba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noProof="0" dirty="0" smtClean="0">
                <a:latin typeface="Calibri"/>
                <a:cs typeface="Calibri"/>
              </a:rPr>
              <a:t>d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noProof="0" dirty="0" smtClean="0">
                <a:latin typeface="Calibri"/>
                <a:cs typeface="Calibri"/>
              </a:rPr>
              <a:t>n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-20" noProof="0" dirty="0" smtClean="0">
                <a:latin typeface="Calibri"/>
                <a:cs typeface="Calibri"/>
              </a:rPr>
              <a:t>n</a:t>
            </a:r>
            <a:r>
              <a:rPr lang="en-AU" sz="1400" i="1" noProof="0" dirty="0" smtClean="0">
                <a:latin typeface="Calibri"/>
                <a:cs typeface="Calibri"/>
              </a:rPr>
              <a:t>g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-25" noProof="0" dirty="0" smtClean="0">
                <a:latin typeface="Calibri"/>
                <a:cs typeface="Calibri"/>
              </a:rPr>
              <a:t>ll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noProof="0" dirty="0" smtClean="0">
                <a:latin typeface="Calibri"/>
                <a:cs typeface="Calibri"/>
              </a:rPr>
              <a:t>d</a:t>
            </a:r>
            <a:r>
              <a:rPr lang="en-AU" sz="1400" i="1" spc="-40" noProof="0" dirty="0" smtClean="0">
                <a:latin typeface="Calibri"/>
                <a:cs typeface="Calibri"/>
              </a:rPr>
              <a:t> </a:t>
            </a:r>
            <a:r>
              <a:rPr lang="en-AU" sz="1400" i="1" spc="25" noProof="0" dirty="0" smtClean="0">
                <a:latin typeface="Calibri"/>
                <a:cs typeface="Calibri"/>
              </a:rPr>
              <a:t>"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noProof="0" dirty="0" smtClean="0">
                <a:latin typeface="Calibri"/>
                <a:cs typeface="Calibri"/>
              </a:rPr>
              <a:t>l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-20" noProof="0" dirty="0" smtClean="0">
                <a:latin typeface="Calibri"/>
                <a:cs typeface="Calibri"/>
              </a:rPr>
              <a:t>n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14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5" noProof="0" dirty="0" smtClean="0">
                <a:latin typeface="Calibri"/>
                <a:cs typeface="Calibri"/>
              </a:rPr>
              <a:t>r</a:t>
            </a:r>
            <a:r>
              <a:rPr lang="en-AU" sz="1400" i="1" spc="-20" noProof="0" dirty="0" smtClean="0">
                <a:latin typeface="Calibri"/>
                <a:cs typeface="Calibri"/>
              </a:rPr>
              <a:t>an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-20" noProof="0" dirty="0" smtClean="0">
                <a:latin typeface="Calibri"/>
                <a:cs typeface="Calibri"/>
              </a:rPr>
              <a:t>on</a:t>
            </a:r>
            <a:r>
              <a:rPr lang="en-AU" sz="1400" i="1" spc="25" noProof="0" dirty="0" smtClean="0">
                <a:latin typeface="Calibri"/>
                <a:cs typeface="Calibri"/>
              </a:rPr>
              <a:t>"</a:t>
            </a:r>
            <a:r>
              <a:rPr lang="en-AU" sz="1400" i="1" noProof="0" dirty="0" smtClean="0">
                <a:latin typeface="Calibri"/>
                <a:cs typeface="Calibri"/>
              </a:rPr>
              <a:t>.</a:t>
            </a:r>
            <a:r>
              <a:rPr lang="en-AU" sz="1400" i="1" spc="30" noProof="0" dirty="0" smtClean="0">
                <a:latin typeface="Calibri"/>
                <a:cs typeface="Calibri"/>
              </a:rPr>
              <a:t> </a:t>
            </a:r>
            <a:r>
              <a:rPr lang="en-AU" sz="1400" i="1" spc="15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35" noProof="0" dirty="0" smtClean="0">
                <a:latin typeface="Calibri"/>
                <a:cs typeface="Calibri"/>
              </a:rPr>
              <a:t> 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20" noProof="0" dirty="0" smtClean="0">
                <a:latin typeface="Calibri"/>
                <a:cs typeface="Calibri"/>
              </a:rPr>
              <a:t>an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35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ha</a:t>
            </a:r>
            <a:r>
              <a:rPr lang="en-AU" sz="1400" i="1" noProof="0" dirty="0" smtClean="0">
                <a:latin typeface="Calibri"/>
                <a:cs typeface="Calibri"/>
              </a:rPr>
              <a:t>t</a:t>
            </a:r>
            <a:r>
              <a:rPr lang="en-AU" sz="1400" i="1" spc="1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noProof="0" dirty="0" smtClean="0">
                <a:latin typeface="Calibri"/>
                <a:cs typeface="Calibri"/>
              </a:rPr>
              <a:t>y </a:t>
            </a:r>
            <a:r>
              <a:rPr lang="en-AU" sz="1400" i="1" spc="-20" noProof="0" dirty="0" smtClean="0">
                <a:latin typeface="Calibri"/>
                <a:cs typeface="Calibri"/>
              </a:rPr>
              <a:t>ga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5" noProof="0" dirty="0" smtClean="0">
                <a:latin typeface="Calibri"/>
                <a:cs typeface="Calibri"/>
              </a:rPr>
              <a:t>r</a:t>
            </a:r>
            <a:r>
              <a:rPr lang="en-AU" sz="1400" i="1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a</a:t>
            </a:r>
            <a:r>
              <a:rPr lang="en-AU" sz="1400" b="1" i="1" noProof="0" dirty="0" smtClean="0">
                <a:latin typeface="Calibri"/>
                <a:cs typeface="Calibri"/>
              </a:rPr>
              <a:t>s</a:t>
            </a:r>
            <a:r>
              <a:rPr lang="en-AU" sz="1400" b="1" i="1" spc="30" noProof="0" dirty="0" smtClean="0">
                <a:latin typeface="Calibri"/>
                <a:cs typeface="Calibri"/>
              </a:rPr>
              <a:t> </a:t>
            </a:r>
            <a:r>
              <a:rPr lang="en-AU" sz="1400" b="1" i="1" spc="-30" noProof="0" dirty="0" smtClean="0">
                <a:latin typeface="Calibri"/>
                <a:cs typeface="Calibri"/>
              </a:rPr>
              <a:t>m</a:t>
            </a:r>
            <a:r>
              <a:rPr lang="en-AU" sz="1400" b="1" i="1" spc="-40" noProof="0" dirty="0" smtClean="0">
                <a:latin typeface="Calibri"/>
                <a:cs typeface="Calibri"/>
              </a:rPr>
              <a:t>u</a:t>
            </a:r>
            <a:r>
              <a:rPr lang="en-AU" sz="1400" b="1" i="1" spc="10" noProof="0" dirty="0" smtClean="0">
                <a:latin typeface="Calibri"/>
                <a:cs typeface="Calibri"/>
              </a:rPr>
              <a:t>c</a:t>
            </a:r>
            <a:r>
              <a:rPr lang="en-AU" sz="1400" b="1" i="1" noProof="0" dirty="0" smtClean="0">
                <a:latin typeface="Calibri"/>
                <a:cs typeface="Calibri"/>
              </a:rPr>
              <a:t>h</a:t>
            </a:r>
            <a:r>
              <a:rPr lang="en-AU" sz="1400" b="1" i="1" spc="45" noProof="0" dirty="0" smtClean="0">
                <a:latin typeface="Calibri"/>
                <a:cs typeface="Calibri"/>
              </a:rPr>
              <a:t> </a:t>
            </a:r>
            <a:r>
              <a:rPr lang="en-AU" sz="1400" b="1" i="1" noProof="0" dirty="0" smtClean="0">
                <a:latin typeface="Calibri"/>
                <a:cs typeface="Calibri"/>
              </a:rPr>
              <a:t>t</a:t>
            </a:r>
            <a:r>
              <a:rPr lang="en-AU" sz="1400" b="1" i="1" spc="10" noProof="0" dirty="0" smtClean="0">
                <a:latin typeface="Calibri"/>
                <a:cs typeface="Calibri"/>
              </a:rPr>
              <a:t>e</a:t>
            </a:r>
            <a:r>
              <a:rPr lang="en-AU" sz="1400" b="1" i="1" spc="-45" noProof="0" dirty="0" smtClean="0">
                <a:latin typeface="Calibri"/>
                <a:cs typeface="Calibri"/>
              </a:rPr>
              <a:t>x</a:t>
            </a:r>
            <a:r>
              <a:rPr lang="en-AU" sz="1400" b="1" i="1" spc="-5" noProof="0" dirty="0" smtClean="0">
                <a:latin typeface="Calibri"/>
                <a:cs typeface="Calibri"/>
              </a:rPr>
              <a:t>t </a:t>
            </a:r>
            <a:r>
              <a:rPr lang="en-AU" sz="1400" b="1" i="1" spc="-45" noProof="0" dirty="0" smtClean="0">
                <a:latin typeface="Calibri"/>
                <a:cs typeface="Calibri"/>
              </a:rPr>
              <a:t>a</a:t>
            </a:r>
            <a:r>
              <a:rPr lang="en-AU" sz="1400" b="1" i="1" noProof="0" dirty="0" smtClean="0">
                <a:latin typeface="Calibri"/>
                <a:cs typeface="Calibri"/>
              </a:rPr>
              <a:t>s</a:t>
            </a:r>
            <a:r>
              <a:rPr lang="en-AU" sz="1400" b="1" i="1" spc="30" noProof="0" dirty="0" smtClean="0">
                <a:latin typeface="Calibri"/>
                <a:cs typeface="Calibri"/>
              </a:rPr>
              <a:t> </a:t>
            </a:r>
            <a:r>
              <a:rPr lang="en-AU" sz="1400" b="1" i="1" noProof="0" dirty="0" smtClean="0">
                <a:latin typeface="Calibri"/>
                <a:cs typeface="Calibri"/>
              </a:rPr>
              <a:t>t</a:t>
            </a:r>
            <a:r>
              <a:rPr lang="en-AU" sz="1400" b="1" i="1" spc="-40" noProof="0" dirty="0" smtClean="0">
                <a:latin typeface="Calibri"/>
                <a:cs typeface="Calibri"/>
              </a:rPr>
              <a:t>h</a:t>
            </a:r>
            <a:r>
              <a:rPr lang="en-AU" sz="1400" b="1" i="1" spc="10" noProof="0" dirty="0" smtClean="0">
                <a:latin typeface="Calibri"/>
                <a:cs typeface="Calibri"/>
              </a:rPr>
              <a:t>e</a:t>
            </a:r>
            <a:r>
              <a:rPr lang="en-AU" sz="1400" b="1" i="1" noProof="0" dirty="0" smtClean="0">
                <a:latin typeface="Calibri"/>
                <a:cs typeface="Calibri"/>
              </a:rPr>
              <a:t>y</a:t>
            </a:r>
            <a:r>
              <a:rPr lang="en-AU" sz="1400" b="1" i="1" spc="-75" noProof="0" dirty="0" smtClean="0">
                <a:latin typeface="Calibri"/>
                <a:cs typeface="Calibri"/>
              </a:rPr>
              <a:t> </a:t>
            </a:r>
            <a:r>
              <a:rPr lang="en-AU" sz="1400" b="1" i="1" spc="10" noProof="0" dirty="0" smtClean="0">
                <a:latin typeface="Calibri"/>
                <a:cs typeface="Calibri"/>
              </a:rPr>
              <a:t>c</a:t>
            </a:r>
            <a:r>
              <a:rPr lang="en-AU" sz="1400" b="1" i="1" spc="-40" noProof="0" dirty="0" smtClean="0">
                <a:latin typeface="Calibri"/>
                <a:cs typeface="Calibri"/>
              </a:rPr>
              <a:t>a</a:t>
            </a:r>
            <a:r>
              <a:rPr lang="en-AU" sz="1400" b="1" i="1" noProof="0" dirty="0" smtClean="0">
                <a:latin typeface="Calibri"/>
                <a:cs typeface="Calibri"/>
              </a:rPr>
              <a:t>n</a:t>
            </a:r>
            <a:r>
              <a:rPr lang="en-AU" sz="1400" b="1" i="1" spc="45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f</a:t>
            </a:r>
            <a:r>
              <a:rPr lang="en-AU" sz="1400" b="1" i="1" spc="-50" noProof="0" dirty="0" smtClean="0">
                <a:latin typeface="Calibri"/>
                <a:cs typeface="Calibri"/>
              </a:rPr>
              <a:t>i</a:t>
            </a:r>
            <a:r>
              <a:rPr lang="en-AU" sz="1400" b="1" i="1" spc="-40" noProof="0" dirty="0" smtClean="0">
                <a:latin typeface="Calibri"/>
                <a:cs typeface="Calibri"/>
              </a:rPr>
              <a:t>n</a:t>
            </a:r>
            <a:r>
              <a:rPr lang="en-AU" sz="1400" b="1" i="1" spc="-5" noProof="0" dirty="0" smtClean="0">
                <a:latin typeface="Calibri"/>
                <a:cs typeface="Calibri"/>
              </a:rPr>
              <a:t>d</a:t>
            </a:r>
            <a:r>
              <a:rPr lang="en-AU" sz="1400" b="1" i="1" spc="14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ha</a:t>
            </a:r>
            <a:r>
              <a:rPr lang="en-AU" sz="1400" i="1" noProof="0" dirty="0" smtClean="0">
                <a:latin typeface="Calibri"/>
                <a:cs typeface="Calibri"/>
              </a:rPr>
              <a:t>t</a:t>
            </a:r>
            <a:r>
              <a:rPr lang="en-AU" sz="1400" i="1" spc="10" noProof="0" dirty="0" smtClean="0">
                <a:latin typeface="Calibri"/>
                <a:cs typeface="Calibri"/>
              </a:rPr>
              <a:t> </a:t>
            </a:r>
            <a:r>
              <a:rPr lang="en-AU" sz="1400" i="1" spc="-45" noProof="0" dirty="0" smtClean="0">
                <a:latin typeface="Calibri"/>
                <a:cs typeface="Calibri"/>
              </a:rPr>
              <a:t>s</a:t>
            </a:r>
            <a:r>
              <a:rPr lang="en-AU" sz="1400" i="1" spc="25" noProof="0" dirty="0" smtClean="0">
                <a:latin typeface="Calibri"/>
                <a:cs typeface="Calibri"/>
              </a:rPr>
              <a:t>ee</a:t>
            </a:r>
            <a:r>
              <a:rPr lang="en-AU" sz="1400" i="1" spc="-15" noProof="0" dirty="0" smtClean="0">
                <a:latin typeface="Calibri"/>
                <a:cs typeface="Calibri"/>
              </a:rPr>
              <a:t>m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-65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noProof="0" dirty="0" smtClean="0">
                <a:latin typeface="Calibri"/>
                <a:cs typeface="Calibri"/>
              </a:rPr>
              <a:t>o</a:t>
            </a:r>
            <a:r>
              <a:rPr lang="en-AU" sz="1400" i="1" spc="-35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smtClean="0">
                <a:latin typeface="Calibri"/>
                <a:cs typeface="Calibri"/>
              </a:rPr>
              <a:t>b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5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smtClean="0">
                <a:latin typeface="Calibri"/>
                <a:cs typeface="Calibri"/>
              </a:rPr>
              <a:t>pa</a:t>
            </a:r>
            <a:r>
              <a:rPr lang="en-AU" sz="1400" i="1" spc="10" noProof="0" dirty="0" smtClean="0">
                <a:latin typeface="Calibri"/>
                <a:cs typeface="Calibri"/>
              </a:rPr>
              <a:t>r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-25" noProof="0" dirty="0" smtClean="0">
                <a:latin typeface="Calibri"/>
                <a:cs typeface="Calibri"/>
              </a:rPr>
              <a:t>ll</a:t>
            </a:r>
            <a:r>
              <a:rPr lang="en-AU" sz="1400" i="1" spc="30" noProof="0" dirty="0" smtClean="0">
                <a:latin typeface="Calibri"/>
                <a:cs typeface="Calibri"/>
              </a:rPr>
              <a:t>e</a:t>
            </a:r>
            <a:r>
              <a:rPr lang="en-AU" sz="1400" i="1" noProof="0" dirty="0" smtClean="0">
                <a:latin typeface="Calibri"/>
                <a:cs typeface="Calibri"/>
              </a:rPr>
              <a:t>l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err="1" smtClean="0">
                <a:latin typeface="Calibri"/>
                <a:cs typeface="Calibri"/>
              </a:rPr>
              <a:t>b</a:t>
            </a:r>
            <a:r>
              <a:rPr lang="en-AU" sz="1400" i="1" spc="25" noProof="0" dirty="0" err="1" smtClean="0">
                <a:latin typeface="Calibri"/>
                <a:cs typeface="Calibri"/>
              </a:rPr>
              <a:t>et</a:t>
            </a:r>
            <a:r>
              <a:rPr lang="en-AU" sz="1400" i="1" spc="-10" noProof="0" dirty="0" err="1" smtClean="0">
                <a:latin typeface="Calibri"/>
                <a:cs typeface="Calibri"/>
              </a:rPr>
              <a:t>w</a:t>
            </a:r>
            <a:r>
              <a:rPr lang="en-AU" sz="1400" i="1" spc="25" noProof="0" dirty="0" err="1" smtClean="0">
                <a:latin typeface="Calibri"/>
                <a:cs typeface="Calibri"/>
              </a:rPr>
              <a:t>ee</a:t>
            </a:r>
            <a:r>
              <a:rPr lang="en-AU" sz="1400" i="1" spc="175" noProof="0" dirty="0" err="1" smtClean="0">
                <a:latin typeface="Calibri"/>
                <a:cs typeface="Calibri"/>
              </a:rPr>
              <a:t>n</a:t>
            </a:r>
            <a:r>
              <a:rPr lang="en-AU" sz="1400" i="1" spc="30" noProof="0" dirty="0" err="1" smtClean="0">
                <a:latin typeface="Calibri"/>
                <a:cs typeface="Calibri"/>
              </a:rPr>
              <a:t>t</a:t>
            </a:r>
            <a:r>
              <a:rPr lang="en-AU" sz="1400" i="1" spc="-10" noProof="0" dirty="0" err="1" smtClean="0">
                <a:latin typeface="Calibri"/>
                <a:cs typeface="Calibri"/>
              </a:rPr>
              <a:t>w</a:t>
            </a:r>
            <a:r>
              <a:rPr lang="en-AU" sz="1400" i="1" noProof="0" dirty="0" err="1" smtClean="0">
                <a:latin typeface="Calibri"/>
                <a:cs typeface="Calibri"/>
              </a:rPr>
              <a:t>o</a:t>
            </a:r>
            <a:r>
              <a:rPr lang="en-AU" sz="1400" i="1" spc="-35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-20" noProof="0" dirty="0" smtClean="0">
                <a:latin typeface="Calibri"/>
                <a:cs typeface="Calibri"/>
              </a:rPr>
              <a:t>anguag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5" noProof="0" dirty="0" smtClean="0">
                <a:latin typeface="Calibri"/>
                <a:cs typeface="Calibri"/>
              </a:rPr>
              <a:t>,</a:t>
            </a:r>
            <a:r>
              <a:rPr lang="en-AU" sz="1400" i="1" noProof="0" dirty="0" smtClean="0">
                <a:latin typeface="Calibri"/>
                <a:cs typeface="Calibri"/>
              </a:rPr>
              <a:t> </a:t>
            </a:r>
            <a:r>
              <a:rPr lang="en-AU" sz="1400" i="1" spc="-85" noProof="0" dirty="0" smtClean="0">
                <a:latin typeface="Calibri"/>
                <a:cs typeface="Calibri"/>
              </a:rPr>
              <a:t> </a:t>
            </a:r>
            <a:r>
              <a:rPr lang="en-AU" sz="1400" i="1" spc="-20" noProof="0" dirty="0" smtClean="0">
                <a:latin typeface="Calibri"/>
                <a:cs typeface="Calibri"/>
              </a:rPr>
              <a:t>an</a:t>
            </a:r>
            <a:r>
              <a:rPr lang="en-AU" sz="1400" i="1" noProof="0" dirty="0" smtClean="0">
                <a:latin typeface="Calibri"/>
                <a:cs typeface="Calibri"/>
              </a:rPr>
              <a:t>d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5" noProof="0" dirty="0" smtClean="0">
                <a:latin typeface="Calibri"/>
                <a:cs typeface="Calibri"/>
              </a:rPr>
              <a:t>n</a:t>
            </a:r>
            <a:r>
              <a:rPr lang="en-AU" sz="1400" i="1" spc="-4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25" noProof="0" dirty="0" smtClean="0">
                <a:latin typeface="Calibri"/>
                <a:cs typeface="Calibri"/>
              </a:rPr>
              <a:t>ey</a:t>
            </a:r>
            <a:r>
              <a:rPr lang="en-AU" sz="1400" i="1" spc="30" noProof="0" dirty="0" smtClean="0">
                <a:latin typeface="Calibri"/>
                <a:cs typeface="Calibri"/>
              </a:rPr>
              <a:t> </a:t>
            </a:r>
            <a:r>
              <a:rPr lang="en-AU" sz="1400" i="1" spc="5" noProof="0" dirty="0" smtClean="0">
                <a:latin typeface="Calibri"/>
                <a:cs typeface="Calibri"/>
              </a:rPr>
              <a:t>c</a:t>
            </a:r>
            <a:r>
              <a:rPr lang="en-AU" sz="1400" i="1" spc="10" noProof="0" dirty="0" smtClean="0">
                <a:latin typeface="Calibri"/>
                <a:cs typeface="Calibri"/>
              </a:rPr>
              <a:t>r</a:t>
            </a:r>
            <a:r>
              <a:rPr lang="en-AU" sz="1400" i="1" spc="-25" noProof="0" dirty="0" smtClean="0">
                <a:latin typeface="Calibri"/>
                <a:cs typeface="Calibri"/>
              </a:rPr>
              <a:t>un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noProof="0" dirty="0" smtClean="0">
                <a:latin typeface="Calibri"/>
                <a:cs typeface="Calibri"/>
              </a:rPr>
              <a:t>h</a:t>
            </a:r>
            <a:r>
              <a:rPr lang="en-AU" sz="1400" i="1" spc="-4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spc="-5" noProof="0" dirty="0" smtClean="0">
                <a:latin typeface="Calibri"/>
                <a:cs typeface="Calibri"/>
              </a:rPr>
              <a:t>r</a:t>
            </a:r>
            <a:r>
              <a:rPr lang="en-AU" sz="1400" i="1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da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noProof="0" dirty="0" smtClean="0">
                <a:latin typeface="Calibri"/>
                <a:cs typeface="Calibri"/>
              </a:rPr>
              <a:t>a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noProof="0" dirty="0" smtClean="0">
                <a:latin typeface="Calibri"/>
                <a:cs typeface="Calibri"/>
              </a:rPr>
              <a:t>o</a:t>
            </a:r>
            <a:r>
              <a:rPr lang="en-AU" sz="1400" i="1" spc="-140" noProof="0" dirty="0" smtClean="0">
                <a:latin typeface="Calibri"/>
                <a:cs typeface="Calibri"/>
              </a:rPr>
              <a:t> </a:t>
            </a:r>
            <a:r>
              <a:rPr lang="en-AU" sz="1400" i="1" spc="-30" noProof="0" dirty="0" smtClean="0">
                <a:latin typeface="Calibri"/>
                <a:cs typeface="Calibri"/>
              </a:rPr>
              <a:t>f</a:t>
            </a:r>
            <a:r>
              <a:rPr lang="en-AU" sz="1400" i="1" spc="-25" noProof="0" dirty="0" smtClean="0">
                <a:latin typeface="Calibri"/>
                <a:cs typeface="Calibri"/>
              </a:rPr>
              <a:t>in</a:t>
            </a:r>
            <a:r>
              <a:rPr lang="en-AU" sz="1400" i="1" noProof="0" dirty="0" smtClean="0">
                <a:latin typeface="Calibri"/>
                <a:cs typeface="Calibri"/>
              </a:rPr>
              <a:t>d </a:t>
            </a:r>
            <a:r>
              <a:rPr lang="en-AU" sz="1400" i="1" spc="-155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-90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li</a:t>
            </a:r>
            <a:r>
              <a:rPr lang="en-AU" sz="1400" i="1" spc="-45" noProof="0" dirty="0" smtClean="0">
                <a:latin typeface="Calibri"/>
                <a:cs typeface="Calibri"/>
              </a:rPr>
              <a:t>k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25" noProof="0" dirty="0" smtClean="0">
                <a:latin typeface="Calibri"/>
                <a:cs typeface="Calibri"/>
              </a:rPr>
              <a:t>lih</a:t>
            </a:r>
            <a:r>
              <a:rPr lang="en-AU" sz="1400" i="1" spc="-20" noProof="0" dirty="0" smtClean="0">
                <a:latin typeface="Calibri"/>
                <a:cs typeface="Calibri"/>
              </a:rPr>
              <a:t>oo</a:t>
            </a:r>
            <a:r>
              <a:rPr lang="en-AU" sz="1400" i="1" noProof="0" dirty="0" smtClean="0">
                <a:latin typeface="Calibri"/>
                <a:cs typeface="Calibri"/>
              </a:rPr>
              <a:t>d </a:t>
            </a:r>
            <a:r>
              <a:rPr lang="en-AU" sz="1400" i="1" spc="-155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ha</a:t>
            </a:r>
            <a:r>
              <a:rPr lang="en-AU" sz="1400" i="1" noProof="0" dirty="0" smtClean="0">
                <a:latin typeface="Calibri"/>
                <a:cs typeface="Calibri"/>
              </a:rPr>
              <a:t>t</a:t>
            </a:r>
            <a:r>
              <a:rPr lang="en-AU" sz="1400" i="1" spc="15" noProof="0" dirty="0" smtClean="0">
                <a:latin typeface="Calibri"/>
                <a:cs typeface="Calibri"/>
              </a:rPr>
              <a:t> 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hin</a:t>
            </a:r>
            <a:r>
              <a:rPr lang="en-AU" sz="1400" i="1" noProof="0" dirty="0" smtClean="0">
                <a:latin typeface="Calibri"/>
                <a:cs typeface="Calibri"/>
              </a:rPr>
              <a:t>g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noProof="0" dirty="0" smtClean="0">
                <a:latin typeface="Calibri"/>
                <a:cs typeface="Calibri"/>
              </a:rPr>
              <a:t>n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10" noProof="0" dirty="0" smtClean="0">
                <a:latin typeface="Calibri"/>
                <a:cs typeface="Calibri"/>
              </a:rPr>
              <a:t>L</a:t>
            </a:r>
            <a:r>
              <a:rPr lang="en-AU" sz="1400" i="1" spc="-25" noProof="0" dirty="0" smtClean="0">
                <a:latin typeface="Calibri"/>
                <a:cs typeface="Calibri"/>
              </a:rPr>
              <a:t>anguag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10" noProof="0" dirty="0" smtClean="0">
                <a:latin typeface="Calibri"/>
                <a:cs typeface="Calibri"/>
              </a:rPr>
              <a:t> </a:t>
            </a:r>
            <a:r>
              <a:rPr lang="en-AU" sz="1400" i="1" spc="-5" noProof="0" dirty="0" smtClean="0">
                <a:latin typeface="Calibri"/>
                <a:cs typeface="Calibri"/>
              </a:rPr>
              <a:t>A</a:t>
            </a:r>
            <a:r>
              <a:rPr lang="en-AU" sz="1400" i="1" spc="-30" noProof="0" dirty="0" smtClean="0">
                <a:latin typeface="Calibri"/>
                <a:cs typeface="Calibri"/>
              </a:rPr>
              <a:t> 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10" noProof="0" dirty="0" smtClean="0">
                <a:latin typeface="Calibri"/>
                <a:cs typeface="Calibri"/>
              </a:rPr>
              <a:t>rr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5" noProof="0" dirty="0" smtClean="0">
                <a:latin typeface="Calibri"/>
                <a:cs typeface="Calibri"/>
              </a:rPr>
              <a:t>p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25" noProof="0" dirty="0" smtClean="0">
                <a:latin typeface="Calibri"/>
                <a:cs typeface="Calibri"/>
              </a:rPr>
              <a:t>nd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35" noProof="0" dirty="0" smtClean="0">
                <a:latin typeface="Calibri"/>
                <a:cs typeface="Calibri"/>
              </a:rPr>
              <a:t> 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noProof="0" dirty="0" smtClean="0">
                <a:latin typeface="Calibri"/>
                <a:cs typeface="Calibri"/>
              </a:rPr>
              <a:t>o</a:t>
            </a:r>
            <a:r>
              <a:rPr lang="en-AU" sz="1400" i="1" spc="-35" noProof="0" dirty="0" smtClean="0">
                <a:latin typeface="Calibri"/>
                <a:cs typeface="Calibri"/>
              </a:rPr>
              <a:t> 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hin</a:t>
            </a:r>
            <a:r>
              <a:rPr lang="en-AU" sz="1400" i="1" noProof="0" dirty="0" smtClean="0">
                <a:latin typeface="Calibri"/>
                <a:cs typeface="Calibri"/>
              </a:rPr>
              <a:t>g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noProof="0" dirty="0" smtClean="0">
                <a:latin typeface="Calibri"/>
                <a:cs typeface="Calibri"/>
              </a:rPr>
              <a:t>n</a:t>
            </a:r>
            <a:r>
              <a:rPr lang="en-AU" sz="1400" i="1" spc="60" noProof="0" dirty="0" smtClean="0">
                <a:latin typeface="Calibri"/>
                <a:cs typeface="Calibri"/>
              </a:rPr>
              <a:t> </a:t>
            </a:r>
            <a:r>
              <a:rPr lang="en-AU" sz="1400" i="1" spc="10" noProof="0" dirty="0" smtClean="0">
                <a:latin typeface="Calibri"/>
                <a:cs typeface="Calibri"/>
              </a:rPr>
              <a:t>L</a:t>
            </a:r>
            <a:r>
              <a:rPr lang="en-AU" sz="1400" i="1" spc="-25" noProof="0" dirty="0" smtClean="0">
                <a:latin typeface="Calibri"/>
                <a:cs typeface="Calibri"/>
              </a:rPr>
              <a:t>anguage</a:t>
            </a:r>
            <a:r>
              <a:rPr lang="en-AU" sz="1400" i="1" spc="-5" noProof="0" dirty="0" smtClean="0">
                <a:latin typeface="Calibri"/>
                <a:cs typeface="Calibri"/>
              </a:rPr>
              <a:t> </a:t>
            </a:r>
            <a:r>
              <a:rPr lang="en-AU" sz="1400" i="1" spc="35" noProof="0" dirty="0" smtClean="0">
                <a:latin typeface="Calibri"/>
                <a:cs typeface="Calibri"/>
              </a:rPr>
              <a:t>B</a:t>
            </a:r>
            <a:r>
              <a:rPr lang="en-AU" sz="1400" i="1" noProof="0" dirty="0" smtClean="0">
                <a:latin typeface="Calibri"/>
                <a:cs typeface="Calibri"/>
              </a:rPr>
              <a:t>.</a:t>
            </a:r>
            <a:r>
              <a:rPr lang="en-AU" sz="1400" i="1" spc="-75" noProof="0" dirty="0" smtClean="0">
                <a:latin typeface="Calibri"/>
                <a:cs typeface="Calibri"/>
              </a:rPr>
              <a:t> </a:t>
            </a:r>
            <a:r>
              <a:rPr lang="en-AU" sz="1400" i="1" spc="15" noProof="0" dirty="0" smtClean="0">
                <a:latin typeface="Calibri"/>
                <a:cs typeface="Calibri"/>
              </a:rPr>
              <a:t>T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-25" noProof="0" dirty="0" smtClean="0">
                <a:latin typeface="Calibri"/>
                <a:cs typeface="Calibri"/>
              </a:rPr>
              <a:t>i</a:t>
            </a:r>
            <a:r>
              <a:rPr lang="en-AU" sz="1400" i="1" noProof="0" dirty="0" smtClean="0">
                <a:latin typeface="Calibri"/>
                <a:cs typeface="Calibri"/>
              </a:rPr>
              <a:t>s</a:t>
            </a:r>
            <a:r>
              <a:rPr lang="en-AU" sz="1400" i="1" spc="35" noProof="0" dirty="0" smtClean="0">
                <a:latin typeface="Calibri"/>
                <a:cs typeface="Calibri"/>
              </a:rPr>
              <a:t> </a:t>
            </a:r>
            <a:r>
              <a:rPr lang="en-AU" sz="1400" i="1" spc="-15" noProof="0" dirty="0" smtClean="0">
                <a:latin typeface="Calibri"/>
                <a:cs typeface="Calibri"/>
              </a:rPr>
              <a:t>m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30" noProof="0" dirty="0" smtClean="0">
                <a:latin typeface="Calibri"/>
                <a:cs typeface="Calibri"/>
              </a:rPr>
              <a:t>t</a:t>
            </a:r>
            <a:r>
              <a:rPr lang="en-AU" sz="1400" i="1" spc="-25" noProof="0" dirty="0" smtClean="0">
                <a:latin typeface="Calibri"/>
                <a:cs typeface="Calibri"/>
              </a:rPr>
              <a:t>h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noProof="0" dirty="0" smtClean="0">
                <a:latin typeface="Calibri"/>
                <a:cs typeface="Calibri"/>
              </a:rPr>
              <a:t>d</a:t>
            </a:r>
            <a:r>
              <a:rPr lang="en-AU" sz="1400" i="1" spc="-35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w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spc="5" noProof="0" dirty="0" smtClean="0">
                <a:latin typeface="Calibri"/>
                <a:cs typeface="Calibri"/>
              </a:rPr>
              <a:t>r</a:t>
            </a:r>
            <a:r>
              <a:rPr lang="en-AU" sz="1400" b="1" i="1" spc="25" noProof="0" dirty="0" smtClean="0">
                <a:latin typeface="Calibri"/>
                <a:cs typeface="Calibri"/>
              </a:rPr>
              <a:t>k</a:t>
            </a:r>
            <a:r>
              <a:rPr lang="en-AU" sz="1400" b="1" i="1" noProof="0" dirty="0" smtClean="0">
                <a:latin typeface="Calibri"/>
                <a:cs typeface="Calibri"/>
              </a:rPr>
              <a:t>s</a:t>
            </a:r>
            <a:r>
              <a:rPr lang="en-AU" sz="1400" b="1" i="1" spc="30" noProof="0" dirty="0" smtClean="0">
                <a:latin typeface="Calibri"/>
                <a:cs typeface="Calibri"/>
              </a:rPr>
              <a:t> </a:t>
            </a:r>
            <a:r>
              <a:rPr lang="en-AU" sz="1400" b="1" i="1" noProof="0" dirty="0" smtClean="0">
                <a:latin typeface="Calibri"/>
                <a:cs typeface="Calibri"/>
              </a:rPr>
              <a:t>to</a:t>
            </a:r>
            <a:r>
              <a:rPr lang="en-AU" sz="1400" b="1" i="1" spc="45" noProof="0" dirty="0" smtClean="0">
                <a:latin typeface="Calibri"/>
                <a:cs typeface="Calibri"/>
              </a:rPr>
              <a:t> s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spc="-35" noProof="0" dirty="0" smtClean="0">
                <a:latin typeface="Calibri"/>
                <a:cs typeface="Calibri"/>
              </a:rPr>
              <a:t>m</a:t>
            </a:r>
            <a:r>
              <a:rPr lang="en-AU" sz="1400" b="1" i="1" noProof="0" dirty="0" smtClean="0">
                <a:latin typeface="Calibri"/>
                <a:cs typeface="Calibri"/>
              </a:rPr>
              <a:t>e</a:t>
            </a:r>
            <a:r>
              <a:rPr lang="en-AU" sz="1400" b="1" i="1" spc="-5" noProof="0" dirty="0" smtClean="0">
                <a:latin typeface="Calibri"/>
                <a:cs typeface="Calibri"/>
              </a:rPr>
              <a:t> </a:t>
            </a:r>
            <a:r>
              <a:rPr lang="en-AU" sz="1400" b="1" i="1" spc="10" noProof="0" dirty="0" smtClean="0">
                <a:latin typeface="Calibri"/>
                <a:cs typeface="Calibri"/>
              </a:rPr>
              <a:t>e</a:t>
            </a:r>
            <a:r>
              <a:rPr lang="en-AU" sz="1400" b="1" i="1" spc="-45" noProof="0" dirty="0" smtClean="0">
                <a:latin typeface="Calibri"/>
                <a:cs typeface="Calibri"/>
              </a:rPr>
              <a:t>x</a:t>
            </a:r>
            <a:r>
              <a:rPr lang="en-AU" sz="1400" b="1" i="1" spc="10" noProof="0" dirty="0" smtClean="0">
                <a:latin typeface="Calibri"/>
                <a:cs typeface="Calibri"/>
              </a:rPr>
              <a:t>te</a:t>
            </a:r>
            <a:r>
              <a:rPr lang="en-AU" sz="1400" b="1" i="1" spc="-40" noProof="0" dirty="0" smtClean="0">
                <a:latin typeface="Calibri"/>
                <a:cs typeface="Calibri"/>
              </a:rPr>
              <a:t>n</a:t>
            </a:r>
            <a:r>
              <a:rPr lang="en-AU" sz="1400" b="1" i="1" spc="-5" noProof="0" dirty="0" smtClean="0">
                <a:latin typeface="Calibri"/>
                <a:cs typeface="Calibri"/>
              </a:rPr>
              <a:t>t </a:t>
            </a:r>
            <a:r>
              <a:rPr lang="en-AU" sz="1400" b="1" i="1" spc="-45" noProof="0" dirty="0" smtClean="0">
                <a:latin typeface="Calibri"/>
                <a:cs typeface="Calibri"/>
              </a:rPr>
              <a:t>f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noProof="0" dirty="0" smtClean="0">
                <a:latin typeface="Calibri"/>
                <a:cs typeface="Calibri"/>
              </a:rPr>
              <a:t>r</a:t>
            </a:r>
            <a:r>
              <a:rPr lang="en-AU" sz="1400" b="1" i="1" spc="-10" noProof="0" dirty="0" smtClean="0">
                <a:latin typeface="Calibri"/>
                <a:cs typeface="Calibri"/>
              </a:rPr>
              <a:t> </a:t>
            </a:r>
            <a:r>
              <a:rPr lang="en-AU" sz="1400" b="1" i="1" spc="-50" noProof="0" dirty="0" smtClean="0">
                <a:latin typeface="Calibri"/>
                <a:cs typeface="Calibri"/>
              </a:rPr>
              <a:t>l</a:t>
            </a:r>
            <a:r>
              <a:rPr lang="en-AU" sz="1400" b="1" i="1" spc="-45" noProof="0" dirty="0" smtClean="0">
                <a:latin typeface="Calibri"/>
                <a:cs typeface="Calibri"/>
              </a:rPr>
              <a:t>a</a:t>
            </a:r>
            <a:r>
              <a:rPr lang="en-AU" sz="1400" b="1" i="1" spc="-40" noProof="0" dirty="0" smtClean="0">
                <a:latin typeface="Calibri"/>
                <a:cs typeface="Calibri"/>
              </a:rPr>
              <a:t>n</a:t>
            </a:r>
            <a:r>
              <a:rPr lang="en-AU" sz="1400" b="1" i="1" spc="-45" noProof="0" dirty="0" smtClean="0">
                <a:latin typeface="Calibri"/>
                <a:cs typeface="Calibri"/>
              </a:rPr>
              <a:t>g</a:t>
            </a:r>
            <a:r>
              <a:rPr lang="en-AU" sz="1400" b="1" i="1" spc="-40" noProof="0" dirty="0" smtClean="0">
                <a:latin typeface="Calibri"/>
                <a:cs typeface="Calibri"/>
              </a:rPr>
              <a:t>u</a:t>
            </a:r>
            <a:r>
              <a:rPr lang="en-AU" sz="1400" b="1" i="1" spc="-45" noProof="0" dirty="0" smtClean="0">
                <a:latin typeface="Calibri"/>
                <a:cs typeface="Calibri"/>
              </a:rPr>
              <a:t>ag</a:t>
            </a:r>
            <a:r>
              <a:rPr lang="en-AU" sz="1400" b="1" i="1" noProof="0" dirty="0" smtClean="0">
                <a:latin typeface="Calibri"/>
                <a:cs typeface="Calibri"/>
              </a:rPr>
              <a:t>e </a:t>
            </a:r>
            <a:r>
              <a:rPr lang="en-AU" sz="1400" b="1" i="1" spc="-25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pa</a:t>
            </a:r>
            <a:r>
              <a:rPr lang="en-AU" sz="1400" b="1" i="1" spc="-50" noProof="0" dirty="0" smtClean="0">
                <a:latin typeface="Calibri"/>
                <a:cs typeface="Calibri"/>
              </a:rPr>
              <a:t>i</a:t>
            </a:r>
            <a:r>
              <a:rPr lang="en-AU" sz="1400" b="1" i="1" spc="5" noProof="0" dirty="0" smtClean="0">
                <a:latin typeface="Calibri"/>
                <a:cs typeface="Calibri"/>
              </a:rPr>
              <a:t>r</a:t>
            </a:r>
            <a:r>
              <a:rPr lang="en-AU" sz="1400" b="1" i="1" noProof="0" dirty="0" smtClean="0">
                <a:latin typeface="Calibri"/>
                <a:cs typeface="Calibri"/>
              </a:rPr>
              <a:t>s</a:t>
            </a:r>
            <a:r>
              <a:rPr lang="en-AU" sz="1400" b="1" i="1" spc="130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w</a:t>
            </a:r>
            <a:r>
              <a:rPr lang="en-AU" sz="1400" b="1" i="1" spc="-40" noProof="0" dirty="0" smtClean="0">
                <a:latin typeface="Calibri"/>
                <a:cs typeface="Calibri"/>
              </a:rPr>
              <a:t>h</a:t>
            </a:r>
            <a:r>
              <a:rPr lang="en-AU" sz="1400" b="1" i="1" spc="10" noProof="0" dirty="0" smtClean="0">
                <a:latin typeface="Calibri"/>
                <a:cs typeface="Calibri"/>
              </a:rPr>
              <a:t>e</a:t>
            </a:r>
            <a:r>
              <a:rPr lang="en-AU" sz="1400" b="1" i="1" spc="5" noProof="0" dirty="0" smtClean="0">
                <a:latin typeface="Calibri"/>
                <a:cs typeface="Calibri"/>
              </a:rPr>
              <a:t>r</a:t>
            </a:r>
            <a:r>
              <a:rPr lang="en-AU" sz="1400" b="1" i="1" noProof="0" dirty="0" smtClean="0">
                <a:latin typeface="Calibri"/>
                <a:cs typeface="Calibri"/>
              </a:rPr>
              <a:t>e</a:t>
            </a:r>
            <a:r>
              <a:rPr lang="en-AU" sz="1400" b="1" i="1" spc="-5" noProof="0" dirty="0" smtClean="0">
                <a:latin typeface="Calibri"/>
                <a:cs typeface="Calibri"/>
              </a:rPr>
              <a:t> a</a:t>
            </a:r>
            <a:r>
              <a:rPr lang="en-AU" sz="1400" b="1" i="1" spc="40" noProof="0" dirty="0" smtClean="0">
                <a:latin typeface="Calibri"/>
                <a:cs typeface="Calibri"/>
              </a:rPr>
              <a:t> </a:t>
            </a:r>
            <a:r>
              <a:rPr lang="en-AU" sz="1400" b="1" i="1" spc="-50" noProof="0" dirty="0" smtClean="0">
                <a:latin typeface="Calibri"/>
                <a:cs typeface="Calibri"/>
              </a:rPr>
              <a:t>l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spc="-5" noProof="0" dirty="0" smtClean="0">
                <a:latin typeface="Calibri"/>
                <a:cs typeface="Calibri"/>
              </a:rPr>
              <a:t>t</a:t>
            </a:r>
            <a:r>
              <a:rPr lang="en-AU" sz="1400" b="1" i="1" spc="95" noProof="0" dirty="0" smtClean="0">
                <a:latin typeface="Calibri"/>
                <a:cs typeface="Calibri"/>
              </a:rPr>
              <a:t> 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noProof="0" dirty="0" smtClean="0">
                <a:latin typeface="Calibri"/>
                <a:cs typeface="Calibri"/>
              </a:rPr>
              <a:t>f</a:t>
            </a:r>
            <a:r>
              <a:rPr lang="en-AU" sz="1400" b="1" i="1" spc="-60" noProof="0" dirty="0" smtClean="0">
                <a:latin typeface="Calibri"/>
                <a:cs typeface="Calibri"/>
              </a:rPr>
              <a:t> </a:t>
            </a:r>
            <a:r>
              <a:rPr lang="en-AU" sz="1400" b="1" i="1" spc="-35" noProof="0" dirty="0" smtClean="0">
                <a:latin typeface="Calibri"/>
                <a:cs typeface="Calibri"/>
              </a:rPr>
              <a:t>m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spc="5" noProof="0" dirty="0" smtClean="0">
                <a:latin typeface="Calibri"/>
                <a:cs typeface="Calibri"/>
              </a:rPr>
              <a:t>re</a:t>
            </a:r>
            <a:r>
              <a:rPr lang="en-AU" sz="1400" b="1" i="1" spc="-30" noProof="0" dirty="0" smtClean="0">
                <a:latin typeface="Calibri"/>
                <a:cs typeface="Calibri"/>
              </a:rPr>
              <a:t>-</a:t>
            </a:r>
            <a:r>
              <a:rPr lang="en-AU" sz="1400" b="1" i="1" spc="-40" noProof="0" dirty="0" smtClean="0">
                <a:latin typeface="Calibri"/>
                <a:cs typeface="Calibri"/>
              </a:rPr>
              <a:t>o</a:t>
            </a:r>
            <a:r>
              <a:rPr lang="en-AU" sz="1400" b="1" i="1" spc="5" noProof="0" dirty="0" smtClean="0">
                <a:latin typeface="Calibri"/>
                <a:cs typeface="Calibri"/>
              </a:rPr>
              <a:t>r</a:t>
            </a:r>
            <a:r>
              <a:rPr lang="en-AU" sz="1400" b="1" i="1" spc="-30" noProof="0" dirty="0" smtClean="0">
                <a:latin typeface="Calibri"/>
                <a:cs typeface="Calibri"/>
              </a:rPr>
              <a:t>-</a:t>
            </a:r>
            <a:r>
              <a:rPr lang="en-AU" sz="1400" b="1" i="1" spc="-45" noProof="0" dirty="0" smtClean="0">
                <a:latin typeface="Calibri"/>
                <a:cs typeface="Calibri"/>
              </a:rPr>
              <a:t>l</a:t>
            </a:r>
            <a:r>
              <a:rPr lang="en-AU" sz="1400" b="1" i="1" noProof="0" dirty="0" smtClean="0">
                <a:latin typeface="Calibri"/>
                <a:cs typeface="Calibri"/>
              </a:rPr>
              <a:t>e</a:t>
            </a:r>
            <a:r>
              <a:rPr lang="en-AU" sz="1400" b="1" i="1" spc="45" noProof="0" dirty="0" smtClean="0">
                <a:latin typeface="Calibri"/>
                <a:cs typeface="Calibri"/>
              </a:rPr>
              <a:t>s</a:t>
            </a:r>
            <a:r>
              <a:rPr lang="en-AU" sz="1400" b="1" i="1" noProof="0" dirty="0" smtClean="0">
                <a:latin typeface="Calibri"/>
                <a:cs typeface="Calibri"/>
              </a:rPr>
              <a:t>s</a:t>
            </a:r>
            <a:r>
              <a:rPr lang="en-AU" sz="1400" b="1" i="1" spc="130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pa</a:t>
            </a:r>
            <a:r>
              <a:rPr lang="en-AU" sz="1400" b="1" i="1" spc="5" noProof="0" dirty="0" smtClean="0">
                <a:latin typeface="Calibri"/>
                <a:cs typeface="Calibri"/>
              </a:rPr>
              <a:t>r</a:t>
            </a:r>
            <a:r>
              <a:rPr lang="en-AU" sz="1400" b="1" i="1" spc="-45" noProof="0" dirty="0" smtClean="0">
                <a:latin typeface="Calibri"/>
                <a:cs typeface="Calibri"/>
              </a:rPr>
              <a:t>a</a:t>
            </a:r>
            <a:r>
              <a:rPr lang="en-AU" sz="1400" b="1" i="1" spc="-50" noProof="0" dirty="0" smtClean="0">
                <a:latin typeface="Calibri"/>
                <a:cs typeface="Calibri"/>
              </a:rPr>
              <a:t>ll</a:t>
            </a:r>
            <a:r>
              <a:rPr lang="en-AU" sz="1400" b="1" i="1" noProof="0" dirty="0" smtClean="0">
                <a:latin typeface="Calibri"/>
                <a:cs typeface="Calibri"/>
              </a:rPr>
              <a:t>e</a:t>
            </a:r>
            <a:r>
              <a:rPr lang="en-AU" sz="1400" b="1" i="1" spc="-5" noProof="0" dirty="0" smtClean="0">
                <a:latin typeface="Calibri"/>
                <a:cs typeface="Calibri"/>
              </a:rPr>
              <a:t>l</a:t>
            </a:r>
            <a:r>
              <a:rPr lang="en-AU" sz="1400" b="1" i="1" spc="140" noProof="0" dirty="0" smtClean="0">
                <a:latin typeface="Calibri"/>
                <a:cs typeface="Calibri"/>
              </a:rPr>
              <a:t> </a:t>
            </a:r>
            <a:r>
              <a:rPr lang="en-AU" sz="1400" b="1" i="1" spc="-45" noProof="0" dirty="0" smtClean="0">
                <a:latin typeface="Calibri"/>
                <a:cs typeface="Calibri"/>
              </a:rPr>
              <a:t>da</a:t>
            </a:r>
            <a:r>
              <a:rPr lang="en-AU" sz="1400" b="1" i="1" noProof="0" dirty="0" smtClean="0">
                <a:latin typeface="Calibri"/>
                <a:cs typeface="Calibri"/>
              </a:rPr>
              <a:t>t</a:t>
            </a:r>
            <a:r>
              <a:rPr lang="en-AU" sz="1400" b="1" i="1" spc="-5" noProof="0" dirty="0" smtClean="0">
                <a:latin typeface="Calibri"/>
                <a:cs typeface="Calibri"/>
              </a:rPr>
              <a:t>a</a:t>
            </a:r>
            <a:r>
              <a:rPr lang="en-AU" sz="1400" b="1" i="1" spc="40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is 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-25" noProof="0" dirty="0" smtClean="0">
                <a:latin typeface="Calibri"/>
                <a:cs typeface="Calibri"/>
              </a:rPr>
              <a:t>v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-25" noProof="0" dirty="0" smtClean="0">
                <a:latin typeface="Calibri"/>
                <a:cs typeface="Calibri"/>
              </a:rPr>
              <a:t>il</a:t>
            </a:r>
            <a:r>
              <a:rPr lang="en-AU" sz="1400" i="1" spc="-20" noProof="0" dirty="0" smtClean="0">
                <a:latin typeface="Calibri"/>
                <a:cs typeface="Calibri"/>
              </a:rPr>
              <a:t>ab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5" noProof="0" dirty="0" smtClean="0">
                <a:latin typeface="Calibri"/>
                <a:cs typeface="Calibri"/>
              </a:rPr>
              <a:t>,</a:t>
            </a:r>
            <a:r>
              <a:rPr lang="en-AU" sz="1400" i="1" spc="130" noProof="0" dirty="0" smtClean="0">
                <a:latin typeface="Calibri"/>
                <a:cs typeface="Calibri"/>
              </a:rPr>
              <a:t> </a:t>
            </a:r>
            <a:r>
              <a:rPr lang="en-AU" sz="1400" i="1" spc="-30" noProof="0" dirty="0" smtClean="0">
                <a:latin typeface="Calibri"/>
                <a:cs typeface="Calibri"/>
              </a:rPr>
              <a:t>f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5" noProof="0" dirty="0" smtClean="0">
                <a:latin typeface="Calibri"/>
                <a:cs typeface="Calibri"/>
              </a:rPr>
              <a:t>r</a:t>
            </a:r>
            <a:r>
              <a:rPr lang="en-AU" sz="1400" i="1" noProof="0" dirty="0" smtClean="0">
                <a:latin typeface="Calibri"/>
                <a:cs typeface="Calibri"/>
              </a:rPr>
              <a:t> </a:t>
            </a:r>
            <a:r>
              <a:rPr lang="en-AU" sz="1400" i="1" spc="25" noProof="0" dirty="0" smtClean="0">
                <a:latin typeface="Calibri"/>
                <a:cs typeface="Calibri"/>
              </a:rPr>
              <a:t>e</a:t>
            </a:r>
            <a:r>
              <a:rPr lang="en-AU" sz="1400" i="1" spc="-10" noProof="0" dirty="0" smtClean="0">
                <a:latin typeface="Calibri"/>
                <a:cs typeface="Calibri"/>
              </a:rPr>
              <a:t>x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spc="-20" noProof="0" dirty="0" smtClean="0">
                <a:latin typeface="Calibri"/>
                <a:cs typeface="Calibri"/>
              </a:rPr>
              <a:t>p</a:t>
            </a:r>
            <a:r>
              <a:rPr lang="en-AU" sz="1400" i="1" spc="-25" noProof="0" dirty="0" smtClean="0">
                <a:latin typeface="Calibri"/>
                <a:cs typeface="Calibri"/>
              </a:rPr>
              <a:t>l</a:t>
            </a:r>
            <a:r>
              <a:rPr lang="en-AU" sz="1400" i="1" spc="-5" noProof="0" dirty="0" smtClean="0">
                <a:latin typeface="Calibri"/>
                <a:cs typeface="Calibri"/>
              </a:rPr>
              <a:t>e</a:t>
            </a:r>
            <a:r>
              <a:rPr lang="en-AU" sz="1400" i="1" spc="10" noProof="0" dirty="0" smtClean="0">
                <a:latin typeface="Calibri"/>
                <a:cs typeface="Calibri"/>
              </a:rPr>
              <a:t> </a:t>
            </a:r>
            <a:r>
              <a:rPr lang="en-AU" sz="1400" i="1" spc="15" noProof="0" dirty="0" smtClean="0">
                <a:latin typeface="Calibri"/>
                <a:cs typeface="Calibri"/>
              </a:rPr>
              <a:t>E</a:t>
            </a:r>
            <a:r>
              <a:rPr lang="en-AU" sz="1400" i="1" spc="-20" noProof="0" dirty="0" smtClean="0">
                <a:latin typeface="Calibri"/>
                <a:cs typeface="Calibri"/>
              </a:rPr>
              <a:t>ng</a:t>
            </a:r>
            <a:r>
              <a:rPr lang="en-AU" sz="1400" i="1" spc="-25" noProof="0" dirty="0" smtClean="0">
                <a:latin typeface="Calibri"/>
                <a:cs typeface="Calibri"/>
              </a:rPr>
              <a:t>li</a:t>
            </a:r>
            <a:r>
              <a:rPr lang="en-AU" sz="1400" i="1" spc="-45" noProof="0" dirty="0" smtClean="0">
                <a:latin typeface="Calibri"/>
                <a:cs typeface="Calibri"/>
              </a:rPr>
              <a:t>s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spc="-30" noProof="0" dirty="0" smtClean="0">
                <a:latin typeface="Calibri"/>
                <a:cs typeface="Calibri"/>
              </a:rPr>
              <a:t>-</a:t>
            </a:r>
            <a:r>
              <a:rPr lang="en-AU" sz="1400" i="1" spc="-35" noProof="0" dirty="0" smtClean="0">
                <a:latin typeface="Calibri"/>
                <a:cs typeface="Calibri"/>
              </a:rPr>
              <a:t>S</a:t>
            </a:r>
            <a:r>
              <a:rPr lang="en-AU" sz="1400" i="1" spc="-25" noProof="0" dirty="0" smtClean="0">
                <a:latin typeface="Calibri"/>
                <a:cs typeface="Calibri"/>
              </a:rPr>
              <a:t>pani</a:t>
            </a:r>
            <a:r>
              <a:rPr lang="en-AU" sz="1400" i="1" spc="-50" noProof="0" dirty="0" smtClean="0">
                <a:latin typeface="Calibri"/>
                <a:cs typeface="Calibri"/>
              </a:rPr>
              <a:t>s</a:t>
            </a:r>
            <a:r>
              <a:rPr lang="en-AU" sz="1400" i="1" spc="-20" noProof="0" dirty="0" smtClean="0">
                <a:latin typeface="Calibri"/>
                <a:cs typeface="Calibri"/>
              </a:rPr>
              <a:t>h</a:t>
            </a:r>
            <a:r>
              <a:rPr lang="en-AU" sz="1400" i="1" noProof="0" dirty="0" smtClean="0">
                <a:latin typeface="Calibri"/>
                <a:cs typeface="Calibri"/>
              </a:rPr>
              <a:t>. </a:t>
            </a:r>
            <a:r>
              <a:rPr lang="en-AU" sz="1400" i="1" spc="110" noProof="0" dirty="0" smtClean="0">
                <a:latin typeface="Calibri"/>
                <a:cs typeface="Calibri"/>
              </a:rPr>
              <a:t> </a:t>
            </a:r>
            <a:r>
              <a:rPr lang="en-AU" sz="1400" i="1" spc="-35" noProof="0" dirty="0" smtClean="0">
                <a:latin typeface="Calibri"/>
                <a:cs typeface="Calibri"/>
              </a:rPr>
              <a:t>[</a:t>
            </a:r>
            <a:r>
              <a:rPr lang="en-AU" sz="1400" i="1" spc="30" noProof="0" dirty="0" smtClean="0">
                <a:latin typeface="Calibri"/>
                <a:cs typeface="Calibri"/>
              </a:rPr>
              <a:t>…</a:t>
            </a:r>
            <a:r>
              <a:rPr lang="en-AU" sz="1400" i="1" spc="-5" noProof="0" dirty="0" smtClean="0">
                <a:latin typeface="Calibri"/>
                <a:cs typeface="Calibri"/>
              </a:rPr>
              <a:t>]</a:t>
            </a:r>
            <a:r>
              <a:rPr lang="en-AU" sz="1400" i="1" spc="-50" noProof="0" dirty="0" smtClean="0">
                <a:latin typeface="Calibri"/>
                <a:cs typeface="Calibri"/>
              </a:rPr>
              <a:t> </a:t>
            </a:r>
            <a:r>
              <a:rPr lang="en-AU" sz="1400" i="1" spc="-25" noProof="0" dirty="0" smtClean="0">
                <a:latin typeface="Calibri"/>
                <a:cs typeface="Calibri"/>
              </a:rPr>
              <a:t>(</a:t>
            </a:r>
            <a:r>
              <a:rPr lang="en-AU" sz="1400" i="1" spc="-20" noProof="0" dirty="0" smtClean="0">
                <a:latin typeface="Calibri"/>
                <a:cs typeface="Calibri"/>
              </a:rPr>
              <a:t>quo</a:t>
            </a:r>
            <a:r>
              <a:rPr lang="en-AU" sz="1400" i="1" spc="10" noProof="0" dirty="0" smtClean="0">
                <a:latin typeface="Calibri"/>
                <a:cs typeface="Calibri"/>
              </a:rPr>
              <a:t>r</a:t>
            </a:r>
            <a:r>
              <a:rPr lang="en-AU" sz="1400" i="1" spc="-20" noProof="0" dirty="0" smtClean="0">
                <a:latin typeface="Calibri"/>
                <a:cs typeface="Calibri"/>
              </a:rPr>
              <a:t>a</a:t>
            </a:r>
            <a:r>
              <a:rPr lang="en-AU" sz="1400" i="1" spc="45" noProof="0" dirty="0" smtClean="0">
                <a:latin typeface="Calibri"/>
                <a:cs typeface="Calibri"/>
              </a:rPr>
              <a:t>.</a:t>
            </a:r>
            <a:r>
              <a:rPr lang="en-AU" sz="1400" i="1" spc="15" noProof="0" dirty="0" smtClean="0">
                <a:latin typeface="Calibri"/>
                <a:cs typeface="Calibri"/>
              </a:rPr>
              <a:t>c</a:t>
            </a:r>
            <a:r>
              <a:rPr lang="en-AU" sz="1400" i="1" spc="-20" noProof="0" dirty="0" smtClean="0">
                <a:latin typeface="Calibri"/>
                <a:cs typeface="Calibri"/>
              </a:rPr>
              <a:t>o</a:t>
            </a:r>
            <a:r>
              <a:rPr lang="en-AU" sz="1400" i="1" spc="-10" noProof="0" dirty="0" smtClean="0">
                <a:latin typeface="Calibri"/>
                <a:cs typeface="Calibri"/>
              </a:rPr>
              <a:t>m</a:t>
            </a:r>
            <a:r>
              <a:rPr lang="en-AU" sz="1400" i="1" noProof="0" dirty="0" smtClean="0">
                <a:latin typeface="Calibri"/>
                <a:cs typeface="Calibri"/>
              </a:rPr>
              <a:t>)</a:t>
            </a:r>
            <a:endParaRPr lang="en-AU" sz="1400" noProof="0" dirty="0" smtClean="0">
              <a:latin typeface="Calibri"/>
              <a:cs typeface="Calibri"/>
            </a:endParaRPr>
          </a:p>
          <a:p>
            <a:endParaRPr lang="en-AU" noProof="0" dirty="0"/>
          </a:p>
        </p:txBody>
      </p:sp>
      <p:sp>
        <p:nvSpPr>
          <p:cNvPr id="4" name="object 4"/>
          <p:cNvSpPr/>
          <p:nvPr/>
        </p:nvSpPr>
        <p:spPr>
          <a:xfrm>
            <a:off x="6540500" y="1219200"/>
            <a:ext cx="36830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9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Big Data Companies</a:t>
            </a:r>
            <a:endParaRPr lang="en-AU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2" y="2256660"/>
            <a:ext cx="5736385" cy="3239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97" y="1152983"/>
            <a:ext cx="5179709" cy="3356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382" y="5590154"/>
            <a:ext cx="6056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FF00"/>
                </a:solidFill>
              </a:rPr>
              <a:t>GNIP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A</a:t>
            </a:r>
            <a:r>
              <a:rPr lang="en-AU" dirty="0" err="1" smtClean="0"/>
              <a:t>ggregates</a:t>
            </a:r>
            <a:r>
              <a:rPr lang="en-AU" dirty="0" smtClean="0"/>
              <a:t> </a:t>
            </a:r>
            <a:r>
              <a:rPr lang="en-AU" dirty="0"/>
              <a:t>several TB of new social data per </a:t>
            </a:r>
            <a:r>
              <a:rPr lang="en-AU" dirty="0" smtClean="0"/>
              <a:t>day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 smtClean="0"/>
              <a:t>Stored</a:t>
            </a:r>
            <a:r>
              <a:rPr lang="id-ID" dirty="0" smtClean="0"/>
              <a:t> </a:t>
            </a:r>
            <a:r>
              <a:rPr lang="id-ID" dirty="0" err="1" smtClean="0"/>
              <a:t>using</a:t>
            </a:r>
            <a:r>
              <a:rPr lang="id-ID" dirty="0" smtClean="0"/>
              <a:t> Amazon S3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979023" y="4792240"/>
            <a:ext cx="4742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</a:rPr>
              <a:t>Climate</a:t>
            </a:r>
            <a:r>
              <a:rPr lang="id-ID" b="1" dirty="0" smtClean="0">
                <a:solidFill>
                  <a:srgbClr val="FFFF00"/>
                </a:solidFill>
              </a:rPr>
              <a:t> 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smtClean="0"/>
              <a:t>14 TB of </a:t>
            </a:r>
            <a:r>
              <a:rPr lang="id-ID" b="1" dirty="0" err="1" smtClean="0"/>
              <a:t>historical</a:t>
            </a:r>
            <a:r>
              <a:rPr lang="id-ID" b="1" dirty="0" smtClean="0"/>
              <a:t> </a:t>
            </a:r>
            <a:r>
              <a:rPr lang="id-ID" b="1" dirty="0" err="1" smtClean="0"/>
              <a:t>weather</a:t>
            </a:r>
            <a:r>
              <a:rPr lang="id-ID" b="1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 smtClean="0"/>
              <a:t>All </a:t>
            </a:r>
            <a:r>
              <a:rPr lang="id-ID" b="1" dirty="0" err="1" smtClean="0"/>
              <a:t>computation</a:t>
            </a:r>
            <a:r>
              <a:rPr lang="id-ID" b="1" dirty="0" smtClean="0"/>
              <a:t> </a:t>
            </a:r>
            <a:r>
              <a:rPr lang="id-ID" b="1" dirty="0" err="1" smtClean="0"/>
              <a:t>done</a:t>
            </a:r>
            <a:r>
              <a:rPr lang="id-ID" b="1" dirty="0" smtClean="0"/>
              <a:t> on Amazon EC2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04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New Big Data Technologies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06"/>
            <a:r>
              <a:rPr lang="en-AU" sz="2400" i="1" spc="-4" noProof="0" dirty="0" smtClean="0">
                <a:cs typeface="Arial"/>
              </a:rPr>
              <a:t>I</a:t>
            </a:r>
            <a:r>
              <a:rPr lang="en-AU" sz="2400" i="1" noProof="0" dirty="0" smtClean="0">
                <a:cs typeface="Arial"/>
              </a:rPr>
              <a:t>n</a:t>
            </a:r>
            <a:r>
              <a:rPr lang="en-AU" sz="2400" i="1" spc="-4" noProof="0" dirty="0" smtClean="0">
                <a:cs typeface="Arial"/>
              </a:rPr>
              <a:t>f</a:t>
            </a:r>
            <a:r>
              <a:rPr lang="en-AU" sz="2400" i="1" noProof="0" dirty="0" smtClean="0">
                <a:cs typeface="Arial"/>
              </a:rPr>
              <a:t>ra</a:t>
            </a:r>
            <a:r>
              <a:rPr lang="en-AU" sz="2400" i="1" spc="-4" noProof="0" dirty="0" smtClean="0">
                <a:cs typeface="Arial"/>
              </a:rPr>
              <a:t>st</a:t>
            </a:r>
            <a:r>
              <a:rPr lang="en-AU" sz="2400" i="1" noProof="0" dirty="0" smtClean="0">
                <a:cs typeface="Arial"/>
              </a:rPr>
              <a:t>ru</a:t>
            </a:r>
            <a:r>
              <a:rPr lang="en-AU" sz="2400" i="1" spc="-4" noProof="0" dirty="0" smtClean="0">
                <a:cs typeface="Arial"/>
              </a:rPr>
              <a:t>ct</a:t>
            </a:r>
            <a:r>
              <a:rPr lang="en-AU" sz="2400" i="1" noProof="0" dirty="0" smtClean="0">
                <a:cs typeface="Arial"/>
              </a:rPr>
              <a:t>ure</a:t>
            </a:r>
            <a:r>
              <a:rPr lang="en-AU" sz="2400" i="1" spc="-4" noProof="0" dirty="0" smtClean="0">
                <a:cs typeface="Arial"/>
              </a:rPr>
              <a:t>:</a:t>
            </a:r>
            <a:endParaRPr lang="en-AU" sz="2400" noProof="0" dirty="0" smtClean="0">
              <a:cs typeface="Arial"/>
            </a:endParaRPr>
          </a:p>
          <a:p>
            <a:pPr marL="411256" lvl="1"/>
            <a:r>
              <a:rPr lang="en-AU" sz="2000" noProof="0" dirty="0" smtClean="0">
                <a:cs typeface="Arial"/>
              </a:rPr>
              <a:t>New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compu</a:t>
            </a:r>
            <a:r>
              <a:rPr lang="en-AU" sz="2000" spc="-4" noProof="0" dirty="0" smtClean="0">
                <a:cs typeface="Arial"/>
              </a:rPr>
              <a:t>t</a:t>
            </a:r>
            <a:r>
              <a:rPr lang="en-AU" sz="2000" noProof="0" dirty="0" smtClean="0">
                <a:cs typeface="Arial"/>
              </a:rPr>
              <a:t>ing/programming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paradig</a:t>
            </a:r>
            <a:r>
              <a:rPr lang="en-AU" sz="2000" spc="-4" noProof="0" dirty="0" smtClean="0">
                <a:cs typeface="Arial"/>
              </a:rPr>
              <a:t>ms: </a:t>
            </a:r>
            <a:r>
              <a:rPr lang="en-AU" sz="2000" noProof="0" dirty="0" err="1" smtClean="0">
                <a:cs typeface="Arial"/>
              </a:rPr>
              <a:t>Cloud</a:t>
            </a:r>
            <a:r>
              <a:rPr lang="en-AU" sz="2000" spc="-4" noProof="0" dirty="0" err="1" smtClean="0">
                <a:cs typeface="Arial"/>
              </a:rPr>
              <a:t>,</a:t>
            </a:r>
            <a:r>
              <a:rPr lang="en-AU" sz="2000" noProof="0" dirty="0" err="1" smtClean="0">
                <a:cs typeface="Arial"/>
              </a:rPr>
              <a:t>Map</a:t>
            </a:r>
            <a:r>
              <a:rPr lang="en-AU" sz="2000" spc="-4" noProof="0" dirty="0" smtClean="0">
                <a:cs typeface="Arial"/>
              </a:rPr>
              <a:t>/ </a:t>
            </a:r>
            <a:r>
              <a:rPr lang="en-AU" sz="2000" noProof="0" dirty="0" smtClean="0">
                <a:cs typeface="Arial"/>
              </a:rPr>
              <a:t>Reduce</a:t>
            </a:r>
          </a:p>
          <a:p>
            <a:pPr marL="411256" lvl="1"/>
            <a:r>
              <a:rPr lang="en-AU" sz="2000" noProof="0" dirty="0" smtClean="0">
                <a:cs typeface="Arial"/>
              </a:rPr>
              <a:t>New</a:t>
            </a:r>
            <a:r>
              <a:rPr lang="en-AU" sz="2000" spc="-4" noProof="0" dirty="0" smtClean="0">
                <a:cs typeface="Arial"/>
              </a:rPr>
              <a:t> st</a:t>
            </a:r>
            <a:r>
              <a:rPr lang="en-AU" sz="2000" noProof="0" dirty="0" smtClean="0">
                <a:cs typeface="Arial"/>
              </a:rPr>
              <a:t>orage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solu</a:t>
            </a:r>
            <a:r>
              <a:rPr lang="en-AU" sz="2000" spc="-4" noProof="0" dirty="0" smtClean="0">
                <a:cs typeface="Arial"/>
              </a:rPr>
              <a:t>t</a:t>
            </a:r>
            <a:r>
              <a:rPr lang="en-AU" sz="2000" noProof="0" dirty="0" smtClean="0">
                <a:cs typeface="Arial"/>
              </a:rPr>
              <a:t>ion</a:t>
            </a:r>
            <a:r>
              <a:rPr lang="en-AU" sz="2000" spc="-4" noProof="0" dirty="0" smtClean="0">
                <a:cs typeface="Arial"/>
              </a:rPr>
              <a:t>s: </a:t>
            </a:r>
            <a:r>
              <a:rPr lang="en-AU" sz="2000" noProof="0" dirty="0" smtClean="0">
                <a:cs typeface="Arial"/>
              </a:rPr>
              <a:t>No</a:t>
            </a:r>
            <a:r>
              <a:rPr lang="en-AU" sz="2000" spc="-4" noProof="0" dirty="0" smtClean="0">
                <a:cs typeface="Arial"/>
              </a:rPr>
              <a:t>SQL, </a:t>
            </a:r>
            <a:r>
              <a:rPr lang="en-AU" sz="2000" noProof="0" dirty="0" smtClean="0">
                <a:cs typeface="Arial"/>
              </a:rPr>
              <a:t>column</a:t>
            </a:r>
            <a:r>
              <a:rPr lang="en-AU" sz="2000" spc="-4" noProof="0" dirty="0" smtClean="0">
                <a:cs typeface="Arial"/>
              </a:rPr>
              <a:t> st</a:t>
            </a:r>
            <a:r>
              <a:rPr lang="en-AU" sz="2000" noProof="0" dirty="0" smtClean="0">
                <a:cs typeface="Arial"/>
              </a:rPr>
              <a:t>ore</a:t>
            </a:r>
            <a:r>
              <a:rPr lang="en-AU" sz="2000" spc="-4" noProof="0" dirty="0" smtClean="0">
                <a:cs typeface="Arial"/>
              </a:rPr>
              <a:t>s, </a:t>
            </a:r>
            <a:r>
              <a:rPr lang="en-AU" sz="2000" noProof="0" dirty="0" smtClean="0">
                <a:cs typeface="Arial"/>
              </a:rPr>
              <a:t>Big</a:t>
            </a:r>
            <a:r>
              <a:rPr lang="en-AU" sz="2000" spc="-40" noProof="0" dirty="0" smtClean="0">
                <a:cs typeface="Arial"/>
              </a:rPr>
              <a:t> </a:t>
            </a:r>
            <a:r>
              <a:rPr lang="en-AU" sz="2000" spc="-243" noProof="0" dirty="0" smtClean="0">
                <a:cs typeface="Arial"/>
              </a:rPr>
              <a:t>T</a:t>
            </a:r>
            <a:r>
              <a:rPr lang="en-AU" sz="2000" noProof="0" dirty="0" smtClean="0">
                <a:cs typeface="Arial"/>
              </a:rPr>
              <a:t>able</a:t>
            </a:r>
          </a:p>
          <a:p>
            <a:pPr marL="411256" lvl="1"/>
            <a:r>
              <a:rPr lang="en-AU" sz="2000" noProof="0" dirty="0" smtClean="0">
                <a:cs typeface="Arial"/>
              </a:rPr>
              <a:t>New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language</a:t>
            </a:r>
            <a:r>
              <a:rPr lang="en-AU" sz="2000" spc="-4" noProof="0" dirty="0" smtClean="0">
                <a:cs typeface="Arial"/>
              </a:rPr>
              <a:t>s: </a:t>
            </a:r>
            <a:r>
              <a:rPr lang="en-AU" sz="2000" noProof="0" dirty="0" smtClean="0">
                <a:cs typeface="Arial"/>
              </a:rPr>
              <a:t>JAQL</a:t>
            </a:r>
            <a:r>
              <a:rPr lang="en-AU" sz="2000" spc="-4" noProof="0" dirty="0" smtClean="0">
                <a:cs typeface="Arial"/>
              </a:rPr>
              <a:t>, </a:t>
            </a:r>
            <a:r>
              <a:rPr lang="en-AU" sz="2000" noProof="0" dirty="0" smtClean="0">
                <a:cs typeface="Arial"/>
              </a:rPr>
              <a:t>Pig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La</a:t>
            </a:r>
            <a:r>
              <a:rPr lang="en-AU" sz="2000" spc="-4" noProof="0" dirty="0" smtClean="0">
                <a:cs typeface="Arial"/>
              </a:rPr>
              <a:t>t</a:t>
            </a:r>
            <a:r>
              <a:rPr lang="en-AU" sz="2000" noProof="0" dirty="0" smtClean="0">
                <a:cs typeface="Arial"/>
              </a:rPr>
              <a:t>in</a:t>
            </a:r>
          </a:p>
          <a:p>
            <a:pPr marL="411256" lvl="1"/>
            <a:r>
              <a:rPr lang="en-AU" sz="2000" noProof="0" dirty="0" smtClean="0">
                <a:cs typeface="Arial"/>
              </a:rPr>
              <a:t>New Platforms: Spark, Hadoop, Storm</a:t>
            </a:r>
          </a:p>
          <a:p>
            <a:pPr marL="125506" lvl="1" indent="0">
              <a:buNone/>
            </a:pPr>
            <a:endParaRPr lang="en-AU" sz="2000" noProof="0" dirty="0" smtClean="0">
              <a:cs typeface="Arial"/>
            </a:endParaRPr>
          </a:p>
          <a:p>
            <a:pPr marL="11206">
              <a:spcBef>
                <a:spcPts val="449"/>
              </a:spcBef>
            </a:pPr>
            <a:r>
              <a:rPr lang="en-AU" sz="2400" i="1" noProof="0" dirty="0" smtClean="0">
                <a:cs typeface="Arial"/>
              </a:rPr>
              <a:t>Analysis</a:t>
            </a:r>
            <a:r>
              <a:rPr lang="en-AU" sz="2400" i="1" spc="-4" noProof="0" dirty="0" smtClean="0">
                <a:cs typeface="Arial"/>
              </a:rPr>
              <a:t> </a:t>
            </a:r>
            <a:r>
              <a:rPr lang="en-AU" sz="2400" i="1" noProof="0" dirty="0" smtClean="0">
                <a:cs typeface="Arial"/>
              </a:rPr>
              <a:t>and</a:t>
            </a:r>
            <a:r>
              <a:rPr lang="en-AU" sz="2400" i="1" spc="-4" noProof="0" dirty="0" smtClean="0">
                <a:cs typeface="Arial"/>
              </a:rPr>
              <a:t> </a:t>
            </a:r>
            <a:r>
              <a:rPr lang="en-AU" sz="2400" i="1" noProof="0" dirty="0" smtClean="0">
                <a:cs typeface="Arial"/>
              </a:rPr>
              <a:t>Mining</a:t>
            </a:r>
            <a:r>
              <a:rPr lang="en-AU" sz="2400" i="1" spc="-4" noProof="0" dirty="0" smtClean="0">
                <a:cs typeface="Arial"/>
              </a:rPr>
              <a:t>:</a:t>
            </a:r>
            <a:endParaRPr lang="en-AU" sz="2400" noProof="0" dirty="0" smtClean="0">
              <a:cs typeface="Arial"/>
            </a:endParaRPr>
          </a:p>
          <a:p>
            <a:pPr marL="411256" lvl="1">
              <a:spcBef>
                <a:spcPts val="449"/>
              </a:spcBef>
            </a:pPr>
            <a:r>
              <a:rPr lang="en-AU" sz="2000" noProof="0" dirty="0" smtClean="0">
                <a:cs typeface="Arial"/>
              </a:rPr>
              <a:t>New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in</a:t>
            </a:r>
            <a:r>
              <a:rPr lang="en-AU" sz="2000" spc="-4" noProof="0" dirty="0" smtClean="0">
                <a:cs typeface="Arial"/>
              </a:rPr>
              <a:t>f</a:t>
            </a:r>
            <a:r>
              <a:rPr lang="en-AU" sz="2000" noProof="0" dirty="0" smtClean="0">
                <a:cs typeface="Arial"/>
              </a:rPr>
              <a:t>ra</a:t>
            </a:r>
            <a:r>
              <a:rPr lang="en-AU" sz="2000" spc="-4" noProof="0" dirty="0" smtClean="0">
                <a:cs typeface="Arial"/>
              </a:rPr>
              <a:t>st</a:t>
            </a:r>
            <a:r>
              <a:rPr lang="en-AU" sz="2000" noProof="0" dirty="0" smtClean="0">
                <a:cs typeface="Arial"/>
              </a:rPr>
              <a:t>ru</a:t>
            </a:r>
            <a:r>
              <a:rPr lang="en-AU" sz="2000" spc="-4" noProof="0" dirty="0" smtClean="0">
                <a:cs typeface="Arial"/>
              </a:rPr>
              <a:t>ct</a:t>
            </a:r>
            <a:r>
              <a:rPr lang="en-AU" sz="2000" noProof="0" dirty="0" smtClean="0">
                <a:cs typeface="Arial"/>
              </a:rPr>
              <a:t>ure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demands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new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approaches</a:t>
            </a:r>
            <a:r>
              <a:rPr lang="en-AU" sz="2000" spc="-4" noProof="0" dirty="0" smtClean="0">
                <a:cs typeface="Arial"/>
              </a:rPr>
              <a:t> t</a:t>
            </a:r>
            <a:r>
              <a:rPr lang="en-AU" sz="2000" noProof="0" dirty="0" smtClean="0">
                <a:cs typeface="Arial"/>
              </a:rPr>
              <a:t>o</a:t>
            </a:r>
            <a:r>
              <a:rPr lang="en-AU" sz="2000" spc="-4" noProof="0" dirty="0" smtClean="0">
                <a:cs typeface="Arial"/>
              </a:rPr>
              <a:t> </a:t>
            </a:r>
            <a:r>
              <a:rPr lang="en-AU" sz="2000" noProof="0" dirty="0" smtClean="0">
                <a:cs typeface="Arial"/>
              </a:rPr>
              <a:t>explore data</a:t>
            </a:r>
          </a:p>
          <a:p>
            <a:pPr marL="411256" lvl="1">
              <a:spcBef>
                <a:spcPts val="449"/>
              </a:spcBef>
            </a:pPr>
            <a:r>
              <a:rPr lang="en-AU" sz="2000" i="1" spc="-44" noProof="0" dirty="0" smtClean="0">
                <a:cs typeface="Arial"/>
              </a:rPr>
              <a:t>W</a:t>
            </a:r>
            <a:r>
              <a:rPr lang="en-AU" sz="2000" i="1" noProof="0" dirty="0" smtClean="0">
                <a:cs typeface="Arial"/>
              </a:rPr>
              <a:t>e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will</a:t>
            </a:r>
            <a:r>
              <a:rPr lang="en-AU" sz="2000" i="1" spc="-4" noProof="0" dirty="0" smtClean="0">
                <a:cs typeface="Arial"/>
              </a:rPr>
              <a:t> st</a:t>
            </a:r>
            <a:r>
              <a:rPr lang="en-AU" sz="2000" i="1" noProof="0" dirty="0" smtClean="0">
                <a:cs typeface="Arial"/>
              </a:rPr>
              <a:t>udy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algori</a:t>
            </a:r>
            <a:r>
              <a:rPr lang="en-AU" sz="2000" i="1" spc="-4" noProof="0" dirty="0" smtClean="0">
                <a:cs typeface="Arial"/>
              </a:rPr>
              <a:t>t</a:t>
            </a:r>
            <a:r>
              <a:rPr lang="en-AU" sz="2000" i="1" noProof="0" dirty="0" smtClean="0">
                <a:cs typeface="Arial"/>
              </a:rPr>
              <a:t>hms</a:t>
            </a:r>
            <a:r>
              <a:rPr lang="en-AU" sz="2000" i="1" spc="-4" noProof="0" dirty="0" smtClean="0">
                <a:cs typeface="Arial"/>
              </a:rPr>
              <a:t> t</a:t>
            </a:r>
            <a:r>
              <a:rPr lang="en-AU" sz="2000" i="1" noProof="0" dirty="0" smtClean="0">
                <a:cs typeface="Arial"/>
              </a:rPr>
              <a:t>o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process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and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err="1" smtClean="0">
                <a:cs typeface="Arial"/>
              </a:rPr>
              <a:t>analyze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da</a:t>
            </a:r>
            <a:r>
              <a:rPr lang="en-AU" sz="2000" i="1" spc="-4" noProof="0" dirty="0" smtClean="0">
                <a:cs typeface="Arial"/>
              </a:rPr>
              <a:t>t</a:t>
            </a:r>
            <a:r>
              <a:rPr lang="en-AU" sz="2000" i="1" noProof="0" dirty="0" smtClean="0">
                <a:cs typeface="Arial"/>
              </a:rPr>
              <a:t>a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in Big-Da</a:t>
            </a:r>
            <a:r>
              <a:rPr lang="en-AU" sz="2000" i="1" spc="-4" noProof="0" dirty="0" smtClean="0">
                <a:cs typeface="Arial"/>
              </a:rPr>
              <a:t>t</a:t>
            </a:r>
            <a:r>
              <a:rPr lang="en-AU" sz="2000" i="1" noProof="0" dirty="0" smtClean="0">
                <a:cs typeface="Arial"/>
              </a:rPr>
              <a:t>a</a:t>
            </a:r>
            <a:r>
              <a:rPr lang="en-AU" sz="2000" i="1" spc="-4" noProof="0" dirty="0" smtClean="0">
                <a:cs typeface="Arial"/>
              </a:rPr>
              <a:t> </a:t>
            </a:r>
            <a:r>
              <a:rPr lang="en-AU" sz="2000" i="1" noProof="0" dirty="0" smtClean="0">
                <a:cs typeface="Arial"/>
              </a:rPr>
              <a:t>environmen</a:t>
            </a:r>
            <a:r>
              <a:rPr lang="en-AU" sz="2000" i="1" spc="-4" noProof="0" dirty="0" smtClean="0">
                <a:cs typeface="Arial"/>
              </a:rPr>
              <a:t>t</a:t>
            </a:r>
            <a:r>
              <a:rPr lang="en-AU" sz="2000" i="1" noProof="0" dirty="0" smtClean="0">
                <a:cs typeface="Arial"/>
              </a:rPr>
              <a:t>s</a:t>
            </a:r>
            <a:endParaRPr lang="en-AU" sz="2000" noProof="0" dirty="0" smtClean="0">
              <a:cs typeface="Arial"/>
            </a:endParaRPr>
          </a:p>
          <a:p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346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Map</a:t>
            </a:r>
            <a:r>
              <a:rPr lang="id-ID" noProof="0" dirty="0" smtClean="0"/>
              <a:t> </a:t>
            </a:r>
            <a:r>
              <a:rPr lang="en-AU" noProof="0" dirty="0" smtClean="0"/>
              <a:t>Reduce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1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Motivation: Google Example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AU" sz="2400" noProof="0" dirty="0" smtClean="0"/>
              <a:t>20+ billion web pages x 20KB = 400+ TB</a:t>
            </a:r>
          </a:p>
          <a:p>
            <a:r>
              <a:rPr lang="en-AU" sz="2400" noProof="0" dirty="0" smtClean="0"/>
              <a:t>1 computer reads 30-35 MB/sec from disk</a:t>
            </a:r>
          </a:p>
          <a:p>
            <a:pPr lvl="1"/>
            <a:r>
              <a:rPr lang="en-AU" sz="2000" noProof="0" dirty="0" smtClean="0"/>
              <a:t>~4 months to read the web</a:t>
            </a:r>
          </a:p>
          <a:p>
            <a:r>
              <a:rPr lang="en-AU" sz="2400" noProof="0" dirty="0" smtClean="0"/>
              <a:t>~1,000 hard drives to store the web</a:t>
            </a:r>
          </a:p>
          <a:p>
            <a:r>
              <a:rPr lang="en-AU" sz="2400" noProof="0" dirty="0" smtClean="0"/>
              <a:t>Takes even more to </a:t>
            </a:r>
            <a:r>
              <a:rPr lang="en-AU" sz="2400" b="1" noProof="0" dirty="0" smtClean="0"/>
              <a:t>do</a:t>
            </a:r>
            <a:r>
              <a:rPr lang="en-AU" sz="2400" noProof="0" dirty="0" smtClean="0"/>
              <a:t> something useful with the data!</a:t>
            </a:r>
          </a:p>
          <a:p>
            <a:r>
              <a:rPr lang="en-AU" sz="2400" b="1" noProof="0" dirty="0" smtClean="0"/>
              <a:t>Today, a standard architecture for such problems is:</a:t>
            </a:r>
          </a:p>
          <a:p>
            <a:pPr lvl="1"/>
            <a:r>
              <a:rPr lang="en-AU" sz="2000" noProof="0" dirty="0" smtClean="0"/>
              <a:t>Cluster of commodity Linux nodes</a:t>
            </a:r>
          </a:p>
          <a:p>
            <a:pPr lvl="1"/>
            <a:r>
              <a:rPr lang="en-AU" sz="2000" noProof="0" dirty="0" smtClean="0"/>
              <a:t>Commodity network (</a:t>
            </a:r>
            <a:r>
              <a:rPr lang="en-AU" sz="2000" noProof="0" dirty="0" err="1" smtClean="0"/>
              <a:t>ethernet</a:t>
            </a:r>
            <a:r>
              <a:rPr lang="en-AU" sz="2000" noProof="0" dirty="0" smtClean="0"/>
              <a:t>) to connect them</a:t>
            </a:r>
          </a:p>
          <a:p>
            <a:endParaRPr lang="en-AU" noProof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19955" y="6295668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14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00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962401" y="4267201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3505200" y="28194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3124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4572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2438401" y="5715001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477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8763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7924801" y="4267201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7467600" y="28194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7086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8534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5410200" y="1905000"/>
            <a:ext cx="1524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4191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6629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2057401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4454525" y="1396048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2-10 </a:t>
            </a:r>
            <a:r>
              <a:rPr lang="en-US" dirty="0" err="1"/>
              <a:t>Gbps</a:t>
            </a:r>
            <a:r>
              <a:rPr lang="en-US" dirty="0"/>
              <a:t>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86" y="6248121"/>
            <a:ext cx="6323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2011 it was 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Google had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1M</a:t>
            </a:r>
            <a:r>
              <a:rPr lang="id-ID" dirty="0" err="1" smtClean="0">
                <a:latin typeface="Arial" pitchFamily="34" charset="0"/>
                <a:cs typeface="Arial" pitchFamily="34" charset="0"/>
              </a:rPr>
              <a:t>illion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machines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308393" y="6595347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  <p:sp>
        <p:nvSpPr>
          <p:cNvPr id="40" name="object 4"/>
          <p:cNvSpPr/>
          <p:nvPr/>
        </p:nvSpPr>
        <p:spPr>
          <a:xfrm>
            <a:off x="9663184" y="1631373"/>
            <a:ext cx="2063134" cy="103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257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</a:t>
            </a:r>
            <a:r>
              <a:rPr lang="id-ID" dirty="0" smtClean="0"/>
              <a:t> </a:t>
            </a:r>
            <a:r>
              <a:rPr lang="id-ID" dirty="0" err="1" smtClean="0"/>
              <a:t>Marking</a:t>
            </a:r>
            <a:r>
              <a:rPr lang="id-ID" dirty="0" smtClean="0"/>
              <a:t> </a:t>
            </a:r>
            <a:r>
              <a:rPr lang="id-ID" dirty="0" err="1" smtClean="0"/>
              <a:t>Scheme</a:t>
            </a:r>
            <a:r>
              <a:rPr lang="id-ID" dirty="0" smtClean="0"/>
              <a:t> (</a:t>
            </a:r>
            <a:r>
              <a:rPr lang="id-ID" dirty="0" err="1" smtClean="0"/>
              <a:t>Note</a:t>
            </a:r>
            <a:r>
              <a:rPr lang="id-ID" dirty="0" smtClean="0"/>
              <a:t> </a:t>
            </a:r>
            <a:r>
              <a:rPr lang="id-ID" dirty="0" err="1" smtClean="0"/>
              <a:t>Changes</a:t>
            </a:r>
            <a:r>
              <a:rPr lang="id-ID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83" y="1853248"/>
            <a:ext cx="10406517" cy="4905829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 smtClean="0"/>
              <a:t>Matrix Multiplication (10%)</a:t>
            </a:r>
          </a:p>
          <a:p>
            <a:pPr lvl="1"/>
            <a:r>
              <a:rPr lang="en-AU" sz="2400" dirty="0" smtClean="0"/>
              <a:t>Implementing 2 Data partitioning techniques (3+3 Marks)</a:t>
            </a:r>
            <a:endParaRPr lang="id-ID" sz="2400" dirty="0" smtClean="0"/>
          </a:p>
          <a:p>
            <a:pPr lvl="2"/>
            <a:r>
              <a:rPr lang="id-ID" sz="2200" dirty="0" smtClean="0"/>
              <a:t>1.5 Marks for </a:t>
            </a:r>
            <a:r>
              <a:rPr lang="id-ID" sz="2200" dirty="0" err="1" smtClean="0"/>
              <a:t>each</a:t>
            </a:r>
            <a:r>
              <a:rPr lang="id-ID" sz="2200" dirty="0" smtClean="0"/>
              <a:t> </a:t>
            </a:r>
            <a:r>
              <a:rPr lang="id-ID" sz="2200" dirty="0" err="1" smtClean="0"/>
              <a:t>implementation</a:t>
            </a:r>
            <a:r>
              <a:rPr lang="id-ID" sz="2200" dirty="0" smtClean="0"/>
              <a:t> </a:t>
            </a:r>
            <a:r>
              <a:rPr lang="id-ID" sz="2200" dirty="0" err="1" smtClean="0"/>
              <a:t>will</a:t>
            </a:r>
            <a:r>
              <a:rPr lang="id-ID" sz="2200" dirty="0" smtClean="0"/>
              <a:t> </a:t>
            </a:r>
            <a:r>
              <a:rPr lang="id-ID" sz="2200" dirty="0" err="1" smtClean="0"/>
              <a:t>be</a:t>
            </a:r>
            <a:r>
              <a:rPr lang="id-ID" sz="2200" dirty="0" smtClean="0"/>
              <a:t> </a:t>
            </a:r>
            <a:r>
              <a:rPr lang="id-ID" sz="2200" dirty="0" err="1" smtClean="0"/>
              <a:t>given</a:t>
            </a:r>
            <a:r>
              <a:rPr lang="id-ID" sz="2200" dirty="0" smtClean="0"/>
              <a:t> </a:t>
            </a:r>
            <a:r>
              <a:rPr lang="id-ID" sz="2200" dirty="0" err="1" smtClean="0"/>
              <a:t>if</a:t>
            </a:r>
            <a:r>
              <a:rPr lang="id-ID" sz="2200" dirty="0" smtClean="0"/>
              <a:t> </a:t>
            </a:r>
            <a:r>
              <a:rPr lang="id-ID" sz="2200" dirty="0" err="1" smtClean="0"/>
              <a:t>code</a:t>
            </a:r>
            <a:r>
              <a:rPr lang="id-ID" sz="2200" dirty="0" smtClean="0"/>
              <a:t> </a:t>
            </a:r>
            <a:r>
              <a:rPr lang="id-ID" sz="2200" dirty="0" err="1" smtClean="0"/>
              <a:t>only</a:t>
            </a:r>
            <a:r>
              <a:rPr lang="id-ID" sz="2200" dirty="0" smtClean="0"/>
              <a:t> </a:t>
            </a:r>
            <a:r>
              <a:rPr lang="id-ID" sz="2200" dirty="0" err="1" smtClean="0"/>
              <a:t>works</a:t>
            </a:r>
            <a:r>
              <a:rPr lang="id-ID" sz="2200" dirty="0" smtClean="0"/>
              <a:t> for </a:t>
            </a:r>
            <a:r>
              <a:rPr lang="id-ID" sz="2200" dirty="0" err="1" smtClean="0"/>
              <a:t>matrix</a:t>
            </a:r>
            <a:r>
              <a:rPr lang="id-ID" sz="2200" dirty="0" smtClean="0"/>
              <a:t> </a:t>
            </a:r>
            <a:r>
              <a:rPr lang="id-ID" sz="2200" dirty="0" err="1" smtClean="0"/>
              <a:t>size</a:t>
            </a:r>
            <a:r>
              <a:rPr lang="id-ID" sz="2200" dirty="0"/>
              <a:t> </a:t>
            </a:r>
            <a:r>
              <a:rPr lang="id-ID" sz="2200" dirty="0" err="1" smtClean="0"/>
              <a:t>in</a:t>
            </a:r>
            <a:r>
              <a:rPr lang="id-ID" sz="2200" dirty="0" smtClean="0"/>
              <a:t> </a:t>
            </a:r>
            <a:r>
              <a:rPr lang="id-ID" sz="2200" dirty="0" err="1" smtClean="0"/>
              <a:t>multiple</a:t>
            </a:r>
            <a:r>
              <a:rPr lang="id-ID" sz="2200" dirty="0" smtClean="0"/>
              <a:t> of </a:t>
            </a:r>
            <a:r>
              <a:rPr lang="id-ID" sz="2200" dirty="0" err="1" smtClean="0"/>
              <a:t>num</a:t>
            </a:r>
            <a:r>
              <a:rPr lang="id-ID" sz="2200" dirty="0" smtClean="0"/>
              <a:t> of </a:t>
            </a:r>
            <a:r>
              <a:rPr lang="id-ID" sz="2200" dirty="0" err="1" smtClean="0"/>
              <a:t>processors</a:t>
            </a:r>
            <a:r>
              <a:rPr lang="id-ID" sz="2200" dirty="0" smtClean="0"/>
              <a:t> (</a:t>
            </a:r>
            <a:r>
              <a:rPr lang="id-ID" sz="2200" dirty="0" err="1" smtClean="0"/>
              <a:t>ie</a:t>
            </a:r>
            <a:r>
              <a:rPr lang="id-ID" sz="2200" dirty="0" smtClean="0"/>
              <a:t>. </a:t>
            </a:r>
            <a:r>
              <a:rPr lang="id-ID" sz="2200" dirty="0" err="1" smtClean="0"/>
              <a:t>Matrix</a:t>
            </a:r>
            <a:r>
              <a:rPr lang="id-ID" sz="2200" dirty="0" smtClean="0"/>
              <a:t> </a:t>
            </a:r>
            <a:r>
              <a:rPr lang="id-ID" sz="2200" dirty="0" err="1" smtClean="0"/>
              <a:t>Size</a:t>
            </a:r>
            <a:r>
              <a:rPr lang="id-ID" sz="2200" dirty="0" smtClean="0"/>
              <a:t>=</a:t>
            </a:r>
            <a:r>
              <a:rPr lang="id-ID" sz="2200" dirty="0" err="1" smtClean="0"/>
              <a:t>p*N</a:t>
            </a:r>
            <a:r>
              <a:rPr lang="id-ID" sz="2200" dirty="0" smtClean="0"/>
              <a:t> </a:t>
            </a:r>
            <a:r>
              <a:rPr lang="id-ID" sz="2200" dirty="0" err="1" smtClean="0"/>
              <a:t>where</a:t>
            </a:r>
            <a:r>
              <a:rPr lang="id-ID" sz="2200" dirty="0" smtClean="0"/>
              <a:t> p </a:t>
            </a:r>
            <a:r>
              <a:rPr lang="id-ID" sz="2200" dirty="0" err="1" smtClean="0"/>
              <a:t>is</a:t>
            </a:r>
            <a:r>
              <a:rPr lang="id-ID" sz="2200" dirty="0" smtClean="0"/>
              <a:t> </a:t>
            </a:r>
            <a:r>
              <a:rPr lang="id-ID" sz="2200" dirty="0" err="1" smtClean="0"/>
              <a:t>an</a:t>
            </a:r>
            <a:r>
              <a:rPr lang="id-ID" sz="2200" dirty="0" smtClean="0"/>
              <a:t> </a:t>
            </a:r>
            <a:r>
              <a:rPr lang="id-ID" sz="2200" dirty="0" err="1" smtClean="0"/>
              <a:t>integer</a:t>
            </a:r>
            <a:r>
              <a:rPr lang="id-ID" sz="2200" dirty="0" smtClean="0"/>
              <a:t> </a:t>
            </a:r>
            <a:r>
              <a:rPr lang="id-ID" sz="2200" dirty="0" err="1" smtClean="0"/>
              <a:t>and</a:t>
            </a:r>
            <a:r>
              <a:rPr lang="id-ID" sz="2200" dirty="0" smtClean="0"/>
              <a:t> N </a:t>
            </a:r>
            <a:r>
              <a:rPr lang="id-ID" sz="2200" dirty="0" err="1" smtClean="0"/>
              <a:t>is</a:t>
            </a:r>
            <a:r>
              <a:rPr lang="id-ID" sz="2200" dirty="0" smtClean="0"/>
              <a:t> </a:t>
            </a:r>
            <a:r>
              <a:rPr lang="id-ID" sz="2200" dirty="0" err="1" smtClean="0"/>
              <a:t>number</a:t>
            </a:r>
            <a:r>
              <a:rPr lang="id-ID" sz="2200" dirty="0" smtClean="0"/>
              <a:t> of </a:t>
            </a:r>
            <a:r>
              <a:rPr lang="id-ID" sz="2200" dirty="0" err="1" smtClean="0"/>
              <a:t>processors</a:t>
            </a:r>
            <a:r>
              <a:rPr lang="id-ID" sz="2200" dirty="0" smtClean="0"/>
              <a:t>)</a:t>
            </a:r>
            <a:endParaRPr lang="en-AU" sz="2200" dirty="0" smtClean="0"/>
          </a:p>
          <a:p>
            <a:pPr lvl="1"/>
            <a:r>
              <a:rPr lang="en-AU" sz="2400" dirty="0" smtClean="0"/>
              <a:t>Report: Algorithm description(justification of approach) and Performance evaluation (4 Marks)</a:t>
            </a:r>
            <a:endParaRPr lang="id-ID" sz="2400" dirty="0" smtClean="0"/>
          </a:p>
          <a:p>
            <a:pPr lvl="2"/>
            <a:r>
              <a:rPr lang="id-ID" sz="2200" dirty="0" err="1" smtClean="0"/>
              <a:t>Algorithm</a:t>
            </a:r>
            <a:r>
              <a:rPr lang="id-ID" sz="2200" dirty="0" smtClean="0"/>
              <a:t> </a:t>
            </a:r>
            <a:r>
              <a:rPr lang="id-ID" sz="2200" dirty="0" err="1" smtClean="0"/>
              <a:t>Description</a:t>
            </a:r>
            <a:r>
              <a:rPr lang="id-ID" sz="2200" dirty="0" smtClean="0"/>
              <a:t> </a:t>
            </a:r>
            <a:r>
              <a:rPr lang="id-ID" sz="2200" dirty="0" err="1" smtClean="0"/>
              <a:t>carries</a:t>
            </a:r>
            <a:r>
              <a:rPr lang="id-ID" sz="2200" dirty="0" smtClean="0"/>
              <a:t> 1 Marks</a:t>
            </a:r>
          </a:p>
          <a:p>
            <a:pPr lvl="2"/>
            <a:r>
              <a:rPr lang="id-ID" sz="2200" dirty="0" err="1" smtClean="0"/>
              <a:t>Performance</a:t>
            </a:r>
            <a:r>
              <a:rPr lang="id-ID" sz="2200" dirty="0" smtClean="0"/>
              <a:t> </a:t>
            </a:r>
            <a:r>
              <a:rPr lang="id-ID" sz="2200" dirty="0" err="1" smtClean="0"/>
              <a:t>evaluation</a:t>
            </a:r>
            <a:endParaRPr lang="id-ID" sz="2200" dirty="0" smtClean="0"/>
          </a:p>
          <a:p>
            <a:pPr lvl="3"/>
            <a:r>
              <a:rPr lang="id-ID" sz="2000" dirty="0" smtClean="0"/>
              <a:t>On </a:t>
            </a:r>
            <a:r>
              <a:rPr lang="id-ID" sz="2000" dirty="0" err="1" smtClean="0"/>
              <a:t>local</a:t>
            </a:r>
            <a:r>
              <a:rPr lang="id-ID" sz="2000" dirty="0" smtClean="0"/>
              <a:t> </a:t>
            </a:r>
            <a:r>
              <a:rPr lang="id-ID" sz="2000" dirty="0" err="1" smtClean="0"/>
              <a:t>machine</a:t>
            </a:r>
            <a:r>
              <a:rPr lang="id-ID" sz="2000" dirty="0" smtClean="0"/>
              <a:t> (personal </a:t>
            </a:r>
            <a:r>
              <a:rPr lang="id-ID" sz="2000" dirty="0" err="1" smtClean="0"/>
              <a:t>computers</a:t>
            </a:r>
            <a:r>
              <a:rPr lang="id-ID" sz="2000" dirty="0" smtClean="0"/>
              <a:t>) [1 Mark]</a:t>
            </a:r>
          </a:p>
          <a:p>
            <a:pPr lvl="3"/>
            <a:r>
              <a:rPr lang="id-ID" sz="2000" dirty="0" smtClean="0"/>
              <a:t>On </a:t>
            </a:r>
            <a:r>
              <a:rPr lang="id-ID" sz="2000" dirty="0" err="1" smtClean="0"/>
              <a:t>Nectar</a:t>
            </a:r>
            <a:r>
              <a:rPr lang="id-ID" sz="2000" dirty="0" smtClean="0"/>
              <a:t> </a:t>
            </a:r>
            <a:r>
              <a:rPr lang="id-ID" sz="2000" dirty="0" err="1" smtClean="0"/>
              <a:t>Cloud</a:t>
            </a:r>
            <a:r>
              <a:rPr lang="id-ID" sz="2000" dirty="0" smtClean="0"/>
              <a:t> (2 Marks)</a:t>
            </a:r>
          </a:p>
          <a:p>
            <a:pPr lvl="4"/>
            <a:r>
              <a:rPr lang="id-ID" sz="2000" dirty="0" err="1" smtClean="0"/>
              <a:t>Evaluation</a:t>
            </a:r>
            <a:r>
              <a:rPr lang="id-ID" sz="2000" dirty="0" smtClean="0"/>
              <a:t> </a:t>
            </a:r>
            <a:r>
              <a:rPr lang="id-ID" sz="2000" dirty="0" err="1" smtClean="0"/>
              <a:t>using</a:t>
            </a:r>
            <a:r>
              <a:rPr lang="id-ID" sz="2000" dirty="0" smtClean="0"/>
              <a:t> </a:t>
            </a:r>
            <a:r>
              <a:rPr lang="id-ID" sz="2000" dirty="0" err="1" smtClean="0"/>
              <a:t>different</a:t>
            </a:r>
            <a:r>
              <a:rPr lang="id-ID" sz="2000" dirty="0" smtClean="0"/>
              <a:t> </a:t>
            </a:r>
            <a:r>
              <a:rPr lang="id-ID" sz="2000" dirty="0" err="1" smtClean="0"/>
              <a:t>flavor</a:t>
            </a:r>
            <a:r>
              <a:rPr lang="id-ID" sz="2000" dirty="0" smtClean="0"/>
              <a:t> of </a:t>
            </a:r>
            <a:r>
              <a:rPr lang="id-ID" sz="2000" dirty="0" err="1" smtClean="0"/>
              <a:t>machines</a:t>
            </a:r>
            <a:r>
              <a:rPr lang="id-ID" sz="2000" dirty="0" smtClean="0"/>
              <a:t> for </a:t>
            </a:r>
            <a:r>
              <a:rPr lang="id-ID" sz="2000" dirty="0" err="1" smtClean="0"/>
              <a:t>different</a:t>
            </a:r>
            <a:r>
              <a:rPr lang="id-ID" sz="2000" dirty="0" smtClean="0"/>
              <a:t> </a:t>
            </a:r>
            <a:r>
              <a:rPr lang="id-ID" sz="2000" dirty="0" err="1" smtClean="0"/>
              <a:t>sizes</a:t>
            </a:r>
            <a:r>
              <a:rPr lang="id-ID" sz="2000" dirty="0" smtClean="0"/>
              <a:t> of </a:t>
            </a:r>
            <a:r>
              <a:rPr lang="id-ID" sz="2000" dirty="0" err="1" smtClean="0"/>
              <a:t>matrix</a:t>
            </a:r>
            <a:r>
              <a:rPr lang="id-ID" sz="2000" dirty="0" smtClean="0"/>
              <a:t> </a:t>
            </a:r>
            <a:r>
              <a:rPr lang="id-ID" sz="2000" dirty="0" err="1" smtClean="0"/>
              <a:t>with</a:t>
            </a:r>
            <a:r>
              <a:rPr lang="id-ID" sz="2000" dirty="0" smtClean="0"/>
              <a:t> </a:t>
            </a:r>
            <a:r>
              <a:rPr lang="id-ID" sz="2000" dirty="0" err="1" smtClean="0"/>
              <a:t>number</a:t>
            </a:r>
            <a:r>
              <a:rPr lang="id-ID" sz="2000" smtClean="0"/>
              <a:t> of 4 processes</a:t>
            </a:r>
            <a:r>
              <a:rPr lang="id-ID" sz="2000" dirty="0" smtClean="0"/>
              <a:t>.</a:t>
            </a:r>
          </a:p>
          <a:p>
            <a:pPr lvl="5"/>
            <a:r>
              <a:rPr lang="id-ID" sz="2000" dirty="0" smtClean="0"/>
              <a:t>M2-tiny, m2.xsmall, m2.small, m2.medium, m1.small, m1.medium</a:t>
            </a:r>
          </a:p>
          <a:p>
            <a:pPr lvl="3"/>
            <a:endParaRPr lang="en-AU" sz="20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4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</a:t>
            </a:r>
            <a:r>
              <a:rPr lang="id-ID" dirty="0" err="1" smtClean="0"/>
              <a:t>BigData</a:t>
            </a:r>
            <a:r>
              <a:rPr lang="id-ID" dirty="0" smtClean="0"/>
              <a:t>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Large-scale computing</a:t>
            </a:r>
            <a:r>
              <a:rPr lang="en-US" dirty="0" smtClean="0"/>
              <a:t> for </a:t>
            </a:r>
            <a:r>
              <a:rPr lang="en-US" b="1" dirty="0" smtClean="0"/>
              <a:t>B</a:t>
            </a:r>
            <a:r>
              <a:rPr lang="id-ID" b="1" dirty="0" err="1" smtClean="0"/>
              <a:t>ig</a:t>
            </a:r>
            <a:r>
              <a:rPr lang="id-ID" b="1" dirty="0" smtClean="0"/>
              <a:t> Data </a:t>
            </a:r>
            <a:r>
              <a:rPr lang="en-US" dirty="0" smtClean="0"/>
              <a:t>problems on </a:t>
            </a:r>
            <a:r>
              <a:rPr lang="en-US" b="1" dirty="0" smtClean="0"/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</a:t>
            </a:r>
            <a:r>
              <a:rPr lang="id-ID" b="1" dirty="0" smtClean="0">
                <a:solidFill>
                  <a:schemeClr val="accent3"/>
                </a:solidFill>
              </a:rPr>
              <a:t> </a:t>
            </a:r>
            <a:r>
              <a:rPr lang="id-ID" b="1" dirty="0" err="1" smtClean="0">
                <a:solidFill>
                  <a:schemeClr val="accent3"/>
                </a:solidFill>
              </a:rPr>
              <a:t>and</a:t>
            </a:r>
            <a:r>
              <a:rPr lang="id-ID" b="1" dirty="0" smtClean="0">
                <a:solidFill>
                  <a:schemeClr val="accent3"/>
                </a:solidFill>
              </a:rPr>
              <a:t> data</a:t>
            </a:r>
            <a:r>
              <a:rPr lang="en-US" b="1" dirty="0" smtClean="0">
                <a:solidFill>
                  <a:schemeClr val="accent3"/>
                </a:solidFill>
              </a:rPr>
              <a:t>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19955" y="6448069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4" y="1485900"/>
            <a:ext cx="9092590" cy="47624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Issue</a:t>
            </a:r>
            <a:r>
              <a:rPr lang="en-US" b="1" dirty="0" smtClean="0">
                <a:solidFill>
                  <a:srgbClr val="008000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 smtClean="0"/>
              <a:t>Copying data </a:t>
            </a:r>
            <a:r>
              <a:rPr lang="en-US" b="1" dirty="0"/>
              <a:t>over </a:t>
            </a:r>
            <a:r>
              <a:rPr lang="en-US" b="1" dirty="0" smtClean="0"/>
              <a:t>a network </a:t>
            </a:r>
            <a:r>
              <a:rPr lang="en-US" b="1" dirty="0"/>
              <a:t>takes time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Idea</a:t>
            </a:r>
            <a:r>
              <a:rPr lang="en-US" b="1" dirty="0" smtClean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 smtClean="0"/>
              <a:t>Bring computation close to the data</a:t>
            </a:r>
          </a:p>
          <a:p>
            <a:pPr lvl="1"/>
            <a:r>
              <a:rPr lang="en-US" dirty="0" smtClean="0"/>
              <a:t>Store files multiple times for reliability</a:t>
            </a:r>
          </a:p>
          <a:p>
            <a:r>
              <a:rPr lang="en-US" b="1" dirty="0"/>
              <a:t>Map-reduce</a:t>
            </a:r>
            <a:r>
              <a:rPr lang="en-US" dirty="0"/>
              <a:t> addresses these problems</a:t>
            </a:r>
          </a:p>
          <a:p>
            <a:pPr lvl="1"/>
            <a:r>
              <a:rPr lang="en-US" dirty="0"/>
              <a:t>Google’s computational/data </a:t>
            </a:r>
            <a:r>
              <a:rPr lang="en-US" dirty="0" smtClean="0"/>
              <a:t>manipulation model</a:t>
            </a:r>
            <a:endParaRPr lang="en-US" dirty="0"/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b="1" dirty="0" smtClean="0"/>
              <a:t>Storage Infrastructure – File system</a:t>
            </a:r>
          </a:p>
          <a:p>
            <a:pPr lvl="2"/>
            <a:r>
              <a:rPr lang="en-US" dirty="0" smtClean="0"/>
              <a:t>Google: GFS. </a:t>
            </a:r>
            <a:r>
              <a:rPr lang="en-US" dirty="0" err="1" smtClean="0"/>
              <a:t>Hadoop</a:t>
            </a:r>
            <a:r>
              <a:rPr lang="en-US" dirty="0" smtClean="0"/>
              <a:t>: HDFS</a:t>
            </a:r>
          </a:p>
          <a:p>
            <a:pPr lvl="1"/>
            <a:r>
              <a:rPr lang="en-US" b="1" dirty="0"/>
              <a:t>Programming model</a:t>
            </a:r>
          </a:p>
          <a:p>
            <a:pPr lvl="2"/>
            <a:r>
              <a:rPr lang="en-US" dirty="0" smtClean="0"/>
              <a:t>Map-Reduce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8598" y="6248399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5129" y="409855"/>
            <a:ext cx="9404723" cy="1400530"/>
          </a:xfrm>
        </p:spPr>
        <p:txBody>
          <a:bodyPr/>
          <a:lstStyle/>
          <a:p>
            <a:r>
              <a:rPr lang="en-US" dirty="0"/>
              <a:t>Storage Infrastructure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1" y="1736846"/>
            <a:ext cx="9555164" cy="455882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Problem:</a:t>
            </a:r>
            <a:endParaRPr lang="en-US" sz="2400" b="1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nodes </a:t>
            </a:r>
            <a:r>
              <a:rPr lang="en-US" sz="2000" dirty="0" smtClean="0"/>
              <a:t>fail</a:t>
            </a:r>
            <a:r>
              <a:rPr lang="en-US" sz="2000" dirty="0"/>
              <a:t>, how </a:t>
            </a:r>
            <a:r>
              <a:rPr lang="en-US" sz="2000" dirty="0" smtClean="0"/>
              <a:t>to </a:t>
            </a:r>
            <a:r>
              <a:rPr lang="en-US" sz="2000" dirty="0"/>
              <a:t>store data persistently? 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Answer: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Distributed </a:t>
            </a:r>
            <a:r>
              <a:rPr lang="en-US" sz="2000" b="1" dirty="0">
                <a:solidFill>
                  <a:schemeClr val="accent2"/>
                </a:solidFill>
              </a:rPr>
              <a:t>File </a:t>
            </a:r>
            <a:r>
              <a:rPr lang="en-US" sz="2000" b="1" dirty="0" smtClean="0">
                <a:solidFill>
                  <a:schemeClr val="accent2"/>
                </a:solidFill>
              </a:rPr>
              <a:t>System:</a:t>
            </a:r>
            <a:endParaRPr lang="en-US" sz="2000" b="1" dirty="0">
              <a:solidFill>
                <a:schemeClr val="accent2"/>
              </a:solidFill>
            </a:endParaRPr>
          </a:p>
          <a:p>
            <a:pPr lvl="2"/>
            <a:r>
              <a:rPr lang="en-US" sz="1800" dirty="0"/>
              <a:t>Provides global file namespace</a:t>
            </a:r>
          </a:p>
          <a:p>
            <a:pPr lvl="2"/>
            <a:r>
              <a:rPr lang="en-US" sz="1800" dirty="0"/>
              <a:t>Google GFS; </a:t>
            </a:r>
            <a:r>
              <a:rPr lang="en-US" sz="1800" dirty="0" err="1"/>
              <a:t>Hadoop</a:t>
            </a:r>
            <a:r>
              <a:rPr lang="en-US" sz="1800" dirty="0"/>
              <a:t> HDFS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2400" b="1" dirty="0">
                <a:solidFill>
                  <a:schemeClr val="accent4"/>
                </a:solidFill>
              </a:rPr>
              <a:t>Typical usage pattern</a:t>
            </a:r>
          </a:p>
          <a:p>
            <a:pPr lvl="1"/>
            <a:r>
              <a:rPr lang="en-US" sz="2000" dirty="0"/>
              <a:t>Huge files (100s of GB to TB)</a:t>
            </a:r>
          </a:p>
          <a:p>
            <a:pPr lvl="1"/>
            <a:r>
              <a:rPr lang="en-US" sz="2000" dirty="0"/>
              <a:t>Data is rarely updated in place</a:t>
            </a:r>
          </a:p>
          <a:p>
            <a:pPr lvl="1"/>
            <a:r>
              <a:rPr lang="en-US" sz="2000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19955" y="6295668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5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2" y="1853248"/>
            <a:ext cx="9069388" cy="43951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280795" y="6553199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76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951707" y="1748119"/>
            <a:ext cx="8946541" cy="4195481"/>
          </a:xfrm>
        </p:spPr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71763" y="3962400"/>
            <a:ext cx="522288" cy="393700"/>
            <a:chOff x="528" y="2160"/>
            <a:chExt cx="329" cy="248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281363" y="3957638"/>
            <a:ext cx="554038" cy="393700"/>
            <a:chOff x="912" y="2157"/>
            <a:chExt cx="349" cy="248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81364" y="4498975"/>
            <a:ext cx="533401" cy="393700"/>
            <a:chOff x="912" y="2498"/>
            <a:chExt cx="336" cy="248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2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671763" y="4495800"/>
            <a:ext cx="522288" cy="393700"/>
            <a:chOff x="528" y="2496"/>
            <a:chExt cx="329" cy="248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2571750" y="3886201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2967372" y="4402452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989823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983765" y="3970338"/>
            <a:ext cx="560388" cy="393700"/>
            <a:chOff x="3487" y="2165"/>
            <a:chExt cx="353" cy="248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6304374" y="3886201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6710251" y="4410390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110165" y="3962400"/>
            <a:ext cx="522288" cy="393700"/>
            <a:chOff x="2064" y="2160"/>
            <a:chExt cx="329" cy="248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110166" y="4498975"/>
            <a:ext cx="533401" cy="393700"/>
            <a:chOff x="2064" y="2498"/>
            <a:chExt cx="336" cy="248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2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500565" y="4503738"/>
            <a:ext cx="522288" cy="393700"/>
            <a:chOff x="1680" y="2501"/>
            <a:chExt cx="329" cy="248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4400550" y="3886201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4826335" y="4411976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7840848" y="4191000"/>
            <a:ext cx="643423" cy="648512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6393053" y="3962400"/>
            <a:ext cx="533401" cy="393700"/>
            <a:chOff x="3504" y="2496"/>
            <a:chExt cx="336" cy="248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2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500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6399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2569029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Bring computation directly to the data!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8582030" y="3970338"/>
            <a:ext cx="550863" cy="393700"/>
            <a:chOff x="3099" y="2165"/>
            <a:chExt cx="347" cy="248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9197980" y="3970338"/>
            <a:ext cx="560388" cy="393700"/>
            <a:chOff x="3487" y="2165"/>
            <a:chExt cx="353" cy="248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8518589" y="3886201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8924466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Chunk server 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9224968" y="4495800"/>
            <a:ext cx="533401" cy="393700"/>
            <a:chOff x="3504" y="2496"/>
            <a:chExt cx="336" cy="248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2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8613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8269157" y="6482405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1" y="6096000"/>
            <a:ext cx="7050092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Chunk servers also serve as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348691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189" rIns="0" bIns="0" rtlCol="0" anchor="t">
            <a:spAutoFit/>
          </a:bodyPr>
          <a:lstStyle/>
          <a:p>
            <a:pPr marL="86995"/>
            <a:r>
              <a:rPr sz="3600" dirty="0"/>
              <a:t>M</a:t>
            </a:r>
            <a:r>
              <a:rPr sz="3600" spc="-5" dirty="0"/>
              <a:t>ap</a:t>
            </a:r>
            <a:r>
              <a:rPr sz="3600" spc="-65" dirty="0"/>
              <a:t>R</a:t>
            </a:r>
            <a:r>
              <a:rPr sz="3600" spc="-5" dirty="0"/>
              <a:t>educe</a:t>
            </a:r>
            <a:r>
              <a:rPr sz="3600" spc="-30" dirty="0"/>
              <a:t> </a:t>
            </a:r>
            <a:r>
              <a:rPr sz="3600" dirty="0"/>
              <a:t>&amp;</a:t>
            </a:r>
            <a:r>
              <a:rPr sz="3600" spc="-15" dirty="0"/>
              <a:t> </a:t>
            </a:r>
            <a:r>
              <a:rPr sz="3600" spc="-5" dirty="0"/>
              <a:t>Hadoop: H</a:t>
            </a:r>
            <a:r>
              <a:rPr sz="3600" dirty="0"/>
              <a:t>i</a:t>
            </a:r>
            <a:r>
              <a:rPr sz="3600" spc="-40" dirty="0"/>
              <a:t>s</a:t>
            </a:r>
            <a:r>
              <a:rPr sz="3600" spc="-45" dirty="0"/>
              <a:t>t</a:t>
            </a:r>
            <a:r>
              <a:rPr sz="3600" spc="-5" dirty="0"/>
              <a:t>or</a:t>
            </a:r>
            <a:r>
              <a:rPr sz="3600" dirty="0"/>
              <a:t>i</a:t>
            </a:r>
            <a:r>
              <a:rPr sz="3600" spc="-35" dirty="0"/>
              <a:t>c</a:t>
            </a:r>
            <a:r>
              <a:rPr sz="3600" spc="-5" dirty="0"/>
              <a:t>a</a:t>
            </a:r>
            <a:r>
              <a:rPr sz="3600" dirty="0"/>
              <a:t>l</a:t>
            </a:r>
            <a:r>
              <a:rPr sz="3600" spc="-15" dirty="0"/>
              <a:t> </a:t>
            </a:r>
            <a:r>
              <a:rPr sz="3600" spc="-10" dirty="0"/>
              <a:t>Ba</a:t>
            </a:r>
            <a:r>
              <a:rPr sz="3600" spc="-5" dirty="0"/>
              <a:t>ck</a:t>
            </a:r>
            <a:r>
              <a:rPr sz="3600" spc="-10" dirty="0"/>
              <a:t>g</a:t>
            </a:r>
            <a:r>
              <a:rPr sz="3600" spc="-65" dirty="0"/>
              <a:t>r</a:t>
            </a:r>
            <a:r>
              <a:rPr sz="3600" spc="-5" dirty="0"/>
              <a:t>oun</a:t>
            </a:r>
            <a:r>
              <a:rPr sz="3600" dirty="0"/>
              <a:t>d</a:t>
            </a:r>
            <a:endParaRPr sz="36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3273" y="1938618"/>
            <a:ext cx="10769601" cy="4919382"/>
          </a:xfrm>
        </p:spPr>
        <p:txBody>
          <a:bodyPr>
            <a:noAutofit/>
          </a:bodyPr>
          <a:lstStyle/>
          <a:p>
            <a:pPr marL="355600" marR="140335">
              <a:spcBef>
                <a:spcPts val="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400" dirty="0">
                <a:latin typeface="Calibri"/>
                <a:cs typeface="Calibri"/>
              </a:rPr>
              <a:t>2003: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G</a:t>
            </a:r>
            <a:r>
              <a:rPr lang="en-AU" sz="2400" b="1" spc="-5" dirty="0">
                <a:latin typeface="Calibri"/>
                <a:cs typeface="Calibri"/>
              </a:rPr>
              <a:t>oogl</a:t>
            </a:r>
            <a:r>
              <a:rPr lang="en-AU" sz="2400" b="1" dirty="0">
                <a:latin typeface="Calibri"/>
                <a:cs typeface="Calibri"/>
              </a:rPr>
              <a:t>e </a:t>
            </a:r>
            <a:r>
              <a:rPr lang="en-AU" sz="2400" dirty="0">
                <a:latin typeface="Calibri"/>
                <a:cs typeface="Calibri"/>
              </a:rPr>
              <a:t>pub</a:t>
            </a:r>
            <a:r>
              <a:rPr lang="en-AU" sz="2400" spc="-5" dirty="0">
                <a:latin typeface="Calibri"/>
                <a:cs typeface="Calibri"/>
              </a:rPr>
              <a:t>l</a:t>
            </a:r>
            <a:r>
              <a:rPr lang="en-AU" sz="2400" spc="-1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10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es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about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i</a:t>
            </a:r>
            <a:r>
              <a:rPr lang="en-AU" sz="2400" dirty="0">
                <a:latin typeface="Calibri"/>
                <a:cs typeface="Calibri"/>
              </a:rPr>
              <a:t>ts </a:t>
            </a:r>
            <a:r>
              <a:rPr lang="en-AU" sz="2400" b="1" dirty="0">
                <a:latin typeface="Calibri"/>
                <a:cs typeface="Calibri"/>
              </a:rPr>
              <a:t>c</a:t>
            </a:r>
            <a:r>
              <a:rPr lang="en-AU" sz="2400" b="1" spc="-10" dirty="0">
                <a:latin typeface="Calibri"/>
                <a:cs typeface="Calibri"/>
              </a:rPr>
              <a:t>l</a:t>
            </a:r>
            <a:r>
              <a:rPr lang="en-AU" sz="2400" b="1" dirty="0">
                <a:latin typeface="Calibri"/>
                <a:cs typeface="Calibri"/>
              </a:rPr>
              <a:t>u</a:t>
            </a:r>
            <a:r>
              <a:rPr lang="en-AU" sz="2400" b="1" spc="-30" dirty="0">
                <a:latin typeface="Calibri"/>
                <a:cs typeface="Calibri"/>
              </a:rPr>
              <a:t>s</a:t>
            </a:r>
            <a:r>
              <a:rPr lang="en-AU" sz="2400" b="1" spc="-35" dirty="0">
                <a:latin typeface="Calibri"/>
                <a:cs typeface="Calibri"/>
              </a:rPr>
              <a:t>t</a:t>
            </a:r>
            <a:r>
              <a:rPr lang="en-AU" sz="2400" b="1" dirty="0">
                <a:latin typeface="Calibri"/>
                <a:cs typeface="Calibri"/>
              </a:rPr>
              <a:t>er</a:t>
            </a:r>
            <a:r>
              <a:rPr lang="en-AU" sz="2400" b="1" spc="-5" dirty="0">
                <a:latin typeface="Calibri"/>
                <a:cs typeface="Calibri"/>
              </a:rPr>
              <a:t> a</a:t>
            </a:r>
            <a:r>
              <a:rPr lang="en-AU" sz="2400" b="1" spc="-35" dirty="0">
                <a:latin typeface="Calibri"/>
                <a:cs typeface="Calibri"/>
              </a:rPr>
              <a:t>r</a:t>
            </a:r>
            <a:r>
              <a:rPr lang="en-AU" sz="2400" b="1" dirty="0">
                <a:latin typeface="Calibri"/>
                <a:cs typeface="Calibri"/>
              </a:rPr>
              <a:t>c</a:t>
            </a:r>
            <a:r>
              <a:rPr lang="en-AU" sz="2400" b="1" spc="-5" dirty="0">
                <a:latin typeface="Calibri"/>
                <a:cs typeface="Calibri"/>
              </a:rPr>
              <a:t>hi</a:t>
            </a:r>
            <a:r>
              <a:rPr lang="en-AU" sz="2400" b="1" spc="-35" dirty="0">
                <a:latin typeface="Calibri"/>
                <a:cs typeface="Calibri"/>
              </a:rPr>
              <a:t>t</a:t>
            </a:r>
            <a:r>
              <a:rPr lang="en-AU" sz="2400" b="1" dirty="0">
                <a:latin typeface="Calibri"/>
                <a:cs typeface="Calibri"/>
              </a:rPr>
              <a:t>ec</a:t>
            </a:r>
            <a:r>
              <a:rPr lang="en-AU" sz="2400" b="1" spc="-5" dirty="0">
                <a:latin typeface="Calibri"/>
                <a:cs typeface="Calibri"/>
              </a:rPr>
              <a:t>t</a:t>
            </a:r>
            <a:r>
              <a:rPr lang="en-AU" sz="2400" b="1" dirty="0">
                <a:latin typeface="Calibri"/>
                <a:cs typeface="Calibri"/>
              </a:rPr>
              <a:t>u</a:t>
            </a:r>
            <a:r>
              <a:rPr lang="en-AU" sz="2400" b="1" spc="-30" dirty="0">
                <a:latin typeface="Calibri"/>
                <a:cs typeface="Calibri"/>
              </a:rPr>
              <a:t>r</a:t>
            </a:r>
            <a:r>
              <a:rPr lang="en-AU" sz="2400" b="1" dirty="0">
                <a:latin typeface="Calibri"/>
                <a:cs typeface="Calibri"/>
              </a:rPr>
              <a:t>e</a:t>
            </a:r>
            <a:r>
              <a:rPr lang="en-AU" sz="2400" b="1" spc="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&amp; d</a:t>
            </a:r>
            <a:r>
              <a:rPr lang="en-AU" sz="2400" spc="-5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ibu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ed</a:t>
            </a:r>
            <a:r>
              <a:rPr lang="en-AU" sz="2400" spc="-3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fil</a:t>
            </a:r>
            <a:r>
              <a:rPr lang="en-AU" sz="2400" dirty="0">
                <a:latin typeface="Calibri"/>
                <a:cs typeface="Calibri"/>
              </a:rPr>
              <a:t>e </a:t>
            </a:r>
            <a:r>
              <a:rPr lang="en-AU" sz="2400" spc="-40" dirty="0" smtClean="0">
                <a:latin typeface="Calibri"/>
                <a:cs typeface="Calibri"/>
              </a:rPr>
              <a:t>s</a:t>
            </a:r>
            <a:r>
              <a:rPr lang="en-AU" sz="2400" spc="-20" dirty="0" smtClean="0">
                <a:latin typeface="Calibri"/>
                <a:cs typeface="Calibri"/>
              </a:rPr>
              <a:t>y</a:t>
            </a:r>
            <a:r>
              <a:rPr lang="en-AU" sz="2400" spc="-25" dirty="0" smtClean="0">
                <a:latin typeface="Calibri"/>
                <a:cs typeface="Calibri"/>
              </a:rPr>
              <a:t>st</a:t>
            </a:r>
            <a:r>
              <a:rPr lang="en-AU" sz="2400" dirty="0" smtClean="0">
                <a:latin typeface="Calibri"/>
                <a:cs typeface="Calibri"/>
              </a:rPr>
              <a:t>em</a:t>
            </a:r>
            <a:endParaRPr lang="id-ID" sz="2400" spc="5" dirty="0" smtClean="0">
              <a:latin typeface="Calibri"/>
              <a:cs typeface="Calibri"/>
            </a:endParaRPr>
          </a:p>
          <a:p>
            <a:pPr marL="355600" marR="140335">
              <a:spcBef>
                <a:spcPts val="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400" dirty="0" smtClean="0">
                <a:latin typeface="Calibri"/>
                <a:cs typeface="Calibri"/>
              </a:rPr>
              <a:t>2004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Goog</a:t>
            </a:r>
            <a:r>
              <a:rPr lang="en-AU" sz="2400" spc="-5" dirty="0">
                <a:latin typeface="Calibri"/>
                <a:cs typeface="Calibri"/>
              </a:rPr>
              <a:t>l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pub</a:t>
            </a:r>
            <a:r>
              <a:rPr lang="en-AU" sz="2400" spc="-10" dirty="0">
                <a:latin typeface="Calibri"/>
                <a:cs typeface="Calibri"/>
              </a:rPr>
              <a:t>li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0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es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about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i</a:t>
            </a:r>
            <a:r>
              <a:rPr lang="en-AU" sz="2400" dirty="0">
                <a:latin typeface="Calibri"/>
                <a:cs typeface="Calibri"/>
              </a:rPr>
              <a:t>ts </a:t>
            </a:r>
            <a:r>
              <a:rPr lang="en-AU" sz="2400" b="1" dirty="0" err="1">
                <a:latin typeface="Calibri"/>
                <a:cs typeface="Calibri"/>
              </a:rPr>
              <a:t>M</a:t>
            </a:r>
            <a:r>
              <a:rPr lang="en-AU" sz="2400" b="1" spc="-5" dirty="0" err="1">
                <a:latin typeface="Calibri"/>
                <a:cs typeface="Calibri"/>
              </a:rPr>
              <a:t>a</a:t>
            </a:r>
            <a:r>
              <a:rPr lang="en-AU" sz="2400" b="1" dirty="0" err="1">
                <a:latin typeface="Calibri"/>
                <a:cs typeface="Calibri"/>
              </a:rPr>
              <a:t>p</a:t>
            </a:r>
            <a:r>
              <a:rPr lang="en-AU" sz="2400" b="1" spc="-30" dirty="0" err="1">
                <a:latin typeface="Calibri"/>
                <a:cs typeface="Calibri"/>
              </a:rPr>
              <a:t>R</a:t>
            </a:r>
            <a:r>
              <a:rPr lang="en-AU" sz="2400" b="1" dirty="0" err="1">
                <a:latin typeface="Calibri"/>
                <a:cs typeface="Calibri"/>
              </a:rPr>
              <a:t>educe</a:t>
            </a:r>
            <a:r>
              <a:rPr lang="en-AU" sz="2400" b="1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og</a:t>
            </a:r>
            <a:r>
              <a:rPr lang="en-AU" sz="2400" spc="-55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mmi</a:t>
            </a:r>
            <a:r>
              <a:rPr lang="en-AU" sz="2400" spc="-10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odel </a:t>
            </a:r>
            <a:endParaRPr lang="id-ID" sz="2400" dirty="0" smtClean="0">
              <a:latin typeface="Calibri"/>
              <a:cs typeface="Calibri"/>
            </a:endParaRPr>
          </a:p>
          <a:p>
            <a:pPr marL="355600">
              <a:spcBef>
                <a:spcPts val="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400" dirty="0" smtClean="0">
                <a:latin typeface="Calibri"/>
                <a:cs typeface="Calibri"/>
              </a:rPr>
              <a:t>2006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pa</a:t>
            </a:r>
            <a:r>
              <a:rPr lang="en-AU" sz="2400" spc="-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he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&amp;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145" dirty="0">
                <a:latin typeface="Calibri"/>
                <a:cs typeface="Calibri"/>
              </a:rPr>
              <a:t>Y</a:t>
            </a:r>
            <a:r>
              <a:rPr lang="en-AU" sz="2400" dirty="0">
                <a:latin typeface="Calibri"/>
                <a:cs typeface="Calibri"/>
              </a:rPr>
              <a:t>ahoo!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-</a:t>
            </a:r>
            <a:r>
              <a:rPr lang="en-AU" sz="2400" dirty="0">
                <a:latin typeface="Calibri"/>
                <a:cs typeface="Calibri"/>
              </a:rPr>
              <a:t>&gt;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H</a:t>
            </a:r>
            <a:r>
              <a:rPr lang="en-AU" sz="2400" b="1" spc="-5" dirty="0">
                <a:latin typeface="Calibri"/>
                <a:cs typeface="Calibri"/>
              </a:rPr>
              <a:t>a</a:t>
            </a:r>
            <a:r>
              <a:rPr lang="en-AU" sz="2400" b="1" dirty="0">
                <a:latin typeface="Calibri"/>
                <a:cs typeface="Calibri"/>
              </a:rPr>
              <a:t>d</a:t>
            </a:r>
            <a:r>
              <a:rPr lang="en-AU" sz="2400" b="1" spc="-5" dirty="0">
                <a:latin typeface="Calibri"/>
                <a:cs typeface="Calibri"/>
              </a:rPr>
              <a:t>oo</a:t>
            </a:r>
            <a:r>
              <a:rPr lang="en-AU" sz="2400" b="1" dirty="0">
                <a:latin typeface="Calibri"/>
                <a:cs typeface="Calibri"/>
              </a:rPr>
              <a:t>p</a:t>
            </a:r>
            <a:r>
              <a:rPr lang="en-AU" sz="2400" b="1" spc="-10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&amp; H</a:t>
            </a:r>
            <a:r>
              <a:rPr lang="en-AU" sz="2400" b="1" spc="-5" dirty="0">
                <a:latin typeface="Calibri"/>
                <a:cs typeface="Calibri"/>
              </a:rPr>
              <a:t>D</a:t>
            </a:r>
            <a:r>
              <a:rPr lang="en-AU" sz="2400" b="1" spc="-35" dirty="0">
                <a:latin typeface="Calibri"/>
                <a:cs typeface="Calibri"/>
              </a:rPr>
              <a:t>F</a:t>
            </a:r>
            <a:r>
              <a:rPr lang="en-AU" sz="2400" b="1" dirty="0">
                <a:latin typeface="Calibri"/>
                <a:cs typeface="Calibri"/>
              </a:rPr>
              <a:t>S</a:t>
            </a:r>
            <a:endParaRPr lang="en-AU" sz="2400" dirty="0">
              <a:latin typeface="Calibri"/>
              <a:cs typeface="Calibri"/>
            </a:endParaRPr>
          </a:p>
          <a:p>
            <a:pPr marL="755650" marR="505459" lvl="1">
              <a:spcBef>
                <a:spcPts val="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000" b="1" spc="-5" dirty="0">
                <a:latin typeface="Calibri"/>
                <a:cs typeface="Calibri"/>
              </a:rPr>
              <a:t>op</a:t>
            </a:r>
            <a:r>
              <a:rPr lang="en-AU" sz="2000" b="1" dirty="0">
                <a:latin typeface="Calibri"/>
                <a:cs typeface="Calibri"/>
              </a:rPr>
              <a:t>e</a:t>
            </a:r>
            <a:r>
              <a:rPr lang="en-AU" sz="2000" b="1" spc="-5" dirty="0">
                <a:latin typeface="Calibri"/>
                <a:cs typeface="Calibri"/>
              </a:rPr>
              <a:t>n-</a:t>
            </a:r>
            <a:r>
              <a:rPr lang="en-AU" sz="2000" b="1" dirty="0">
                <a:latin typeface="Calibri"/>
                <a:cs typeface="Calibri"/>
              </a:rPr>
              <a:t>so</a:t>
            </a:r>
            <a:r>
              <a:rPr lang="en-AU" sz="2000" b="1" spc="-5" dirty="0">
                <a:latin typeface="Calibri"/>
                <a:cs typeface="Calibri"/>
              </a:rPr>
              <a:t>u</a:t>
            </a:r>
            <a:r>
              <a:rPr lang="en-AU" sz="2000" b="1" spc="-30" dirty="0">
                <a:latin typeface="Calibri"/>
                <a:cs typeface="Calibri"/>
              </a:rPr>
              <a:t>r</a:t>
            </a:r>
            <a:r>
              <a:rPr lang="en-AU" sz="2000" b="1" dirty="0">
                <a:latin typeface="Calibri"/>
                <a:cs typeface="Calibri"/>
              </a:rPr>
              <a:t>c</a:t>
            </a:r>
            <a:r>
              <a:rPr lang="en-AU" sz="2000" b="1" spc="5" dirty="0">
                <a:latin typeface="Calibri"/>
                <a:cs typeface="Calibri"/>
              </a:rPr>
              <a:t>e</a:t>
            </a:r>
            <a:r>
              <a:rPr lang="en-AU" sz="2000" spc="-5" dirty="0">
                <a:latin typeface="Calibri"/>
                <a:cs typeface="Calibri"/>
              </a:rPr>
              <a:t>,</a:t>
            </a:r>
            <a:r>
              <a:rPr lang="en-AU" sz="2000" spc="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J</a:t>
            </a:r>
            <a:r>
              <a:rPr lang="en-AU" sz="2000" spc="-30" dirty="0">
                <a:latin typeface="Calibri"/>
                <a:cs typeface="Calibri"/>
              </a:rPr>
              <a:t>a</a:t>
            </a:r>
            <a:r>
              <a:rPr lang="en-AU" sz="2000" spc="-35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a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i</a:t>
            </a:r>
            <a:r>
              <a:rPr lang="en-AU" sz="2000" spc="-5" dirty="0">
                <a:latin typeface="Calibri"/>
                <a:cs typeface="Calibri"/>
              </a:rPr>
              <a:t>m</a:t>
            </a:r>
            <a:r>
              <a:rPr lang="en-AU" sz="2000" dirty="0">
                <a:latin typeface="Calibri"/>
                <a:cs typeface="Calibri"/>
              </a:rPr>
              <a:t>ple</a:t>
            </a:r>
            <a:r>
              <a:rPr lang="en-AU" sz="2000" spc="-5" dirty="0">
                <a:latin typeface="Calibri"/>
                <a:cs typeface="Calibri"/>
              </a:rPr>
              <a:t>m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20" dirty="0">
                <a:latin typeface="Calibri"/>
                <a:cs typeface="Calibri"/>
              </a:rPr>
              <a:t>n</a:t>
            </a:r>
            <a:r>
              <a:rPr lang="en-AU" sz="2000" spc="-25" dirty="0">
                <a:latin typeface="Calibri"/>
                <a:cs typeface="Calibri"/>
              </a:rPr>
              <a:t>t</a:t>
            </a:r>
            <a:r>
              <a:rPr lang="en-AU" sz="2000" spc="-20" dirty="0">
                <a:latin typeface="Calibri"/>
                <a:cs typeface="Calibri"/>
              </a:rPr>
              <a:t>a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i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ns</a:t>
            </a:r>
            <a:r>
              <a:rPr lang="en-AU" sz="2000" spc="-2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f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G</a:t>
            </a:r>
            <a:r>
              <a:rPr lang="en-AU" sz="2000" spc="-5" dirty="0">
                <a:latin typeface="Calibri"/>
                <a:cs typeface="Calibri"/>
              </a:rPr>
              <a:t>oog</a:t>
            </a:r>
            <a:r>
              <a:rPr lang="en-AU" sz="2000" dirty="0">
                <a:latin typeface="Calibri"/>
                <a:cs typeface="Calibri"/>
              </a:rPr>
              <a:t>le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dirty="0" err="1">
                <a:latin typeface="Calibri"/>
                <a:cs typeface="Calibri"/>
              </a:rPr>
              <a:t>Map</a:t>
            </a:r>
            <a:r>
              <a:rPr lang="en-AU" sz="2000" spc="-40" dirty="0" err="1">
                <a:latin typeface="Calibri"/>
                <a:cs typeface="Calibri"/>
              </a:rPr>
              <a:t>R</a:t>
            </a:r>
            <a:r>
              <a:rPr lang="en-AU" sz="2000" dirty="0" err="1">
                <a:latin typeface="Calibri"/>
                <a:cs typeface="Calibri"/>
              </a:rPr>
              <a:t>educe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and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G</a:t>
            </a:r>
            <a:r>
              <a:rPr lang="en-AU" sz="2000" spc="-30" dirty="0">
                <a:latin typeface="Calibri"/>
                <a:cs typeface="Calibri"/>
              </a:rPr>
              <a:t>F</a:t>
            </a:r>
            <a:r>
              <a:rPr lang="en-AU" sz="2000" dirty="0">
                <a:latin typeface="Calibri"/>
                <a:cs typeface="Calibri"/>
              </a:rPr>
              <a:t>S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wi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h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a di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r>
              <a:rPr lang="en-AU" sz="2000" spc="-15" dirty="0">
                <a:latin typeface="Calibri"/>
                <a:cs typeface="Calibri"/>
              </a:rPr>
              <a:t>e</a:t>
            </a:r>
            <a:r>
              <a:rPr lang="en-AU" sz="2000" dirty="0">
                <a:latin typeface="Calibri"/>
                <a:cs typeface="Calibri"/>
              </a:rPr>
              <a:t>t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f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A</a:t>
            </a:r>
            <a:r>
              <a:rPr lang="en-AU" sz="2000" dirty="0">
                <a:latin typeface="Calibri"/>
                <a:cs typeface="Calibri"/>
              </a:rPr>
              <a:t>PIs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spc="-30" dirty="0">
                <a:latin typeface="Calibri"/>
                <a:cs typeface="Calibri"/>
              </a:rPr>
              <a:t>a</a:t>
            </a:r>
            <a:r>
              <a:rPr lang="en-AU" sz="2000" spc="-35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ailable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spc="-20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o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public</a:t>
            </a:r>
          </a:p>
          <a:p>
            <a:pPr marL="755650" marR="346075" lvl="1">
              <a:spcBef>
                <a:spcPts val="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000" spc="-15" dirty="0">
                <a:latin typeface="Calibri"/>
                <a:cs typeface="Calibri"/>
              </a:rPr>
              <a:t>e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l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ed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f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m</a:t>
            </a:r>
            <a:r>
              <a:rPr lang="en-AU" sz="2000" spc="-3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A</a:t>
            </a:r>
            <a:r>
              <a:rPr lang="en-AU" sz="2000" dirty="0">
                <a:latin typeface="Calibri"/>
                <a:cs typeface="Calibri"/>
              </a:rPr>
              <a:t>pache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spc="-5" dirty="0" err="1">
                <a:latin typeface="Calibri"/>
                <a:cs typeface="Calibri"/>
              </a:rPr>
              <a:t>L</a:t>
            </a:r>
            <a:r>
              <a:rPr lang="en-AU" sz="2000" dirty="0" err="1">
                <a:latin typeface="Calibri"/>
                <a:cs typeface="Calibri"/>
              </a:rPr>
              <a:t>ucene</a:t>
            </a:r>
            <a:r>
              <a:rPr lang="en-AU" sz="2000" spc="-5" dirty="0">
                <a:latin typeface="Calibri"/>
                <a:cs typeface="Calibri"/>
              </a:rPr>
              <a:t>/</a:t>
            </a:r>
            <a:r>
              <a:rPr lang="en-AU" sz="2000" dirty="0" err="1">
                <a:latin typeface="Calibri"/>
                <a:cs typeface="Calibri"/>
              </a:rPr>
              <a:t>Nu</a:t>
            </a:r>
            <a:r>
              <a:rPr lang="en-AU" sz="2000" spc="-25" dirty="0" err="1">
                <a:latin typeface="Calibri"/>
                <a:cs typeface="Calibri"/>
              </a:rPr>
              <a:t>t</a:t>
            </a:r>
            <a:r>
              <a:rPr lang="en-AU" sz="2000" dirty="0" err="1">
                <a:latin typeface="Calibri"/>
                <a:cs typeface="Calibri"/>
              </a:rPr>
              <a:t>ch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pen</a:t>
            </a:r>
            <a:r>
              <a:rPr lang="en-AU" sz="2000" spc="-5" dirty="0">
                <a:latin typeface="Calibri"/>
                <a:cs typeface="Calibri"/>
              </a:rPr>
              <a:t>-so</a:t>
            </a:r>
            <a:r>
              <a:rPr lang="en-AU" sz="2000" dirty="0">
                <a:latin typeface="Calibri"/>
                <a:cs typeface="Calibri"/>
              </a:rPr>
              <a:t>u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ce</a:t>
            </a:r>
            <a:r>
              <a:rPr lang="en-AU" sz="2000" spc="-15" dirty="0">
                <a:latin typeface="Calibri"/>
                <a:cs typeface="Calibri"/>
              </a:rPr>
              <a:t> w</a:t>
            </a:r>
            <a:r>
              <a:rPr lang="en-AU" sz="2000" dirty="0">
                <a:latin typeface="Calibri"/>
                <a:cs typeface="Calibri"/>
              </a:rPr>
              <a:t>eb</a:t>
            </a:r>
            <a:r>
              <a:rPr lang="en-AU" sz="2000" spc="-5" dirty="0">
                <a:latin typeface="Calibri"/>
                <a:cs typeface="Calibri"/>
              </a:rPr>
              <a:t> s</a:t>
            </a:r>
            <a:r>
              <a:rPr lang="en-AU" sz="2000" dirty="0">
                <a:latin typeface="Calibri"/>
                <a:cs typeface="Calibri"/>
              </a:rPr>
              <a:t>ea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ch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en</a:t>
            </a:r>
            <a:r>
              <a:rPr lang="en-AU" sz="2000" spc="-5" dirty="0">
                <a:latin typeface="Calibri"/>
                <a:cs typeface="Calibri"/>
              </a:rPr>
              <a:t>g</a:t>
            </a:r>
            <a:r>
              <a:rPr lang="en-AU" sz="2000" dirty="0">
                <a:latin typeface="Calibri"/>
                <a:cs typeface="Calibri"/>
              </a:rPr>
              <a:t>ine (</a:t>
            </a:r>
            <a:r>
              <a:rPr lang="en-AU" sz="2000" dirty="0" err="1">
                <a:latin typeface="Calibri"/>
                <a:cs typeface="Calibri"/>
              </a:rPr>
              <a:t>Nu</a:t>
            </a:r>
            <a:r>
              <a:rPr lang="en-AU" sz="2000" spc="-25" dirty="0" err="1">
                <a:latin typeface="Calibri"/>
                <a:cs typeface="Calibri"/>
              </a:rPr>
              <a:t>t</a:t>
            </a:r>
            <a:r>
              <a:rPr lang="en-AU" sz="2000" dirty="0" err="1">
                <a:latin typeface="Calibri"/>
                <a:cs typeface="Calibri"/>
              </a:rPr>
              <a:t>ch</a:t>
            </a:r>
            <a:r>
              <a:rPr lang="en-AU" sz="2000" dirty="0">
                <a:latin typeface="Calibri"/>
                <a:cs typeface="Calibri"/>
              </a:rPr>
              <a:t> </a:t>
            </a:r>
            <a:r>
              <a:rPr lang="en-AU" sz="2000" dirty="0" err="1">
                <a:latin typeface="Calibri"/>
                <a:cs typeface="Calibri"/>
              </a:rPr>
              <a:t>Map</a:t>
            </a:r>
            <a:r>
              <a:rPr lang="en-AU" sz="2000" spc="-40" dirty="0" err="1">
                <a:latin typeface="Calibri"/>
                <a:cs typeface="Calibri"/>
              </a:rPr>
              <a:t>R</a:t>
            </a:r>
            <a:r>
              <a:rPr lang="en-AU" sz="2000" dirty="0" err="1">
                <a:latin typeface="Calibri"/>
                <a:cs typeface="Calibri"/>
              </a:rPr>
              <a:t>educe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and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N</a:t>
            </a:r>
            <a:r>
              <a:rPr lang="en-AU" sz="2000" spc="-5" dirty="0">
                <a:latin typeface="Calibri"/>
                <a:cs typeface="Calibri"/>
              </a:rPr>
              <a:t>D</a:t>
            </a:r>
            <a:r>
              <a:rPr lang="en-AU" sz="2000" spc="-30" dirty="0">
                <a:latin typeface="Calibri"/>
                <a:cs typeface="Calibri"/>
              </a:rPr>
              <a:t>F</a:t>
            </a:r>
            <a:r>
              <a:rPr lang="en-AU" sz="2000" dirty="0">
                <a:latin typeface="Calibri"/>
                <a:cs typeface="Calibri"/>
              </a:rPr>
              <a:t>S)</a:t>
            </a:r>
          </a:p>
          <a:p>
            <a:pPr marL="355600">
              <a:spcBef>
                <a:spcPts val="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400" dirty="0">
                <a:latin typeface="Calibri"/>
                <a:cs typeface="Calibri"/>
              </a:rPr>
              <a:t>2008: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Hadoop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be</a:t>
            </a:r>
            <a:r>
              <a:rPr lang="en-AU" sz="2400" spc="-2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es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an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i</a:t>
            </a:r>
            <a:r>
              <a:rPr lang="en-AU" sz="2400" dirty="0">
                <a:latin typeface="Calibri"/>
                <a:cs typeface="Calibri"/>
              </a:rPr>
              <a:t>ndepe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d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pa</a:t>
            </a:r>
            <a:r>
              <a:rPr lang="en-AU" sz="2400" spc="-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he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oje</a:t>
            </a:r>
            <a:r>
              <a:rPr lang="en-AU" sz="2400" spc="-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t</a:t>
            </a:r>
          </a:p>
          <a:p>
            <a:pPr marL="355600" marR="742315">
              <a:spcBef>
                <a:spcPts val="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400" spc="-200" dirty="0" smtClean="0">
                <a:latin typeface="Calibri"/>
                <a:cs typeface="Calibri"/>
              </a:rPr>
              <a:t>T</a:t>
            </a:r>
            <a:r>
              <a:rPr lang="en-AU" sz="2400" dirty="0" smtClean="0">
                <a:latin typeface="Calibri"/>
                <a:cs typeface="Calibri"/>
              </a:rPr>
              <a:t>od</a:t>
            </a:r>
            <a:r>
              <a:rPr lang="en-AU" sz="2400" spc="-45" dirty="0" smtClean="0">
                <a:latin typeface="Calibri"/>
                <a:cs typeface="Calibri"/>
              </a:rPr>
              <a:t>a</a:t>
            </a:r>
            <a:r>
              <a:rPr lang="en-AU" sz="2400" spc="-5" dirty="0" smtClean="0">
                <a:latin typeface="Calibri"/>
                <a:cs typeface="Calibri"/>
              </a:rPr>
              <a:t>y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Hadoop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i</a:t>
            </a:r>
            <a:r>
              <a:rPr lang="en-AU" sz="2400" dirty="0">
                <a:latin typeface="Calibri"/>
                <a:cs typeface="Calibri"/>
              </a:rPr>
              <a:t>s used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b="1" spc="-25" dirty="0">
                <a:latin typeface="Calibri"/>
                <a:cs typeface="Calibri"/>
              </a:rPr>
              <a:t>g</a:t>
            </a:r>
            <a:r>
              <a:rPr lang="en-AU" sz="2400" b="1" dirty="0">
                <a:latin typeface="Calibri"/>
                <a:cs typeface="Calibri"/>
              </a:rPr>
              <a:t>ene</a:t>
            </a:r>
            <a:r>
              <a:rPr lang="en-AU" sz="2400" b="1" spc="-55" dirty="0">
                <a:latin typeface="Calibri"/>
                <a:cs typeface="Calibri"/>
              </a:rPr>
              <a:t>r</a:t>
            </a:r>
            <a:r>
              <a:rPr lang="en-AU" sz="2400" b="1" spc="-5" dirty="0">
                <a:latin typeface="Calibri"/>
                <a:cs typeface="Calibri"/>
              </a:rPr>
              <a:t>al-</a:t>
            </a:r>
            <a:r>
              <a:rPr lang="en-AU" sz="2400" b="1" dirty="0">
                <a:latin typeface="Calibri"/>
                <a:cs typeface="Calibri"/>
              </a:rPr>
              <a:t>pu</a:t>
            </a:r>
            <a:r>
              <a:rPr lang="en-AU" sz="2400" b="1" spc="-5" dirty="0">
                <a:latin typeface="Calibri"/>
                <a:cs typeface="Calibri"/>
              </a:rPr>
              <a:t>r</a:t>
            </a:r>
            <a:r>
              <a:rPr lang="en-AU" sz="2400" b="1" dirty="0">
                <a:latin typeface="Calibri"/>
                <a:cs typeface="Calibri"/>
              </a:rPr>
              <a:t>p</a:t>
            </a:r>
            <a:r>
              <a:rPr lang="en-AU" sz="2400" b="1" spc="-5" dirty="0">
                <a:latin typeface="Calibri"/>
                <a:cs typeface="Calibri"/>
              </a:rPr>
              <a:t>os</a:t>
            </a:r>
            <a:r>
              <a:rPr lang="en-AU" sz="2400" b="1" dirty="0">
                <a:latin typeface="Calibri"/>
                <a:cs typeface="Calibri"/>
              </a:rPr>
              <a:t>e</a:t>
            </a:r>
            <a:r>
              <a:rPr lang="en-AU" sz="2400" b="1" spc="-5" dirty="0">
                <a:latin typeface="Calibri"/>
                <a:cs typeface="Calibri"/>
              </a:rPr>
              <a:t> </a:t>
            </a:r>
            <a:r>
              <a:rPr lang="en-AU" sz="2400" b="1" spc="-30" dirty="0">
                <a:latin typeface="Calibri"/>
                <a:cs typeface="Calibri"/>
              </a:rPr>
              <a:t>st</a:t>
            </a:r>
            <a:r>
              <a:rPr lang="en-AU" sz="2400" b="1" spc="-5" dirty="0">
                <a:latin typeface="Calibri"/>
                <a:cs typeface="Calibri"/>
              </a:rPr>
              <a:t>o</a:t>
            </a:r>
            <a:r>
              <a:rPr lang="en-AU" sz="2400" b="1" spc="-55" dirty="0">
                <a:latin typeface="Calibri"/>
                <a:cs typeface="Calibri"/>
              </a:rPr>
              <a:t>r</a:t>
            </a:r>
            <a:r>
              <a:rPr lang="en-AU" sz="2400" b="1" spc="-5" dirty="0">
                <a:latin typeface="Calibri"/>
                <a:cs typeface="Calibri"/>
              </a:rPr>
              <a:t>a</a:t>
            </a:r>
            <a:r>
              <a:rPr lang="en-AU" sz="2400" b="1" spc="-25" dirty="0">
                <a:latin typeface="Calibri"/>
                <a:cs typeface="Calibri"/>
              </a:rPr>
              <a:t>g</a:t>
            </a:r>
            <a:r>
              <a:rPr lang="en-AU" sz="2400" b="1" dirty="0">
                <a:latin typeface="Calibri"/>
                <a:cs typeface="Calibri"/>
              </a:rPr>
              <a:t>e</a:t>
            </a:r>
            <a:r>
              <a:rPr lang="en-AU" sz="2400" b="1" spc="15" dirty="0">
                <a:latin typeface="Calibri"/>
                <a:cs typeface="Calibri"/>
              </a:rPr>
              <a:t> </a:t>
            </a:r>
            <a:r>
              <a:rPr lang="en-AU" sz="2400" b="1" spc="-5" dirty="0">
                <a:latin typeface="Calibri"/>
                <a:cs typeface="Calibri"/>
              </a:rPr>
              <a:t>a</a:t>
            </a:r>
            <a:r>
              <a:rPr lang="en-AU" sz="2400" b="1" dirty="0">
                <a:latin typeface="Calibri"/>
                <a:cs typeface="Calibri"/>
              </a:rPr>
              <a:t>nd</a:t>
            </a:r>
            <a:r>
              <a:rPr lang="en-AU" sz="2400" b="1" spc="-15" dirty="0">
                <a:latin typeface="Calibri"/>
                <a:cs typeface="Calibri"/>
              </a:rPr>
              <a:t> </a:t>
            </a:r>
            <a:r>
              <a:rPr lang="en-AU" sz="2400" b="1" spc="-5" dirty="0">
                <a:latin typeface="Calibri"/>
                <a:cs typeface="Calibri"/>
              </a:rPr>
              <a:t>a</a:t>
            </a:r>
            <a:r>
              <a:rPr lang="en-AU" sz="2400" b="1" dirty="0">
                <a:latin typeface="Calibri"/>
                <a:cs typeface="Calibri"/>
              </a:rPr>
              <a:t>n</a:t>
            </a:r>
            <a:r>
              <a:rPr lang="en-AU" sz="2400" b="1" spc="-5" dirty="0">
                <a:latin typeface="Calibri"/>
                <a:cs typeface="Calibri"/>
              </a:rPr>
              <a:t>a</a:t>
            </a:r>
            <a:r>
              <a:rPr lang="en-AU" sz="2400" b="1" spc="-10" dirty="0">
                <a:latin typeface="Calibri"/>
                <a:cs typeface="Calibri"/>
              </a:rPr>
              <a:t>l</a:t>
            </a:r>
            <a:r>
              <a:rPr lang="en-AU" sz="2400" b="1" spc="-15" dirty="0">
                <a:latin typeface="Calibri"/>
                <a:cs typeface="Calibri"/>
              </a:rPr>
              <a:t>y</a:t>
            </a:r>
            <a:r>
              <a:rPr lang="en-AU" sz="2400" b="1" spc="-5" dirty="0">
                <a:latin typeface="Calibri"/>
                <a:cs typeface="Calibri"/>
              </a:rPr>
              <a:t>s</a:t>
            </a:r>
            <a:r>
              <a:rPr lang="en-AU" sz="2400" b="1" spc="-10" dirty="0">
                <a:latin typeface="Calibri"/>
                <a:cs typeface="Calibri"/>
              </a:rPr>
              <a:t>i</a:t>
            </a:r>
            <a:r>
              <a:rPr lang="en-AU" sz="2400" b="1" dirty="0">
                <a:latin typeface="Calibri"/>
                <a:cs typeface="Calibri"/>
              </a:rPr>
              <a:t>s </a:t>
            </a:r>
            <a:r>
              <a:rPr lang="en-AU" sz="2400" b="1" spc="-5" dirty="0">
                <a:latin typeface="Calibri"/>
                <a:cs typeface="Calibri"/>
              </a:rPr>
              <a:t>pl</a:t>
            </a:r>
            <a:r>
              <a:rPr lang="en-AU" sz="2400" b="1" spc="-20" dirty="0">
                <a:latin typeface="Calibri"/>
                <a:cs typeface="Calibri"/>
              </a:rPr>
              <a:t>a</a:t>
            </a:r>
            <a:r>
              <a:rPr lang="en-AU" sz="2400" b="1" spc="-5" dirty="0">
                <a:latin typeface="Calibri"/>
                <a:cs typeface="Calibri"/>
              </a:rPr>
              <a:t>t</a:t>
            </a:r>
            <a:r>
              <a:rPr lang="en-AU" sz="2400" b="1" spc="-40" dirty="0">
                <a:latin typeface="Calibri"/>
                <a:cs typeface="Calibri"/>
              </a:rPr>
              <a:t>f</a:t>
            </a:r>
            <a:r>
              <a:rPr lang="en-AU" sz="2400" b="1" spc="-5" dirty="0">
                <a:latin typeface="Calibri"/>
                <a:cs typeface="Calibri"/>
              </a:rPr>
              <a:t>or</a:t>
            </a:r>
            <a:r>
              <a:rPr lang="en-AU" sz="2400" b="1" dirty="0">
                <a:latin typeface="Calibri"/>
                <a:cs typeface="Calibri"/>
              </a:rPr>
              <a:t>m </a:t>
            </a:r>
            <a:r>
              <a:rPr lang="en-AU" sz="2400" b="1" spc="-40" dirty="0">
                <a:latin typeface="Calibri"/>
                <a:cs typeface="Calibri"/>
              </a:rPr>
              <a:t>f</a:t>
            </a:r>
            <a:r>
              <a:rPr lang="en-AU" sz="2400" b="1" spc="-5" dirty="0">
                <a:latin typeface="Calibri"/>
                <a:cs typeface="Calibri"/>
              </a:rPr>
              <a:t>o</a:t>
            </a:r>
            <a:r>
              <a:rPr lang="en-AU" sz="2400" b="1" dirty="0">
                <a:latin typeface="Calibri"/>
                <a:cs typeface="Calibri"/>
              </a:rPr>
              <a:t>r</a:t>
            </a:r>
            <a:r>
              <a:rPr lang="en-AU" sz="2400" b="1" spc="10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b</a:t>
            </a:r>
            <a:r>
              <a:rPr lang="en-AU" sz="2400" b="1" spc="-5" dirty="0">
                <a:latin typeface="Calibri"/>
                <a:cs typeface="Calibri"/>
              </a:rPr>
              <a:t>i</a:t>
            </a:r>
            <a:r>
              <a:rPr lang="en-AU" sz="2400" b="1" dirty="0">
                <a:latin typeface="Calibri"/>
                <a:cs typeface="Calibri"/>
              </a:rPr>
              <a:t>g</a:t>
            </a:r>
            <a:r>
              <a:rPr lang="en-AU" sz="2400" b="1" spc="-15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d</a:t>
            </a:r>
            <a:r>
              <a:rPr lang="en-AU" sz="2400" b="1" spc="-20" dirty="0">
                <a:latin typeface="Calibri"/>
                <a:cs typeface="Calibri"/>
              </a:rPr>
              <a:t>a</a:t>
            </a:r>
            <a:r>
              <a:rPr lang="en-AU" sz="2400" b="1" spc="-30" dirty="0">
                <a:latin typeface="Calibri"/>
                <a:cs typeface="Calibri"/>
              </a:rPr>
              <a:t>t</a:t>
            </a:r>
            <a:r>
              <a:rPr lang="en-AU" sz="2400" b="1" dirty="0">
                <a:latin typeface="Calibri"/>
                <a:cs typeface="Calibri"/>
              </a:rPr>
              <a:t>a</a:t>
            </a:r>
            <a:endParaRPr lang="en-AU" sz="2400" dirty="0">
              <a:latin typeface="Calibri"/>
              <a:cs typeface="Calibri"/>
            </a:endParaRPr>
          </a:p>
          <a:p>
            <a:pPr marL="755650" marR="955040" lvl="1">
              <a:spcBef>
                <a:spcPts val="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000" spc="-5" dirty="0">
                <a:latin typeface="Calibri"/>
                <a:cs typeface="Calibri"/>
              </a:rPr>
              <a:t>ot</a:t>
            </a:r>
            <a:r>
              <a:rPr lang="en-AU" sz="2000" dirty="0">
                <a:latin typeface="Calibri"/>
                <a:cs typeface="Calibri"/>
              </a:rPr>
              <a:t>her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Had</a:t>
            </a:r>
            <a:r>
              <a:rPr lang="en-AU" sz="2000" spc="-5" dirty="0">
                <a:latin typeface="Calibri"/>
                <a:cs typeface="Calibri"/>
              </a:rPr>
              <a:t>oo</a:t>
            </a:r>
            <a:r>
              <a:rPr lang="en-AU" sz="2000" dirty="0">
                <a:latin typeface="Calibri"/>
                <a:cs typeface="Calibri"/>
              </a:rPr>
              <a:t>p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di</a:t>
            </a:r>
            <a:r>
              <a:rPr lang="en-AU" sz="2000" spc="-25" dirty="0">
                <a:latin typeface="Calibri"/>
                <a:cs typeface="Calibri"/>
              </a:rPr>
              <a:t>s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ribu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i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ns</a:t>
            </a:r>
            <a:r>
              <a:rPr lang="en-AU" sz="2000" spc="-3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f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m</a:t>
            </a:r>
            <a:r>
              <a:rPr lang="en-AU" sz="2000" spc="-2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r>
              <a:rPr lang="en-AU" sz="2000" spc="-15" dirty="0">
                <a:latin typeface="Calibri"/>
                <a:cs typeface="Calibri"/>
              </a:rPr>
              <a:t>e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4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al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end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s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including</a:t>
            </a:r>
            <a:r>
              <a:rPr lang="en-AU" sz="2000" spc="-2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EM</a:t>
            </a:r>
            <a:r>
              <a:rPr lang="en-AU" sz="2000" spc="-10" dirty="0">
                <a:latin typeface="Calibri"/>
                <a:cs typeface="Calibri"/>
              </a:rPr>
              <a:t>C</a:t>
            </a:r>
            <a:r>
              <a:rPr lang="en-AU" sz="2000" spc="-5" dirty="0">
                <a:latin typeface="Calibri"/>
                <a:cs typeface="Calibri"/>
              </a:rPr>
              <a:t>,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I</a:t>
            </a:r>
            <a:r>
              <a:rPr lang="en-AU" sz="2000" spc="-5" dirty="0">
                <a:latin typeface="Calibri"/>
                <a:cs typeface="Calibri"/>
              </a:rPr>
              <a:t>B</a:t>
            </a:r>
            <a:r>
              <a:rPr lang="en-AU" sz="2000" dirty="0">
                <a:latin typeface="Calibri"/>
                <a:cs typeface="Calibri"/>
              </a:rPr>
              <a:t>M</a:t>
            </a:r>
            <a:r>
              <a:rPr lang="en-AU" sz="2000" spc="-5" dirty="0">
                <a:latin typeface="Calibri"/>
                <a:cs typeface="Calibri"/>
              </a:rPr>
              <a:t>, </a:t>
            </a:r>
            <a:r>
              <a:rPr lang="en-AU" sz="2000" dirty="0">
                <a:latin typeface="Calibri"/>
                <a:cs typeface="Calibri"/>
              </a:rPr>
              <a:t>Mic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osoft,</a:t>
            </a:r>
            <a:r>
              <a:rPr lang="en-AU" sz="2000" spc="-3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4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acl</a:t>
            </a:r>
            <a:r>
              <a:rPr lang="en-AU" sz="2000" spc="-5" dirty="0">
                <a:latin typeface="Calibri"/>
                <a:cs typeface="Calibri"/>
              </a:rPr>
              <a:t>e, </a:t>
            </a:r>
            <a:r>
              <a:rPr lang="en-AU" sz="2000" spc="-5" dirty="0" err="1">
                <a:latin typeface="Calibri"/>
                <a:cs typeface="Calibri"/>
              </a:rPr>
              <a:t>C</a:t>
            </a:r>
            <a:r>
              <a:rPr lang="en-AU" sz="2000" dirty="0" err="1">
                <a:latin typeface="Calibri"/>
                <a:cs typeface="Calibri"/>
              </a:rPr>
              <a:t>l</a:t>
            </a:r>
            <a:r>
              <a:rPr lang="en-AU" sz="2000" spc="-5" dirty="0" err="1">
                <a:latin typeface="Calibri"/>
                <a:cs typeface="Calibri"/>
              </a:rPr>
              <a:t>o</a:t>
            </a:r>
            <a:r>
              <a:rPr lang="en-AU" sz="2000" dirty="0" err="1">
                <a:latin typeface="Calibri"/>
                <a:cs typeface="Calibri"/>
              </a:rPr>
              <a:t>ude</a:t>
            </a:r>
            <a:r>
              <a:rPr lang="en-AU" sz="2000" spc="-40" dirty="0" err="1">
                <a:latin typeface="Calibri"/>
                <a:cs typeface="Calibri"/>
              </a:rPr>
              <a:t>r</a:t>
            </a:r>
            <a:r>
              <a:rPr lang="en-AU" sz="2000" dirty="0" err="1">
                <a:latin typeface="Calibri"/>
                <a:cs typeface="Calibri"/>
              </a:rPr>
              <a:t>a</a:t>
            </a:r>
            <a:r>
              <a:rPr lang="en-AU" sz="2000" spc="-5" dirty="0">
                <a:latin typeface="Calibri"/>
                <a:cs typeface="Calibri"/>
              </a:rPr>
              <a:t>,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spc="-15" dirty="0">
                <a:latin typeface="Calibri"/>
                <a:cs typeface="Calibri"/>
              </a:rPr>
              <a:t>e</a:t>
            </a:r>
            <a:r>
              <a:rPr lang="en-AU" sz="2000" spc="-2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c.</a:t>
            </a:r>
          </a:p>
          <a:p>
            <a:pPr marL="755650" lvl="1">
              <a:spcBef>
                <a:spcPts val="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000" spc="-5" dirty="0">
                <a:latin typeface="Calibri"/>
                <a:cs typeface="Calibri"/>
              </a:rPr>
              <a:t>m</a:t>
            </a:r>
            <a:r>
              <a:rPr lang="en-AU" sz="2000" dirty="0">
                <a:latin typeface="Calibri"/>
                <a:cs typeface="Calibri"/>
              </a:rPr>
              <a:t>a</a:t>
            </a:r>
            <a:r>
              <a:rPr lang="en-AU" sz="2000" spc="-35" dirty="0">
                <a:latin typeface="Calibri"/>
                <a:cs typeface="Calibri"/>
              </a:rPr>
              <a:t>n</a:t>
            </a:r>
            <a:r>
              <a:rPr lang="en-AU" sz="2000" dirty="0">
                <a:latin typeface="Calibri"/>
                <a:cs typeface="Calibri"/>
              </a:rPr>
              <a:t>y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u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s</a:t>
            </a:r>
            <a:r>
              <a:rPr lang="en-AU" sz="2000" spc="-3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(</a:t>
            </a:r>
            <a:r>
              <a:rPr lang="en-AU" sz="2000" spc="-20" dirty="0">
                <a:latin typeface="Calibri"/>
                <a:cs typeface="Calibri"/>
                <a:hlinkClick r:id="rId2"/>
              </a:rPr>
              <a:t>h</a:t>
            </a:r>
            <a:r>
              <a:rPr lang="en-AU" sz="2000" spc="-35" dirty="0">
                <a:latin typeface="Calibri"/>
                <a:cs typeface="Calibri"/>
                <a:hlinkClick r:id="rId2"/>
              </a:rPr>
              <a:t>t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t</a:t>
            </a:r>
            <a:r>
              <a:rPr lang="en-AU" sz="2000" dirty="0">
                <a:latin typeface="Calibri"/>
                <a:cs typeface="Calibri"/>
                <a:hlinkClick r:id="rId2"/>
              </a:rPr>
              <a:t>p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://</a:t>
            </a:r>
            <a:r>
              <a:rPr lang="en-AU" sz="2000" dirty="0">
                <a:latin typeface="Calibri"/>
                <a:cs typeface="Calibri"/>
                <a:hlinkClick r:id="rId2"/>
              </a:rPr>
              <a:t>wi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k</a:t>
            </a:r>
            <a:r>
              <a:rPr lang="en-AU" sz="2000" dirty="0">
                <a:latin typeface="Calibri"/>
                <a:cs typeface="Calibri"/>
                <a:hlinkClick r:id="rId2"/>
              </a:rPr>
              <a:t>i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.</a:t>
            </a:r>
            <a:r>
              <a:rPr lang="en-AU" sz="2000" dirty="0">
                <a:latin typeface="Calibri"/>
                <a:cs typeface="Calibri"/>
                <a:hlinkClick r:id="rId2"/>
              </a:rPr>
              <a:t>apache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.o</a:t>
            </a:r>
            <a:r>
              <a:rPr lang="en-AU" sz="2000" spc="-25" dirty="0">
                <a:latin typeface="Calibri"/>
                <a:cs typeface="Calibri"/>
                <a:hlinkClick r:id="rId2"/>
              </a:rPr>
              <a:t>r</a:t>
            </a:r>
            <a:r>
              <a:rPr lang="en-AU" sz="2000" spc="65" dirty="0">
                <a:latin typeface="Calibri"/>
                <a:cs typeface="Calibri"/>
                <a:hlinkClick r:id="rId2"/>
              </a:rPr>
              <a:t>g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/</a:t>
            </a:r>
            <a:r>
              <a:rPr lang="en-AU" sz="2000" dirty="0">
                <a:latin typeface="Calibri"/>
                <a:cs typeface="Calibri"/>
                <a:hlinkClick r:id="rId2"/>
              </a:rPr>
              <a:t>had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oo</a:t>
            </a:r>
            <a:r>
              <a:rPr lang="en-AU" sz="2000" dirty="0">
                <a:latin typeface="Calibri"/>
                <a:cs typeface="Calibri"/>
                <a:hlinkClick r:id="rId2"/>
              </a:rPr>
              <a:t>p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/</a:t>
            </a:r>
            <a:r>
              <a:rPr lang="en-AU" sz="2000" spc="-40" dirty="0">
                <a:latin typeface="Calibri"/>
                <a:cs typeface="Calibri"/>
                <a:hlinkClick r:id="rId2"/>
              </a:rPr>
              <a:t>P</a:t>
            </a:r>
            <a:r>
              <a:rPr lang="en-AU" sz="2000" spc="-10" dirty="0">
                <a:latin typeface="Calibri"/>
                <a:cs typeface="Calibri"/>
                <a:hlinkClick r:id="rId2"/>
              </a:rPr>
              <a:t>o</a:t>
            </a:r>
            <a:r>
              <a:rPr lang="en-AU" sz="2000" spc="-15" dirty="0">
                <a:latin typeface="Calibri"/>
                <a:cs typeface="Calibri"/>
                <a:hlinkClick r:id="rId2"/>
              </a:rPr>
              <a:t>w</a:t>
            </a:r>
            <a:r>
              <a:rPr lang="en-AU" sz="2000" dirty="0">
                <a:latin typeface="Calibri"/>
                <a:cs typeface="Calibri"/>
                <a:hlinkClick r:id="rId2"/>
              </a:rPr>
              <a:t>e</a:t>
            </a:r>
            <a:r>
              <a:rPr lang="en-AU" sz="2000" spc="-25" dirty="0">
                <a:latin typeface="Calibri"/>
                <a:cs typeface="Calibri"/>
                <a:hlinkClick r:id="rId2"/>
              </a:rPr>
              <a:t>r</a:t>
            </a:r>
            <a:r>
              <a:rPr lang="en-AU" sz="2000" dirty="0">
                <a:latin typeface="Calibri"/>
                <a:cs typeface="Calibri"/>
                <a:hlinkClick r:id="rId2"/>
              </a:rPr>
              <a:t>ed</a:t>
            </a:r>
            <a:r>
              <a:rPr lang="en-AU" sz="2000" spc="-25" dirty="0">
                <a:latin typeface="Calibri"/>
                <a:cs typeface="Calibri"/>
                <a:hlinkClick r:id="rId2"/>
              </a:rPr>
              <a:t>B</a:t>
            </a:r>
            <a:r>
              <a:rPr lang="en-AU" sz="2000" spc="-5" dirty="0">
                <a:latin typeface="Calibri"/>
                <a:cs typeface="Calibri"/>
                <a:hlinkClick r:id="rId2"/>
              </a:rPr>
              <a:t>y</a:t>
            </a:r>
            <a:r>
              <a:rPr lang="en-AU" sz="2000" dirty="0">
                <a:latin typeface="Calibri"/>
                <a:cs typeface="Calibri"/>
                <a:hlinkClick r:id="rId2"/>
              </a:rPr>
              <a:t>)</a:t>
            </a:r>
            <a:endParaRPr lang="en-AU" sz="2000" dirty="0">
              <a:latin typeface="Calibri"/>
              <a:cs typeface="Calibri"/>
            </a:endParaRPr>
          </a:p>
          <a:p>
            <a:pPr marL="755650" lvl="1">
              <a:spcBef>
                <a:spcPts val="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000" spc="-25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r>
              <a:rPr lang="en-AU" sz="2000" dirty="0">
                <a:latin typeface="Calibri"/>
                <a:cs typeface="Calibri"/>
              </a:rPr>
              <a:t>ea</a:t>
            </a:r>
            <a:r>
              <a:rPr lang="en-AU" sz="2000" spc="-30" dirty="0">
                <a:latin typeface="Calibri"/>
                <a:cs typeface="Calibri"/>
              </a:rPr>
              <a:t>r</a:t>
            </a:r>
            <a:r>
              <a:rPr lang="en-AU" sz="2000" dirty="0">
                <a:latin typeface="Calibri"/>
                <a:cs typeface="Calibri"/>
              </a:rPr>
              <a:t>ch</a:t>
            </a:r>
            <a:r>
              <a:rPr lang="en-AU" sz="2000" spc="-2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and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d</a:t>
            </a:r>
            <a:r>
              <a:rPr lang="en-AU" sz="2000" spc="-15" dirty="0">
                <a:latin typeface="Calibri"/>
                <a:cs typeface="Calibri"/>
              </a:rPr>
              <a:t>e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el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dirty="0">
                <a:latin typeface="Calibri"/>
                <a:cs typeface="Calibri"/>
              </a:rPr>
              <a:t>p</a:t>
            </a:r>
            <a:r>
              <a:rPr lang="en-AU" sz="2000" spc="-5" dirty="0">
                <a:latin typeface="Calibri"/>
                <a:cs typeface="Calibri"/>
              </a:rPr>
              <a:t>m</a:t>
            </a:r>
            <a:r>
              <a:rPr lang="en-AU" sz="2000" dirty="0">
                <a:latin typeface="Calibri"/>
                <a:cs typeface="Calibri"/>
              </a:rPr>
              <a:t>e</a:t>
            </a:r>
            <a:r>
              <a:rPr lang="en-AU" sz="2000" spc="-20" dirty="0">
                <a:latin typeface="Calibri"/>
                <a:cs typeface="Calibri"/>
              </a:rPr>
              <a:t>n</a:t>
            </a:r>
            <a:r>
              <a:rPr lang="en-AU" sz="2000" dirty="0">
                <a:latin typeface="Calibri"/>
                <a:cs typeface="Calibri"/>
              </a:rPr>
              <a:t>t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dirty="0">
                <a:latin typeface="Calibri"/>
                <a:cs typeface="Calibri"/>
              </a:rPr>
              <a:t>ac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i</a:t>
            </a:r>
            <a:r>
              <a:rPr lang="en-AU" sz="2000" spc="-20" dirty="0">
                <a:latin typeface="Calibri"/>
                <a:cs typeface="Calibri"/>
              </a:rPr>
              <a:t>v</a:t>
            </a:r>
            <a:r>
              <a:rPr lang="en-AU" sz="2000" dirty="0">
                <a:latin typeface="Calibri"/>
                <a:cs typeface="Calibri"/>
              </a:rPr>
              <a:t>ely</a:t>
            </a:r>
            <a:r>
              <a:rPr lang="en-AU" sz="2000" spc="-5" dirty="0">
                <a:latin typeface="Calibri"/>
                <a:cs typeface="Calibri"/>
              </a:rPr>
              <a:t> </a:t>
            </a:r>
            <a:r>
              <a:rPr lang="en-AU" sz="2000" spc="-20" dirty="0">
                <a:latin typeface="Calibri"/>
                <a:cs typeface="Calibri"/>
              </a:rPr>
              <a:t>c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20" dirty="0">
                <a:latin typeface="Calibri"/>
                <a:cs typeface="Calibri"/>
              </a:rPr>
              <a:t>n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dirty="0">
                <a:latin typeface="Calibri"/>
                <a:cs typeface="Calibri"/>
              </a:rPr>
              <a:t>inue</a:t>
            </a:r>
            <a:r>
              <a:rPr lang="en-AU" sz="2000" spc="-5" dirty="0">
                <a:latin typeface="Calibri"/>
                <a:cs typeface="Calibri"/>
              </a:rPr>
              <a:t>s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073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9789" y="417085"/>
            <a:ext cx="9404723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7764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Nu</a:t>
            </a:r>
            <a:r>
              <a:rPr dirty="0"/>
              <a:t>t</a:t>
            </a:r>
            <a:r>
              <a:rPr spc="-5" dirty="0"/>
              <a:t>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685926"/>
            <a:ext cx="9569451" cy="4729162"/>
          </a:xfrm>
        </p:spPr>
        <p:txBody>
          <a:bodyPr>
            <a:normAutofit lnSpcReduction="1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30" dirty="0">
                <a:latin typeface="Calibri"/>
                <a:cs typeface="Calibri"/>
              </a:rPr>
              <a:t>v</a:t>
            </a:r>
            <a:r>
              <a:rPr lang="en-AU" sz="2800" spc="-5" dirty="0">
                <a:latin typeface="Calibri"/>
                <a:cs typeface="Calibri"/>
              </a:rPr>
              <a:t>en: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la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30" dirty="0">
                <a:latin typeface="Calibri"/>
                <a:cs typeface="Calibri"/>
              </a:rPr>
              <a:t>g</a:t>
            </a:r>
            <a:r>
              <a:rPr lang="en-AU" sz="2400" spc="-5" dirty="0">
                <a:latin typeface="Calibri"/>
                <a:cs typeface="Calibri"/>
              </a:rPr>
              <a:t>e 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t</a:t>
            </a:r>
          </a:p>
          <a:p>
            <a:pPr marL="755650" marR="508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ll</a:t>
            </a:r>
            <a:r>
              <a:rPr lang="en-AU" sz="2400" spc="-5" dirty="0">
                <a:latin typeface="Calibri"/>
                <a:cs typeface="Calibri"/>
              </a:rPr>
              <a:t>-d</a:t>
            </a:r>
            <a:r>
              <a:rPr lang="en-AU" sz="2400" spc="-3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ined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pu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sk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e </a:t>
            </a:r>
            <a:r>
              <a:rPr lang="en-AU" sz="2400" spc="-5" dirty="0">
                <a:latin typeface="Calibri"/>
                <a:cs typeface="Calibri"/>
              </a:rPr>
              <a:t>pe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orm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ts</a:t>
            </a:r>
            <a:r>
              <a:rPr lang="en-AU" sz="2400" spc="-5" dirty="0">
                <a:latin typeface="Calibri"/>
                <a:cs typeface="Calibri"/>
              </a:rPr>
              <a:t> of </a:t>
            </a:r>
            <a:r>
              <a:rPr lang="en-AU" sz="2400" dirty="0">
                <a:latin typeface="Calibri"/>
                <a:cs typeface="Calibri"/>
              </a:rPr>
              <a:t>this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 (p</a:t>
            </a:r>
            <a:r>
              <a:rPr lang="en-AU" sz="2400" spc="-35" dirty="0">
                <a:latin typeface="Calibri"/>
                <a:cs typeface="Calibri"/>
              </a:rPr>
              <a:t>re</a:t>
            </a:r>
            <a:r>
              <a:rPr lang="en-AU" sz="2400" spc="-65" dirty="0">
                <a:latin typeface="Calibri"/>
                <a:cs typeface="Calibri"/>
              </a:rPr>
              <a:t>f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spc="5" dirty="0">
                <a:latin typeface="Calibri"/>
                <a:cs typeface="Calibri"/>
              </a:rPr>
              <a:t>l</a:t>
            </a:r>
            <a:r>
              <a:rPr lang="en-AU" sz="2400" spc="-180" dirty="0">
                <a:latin typeface="Calibri"/>
                <a:cs typeface="Calibri"/>
              </a:rPr>
              <a:t>y</a:t>
            </a:r>
            <a:r>
              <a:rPr lang="en-AU" sz="2400" spc="-5" dirty="0">
                <a:latin typeface="Calibri"/>
                <a:cs typeface="Calibri"/>
              </a:rPr>
              <a:t>,</a:t>
            </a:r>
            <a:r>
              <a:rPr lang="en-AU" sz="2400" spc="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in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all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sh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5" dirty="0">
                <a:latin typeface="Calibri"/>
                <a:cs typeface="Calibri"/>
              </a:rPr>
              <a:t> 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la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30" dirty="0">
                <a:latin typeface="Calibri"/>
                <a:cs typeface="Calibri"/>
              </a:rPr>
              <a:t>g</a:t>
            </a:r>
            <a:r>
              <a:rPr lang="en-AU" sz="2400" spc="-5" dirty="0">
                <a:latin typeface="Calibri"/>
                <a:cs typeface="Calibri"/>
              </a:rPr>
              <a:t>e 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er</a:t>
            </a:r>
            <a:r>
              <a:rPr lang="en-AU" sz="2400" dirty="0">
                <a:latin typeface="Calibri"/>
                <a:cs typeface="Calibri"/>
              </a:rPr>
              <a:t>)</a:t>
            </a:r>
          </a:p>
          <a:p>
            <a:pPr lvl="1">
              <a:spcBef>
                <a:spcPts val="23"/>
              </a:spcBef>
              <a:buFont typeface="Arial"/>
              <a:buChar char="–"/>
            </a:pPr>
            <a:endParaRPr lang="en-AU" sz="3550" dirty="0">
              <a:latin typeface="Times New Roman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800" spc="-5" dirty="0" err="1">
                <a:latin typeface="Calibri"/>
                <a:cs typeface="Calibri"/>
              </a:rPr>
              <a:t>M</a:t>
            </a:r>
            <a:r>
              <a:rPr lang="en-AU" sz="2800" dirty="0" err="1">
                <a:latin typeface="Calibri"/>
                <a:cs typeface="Calibri"/>
              </a:rPr>
              <a:t>a</a:t>
            </a:r>
            <a:r>
              <a:rPr lang="en-AU" sz="2800" spc="-5" dirty="0" err="1">
                <a:latin typeface="Calibri"/>
                <a:cs typeface="Calibri"/>
              </a:rPr>
              <a:t>p</a:t>
            </a:r>
            <a:r>
              <a:rPr lang="en-AU" sz="2800" spc="-45" dirty="0" err="1">
                <a:latin typeface="Calibri"/>
                <a:cs typeface="Calibri"/>
              </a:rPr>
              <a:t>R</a:t>
            </a:r>
            <a:r>
              <a:rPr lang="en-AU" sz="2800" spc="-5" dirty="0" err="1">
                <a:latin typeface="Calibri"/>
                <a:cs typeface="Calibri"/>
              </a:rPr>
              <a:t>educ</a:t>
            </a:r>
            <a:r>
              <a:rPr lang="en-AU" sz="2800" dirty="0" err="1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 f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am</a:t>
            </a:r>
            <a:r>
              <a:rPr lang="en-AU" sz="2800" spc="-20" dirty="0">
                <a:latin typeface="Calibri"/>
                <a:cs typeface="Calibri"/>
              </a:rPr>
              <a:t>e</a:t>
            </a:r>
            <a:r>
              <a:rPr lang="en-AU" sz="2800" spc="-25" dirty="0">
                <a:latin typeface="Calibri"/>
                <a:cs typeface="Calibri"/>
              </a:rPr>
              <a:t>w</a:t>
            </a:r>
            <a:r>
              <a:rPr lang="en-AU" sz="2800" spc="-10" dirty="0">
                <a:latin typeface="Calibri"/>
                <a:cs typeface="Calibri"/>
              </a:rPr>
              <a:t>o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k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Ju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xp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wh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y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u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w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pu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(m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p(</a:t>
            </a:r>
            <a:r>
              <a:rPr lang="en-AU" sz="2400" dirty="0">
                <a:latin typeface="Calibri"/>
                <a:cs typeface="Calibri"/>
              </a:rPr>
              <a:t>)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&amp;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())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755650" marR="455295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Don’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y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bou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all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li</a:t>
            </a:r>
            <a:r>
              <a:rPr lang="en-AU" sz="2400" spc="-45" dirty="0">
                <a:latin typeface="Calibri"/>
                <a:cs typeface="Calibri"/>
              </a:rPr>
              <a:t>z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,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dirty="0">
                <a:latin typeface="Calibri"/>
                <a:cs typeface="Calibri"/>
              </a:rPr>
              <a:t>lt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nc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 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but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,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ad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ala</a:t>
            </a:r>
            <a:r>
              <a:rPr lang="en-AU" sz="2400" spc="-5" dirty="0">
                <a:latin typeface="Calibri"/>
                <a:cs typeface="Calibri"/>
              </a:rPr>
              <a:t>nc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5" dirty="0">
                <a:latin typeface="Calibri"/>
                <a:cs typeface="Calibri"/>
              </a:rPr>
              <a:t>(</a:t>
            </a:r>
            <a:r>
              <a:rPr lang="en-AU" sz="2400" dirty="0" err="1">
                <a:latin typeface="Calibri"/>
                <a:cs typeface="Calibri"/>
              </a:rPr>
              <a:t>Ma</a:t>
            </a:r>
            <a:r>
              <a:rPr lang="en-AU" sz="2400" spc="-5" dirty="0" err="1">
                <a:latin typeface="Calibri"/>
                <a:cs typeface="Calibri"/>
              </a:rPr>
              <a:t>p</a:t>
            </a:r>
            <a:r>
              <a:rPr lang="en-AU" sz="2400" spc="-45" dirty="0" err="1">
                <a:latin typeface="Calibri"/>
                <a:cs typeface="Calibri"/>
              </a:rPr>
              <a:t>R</a:t>
            </a:r>
            <a:r>
              <a:rPr lang="en-AU" sz="2400" spc="-10" dirty="0" err="1">
                <a:latin typeface="Calibri"/>
                <a:cs typeface="Calibri"/>
              </a:rPr>
              <a:t>e</a:t>
            </a:r>
            <a:r>
              <a:rPr lang="en-AU" sz="2400" spc="-5" dirty="0" err="1">
                <a:latin typeface="Calibri"/>
                <a:cs typeface="Calibri"/>
              </a:rPr>
              <a:t>duce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 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5" dirty="0">
                <a:latin typeface="Calibri"/>
                <a:cs typeface="Calibri"/>
              </a:rPr>
              <a:t>es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)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755650" marR="67818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Wh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c</a:t>
            </a: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25" dirty="0">
                <a:latin typeface="Calibri"/>
                <a:cs typeface="Calibri"/>
              </a:rPr>
              <a:t>g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10" dirty="0">
                <a:latin typeface="Calibri"/>
                <a:cs typeface="Calibri"/>
              </a:rPr>
              <a:t>f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pp</a:t>
            </a:r>
            <a:r>
              <a:rPr lang="en-AU" sz="2400" dirty="0">
                <a:latin typeface="Calibri"/>
                <a:cs typeface="Calibri"/>
              </a:rPr>
              <a:t>li</a:t>
            </a:r>
            <a:r>
              <a:rPr lang="en-AU" sz="2400" spc="-25" dirty="0">
                <a:latin typeface="Calibri"/>
                <a:cs typeface="Calibri"/>
              </a:rPr>
              <a:t>ca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nother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tual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pu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10" dirty="0">
                <a:latin typeface="Calibri"/>
                <a:cs typeface="Calibri"/>
              </a:rPr>
              <a:t>o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;</a:t>
            </a:r>
            <a:r>
              <a:rPr lang="en-AU" sz="2400" spc="-3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og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mm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3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uc</a:t>
            </a:r>
            <a:r>
              <a:rPr lang="en-AU" sz="2400" dirty="0">
                <a:latin typeface="Calibri"/>
                <a:cs typeface="Calibri"/>
              </a:rPr>
              <a:t>tu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st</a:t>
            </a:r>
            <a:r>
              <a:rPr lang="en-AU" sz="2400" spc="-4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y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ila</a:t>
            </a:r>
            <a:r>
              <a:rPr lang="en-AU" sz="2400" spc="-2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34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25502" y="388660"/>
            <a:ext cx="9404723" cy="1400530"/>
          </a:xfrm>
          <a:prstGeom prst="rect">
            <a:avLst/>
          </a:prstGeom>
        </p:spPr>
        <p:txBody>
          <a:bodyPr vert="horz" wrap="square" lIns="0" tIns="103583" rIns="0" bIns="0" rtlCol="0" anchor="t">
            <a:spAutoFit/>
          </a:bodyPr>
          <a:lstStyle/>
          <a:p>
            <a:pPr marL="147764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Nu</a:t>
            </a:r>
            <a:r>
              <a:rPr dirty="0"/>
              <a:t>t</a:t>
            </a:r>
            <a:r>
              <a:rPr spc="-5" dirty="0"/>
              <a:t>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H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the</a:t>
            </a:r>
            <a:r>
              <a:rPr lang="en-AU" sz="2800" dirty="0">
                <a:latin typeface="Calibri"/>
                <a:cs typeface="Calibri"/>
              </a:rPr>
              <a:t> f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am</a:t>
            </a:r>
            <a:r>
              <a:rPr lang="en-AU" sz="2800" spc="-25" dirty="0">
                <a:latin typeface="Calibri"/>
                <a:cs typeface="Calibri"/>
              </a:rPr>
              <a:t>ew</a:t>
            </a:r>
            <a:r>
              <a:rPr lang="en-AU" sz="2800" spc="-10" dirty="0">
                <a:latin typeface="Calibri"/>
                <a:cs typeface="Calibri"/>
              </a:rPr>
              <a:t>o</a:t>
            </a:r>
            <a:r>
              <a:rPr lang="en-AU" sz="2800" spc="-5" dirty="0">
                <a:latin typeface="Calibri"/>
                <a:cs typeface="Calibri"/>
              </a:rPr>
              <a:t>rk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n s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ple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ms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ad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ot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a.</a:t>
            </a: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b="1" dirty="0">
                <a:latin typeface="Calibri"/>
                <a:cs typeface="Calibri"/>
              </a:rPr>
              <a:t>M</a:t>
            </a:r>
            <a:r>
              <a:rPr lang="en-AU" sz="2400" b="1" spc="-10" dirty="0">
                <a:latin typeface="Calibri"/>
                <a:cs typeface="Calibri"/>
              </a:rPr>
              <a:t>a</a:t>
            </a:r>
            <a:r>
              <a:rPr lang="en-AU" sz="2400" b="1" spc="-5" dirty="0">
                <a:latin typeface="Calibri"/>
                <a:cs typeface="Calibri"/>
              </a:rPr>
              <a:t>p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x</a:t>
            </a:r>
            <a:r>
              <a:rPr lang="en-AU" sz="2400" spc="-5" dirty="0">
                <a:latin typeface="Calibri"/>
                <a:cs typeface="Calibri"/>
              </a:rPr>
              <a:t>t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thi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y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u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bou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f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 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h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d.</a:t>
            </a:r>
            <a:endParaRPr lang="en-AU" sz="2400" dirty="0">
              <a:latin typeface="Calibri"/>
              <a:cs typeface="Calibri"/>
            </a:endParaRP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hu</a:t>
            </a:r>
            <a:r>
              <a:rPr lang="en-AU" sz="2400" spc="-25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 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5" dirty="0">
                <a:latin typeface="Calibri"/>
                <a:cs typeface="Calibri"/>
              </a:rPr>
              <a:t> sor</a:t>
            </a:r>
            <a:r>
              <a:rPr lang="en-AU" sz="2400" dirty="0">
                <a:latin typeface="Calibri"/>
                <a:cs typeface="Calibri"/>
              </a:rPr>
              <a:t>t.</a:t>
            </a: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b="1" spc="-40" dirty="0">
                <a:latin typeface="Calibri"/>
                <a:cs typeface="Calibri"/>
              </a:rPr>
              <a:t>R</a:t>
            </a:r>
            <a:r>
              <a:rPr lang="en-AU" sz="2400" b="1" spc="-5" dirty="0">
                <a:latin typeface="Calibri"/>
                <a:cs typeface="Calibri"/>
              </a:rPr>
              <a:t>e</a:t>
            </a:r>
            <a:r>
              <a:rPr lang="en-AU" sz="2400" b="1" dirty="0">
                <a:latin typeface="Calibri"/>
                <a:cs typeface="Calibri"/>
              </a:rPr>
              <a:t>d</a:t>
            </a:r>
            <a:r>
              <a:rPr lang="en-AU" sz="2400" b="1" spc="-5" dirty="0">
                <a:latin typeface="Calibri"/>
                <a:cs typeface="Calibri"/>
              </a:rPr>
              <a:t>uce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a</a:t>
            </a:r>
            <a:r>
              <a:rPr lang="en-AU" sz="2400" spc="10" dirty="0">
                <a:latin typeface="Calibri"/>
                <a:cs typeface="Calibri"/>
              </a:rPr>
              <a:t>g</a:t>
            </a:r>
            <a:r>
              <a:rPr lang="en-AU" sz="2400" spc="-10" dirty="0">
                <a:latin typeface="Calibri"/>
                <a:cs typeface="Calibri"/>
              </a:rPr>
              <a:t>g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g</a:t>
            </a:r>
            <a:r>
              <a:rPr lang="en-AU" sz="2400" spc="-25" dirty="0">
                <a:latin typeface="Calibri"/>
                <a:cs typeface="Calibri"/>
              </a:rPr>
              <a:t>at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summa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60" dirty="0">
                <a:latin typeface="Calibri"/>
                <a:cs typeface="Calibri"/>
              </a:rPr>
              <a:t>z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il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1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, or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30" dirty="0">
                <a:latin typeface="Calibri"/>
                <a:cs typeface="Calibri"/>
              </a:rPr>
              <a:t>s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m.</a:t>
            </a: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80" dirty="0">
                <a:latin typeface="Calibri"/>
                <a:cs typeface="Calibri"/>
              </a:rPr>
              <a:t>W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su</a:t>
            </a:r>
            <a:r>
              <a:rPr lang="en-AU" sz="2400" dirty="0">
                <a:latin typeface="Calibri"/>
                <a:cs typeface="Calibri"/>
              </a:rPr>
              <a:t>lt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lvl="1">
              <a:spcBef>
                <a:spcPts val="23"/>
              </a:spcBef>
              <a:buFont typeface="Arial"/>
              <a:buChar char="–"/>
            </a:pPr>
            <a:endParaRPr lang="en-AU" sz="3550" dirty="0">
              <a:latin typeface="Times New Roman"/>
              <a:cs typeface="Times New Roman"/>
            </a:endParaRPr>
          </a:p>
          <a:p>
            <a:pPr marL="355600" marR="351155">
              <a:buFont typeface="Arial"/>
              <a:buChar char="•"/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One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dirty="0">
                <a:latin typeface="Calibri"/>
                <a:cs typeface="Calibri"/>
              </a:rPr>
              <a:t>an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u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 as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ma</a:t>
            </a:r>
            <a:r>
              <a:rPr lang="en-AU" sz="2800" spc="-60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y </a:t>
            </a:r>
            <a:r>
              <a:rPr lang="en-AU" sz="2800" spc="-5" dirty="0">
                <a:latin typeface="Calibri"/>
                <a:cs typeface="Calibri"/>
              </a:rPr>
              <a:t>M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20" dirty="0">
                <a:latin typeface="Calibri"/>
                <a:cs typeface="Calibri"/>
              </a:rPr>
              <a:t>p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educe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neede</a:t>
            </a:r>
            <a:r>
              <a:rPr lang="en-AU" sz="2800" dirty="0">
                <a:latin typeface="Calibri"/>
                <a:cs typeface="Calibri"/>
              </a:rPr>
              <a:t>d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 m</a:t>
            </a:r>
            <a:r>
              <a:rPr lang="en-AU" sz="2800" spc="-5" dirty="0">
                <a:latin typeface="Calibri"/>
                <a:cs typeface="Calibri"/>
              </a:rPr>
              <a:t>ode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30" dirty="0">
                <a:latin typeface="Calibri"/>
                <a:cs typeface="Calibri"/>
              </a:rPr>
              <a:t>v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spc="-5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oble</a:t>
            </a:r>
            <a:r>
              <a:rPr lang="en-AU" sz="2800" dirty="0">
                <a:latin typeface="Calibri"/>
                <a:cs typeface="Calibri"/>
              </a:rPr>
              <a:t>m.</a:t>
            </a:r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160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021" rIns="0" bIns="0" rtlCol="0" anchor="t">
            <a:spAutoFit/>
          </a:bodyPr>
          <a:lstStyle/>
          <a:p>
            <a:pPr marL="41084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30" dirty="0"/>
              <a:t>v</a:t>
            </a:r>
            <a:r>
              <a:rPr spc="-5" dirty="0"/>
              <a:t>s</a:t>
            </a:r>
            <a:r>
              <a:rPr dirty="0"/>
              <a:t>.</a:t>
            </a:r>
            <a:r>
              <a:rPr spc="5" dirty="0"/>
              <a:t> </a:t>
            </a:r>
            <a:r>
              <a:rPr spc="-280" dirty="0"/>
              <a:t>T</a:t>
            </a:r>
            <a:r>
              <a:rPr spc="-95" dirty="0"/>
              <a:t>r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tio</a:t>
            </a:r>
            <a:r>
              <a:rPr spc="5" dirty="0"/>
              <a:t>n</a:t>
            </a:r>
            <a:r>
              <a:rPr spc="-5" dirty="0"/>
              <a:t>a</a:t>
            </a:r>
            <a:r>
              <a:rPr dirty="0"/>
              <a:t>l</a:t>
            </a:r>
            <a:r>
              <a:rPr spc="25" dirty="0"/>
              <a:t> </a:t>
            </a:r>
            <a:r>
              <a:rPr spc="-5" dirty="0"/>
              <a:t>RDBMS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6844"/>
              </p:ext>
            </p:extLst>
          </p:nvPr>
        </p:nvGraphicFramePr>
        <p:xfrm>
          <a:off x="1657350" y="1853248"/>
          <a:ext cx="8643938" cy="42474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1094"/>
                <a:gridCol w="3439673"/>
                <a:gridCol w="3583171"/>
              </a:tblGrid>
              <a:tr h="472607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/>
                        <a:t>Map</a:t>
                      </a:r>
                      <a:r>
                        <a:rPr sz="2000" spc="-40" dirty="0"/>
                        <a:t>R</a:t>
                      </a:r>
                      <a:r>
                        <a:rPr sz="2000" dirty="0"/>
                        <a:t>educe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130" dirty="0"/>
                        <a:t>T</a:t>
                      </a:r>
                      <a:r>
                        <a:rPr sz="2000" spc="-45" dirty="0"/>
                        <a:t>r</a:t>
                      </a:r>
                      <a:r>
                        <a:rPr sz="2000" dirty="0"/>
                        <a:t>ad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t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o</a:t>
                      </a:r>
                      <a:r>
                        <a:rPr sz="2000" spc="-5" dirty="0"/>
                        <a:t>n</a:t>
                      </a:r>
                      <a:r>
                        <a:rPr sz="2000" dirty="0"/>
                        <a:t>al</a:t>
                      </a:r>
                      <a:r>
                        <a:rPr sz="2000" spc="15" dirty="0"/>
                        <a:t> </a:t>
                      </a:r>
                      <a:r>
                        <a:rPr sz="2000" dirty="0"/>
                        <a:t>RDBMS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7260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/>
                        <a:t>D</a:t>
                      </a:r>
                      <a:r>
                        <a:rPr sz="2000" spc="-25" dirty="0"/>
                        <a:t>at</a:t>
                      </a:r>
                      <a:r>
                        <a:rPr sz="2000" spc="200" dirty="0"/>
                        <a:t>a</a:t>
                      </a:r>
                      <a:r>
                        <a:rPr sz="2000" dirty="0"/>
                        <a:t>si</a:t>
                      </a:r>
                      <a:r>
                        <a:rPr sz="2000" spc="-40" dirty="0"/>
                        <a:t>z</a:t>
                      </a:r>
                      <a:r>
                        <a:rPr sz="2000" dirty="0"/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45" dirty="0"/>
                        <a:t>P</a:t>
                      </a:r>
                      <a:r>
                        <a:rPr sz="2000" spc="-15" dirty="0"/>
                        <a:t>e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a</a:t>
                      </a:r>
                      <a:r>
                        <a:rPr sz="2000" spc="-15" dirty="0"/>
                        <a:t>b</a:t>
                      </a:r>
                      <a:r>
                        <a:rPr sz="2000" spc="10" dirty="0"/>
                        <a:t>y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dirty="0"/>
                        <a:t>G</a:t>
                      </a:r>
                      <a:r>
                        <a:rPr sz="2000" spc="-5" dirty="0"/>
                        <a:t>i</a:t>
                      </a:r>
                      <a:r>
                        <a:rPr sz="2000" spc="-40" dirty="0"/>
                        <a:t>g</a:t>
                      </a:r>
                      <a:r>
                        <a:rPr sz="2000" dirty="0"/>
                        <a:t>a</a:t>
                      </a:r>
                      <a:r>
                        <a:rPr sz="2000" spc="-15" dirty="0"/>
                        <a:t>b</a:t>
                      </a:r>
                      <a:r>
                        <a:rPr sz="2000" spc="10" dirty="0"/>
                        <a:t>y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9888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/>
                        <a:t>A</a:t>
                      </a:r>
                      <a:r>
                        <a:rPr sz="2000" spc="-5" dirty="0"/>
                        <a:t>cc</a:t>
                      </a:r>
                      <a:r>
                        <a:rPr sz="2000" dirty="0"/>
                        <a:t>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5" dirty="0"/>
                        <a:t>B</a:t>
                      </a:r>
                      <a:r>
                        <a:rPr sz="2000" spc="-20" dirty="0"/>
                        <a:t>a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ch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</a:t>
                      </a:r>
                      <a:r>
                        <a:rPr sz="2000" spc="-45" dirty="0"/>
                        <a:t>r</a:t>
                      </a:r>
                      <a:r>
                        <a:rPr sz="2000" dirty="0"/>
                        <a:t>act</a:t>
                      </a:r>
                      <a:r>
                        <a:rPr sz="2000" spc="-5" dirty="0"/>
                        <a:t>i</a:t>
                      </a:r>
                      <a:r>
                        <a:rPr sz="2000" spc="-25" dirty="0"/>
                        <a:t>v</a:t>
                      </a:r>
                      <a:r>
                        <a:rPr sz="2000" dirty="0"/>
                        <a:t>e</a:t>
                      </a:r>
                      <a:r>
                        <a:rPr sz="2000" spc="20" dirty="0"/>
                        <a:t> </a:t>
                      </a:r>
                      <a:r>
                        <a:rPr sz="2000" dirty="0"/>
                        <a:t>a</a:t>
                      </a:r>
                      <a:r>
                        <a:rPr sz="2000" spc="-5" dirty="0"/>
                        <a:t>n</a:t>
                      </a:r>
                      <a:r>
                        <a:rPr sz="2000" dirty="0"/>
                        <a:t>d</a:t>
                      </a:r>
                      <a:r>
                        <a:rPr sz="2000" spc="20" dirty="0"/>
                        <a:t> </a:t>
                      </a:r>
                      <a:r>
                        <a:rPr sz="2000" spc="-5" dirty="0"/>
                        <a:t>b</a:t>
                      </a:r>
                      <a:r>
                        <a:rPr sz="2000" spc="-20" dirty="0"/>
                        <a:t>a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ch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8037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5" dirty="0"/>
                        <a:t>U</a:t>
                      </a:r>
                      <a:r>
                        <a:rPr sz="2000" dirty="0"/>
                        <a:t>pd</a:t>
                      </a:r>
                      <a:r>
                        <a:rPr sz="2000" spc="-25" dirty="0"/>
                        <a:t>a</a:t>
                      </a:r>
                      <a:r>
                        <a:rPr sz="2000" spc="-30" dirty="0"/>
                        <a:t>t</a:t>
                      </a:r>
                      <a:r>
                        <a:rPr sz="2000" dirty="0"/>
                        <a:t>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199390">
                        <a:lnSpc>
                          <a:spcPct val="114999"/>
                        </a:lnSpc>
                      </a:pPr>
                      <a:r>
                        <a:rPr sz="2000" spc="-65" dirty="0"/>
                        <a:t>W</a:t>
                      </a:r>
                      <a:r>
                        <a:rPr sz="2000" spc="-5" dirty="0"/>
                        <a:t>ri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</a:t>
                      </a:r>
                      <a:r>
                        <a:rPr sz="2000" spc="10" dirty="0"/>
                        <a:t> </a:t>
                      </a:r>
                      <a:r>
                        <a:rPr sz="2000" dirty="0"/>
                        <a:t>o</a:t>
                      </a:r>
                      <a:r>
                        <a:rPr sz="2000" spc="-5" dirty="0"/>
                        <a:t>n</a:t>
                      </a:r>
                      <a:r>
                        <a:rPr sz="2000" dirty="0"/>
                        <a:t>ce, </a:t>
                      </a:r>
                      <a:r>
                        <a:rPr sz="2000" spc="-30" dirty="0"/>
                        <a:t>r</a:t>
                      </a:r>
                      <a:r>
                        <a:rPr sz="2000" dirty="0"/>
                        <a:t>ead ma</a:t>
                      </a:r>
                      <a:r>
                        <a:rPr sz="2000" spc="-40" dirty="0"/>
                        <a:t>n</a:t>
                      </a:r>
                      <a:r>
                        <a:rPr sz="2000" dirty="0"/>
                        <a:t>y t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mes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471805">
                        <a:lnSpc>
                          <a:spcPct val="114999"/>
                        </a:lnSpc>
                      </a:pPr>
                      <a:r>
                        <a:rPr sz="2000" spc="-40" dirty="0"/>
                        <a:t>R</a:t>
                      </a:r>
                      <a:r>
                        <a:rPr sz="2000" dirty="0"/>
                        <a:t>ead</a:t>
                      </a:r>
                      <a:r>
                        <a:rPr sz="2000" spc="-20" dirty="0"/>
                        <a:t> </a:t>
                      </a:r>
                      <a:r>
                        <a:rPr sz="2000" dirty="0"/>
                        <a:t>a</a:t>
                      </a:r>
                      <a:r>
                        <a:rPr sz="2000" spc="-5" dirty="0"/>
                        <a:t>n</a:t>
                      </a:r>
                      <a:r>
                        <a:rPr sz="2000" dirty="0"/>
                        <a:t>d</a:t>
                      </a:r>
                      <a:r>
                        <a:rPr sz="2000" spc="15" dirty="0"/>
                        <a:t> </a:t>
                      </a:r>
                      <a:r>
                        <a:rPr sz="2000" dirty="0"/>
                        <a:t>w</a:t>
                      </a:r>
                      <a:r>
                        <a:rPr sz="2000" spc="-5" dirty="0"/>
                        <a:t>ri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e</a:t>
                      </a:r>
                      <a:r>
                        <a:rPr sz="2000" spc="70" dirty="0"/>
                        <a:t> </a:t>
                      </a:r>
                      <a:r>
                        <a:rPr sz="2000" dirty="0"/>
                        <a:t>ma</a:t>
                      </a:r>
                      <a:r>
                        <a:rPr sz="2000" spc="-40" dirty="0"/>
                        <a:t>ny </a:t>
                      </a:r>
                      <a:r>
                        <a:rPr sz="2000" dirty="0"/>
                        <a:t>t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mes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0185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Str</a:t>
                      </a:r>
                      <a:r>
                        <a:rPr sz="2000" dirty="0"/>
                        <a:t>u</a:t>
                      </a:r>
                      <a:r>
                        <a:rPr sz="2000" spc="-5" dirty="0"/>
                        <a:t>ct</a:t>
                      </a:r>
                      <a:r>
                        <a:rPr sz="2000" dirty="0"/>
                        <a:t>u</a:t>
                      </a:r>
                      <a:r>
                        <a:rPr sz="2000" spc="-30" dirty="0"/>
                        <a:t>r</a:t>
                      </a:r>
                      <a:r>
                        <a:rPr sz="2000" dirty="0"/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dirty="0"/>
                        <a:t>Dynam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c</a:t>
                      </a:r>
                      <a:r>
                        <a:rPr sz="2000" spc="-5" dirty="0"/>
                        <a:t> s</a:t>
                      </a:r>
                      <a:r>
                        <a:rPr sz="2000" dirty="0"/>
                        <a:t>chema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S</a:t>
                      </a:r>
                      <a:r>
                        <a:rPr sz="2000" spc="-25" dirty="0"/>
                        <a:t>t</a:t>
                      </a:r>
                      <a:r>
                        <a:rPr sz="2000" spc="-20" dirty="0"/>
                        <a:t>a</a:t>
                      </a:r>
                      <a:r>
                        <a:rPr sz="2000" dirty="0"/>
                        <a:t>t</a:t>
                      </a:r>
                      <a:r>
                        <a:rPr sz="2000" spc="-5" dirty="0"/>
                        <a:t>i</a:t>
                      </a:r>
                      <a:r>
                        <a:rPr sz="2000" dirty="0"/>
                        <a:t>c</a:t>
                      </a:r>
                      <a:r>
                        <a:rPr sz="2000" spc="15" dirty="0"/>
                        <a:t> </a:t>
                      </a:r>
                      <a:r>
                        <a:rPr sz="2000" spc="-5" dirty="0"/>
                        <a:t>s</a:t>
                      </a:r>
                      <a:r>
                        <a:rPr sz="2000" dirty="0"/>
                        <a:t>chema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9888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/>
                        <a:t>I</a:t>
                      </a:r>
                      <a:r>
                        <a:rPr sz="2000" spc="-20" dirty="0"/>
                        <a:t>n</a:t>
                      </a:r>
                      <a:r>
                        <a:rPr sz="2000" spc="-30" dirty="0"/>
                        <a:t>t</a:t>
                      </a:r>
                      <a:r>
                        <a:rPr sz="2000" dirty="0"/>
                        <a:t>e</a:t>
                      </a:r>
                      <a:r>
                        <a:rPr sz="2000" spc="-5" dirty="0"/>
                        <a:t>gr</a:t>
                      </a:r>
                      <a:r>
                        <a:rPr sz="2000" dirty="0"/>
                        <a:t>i</a:t>
                      </a:r>
                      <a:r>
                        <a:rPr sz="2000" spc="-5" dirty="0"/>
                        <a:t>t</a:t>
                      </a:r>
                      <a:r>
                        <a:rPr sz="2000" dirty="0"/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Hi</a:t>
                      </a:r>
                      <a:r>
                        <a:rPr sz="2000" dirty="0"/>
                        <a:t>gh </a:t>
                      </a:r>
                      <a:r>
                        <a:rPr sz="2000" spc="-5" dirty="0"/>
                        <a:t>(n</a:t>
                      </a:r>
                      <a:r>
                        <a:rPr sz="2000" dirty="0"/>
                        <a:t>o</a:t>
                      </a:r>
                      <a:r>
                        <a:rPr sz="2000" spc="-5" dirty="0"/>
                        <a:t>r</a:t>
                      </a:r>
                      <a:r>
                        <a:rPr sz="2000" dirty="0"/>
                        <a:t>ma</a:t>
                      </a:r>
                      <a:r>
                        <a:rPr sz="2000" spc="-5" dirty="0"/>
                        <a:t>li</a:t>
                      </a:r>
                      <a:r>
                        <a:rPr sz="2000" spc="-50" dirty="0"/>
                        <a:t>z</a:t>
                      </a:r>
                      <a:r>
                        <a:rPr sz="2000" dirty="0"/>
                        <a:t>ed</a:t>
                      </a:r>
                      <a:r>
                        <a:rPr sz="2000" spc="15" dirty="0"/>
                        <a:t> </a:t>
                      </a:r>
                      <a:r>
                        <a:rPr sz="2000" dirty="0"/>
                        <a:t>d</a:t>
                      </a:r>
                      <a:r>
                        <a:rPr sz="2000" spc="-20" dirty="0"/>
                        <a:t>a</a:t>
                      </a:r>
                      <a:r>
                        <a:rPr sz="2000" spc="-25" dirty="0"/>
                        <a:t>t</a:t>
                      </a:r>
                      <a:r>
                        <a:rPr sz="2000" dirty="0"/>
                        <a:t>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9888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S</a:t>
                      </a:r>
                      <a:r>
                        <a:rPr sz="2000" spc="-15" dirty="0"/>
                        <a:t>c</a:t>
                      </a:r>
                      <a:r>
                        <a:rPr sz="2000" spc="-5" dirty="0"/>
                        <a:t>a</a:t>
                      </a:r>
                      <a:r>
                        <a:rPr sz="2000" dirty="0"/>
                        <a:t>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spc="-5" dirty="0"/>
                        <a:t>Li</a:t>
                      </a:r>
                      <a:r>
                        <a:rPr sz="2000" dirty="0"/>
                        <a:t>near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dirty="0"/>
                        <a:t>No</a:t>
                      </a:r>
                      <a:r>
                        <a:rPr sz="2000" spc="-5" dirty="0"/>
                        <a:t>n-line</a:t>
                      </a:r>
                      <a:r>
                        <a:rPr sz="2000" dirty="0"/>
                        <a:t>ar</a:t>
                      </a:r>
                      <a:r>
                        <a:rPr sz="2000" spc="5" dirty="0"/>
                        <a:t> </a:t>
                      </a:r>
                      <a:r>
                        <a:rPr sz="2000" spc="10" dirty="0"/>
                        <a:t>(</a:t>
                      </a:r>
                      <a:r>
                        <a:rPr sz="2000" spc="-20" dirty="0"/>
                        <a:t>g</a:t>
                      </a:r>
                      <a:r>
                        <a:rPr sz="2000" dirty="0"/>
                        <a:t>ene</a:t>
                      </a:r>
                      <a:r>
                        <a:rPr sz="2000" spc="-45" dirty="0"/>
                        <a:t>r</a:t>
                      </a:r>
                      <a:r>
                        <a:rPr sz="2000" dirty="0"/>
                        <a:t>al</a:t>
                      </a:r>
                      <a:r>
                        <a:rPr sz="2000" spc="15" dirty="0"/>
                        <a:t> </a:t>
                      </a:r>
                      <a:r>
                        <a:rPr sz="2000" spc="-5" dirty="0"/>
                        <a:t>SQL)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72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976" rIns="0" bIns="0" rtlCol="0" anchor="t">
            <a:spAutoFit/>
          </a:bodyPr>
          <a:lstStyle/>
          <a:p>
            <a:pPr marL="324485"/>
            <a:r>
              <a:rPr sz="4000" dirty="0"/>
              <a:t>Ma</a:t>
            </a:r>
            <a:r>
              <a:rPr sz="4000" spc="-5" dirty="0"/>
              <a:t>p</a:t>
            </a:r>
            <a:r>
              <a:rPr sz="4000" spc="-75" dirty="0"/>
              <a:t>R</a:t>
            </a:r>
            <a:r>
              <a:rPr sz="4000" spc="-5" dirty="0"/>
              <a:t>edu</a:t>
            </a:r>
            <a:r>
              <a:rPr sz="4000" dirty="0"/>
              <a:t>c</a:t>
            </a:r>
            <a:r>
              <a:rPr sz="4000" spc="-5" dirty="0"/>
              <a:t>e</a:t>
            </a:r>
            <a:r>
              <a:rPr sz="4000" spc="-30" dirty="0"/>
              <a:t> </a:t>
            </a:r>
            <a:r>
              <a:rPr sz="4000" dirty="0"/>
              <a:t>Ba</a:t>
            </a:r>
            <a:r>
              <a:rPr sz="4000" spc="-5" dirty="0"/>
              <a:t>si</a:t>
            </a:r>
            <a:r>
              <a:rPr sz="4000" dirty="0"/>
              <a:t>c</a:t>
            </a:r>
            <a:r>
              <a:rPr sz="4000" spc="-30" dirty="0"/>
              <a:t> </a:t>
            </a:r>
            <a:r>
              <a:rPr sz="4000" spc="-5" dirty="0"/>
              <a:t>P</a:t>
            </a:r>
            <a:r>
              <a:rPr sz="4000" spc="-70" dirty="0"/>
              <a:t>r</a:t>
            </a:r>
            <a:r>
              <a:rPr sz="4000" dirty="0"/>
              <a:t>o</a:t>
            </a:r>
            <a:r>
              <a:rPr sz="4000" spc="-5" dirty="0"/>
              <a:t>g</a:t>
            </a:r>
            <a:r>
              <a:rPr sz="4000" spc="-90" dirty="0"/>
              <a:t>r</a:t>
            </a:r>
            <a:r>
              <a:rPr sz="4000" dirty="0"/>
              <a:t>amming</a:t>
            </a:r>
            <a:r>
              <a:rPr sz="4000" spc="-10" dirty="0"/>
              <a:t> </a:t>
            </a:r>
            <a:r>
              <a:rPr sz="4000" dirty="0"/>
              <a:t>Mo</a:t>
            </a:r>
            <a:r>
              <a:rPr sz="4000" spc="-5" dirty="0"/>
              <a:t>del</a:t>
            </a:r>
            <a:endParaRPr sz="40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135255" indent="-457200">
              <a:tabLst>
                <a:tab pos="355600" algn="l"/>
              </a:tabLst>
            </a:pPr>
            <a:r>
              <a:rPr lang="en-AU" sz="3200" spc="-200" dirty="0">
                <a:latin typeface="Calibri"/>
                <a:cs typeface="Calibri"/>
              </a:rPr>
              <a:t>T</a:t>
            </a:r>
            <a:r>
              <a:rPr lang="en-AU" sz="3200" spc="-75" dirty="0">
                <a:latin typeface="Calibri"/>
                <a:cs typeface="Calibri"/>
              </a:rPr>
              <a:t>r</a:t>
            </a:r>
            <a:r>
              <a:rPr lang="en-AU" sz="3200" spc="-10" dirty="0">
                <a:latin typeface="Calibri"/>
                <a:cs typeface="Calibri"/>
              </a:rPr>
              <a:t>an</a:t>
            </a:r>
            <a:r>
              <a:rPr lang="en-AU" sz="3200" spc="-35" dirty="0">
                <a:latin typeface="Calibri"/>
                <a:cs typeface="Calibri"/>
              </a:rPr>
              <a:t>s</a:t>
            </a:r>
            <a:r>
              <a:rPr lang="en-AU" sz="3200" spc="-65" dirty="0">
                <a:latin typeface="Calibri"/>
                <a:cs typeface="Calibri"/>
              </a:rPr>
              <a:t>f</a:t>
            </a:r>
            <a:r>
              <a:rPr lang="en-AU" sz="3200" spc="-10" dirty="0">
                <a:latin typeface="Calibri"/>
                <a:cs typeface="Calibri"/>
              </a:rPr>
              <a:t>or</a:t>
            </a:r>
            <a:r>
              <a:rPr lang="en-AU" sz="3200" spc="-5" dirty="0">
                <a:latin typeface="Calibri"/>
                <a:cs typeface="Calibri"/>
              </a:rPr>
              <a:t>m</a:t>
            </a:r>
            <a:r>
              <a:rPr lang="en-AU" sz="3200" spc="2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a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s</a:t>
            </a:r>
            <a:r>
              <a:rPr lang="en-AU" sz="3200" spc="-30" dirty="0">
                <a:latin typeface="Calibri"/>
                <a:cs typeface="Calibri"/>
              </a:rPr>
              <a:t>e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o</a:t>
            </a:r>
            <a:r>
              <a:rPr lang="en-AU" sz="3200" dirty="0">
                <a:latin typeface="Calibri"/>
                <a:cs typeface="Calibri"/>
              </a:rPr>
              <a:t>f</a:t>
            </a:r>
            <a:r>
              <a:rPr lang="en-AU" sz="3200" spc="-5" dirty="0">
                <a:latin typeface="Calibri"/>
                <a:cs typeface="Calibri"/>
              </a:rPr>
              <a:t> in</a:t>
            </a:r>
            <a:r>
              <a:rPr lang="en-AU" sz="3200" spc="5" dirty="0">
                <a:latin typeface="Calibri"/>
                <a:cs typeface="Calibri"/>
              </a:rPr>
              <a:t>p</a:t>
            </a:r>
            <a:r>
              <a:rPr lang="en-AU" sz="3200" spc="-10" dirty="0">
                <a:latin typeface="Calibri"/>
                <a:cs typeface="Calibri"/>
              </a:rPr>
              <a:t>u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25" dirty="0">
                <a:latin typeface="Calibri"/>
                <a:cs typeface="Calibri"/>
              </a:rPr>
              <a:t> </a:t>
            </a:r>
            <a:r>
              <a:rPr lang="en-AU" sz="3200" spc="-110" dirty="0">
                <a:latin typeface="Calibri"/>
                <a:cs typeface="Calibri"/>
              </a:rPr>
              <a:t>k</a:t>
            </a:r>
            <a:r>
              <a:rPr lang="en-AU" sz="3200" spc="-25" dirty="0">
                <a:latin typeface="Calibri"/>
                <a:cs typeface="Calibri"/>
              </a:rPr>
              <a:t>e</a:t>
            </a:r>
            <a:r>
              <a:rPr lang="en-AU" sz="3200" dirty="0">
                <a:latin typeface="Calibri"/>
                <a:cs typeface="Calibri"/>
              </a:rPr>
              <a:t>y</a:t>
            </a:r>
            <a:r>
              <a:rPr lang="en-AU" sz="3200" spc="-10" dirty="0">
                <a:latin typeface="Calibri"/>
                <a:cs typeface="Calibri"/>
              </a:rPr>
              <a:t>-</a:t>
            </a:r>
            <a:r>
              <a:rPr lang="en-AU" sz="3200" spc="-55" dirty="0">
                <a:latin typeface="Calibri"/>
                <a:cs typeface="Calibri"/>
              </a:rPr>
              <a:t>v</a:t>
            </a:r>
            <a:r>
              <a:rPr lang="en-AU" sz="3200" spc="-5" dirty="0">
                <a:latin typeface="Calibri"/>
                <a:cs typeface="Calibri"/>
              </a:rPr>
              <a:t>alue</a:t>
            </a:r>
            <a:r>
              <a:rPr lang="en-AU" sz="3200" spc="2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pai</a:t>
            </a:r>
            <a:r>
              <a:rPr lang="en-AU" sz="3200" spc="-60" dirty="0">
                <a:latin typeface="Calibri"/>
                <a:cs typeface="Calibri"/>
              </a:rPr>
              <a:t>r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r>
              <a:rPr lang="en-AU" sz="3200" spc="15" dirty="0">
                <a:latin typeface="Calibri"/>
                <a:cs typeface="Calibri"/>
              </a:rPr>
              <a:t> </a:t>
            </a:r>
            <a:r>
              <a:rPr lang="en-AU" sz="3200" spc="-35" dirty="0">
                <a:latin typeface="Calibri"/>
                <a:cs typeface="Calibri"/>
              </a:rPr>
              <a:t>t</a:t>
            </a:r>
            <a:r>
              <a:rPr lang="en-AU" sz="3200" dirty="0">
                <a:latin typeface="Calibri"/>
                <a:cs typeface="Calibri"/>
              </a:rPr>
              <a:t>o </a:t>
            </a:r>
            <a:r>
              <a:rPr lang="en-AU" sz="3200" spc="-5" dirty="0">
                <a:latin typeface="Calibri"/>
                <a:cs typeface="Calibri"/>
              </a:rPr>
              <a:t>a </a:t>
            </a:r>
            <a:r>
              <a:rPr lang="en-AU" sz="3200" spc="-10" dirty="0">
                <a:latin typeface="Calibri"/>
                <a:cs typeface="Calibri"/>
              </a:rPr>
              <a:t>s</a:t>
            </a:r>
            <a:r>
              <a:rPr lang="en-AU" sz="3200" spc="-25" dirty="0">
                <a:latin typeface="Calibri"/>
                <a:cs typeface="Calibri"/>
              </a:rPr>
              <a:t>e</a:t>
            </a:r>
            <a:r>
              <a:rPr lang="en-AU" sz="3200" spc="-5" dirty="0">
                <a:latin typeface="Calibri"/>
                <a:cs typeface="Calibri"/>
              </a:rPr>
              <a:t>t o</a:t>
            </a:r>
            <a:r>
              <a:rPr lang="en-AU" sz="3200" dirty="0">
                <a:latin typeface="Calibri"/>
                <a:cs typeface="Calibri"/>
              </a:rPr>
              <a:t>f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ou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-10" dirty="0">
                <a:latin typeface="Calibri"/>
                <a:cs typeface="Calibri"/>
              </a:rPr>
              <a:t>pu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25" dirty="0">
                <a:latin typeface="Calibri"/>
                <a:cs typeface="Calibri"/>
              </a:rPr>
              <a:t> </a:t>
            </a:r>
            <a:r>
              <a:rPr lang="en-AU" sz="3200" spc="-55" dirty="0" smtClean="0">
                <a:latin typeface="Calibri"/>
                <a:cs typeface="Calibri"/>
              </a:rPr>
              <a:t>v</a:t>
            </a:r>
            <a:r>
              <a:rPr lang="en-AU" sz="3200" spc="-10" dirty="0" smtClean="0">
                <a:latin typeface="Calibri"/>
                <a:cs typeface="Calibri"/>
              </a:rPr>
              <a:t>alue</a:t>
            </a:r>
            <a:r>
              <a:rPr lang="en-AU" sz="3200" spc="-5" dirty="0" smtClean="0">
                <a:latin typeface="Calibri"/>
                <a:cs typeface="Calibri"/>
              </a:rPr>
              <a:t>s:</a:t>
            </a:r>
            <a:endParaRPr lang="id-ID" sz="3200" dirty="0" smtClean="0">
              <a:latin typeface="Calibri"/>
              <a:cs typeface="Calibri"/>
            </a:endParaRPr>
          </a:p>
          <a:p>
            <a:pPr marL="869950" marR="135255" lvl="1" indent="-457200">
              <a:tabLst>
                <a:tab pos="355600" algn="l"/>
              </a:tabLst>
            </a:pPr>
            <a:r>
              <a:rPr lang="en-AU" sz="2600" spc="-5" dirty="0" smtClean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lang="en-AU" sz="2600" dirty="0" smtClean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AU" sz="2600" spc="-5" dirty="0" smtClean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lang="en-AU" sz="2600" spc="-5" dirty="0">
                <a:latin typeface="Calibri"/>
                <a:cs typeface="Calibri"/>
              </a:rPr>
              <a:t>:</a:t>
            </a:r>
            <a:r>
              <a:rPr lang="en-AU" sz="2600" dirty="0">
                <a:latin typeface="Calibri"/>
                <a:cs typeface="Calibri"/>
              </a:rPr>
              <a:t> (</a:t>
            </a:r>
            <a:r>
              <a:rPr lang="en-AU" sz="2600" spc="-5" dirty="0">
                <a:latin typeface="Calibri"/>
                <a:cs typeface="Calibri"/>
              </a:rPr>
              <a:t>k</a:t>
            </a:r>
            <a:r>
              <a:rPr lang="en-AU" sz="2600" dirty="0">
                <a:latin typeface="Calibri"/>
                <a:cs typeface="Calibri"/>
              </a:rPr>
              <a:t>1</a:t>
            </a:r>
            <a:r>
              <a:rPr lang="en-AU" sz="2600" spc="-5" dirty="0">
                <a:latin typeface="Calibri"/>
                <a:cs typeface="Calibri"/>
              </a:rPr>
              <a:t>,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v1) </a:t>
            </a:r>
            <a:r>
              <a:rPr lang="en-AU" sz="2600" dirty="0">
                <a:latin typeface="Symbol"/>
                <a:cs typeface="Symbol"/>
              </a:rPr>
              <a:t></a:t>
            </a:r>
            <a:r>
              <a:rPr lang="en-AU" sz="2600" spc="-65" dirty="0">
                <a:latin typeface="Times New Roman"/>
                <a:cs typeface="Times New Roman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li</a:t>
            </a:r>
            <a:r>
              <a:rPr lang="en-AU" sz="2600" spc="-3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dirty="0">
                <a:latin typeface="Calibri"/>
                <a:cs typeface="Calibri"/>
              </a:rPr>
              <a:t>(</a:t>
            </a:r>
            <a:r>
              <a:rPr lang="en-AU" sz="2600" spc="-5" dirty="0">
                <a:latin typeface="Calibri"/>
                <a:cs typeface="Calibri"/>
              </a:rPr>
              <a:t>k</a:t>
            </a:r>
            <a:r>
              <a:rPr lang="en-AU" sz="2600" dirty="0">
                <a:latin typeface="Calibri"/>
                <a:cs typeface="Calibri"/>
              </a:rPr>
              <a:t>2</a:t>
            </a:r>
            <a:r>
              <a:rPr lang="en-AU" sz="2600" spc="-5" dirty="0">
                <a:latin typeface="Calibri"/>
                <a:cs typeface="Calibri"/>
              </a:rPr>
              <a:t>,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dirty="0" smtClean="0">
                <a:latin typeface="Calibri"/>
                <a:cs typeface="Calibri"/>
              </a:rPr>
              <a:t>v2)</a:t>
            </a:r>
            <a:endParaRPr lang="id-ID" sz="2600" dirty="0" smtClean="0">
              <a:latin typeface="Calibri"/>
              <a:cs typeface="Calibri"/>
            </a:endParaRPr>
          </a:p>
          <a:p>
            <a:pPr marL="869950" marR="135255" lvl="1" indent="-457200">
              <a:tabLst>
                <a:tab pos="355600" algn="l"/>
              </a:tabLst>
            </a:pPr>
            <a:r>
              <a:rPr lang="en-AU" sz="2800" spc="-5" dirty="0" err="1" smtClean="0">
                <a:latin typeface="Calibri"/>
                <a:cs typeface="Calibri"/>
              </a:rPr>
              <a:t>M</a:t>
            </a:r>
            <a:r>
              <a:rPr lang="en-AU" sz="2800" dirty="0" err="1" smtClean="0">
                <a:latin typeface="Calibri"/>
                <a:cs typeface="Calibri"/>
              </a:rPr>
              <a:t>a</a:t>
            </a:r>
            <a:r>
              <a:rPr lang="en-AU" sz="2800" spc="-5" dirty="0" err="1" smtClean="0">
                <a:latin typeface="Calibri"/>
                <a:cs typeface="Calibri"/>
              </a:rPr>
              <a:t>p</a:t>
            </a:r>
            <a:r>
              <a:rPr lang="en-AU" sz="2800" spc="-45" dirty="0" err="1" smtClean="0">
                <a:latin typeface="Calibri"/>
                <a:cs typeface="Calibri"/>
              </a:rPr>
              <a:t>R</a:t>
            </a:r>
            <a:r>
              <a:rPr lang="en-AU" sz="2800" spc="-5" dirty="0" err="1" smtClean="0">
                <a:latin typeface="Calibri"/>
                <a:cs typeface="Calibri"/>
              </a:rPr>
              <a:t>educ</a:t>
            </a:r>
            <a:r>
              <a:rPr lang="en-AU" sz="2800" dirty="0" err="1" smtClean="0">
                <a:latin typeface="Calibri"/>
                <a:cs typeface="Calibri"/>
              </a:rPr>
              <a:t>e</a:t>
            </a:r>
            <a:r>
              <a:rPr lang="en-AU" sz="2800" dirty="0" smtClean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lib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ar</a:t>
            </a:r>
            <a:r>
              <a:rPr lang="en-AU" sz="2800" spc="-5" dirty="0">
                <a:latin typeface="Calibri"/>
                <a:cs typeface="Calibri"/>
              </a:rPr>
              <a:t>y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solidFill>
                  <a:srgbClr val="FFFF00"/>
                </a:solidFill>
                <a:latin typeface="Calibri"/>
                <a:cs typeface="Calibri"/>
              </a:rPr>
              <a:t>g</a:t>
            </a:r>
            <a:r>
              <a:rPr lang="en-AU" sz="2800" spc="-5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lang="en-AU" sz="2800" spc="-5" dirty="0">
                <a:solidFill>
                  <a:srgbClr val="FFFF00"/>
                </a:solidFill>
                <a:latin typeface="Calibri"/>
                <a:cs typeface="Calibri"/>
              </a:rPr>
              <a:t>ou</a:t>
            </a:r>
            <a:r>
              <a:rPr lang="en-AU" sz="2800" spc="-20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lang="en-AU" sz="280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lang="en-AU" sz="2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rm</a:t>
            </a:r>
            <a:r>
              <a:rPr lang="en-AU" sz="2800" spc="-5" dirty="0">
                <a:latin typeface="Calibri"/>
                <a:cs typeface="Calibri"/>
              </a:rPr>
              <a:t>edi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s w</a:t>
            </a:r>
            <a:r>
              <a:rPr lang="en-AU" sz="2800" spc="-5" dirty="0">
                <a:latin typeface="Calibri"/>
                <a:cs typeface="Calibri"/>
              </a:rPr>
              <a:t>it</a:t>
            </a:r>
            <a:r>
              <a:rPr lang="en-AU" sz="2800" dirty="0">
                <a:latin typeface="Calibri"/>
                <a:cs typeface="Calibri"/>
              </a:rPr>
              <a:t>h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sam</a:t>
            </a:r>
            <a:r>
              <a:rPr lang="en-AU" sz="2800" spc="-5" dirty="0">
                <a:latin typeface="Calibri"/>
                <a:cs typeface="Calibri"/>
              </a:rPr>
              <a:t>e </a:t>
            </a:r>
            <a:r>
              <a:rPr lang="en-AU" sz="2800" spc="-100" dirty="0">
                <a:latin typeface="Calibri"/>
                <a:cs typeface="Calibri"/>
              </a:rPr>
              <a:t>k</a:t>
            </a:r>
            <a:r>
              <a:rPr lang="en-AU" sz="2800" spc="-3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y </a:t>
            </a:r>
            <a:r>
              <a:rPr lang="en-AU" sz="2800" spc="-35" dirty="0" smtClean="0">
                <a:latin typeface="Calibri"/>
                <a:cs typeface="Calibri"/>
              </a:rPr>
              <a:t>t</a:t>
            </a:r>
            <a:r>
              <a:rPr lang="en-AU" sz="2800" spc="-5" dirty="0" smtClean="0">
                <a:latin typeface="Calibri"/>
                <a:cs typeface="Calibri"/>
              </a:rPr>
              <a:t>o</a:t>
            </a:r>
            <a:r>
              <a:rPr lang="en-AU" sz="2800" spc="-25" dirty="0" smtClean="0">
                <a:latin typeface="Calibri"/>
                <a:cs typeface="Calibri"/>
              </a:rPr>
              <a:t>g</a:t>
            </a:r>
            <a:r>
              <a:rPr lang="en-AU" sz="2800" spc="-30" dirty="0" smtClean="0">
                <a:latin typeface="Calibri"/>
                <a:cs typeface="Calibri"/>
              </a:rPr>
              <a:t>e</a:t>
            </a:r>
            <a:r>
              <a:rPr lang="en-AU" sz="2800" spc="-5" dirty="0" smtClean="0">
                <a:latin typeface="Calibri"/>
                <a:cs typeface="Calibri"/>
              </a:rPr>
              <a:t>th</a:t>
            </a:r>
            <a:r>
              <a:rPr lang="en-AU" sz="2800" spc="-10" dirty="0" smtClean="0">
                <a:latin typeface="Calibri"/>
                <a:cs typeface="Calibri"/>
              </a:rPr>
              <a:t>e</a:t>
            </a:r>
            <a:r>
              <a:rPr lang="en-AU" sz="2800" spc="-290" dirty="0" smtClean="0">
                <a:latin typeface="Calibri"/>
                <a:cs typeface="Calibri"/>
              </a:rPr>
              <a:t>r</a:t>
            </a:r>
            <a:r>
              <a:rPr lang="en-AU" sz="2800" dirty="0" smtClean="0">
                <a:latin typeface="Calibri"/>
                <a:cs typeface="Calibri"/>
              </a:rPr>
              <a:t>.</a:t>
            </a:r>
            <a:endParaRPr lang="id-ID" sz="2800" dirty="0" smtClean="0">
              <a:latin typeface="Calibri"/>
              <a:cs typeface="Calibri"/>
            </a:endParaRPr>
          </a:p>
          <a:p>
            <a:pPr marL="869950" marR="135255" lvl="1" indent="-457200">
              <a:tabLst>
                <a:tab pos="355600" algn="l"/>
              </a:tabLst>
            </a:pPr>
            <a:r>
              <a:rPr lang="en-AU" sz="2800" spc="-45" dirty="0" smtClean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lang="en-AU" sz="2800" spc="-5" dirty="0" smtClean="0">
                <a:solidFill>
                  <a:srgbClr val="FFFF00"/>
                </a:solidFill>
                <a:latin typeface="Calibri"/>
                <a:cs typeface="Calibri"/>
              </a:rPr>
              <a:t>edu</a:t>
            </a:r>
            <a:r>
              <a:rPr lang="en-AU" sz="2800" spc="-10" dirty="0" smtClean="0">
                <a:solidFill>
                  <a:srgbClr val="FFFF00"/>
                </a:solidFill>
                <a:latin typeface="Calibri"/>
                <a:cs typeface="Calibri"/>
              </a:rPr>
              <a:t>ce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(</a:t>
            </a:r>
            <a:r>
              <a:rPr lang="en-AU" sz="2800" spc="-5" dirty="0">
                <a:latin typeface="Calibri"/>
                <a:cs typeface="Calibri"/>
              </a:rPr>
              <a:t>k</a:t>
            </a:r>
            <a:r>
              <a:rPr lang="en-AU" sz="2800" dirty="0">
                <a:latin typeface="Calibri"/>
                <a:cs typeface="Calibri"/>
              </a:rPr>
              <a:t>2</a:t>
            </a:r>
            <a:r>
              <a:rPr lang="en-AU" sz="2800" spc="-5" dirty="0">
                <a:latin typeface="Calibri"/>
                <a:cs typeface="Calibri"/>
              </a:rPr>
              <a:t>,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li</a:t>
            </a:r>
            <a:r>
              <a:rPr lang="en-AU" sz="2800" spc="-3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(v2))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Symbol"/>
                <a:cs typeface="Symbol"/>
              </a:rPr>
              <a:t></a:t>
            </a:r>
            <a:r>
              <a:rPr lang="en-AU" sz="2800" spc="-65" dirty="0">
                <a:latin typeface="Times New Roman"/>
                <a:cs typeface="Times New Roman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li</a:t>
            </a:r>
            <a:r>
              <a:rPr lang="en-AU" sz="2800" spc="-3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(v2)</a:t>
            </a:r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17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cdn2.itpro.co.uk/sites/itpro/files/styles/gallery_wide/public/images/dir_239/it_photo_119899.jpg?itok=rXIuQgH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0" y="623943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1695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sz="4000" dirty="0"/>
              <a:t>Ma</a:t>
            </a:r>
            <a:r>
              <a:rPr sz="4000" spc="-5" dirty="0"/>
              <a:t>p</a:t>
            </a:r>
            <a:r>
              <a:rPr sz="4000" spc="-75" dirty="0"/>
              <a:t>R</a:t>
            </a:r>
            <a:r>
              <a:rPr sz="4000" spc="-5" dirty="0"/>
              <a:t>edu</a:t>
            </a:r>
            <a:r>
              <a:rPr sz="4000" dirty="0"/>
              <a:t>c</a:t>
            </a:r>
            <a:r>
              <a:rPr sz="4000" spc="-5" dirty="0"/>
              <a:t>e</a:t>
            </a:r>
            <a:r>
              <a:rPr sz="4000" spc="-30" dirty="0"/>
              <a:t> </a:t>
            </a:r>
            <a:r>
              <a:rPr sz="4000" dirty="0"/>
              <a:t>Ca</a:t>
            </a:r>
            <a:r>
              <a:rPr sz="4000" spc="-5" dirty="0"/>
              <a:t>n</a:t>
            </a:r>
            <a:r>
              <a:rPr sz="4000" dirty="0"/>
              <a:t>o</a:t>
            </a:r>
            <a:r>
              <a:rPr sz="4000" spc="-5" dirty="0"/>
              <a:t>ni</a:t>
            </a:r>
            <a:r>
              <a:rPr sz="4000" spc="-40" dirty="0"/>
              <a:t>c</a:t>
            </a:r>
            <a:r>
              <a:rPr sz="4000" dirty="0"/>
              <a:t>al</a:t>
            </a:r>
            <a:r>
              <a:rPr sz="4000" spc="-30" dirty="0"/>
              <a:t> </a:t>
            </a:r>
            <a:r>
              <a:rPr sz="4000" dirty="0" smtClean="0"/>
              <a:t>E</a:t>
            </a:r>
            <a:r>
              <a:rPr sz="4000" spc="-75" dirty="0" smtClean="0"/>
              <a:t>x</a:t>
            </a:r>
            <a:r>
              <a:rPr sz="4000" dirty="0" smtClean="0"/>
              <a:t>ample</a:t>
            </a:r>
            <a:br>
              <a:rPr sz="4000" dirty="0" smtClean="0"/>
            </a:br>
            <a:r>
              <a:rPr lang="en-AU" sz="3600" i="1" spc="-5" dirty="0">
                <a:latin typeface="Calibri"/>
                <a:cs typeface="Calibri"/>
              </a:rPr>
              <a:t>Cou</a:t>
            </a:r>
            <a:r>
              <a:rPr lang="en-AU" sz="3600" i="1" spc="-30" dirty="0">
                <a:latin typeface="Calibri"/>
                <a:cs typeface="Calibri"/>
              </a:rPr>
              <a:t>n</a:t>
            </a:r>
            <a:r>
              <a:rPr lang="en-AU" sz="3600" i="1" dirty="0">
                <a:latin typeface="Calibri"/>
                <a:cs typeface="Calibri"/>
              </a:rPr>
              <a:t>t </a:t>
            </a:r>
            <a:r>
              <a:rPr lang="en-AU" sz="3600" i="1" spc="-25" dirty="0">
                <a:latin typeface="Calibri"/>
                <a:cs typeface="Calibri"/>
              </a:rPr>
              <a:t>w</a:t>
            </a:r>
            <a:r>
              <a:rPr lang="en-AU" sz="3600" i="1" spc="-5" dirty="0">
                <a:latin typeface="Calibri"/>
                <a:cs typeface="Calibri"/>
              </a:rPr>
              <a:t>o</a:t>
            </a:r>
            <a:r>
              <a:rPr lang="en-AU" sz="3600" i="1" spc="-45" dirty="0">
                <a:latin typeface="Calibri"/>
                <a:cs typeface="Calibri"/>
              </a:rPr>
              <a:t>r</a:t>
            </a:r>
            <a:r>
              <a:rPr lang="en-AU" sz="3600" i="1" dirty="0">
                <a:latin typeface="Calibri"/>
                <a:cs typeface="Calibri"/>
              </a:rPr>
              <a:t>d</a:t>
            </a:r>
            <a:r>
              <a:rPr lang="en-AU" sz="3600" i="1" spc="-5" dirty="0">
                <a:latin typeface="Calibri"/>
                <a:cs typeface="Calibri"/>
              </a:rPr>
              <a:t> occur</a:t>
            </a:r>
            <a:r>
              <a:rPr lang="en-AU" sz="3600" i="1" spc="-45" dirty="0">
                <a:latin typeface="Calibri"/>
                <a:cs typeface="Calibri"/>
              </a:rPr>
              <a:t>r</a:t>
            </a:r>
            <a:r>
              <a:rPr lang="en-AU" sz="3600" i="1" spc="-5" dirty="0">
                <a:latin typeface="Calibri"/>
                <a:cs typeface="Calibri"/>
              </a:rPr>
              <a:t>ence</a:t>
            </a:r>
            <a:r>
              <a:rPr lang="en-AU" sz="3600" i="1" dirty="0">
                <a:latin typeface="Calibri"/>
                <a:cs typeface="Calibri"/>
              </a:rPr>
              <a:t>s</a:t>
            </a:r>
            <a:r>
              <a:rPr lang="en-AU" sz="3600" i="1" spc="20" dirty="0">
                <a:latin typeface="Calibri"/>
                <a:cs typeface="Calibri"/>
              </a:rPr>
              <a:t> </a:t>
            </a:r>
            <a:r>
              <a:rPr lang="en-AU" sz="3600" i="1" spc="-5" dirty="0">
                <a:latin typeface="Calibri"/>
                <a:cs typeface="Calibri"/>
              </a:rPr>
              <a:t>i</a:t>
            </a:r>
            <a:r>
              <a:rPr lang="en-AU" sz="3600" i="1" dirty="0">
                <a:latin typeface="Calibri"/>
                <a:cs typeface="Calibri"/>
              </a:rPr>
              <a:t>n a s</a:t>
            </a:r>
            <a:r>
              <a:rPr lang="en-AU" sz="3600" i="1" spc="-30" dirty="0">
                <a:latin typeface="Calibri"/>
                <a:cs typeface="Calibri"/>
              </a:rPr>
              <a:t>e</a:t>
            </a:r>
            <a:r>
              <a:rPr lang="en-AU" sz="3600" i="1" dirty="0">
                <a:latin typeface="Calibri"/>
                <a:cs typeface="Calibri"/>
              </a:rPr>
              <a:t>t</a:t>
            </a:r>
            <a:r>
              <a:rPr lang="en-AU" sz="3600" i="1" spc="5" dirty="0">
                <a:latin typeface="Calibri"/>
                <a:cs typeface="Calibri"/>
              </a:rPr>
              <a:t> </a:t>
            </a:r>
            <a:r>
              <a:rPr lang="en-AU" sz="3600" i="1" spc="-5" dirty="0">
                <a:latin typeface="Calibri"/>
                <a:cs typeface="Calibri"/>
              </a:rPr>
              <a:t>o</a:t>
            </a:r>
            <a:r>
              <a:rPr lang="en-AU" sz="3600" i="1" dirty="0">
                <a:latin typeface="Calibri"/>
                <a:cs typeface="Calibri"/>
              </a:rPr>
              <a:t>f</a:t>
            </a:r>
            <a:r>
              <a:rPr lang="en-AU" sz="3600" i="1" spc="-10" dirty="0">
                <a:latin typeface="Calibri"/>
                <a:cs typeface="Calibri"/>
              </a:rPr>
              <a:t> </a:t>
            </a:r>
            <a:r>
              <a:rPr lang="en-AU" sz="3600" i="1" spc="-5" dirty="0">
                <a:latin typeface="Calibri"/>
                <a:cs typeface="Calibri"/>
              </a:rPr>
              <a:t>docu</a:t>
            </a:r>
            <a:r>
              <a:rPr lang="en-AU" sz="3600" i="1" dirty="0">
                <a:latin typeface="Calibri"/>
                <a:cs typeface="Calibri"/>
              </a:rPr>
              <a:t>m</a:t>
            </a:r>
            <a:r>
              <a:rPr lang="en-AU" sz="3600" i="1" spc="-5" dirty="0">
                <a:latin typeface="Calibri"/>
                <a:cs typeface="Calibri"/>
              </a:rPr>
              <a:t>e</a:t>
            </a:r>
            <a:r>
              <a:rPr lang="en-AU" sz="3600" i="1" spc="-30" dirty="0">
                <a:latin typeface="Calibri"/>
                <a:cs typeface="Calibri"/>
              </a:rPr>
              <a:t>n</a:t>
            </a:r>
            <a:r>
              <a:rPr lang="en-AU" sz="3600" i="1" spc="-5" dirty="0">
                <a:latin typeface="Calibri"/>
                <a:cs typeface="Calibri"/>
              </a:rPr>
              <a:t>t</a:t>
            </a:r>
            <a:r>
              <a:rPr lang="en-AU" sz="3600" i="1" dirty="0">
                <a:latin typeface="Calibri"/>
                <a:cs typeface="Calibri"/>
              </a:rPr>
              <a:t>s</a:t>
            </a:r>
            <a:endParaRPr sz="4000" i="1" dirty="0"/>
          </a:p>
        </p:txBody>
      </p:sp>
      <p:sp>
        <p:nvSpPr>
          <p:cNvPr id="3" name="object 3"/>
          <p:cNvSpPr/>
          <p:nvPr/>
        </p:nvSpPr>
        <p:spPr>
          <a:xfrm>
            <a:off x="1385888" y="2020839"/>
            <a:ext cx="4114800" cy="838200"/>
          </a:xfrm>
          <a:custGeom>
            <a:avLst/>
            <a:gdLst/>
            <a:ahLst/>
            <a:cxnLst/>
            <a:rect l="l" t="t" r="r" b="b"/>
            <a:pathLst>
              <a:path w="4114800" h="838200">
                <a:moveTo>
                  <a:pt x="0" y="0"/>
                </a:moveTo>
                <a:lnTo>
                  <a:pt x="4114800" y="0"/>
                </a:lnTo>
                <a:lnTo>
                  <a:pt x="4114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5380" y="1999334"/>
            <a:ext cx="4495800" cy="838200"/>
          </a:xfrm>
          <a:custGeom>
            <a:avLst/>
            <a:gdLst/>
            <a:ahLst/>
            <a:cxnLst/>
            <a:rect l="l" t="t" r="r" b="b"/>
            <a:pathLst>
              <a:path w="4495800" h="838200">
                <a:moveTo>
                  <a:pt x="0" y="0"/>
                </a:moveTo>
                <a:lnTo>
                  <a:pt x="4495800" y="0"/>
                </a:lnTo>
                <a:lnTo>
                  <a:pt x="4495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9568" y="2271397"/>
            <a:ext cx="90916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70"/>
              </a:spcBef>
              <a:tabLst>
                <a:tab pos="4441190" algn="l"/>
              </a:tabLst>
            </a:pPr>
            <a:r>
              <a:rPr sz="2800" b="1" dirty="0" smtClean="0">
                <a:solidFill>
                  <a:schemeClr val="bg1"/>
                </a:solidFill>
                <a:latin typeface="Calibri"/>
                <a:cs typeface="Calibri"/>
              </a:rPr>
              <a:t>map</a:t>
            </a:r>
            <a:r>
              <a:rPr sz="2800" b="1" spc="-10" dirty="0" smtClean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800" b="1" dirty="0" smtClean="0">
                <a:solidFill>
                  <a:schemeClr val="bg1"/>
                </a:solidFill>
                <a:latin typeface="Calibri"/>
                <a:cs typeface="Calibri"/>
              </a:rPr>
              <a:t>k1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2800" b="1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Symbol"/>
                <a:cs typeface="Symbol"/>
              </a:rPr>
              <a:t></a:t>
            </a:r>
            <a:r>
              <a:rPr sz="28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li</a:t>
            </a:r>
            <a:r>
              <a:rPr sz="2800" b="1" spc="-3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k2,</a:t>
            </a:r>
            <a:r>
              <a:rPr sz="2800" b="1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800" b="1" dirty="0" smtClean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sz="2800" b="1" spc="-30" dirty="0" smtClean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2800" b="1" spc="-5" dirty="0" smtClean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800" b="1" dirty="0" smtClean="0">
                <a:solidFill>
                  <a:schemeClr val="bg1"/>
                </a:solidFill>
                <a:latin typeface="Calibri"/>
                <a:cs typeface="Calibri"/>
              </a:rPr>
              <a:t>du</a:t>
            </a:r>
            <a:r>
              <a:rPr sz="2800" b="1" spc="-5" dirty="0" smtClean="0">
                <a:solidFill>
                  <a:schemeClr val="bg1"/>
                </a:solidFill>
                <a:latin typeface="Calibri"/>
                <a:cs typeface="Calibri"/>
              </a:rPr>
              <a:t>ce</a:t>
            </a:r>
            <a:r>
              <a:rPr sz="2800" b="1" spc="-10" dirty="0" smtClean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800" b="1" dirty="0" smtClean="0">
                <a:solidFill>
                  <a:schemeClr val="bg1"/>
                </a:solidFill>
                <a:latin typeface="Calibri"/>
                <a:cs typeface="Calibri"/>
              </a:rPr>
              <a:t>k2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2800" b="1" spc="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li</a:t>
            </a:r>
            <a:r>
              <a:rPr sz="2800" b="1" spc="-3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r>
              <a:rPr sz="2800" b="1" spc="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Symbol"/>
                <a:cs typeface="Symbol"/>
              </a:rPr>
              <a:t></a:t>
            </a:r>
            <a:r>
              <a:rPr sz="28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li</a:t>
            </a:r>
            <a:r>
              <a:rPr sz="2800" b="1" spc="-3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577" y="2997921"/>
            <a:ext cx="4112895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5765" algn="ctr">
              <a:lnSpc>
                <a:spcPts val="2840"/>
              </a:lnSpc>
            </a:pPr>
            <a:r>
              <a:rPr sz="2400" b="1" spc="-5" dirty="0">
                <a:latin typeface="Calibri"/>
                <a:cs typeface="Calibri"/>
              </a:rPr>
              <a:t>map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):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ts val="2800"/>
              </a:lnSpc>
            </a:pPr>
            <a:r>
              <a:rPr sz="2400" dirty="0">
                <a:latin typeface="Calibri"/>
                <a:cs typeface="Calibri"/>
              </a:rPr>
              <a:t>//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: docu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me</a:t>
            </a:r>
            <a:endParaRPr sz="2400" dirty="0">
              <a:latin typeface="Calibri"/>
              <a:cs typeface="Calibri"/>
            </a:endParaRPr>
          </a:p>
          <a:p>
            <a:pPr marL="354965" marR="231775">
              <a:lnSpc>
                <a:spcPts val="2800"/>
              </a:lnSpc>
              <a:spcBef>
                <a:spcPts val="114"/>
              </a:spcBef>
            </a:pPr>
            <a:r>
              <a:rPr sz="2400" dirty="0">
                <a:latin typeface="Calibri"/>
                <a:cs typeface="Calibri"/>
              </a:rPr>
              <a:t>//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ue: docu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ue:</a:t>
            </a:r>
            <a:endParaRPr sz="2400" dirty="0">
              <a:latin typeface="Calibri"/>
              <a:cs typeface="Calibri"/>
            </a:endParaRPr>
          </a:p>
          <a:p>
            <a:pPr marL="926465">
              <a:lnSpc>
                <a:spcPts val="2720"/>
              </a:lnSpc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21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1");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639" y="2954911"/>
            <a:ext cx="4338320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uc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es):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ts val="2800"/>
              </a:lnSpc>
            </a:pPr>
            <a:r>
              <a:rPr sz="2400" dirty="0">
                <a:latin typeface="Calibri"/>
                <a:cs typeface="Calibri"/>
              </a:rPr>
              <a:t>//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354965" marR="956310">
              <a:lnSpc>
                <a:spcPts val="2800"/>
              </a:lnSpc>
              <a:spcBef>
                <a:spcPts val="114"/>
              </a:spcBef>
            </a:pPr>
            <a:r>
              <a:rPr sz="2400" dirty="0">
                <a:latin typeface="Calibri"/>
                <a:cs typeface="Calibri"/>
              </a:rPr>
              <a:t>//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ues: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 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lt =</a:t>
            </a:r>
            <a:r>
              <a:rPr sz="2400" spc="-5" dirty="0">
                <a:latin typeface="Calibri"/>
                <a:cs typeface="Calibri"/>
              </a:rPr>
              <a:t> 0;</a:t>
            </a:r>
            <a:endParaRPr sz="2400" dirty="0">
              <a:latin typeface="Calibri"/>
              <a:cs typeface="Calibri"/>
            </a:endParaRPr>
          </a:p>
          <a:p>
            <a:pPr marL="926465" marR="850900" indent="-571500">
              <a:lnSpc>
                <a:spcPts val="2800"/>
              </a:lnSpc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ues: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esu</a:t>
            </a:r>
            <a:r>
              <a:rPr sz="2400" dirty="0">
                <a:latin typeface="Calibri"/>
                <a:cs typeface="Calibri"/>
              </a:rPr>
              <a:t>lt</a:t>
            </a:r>
            <a:r>
              <a:rPr sz="2400" spc="-5" dirty="0">
                <a:latin typeface="Calibri"/>
                <a:cs typeface="Calibri"/>
              </a:rPr>
              <a:t> +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(v</a:t>
            </a:r>
            <a:r>
              <a:rPr sz="2400" spc="-10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354965">
              <a:lnSpc>
                <a:spcPts val="2720"/>
              </a:lnSpc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-5" dirty="0">
                <a:latin typeface="Calibri"/>
                <a:cs typeface="Calibri"/>
              </a:rPr>
              <a:t>t(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St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g(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esu</a:t>
            </a:r>
            <a:r>
              <a:rPr sz="2400" dirty="0">
                <a:latin typeface="Calibri"/>
                <a:cs typeface="Calibri"/>
              </a:rPr>
              <a:t>lt</a:t>
            </a:r>
            <a:r>
              <a:rPr sz="2400" spc="-5" dirty="0">
                <a:latin typeface="Calibri"/>
                <a:cs typeface="Calibri"/>
              </a:rPr>
              <a:t>));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2800" y="4932166"/>
            <a:ext cx="2895594" cy="163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7274" y="5656871"/>
            <a:ext cx="4645050" cy="1037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697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68327" y="225669"/>
            <a:ext cx="9404723" cy="1400530"/>
          </a:xfrm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131127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100" dirty="0"/>
              <a:t>P</a:t>
            </a:r>
            <a:r>
              <a:rPr spc="-5" dirty="0"/>
              <a:t>a</a:t>
            </a:r>
            <a:r>
              <a:rPr spc="-95" dirty="0"/>
              <a:t>r</a:t>
            </a:r>
            <a:r>
              <a:rPr dirty="0"/>
              <a:t>alle</a:t>
            </a:r>
            <a:r>
              <a:rPr spc="-5" dirty="0"/>
              <a:t>li</a:t>
            </a:r>
            <a:r>
              <a:rPr spc="-65" dirty="0"/>
              <a:t>z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398780">
              <a:lnSpc>
                <a:spcPct val="80000"/>
              </a:lnSpc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Multiple </a:t>
            </a:r>
            <a:r>
              <a:rPr lang="en-AU" sz="2800" dirty="0">
                <a:solidFill>
                  <a:srgbClr val="FFC000"/>
                </a:solidFill>
                <a:latin typeface="Calibri"/>
                <a:cs typeface="Calibri"/>
              </a:rPr>
              <a:t>ma</a:t>
            </a:r>
            <a:r>
              <a:rPr lang="en-AU" sz="2800" spc="-5" dirty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lang="en-AU" sz="2800" dirty="0">
                <a:solidFill>
                  <a:srgbClr val="FFC000"/>
                </a:solidFill>
                <a:latin typeface="Calibri"/>
                <a:cs typeface="Calibri"/>
              </a:rPr>
              <a:t>()</a:t>
            </a:r>
            <a:r>
              <a:rPr lang="en-AU" sz="2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unction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ru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n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llel, c</a:t>
            </a:r>
            <a:r>
              <a:rPr lang="en-AU" sz="2800" spc="-4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3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i</a:t>
            </a:r>
            <a:r>
              <a:rPr lang="en-AU" sz="2800" spc="-5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g </a:t>
            </a:r>
            <a:r>
              <a:rPr lang="en-AU" sz="2800" spc="-5" dirty="0">
                <a:latin typeface="Calibri"/>
                <a:cs typeface="Calibri"/>
              </a:rPr>
              <a:t>di</a:t>
            </a:r>
            <a:r>
              <a:rPr lang="en-AU" sz="2800" spc="-30" dirty="0">
                <a:latin typeface="Calibri"/>
                <a:cs typeface="Calibri"/>
              </a:rPr>
              <a:t>f</a:t>
            </a:r>
            <a:r>
              <a:rPr lang="en-AU" sz="2800" spc="-75" dirty="0">
                <a:latin typeface="Calibri"/>
                <a:cs typeface="Calibri"/>
              </a:rPr>
              <a:t>f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15" dirty="0">
                <a:latin typeface="Calibri"/>
                <a:cs typeface="Calibri"/>
              </a:rPr>
              <a:t>e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edi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v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lue</a:t>
            </a:r>
            <a:r>
              <a:rPr lang="en-AU" sz="2800" dirty="0">
                <a:latin typeface="Calibri"/>
                <a:cs typeface="Calibri"/>
              </a:rPr>
              <a:t>s f</a:t>
            </a:r>
            <a:r>
              <a:rPr lang="en-AU" sz="2800" spc="-5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 di</a:t>
            </a:r>
            <a:r>
              <a:rPr lang="en-AU" sz="2800" spc="-30" dirty="0">
                <a:latin typeface="Calibri"/>
                <a:cs typeface="Calibri"/>
              </a:rPr>
              <a:t>f</a:t>
            </a:r>
            <a:r>
              <a:rPr lang="en-AU" sz="2800" spc="-75" dirty="0">
                <a:latin typeface="Calibri"/>
                <a:cs typeface="Calibri"/>
              </a:rPr>
              <a:t>f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inpu</a:t>
            </a:r>
            <a:r>
              <a:rPr lang="en-AU" sz="2800" dirty="0">
                <a:latin typeface="Calibri"/>
                <a:cs typeface="Calibri"/>
              </a:rPr>
              <a:t>t 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25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dirty="0" smtClean="0">
                <a:latin typeface="Calibri"/>
                <a:cs typeface="Calibri"/>
              </a:rPr>
              <a:t>.</a:t>
            </a:r>
            <a:endParaRPr lang="en-AU" sz="3600" dirty="0">
              <a:latin typeface="Times New Roman"/>
              <a:cs typeface="Times New Roman"/>
            </a:endParaRPr>
          </a:p>
          <a:p>
            <a:pPr marL="355600" marR="5080">
              <a:lnSpc>
                <a:spcPct val="80000"/>
              </a:lnSpc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Multiple </a:t>
            </a:r>
            <a:r>
              <a:rPr lang="en-AU" sz="2800" spc="-45" dirty="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lang="en-AU" sz="2800" spc="-5" dirty="0">
                <a:solidFill>
                  <a:srgbClr val="FFC000"/>
                </a:solidFill>
                <a:latin typeface="Calibri"/>
                <a:cs typeface="Calibri"/>
              </a:rPr>
              <a:t>educe</a:t>
            </a:r>
            <a:r>
              <a:rPr lang="en-AU" sz="2800" dirty="0">
                <a:solidFill>
                  <a:srgbClr val="FFC000"/>
                </a:solidFill>
                <a:latin typeface="Calibri"/>
                <a:cs typeface="Calibri"/>
              </a:rPr>
              <a:t>()</a:t>
            </a:r>
            <a:r>
              <a:rPr lang="en-AU" sz="28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unction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</a:t>
            </a:r>
            <a:r>
              <a:rPr lang="en-AU" sz="2800" dirty="0">
                <a:latin typeface="Calibri"/>
                <a:cs typeface="Calibri"/>
              </a:rPr>
              <a:t>so</a:t>
            </a:r>
            <a:r>
              <a:rPr lang="en-AU" sz="2800" spc="-5" dirty="0">
                <a:latin typeface="Calibri"/>
                <a:cs typeface="Calibri"/>
              </a:rPr>
              <a:t> ru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lle</a:t>
            </a:r>
            <a:r>
              <a:rPr lang="en-AU" sz="2800" spc="-10" dirty="0">
                <a:latin typeface="Calibri"/>
                <a:cs typeface="Calibri"/>
              </a:rPr>
              <a:t>l</a:t>
            </a:r>
            <a:r>
              <a:rPr lang="en-AU" sz="2800" spc="-5" dirty="0">
                <a:latin typeface="Calibri"/>
                <a:cs typeface="Calibri"/>
              </a:rPr>
              <a:t>,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ch </a:t>
            </a:r>
            <a:r>
              <a:rPr lang="en-AU" sz="2800" spc="-25" dirty="0">
                <a:latin typeface="Calibri"/>
                <a:cs typeface="Calibri"/>
              </a:rPr>
              <a:t>w</a:t>
            </a:r>
            <a:r>
              <a:rPr lang="en-AU" sz="2800" spc="-5" dirty="0">
                <a:latin typeface="Calibri"/>
                <a:cs typeface="Calibri"/>
              </a:rPr>
              <a:t>orkin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 </a:t>
            </a:r>
            <a:r>
              <a:rPr lang="en-AU" sz="2800" spc="-5" dirty="0">
                <a:latin typeface="Calibri"/>
                <a:cs typeface="Calibri"/>
              </a:rPr>
              <a:t>di</a:t>
            </a:r>
            <a:r>
              <a:rPr lang="en-AU" sz="2800" spc="-30" dirty="0">
                <a:latin typeface="Calibri"/>
                <a:cs typeface="Calibri"/>
              </a:rPr>
              <a:t>f</a:t>
            </a:r>
            <a:r>
              <a:rPr lang="en-AU" sz="2800" spc="-75" dirty="0">
                <a:latin typeface="Calibri"/>
                <a:cs typeface="Calibri"/>
              </a:rPr>
              <a:t>f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outpu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100" dirty="0">
                <a:latin typeface="Calibri"/>
                <a:cs typeface="Calibri"/>
              </a:rPr>
              <a:t>k</a:t>
            </a:r>
            <a:r>
              <a:rPr lang="en-AU" sz="2800" spc="-30" dirty="0">
                <a:latin typeface="Calibri"/>
                <a:cs typeface="Calibri"/>
              </a:rPr>
              <a:t>e</a:t>
            </a:r>
            <a:r>
              <a:rPr lang="en-AU" sz="2800" spc="-195" dirty="0">
                <a:latin typeface="Calibri"/>
                <a:cs typeface="Calibri"/>
              </a:rPr>
              <a:t>y</a:t>
            </a:r>
            <a:r>
              <a:rPr lang="en-AU" sz="2800" dirty="0" smtClean="0">
                <a:latin typeface="Calibri"/>
                <a:cs typeface="Calibri"/>
              </a:rPr>
              <a:t>.</a:t>
            </a:r>
            <a:endParaRPr lang="en-AU" sz="3200" dirty="0">
              <a:latin typeface="Times New Roman"/>
              <a:cs typeface="Times New Roman"/>
            </a:endParaRPr>
          </a:p>
          <a:p>
            <a:pPr marL="355600"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Al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v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lue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spc="-5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oce</a:t>
            </a:r>
            <a:r>
              <a:rPr lang="en-AU" sz="2800" dirty="0">
                <a:latin typeface="Calibri"/>
                <a:cs typeface="Calibri"/>
              </a:rPr>
              <a:t>ss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independe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tl</a:t>
            </a:r>
            <a:r>
              <a:rPr lang="en-AU" sz="2800" spc="-195" dirty="0">
                <a:latin typeface="Calibri"/>
                <a:cs typeface="Calibri"/>
              </a:rPr>
              <a:t>y</a:t>
            </a:r>
            <a:r>
              <a:rPr lang="en-AU" sz="2800" dirty="0" smtClean="0">
                <a:latin typeface="Calibri"/>
                <a:cs typeface="Calibri"/>
              </a:rPr>
              <a:t>.</a:t>
            </a:r>
            <a:endParaRPr lang="en-AU" sz="3600" dirty="0">
              <a:latin typeface="Times New Roman"/>
              <a:cs typeface="Times New Roman"/>
            </a:endParaRPr>
          </a:p>
          <a:p>
            <a:pPr marL="355600" marR="255904">
              <a:lnSpc>
                <a:spcPct val="80000"/>
              </a:lnSpc>
            </a:pPr>
            <a:r>
              <a:rPr lang="en-AU" sz="2800" b="1" spc="-5" dirty="0">
                <a:latin typeface="Calibri"/>
                <a:cs typeface="Calibri"/>
              </a:rPr>
              <a:t>B</a:t>
            </a:r>
            <a:r>
              <a:rPr lang="en-AU" sz="2800" b="1" spc="-10" dirty="0">
                <a:latin typeface="Calibri"/>
                <a:cs typeface="Calibri"/>
              </a:rPr>
              <a:t>o</a:t>
            </a:r>
            <a:r>
              <a:rPr lang="en-AU" sz="2800" b="1" spc="-45" dirty="0">
                <a:latin typeface="Calibri"/>
                <a:cs typeface="Calibri"/>
              </a:rPr>
              <a:t>t</a:t>
            </a:r>
            <a:r>
              <a:rPr lang="en-AU" sz="2800" b="1" dirty="0">
                <a:latin typeface="Calibri"/>
                <a:cs typeface="Calibri"/>
              </a:rPr>
              <a:t>tleneck: </a:t>
            </a:r>
            <a:r>
              <a:rPr lang="en-AU" sz="2800" b="1" spc="-5" dirty="0">
                <a:latin typeface="Calibri"/>
                <a:cs typeface="Calibri"/>
              </a:rPr>
              <a:t>Th</a:t>
            </a:r>
            <a:r>
              <a:rPr lang="en-AU" sz="2800" b="1" dirty="0">
                <a:latin typeface="Calibri"/>
                <a:cs typeface="Calibri"/>
              </a:rPr>
              <a:t>e </a:t>
            </a:r>
            <a:r>
              <a:rPr lang="en-AU" sz="2800" b="1" spc="-30" dirty="0">
                <a:latin typeface="Calibri"/>
                <a:cs typeface="Calibri"/>
              </a:rPr>
              <a:t>r</a:t>
            </a:r>
            <a:r>
              <a:rPr lang="en-AU" sz="2800" b="1" spc="-5" dirty="0">
                <a:latin typeface="Calibri"/>
                <a:cs typeface="Calibri"/>
              </a:rPr>
              <a:t>educ</a:t>
            </a:r>
            <a:r>
              <a:rPr lang="en-AU" sz="2800" b="1" dirty="0">
                <a:latin typeface="Calibri"/>
                <a:cs typeface="Calibri"/>
              </a:rPr>
              <a:t>e</a:t>
            </a:r>
            <a:r>
              <a:rPr lang="en-AU" sz="2800" b="1" spc="10" dirty="0">
                <a:latin typeface="Calibri"/>
                <a:cs typeface="Calibri"/>
              </a:rPr>
              <a:t> </a:t>
            </a:r>
            <a:r>
              <a:rPr lang="en-AU" sz="2800" b="1" dirty="0">
                <a:latin typeface="Calibri"/>
                <a:cs typeface="Calibri"/>
              </a:rPr>
              <a:t>pha</a:t>
            </a:r>
            <a:r>
              <a:rPr lang="en-AU" sz="2800" b="1" spc="-5" dirty="0">
                <a:latin typeface="Calibri"/>
                <a:cs typeface="Calibri"/>
              </a:rPr>
              <a:t>s</a:t>
            </a:r>
            <a:r>
              <a:rPr lang="en-AU" sz="2800" b="1" dirty="0">
                <a:latin typeface="Calibri"/>
                <a:cs typeface="Calibri"/>
              </a:rPr>
              <a:t>e</a:t>
            </a:r>
            <a:r>
              <a:rPr lang="en-AU" sz="2800" b="1" spc="-10" dirty="0">
                <a:latin typeface="Calibri"/>
                <a:cs typeface="Calibri"/>
              </a:rPr>
              <a:t> </a:t>
            </a:r>
            <a:r>
              <a:rPr lang="en-AU" sz="2800" b="1" spc="-25" dirty="0">
                <a:latin typeface="Calibri"/>
                <a:cs typeface="Calibri"/>
              </a:rPr>
              <a:t>c</a:t>
            </a:r>
            <a:r>
              <a:rPr lang="en-AU" sz="2800" b="1" dirty="0">
                <a:latin typeface="Calibri"/>
                <a:cs typeface="Calibri"/>
              </a:rPr>
              <a:t>an</a:t>
            </a:r>
            <a:r>
              <a:rPr lang="en-AU" sz="2800" b="1" spc="-5" dirty="0">
                <a:latin typeface="Calibri"/>
                <a:cs typeface="Calibri"/>
              </a:rPr>
              <a:t>’t</a:t>
            </a:r>
            <a:r>
              <a:rPr lang="en-AU" sz="2800" b="1" spc="15" dirty="0">
                <a:latin typeface="Calibri"/>
                <a:cs typeface="Calibri"/>
              </a:rPr>
              <a:t> </a:t>
            </a:r>
            <a:r>
              <a:rPr lang="en-AU" sz="2800" b="1" spc="-35" dirty="0">
                <a:latin typeface="Calibri"/>
                <a:cs typeface="Calibri"/>
              </a:rPr>
              <a:t>st</a:t>
            </a:r>
            <a:r>
              <a:rPr lang="en-AU" sz="2800" b="1" dirty="0">
                <a:latin typeface="Calibri"/>
                <a:cs typeface="Calibri"/>
              </a:rPr>
              <a:t>a</a:t>
            </a:r>
            <a:r>
              <a:rPr lang="en-AU" sz="2800" b="1" spc="-5" dirty="0">
                <a:latin typeface="Calibri"/>
                <a:cs typeface="Calibri"/>
              </a:rPr>
              <a:t>r</a:t>
            </a:r>
            <a:r>
              <a:rPr lang="en-AU" sz="2800" b="1" dirty="0">
                <a:latin typeface="Calibri"/>
                <a:cs typeface="Calibri"/>
              </a:rPr>
              <a:t>t</a:t>
            </a:r>
            <a:r>
              <a:rPr lang="en-AU" sz="2800" b="1" spc="15" dirty="0">
                <a:latin typeface="Calibri"/>
                <a:cs typeface="Calibri"/>
              </a:rPr>
              <a:t> </a:t>
            </a:r>
            <a:r>
              <a:rPr lang="en-AU" sz="2800" b="1" dirty="0">
                <a:latin typeface="Calibri"/>
                <a:cs typeface="Calibri"/>
              </a:rPr>
              <a:t>u</a:t>
            </a:r>
            <a:r>
              <a:rPr lang="en-AU" sz="2800" b="1" spc="-25" dirty="0">
                <a:latin typeface="Calibri"/>
                <a:cs typeface="Calibri"/>
              </a:rPr>
              <a:t>n</a:t>
            </a:r>
            <a:r>
              <a:rPr lang="en-AU" sz="2800" b="1" spc="-5" dirty="0">
                <a:latin typeface="Calibri"/>
                <a:cs typeface="Calibri"/>
              </a:rPr>
              <a:t>til</a:t>
            </a:r>
            <a:r>
              <a:rPr lang="en-AU" sz="2800" b="1" spc="-10" dirty="0">
                <a:latin typeface="Calibri"/>
                <a:cs typeface="Calibri"/>
              </a:rPr>
              <a:t> </a:t>
            </a:r>
            <a:r>
              <a:rPr lang="en-AU" sz="2800" b="1" dirty="0">
                <a:latin typeface="Calibri"/>
                <a:cs typeface="Calibri"/>
              </a:rPr>
              <a:t>the map</a:t>
            </a:r>
            <a:r>
              <a:rPr lang="en-AU" sz="2800" b="1" spc="-5" dirty="0">
                <a:latin typeface="Calibri"/>
                <a:cs typeface="Calibri"/>
              </a:rPr>
              <a:t> </a:t>
            </a:r>
            <a:r>
              <a:rPr lang="en-AU" sz="2800" b="1" dirty="0">
                <a:latin typeface="Calibri"/>
                <a:cs typeface="Calibri"/>
              </a:rPr>
              <a:t>pha</a:t>
            </a:r>
            <a:r>
              <a:rPr lang="en-AU" sz="2800" b="1" spc="-5" dirty="0">
                <a:latin typeface="Calibri"/>
                <a:cs typeface="Calibri"/>
              </a:rPr>
              <a:t>s</a:t>
            </a:r>
            <a:r>
              <a:rPr lang="en-AU" sz="2800" b="1" dirty="0">
                <a:latin typeface="Calibri"/>
                <a:cs typeface="Calibri"/>
              </a:rPr>
              <a:t>e</a:t>
            </a:r>
            <a:r>
              <a:rPr lang="en-AU" sz="2800" b="1" spc="-10" dirty="0">
                <a:latin typeface="Calibri"/>
                <a:cs typeface="Calibri"/>
              </a:rPr>
              <a:t> </a:t>
            </a:r>
            <a:r>
              <a:rPr lang="en-AU" sz="2800" b="1" spc="-5" dirty="0">
                <a:latin typeface="Calibri"/>
                <a:cs typeface="Calibri"/>
              </a:rPr>
              <a:t>i</a:t>
            </a:r>
            <a:r>
              <a:rPr lang="en-AU" sz="2800" b="1" dirty="0">
                <a:latin typeface="Calibri"/>
                <a:cs typeface="Calibri"/>
              </a:rPr>
              <a:t>s</a:t>
            </a:r>
            <a:r>
              <a:rPr lang="en-AU" sz="2800" b="1" spc="-5" dirty="0">
                <a:latin typeface="Calibri"/>
                <a:cs typeface="Calibri"/>
              </a:rPr>
              <a:t> </a:t>
            </a:r>
            <a:r>
              <a:rPr lang="en-AU" sz="2800" b="1" spc="-20" dirty="0">
                <a:latin typeface="Calibri"/>
                <a:cs typeface="Calibri"/>
              </a:rPr>
              <a:t>c</a:t>
            </a:r>
            <a:r>
              <a:rPr lang="en-AU" sz="2800" b="1" spc="-5" dirty="0">
                <a:latin typeface="Calibri"/>
                <a:cs typeface="Calibri"/>
              </a:rPr>
              <a:t>o</a:t>
            </a:r>
            <a:r>
              <a:rPr lang="en-AU" sz="2800" b="1" dirty="0">
                <a:latin typeface="Calibri"/>
                <a:cs typeface="Calibri"/>
              </a:rPr>
              <a:t>mp</a:t>
            </a:r>
            <a:r>
              <a:rPr lang="en-AU" sz="2800" b="1" spc="-5" dirty="0">
                <a:latin typeface="Calibri"/>
                <a:cs typeface="Calibri"/>
              </a:rPr>
              <a:t>l</a:t>
            </a:r>
            <a:r>
              <a:rPr lang="en-AU" sz="2800" b="1" spc="-20" dirty="0">
                <a:latin typeface="Calibri"/>
                <a:cs typeface="Calibri"/>
              </a:rPr>
              <a:t>e</a:t>
            </a:r>
            <a:r>
              <a:rPr lang="en-AU" sz="2800" b="1" spc="-45" dirty="0">
                <a:latin typeface="Calibri"/>
                <a:cs typeface="Calibri"/>
              </a:rPr>
              <a:t>t</a:t>
            </a:r>
            <a:r>
              <a:rPr lang="en-AU" sz="2800" b="1" spc="-5" dirty="0">
                <a:latin typeface="Calibri"/>
                <a:cs typeface="Calibri"/>
              </a:rPr>
              <a:t>el</a:t>
            </a:r>
            <a:r>
              <a:rPr lang="en-AU" sz="2800" b="1" dirty="0">
                <a:latin typeface="Calibri"/>
                <a:cs typeface="Calibri"/>
              </a:rPr>
              <a:t>y</a:t>
            </a:r>
            <a:r>
              <a:rPr lang="en-AU" sz="2800" b="1" spc="-5" dirty="0">
                <a:latin typeface="Calibri"/>
                <a:cs typeface="Calibri"/>
              </a:rPr>
              <a:t> </a:t>
            </a:r>
            <a:r>
              <a:rPr lang="en-AU" sz="2800" b="1" dirty="0">
                <a:latin typeface="Calibri"/>
                <a:cs typeface="Calibri"/>
              </a:rPr>
              <a:t>fin</a:t>
            </a:r>
            <a:r>
              <a:rPr lang="en-AU" sz="2800" b="1" spc="-5" dirty="0">
                <a:latin typeface="Calibri"/>
                <a:cs typeface="Calibri"/>
              </a:rPr>
              <a:t>is</a:t>
            </a:r>
            <a:r>
              <a:rPr lang="en-AU" sz="2800" b="1" dirty="0">
                <a:latin typeface="Calibri"/>
                <a:cs typeface="Calibri"/>
              </a:rPr>
              <a:t>h</a:t>
            </a:r>
            <a:r>
              <a:rPr lang="en-AU" sz="2800" b="1" spc="-5" dirty="0">
                <a:latin typeface="Calibri"/>
                <a:cs typeface="Calibri"/>
              </a:rPr>
              <a:t>e</a:t>
            </a:r>
            <a:r>
              <a:rPr lang="en-AU" sz="2800" b="1" dirty="0">
                <a:latin typeface="Calibri"/>
                <a:cs typeface="Calibri"/>
              </a:rPr>
              <a:t>d.</a:t>
            </a:r>
            <a:endParaRPr lang="en-AU" sz="2800" dirty="0">
              <a:latin typeface="Calibri"/>
              <a:cs typeface="Calibri"/>
            </a:endParaRPr>
          </a:p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526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2859314" y="1291771"/>
            <a:ext cx="7794172" cy="5566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38" rIns="0" bIns="0" rtlCol="0" anchor="t">
            <a:spAutoFit/>
          </a:bodyPr>
          <a:lstStyle/>
          <a:p>
            <a:pPr marL="394970"/>
            <a:r>
              <a:rPr sz="4000" dirty="0"/>
              <a:t>Ma</a:t>
            </a:r>
            <a:r>
              <a:rPr sz="4000" spc="-5" dirty="0"/>
              <a:t>p</a:t>
            </a:r>
            <a:r>
              <a:rPr sz="4000" spc="-75" dirty="0"/>
              <a:t>R</a:t>
            </a:r>
            <a:r>
              <a:rPr sz="4000" spc="-5" dirty="0"/>
              <a:t>edu</a:t>
            </a:r>
            <a:r>
              <a:rPr sz="4000" dirty="0"/>
              <a:t>c</a:t>
            </a:r>
            <a:r>
              <a:rPr sz="4000" spc="-5" dirty="0"/>
              <a:t>e</a:t>
            </a:r>
            <a:r>
              <a:rPr sz="4000" spc="-30" dirty="0"/>
              <a:t> </a:t>
            </a:r>
            <a:r>
              <a:rPr sz="4000" spc="-90" dirty="0"/>
              <a:t>P</a:t>
            </a:r>
            <a:r>
              <a:rPr sz="4000" dirty="0"/>
              <a:t>a</a:t>
            </a:r>
            <a:r>
              <a:rPr sz="4000" spc="-90" dirty="0"/>
              <a:t>r</a:t>
            </a:r>
            <a:r>
              <a:rPr sz="4000" dirty="0"/>
              <a:t>a</a:t>
            </a:r>
            <a:r>
              <a:rPr sz="4000" spc="-5" dirty="0"/>
              <a:t>l</a:t>
            </a:r>
            <a:r>
              <a:rPr sz="4000" spc="-10" dirty="0"/>
              <a:t>l</a:t>
            </a:r>
            <a:r>
              <a:rPr sz="4000" spc="-15" dirty="0"/>
              <a:t>e</a:t>
            </a:r>
            <a:r>
              <a:rPr sz="4000" dirty="0"/>
              <a:t>l</a:t>
            </a:r>
            <a:r>
              <a:rPr sz="4000" spc="-35" dirty="0"/>
              <a:t> </a:t>
            </a:r>
            <a:r>
              <a:rPr sz="4000" spc="-5" dirty="0"/>
              <a:t>P</a:t>
            </a:r>
            <a:r>
              <a:rPr sz="4000" spc="-70" dirty="0"/>
              <a:t>r</a:t>
            </a:r>
            <a:r>
              <a:rPr sz="4000" dirty="0"/>
              <a:t>ocessing</a:t>
            </a:r>
            <a:r>
              <a:rPr sz="4000" spc="-35" dirty="0"/>
              <a:t> </a:t>
            </a:r>
            <a:r>
              <a:rPr sz="4000" spc="-5" dirty="0"/>
              <a:t>M</a:t>
            </a:r>
            <a:r>
              <a:rPr sz="4000" dirty="0"/>
              <a:t>o</a:t>
            </a:r>
            <a:r>
              <a:rPr sz="4000" spc="-5" dirty="0"/>
              <a:t>del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906559" y="1425127"/>
            <a:ext cx="7713660" cy="541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2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5201" y="1719090"/>
            <a:ext cx="8946541" cy="419548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GB" sz="2400" b="1" dirty="0" smtClean="0"/>
              <a:t>Map-Reduce environment takes care of:</a:t>
            </a:r>
          </a:p>
          <a:p>
            <a:pPr lvl="1"/>
            <a:r>
              <a:rPr lang="en-GB" sz="2200" dirty="0" smtClean="0">
                <a:solidFill>
                  <a:srgbClr val="FFC000"/>
                </a:solidFill>
              </a:rPr>
              <a:t>Partitioning </a:t>
            </a:r>
            <a:r>
              <a:rPr lang="en-GB" sz="2200" dirty="0" smtClean="0"/>
              <a:t>the input data</a:t>
            </a:r>
          </a:p>
          <a:p>
            <a:pPr lvl="1"/>
            <a:r>
              <a:rPr lang="en-GB" sz="2200" dirty="0" smtClean="0">
                <a:solidFill>
                  <a:srgbClr val="FFC000"/>
                </a:solidFill>
              </a:rPr>
              <a:t>Scheduling </a:t>
            </a:r>
            <a:r>
              <a:rPr lang="en-GB" sz="2200" dirty="0" smtClean="0"/>
              <a:t>the program’s execution across a </a:t>
            </a:r>
            <a:br>
              <a:rPr lang="en-GB" sz="2200" dirty="0" smtClean="0"/>
            </a:br>
            <a:r>
              <a:rPr lang="en-GB" sz="2200" dirty="0" smtClean="0"/>
              <a:t>set of machines</a:t>
            </a:r>
          </a:p>
          <a:p>
            <a:pPr lvl="1"/>
            <a:r>
              <a:rPr lang="en-GB" sz="2200" dirty="0" smtClean="0"/>
              <a:t>Performing the </a:t>
            </a:r>
            <a:r>
              <a:rPr lang="en-GB" sz="2200" b="1" dirty="0" smtClean="0">
                <a:solidFill>
                  <a:srgbClr val="FFC000"/>
                </a:solidFill>
              </a:rPr>
              <a:t>group by key</a:t>
            </a:r>
            <a:r>
              <a:rPr lang="en-GB" sz="2200" dirty="0" smtClean="0">
                <a:solidFill>
                  <a:srgbClr val="FFC000"/>
                </a:solidFill>
              </a:rPr>
              <a:t> </a:t>
            </a:r>
            <a:r>
              <a:rPr lang="en-GB" sz="2200" dirty="0" smtClean="0"/>
              <a:t>step</a:t>
            </a:r>
          </a:p>
          <a:p>
            <a:pPr lvl="1"/>
            <a:r>
              <a:rPr lang="en-GB" sz="2200" dirty="0" smtClean="0"/>
              <a:t>Handling machine </a:t>
            </a:r>
            <a:r>
              <a:rPr lang="en-GB" sz="2200" dirty="0" smtClean="0">
                <a:solidFill>
                  <a:srgbClr val="FFC000"/>
                </a:solidFill>
              </a:rPr>
              <a:t>failures</a:t>
            </a:r>
          </a:p>
          <a:p>
            <a:pPr lvl="1"/>
            <a:r>
              <a:rPr lang="en-GB" sz="2200" dirty="0" smtClean="0"/>
              <a:t>Managing required inter-machine </a:t>
            </a:r>
            <a:r>
              <a:rPr lang="en-GB" sz="2200" dirty="0" smtClean="0">
                <a:solidFill>
                  <a:srgbClr val="FFC0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9778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648970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20" dirty="0"/>
              <a:t>x</a:t>
            </a:r>
            <a:r>
              <a:rPr spc="-5" dirty="0"/>
              <a:t>ecu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on</a:t>
            </a:r>
            <a:r>
              <a:rPr spc="10" dirty="0"/>
              <a:t> </a:t>
            </a:r>
            <a:r>
              <a:rPr spc="-10" dirty="0"/>
              <a:t>O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35" dirty="0"/>
              <a:t>r</a:t>
            </a:r>
            <a:r>
              <a:rPr spc="-5" dirty="0"/>
              <a:t>vi</a:t>
            </a:r>
            <a:r>
              <a:rPr spc="-35" dirty="0"/>
              <a:t>e</a:t>
            </a:r>
            <a:r>
              <a:rPr spc="-5" dirty="0"/>
              <a:t>w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6" y="1152983"/>
            <a:ext cx="7391400" cy="54787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161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92403" y="363151"/>
            <a:ext cx="9404723" cy="1400530"/>
          </a:xfrm>
          <a:prstGeom prst="rect">
            <a:avLst/>
          </a:prstGeom>
        </p:spPr>
        <p:txBody>
          <a:bodyPr vert="horz" wrap="square" lIns="0" tIns="40083" rIns="0" bIns="0" rtlCol="0" anchor="t">
            <a:spAutoFit/>
          </a:bodyPr>
          <a:lstStyle/>
          <a:p>
            <a:pPr marL="166179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dirty="0"/>
              <a:t>Scheduling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13371" y="1514008"/>
            <a:ext cx="9224911" cy="4854314"/>
          </a:xfrm>
        </p:spPr>
        <p:txBody>
          <a:bodyPr>
            <a:normAutofit fontScale="92500" lnSpcReduction="1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40" dirty="0">
                <a:latin typeface="Calibri"/>
                <a:cs typeface="Calibri"/>
              </a:rPr>
              <a:t>st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229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,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5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y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30" dirty="0">
                <a:latin typeface="Calibri"/>
                <a:cs typeface="Calibri"/>
              </a:rPr>
              <a:t>w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-90" dirty="0">
                <a:latin typeface="Calibri"/>
                <a:cs typeface="Calibri"/>
              </a:rPr>
              <a:t>k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0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endParaRPr lang="en-AU" sz="2600" dirty="0">
              <a:latin typeface="Calibri"/>
              <a:cs typeface="Calibri"/>
            </a:endParaRPr>
          </a:p>
          <a:p>
            <a:pPr marL="755650" lvl="1"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np</a:t>
            </a:r>
            <a:r>
              <a:rPr lang="en-AU" sz="2200" spc="-10" dirty="0">
                <a:latin typeface="Calibri"/>
                <a:cs typeface="Calibri"/>
              </a:rPr>
              <a:t>u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sp</a:t>
            </a:r>
            <a:r>
              <a:rPr lang="en-AU" sz="2200" spc="-5" dirty="0">
                <a:latin typeface="Calibri"/>
                <a:cs typeface="Calibri"/>
              </a:rPr>
              <a:t>li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0" dirty="0">
                <a:latin typeface="Calibri"/>
                <a:cs typeface="Calibri"/>
              </a:rPr>
              <a:t>n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M</a:t>
            </a:r>
            <a:r>
              <a:rPr lang="en-AU" sz="2200" spc="-5" dirty="0">
                <a:latin typeface="Calibri"/>
                <a:cs typeface="Calibri"/>
              </a:rPr>
              <a:t> m</a:t>
            </a:r>
            <a:r>
              <a:rPr lang="en-AU" sz="2200" dirty="0">
                <a:latin typeface="Calibri"/>
                <a:cs typeface="Calibri"/>
              </a:rPr>
              <a:t>ap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</a:t>
            </a:r>
            <a:r>
              <a:rPr lang="en-AU" sz="2200" spc="-20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(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y</a:t>
            </a:r>
            <a:r>
              <a:rPr lang="en-AU" sz="2200" dirty="0">
                <a:latin typeface="Calibri"/>
                <a:cs typeface="Calibri"/>
              </a:rPr>
              <a:t>p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spc="-10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y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64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MB</a:t>
            </a:r>
            <a:r>
              <a:rPr lang="en-AU" sz="2200" spc="-5" dirty="0">
                <a:latin typeface="Calibri"/>
                <a:cs typeface="Calibri"/>
              </a:rPr>
              <a:t> (</a:t>
            </a:r>
            <a:r>
              <a:rPr lang="en-AU" sz="2200" dirty="0">
                <a:latin typeface="Calibri"/>
                <a:cs typeface="Calibri"/>
              </a:rPr>
              <a:t>~ </a:t>
            </a:r>
            <a:r>
              <a:rPr lang="en-AU" sz="2200" spc="-5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hu</a:t>
            </a:r>
            <a:r>
              <a:rPr lang="en-AU" sz="2200" spc="-10" dirty="0">
                <a:latin typeface="Calibri"/>
                <a:cs typeface="Calibri"/>
              </a:rPr>
              <a:t>n</a:t>
            </a:r>
            <a:r>
              <a:rPr lang="en-AU" sz="2200" dirty="0">
                <a:latin typeface="Calibri"/>
                <a:cs typeface="Calibri"/>
              </a:rPr>
              <a:t>k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50" dirty="0">
                <a:latin typeface="Calibri"/>
                <a:cs typeface="Calibri"/>
              </a:rPr>
              <a:t>z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n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G</a:t>
            </a:r>
            <a:r>
              <a:rPr lang="en-AU" sz="2200" spc="-30" dirty="0">
                <a:latin typeface="Calibri"/>
                <a:cs typeface="Calibri"/>
              </a:rPr>
              <a:t>F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5" dirty="0">
                <a:latin typeface="Calibri"/>
                <a:cs typeface="Calibri"/>
              </a:rPr>
              <a:t>)</a:t>
            </a:r>
            <a:r>
              <a:rPr lang="en-AU" sz="2200" dirty="0">
                <a:latin typeface="Calibri"/>
                <a:cs typeface="Calibri"/>
              </a:rPr>
              <a:t>)</a:t>
            </a: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200" spc="-4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edu</a:t>
            </a:r>
            <a:r>
              <a:rPr lang="en-AU" sz="2200" spc="-1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phase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pa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10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0" dirty="0">
                <a:latin typeface="Calibri"/>
                <a:cs typeface="Calibri"/>
              </a:rPr>
              <a:t>n</a:t>
            </a:r>
            <a:r>
              <a:rPr lang="en-AU" sz="2200" dirty="0">
                <a:latin typeface="Calibri"/>
                <a:cs typeface="Calibri"/>
              </a:rPr>
              <a:t>ed</a:t>
            </a:r>
            <a:r>
              <a:rPr lang="en-AU" sz="2200" spc="-3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0" dirty="0">
                <a:latin typeface="Calibri"/>
                <a:cs typeface="Calibri"/>
              </a:rPr>
              <a:t>n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R</a:t>
            </a:r>
            <a:r>
              <a:rPr lang="en-AU" sz="2200" spc="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edu</a:t>
            </a:r>
            <a:r>
              <a:rPr lang="en-AU" sz="2200" spc="-1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</a:t>
            </a:r>
            <a:r>
              <a:rPr lang="en-AU" sz="2200" spc="-20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(</a:t>
            </a:r>
            <a:r>
              <a:rPr lang="en-AU" sz="2200" dirty="0">
                <a:latin typeface="Calibri"/>
                <a:cs typeface="Calibri"/>
              </a:rPr>
              <a:t>hash</a:t>
            </a:r>
            <a:r>
              <a:rPr lang="en-AU" sz="2200" spc="-10" dirty="0">
                <a:latin typeface="Calibri"/>
                <a:cs typeface="Calibri"/>
              </a:rPr>
              <a:t>(</a:t>
            </a:r>
            <a:r>
              <a:rPr lang="en-AU" sz="2200" dirty="0">
                <a:latin typeface="Calibri"/>
                <a:cs typeface="Calibri"/>
              </a:rPr>
              <a:t>k)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od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)</a:t>
            </a: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200" spc="-17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</a:t>
            </a:r>
            <a:r>
              <a:rPr lang="en-AU" sz="2200" spc="-20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3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ass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gned</a:t>
            </a:r>
            <a:r>
              <a:rPr lang="en-AU" sz="2200" spc="-30" dirty="0">
                <a:latin typeface="Calibri"/>
                <a:cs typeface="Calibri"/>
              </a:rPr>
              <a:t> 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10" dirty="0">
                <a:latin typeface="Calibri"/>
                <a:cs typeface="Calibri"/>
              </a:rPr>
              <a:t> </a:t>
            </a:r>
            <a:r>
              <a:rPr lang="en-AU" sz="2200" spc="-2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4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5" dirty="0">
                <a:latin typeface="Calibri"/>
                <a:cs typeface="Calibri"/>
              </a:rPr>
              <a:t>y</a:t>
            </a:r>
            <a:r>
              <a:rPr lang="en-AU" sz="2200" dirty="0">
                <a:latin typeface="Calibri"/>
                <a:cs typeface="Calibri"/>
              </a:rPr>
              <a:t>na</a:t>
            </a:r>
            <a:r>
              <a:rPr lang="en-AU" sz="2200" spc="-5" dirty="0">
                <a:latin typeface="Calibri"/>
                <a:cs typeface="Calibri"/>
              </a:rPr>
              <a:t>mi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spc="-5" dirty="0">
                <a:latin typeface="Calibri"/>
                <a:cs typeface="Calibri"/>
              </a:rPr>
              <a:t>a</a:t>
            </a:r>
            <a:r>
              <a:rPr lang="en-AU" sz="2200" spc="-10" dirty="0">
                <a:latin typeface="Calibri"/>
                <a:cs typeface="Calibri"/>
              </a:rPr>
              <a:t>l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y</a:t>
            </a:r>
          </a:p>
          <a:p>
            <a:pPr lvl="1">
              <a:spcBef>
                <a:spcPts val="36"/>
              </a:spcBef>
              <a:buFont typeface="Arial"/>
              <a:buChar char="–"/>
            </a:pPr>
            <a:endParaRPr lang="en-AU" sz="2250" dirty="0">
              <a:latin typeface="Times New Roman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600" spc="-10" dirty="0">
                <a:latin typeface="Calibri"/>
                <a:cs typeface="Calibri"/>
              </a:rPr>
              <a:t>Ma</a:t>
            </a:r>
            <a:r>
              <a:rPr lang="en-AU" sz="2600" spc="-40" dirty="0">
                <a:latin typeface="Calibri"/>
                <a:cs typeface="Calibri"/>
              </a:rPr>
              <a:t>st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assi</a:t>
            </a:r>
            <a:r>
              <a:rPr lang="en-AU" sz="2600" spc="-5" dirty="0">
                <a:latin typeface="Calibri"/>
                <a:cs typeface="Calibri"/>
              </a:rPr>
              <a:t>g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ea</a:t>
            </a:r>
            <a:r>
              <a:rPr lang="en-AU" sz="2600" spc="-5" dirty="0">
                <a:latin typeface="Calibri"/>
                <a:cs typeface="Calibri"/>
              </a:rPr>
              <a:t>c</a:t>
            </a:r>
            <a:r>
              <a:rPr lang="en-AU" sz="2600" dirty="0">
                <a:latin typeface="Calibri"/>
                <a:cs typeface="Calibri"/>
              </a:rPr>
              <a:t>h 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" dirty="0">
                <a:latin typeface="Calibri"/>
                <a:cs typeface="Calibri"/>
              </a:rPr>
              <a:t>p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as</a:t>
            </a:r>
            <a:r>
              <a:rPr lang="en-AU" sz="2600" spc="-5" dirty="0">
                <a:latin typeface="Calibri"/>
                <a:cs typeface="Calibri"/>
              </a:rPr>
              <a:t>k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spc="-3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a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f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e </a:t>
            </a:r>
            <a:r>
              <a:rPr lang="en-AU" sz="2600" spc="-30" dirty="0">
                <a:latin typeface="Calibri"/>
                <a:cs typeface="Calibri"/>
              </a:rPr>
              <a:t>w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-90" dirty="0">
                <a:latin typeface="Calibri"/>
                <a:cs typeface="Calibri"/>
              </a:rPr>
              <a:t>k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endParaRPr lang="en-AU" sz="2600" dirty="0">
              <a:latin typeface="Calibri"/>
              <a:cs typeface="Calibri"/>
            </a:endParaRPr>
          </a:p>
          <a:p>
            <a:pPr marL="755650" lvl="1"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200" dirty="0">
                <a:latin typeface="Calibri"/>
                <a:cs typeface="Calibri"/>
              </a:rPr>
              <a:t>Cons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10" dirty="0">
                <a:latin typeface="Calibri"/>
                <a:cs typeface="Calibri"/>
              </a:rPr>
              <a:t>d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4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li</a:t>
            </a:r>
            <a:r>
              <a:rPr lang="en-AU" sz="2200" dirty="0">
                <a:latin typeface="Calibri"/>
                <a:cs typeface="Calibri"/>
              </a:rPr>
              <a:t>ty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of</a:t>
            </a:r>
            <a:r>
              <a:rPr lang="en-AU" sz="2200" spc="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 </a:t>
            </a:r>
            <a:r>
              <a:rPr lang="en-AU" sz="2200" spc="-2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hen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ass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gn</a:t>
            </a:r>
            <a:r>
              <a:rPr lang="en-AU" sz="2200" spc="-10" dirty="0">
                <a:latin typeface="Calibri"/>
                <a:cs typeface="Calibri"/>
              </a:rPr>
              <a:t>in</a:t>
            </a:r>
            <a:r>
              <a:rPr lang="en-AU" sz="2200" dirty="0">
                <a:latin typeface="Calibri"/>
                <a:cs typeface="Calibri"/>
              </a:rPr>
              <a:t>g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ask</a:t>
            </a: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200" spc="-9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eads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ask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np</a:t>
            </a:r>
            <a:r>
              <a:rPr lang="en-AU" sz="2200" spc="-10" dirty="0">
                <a:latin typeface="Calibri"/>
                <a:cs typeface="Calibri"/>
              </a:rPr>
              <a:t>u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(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f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en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f</a:t>
            </a:r>
            <a:r>
              <a:rPr lang="en-AU" sz="2200" spc="-4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om</a:t>
            </a:r>
            <a:r>
              <a:rPr lang="en-AU" sz="2200" spc="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al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sk)</a:t>
            </a: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200" spc="-9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</a:t>
            </a:r>
            <a:r>
              <a:rPr lang="en-AU" sz="2200" spc="-4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od</a:t>
            </a:r>
            <a:r>
              <a:rPr lang="en-AU" sz="2200" spc="-10" dirty="0">
                <a:latin typeface="Calibri"/>
                <a:cs typeface="Calibri"/>
              </a:rPr>
              <a:t>uc</a:t>
            </a:r>
            <a:r>
              <a:rPr lang="en-AU" sz="2200" dirty="0">
                <a:latin typeface="Calibri"/>
                <a:cs typeface="Calibri"/>
              </a:rPr>
              <a:t>es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R</a:t>
            </a:r>
            <a:r>
              <a:rPr lang="en-AU" sz="2200" spc="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al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fil</a:t>
            </a:r>
            <a:r>
              <a:rPr lang="en-AU" sz="2200" dirty="0">
                <a:latin typeface="Calibri"/>
                <a:cs typeface="Calibri"/>
              </a:rPr>
              <a:t>es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n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10" dirty="0">
                <a:latin typeface="Calibri"/>
                <a:cs typeface="Calibri"/>
              </a:rPr>
              <a:t>nin</a:t>
            </a:r>
            <a:r>
              <a:rPr lang="en-AU" sz="2200" dirty="0">
                <a:latin typeface="Calibri"/>
                <a:cs typeface="Calibri"/>
              </a:rPr>
              <a:t>g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0" dirty="0">
                <a:latin typeface="Calibri"/>
                <a:cs typeface="Calibri"/>
              </a:rPr>
              <a:t>n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ed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5" dirty="0">
                <a:latin typeface="Calibri"/>
                <a:cs typeface="Calibri"/>
              </a:rPr>
              <a:t>at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k/v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pa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4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s</a:t>
            </a:r>
          </a:p>
          <a:p>
            <a:pPr lvl="1">
              <a:spcBef>
                <a:spcPts val="36"/>
              </a:spcBef>
              <a:buFont typeface="Arial"/>
              <a:buChar char="–"/>
            </a:pPr>
            <a:endParaRPr lang="en-AU" sz="2250" dirty="0">
              <a:latin typeface="Times New Roman"/>
              <a:cs typeface="Times New Roman"/>
            </a:endParaRPr>
          </a:p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600" spc="-10" dirty="0">
                <a:latin typeface="Calibri"/>
                <a:cs typeface="Calibri"/>
              </a:rPr>
              <a:t>Ma</a:t>
            </a:r>
            <a:r>
              <a:rPr lang="en-AU" sz="2600" spc="-40" dirty="0">
                <a:latin typeface="Calibri"/>
                <a:cs typeface="Calibri"/>
              </a:rPr>
              <a:t>st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assi</a:t>
            </a:r>
            <a:r>
              <a:rPr lang="en-AU" sz="2600" spc="-5" dirty="0">
                <a:latin typeface="Calibri"/>
                <a:cs typeface="Calibri"/>
              </a:rPr>
              <a:t>g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ea</a:t>
            </a:r>
            <a:r>
              <a:rPr lang="en-AU" sz="2600" spc="-5" dirty="0">
                <a:latin typeface="Calibri"/>
                <a:cs typeface="Calibri"/>
              </a:rPr>
              <a:t>c</a:t>
            </a:r>
            <a:r>
              <a:rPr lang="en-AU" sz="2600" dirty="0">
                <a:latin typeface="Calibri"/>
                <a:cs typeface="Calibri"/>
              </a:rPr>
              <a:t>h 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du</a:t>
            </a:r>
            <a:r>
              <a:rPr lang="en-AU" sz="2600" spc="-5" dirty="0">
                <a:latin typeface="Calibri"/>
                <a:cs typeface="Calibri"/>
              </a:rPr>
              <a:t>ce</a:t>
            </a:r>
            <a:r>
              <a:rPr lang="en-AU" sz="2600" spc="-10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as</a:t>
            </a:r>
            <a:r>
              <a:rPr lang="en-AU" sz="2600" spc="-5" dirty="0">
                <a:latin typeface="Calibri"/>
                <a:cs typeface="Calibri"/>
              </a:rPr>
              <a:t>k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3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a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f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e </a:t>
            </a:r>
            <a:r>
              <a:rPr lang="en-AU" sz="2600" spc="-30" dirty="0">
                <a:latin typeface="Calibri"/>
                <a:cs typeface="Calibri"/>
              </a:rPr>
              <a:t>w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-90" dirty="0">
                <a:latin typeface="Calibri"/>
                <a:cs typeface="Calibri"/>
              </a:rPr>
              <a:t>k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endParaRPr lang="en-AU" sz="2600" dirty="0">
              <a:latin typeface="Calibri"/>
              <a:cs typeface="Calibri"/>
            </a:endParaRPr>
          </a:p>
          <a:p>
            <a:pPr marL="755650" lvl="1"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200" spc="-9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eads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0" dirty="0">
                <a:latin typeface="Calibri"/>
                <a:cs typeface="Calibri"/>
              </a:rPr>
              <a:t>n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ed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25" dirty="0">
                <a:latin typeface="Calibri"/>
                <a:cs typeface="Calibri"/>
              </a:rPr>
              <a:t>at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k/v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pa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4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f</a:t>
            </a:r>
            <a:r>
              <a:rPr lang="en-AU" sz="2200" spc="-4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om</a:t>
            </a:r>
            <a:r>
              <a:rPr lang="en-AU" sz="2200" spc="-5" dirty="0">
                <a:latin typeface="Calibri"/>
                <a:cs typeface="Calibri"/>
              </a:rPr>
              <a:t> m</a:t>
            </a:r>
            <a:r>
              <a:rPr lang="en-AU" sz="2200" dirty="0">
                <a:latin typeface="Calibri"/>
                <a:cs typeface="Calibri"/>
              </a:rPr>
              <a:t>ap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2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4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s</a:t>
            </a: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200" spc="-90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spc="-75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er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so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ts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&amp;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app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spc="-10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es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use</a:t>
            </a:r>
            <a:r>
              <a:rPr lang="en-AU" sz="2200" spc="95" dirty="0">
                <a:latin typeface="Calibri"/>
                <a:cs typeface="Calibri"/>
              </a:rPr>
              <a:t>r</a:t>
            </a:r>
            <a:r>
              <a:rPr lang="en-AU" sz="2200" spc="-135" dirty="0">
                <a:latin typeface="Calibri"/>
                <a:cs typeface="Calibri"/>
              </a:rPr>
              <a:t>’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edu</a:t>
            </a:r>
            <a:r>
              <a:rPr lang="en-AU" sz="2200" spc="-1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ope</a:t>
            </a:r>
            <a:r>
              <a:rPr lang="en-AU" sz="2200" spc="-50" dirty="0">
                <a:latin typeface="Calibri"/>
                <a:cs typeface="Calibri"/>
              </a:rPr>
              <a:t>r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io</a:t>
            </a:r>
            <a:r>
              <a:rPr lang="en-AU" sz="2200" dirty="0">
                <a:latin typeface="Calibri"/>
                <a:cs typeface="Calibri"/>
              </a:rPr>
              <a:t>n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p</a:t>
            </a:r>
            <a:r>
              <a:rPr lang="en-AU" sz="2200" spc="-40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od</a:t>
            </a:r>
            <a:r>
              <a:rPr lang="en-AU" sz="2200" spc="-10" dirty="0">
                <a:latin typeface="Calibri"/>
                <a:cs typeface="Calibri"/>
              </a:rPr>
              <a:t>uc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the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output</a:t>
            </a:r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621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How</a:t>
            </a:r>
            <a:r>
              <a:rPr lang="id-ID" dirty="0" smtClean="0"/>
              <a:t> </a:t>
            </a:r>
            <a:r>
              <a:rPr lang="id-ID" dirty="0" err="1" smtClean="0"/>
              <a:t>to</a:t>
            </a:r>
            <a:r>
              <a:rPr lang="id-ID" dirty="0" smtClean="0"/>
              <a:t> </a:t>
            </a:r>
            <a:r>
              <a:rPr lang="id-ID" dirty="0" err="1" smtClean="0"/>
              <a:t>Choose</a:t>
            </a:r>
            <a:r>
              <a:rPr lang="id-ID" dirty="0" smtClean="0"/>
              <a:t> M </a:t>
            </a:r>
            <a:r>
              <a:rPr lang="id-ID" dirty="0" err="1" smtClean="0"/>
              <a:t>and</a:t>
            </a:r>
            <a:r>
              <a:rPr lang="id-ID" dirty="0" smtClean="0"/>
              <a:t> R?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493602" cy="4376911"/>
          </a:xfrm>
        </p:spPr>
        <p:txBody>
          <a:bodyPr>
            <a:normAutofit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700" dirty="0">
                <a:latin typeface="Calibri"/>
                <a:cs typeface="Calibri"/>
              </a:rPr>
              <a:t>M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dirty="0">
                <a:latin typeface="Calibri"/>
                <a:cs typeface="Calibri"/>
              </a:rPr>
              <a:t>=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numb</a:t>
            </a:r>
            <a:r>
              <a:rPr lang="en-AU" sz="2700" dirty="0">
                <a:latin typeface="Calibri"/>
                <a:cs typeface="Calibri"/>
              </a:rPr>
              <a:t>e</a:t>
            </a:r>
            <a:r>
              <a:rPr lang="en-AU" sz="2700" spc="-5" dirty="0">
                <a:latin typeface="Calibri"/>
                <a:cs typeface="Calibri"/>
              </a:rPr>
              <a:t>r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o</a:t>
            </a:r>
            <a:r>
              <a:rPr lang="en-AU" sz="2700" dirty="0">
                <a:latin typeface="Calibri"/>
                <a:cs typeface="Calibri"/>
              </a:rPr>
              <a:t>f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1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a</a:t>
            </a:r>
            <a:r>
              <a:rPr lang="en-AU" sz="2700" dirty="0">
                <a:latin typeface="Calibri"/>
                <a:cs typeface="Calibri"/>
              </a:rPr>
              <a:t>p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k</a:t>
            </a:r>
            <a:r>
              <a:rPr lang="en-AU" sz="2700" spc="-10" dirty="0">
                <a:latin typeface="Calibri"/>
                <a:cs typeface="Calibri"/>
              </a:rPr>
              <a:t>s</a:t>
            </a:r>
            <a:r>
              <a:rPr lang="en-AU" sz="2700" spc="-5" dirty="0">
                <a:latin typeface="Calibri"/>
                <a:cs typeface="Calibri"/>
              </a:rPr>
              <a:t>,</a:t>
            </a:r>
            <a:r>
              <a:rPr lang="en-AU" sz="2700" spc="-20" dirty="0">
                <a:latin typeface="Calibri"/>
                <a:cs typeface="Calibri"/>
              </a:rPr>
              <a:t> </a:t>
            </a:r>
            <a:r>
              <a:rPr lang="en-AU" sz="2700" dirty="0">
                <a:latin typeface="Calibri"/>
                <a:cs typeface="Calibri"/>
              </a:rPr>
              <a:t>R =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numb</a:t>
            </a:r>
            <a:r>
              <a:rPr lang="en-AU" sz="2700" dirty="0">
                <a:latin typeface="Calibri"/>
                <a:cs typeface="Calibri"/>
              </a:rPr>
              <a:t>e</a:t>
            </a:r>
            <a:r>
              <a:rPr lang="en-AU" sz="2700" spc="-5" dirty="0">
                <a:latin typeface="Calibri"/>
                <a:cs typeface="Calibri"/>
              </a:rPr>
              <a:t>r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o</a:t>
            </a:r>
            <a:r>
              <a:rPr lang="en-AU" sz="2700" dirty="0">
                <a:latin typeface="Calibri"/>
                <a:cs typeface="Calibri"/>
              </a:rPr>
              <a:t>f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educ</a:t>
            </a:r>
            <a:r>
              <a:rPr lang="en-AU" sz="2700" dirty="0">
                <a:latin typeface="Calibri"/>
                <a:cs typeface="Calibri"/>
              </a:rPr>
              <a:t>e</a:t>
            </a:r>
            <a:r>
              <a:rPr lang="en-AU" sz="2700" spc="-30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k</a:t>
            </a:r>
            <a:r>
              <a:rPr lang="en-AU" sz="2700" dirty="0">
                <a:latin typeface="Calibri"/>
                <a:cs typeface="Calibri"/>
              </a:rPr>
              <a:t>s</a:t>
            </a:r>
          </a:p>
          <a:p>
            <a:pPr marL="355600" marR="508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700" spc="-5" dirty="0">
                <a:latin typeface="Calibri"/>
                <a:cs typeface="Calibri"/>
              </a:rPr>
              <a:t>L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40" dirty="0">
                <a:latin typeface="Calibri"/>
                <a:cs typeface="Calibri"/>
              </a:rPr>
              <a:t>r</a:t>
            </a:r>
            <a:r>
              <a:rPr lang="en-AU" sz="2700" spc="-30" dirty="0">
                <a:latin typeface="Calibri"/>
                <a:cs typeface="Calibri"/>
              </a:rPr>
              <a:t>g</a:t>
            </a:r>
            <a:r>
              <a:rPr lang="en-AU" sz="2700" spc="-5" dirty="0">
                <a:latin typeface="Calibri"/>
                <a:cs typeface="Calibri"/>
              </a:rPr>
              <a:t>er</a:t>
            </a:r>
            <a:r>
              <a:rPr lang="en-AU" sz="2700" spc="-25" dirty="0">
                <a:latin typeface="Calibri"/>
                <a:cs typeface="Calibri"/>
              </a:rPr>
              <a:t> </a:t>
            </a:r>
            <a:r>
              <a:rPr lang="en-AU" sz="270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,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1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: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10" dirty="0">
                <a:latin typeface="Calibri"/>
                <a:cs typeface="Calibri"/>
              </a:rPr>
              <a:t>c</a:t>
            </a:r>
            <a:r>
              <a:rPr lang="en-AU" sz="2700" spc="-45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spc="-25" dirty="0">
                <a:latin typeface="Calibri"/>
                <a:cs typeface="Calibri"/>
              </a:rPr>
              <a:t>a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spc="-15" dirty="0">
                <a:latin typeface="Calibri"/>
                <a:cs typeface="Calibri"/>
              </a:rPr>
              <a:t>e</a:t>
            </a:r>
            <a:r>
              <a:rPr lang="en-AU" sz="2700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s</a:t>
            </a:r>
            <a:r>
              <a:rPr lang="en-AU" sz="2700" spc="-1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aller</a:t>
            </a:r>
            <a:r>
              <a:rPr lang="en-AU" sz="2700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k</a:t>
            </a:r>
            <a:r>
              <a:rPr lang="en-AU" sz="2700" spc="-10" dirty="0">
                <a:latin typeface="Calibri"/>
                <a:cs typeface="Calibri"/>
              </a:rPr>
              <a:t>s</a:t>
            </a:r>
            <a:r>
              <a:rPr lang="en-AU" sz="2700" spc="-5" dirty="0">
                <a:latin typeface="Calibri"/>
                <a:cs typeface="Calibri"/>
              </a:rPr>
              <a:t>,</a:t>
            </a:r>
            <a:r>
              <a:rPr lang="en-AU" sz="2700" spc="-2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en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blin</a:t>
            </a:r>
            <a:r>
              <a:rPr lang="en-AU" sz="2700" dirty="0">
                <a:latin typeface="Calibri"/>
                <a:cs typeface="Calibri"/>
              </a:rPr>
              <a:t>g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sier</a:t>
            </a:r>
            <a:r>
              <a:rPr lang="en-AU" sz="2700" spc="-25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lo</a:t>
            </a:r>
            <a:r>
              <a:rPr lang="en-AU" sz="2700" dirty="0">
                <a:latin typeface="Calibri"/>
                <a:cs typeface="Calibri"/>
              </a:rPr>
              <a:t>ad </a:t>
            </a:r>
            <a:r>
              <a:rPr lang="en-AU" sz="2700" spc="-5" dirty="0">
                <a:latin typeface="Calibri"/>
                <a:cs typeface="Calibri"/>
              </a:rPr>
              <a:t>b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l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nc</a:t>
            </a:r>
            <a:r>
              <a:rPr lang="en-AU" sz="2700" dirty="0">
                <a:latin typeface="Calibri"/>
                <a:cs typeface="Calibri"/>
              </a:rPr>
              <a:t>i</a:t>
            </a:r>
            <a:r>
              <a:rPr lang="en-AU" sz="2700" spc="-5" dirty="0">
                <a:latin typeface="Calibri"/>
                <a:cs typeface="Calibri"/>
              </a:rPr>
              <a:t>n</a:t>
            </a:r>
            <a:r>
              <a:rPr lang="en-AU" sz="2700" dirty="0">
                <a:latin typeface="Calibri"/>
                <a:cs typeface="Calibri"/>
              </a:rPr>
              <a:t>g</a:t>
            </a:r>
            <a:r>
              <a:rPr lang="en-AU" sz="2700" spc="-20" dirty="0">
                <a:latin typeface="Calibri"/>
                <a:cs typeface="Calibri"/>
              </a:rPr>
              <a:t> 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n</a:t>
            </a:r>
            <a:r>
              <a:rPr lang="en-AU" sz="2700" dirty="0">
                <a:latin typeface="Calibri"/>
                <a:cs typeface="Calibri"/>
              </a:rPr>
              <a:t>d</a:t>
            </a:r>
            <a:r>
              <a:rPr lang="en-AU" sz="2700" spc="-20" dirty="0">
                <a:latin typeface="Calibri"/>
                <a:cs typeface="Calibri"/>
              </a:rPr>
              <a:t> </a:t>
            </a:r>
            <a:r>
              <a:rPr lang="en-AU" sz="2700" spc="-60" dirty="0">
                <a:latin typeface="Calibri"/>
                <a:cs typeface="Calibri"/>
              </a:rPr>
              <a:t>f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30" dirty="0">
                <a:latin typeface="Calibri"/>
                <a:cs typeface="Calibri"/>
              </a:rPr>
              <a:t>s</a:t>
            </a:r>
            <a:r>
              <a:rPr lang="en-AU" sz="2700" spc="-35" dirty="0">
                <a:latin typeface="Calibri"/>
                <a:cs typeface="Calibri"/>
              </a:rPr>
              <a:t>t</a:t>
            </a:r>
            <a:r>
              <a:rPr lang="en-AU" sz="2700" spc="-5" dirty="0">
                <a:latin typeface="Calibri"/>
                <a:cs typeface="Calibri"/>
              </a:rPr>
              <a:t>er</a:t>
            </a:r>
            <a:r>
              <a:rPr lang="en-AU" sz="2700" spc="-25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spc="-35" dirty="0">
                <a:latin typeface="Calibri"/>
                <a:cs typeface="Calibri"/>
              </a:rPr>
              <a:t>c</a:t>
            </a:r>
            <a:r>
              <a:rPr lang="en-AU" sz="2700" spc="-15" dirty="0">
                <a:latin typeface="Calibri"/>
                <a:cs typeface="Calibri"/>
              </a:rPr>
              <a:t>o</a:t>
            </a:r>
            <a:r>
              <a:rPr lang="en-AU" sz="2700" spc="-35" dirty="0">
                <a:latin typeface="Calibri"/>
                <a:cs typeface="Calibri"/>
              </a:rPr>
              <a:t>v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y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(m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0" dirty="0">
                <a:latin typeface="Calibri"/>
                <a:cs typeface="Calibri"/>
              </a:rPr>
              <a:t>n</a:t>
            </a:r>
            <a:r>
              <a:rPr lang="en-AU" sz="2700" spc="-5" dirty="0">
                <a:latin typeface="Calibri"/>
                <a:cs typeface="Calibri"/>
              </a:rPr>
              <a:t>y s</a:t>
            </a:r>
            <a:r>
              <a:rPr lang="en-AU" sz="2700" spc="-1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al</a:t>
            </a:r>
            <a:r>
              <a:rPr lang="en-AU" sz="2700" dirty="0">
                <a:latin typeface="Calibri"/>
                <a:cs typeface="Calibri"/>
              </a:rPr>
              <a:t>l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k</a:t>
            </a:r>
            <a:r>
              <a:rPr lang="en-AU" sz="2700" dirty="0">
                <a:latin typeface="Calibri"/>
                <a:cs typeface="Calibri"/>
              </a:rPr>
              <a:t>s</a:t>
            </a:r>
            <a:r>
              <a:rPr lang="en-AU" sz="2700" spc="-30" dirty="0">
                <a:latin typeface="Calibri"/>
                <a:cs typeface="Calibri"/>
              </a:rPr>
              <a:t> </a:t>
            </a:r>
            <a:r>
              <a:rPr lang="en-AU" sz="2700" spc="-10" dirty="0">
                <a:latin typeface="Calibri"/>
                <a:cs typeface="Calibri"/>
              </a:rPr>
              <a:t>f</a:t>
            </a:r>
            <a:r>
              <a:rPr lang="en-AU" sz="2700" spc="-5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om </a:t>
            </a:r>
            <a:r>
              <a:rPr lang="en-AU" sz="2700" spc="-60" dirty="0">
                <a:latin typeface="Calibri"/>
                <a:cs typeface="Calibri"/>
              </a:rPr>
              <a:t>f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ile</a:t>
            </a:r>
            <a:r>
              <a:rPr lang="en-AU" sz="2700" dirty="0">
                <a:latin typeface="Calibri"/>
                <a:cs typeface="Calibri"/>
              </a:rPr>
              <a:t>d</a:t>
            </a:r>
            <a:r>
              <a:rPr lang="en-AU" sz="2700" spc="-10" dirty="0">
                <a:latin typeface="Calibri"/>
                <a:cs typeface="Calibri"/>
              </a:rPr>
              <a:t> m</a:t>
            </a:r>
            <a:r>
              <a:rPr lang="en-AU" sz="2700" spc="-5" dirty="0">
                <a:latin typeface="Calibri"/>
                <a:cs typeface="Calibri"/>
              </a:rPr>
              <a:t>achin</a:t>
            </a:r>
            <a:r>
              <a:rPr lang="en-AU" sz="2700" dirty="0">
                <a:latin typeface="Calibri"/>
                <a:cs typeface="Calibri"/>
              </a:rPr>
              <a:t>e)</a:t>
            </a:r>
          </a:p>
          <a:p>
            <a:pPr marL="355600" marR="248285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700" spc="-5" dirty="0">
                <a:latin typeface="Calibri"/>
                <a:cs typeface="Calibri"/>
              </a:rPr>
              <a:t>Limi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spc="-25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tion</a:t>
            </a:r>
            <a:r>
              <a:rPr lang="en-AU" sz="2700" dirty="0">
                <a:latin typeface="Calibri"/>
                <a:cs typeface="Calibri"/>
              </a:rPr>
              <a:t>:</a:t>
            </a:r>
            <a:r>
              <a:rPr lang="en-AU" sz="2700" spc="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O(</a:t>
            </a:r>
            <a:r>
              <a:rPr lang="en-AU" sz="270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+R</a:t>
            </a:r>
            <a:r>
              <a:rPr lang="en-AU" sz="2700" dirty="0">
                <a:latin typeface="Calibri"/>
                <a:cs typeface="Calibri"/>
              </a:rPr>
              <a:t>)</a:t>
            </a:r>
            <a:r>
              <a:rPr lang="en-AU" sz="2700" spc="-5" dirty="0">
                <a:latin typeface="Calibri"/>
                <a:cs typeface="Calibri"/>
              </a:rPr>
              <a:t> s</a:t>
            </a:r>
            <a:r>
              <a:rPr lang="en-AU" sz="2700" spc="-10" dirty="0">
                <a:latin typeface="Calibri"/>
                <a:cs typeface="Calibri"/>
              </a:rPr>
              <a:t>che</a:t>
            </a:r>
            <a:r>
              <a:rPr lang="en-AU" sz="2700" spc="-5" dirty="0">
                <a:latin typeface="Calibri"/>
                <a:cs typeface="Calibri"/>
              </a:rPr>
              <a:t>dulin</a:t>
            </a:r>
            <a:r>
              <a:rPr lang="en-AU" sz="2700" dirty="0">
                <a:latin typeface="Calibri"/>
                <a:cs typeface="Calibri"/>
              </a:rPr>
              <a:t>g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d</a:t>
            </a:r>
            <a:r>
              <a:rPr lang="en-AU" sz="2700" dirty="0">
                <a:latin typeface="Calibri"/>
                <a:cs typeface="Calibri"/>
              </a:rPr>
              <a:t>e</a:t>
            </a:r>
            <a:r>
              <a:rPr lang="en-AU" sz="2700" spc="-5" dirty="0">
                <a:latin typeface="Calibri"/>
                <a:cs typeface="Calibri"/>
              </a:rPr>
              <a:t>cision</a:t>
            </a:r>
            <a:r>
              <a:rPr lang="en-AU" sz="2700" dirty="0">
                <a:latin typeface="Calibri"/>
                <a:cs typeface="Calibri"/>
              </a:rPr>
              <a:t>s</a:t>
            </a:r>
            <a:r>
              <a:rPr lang="en-AU" sz="2700" spc="-10" dirty="0">
                <a:latin typeface="Calibri"/>
                <a:cs typeface="Calibri"/>
              </a:rPr>
              <a:t> </a:t>
            </a:r>
            <a:r>
              <a:rPr lang="en-AU" sz="2700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n</a:t>
            </a:r>
            <a:r>
              <a:rPr lang="en-AU" sz="2700" dirty="0">
                <a:latin typeface="Calibri"/>
                <a:cs typeface="Calibri"/>
              </a:rPr>
              <a:t>d</a:t>
            </a:r>
            <a:r>
              <a:rPr lang="en-AU" sz="2700" spc="-20" dirty="0">
                <a:latin typeface="Calibri"/>
                <a:cs typeface="Calibri"/>
              </a:rPr>
              <a:t> </a:t>
            </a:r>
            <a:r>
              <a:rPr lang="en-AU" sz="2700" spc="-5" dirty="0">
                <a:latin typeface="Calibri"/>
                <a:cs typeface="Calibri"/>
              </a:rPr>
              <a:t>O(</a:t>
            </a:r>
            <a:r>
              <a:rPr lang="en-AU" sz="270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*R) in</a:t>
            </a:r>
            <a:r>
              <a:rPr lang="en-AU" sz="2700" dirty="0">
                <a:latin typeface="Calibri"/>
                <a:cs typeface="Calibri"/>
              </a:rPr>
              <a:t>-</a:t>
            </a:r>
            <a:r>
              <a:rPr lang="en-AU" sz="2700" spc="-1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emo</a:t>
            </a:r>
            <a:r>
              <a:rPr lang="en-AU" sz="2700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y</a:t>
            </a:r>
            <a:r>
              <a:rPr lang="en-AU" sz="2700" spc="5" dirty="0">
                <a:latin typeface="Calibri"/>
                <a:cs typeface="Calibri"/>
              </a:rPr>
              <a:t> </a:t>
            </a:r>
            <a:r>
              <a:rPr lang="en-AU" sz="2700" spc="-30" dirty="0">
                <a:latin typeface="Calibri"/>
                <a:cs typeface="Calibri"/>
              </a:rPr>
              <a:t>s</a:t>
            </a:r>
            <a:r>
              <a:rPr lang="en-AU" sz="2700" spc="-40" dirty="0">
                <a:latin typeface="Calibri"/>
                <a:cs typeface="Calibri"/>
              </a:rPr>
              <a:t>t</a:t>
            </a:r>
            <a:r>
              <a:rPr lang="en-AU" sz="2700" spc="-25" dirty="0">
                <a:latin typeface="Calibri"/>
                <a:cs typeface="Calibri"/>
              </a:rPr>
              <a:t>a</a:t>
            </a:r>
            <a:r>
              <a:rPr lang="en-AU" sz="2700" spc="-35" dirty="0">
                <a:latin typeface="Calibri"/>
                <a:cs typeface="Calibri"/>
              </a:rPr>
              <a:t>t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spc="-30" dirty="0">
                <a:latin typeface="Calibri"/>
                <a:cs typeface="Calibri"/>
              </a:rPr>
              <a:t> </a:t>
            </a:r>
            <a:r>
              <a:rPr lang="en-AU" sz="2700" spc="-25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t</a:t>
            </a:r>
            <a:r>
              <a:rPr lang="en-AU" sz="2700" spc="-15" dirty="0">
                <a:latin typeface="Calibri"/>
                <a:cs typeface="Calibri"/>
              </a:rPr>
              <a:t> </a:t>
            </a:r>
            <a:r>
              <a:rPr lang="en-AU" sz="2700" spc="-10" dirty="0">
                <a:latin typeface="Calibri"/>
                <a:cs typeface="Calibri"/>
              </a:rPr>
              <a:t>m</a:t>
            </a:r>
            <a:r>
              <a:rPr lang="en-AU" sz="2700" spc="-5" dirty="0">
                <a:latin typeface="Calibri"/>
                <a:cs typeface="Calibri"/>
              </a:rPr>
              <a:t>a</a:t>
            </a:r>
            <a:r>
              <a:rPr lang="en-AU" sz="2700" spc="-30" dirty="0">
                <a:latin typeface="Calibri"/>
                <a:cs typeface="Calibri"/>
              </a:rPr>
              <a:t>s</a:t>
            </a:r>
            <a:r>
              <a:rPr lang="en-AU" sz="2700" spc="-35" dirty="0">
                <a:latin typeface="Calibri"/>
                <a:cs typeface="Calibri"/>
              </a:rPr>
              <a:t>t</a:t>
            </a:r>
            <a:r>
              <a:rPr lang="en-AU" sz="2700" spc="-5" dirty="0">
                <a:latin typeface="Calibri"/>
                <a:cs typeface="Calibri"/>
              </a:rPr>
              <a:t>er</a:t>
            </a:r>
            <a:endParaRPr lang="en-AU" sz="2700" dirty="0">
              <a:latin typeface="Calibri"/>
              <a:cs typeface="Calibri"/>
            </a:endParaRPr>
          </a:p>
          <a:p>
            <a:pPr marL="755650" lvl="1">
              <a:lnSpc>
                <a:spcPts val="2875"/>
              </a:lnSpc>
              <a:spcBef>
                <a:spcPts val="3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125" dirty="0">
                <a:latin typeface="Calibri"/>
                <a:cs typeface="Calibri"/>
              </a:rPr>
              <a:t>V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sm</a:t>
            </a:r>
            <a:r>
              <a:rPr lang="en-AU" sz="2400" dirty="0">
                <a:latin typeface="Calibri"/>
                <a:cs typeface="Calibri"/>
              </a:rPr>
              <a:t>all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30" dirty="0">
                <a:latin typeface="Calibri"/>
                <a:cs typeface="Calibri"/>
              </a:rPr>
              <a:t>k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no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35" dirty="0" err="1">
                <a:latin typeface="Calibri"/>
                <a:cs typeface="Calibri"/>
              </a:rPr>
              <a:t>st</a:t>
            </a:r>
            <a:r>
              <a:rPr lang="en-AU" sz="2400" dirty="0" err="1">
                <a:latin typeface="Calibri"/>
                <a:cs typeface="Calibri"/>
              </a:rPr>
              <a:t>a</a:t>
            </a:r>
            <a:r>
              <a:rPr lang="en-AU" sz="2400" spc="-10" dirty="0" err="1">
                <a:latin typeface="Calibri"/>
                <a:cs typeface="Calibri"/>
              </a:rPr>
              <a:t>r</a:t>
            </a:r>
            <a:r>
              <a:rPr lang="en-AU" sz="2400" dirty="0" err="1">
                <a:latin typeface="Calibri"/>
                <a:cs typeface="Calibri"/>
              </a:rPr>
              <a:t>tup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t</a:t>
            </a:r>
          </a:p>
          <a:p>
            <a:pPr marL="355600">
              <a:lnSpc>
                <a:spcPts val="3235"/>
              </a:lnSpc>
              <a:buFont typeface="Arial"/>
              <a:buChar char="•"/>
              <a:tabLst>
                <a:tab pos="355600" algn="l"/>
              </a:tabLst>
            </a:pPr>
            <a:r>
              <a:rPr lang="en-AU" sz="2700" spc="-55" dirty="0">
                <a:latin typeface="Calibri"/>
                <a:cs typeface="Calibri"/>
              </a:rPr>
              <a:t>R</a:t>
            </a:r>
            <a:r>
              <a:rPr lang="en-AU" sz="2700" spc="-5" dirty="0">
                <a:latin typeface="Calibri"/>
                <a:cs typeface="Calibri"/>
              </a:rPr>
              <a:t>e</a:t>
            </a:r>
            <a:r>
              <a:rPr lang="en-AU" sz="2700" spc="-35" dirty="0">
                <a:latin typeface="Calibri"/>
                <a:cs typeface="Calibri"/>
              </a:rPr>
              <a:t>c</a:t>
            </a:r>
            <a:r>
              <a:rPr lang="en-AU" sz="2700" spc="-5" dirty="0">
                <a:latin typeface="Calibri"/>
                <a:cs typeface="Calibri"/>
              </a:rPr>
              <a:t>o</a:t>
            </a:r>
            <a:r>
              <a:rPr lang="en-AU" sz="2700" spc="-10" dirty="0">
                <a:latin typeface="Calibri"/>
                <a:cs typeface="Calibri"/>
              </a:rPr>
              <a:t>mm</a:t>
            </a:r>
            <a:r>
              <a:rPr lang="en-AU" sz="2700" spc="-5" dirty="0">
                <a:latin typeface="Calibri"/>
                <a:cs typeface="Calibri"/>
              </a:rPr>
              <a:t>end</a:t>
            </a:r>
            <a:r>
              <a:rPr lang="en-AU" sz="2700" spc="-25" dirty="0">
                <a:latin typeface="Calibri"/>
                <a:cs typeface="Calibri"/>
              </a:rPr>
              <a:t>a</a:t>
            </a:r>
            <a:r>
              <a:rPr lang="en-AU" sz="2700" spc="-5" dirty="0">
                <a:latin typeface="Calibri"/>
                <a:cs typeface="Calibri"/>
              </a:rPr>
              <a:t>tion:</a:t>
            </a:r>
            <a:endParaRPr lang="en-AU" sz="2700" dirty="0">
              <a:latin typeface="Calibri"/>
              <a:cs typeface="Calibri"/>
            </a:endParaRPr>
          </a:p>
          <a:p>
            <a:pPr marL="755650" lvl="1"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Choose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sp</a:t>
            </a:r>
            <a:r>
              <a:rPr lang="en-AU" sz="2400" dirty="0">
                <a:latin typeface="Calibri"/>
                <a:cs typeface="Calibri"/>
              </a:rPr>
              <a:t>lit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60" dirty="0">
                <a:latin typeface="Calibri"/>
                <a:cs typeface="Calibri"/>
              </a:rPr>
              <a:t>z</a:t>
            </a:r>
            <a:r>
              <a:rPr lang="en-AU" sz="2400" spc="-5" dirty="0">
                <a:latin typeface="Calibri"/>
                <a:cs typeface="Calibri"/>
              </a:rPr>
              <a:t>e </a:t>
            </a:r>
            <a:r>
              <a:rPr lang="en-AU" sz="2400" dirty="0">
                <a:latin typeface="Calibri"/>
                <a:cs typeface="Calibri"/>
              </a:rPr>
              <a:t>is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pp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0" dirty="0">
                <a:latin typeface="Calibri"/>
                <a:cs typeface="Calibri"/>
              </a:rPr>
              <a:t>o</a:t>
            </a:r>
            <a:r>
              <a:rPr lang="en-AU" sz="2400" spc="-5" dirty="0">
                <a:latin typeface="Calibri"/>
                <a:cs typeface="Calibri"/>
              </a:rPr>
              <a:t>x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spc="-25" dirty="0">
                <a:latin typeface="Calibri"/>
                <a:cs typeface="Calibri"/>
              </a:rPr>
              <a:t>at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64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MB</a:t>
            </a:r>
          </a:p>
          <a:p>
            <a:pPr marL="755650" marR="478155" lvl="1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Choose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sm</a:t>
            </a:r>
            <a:r>
              <a:rPr lang="en-AU" sz="2400" dirty="0">
                <a:latin typeface="Calibri"/>
                <a:cs typeface="Calibri"/>
              </a:rPr>
              <a:t>all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mu</a:t>
            </a:r>
            <a:r>
              <a:rPr lang="en-AU" sz="2400" dirty="0">
                <a:latin typeface="Calibri"/>
                <a:cs typeface="Calibri"/>
              </a:rPr>
              <a:t>lti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</a:t>
            </a:r>
            <a:r>
              <a:rPr lang="en-AU" sz="2400" spc="-5" dirty="0">
                <a:latin typeface="Calibri"/>
                <a:cs typeface="Calibri"/>
              </a:rPr>
              <a:t> nu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ber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s; </a:t>
            </a:r>
            <a:r>
              <a:rPr lang="en-AU" sz="2400" dirty="0">
                <a:latin typeface="Calibri"/>
                <a:cs typeface="Calibri"/>
              </a:rPr>
              <a:t>al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er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hoose 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li</a:t>
            </a:r>
            <a:r>
              <a:rPr lang="en-AU" sz="2400" spc="-40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tl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sm</a:t>
            </a:r>
            <a:r>
              <a:rPr lang="en-AU" sz="2400" dirty="0">
                <a:latin typeface="Calibri"/>
                <a:cs typeface="Calibri"/>
              </a:rPr>
              <a:t>all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than</a:t>
            </a:r>
            <a:r>
              <a:rPr lang="en-AU" sz="2400" spc="-5" dirty="0">
                <a:latin typeface="Calibri"/>
                <a:cs typeface="Calibri"/>
              </a:rPr>
              <a:t> #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 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h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ph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e </a:t>
            </a:r>
            <a:r>
              <a:rPr lang="en-AU" sz="2400" spc="-5" dirty="0">
                <a:latin typeface="Calibri"/>
                <a:cs typeface="Calibri"/>
              </a:rPr>
              <a:t>“</a:t>
            </a:r>
            <a:r>
              <a:rPr lang="en-AU" sz="2400" spc="-40" dirty="0">
                <a:latin typeface="Calibri"/>
                <a:cs typeface="Calibri"/>
              </a:rPr>
              <a:t>w</a:t>
            </a:r>
            <a:r>
              <a:rPr lang="en-AU" sz="2400" spc="-45" dirty="0">
                <a:latin typeface="Calibri"/>
                <a:cs typeface="Calibri"/>
              </a:rPr>
              <a:t>a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”</a:t>
            </a:r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596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71489" y="380695"/>
            <a:ext cx="9404723" cy="1400530"/>
          </a:xfrm>
          <a:prstGeom prst="rect">
            <a:avLst/>
          </a:prstGeom>
        </p:spPr>
        <p:txBody>
          <a:bodyPr vert="horz" wrap="square" lIns="0" tIns="40083" rIns="0" bIns="0" rtlCol="0" anchor="t">
            <a:spAutoFit/>
          </a:bodyPr>
          <a:lstStyle/>
          <a:p>
            <a:pPr marL="1179195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125" dirty="0"/>
              <a:t>F</a:t>
            </a:r>
            <a:r>
              <a:rPr dirty="0"/>
              <a:t>ault</a:t>
            </a:r>
            <a:r>
              <a:rPr spc="15" dirty="0"/>
              <a:t> </a:t>
            </a:r>
            <a:r>
              <a:rPr spc="-395" dirty="0"/>
              <a:t>T</a:t>
            </a:r>
            <a:r>
              <a:rPr dirty="0"/>
              <a:t>o</a:t>
            </a:r>
            <a:r>
              <a:rPr spc="-10" dirty="0"/>
              <a:t>le</a:t>
            </a:r>
            <a:r>
              <a:rPr spc="-90" dirty="0"/>
              <a:t>r</a:t>
            </a:r>
            <a:r>
              <a:rPr spc="-5" dirty="0"/>
              <a:t>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470" y="1409076"/>
            <a:ext cx="9240384" cy="4839324"/>
          </a:xfrm>
        </p:spPr>
        <p:txBody>
          <a:bodyPr>
            <a:normAutofit lnSpcReduction="10000"/>
          </a:bodyPr>
          <a:lstStyle/>
          <a:p>
            <a:pPr marL="469900" indent="-457200"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spc="-25" dirty="0">
                <a:latin typeface="Calibri"/>
                <a:cs typeface="Calibri"/>
              </a:rPr>
              <a:t>w</a:t>
            </a:r>
            <a:r>
              <a:rPr lang="en-AU" sz="2800" spc="-5" dirty="0">
                <a:latin typeface="Calibri"/>
                <a:cs typeface="Calibri"/>
              </a:rPr>
              <a:t>or</a:t>
            </a:r>
            <a:r>
              <a:rPr lang="en-AU" sz="2800" spc="-100" dirty="0">
                <a:latin typeface="Calibri"/>
                <a:cs typeface="Calibri"/>
              </a:rPr>
              <a:t>k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5" dirty="0">
                <a:latin typeface="Calibri"/>
                <a:cs typeface="Calibri"/>
              </a:rPr>
              <a:t>f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ilu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e:</a:t>
            </a:r>
            <a:endParaRPr lang="en-AU" sz="2800" dirty="0">
              <a:latin typeface="Calibri"/>
              <a:cs typeface="Calibri"/>
            </a:endParaRPr>
          </a:p>
          <a:p>
            <a:pPr marL="812800" lvl="1" indent="-342900">
              <a:spcBef>
                <a:spcPts val="595"/>
              </a:spcBef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Ma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1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ec</a:t>
            </a:r>
            <a:r>
              <a:rPr lang="en-AU" sz="2400" dirty="0">
                <a:latin typeface="Calibri"/>
                <a:cs typeface="Calibri"/>
              </a:rPr>
              <a:t>ts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ail</a:t>
            </a: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via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pe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od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he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tb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812800" marR="5080" lvl="1" indent="-342900">
              <a:spcBef>
                <a:spcPts val="575"/>
              </a:spcBef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Bot</a:t>
            </a:r>
            <a:r>
              <a:rPr lang="en-AU" sz="2400" dirty="0">
                <a:latin typeface="Calibri"/>
                <a:cs typeface="Calibri"/>
              </a:rPr>
              <a:t>h</a:t>
            </a:r>
            <a:r>
              <a:rPr lang="en-AU" sz="2400" spc="-25" dirty="0">
                <a:latin typeface="Calibri"/>
                <a:cs typeface="Calibri"/>
              </a:rPr>
              <a:t> 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-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og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ap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30" dirty="0">
                <a:latin typeface="Calibri"/>
                <a:cs typeface="Calibri"/>
              </a:rPr>
              <a:t>k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shou</a:t>
            </a:r>
            <a:r>
              <a:rPr lang="en-AU" sz="2400" dirty="0">
                <a:latin typeface="Calibri"/>
                <a:cs typeface="Calibri"/>
              </a:rPr>
              <a:t>ld 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e-</a:t>
            </a:r>
            <a:r>
              <a:rPr lang="en-AU" sz="2400" spc="-40" dirty="0">
                <a:latin typeface="Calibri"/>
                <a:cs typeface="Calibri"/>
              </a:rPr>
              <a:t>e</a:t>
            </a:r>
            <a:r>
              <a:rPr lang="en-AU" sz="2400" spc="-65" dirty="0">
                <a:latin typeface="Calibri"/>
                <a:cs typeface="Calibri"/>
              </a:rPr>
              <a:t>x</a:t>
            </a:r>
            <a:r>
              <a:rPr lang="en-AU" sz="2400" spc="-5" dirty="0">
                <a:latin typeface="Calibri"/>
                <a:cs typeface="Calibri"/>
              </a:rPr>
              <a:t>ec</a:t>
            </a:r>
            <a:r>
              <a:rPr lang="en-AU" sz="2400" dirty="0">
                <a:latin typeface="Calibri"/>
                <a:cs typeface="Calibri"/>
              </a:rPr>
              <a:t>u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(</a:t>
            </a:r>
            <a:r>
              <a:rPr lang="en-AU" sz="2400" dirty="0">
                <a:latin typeface="Calibri"/>
                <a:cs typeface="Calibri"/>
              </a:rPr>
              <a:t>→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output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on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lo</a:t>
            </a:r>
            <a:r>
              <a:rPr lang="en-AU" sz="2400" spc="-2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al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di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k</a:t>
            </a:r>
            <a:r>
              <a:rPr lang="en-AU" sz="2400" spc="-5" dirty="0">
                <a:latin typeface="Calibri"/>
                <a:cs typeface="Calibri"/>
              </a:rPr>
              <a:t>)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812800" lvl="1" indent="-342900">
              <a:spcBef>
                <a:spcPts val="575"/>
              </a:spcBef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-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og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30" dirty="0">
                <a:latin typeface="Calibri"/>
                <a:cs typeface="Calibri"/>
              </a:rPr>
              <a:t>k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shou</a:t>
            </a:r>
            <a:r>
              <a:rPr lang="en-AU" sz="2400" dirty="0">
                <a:latin typeface="Calibri"/>
                <a:cs typeface="Calibri"/>
              </a:rPr>
              <a:t>ld</a:t>
            </a:r>
            <a:r>
              <a:rPr lang="en-AU" sz="2400" spc="-5" dirty="0">
                <a:latin typeface="Calibri"/>
                <a:cs typeface="Calibri"/>
              </a:rPr>
              <a:t> b</a:t>
            </a:r>
            <a:r>
              <a:rPr lang="en-AU" sz="2400" dirty="0">
                <a:latin typeface="Calibri"/>
                <a:cs typeface="Calibri"/>
              </a:rPr>
              <a:t>e </a:t>
            </a:r>
            <a:r>
              <a:rPr lang="en-AU" sz="2400" spc="-40" dirty="0" smtClean="0">
                <a:latin typeface="Calibri"/>
                <a:cs typeface="Calibri"/>
              </a:rPr>
              <a:t>r</a:t>
            </a:r>
            <a:r>
              <a:rPr lang="en-AU" sz="2400" spc="20" dirty="0" smtClean="0">
                <a:latin typeface="Calibri"/>
                <a:cs typeface="Calibri"/>
              </a:rPr>
              <a:t>e</a:t>
            </a:r>
            <a:r>
              <a:rPr lang="id-ID" sz="2400" dirty="0" smtClean="0">
                <a:latin typeface="Calibri"/>
                <a:cs typeface="Calibri"/>
              </a:rPr>
              <a:t>-</a:t>
            </a:r>
            <a:r>
              <a:rPr lang="en-AU" sz="2400" spc="-40" dirty="0" smtClean="0">
                <a:latin typeface="Calibri"/>
                <a:cs typeface="Calibri"/>
              </a:rPr>
              <a:t>e</a:t>
            </a:r>
            <a:r>
              <a:rPr lang="en-AU" sz="2400" spc="-70" dirty="0" smtClean="0">
                <a:latin typeface="Calibri"/>
                <a:cs typeface="Calibri"/>
              </a:rPr>
              <a:t>x</a:t>
            </a:r>
            <a:r>
              <a:rPr lang="en-AU" sz="2400" spc="-5" dirty="0" smtClean="0">
                <a:latin typeface="Calibri"/>
                <a:cs typeface="Calibri"/>
              </a:rPr>
              <a:t>ec</a:t>
            </a:r>
            <a:r>
              <a:rPr lang="en-AU" sz="2400" dirty="0" smtClean="0">
                <a:latin typeface="Calibri"/>
                <a:cs typeface="Calibri"/>
              </a:rPr>
              <a:t>u</a:t>
            </a:r>
            <a:r>
              <a:rPr lang="en-AU" sz="2400" spc="-25" dirty="0" smtClean="0">
                <a:latin typeface="Calibri"/>
                <a:cs typeface="Calibri"/>
              </a:rPr>
              <a:t>t</a:t>
            </a:r>
            <a:r>
              <a:rPr lang="en-AU" sz="2400" spc="-5" dirty="0" smtClean="0">
                <a:latin typeface="Calibri"/>
                <a:cs typeface="Calibri"/>
              </a:rPr>
              <a:t>e</a:t>
            </a:r>
            <a:r>
              <a:rPr lang="en-AU" sz="2400" dirty="0" smtClean="0">
                <a:latin typeface="Calibri"/>
                <a:cs typeface="Calibri"/>
              </a:rPr>
              <a:t>d </a:t>
            </a:r>
            <a:r>
              <a:rPr lang="en-AU" sz="2400" spc="-5" dirty="0">
                <a:latin typeface="Calibri"/>
                <a:cs typeface="Calibri"/>
              </a:rPr>
              <a:t>(</a:t>
            </a:r>
            <a:r>
              <a:rPr lang="en-AU" sz="2400" dirty="0">
                <a:latin typeface="Calibri"/>
                <a:cs typeface="Calibri"/>
              </a:rPr>
              <a:t>→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output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 in</a:t>
            </a:r>
            <a:r>
              <a:rPr lang="en-AU" sz="2400" spc="-5" dirty="0">
                <a:latin typeface="Calibri"/>
                <a:cs typeface="Calibri"/>
              </a:rPr>
              <a:t> g</a:t>
            </a:r>
            <a:r>
              <a:rPr lang="en-AU" sz="2400" dirty="0">
                <a:latin typeface="Calibri"/>
                <a:cs typeface="Calibri"/>
              </a:rPr>
              <a:t>lobal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file </a:t>
            </a:r>
            <a:r>
              <a:rPr lang="en-AU" sz="2400" spc="-50" dirty="0">
                <a:latin typeface="Calibri"/>
                <a:cs typeface="Calibri"/>
              </a:rPr>
              <a:t>s</a:t>
            </a:r>
            <a:r>
              <a:rPr lang="en-AU" sz="2400" spc="-30" dirty="0">
                <a:latin typeface="Calibri"/>
                <a:cs typeface="Calibri"/>
              </a:rPr>
              <a:t>y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)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812800" lvl="1" indent="-342900">
              <a:spcBef>
                <a:spcPts val="575"/>
              </a:spcBef>
              <a:tabLst>
                <a:tab pos="755650" algn="l"/>
              </a:tabLst>
            </a:pPr>
            <a:r>
              <a:rPr lang="en-AU" sz="2400" spc="-10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ll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will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e </a:t>
            </a:r>
            <a:r>
              <a:rPr lang="en-AU" sz="2400" spc="-5" dirty="0">
                <a:latin typeface="Calibri"/>
                <a:cs typeface="Calibri"/>
              </a:rPr>
              <a:t>not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 a</a:t>
            </a:r>
            <a:r>
              <a:rPr lang="en-AU" sz="2400" spc="-5" dirty="0">
                <a:latin typeface="Calibri"/>
                <a:cs typeface="Calibri"/>
              </a:rPr>
              <a:t>bou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45" dirty="0">
                <a:latin typeface="Calibri"/>
                <a:cs typeface="Calibri"/>
              </a:rPr>
              <a:t>n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ap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-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65" dirty="0">
                <a:latin typeface="Calibri"/>
                <a:cs typeface="Calibri"/>
              </a:rPr>
              <a:t>x</a:t>
            </a:r>
            <a:r>
              <a:rPr lang="en-AU" sz="2400" spc="-10" dirty="0">
                <a:latin typeface="Calibri"/>
                <a:cs typeface="Calibri"/>
              </a:rPr>
              <a:t>ec</a:t>
            </a:r>
            <a:r>
              <a:rPr lang="en-AU" sz="2400" spc="-5" dirty="0">
                <a:latin typeface="Calibri"/>
                <a:cs typeface="Calibri"/>
              </a:rPr>
              <a:t>ut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ons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469900" indent="-457200">
              <a:spcBef>
                <a:spcPts val="650"/>
              </a:spcBef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ma</a:t>
            </a:r>
            <a:r>
              <a:rPr lang="en-AU" sz="2800" spc="-30" dirty="0">
                <a:latin typeface="Calibri"/>
                <a:cs typeface="Calibri"/>
              </a:rPr>
              <a:t>s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 </a:t>
            </a:r>
            <a:r>
              <a:rPr lang="en-AU" sz="2800" spc="-55" dirty="0">
                <a:latin typeface="Calibri"/>
                <a:cs typeface="Calibri"/>
              </a:rPr>
              <a:t>f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ilu</a:t>
            </a:r>
            <a:r>
              <a:rPr lang="en-AU" sz="2800" spc="-40" dirty="0">
                <a:latin typeface="Calibri"/>
                <a:cs typeface="Calibri"/>
              </a:rPr>
              <a:t>r</a:t>
            </a:r>
            <a:r>
              <a:rPr lang="en-AU" sz="2800" spc="-15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endParaRPr lang="en-AU" sz="2800" dirty="0">
              <a:latin typeface="Calibri"/>
              <a:cs typeface="Calibri"/>
            </a:endParaRPr>
          </a:p>
          <a:p>
            <a:pPr marL="812800" lvl="1" indent="-342900">
              <a:spcBef>
                <a:spcPts val="595"/>
              </a:spcBef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spc="-25" dirty="0">
                <a:latin typeface="Calibri"/>
                <a:cs typeface="Calibri"/>
              </a:rPr>
              <a:t>at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he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k</a:t>
            </a:r>
            <a:r>
              <a:rPr lang="en-AU" sz="2400" dirty="0">
                <a:latin typeface="Calibri"/>
                <a:cs typeface="Calibri"/>
              </a:rPr>
              <a:t>-</a:t>
            </a:r>
            <a:r>
              <a:rPr lang="en-AU" sz="2400" spc="-5" dirty="0">
                <a:latin typeface="Calibri"/>
                <a:cs typeface="Calibri"/>
              </a:rPr>
              <a:t>po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nt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10" dirty="0">
                <a:latin typeface="Calibri"/>
                <a:cs typeface="Calibri"/>
              </a:rPr>
              <a:t>G</a:t>
            </a:r>
            <a:r>
              <a:rPr lang="en-AU" sz="2400" spc="-3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1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w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15" dirty="0">
                <a:latin typeface="Calibri"/>
                <a:cs typeface="Calibri"/>
              </a:rPr>
              <a:t>o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&amp;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nues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pPr marL="469900" indent="-457200">
              <a:spcBef>
                <a:spcPts val="650"/>
              </a:spcBef>
              <a:tabLst>
                <a:tab pos="355600" algn="l"/>
              </a:tabLst>
            </a:pP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obu</a:t>
            </a:r>
            <a:r>
              <a:rPr lang="en-AU" sz="2800" spc="-3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tne</a:t>
            </a:r>
            <a:r>
              <a:rPr lang="en-AU" sz="2800" dirty="0">
                <a:latin typeface="Calibri"/>
                <a:cs typeface="Calibri"/>
              </a:rPr>
              <a:t>ss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endParaRPr lang="en-AU" sz="2800" dirty="0">
              <a:latin typeface="Calibri"/>
              <a:cs typeface="Calibri"/>
            </a:endParaRPr>
          </a:p>
          <a:p>
            <a:pPr marL="812800" lvl="1" indent="-342900">
              <a:spcBef>
                <a:spcPts val="595"/>
              </a:spcBef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45" dirty="0">
                <a:latin typeface="Calibri"/>
                <a:cs typeface="Calibri"/>
              </a:rPr>
              <a:t>x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mp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Lo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 1600</a:t>
            </a:r>
            <a:r>
              <a:rPr lang="en-AU" sz="2400" spc="-3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1800</a:t>
            </a:r>
            <a:r>
              <a:rPr lang="en-AU" sz="2400" spc="-3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onc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 bu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 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she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ne</a:t>
            </a:r>
            <a:r>
              <a:rPr lang="en-AU" sz="2400" dirty="0">
                <a:latin typeface="Calibri"/>
                <a:cs typeface="Calibri"/>
              </a:rPr>
              <a:t>.</a:t>
            </a:r>
          </a:p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0691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8112" y="419398"/>
            <a:ext cx="9404723" cy="1400530"/>
          </a:xfrm>
          <a:prstGeom prst="rect">
            <a:avLst/>
          </a:prstGeom>
        </p:spPr>
        <p:txBody>
          <a:bodyPr vert="horz" wrap="square" lIns="0" tIns="40083" rIns="0" bIns="0" rtlCol="0" anchor="t">
            <a:spAutoFit/>
          </a:bodyPr>
          <a:lstStyle/>
          <a:p>
            <a:pPr marL="1438910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10" dirty="0"/>
              <a:t>D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5" dirty="0"/>
              <a:t>a</a:t>
            </a:r>
            <a:r>
              <a:rPr spc="25" dirty="0"/>
              <a:t> </a:t>
            </a:r>
            <a:r>
              <a:rPr spc="-5" dirty="0"/>
              <a:t>L</a:t>
            </a:r>
            <a:r>
              <a:rPr dirty="0"/>
              <a:t>o</a:t>
            </a:r>
            <a:r>
              <a:rPr spc="-40" dirty="0"/>
              <a:t>c</a:t>
            </a:r>
            <a:r>
              <a:rPr dirty="0"/>
              <a:t>alit</a:t>
            </a:r>
            <a:r>
              <a:rPr spc="-5" dirty="0"/>
              <a:t>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663908"/>
            <a:ext cx="9854498" cy="4584491"/>
          </a:xfrm>
        </p:spPr>
        <p:txBody>
          <a:bodyPr>
            <a:normAutofit/>
          </a:bodyPr>
          <a:lstStyle/>
          <a:p>
            <a:pPr marL="355600">
              <a:tabLst>
                <a:tab pos="355600" algn="l"/>
              </a:tabLst>
            </a:pPr>
            <a:r>
              <a:rPr lang="en-AU" sz="2400" dirty="0">
                <a:cs typeface="Calibri"/>
              </a:rPr>
              <a:t>G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l:</a:t>
            </a:r>
            <a:r>
              <a:rPr lang="en-AU" sz="2400" spc="-25" dirty="0">
                <a:cs typeface="Calibri"/>
              </a:rPr>
              <a:t> </a:t>
            </a:r>
            <a:r>
              <a:rPr lang="en-AU" sz="2400" spc="-254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o 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spc="-5" dirty="0">
                <a:cs typeface="Calibri"/>
              </a:rPr>
              <a:t>on</a:t>
            </a:r>
            <a:r>
              <a:rPr lang="en-AU" sz="2400" dirty="0">
                <a:cs typeface="Calibri"/>
              </a:rPr>
              <a:t>s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20" dirty="0">
                <a:cs typeface="Calibri"/>
              </a:rPr>
              <a:t>r</a:t>
            </a:r>
            <a:r>
              <a:rPr lang="en-AU" sz="2400" spc="-30" dirty="0">
                <a:cs typeface="Calibri"/>
              </a:rPr>
              <a:t>v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n</a:t>
            </a:r>
            <a:r>
              <a:rPr lang="en-AU" sz="2400" spc="-3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t</a:t>
            </a:r>
            <a:r>
              <a:rPr lang="en-AU" sz="2400" spc="-25" dirty="0">
                <a:cs typeface="Calibri"/>
              </a:rPr>
              <a:t>w</a:t>
            </a:r>
            <a:r>
              <a:rPr lang="en-AU" sz="2400" spc="-5" dirty="0">
                <a:cs typeface="Calibri"/>
              </a:rPr>
              <a:t>ork</a:t>
            </a:r>
            <a:r>
              <a:rPr lang="en-AU" sz="240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b</a:t>
            </a:r>
            <a:r>
              <a:rPr lang="en-AU" sz="240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nd</a:t>
            </a:r>
            <a:r>
              <a:rPr lang="en-AU" sz="2400" dirty="0">
                <a:cs typeface="Calibri"/>
              </a:rPr>
              <a:t>w</a:t>
            </a:r>
            <a:r>
              <a:rPr lang="en-AU" sz="2400" spc="-5" dirty="0">
                <a:cs typeface="Calibri"/>
              </a:rPr>
              <a:t>idth</a:t>
            </a:r>
            <a:r>
              <a:rPr lang="en-AU" sz="2400" dirty="0">
                <a:cs typeface="Calibri"/>
              </a:rPr>
              <a:t>.</a:t>
            </a:r>
          </a:p>
          <a:p>
            <a:pPr marL="355600" marR="5080">
              <a:spcBef>
                <a:spcPts val="670"/>
              </a:spcBef>
              <a:tabLst>
                <a:tab pos="355600" algn="l"/>
              </a:tabLst>
            </a:pPr>
            <a:r>
              <a:rPr lang="en-AU" sz="2400" dirty="0">
                <a:cs typeface="Calibri"/>
              </a:rPr>
              <a:t>In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G</a:t>
            </a:r>
            <a:r>
              <a:rPr lang="en-AU" sz="2400" spc="-45" dirty="0">
                <a:cs typeface="Calibri"/>
              </a:rPr>
              <a:t>F</a:t>
            </a:r>
            <a:r>
              <a:rPr lang="en-AU" sz="2400" dirty="0">
                <a:cs typeface="Calibri"/>
              </a:rPr>
              <a:t>S</a:t>
            </a:r>
            <a:r>
              <a:rPr lang="en-AU" sz="2400" spc="-5" dirty="0">
                <a:cs typeface="Calibri"/>
              </a:rPr>
              <a:t>,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d</a:t>
            </a:r>
            <a:r>
              <a:rPr lang="en-AU" sz="2400" spc="-25" dirty="0">
                <a:cs typeface="Calibri"/>
              </a:rPr>
              <a:t>a</a:t>
            </a:r>
            <a:r>
              <a:rPr lang="en-AU" sz="2400" spc="-40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a f</a:t>
            </a:r>
            <a:r>
              <a:rPr lang="en-AU" sz="2400" spc="-5" dirty="0">
                <a:cs typeface="Calibri"/>
              </a:rPr>
              <a:t>ile</a:t>
            </a:r>
            <a:r>
              <a:rPr lang="en-AU" sz="2400" dirty="0">
                <a:cs typeface="Calibri"/>
              </a:rPr>
              <a:t>s</a:t>
            </a:r>
            <a:r>
              <a:rPr lang="en-AU" sz="2400" spc="-1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a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di</a:t>
            </a:r>
            <a:r>
              <a:rPr lang="en-AU" sz="2400" dirty="0">
                <a:cs typeface="Calibri"/>
              </a:rPr>
              <a:t>v</a:t>
            </a:r>
            <a:r>
              <a:rPr lang="en-AU" sz="2400" spc="-5" dirty="0">
                <a:cs typeface="Calibri"/>
              </a:rPr>
              <a:t>ide</a:t>
            </a:r>
            <a:r>
              <a:rPr lang="en-AU" sz="2400" dirty="0">
                <a:cs typeface="Calibri"/>
              </a:rPr>
              <a:t>d </a:t>
            </a:r>
            <a:r>
              <a:rPr lang="en-AU" sz="2400" spc="-5" dirty="0">
                <a:cs typeface="Calibri"/>
              </a:rPr>
              <a:t>i</a:t>
            </a:r>
            <a:r>
              <a:rPr lang="en-AU" sz="2400" spc="-30" dirty="0">
                <a:cs typeface="Calibri"/>
              </a:rPr>
              <a:t>n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o 64</a:t>
            </a:r>
            <a:r>
              <a:rPr lang="en-AU" sz="2400" spc="1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M</a:t>
            </a:r>
            <a:r>
              <a:rPr lang="en-AU" sz="2400" dirty="0">
                <a:cs typeface="Calibri"/>
              </a:rPr>
              <a:t>B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bloc</a:t>
            </a:r>
            <a:r>
              <a:rPr lang="en-AU" sz="2400" spc="-30" dirty="0">
                <a:cs typeface="Calibri"/>
              </a:rPr>
              <a:t>k</a:t>
            </a:r>
            <a:r>
              <a:rPr lang="en-AU" sz="2400" dirty="0">
                <a:cs typeface="Calibri"/>
              </a:rPr>
              <a:t>s</a:t>
            </a:r>
            <a:r>
              <a:rPr lang="en-AU" sz="2400" spc="1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n</a:t>
            </a:r>
            <a:r>
              <a:rPr lang="en-AU" sz="2400" dirty="0">
                <a:cs typeface="Calibri"/>
              </a:rPr>
              <a:t>d 3 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spc="-5" dirty="0">
                <a:cs typeface="Calibri"/>
              </a:rPr>
              <a:t>opie</a:t>
            </a:r>
            <a:r>
              <a:rPr lang="en-AU" sz="2400" dirty="0">
                <a:cs typeface="Calibri"/>
              </a:rPr>
              <a:t>s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f 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c</a:t>
            </a:r>
            <a:r>
              <a:rPr lang="en-AU" sz="2400" dirty="0">
                <a:cs typeface="Calibri"/>
              </a:rPr>
              <a:t>h a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30" dirty="0">
                <a:cs typeface="Calibri"/>
              </a:rPr>
              <a:t>s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d 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n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di</a:t>
            </a:r>
            <a:r>
              <a:rPr lang="en-AU" sz="2400" spc="-30" dirty="0">
                <a:cs typeface="Calibri"/>
              </a:rPr>
              <a:t>f</a:t>
            </a:r>
            <a:r>
              <a:rPr lang="en-AU" sz="2400" spc="-75" dirty="0">
                <a:cs typeface="Calibri"/>
              </a:rPr>
              <a:t>f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spc="-30" dirty="0">
                <a:cs typeface="Calibri"/>
              </a:rPr>
              <a:t>n</a:t>
            </a:r>
            <a:r>
              <a:rPr lang="en-AU" sz="2400" dirty="0">
                <a:cs typeface="Calibri"/>
              </a:rPr>
              <a:t>t</a:t>
            </a:r>
            <a:r>
              <a:rPr lang="en-AU" sz="2400" spc="-20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ma</a:t>
            </a:r>
            <a:r>
              <a:rPr lang="en-AU" sz="2400" spc="-5" dirty="0">
                <a:cs typeface="Calibri"/>
              </a:rPr>
              <a:t>chine</a:t>
            </a:r>
            <a:r>
              <a:rPr lang="en-AU" sz="2400" dirty="0">
                <a:cs typeface="Calibri"/>
              </a:rPr>
              <a:t>s.</a:t>
            </a:r>
          </a:p>
          <a:p>
            <a:pPr marL="355600" marR="66675">
              <a:spcBef>
                <a:spcPts val="670"/>
              </a:spcBef>
              <a:tabLst>
                <a:tab pos="355600" algn="l"/>
              </a:tabLst>
            </a:pPr>
            <a:r>
              <a:rPr lang="en-AU" sz="2400" spc="-5" dirty="0">
                <a:cs typeface="Calibri"/>
              </a:rPr>
              <a:t>M</a:t>
            </a:r>
            <a:r>
              <a:rPr lang="en-AU" sz="2400" dirty="0">
                <a:cs typeface="Calibri"/>
              </a:rPr>
              <a:t>a</a:t>
            </a:r>
            <a:r>
              <a:rPr lang="en-AU" sz="2400" spc="-30" dirty="0">
                <a:cs typeface="Calibri"/>
              </a:rPr>
              <a:t>s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p</a:t>
            </a:r>
            <a:r>
              <a:rPr lang="en-AU" sz="2400" spc="-5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g</a:t>
            </a:r>
            <a:r>
              <a:rPr lang="en-AU" sz="2400" spc="-65" dirty="0">
                <a:cs typeface="Calibri"/>
              </a:rPr>
              <a:t>r</a:t>
            </a:r>
            <a:r>
              <a:rPr lang="en-AU" sz="2400" dirty="0">
                <a:cs typeface="Calibri"/>
              </a:rPr>
              <a:t>am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s</a:t>
            </a:r>
            <a:r>
              <a:rPr lang="en-AU" sz="2400" spc="-5" dirty="0">
                <a:cs typeface="Calibri"/>
              </a:rPr>
              <a:t>chedule</a:t>
            </a:r>
            <a:r>
              <a:rPr lang="en-AU" sz="2400" dirty="0">
                <a:cs typeface="Calibri"/>
              </a:rPr>
              <a:t>s</a:t>
            </a:r>
            <a:r>
              <a:rPr lang="en-AU" sz="2400" spc="1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ma</a:t>
            </a:r>
            <a:r>
              <a:rPr lang="en-AU" sz="2400" spc="-5" dirty="0">
                <a:cs typeface="Calibri"/>
              </a:rPr>
              <a:t>p</a:t>
            </a:r>
            <a:r>
              <a:rPr lang="en-AU" sz="2400" dirty="0">
                <a:cs typeface="Calibri"/>
              </a:rPr>
              <a:t>()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spc="-40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as</a:t>
            </a:r>
            <a:r>
              <a:rPr lang="en-AU" sz="2400" spc="-35" dirty="0">
                <a:cs typeface="Calibri"/>
              </a:rPr>
              <a:t>k</a:t>
            </a:r>
            <a:r>
              <a:rPr lang="en-AU" sz="2400" dirty="0">
                <a:cs typeface="Calibri"/>
              </a:rPr>
              <a:t>s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b</a:t>
            </a:r>
            <a:r>
              <a:rPr lang="en-AU" sz="2400" dirty="0">
                <a:cs typeface="Calibri"/>
              </a:rPr>
              <a:t>as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d 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n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the lo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spc="-25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tio</a:t>
            </a:r>
            <a:r>
              <a:rPr lang="en-AU" sz="2400" dirty="0">
                <a:cs typeface="Calibri"/>
              </a:rPr>
              <a:t>n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f </a:t>
            </a:r>
            <a:r>
              <a:rPr lang="en-AU" sz="2400" spc="-5" dirty="0">
                <a:cs typeface="Calibri"/>
              </a:rPr>
              <a:t>the</a:t>
            </a:r>
            <a:r>
              <a:rPr lang="en-AU" sz="2400" dirty="0">
                <a:cs typeface="Calibri"/>
              </a:rPr>
              <a:t>s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 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epli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dirty="0">
                <a:cs typeface="Calibri"/>
              </a:rPr>
              <a:t>as</a:t>
            </a:r>
            <a:r>
              <a:rPr lang="en-AU" sz="2400" spc="-5" dirty="0">
                <a:cs typeface="Calibri"/>
              </a:rPr>
              <a:t>:</a:t>
            </a:r>
            <a:endParaRPr lang="en-AU" sz="2400" dirty="0">
              <a:cs typeface="Calibri"/>
            </a:endParaRPr>
          </a:p>
          <a:p>
            <a:pPr marL="755650" marR="128270" indent="-285750" algn="just">
              <a:spcBef>
                <a:spcPts val="595"/>
              </a:spcBef>
            </a:pPr>
            <a:r>
              <a:rPr lang="en-AU" dirty="0" smtClean="0">
                <a:cs typeface="Arial"/>
              </a:rPr>
              <a:t>–</a:t>
            </a:r>
            <a:r>
              <a:rPr lang="en-AU" dirty="0" smtClean="0">
                <a:cs typeface="Calibri"/>
              </a:rPr>
              <a:t>Put</a:t>
            </a:r>
            <a:r>
              <a:rPr lang="en-AU" spc="-20" dirty="0" smtClean="0">
                <a:cs typeface="Calibri"/>
              </a:rPr>
              <a:t> </a:t>
            </a:r>
            <a:r>
              <a:rPr lang="en-AU" spc="-5" dirty="0">
                <a:cs typeface="Calibri"/>
              </a:rPr>
              <a:t>m</a:t>
            </a:r>
            <a:r>
              <a:rPr lang="en-AU" dirty="0">
                <a:cs typeface="Calibri"/>
              </a:rPr>
              <a:t>a</a:t>
            </a:r>
            <a:r>
              <a:rPr lang="en-AU" spc="-5" dirty="0">
                <a:cs typeface="Calibri"/>
              </a:rPr>
              <a:t>p(</a:t>
            </a:r>
            <a:r>
              <a:rPr lang="en-AU" dirty="0">
                <a:cs typeface="Calibri"/>
              </a:rPr>
              <a:t>)</a:t>
            </a:r>
            <a:r>
              <a:rPr lang="en-AU" spc="-20" dirty="0">
                <a:cs typeface="Calibri"/>
              </a:rPr>
              <a:t> </a:t>
            </a:r>
            <a:r>
              <a:rPr lang="en-AU" spc="-35" dirty="0">
                <a:cs typeface="Calibri"/>
              </a:rPr>
              <a:t>t</a:t>
            </a:r>
            <a:r>
              <a:rPr lang="en-AU" dirty="0">
                <a:cs typeface="Calibri"/>
              </a:rPr>
              <a:t>a</a:t>
            </a:r>
            <a:r>
              <a:rPr lang="en-AU" spc="-5" dirty="0">
                <a:cs typeface="Calibri"/>
              </a:rPr>
              <a:t>s</a:t>
            </a:r>
            <a:r>
              <a:rPr lang="en-AU" spc="-30" dirty="0">
                <a:cs typeface="Calibri"/>
              </a:rPr>
              <a:t>k</a:t>
            </a:r>
            <a:r>
              <a:rPr lang="en-AU" dirty="0">
                <a:cs typeface="Calibri"/>
              </a:rPr>
              <a:t>s</a:t>
            </a:r>
            <a:r>
              <a:rPr lang="en-AU" spc="-20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p</a:t>
            </a:r>
            <a:r>
              <a:rPr lang="en-AU" spc="-45" dirty="0">
                <a:cs typeface="Calibri"/>
              </a:rPr>
              <a:t>h</a:t>
            </a:r>
            <a:r>
              <a:rPr lang="en-AU" spc="-35" dirty="0">
                <a:cs typeface="Calibri"/>
              </a:rPr>
              <a:t>y</a:t>
            </a:r>
            <a:r>
              <a:rPr lang="en-AU" spc="-5" dirty="0">
                <a:cs typeface="Calibri"/>
              </a:rPr>
              <a:t>s</a:t>
            </a:r>
            <a:r>
              <a:rPr lang="en-AU" dirty="0">
                <a:cs typeface="Calibri"/>
              </a:rPr>
              <a:t>i</a:t>
            </a:r>
            <a:r>
              <a:rPr lang="en-AU" spc="-25" dirty="0">
                <a:cs typeface="Calibri"/>
              </a:rPr>
              <a:t>c</a:t>
            </a:r>
            <a:r>
              <a:rPr lang="en-AU" dirty="0">
                <a:cs typeface="Calibri"/>
              </a:rPr>
              <a:t>all</a:t>
            </a:r>
            <a:r>
              <a:rPr lang="en-AU" spc="-5" dirty="0">
                <a:cs typeface="Calibri"/>
              </a:rPr>
              <a:t>y</a:t>
            </a:r>
            <a:r>
              <a:rPr lang="en-AU" spc="-15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o</a:t>
            </a:r>
            <a:r>
              <a:rPr lang="en-AU" dirty="0">
                <a:cs typeface="Calibri"/>
              </a:rPr>
              <a:t>n</a:t>
            </a:r>
            <a:r>
              <a:rPr lang="en-AU" spc="-5" dirty="0">
                <a:cs typeface="Calibri"/>
              </a:rPr>
              <a:t> </a:t>
            </a:r>
            <a:r>
              <a:rPr lang="en-AU" dirty="0">
                <a:cs typeface="Calibri"/>
              </a:rPr>
              <a:t>the</a:t>
            </a:r>
            <a:r>
              <a:rPr lang="en-AU" spc="-5" dirty="0">
                <a:cs typeface="Calibri"/>
              </a:rPr>
              <a:t> s</a:t>
            </a:r>
            <a:r>
              <a:rPr lang="en-AU" dirty="0">
                <a:cs typeface="Calibri"/>
              </a:rPr>
              <a:t>a</a:t>
            </a:r>
            <a:r>
              <a:rPr lang="en-AU" spc="-5" dirty="0">
                <a:cs typeface="Calibri"/>
              </a:rPr>
              <a:t>me</a:t>
            </a:r>
            <a:r>
              <a:rPr lang="en-AU" spc="-15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m</a:t>
            </a:r>
            <a:r>
              <a:rPr lang="en-AU" dirty="0">
                <a:cs typeface="Calibri"/>
              </a:rPr>
              <a:t>a</a:t>
            </a:r>
            <a:r>
              <a:rPr lang="en-AU" spc="-10" dirty="0">
                <a:cs typeface="Calibri"/>
              </a:rPr>
              <a:t>c</a:t>
            </a:r>
            <a:r>
              <a:rPr lang="en-AU" spc="-5" dirty="0">
                <a:cs typeface="Calibri"/>
              </a:rPr>
              <a:t>h</a:t>
            </a:r>
            <a:r>
              <a:rPr lang="en-AU" dirty="0">
                <a:cs typeface="Calibri"/>
              </a:rPr>
              <a:t>i</a:t>
            </a:r>
            <a:r>
              <a:rPr lang="en-AU" spc="-5" dirty="0">
                <a:cs typeface="Calibri"/>
              </a:rPr>
              <a:t>n</a:t>
            </a:r>
            <a:r>
              <a:rPr lang="en-AU" dirty="0">
                <a:cs typeface="Calibri"/>
              </a:rPr>
              <a:t>e</a:t>
            </a:r>
            <a:r>
              <a:rPr lang="en-AU" spc="-5" dirty="0">
                <a:cs typeface="Calibri"/>
              </a:rPr>
              <a:t> </a:t>
            </a:r>
            <a:r>
              <a:rPr lang="en-AU" dirty="0">
                <a:cs typeface="Calibri"/>
              </a:rPr>
              <a:t>as</a:t>
            </a:r>
            <a:r>
              <a:rPr lang="en-AU" spc="-15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on</a:t>
            </a:r>
            <a:r>
              <a:rPr lang="en-AU" dirty="0">
                <a:cs typeface="Calibri"/>
              </a:rPr>
              <a:t>e </a:t>
            </a:r>
            <a:r>
              <a:rPr lang="en-AU" spc="-5" dirty="0">
                <a:cs typeface="Calibri"/>
              </a:rPr>
              <a:t>of </a:t>
            </a:r>
            <a:r>
              <a:rPr lang="en-AU" dirty="0">
                <a:cs typeface="Calibri"/>
              </a:rPr>
              <a:t>the</a:t>
            </a:r>
            <a:r>
              <a:rPr lang="en-AU" spc="-15" dirty="0">
                <a:cs typeface="Calibri"/>
              </a:rPr>
              <a:t> </a:t>
            </a:r>
            <a:r>
              <a:rPr lang="en-AU" dirty="0">
                <a:cs typeface="Calibri"/>
              </a:rPr>
              <a:t>i</a:t>
            </a:r>
            <a:r>
              <a:rPr lang="en-AU" spc="-5" dirty="0">
                <a:cs typeface="Calibri"/>
              </a:rPr>
              <a:t>npu</a:t>
            </a:r>
            <a:r>
              <a:rPr lang="en-AU" dirty="0">
                <a:cs typeface="Calibri"/>
              </a:rPr>
              <a:t>t </a:t>
            </a:r>
            <a:r>
              <a:rPr lang="en-AU" spc="-40" dirty="0">
                <a:cs typeface="Calibri"/>
              </a:rPr>
              <a:t>r</a:t>
            </a:r>
            <a:r>
              <a:rPr lang="en-AU" spc="-10" dirty="0">
                <a:cs typeface="Calibri"/>
              </a:rPr>
              <a:t>e</a:t>
            </a:r>
            <a:r>
              <a:rPr lang="en-AU" spc="-5" dirty="0">
                <a:cs typeface="Calibri"/>
              </a:rPr>
              <a:t>p</a:t>
            </a:r>
            <a:r>
              <a:rPr lang="en-AU" dirty="0">
                <a:cs typeface="Calibri"/>
              </a:rPr>
              <a:t>li</a:t>
            </a:r>
            <a:r>
              <a:rPr lang="en-AU" spc="-25" dirty="0">
                <a:cs typeface="Calibri"/>
              </a:rPr>
              <a:t>c</a:t>
            </a:r>
            <a:r>
              <a:rPr lang="en-AU" dirty="0">
                <a:cs typeface="Calibri"/>
              </a:rPr>
              <a:t>as</a:t>
            </a:r>
            <a:r>
              <a:rPr lang="en-AU" spc="-5" dirty="0">
                <a:cs typeface="Calibri"/>
              </a:rPr>
              <a:t> (o</a:t>
            </a:r>
            <a:r>
              <a:rPr lang="en-AU" spc="-215" dirty="0">
                <a:cs typeface="Calibri"/>
              </a:rPr>
              <a:t>r</a:t>
            </a:r>
            <a:r>
              <a:rPr lang="en-AU" spc="-5" dirty="0">
                <a:cs typeface="Calibri"/>
              </a:rPr>
              <a:t>,</a:t>
            </a:r>
            <a:r>
              <a:rPr lang="en-AU" spc="-10" dirty="0">
                <a:cs typeface="Calibri"/>
              </a:rPr>
              <a:t> </a:t>
            </a:r>
            <a:r>
              <a:rPr lang="en-AU" spc="-25" dirty="0">
                <a:cs typeface="Calibri"/>
              </a:rPr>
              <a:t>a</a:t>
            </a:r>
            <a:r>
              <a:rPr lang="en-AU" dirty="0">
                <a:cs typeface="Calibri"/>
              </a:rPr>
              <a:t>t</a:t>
            </a:r>
            <a:r>
              <a:rPr lang="en-AU" spc="-10" dirty="0">
                <a:cs typeface="Calibri"/>
              </a:rPr>
              <a:t> </a:t>
            </a:r>
            <a:r>
              <a:rPr lang="en-AU" dirty="0">
                <a:cs typeface="Calibri"/>
              </a:rPr>
              <a:t>l</a:t>
            </a:r>
            <a:r>
              <a:rPr lang="en-AU" spc="-10" dirty="0">
                <a:cs typeface="Calibri"/>
              </a:rPr>
              <a:t>e</a:t>
            </a:r>
            <a:r>
              <a:rPr lang="en-AU" dirty="0">
                <a:cs typeface="Calibri"/>
              </a:rPr>
              <a:t>a</a:t>
            </a:r>
            <a:r>
              <a:rPr lang="en-AU" spc="-35" dirty="0">
                <a:cs typeface="Calibri"/>
              </a:rPr>
              <a:t>s</a:t>
            </a:r>
            <a:r>
              <a:rPr lang="en-AU" dirty="0">
                <a:cs typeface="Calibri"/>
              </a:rPr>
              <a:t>t</a:t>
            </a:r>
            <a:r>
              <a:rPr lang="en-AU" spc="-5" dirty="0">
                <a:cs typeface="Calibri"/>
              </a:rPr>
              <a:t> o</a:t>
            </a:r>
            <a:r>
              <a:rPr lang="en-AU" dirty="0">
                <a:cs typeface="Calibri"/>
              </a:rPr>
              <a:t>n</a:t>
            </a:r>
            <a:r>
              <a:rPr lang="en-AU" spc="-10" dirty="0">
                <a:cs typeface="Calibri"/>
              </a:rPr>
              <a:t> </a:t>
            </a:r>
            <a:r>
              <a:rPr lang="en-AU" dirty="0">
                <a:cs typeface="Calibri"/>
              </a:rPr>
              <a:t>the </a:t>
            </a:r>
            <a:r>
              <a:rPr lang="en-AU" spc="-5" dirty="0">
                <a:cs typeface="Calibri"/>
              </a:rPr>
              <a:t>s</a:t>
            </a:r>
            <a:r>
              <a:rPr lang="en-AU" dirty="0">
                <a:cs typeface="Calibri"/>
              </a:rPr>
              <a:t>a</a:t>
            </a:r>
            <a:r>
              <a:rPr lang="en-AU" spc="-5" dirty="0">
                <a:cs typeface="Calibri"/>
              </a:rPr>
              <a:t>me</a:t>
            </a:r>
            <a:r>
              <a:rPr lang="en-AU" spc="-15" dirty="0">
                <a:cs typeface="Calibri"/>
              </a:rPr>
              <a:t> </a:t>
            </a:r>
            <a:r>
              <a:rPr lang="en-AU" spc="-60" dirty="0">
                <a:cs typeface="Calibri"/>
              </a:rPr>
              <a:t>r</a:t>
            </a:r>
            <a:r>
              <a:rPr lang="en-AU" dirty="0">
                <a:cs typeface="Calibri"/>
              </a:rPr>
              <a:t>a</a:t>
            </a:r>
            <a:r>
              <a:rPr lang="en-AU" spc="-10" dirty="0">
                <a:cs typeface="Calibri"/>
              </a:rPr>
              <a:t>c</a:t>
            </a:r>
            <a:r>
              <a:rPr lang="en-AU" spc="-5" dirty="0">
                <a:cs typeface="Calibri"/>
              </a:rPr>
              <a:t>k</a:t>
            </a:r>
            <a:r>
              <a:rPr lang="en-AU" spc="-10" dirty="0">
                <a:cs typeface="Calibri"/>
              </a:rPr>
              <a:t> </a:t>
            </a:r>
            <a:r>
              <a:rPr lang="en-AU" dirty="0">
                <a:cs typeface="Calibri"/>
              </a:rPr>
              <a:t>/</a:t>
            </a:r>
            <a:r>
              <a:rPr lang="en-AU" spc="-15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n</a:t>
            </a:r>
            <a:r>
              <a:rPr lang="en-AU" spc="-15" dirty="0">
                <a:cs typeface="Calibri"/>
              </a:rPr>
              <a:t>e</a:t>
            </a:r>
            <a:r>
              <a:rPr lang="en-AU" spc="-5" dirty="0">
                <a:cs typeface="Calibri"/>
              </a:rPr>
              <a:t>t</a:t>
            </a:r>
            <a:r>
              <a:rPr lang="en-AU" spc="-30" dirty="0">
                <a:cs typeface="Calibri"/>
              </a:rPr>
              <a:t>w</a:t>
            </a:r>
            <a:r>
              <a:rPr lang="en-AU" spc="-5" dirty="0">
                <a:cs typeface="Calibri"/>
              </a:rPr>
              <a:t>ork </a:t>
            </a:r>
            <a:r>
              <a:rPr lang="en-AU" spc="-15" dirty="0">
                <a:cs typeface="Calibri"/>
              </a:rPr>
              <a:t>s</a:t>
            </a:r>
            <a:r>
              <a:rPr lang="en-AU" dirty="0">
                <a:cs typeface="Calibri"/>
              </a:rPr>
              <a:t>wi</a:t>
            </a:r>
            <a:r>
              <a:rPr lang="en-AU" spc="-35" dirty="0">
                <a:cs typeface="Calibri"/>
              </a:rPr>
              <a:t>t</a:t>
            </a:r>
            <a:r>
              <a:rPr lang="en-AU" spc="-10" dirty="0">
                <a:cs typeface="Calibri"/>
              </a:rPr>
              <a:t>c</a:t>
            </a:r>
            <a:r>
              <a:rPr lang="en-AU" spc="-5" dirty="0">
                <a:cs typeface="Calibri"/>
              </a:rPr>
              <a:t>h)</a:t>
            </a:r>
            <a:r>
              <a:rPr lang="en-AU" dirty="0">
                <a:cs typeface="Calibri"/>
              </a:rPr>
              <a:t>.</a:t>
            </a:r>
          </a:p>
          <a:p>
            <a:pPr marL="355600" marR="363855">
              <a:spcBef>
                <a:spcPts val="650"/>
              </a:spcBef>
              <a:tabLst>
                <a:tab pos="355600" algn="l"/>
              </a:tabLst>
            </a:pPr>
            <a:r>
              <a:rPr lang="en-AU" sz="2400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hi</a:t>
            </a:r>
            <a:r>
              <a:rPr lang="en-AU" sz="2400" dirty="0">
                <a:cs typeface="Calibri"/>
              </a:rPr>
              <a:t>s </a:t>
            </a:r>
            <a:r>
              <a:rPr lang="en-AU" sz="2400" spc="-35" dirty="0">
                <a:cs typeface="Calibri"/>
              </a:rPr>
              <a:t>w</a:t>
            </a:r>
            <a:r>
              <a:rPr lang="en-AU" sz="2400" spc="-55" dirty="0">
                <a:cs typeface="Calibri"/>
              </a:rPr>
              <a:t>a</a:t>
            </a:r>
            <a:r>
              <a:rPr lang="en-AU" sz="2400" spc="-210" dirty="0">
                <a:cs typeface="Calibri"/>
              </a:rPr>
              <a:t>y</a:t>
            </a:r>
            <a:r>
              <a:rPr lang="en-AU" sz="2400" spc="-5" dirty="0">
                <a:cs typeface="Calibri"/>
              </a:rPr>
              <a:t>,</a:t>
            </a:r>
            <a:r>
              <a:rPr lang="en-AU" sz="2400" spc="-1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thou</a:t>
            </a:r>
            <a:r>
              <a:rPr lang="en-AU" sz="2400" dirty="0">
                <a:cs typeface="Calibri"/>
              </a:rPr>
              <a:t>sa</a:t>
            </a:r>
            <a:r>
              <a:rPr lang="en-AU" sz="2400" spc="-5" dirty="0">
                <a:cs typeface="Calibri"/>
              </a:rPr>
              <a:t>nd</a:t>
            </a:r>
            <a:r>
              <a:rPr lang="en-AU" sz="2400" dirty="0">
                <a:cs typeface="Calibri"/>
              </a:rPr>
              <a:t>s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f ma</a:t>
            </a:r>
            <a:r>
              <a:rPr lang="en-AU" sz="2400" spc="-5" dirty="0">
                <a:cs typeface="Calibri"/>
              </a:rPr>
              <a:t>chine</a:t>
            </a:r>
            <a:r>
              <a:rPr lang="en-AU" sz="2400" dirty="0">
                <a:cs typeface="Calibri"/>
              </a:rPr>
              <a:t>s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dirty="0">
                <a:cs typeface="Calibri"/>
              </a:rPr>
              <a:t>an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ad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inpu</a:t>
            </a:r>
            <a:r>
              <a:rPr lang="en-AU" sz="2400" dirty="0">
                <a:cs typeface="Calibri"/>
              </a:rPr>
              <a:t>t</a:t>
            </a:r>
            <a:r>
              <a:rPr lang="en-AU" sz="2400" spc="15" dirty="0">
                <a:cs typeface="Calibri"/>
              </a:rPr>
              <a:t> </a:t>
            </a:r>
            <a:r>
              <a:rPr lang="en-AU" sz="2400" spc="-25" dirty="0">
                <a:cs typeface="Calibri"/>
              </a:rPr>
              <a:t>a</a:t>
            </a:r>
            <a:r>
              <a:rPr lang="en-AU" sz="2400" dirty="0">
                <a:cs typeface="Calibri"/>
              </a:rPr>
              <a:t>t </a:t>
            </a:r>
            <a:r>
              <a:rPr lang="en-AU" sz="2400" spc="-5" dirty="0">
                <a:cs typeface="Calibri"/>
              </a:rPr>
              <a:t>lo</a:t>
            </a:r>
            <a:r>
              <a:rPr lang="en-AU" sz="2400" spc="-30" dirty="0">
                <a:cs typeface="Calibri"/>
              </a:rPr>
              <a:t>c</a:t>
            </a:r>
            <a:r>
              <a:rPr lang="en-AU" sz="2400" dirty="0">
                <a:cs typeface="Calibri"/>
              </a:rPr>
              <a:t>al</a:t>
            </a:r>
            <a:r>
              <a:rPr lang="en-AU" sz="2400" spc="-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di</a:t>
            </a:r>
            <a:r>
              <a:rPr lang="en-AU" sz="2400" dirty="0">
                <a:cs typeface="Calibri"/>
              </a:rPr>
              <a:t>s</a:t>
            </a:r>
            <a:r>
              <a:rPr lang="en-AU" sz="2400" spc="-5" dirty="0">
                <a:cs typeface="Calibri"/>
              </a:rPr>
              <a:t>k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s</a:t>
            </a:r>
            <a:r>
              <a:rPr lang="en-AU" sz="2400" spc="-5" dirty="0">
                <a:cs typeface="Calibri"/>
              </a:rPr>
              <a:t>peed</a:t>
            </a:r>
            <a:r>
              <a:rPr lang="en-AU" sz="2400" dirty="0">
                <a:cs typeface="Calibri"/>
              </a:rPr>
              <a:t>.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Oth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5" dirty="0">
                <a:cs typeface="Calibri"/>
              </a:rPr>
              <a:t>r</a:t>
            </a:r>
            <a:r>
              <a:rPr lang="en-AU" sz="2400" dirty="0">
                <a:cs typeface="Calibri"/>
              </a:rPr>
              <a:t>w</a:t>
            </a:r>
            <a:r>
              <a:rPr lang="en-AU" sz="2400" spc="-5" dirty="0">
                <a:cs typeface="Calibri"/>
              </a:rPr>
              <a:t>i</a:t>
            </a:r>
            <a:r>
              <a:rPr lang="en-AU" sz="2400" dirty="0">
                <a:cs typeface="Calibri"/>
              </a:rPr>
              <a:t>s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,</a:t>
            </a:r>
            <a:r>
              <a:rPr lang="en-AU" sz="2400" spc="-15" dirty="0">
                <a:cs typeface="Calibri"/>
              </a:rPr>
              <a:t> </a:t>
            </a:r>
            <a:r>
              <a:rPr lang="en-AU" sz="2400" spc="-65" dirty="0">
                <a:cs typeface="Calibri"/>
              </a:rPr>
              <a:t>r</a:t>
            </a:r>
            <a:r>
              <a:rPr lang="en-AU" sz="240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c</a:t>
            </a:r>
            <a:r>
              <a:rPr lang="en-AU" sz="2400" dirty="0">
                <a:cs typeface="Calibri"/>
              </a:rPr>
              <a:t>k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s</a:t>
            </a:r>
            <a:r>
              <a:rPr lang="en-AU" sz="2400" dirty="0">
                <a:cs typeface="Calibri"/>
              </a:rPr>
              <a:t>w</a:t>
            </a:r>
            <a:r>
              <a:rPr lang="en-AU" sz="2400" spc="-5" dirty="0">
                <a:cs typeface="Calibri"/>
              </a:rPr>
              <a:t>i</a:t>
            </a:r>
            <a:r>
              <a:rPr lang="en-AU" sz="2400" spc="-40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che</a:t>
            </a:r>
            <a:r>
              <a:rPr lang="en-AU" sz="2400" dirty="0">
                <a:cs typeface="Calibri"/>
              </a:rPr>
              <a:t>s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25" dirty="0">
                <a:cs typeface="Calibri"/>
              </a:rPr>
              <a:t>w</a:t>
            </a:r>
            <a:r>
              <a:rPr lang="en-AU" sz="2400" spc="-5" dirty="0">
                <a:cs typeface="Calibri"/>
              </a:rPr>
              <a:t>oul</a:t>
            </a:r>
            <a:r>
              <a:rPr lang="en-AU" sz="2400" dirty="0">
                <a:cs typeface="Calibri"/>
              </a:rPr>
              <a:t>d </a:t>
            </a:r>
            <a:r>
              <a:rPr lang="en-AU" sz="2400" spc="-5" dirty="0">
                <a:cs typeface="Calibri"/>
              </a:rPr>
              <a:t>li</a:t>
            </a:r>
            <a:r>
              <a:rPr lang="en-AU" sz="2400" dirty="0">
                <a:cs typeface="Calibri"/>
              </a:rPr>
              <a:t>m</a:t>
            </a:r>
            <a:r>
              <a:rPr lang="en-AU" sz="2400" spc="-5" dirty="0">
                <a:cs typeface="Calibri"/>
              </a:rPr>
              <a:t>i</a:t>
            </a:r>
            <a:r>
              <a:rPr lang="en-AU" sz="2400" dirty="0">
                <a:cs typeface="Calibri"/>
              </a:rPr>
              <a:t>t</a:t>
            </a:r>
            <a:r>
              <a:rPr lang="en-AU" sz="2400" spc="-20" dirty="0">
                <a:cs typeface="Calibri"/>
              </a:rPr>
              <a:t> </a:t>
            </a:r>
            <a:r>
              <a:rPr lang="en-AU" sz="2400" spc="-45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ad</a:t>
            </a:r>
            <a:r>
              <a:rPr lang="en-AU" sz="2400" spc="-5" dirty="0">
                <a:cs typeface="Calibri"/>
              </a:rPr>
              <a:t> </a:t>
            </a:r>
            <a:r>
              <a:rPr lang="en-AU" sz="2400" spc="-65" dirty="0">
                <a:cs typeface="Calibri"/>
              </a:rPr>
              <a:t>r</a:t>
            </a:r>
            <a:r>
              <a:rPr lang="en-AU" sz="2400" spc="-25" dirty="0">
                <a:cs typeface="Calibri"/>
              </a:rPr>
              <a:t>a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e.</a:t>
            </a:r>
            <a:endParaRPr lang="en-AU" sz="2400" dirty="0">
              <a:cs typeface="Calibri"/>
            </a:endParaRPr>
          </a:p>
          <a:p>
            <a:endParaRPr lang="en-AU" dirty="0"/>
          </a:p>
        </p:txBody>
      </p:sp>
      <p:sp>
        <p:nvSpPr>
          <p:cNvPr id="5" name="object 5"/>
          <p:cNvSpPr txBox="1"/>
          <p:nvPr/>
        </p:nvSpPr>
        <p:spPr>
          <a:xfrm>
            <a:off x="9951212" y="6462966"/>
            <a:ext cx="1797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8A8A8A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053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spc="-5" dirty="0"/>
              <a:t>t</a:t>
            </a:r>
            <a:r>
              <a:rPr lang="en-AU" spc="-95" dirty="0"/>
              <a:t>r</a:t>
            </a:r>
            <a:r>
              <a:rPr lang="en-AU" spc="-5" dirty="0"/>
              <a:t>a</a:t>
            </a:r>
            <a:r>
              <a:rPr lang="en-AU" spc="30" dirty="0"/>
              <a:t>g</a:t>
            </a:r>
            <a:r>
              <a:rPr lang="en-AU" spc="-5" dirty="0"/>
              <a:t>gle</a:t>
            </a:r>
            <a:r>
              <a:rPr lang="en-AU" spc="-85" dirty="0"/>
              <a:t>r</a:t>
            </a:r>
            <a:r>
              <a:rPr lang="en-AU" spc="-5" dirty="0"/>
              <a:t>s</a:t>
            </a:r>
            <a:r>
              <a:rPr lang="en-AU" spc="25" dirty="0"/>
              <a:t> </a:t>
            </a:r>
            <a:r>
              <a:rPr lang="en-AU" spc="-5" dirty="0"/>
              <a:t>&amp;</a:t>
            </a:r>
            <a:r>
              <a:rPr lang="en-AU" spc="5" dirty="0"/>
              <a:t> </a:t>
            </a:r>
            <a:r>
              <a:rPr lang="en-AU" spc="-5" dirty="0"/>
              <a:t>Bac</a:t>
            </a:r>
            <a:r>
              <a:rPr lang="en-AU" spc="-65" dirty="0"/>
              <a:t>k</a:t>
            </a:r>
            <a:r>
              <a:rPr lang="en-AU" spc="-5" dirty="0"/>
              <a:t>u</a:t>
            </a:r>
            <a:r>
              <a:rPr lang="en-AU" dirty="0"/>
              <a:t>p</a:t>
            </a:r>
            <a:r>
              <a:rPr lang="en-AU" spc="10" dirty="0"/>
              <a:t> </a:t>
            </a:r>
            <a:r>
              <a:rPr lang="en-AU" spc="-345" dirty="0"/>
              <a:t>T</a:t>
            </a:r>
            <a:r>
              <a:rPr lang="en-AU" spc="-5" dirty="0"/>
              <a:t>as</a:t>
            </a:r>
            <a:r>
              <a:rPr lang="en-AU" spc="-50" dirty="0"/>
              <a:t>k</a:t>
            </a:r>
            <a:r>
              <a:rPr lang="en-AU" spc="-5" dirty="0"/>
              <a:t>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1" y="1723869"/>
            <a:ext cx="10409135" cy="4676931"/>
          </a:xfrm>
        </p:spPr>
        <p:txBody>
          <a:bodyPr/>
          <a:lstStyle/>
          <a:p>
            <a:pPr marL="469900" marR="220345" indent="-457200">
              <a:tabLst>
                <a:tab pos="355600" algn="l"/>
              </a:tabLst>
            </a:pPr>
            <a:r>
              <a:rPr lang="en-AU" sz="2800" spc="-5" dirty="0">
                <a:cs typeface="Calibri"/>
              </a:rPr>
              <a:t>P</a:t>
            </a:r>
            <a:r>
              <a:rPr lang="en-AU" sz="2800" spc="-5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oble</a:t>
            </a:r>
            <a:r>
              <a:rPr lang="en-AU" sz="2800" dirty="0">
                <a:cs typeface="Calibri"/>
              </a:rPr>
              <a:t>m:</a:t>
            </a:r>
            <a:r>
              <a:rPr lang="en-AU" sz="2800" spc="-5" dirty="0">
                <a:cs typeface="Calibri"/>
              </a:rPr>
              <a:t> “</a:t>
            </a: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t</a:t>
            </a:r>
            <a:r>
              <a:rPr lang="en-AU" sz="2800" spc="-65" dirty="0">
                <a:cs typeface="Calibri"/>
              </a:rPr>
              <a:t>r</a:t>
            </a:r>
            <a:r>
              <a:rPr lang="en-AU" sz="2800" dirty="0">
                <a:cs typeface="Calibri"/>
              </a:rPr>
              <a:t>a</a:t>
            </a:r>
            <a:r>
              <a:rPr lang="en-AU" sz="2800" spc="25" dirty="0">
                <a:cs typeface="Calibri"/>
              </a:rPr>
              <a:t>g</a:t>
            </a:r>
            <a:r>
              <a:rPr lang="en-AU" sz="2800" dirty="0">
                <a:cs typeface="Calibri"/>
              </a:rPr>
              <a:t>gl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spc="-60" dirty="0">
                <a:cs typeface="Calibri"/>
              </a:rPr>
              <a:t>r</a:t>
            </a:r>
            <a:r>
              <a:rPr lang="en-AU" sz="2800" dirty="0">
                <a:cs typeface="Calibri"/>
              </a:rPr>
              <a:t>s”</a:t>
            </a:r>
            <a:r>
              <a:rPr lang="en-AU" sz="2800" spc="-1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(</a:t>
            </a:r>
            <a:r>
              <a:rPr lang="en-AU" sz="2800" spc="-5" dirty="0">
                <a:cs typeface="Calibri"/>
              </a:rPr>
              <a:t>i</a:t>
            </a:r>
            <a:r>
              <a:rPr lang="en-AU" sz="2800" dirty="0">
                <a:cs typeface="Calibri"/>
              </a:rPr>
              <a:t>.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dirty="0">
                <a:cs typeface="Calibri"/>
              </a:rPr>
              <a:t>.</a:t>
            </a:r>
            <a:r>
              <a:rPr lang="en-AU" sz="2800" spc="-5" dirty="0">
                <a:cs typeface="Calibri"/>
              </a:rPr>
              <a:t>,</a:t>
            </a:r>
            <a:r>
              <a:rPr lang="en-AU" sz="2800" dirty="0">
                <a:cs typeface="Calibri"/>
              </a:rPr>
              <a:t> s</a:t>
            </a:r>
            <a:r>
              <a:rPr lang="en-AU" sz="2800" spc="-5" dirty="0">
                <a:cs typeface="Calibri"/>
              </a:rPr>
              <a:t>l</a:t>
            </a:r>
            <a:r>
              <a:rPr lang="en-AU" sz="2800" spc="-1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w </a:t>
            </a:r>
            <a:r>
              <a:rPr lang="en-AU" sz="2800" spc="-25" dirty="0">
                <a:cs typeface="Calibri"/>
              </a:rPr>
              <a:t>w</a:t>
            </a:r>
            <a:r>
              <a:rPr lang="en-AU" sz="2800" spc="-5" dirty="0">
                <a:cs typeface="Calibri"/>
              </a:rPr>
              <a:t>or</a:t>
            </a:r>
            <a:r>
              <a:rPr lang="en-AU" sz="2800" spc="-90" dirty="0">
                <a:cs typeface="Calibri"/>
              </a:rPr>
              <a:t>k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spc="-55" dirty="0">
                <a:cs typeface="Calibri"/>
              </a:rPr>
              <a:t>r</a:t>
            </a:r>
            <a:r>
              <a:rPr lang="en-AU" sz="2800" dirty="0">
                <a:cs typeface="Calibri"/>
              </a:rPr>
              <a:t>s)</a:t>
            </a:r>
            <a:r>
              <a:rPr lang="en-AU" sz="2800" spc="-1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igni</a:t>
            </a:r>
            <a:r>
              <a:rPr lang="en-AU" sz="2800" dirty="0">
                <a:cs typeface="Calibri"/>
              </a:rPr>
              <a:t>f</a:t>
            </a:r>
            <a:r>
              <a:rPr lang="en-AU" sz="2800" spc="-5" dirty="0">
                <a:cs typeface="Calibri"/>
              </a:rPr>
              <a:t>i</a:t>
            </a:r>
            <a:r>
              <a:rPr lang="en-AU" sz="2800" spc="-30" dirty="0">
                <a:cs typeface="Calibri"/>
              </a:rPr>
              <a:t>c</a:t>
            </a:r>
            <a:r>
              <a:rPr lang="en-AU" sz="2800" dirty="0">
                <a:cs typeface="Calibri"/>
              </a:rPr>
              <a:t>a</a:t>
            </a:r>
            <a:r>
              <a:rPr lang="en-AU" sz="2800" spc="-30" dirty="0">
                <a:cs typeface="Calibri"/>
              </a:rPr>
              <a:t>n</a:t>
            </a:r>
            <a:r>
              <a:rPr lang="en-AU" sz="2800" spc="-5" dirty="0">
                <a:cs typeface="Calibri"/>
              </a:rPr>
              <a:t>tly len</a:t>
            </a:r>
            <a:r>
              <a:rPr lang="en-AU" sz="2800" spc="-45" dirty="0">
                <a:cs typeface="Calibri"/>
              </a:rPr>
              <a:t>g</a:t>
            </a:r>
            <a:r>
              <a:rPr lang="en-AU" sz="2800" spc="-5" dirty="0">
                <a:cs typeface="Calibri"/>
              </a:rPr>
              <a:t>the</a:t>
            </a:r>
            <a:r>
              <a:rPr lang="en-AU" sz="2800" dirty="0">
                <a:cs typeface="Calibri"/>
              </a:rPr>
              <a:t>n</a:t>
            </a:r>
            <a:r>
              <a:rPr lang="en-AU" sz="2800" spc="-10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the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30" dirty="0">
                <a:cs typeface="Calibri"/>
              </a:rPr>
              <a:t>c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m</a:t>
            </a:r>
            <a:r>
              <a:rPr lang="en-AU" sz="2800" spc="-5" dirty="0">
                <a:cs typeface="Calibri"/>
              </a:rPr>
              <a:t>pl</a:t>
            </a:r>
            <a:r>
              <a:rPr lang="en-AU" sz="2800" spc="-30" dirty="0">
                <a:cs typeface="Calibri"/>
              </a:rPr>
              <a:t>e</a:t>
            </a:r>
            <a:r>
              <a:rPr lang="en-AU" sz="2800" spc="-5" dirty="0">
                <a:cs typeface="Calibri"/>
              </a:rPr>
              <a:t>tio</a:t>
            </a:r>
            <a:r>
              <a:rPr lang="en-AU" sz="2800" dirty="0">
                <a:cs typeface="Calibri"/>
              </a:rPr>
              <a:t>n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ti</a:t>
            </a:r>
            <a:r>
              <a:rPr lang="en-AU" sz="2800" dirty="0">
                <a:cs typeface="Calibri"/>
              </a:rPr>
              <a:t>m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spc="-5" dirty="0" smtClean="0">
                <a:cs typeface="Calibri"/>
              </a:rPr>
              <a:t>.</a:t>
            </a:r>
            <a:endParaRPr lang="id-ID" sz="2800" spc="-5" dirty="0" smtClean="0">
              <a:cs typeface="Calibri"/>
            </a:endParaRPr>
          </a:p>
          <a:p>
            <a:pPr marL="469900" marR="220345" indent="-457200">
              <a:tabLst>
                <a:tab pos="355600" algn="l"/>
              </a:tabLst>
            </a:pPr>
            <a:endParaRPr lang="en-AU" sz="2800" dirty="0">
              <a:cs typeface="Calibri"/>
            </a:endParaRPr>
          </a:p>
          <a:p>
            <a:pPr marL="469900" marR="67945" indent="-457200">
              <a:spcBef>
                <a:spcPts val="670"/>
              </a:spcBef>
              <a:tabLst>
                <a:tab pos="355600" algn="l"/>
              </a:tabLst>
            </a:pP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olution: Clo</a:t>
            </a: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spc="-10" dirty="0">
                <a:cs typeface="Calibri"/>
              </a:rPr>
              <a:t> </a:t>
            </a:r>
            <a:r>
              <a:rPr lang="en-AU" sz="2800" spc="-35" dirty="0">
                <a:cs typeface="Calibri"/>
              </a:rPr>
              <a:t>t</a:t>
            </a:r>
            <a:r>
              <a:rPr lang="en-AU" sz="2800" dirty="0">
                <a:cs typeface="Calibri"/>
              </a:rPr>
              <a:t>o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30" dirty="0">
                <a:cs typeface="Calibri"/>
              </a:rPr>
              <a:t>c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m</a:t>
            </a:r>
            <a:r>
              <a:rPr lang="en-AU" sz="2800" spc="-5" dirty="0">
                <a:cs typeface="Calibri"/>
              </a:rPr>
              <a:t>pl</a:t>
            </a:r>
            <a:r>
              <a:rPr lang="en-AU" sz="2800" spc="-30" dirty="0">
                <a:cs typeface="Calibri"/>
              </a:rPr>
              <a:t>e</a:t>
            </a:r>
            <a:r>
              <a:rPr lang="en-AU" sz="2800" spc="-5" dirty="0">
                <a:cs typeface="Calibri"/>
              </a:rPr>
              <a:t>tion,</a:t>
            </a:r>
            <a:r>
              <a:rPr lang="en-AU" sz="2800" dirty="0">
                <a:cs typeface="Calibri"/>
              </a:rPr>
              <a:t> s</a:t>
            </a:r>
            <a:r>
              <a:rPr lang="en-AU" sz="2800" spc="-5" dirty="0">
                <a:cs typeface="Calibri"/>
              </a:rPr>
              <a:t>p</a:t>
            </a:r>
            <a:r>
              <a:rPr lang="en-AU" sz="2800" spc="-20" dirty="0">
                <a:cs typeface="Calibri"/>
              </a:rPr>
              <a:t>a</a:t>
            </a:r>
            <a:r>
              <a:rPr lang="en-AU" sz="2800" dirty="0">
                <a:cs typeface="Calibri"/>
              </a:rPr>
              <a:t>wn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b</a:t>
            </a:r>
            <a:r>
              <a:rPr lang="en-AU" sz="2800" dirty="0">
                <a:cs typeface="Calibri"/>
              </a:rPr>
              <a:t>a</a:t>
            </a:r>
            <a:r>
              <a:rPr lang="en-AU" sz="2800" spc="-5" dirty="0">
                <a:cs typeface="Calibri"/>
              </a:rPr>
              <a:t>c</a:t>
            </a:r>
            <a:r>
              <a:rPr lang="en-AU" sz="2800" spc="-40" dirty="0">
                <a:cs typeface="Calibri"/>
              </a:rPr>
              <a:t>k</a:t>
            </a:r>
            <a:r>
              <a:rPr lang="en-AU" sz="2800" spc="-5" dirty="0">
                <a:cs typeface="Calibri"/>
              </a:rPr>
              <a:t>u</a:t>
            </a:r>
            <a:r>
              <a:rPr lang="en-AU" sz="2800" dirty="0">
                <a:cs typeface="Calibri"/>
              </a:rPr>
              <a:t>p</a:t>
            </a:r>
            <a:r>
              <a:rPr lang="en-AU" sz="2800" spc="15" dirty="0">
                <a:cs typeface="Calibri"/>
              </a:rPr>
              <a:t> </a:t>
            </a:r>
            <a:r>
              <a:rPr lang="en-AU" sz="2800" spc="-30" dirty="0">
                <a:cs typeface="Calibri"/>
              </a:rPr>
              <a:t>c</a:t>
            </a:r>
            <a:r>
              <a:rPr lang="en-AU" sz="2800" spc="-5" dirty="0">
                <a:cs typeface="Calibri"/>
              </a:rPr>
              <a:t>opie</a:t>
            </a:r>
            <a:r>
              <a:rPr lang="en-AU" sz="2800" dirty="0">
                <a:cs typeface="Calibri"/>
              </a:rPr>
              <a:t>s</a:t>
            </a:r>
            <a:r>
              <a:rPr lang="en-AU" sz="2800" spc="10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f </a:t>
            </a:r>
            <a:r>
              <a:rPr lang="en-AU" sz="2800" spc="-5" dirty="0">
                <a:cs typeface="Calibri"/>
              </a:rPr>
              <a:t>the</a:t>
            </a:r>
            <a:r>
              <a:rPr lang="en-AU" sz="2800" dirty="0">
                <a:cs typeface="Calibri"/>
              </a:rPr>
              <a:t> </a:t>
            </a:r>
            <a:r>
              <a:rPr lang="en-AU" sz="2800" spc="-4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dirty="0">
                <a:cs typeface="Calibri"/>
              </a:rPr>
              <a:t>ma</a:t>
            </a:r>
            <a:r>
              <a:rPr lang="en-AU" sz="2800" spc="-5" dirty="0">
                <a:cs typeface="Calibri"/>
              </a:rPr>
              <a:t>inin</a:t>
            </a:r>
            <a:r>
              <a:rPr lang="en-AU" sz="2800" dirty="0">
                <a:cs typeface="Calibri"/>
              </a:rPr>
              <a:t>g</a:t>
            </a:r>
            <a:r>
              <a:rPr lang="en-AU" sz="2800" spc="-25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in-p</a:t>
            </a:r>
            <a:r>
              <a:rPr lang="en-AU" sz="2800" spc="-5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g</a:t>
            </a:r>
            <a:r>
              <a:rPr lang="en-AU" sz="2800" spc="-45" dirty="0">
                <a:cs typeface="Calibri"/>
              </a:rPr>
              <a:t>r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dirty="0">
                <a:cs typeface="Calibri"/>
              </a:rPr>
              <a:t>ss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40" dirty="0" smtClean="0">
                <a:cs typeface="Calibri"/>
              </a:rPr>
              <a:t>t</a:t>
            </a:r>
            <a:r>
              <a:rPr lang="en-AU" sz="2800" dirty="0" smtClean="0">
                <a:cs typeface="Calibri"/>
              </a:rPr>
              <a:t>as</a:t>
            </a:r>
            <a:r>
              <a:rPr lang="en-AU" sz="2800" spc="-30" dirty="0" smtClean="0">
                <a:cs typeface="Calibri"/>
              </a:rPr>
              <a:t>k</a:t>
            </a:r>
            <a:endParaRPr lang="id-ID" sz="2800" dirty="0">
              <a:cs typeface="Calibri"/>
            </a:endParaRPr>
          </a:p>
          <a:p>
            <a:pPr marL="869950" marR="67945" lvl="1" indent="-457200">
              <a:spcBef>
                <a:spcPts val="670"/>
              </a:spcBef>
              <a:tabLst>
                <a:tab pos="355600" algn="l"/>
              </a:tabLst>
            </a:pPr>
            <a:r>
              <a:rPr lang="en-AU" sz="2200" dirty="0" smtClean="0">
                <a:cs typeface="Calibri"/>
              </a:rPr>
              <a:t>Wh</a:t>
            </a:r>
            <a:r>
              <a:rPr lang="en-AU" sz="2200" spc="-5" dirty="0" smtClean="0">
                <a:cs typeface="Calibri"/>
              </a:rPr>
              <a:t>i</a:t>
            </a:r>
            <a:r>
              <a:rPr lang="en-AU" sz="2200" spc="-10" dirty="0" smtClean="0">
                <a:cs typeface="Calibri"/>
              </a:rPr>
              <a:t>c</a:t>
            </a:r>
            <a:r>
              <a:rPr lang="en-AU" sz="2200" spc="-5" dirty="0" smtClean="0">
                <a:cs typeface="Calibri"/>
              </a:rPr>
              <a:t>h</a:t>
            </a:r>
            <a:r>
              <a:rPr lang="en-AU" sz="2200" spc="-15" dirty="0" smtClean="0">
                <a:cs typeface="Calibri"/>
              </a:rPr>
              <a:t>e</a:t>
            </a:r>
            <a:r>
              <a:rPr lang="en-AU" sz="2200" spc="-30" dirty="0" smtClean="0">
                <a:cs typeface="Calibri"/>
              </a:rPr>
              <a:t>v</a:t>
            </a:r>
            <a:r>
              <a:rPr lang="en-AU" sz="2200" spc="-10" dirty="0" smtClean="0">
                <a:cs typeface="Calibri"/>
              </a:rPr>
              <a:t>e</a:t>
            </a:r>
            <a:r>
              <a:rPr lang="en-AU" sz="2200" spc="-5" dirty="0" smtClean="0">
                <a:cs typeface="Calibri"/>
              </a:rPr>
              <a:t>r</a:t>
            </a:r>
            <a:r>
              <a:rPr lang="en-AU" sz="2200" spc="5" dirty="0" smtClean="0">
                <a:cs typeface="Calibri"/>
              </a:rPr>
              <a:t> </a:t>
            </a:r>
            <a:r>
              <a:rPr lang="en-AU" sz="2200" spc="-5" dirty="0">
                <a:cs typeface="Calibri"/>
              </a:rPr>
              <a:t>on</a:t>
            </a:r>
            <a:r>
              <a:rPr lang="en-AU" sz="2200" dirty="0">
                <a:cs typeface="Calibri"/>
              </a:rPr>
              <a:t>e </a:t>
            </a:r>
            <a:r>
              <a:rPr lang="en-AU" sz="2200" spc="-5" dirty="0">
                <a:cs typeface="Calibri"/>
              </a:rPr>
              <a:t>f</a:t>
            </a:r>
            <a:r>
              <a:rPr lang="en-AU" sz="2200" dirty="0">
                <a:cs typeface="Calibri"/>
              </a:rPr>
              <a:t>i</a:t>
            </a:r>
            <a:r>
              <a:rPr lang="en-AU" sz="2200" spc="-5" dirty="0">
                <a:cs typeface="Calibri"/>
              </a:rPr>
              <a:t>n</a:t>
            </a:r>
            <a:r>
              <a:rPr lang="en-AU" sz="2200" dirty="0">
                <a:cs typeface="Calibri"/>
              </a:rPr>
              <a:t>i</a:t>
            </a:r>
            <a:r>
              <a:rPr lang="en-AU" sz="2200" spc="-5" dirty="0">
                <a:cs typeface="Calibri"/>
              </a:rPr>
              <a:t>she</a:t>
            </a:r>
            <a:r>
              <a:rPr lang="en-AU" sz="2200" dirty="0">
                <a:cs typeface="Calibri"/>
              </a:rPr>
              <a:t>s</a:t>
            </a:r>
            <a:r>
              <a:rPr lang="en-AU" sz="2200" spc="5" dirty="0">
                <a:cs typeface="Calibri"/>
              </a:rPr>
              <a:t> </a:t>
            </a:r>
            <a:r>
              <a:rPr lang="en-AU" sz="2200" spc="-5" dirty="0">
                <a:cs typeface="Calibri"/>
              </a:rPr>
              <a:t>f</a:t>
            </a:r>
            <a:r>
              <a:rPr lang="en-AU" sz="2200" dirty="0">
                <a:cs typeface="Calibri"/>
              </a:rPr>
              <a:t>i</a:t>
            </a:r>
            <a:r>
              <a:rPr lang="en-AU" sz="2200" spc="-50" dirty="0">
                <a:cs typeface="Calibri"/>
              </a:rPr>
              <a:t>r</a:t>
            </a:r>
            <a:r>
              <a:rPr lang="en-AU" sz="2200" spc="-35" dirty="0">
                <a:cs typeface="Calibri"/>
              </a:rPr>
              <a:t>s</a:t>
            </a:r>
            <a:r>
              <a:rPr lang="en-AU" sz="2200" spc="-5" dirty="0">
                <a:cs typeface="Calibri"/>
              </a:rPr>
              <a:t>t,</a:t>
            </a:r>
            <a:r>
              <a:rPr lang="en-AU" sz="2200" dirty="0">
                <a:cs typeface="Calibri"/>
              </a:rPr>
              <a:t> </a:t>
            </a:r>
            <a:r>
              <a:rPr lang="en-AU" sz="2200" spc="-5" dirty="0">
                <a:cs typeface="Calibri"/>
              </a:rPr>
              <a:t>“</a:t>
            </a:r>
            <a:r>
              <a:rPr lang="en-AU" sz="2200" dirty="0">
                <a:cs typeface="Calibri"/>
              </a:rPr>
              <a:t>wi</a:t>
            </a:r>
            <a:r>
              <a:rPr lang="en-AU" sz="2200" spc="-5" dirty="0">
                <a:cs typeface="Calibri"/>
              </a:rPr>
              <a:t>ns</a:t>
            </a:r>
            <a:r>
              <a:rPr lang="en-AU" sz="2200" spc="-235" dirty="0" smtClean="0">
                <a:cs typeface="Calibri"/>
              </a:rPr>
              <a:t>”</a:t>
            </a:r>
            <a:r>
              <a:rPr lang="en-AU" sz="2200" dirty="0" smtClean="0">
                <a:cs typeface="Calibri"/>
              </a:rPr>
              <a:t>.</a:t>
            </a:r>
            <a:endParaRPr lang="id-ID" sz="2200" dirty="0" smtClean="0">
              <a:cs typeface="Calibri"/>
            </a:endParaRPr>
          </a:p>
          <a:p>
            <a:pPr marL="869950" marR="67945" lvl="1" indent="-457200">
              <a:spcBef>
                <a:spcPts val="670"/>
              </a:spcBef>
              <a:tabLst>
                <a:tab pos="355600" algn="l"/>
              </a:tabLst>
            </a:pPr>
            <a:endParaRPr lang="en-AU" sz="2200" dirty="0">
              <a:cs typeface="Calibri"/>
            </a:endParaRPr>
          </a:p>
          <a:p>
            <a:pPr marL="469900" indent="-457200">
              <a:spcBef>
                <a:spcPts val="650"/>
              </a:spcBef>
              <a:tabLst>
                <a:tab pos="355600" algn="l"/>
              </a:tabLst>
            </a:pPr>
            <a:r>
              <a:rPr lang="en-AU" sz="2800" spc="-5" dirty="0">
                <a:cs typeface="Calibri"/>
              </a:rPr>
              <a:t>Addition</a:t>
            </a:r>
            <a:r>
              <a:rPr lang="en-AU" sz="2800" dirty="0">
                <a:cs typeface="Calibri"/>
              </a:rPr>
              <a:t>al</a:t>
            </a:r>
            <a:r>
              <a:rPr lang="en-AU" sz="2800" spc="-5" dirty="0">
                <a:cs typeface="Calibri"/>
              </a:rPr>
              <a:t> </a:t>
            </a:r>
            <a:r>
              <a:rPr lang="en-AU" sz="2800" spc="-30" dirty="0">
                <a:cs typeface="Calibri"/>
              </a:rPr>
              <a:t>c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spc="-3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t</a:t>
            </a:r>
            <a:r>
              <a:rPr lang="en-AU" sz="2800" dirty="0">
                <a:cs typeface="Calibri"/>
              </a:rPr>
              <a:t>:</a:t>
            </a:r>
            <a:r>
              <a:rPr lang="en-AU" sz="2800" spc="1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a </a:t>
            </a:r>
            <a:r>
              <a:rPr lang="en-AU" sz="2800" spc="-75" dirty="0">
                <a:cs typeface="Calibri"/>
              </a:rPr>
              <a:t>f</a:t>
            </a:r>
            <a:r>
              <a:rPr lang="en-AU" sz="2800" spc="-25" dirty="0">
                <a:cs typeface="Calibri"/>
              </a:rPr>
              <a:t>e</a:t>
            </a:r>
            <a:r>
              <a:rPr lang="en-AU" sz="2800" dirty="0">
                <a:cs typeface="Calibri"/>
              </a:rPr>
              <a:t>w</a:t>
            </a:r>
            <a:r>
              <a:rPr lang="en-AU" sz="2800" spc="-10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p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spc="-50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ce</a:t>
            </a:r>
            <a:r>
              <a:rPr lang="en-AU" sz="2800" spc="-30" dirty="0">
                <a:cs typeface="Calibri"/>
              </a:rPr>
              <a:t>n</a:t>
            </a:r>
            <a:r>
              <a:rPr lang="en-AU" sz="2800" dirty="0">
                <a:cs typeface="Calibri"/>
              </a:rPr>
              <a:t>t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m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spc="-4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spc="-10" dirty="0">
                <a:cs typeface="Calibri"/>
              </a:rPr>
              <a:t> </a:t>
            </a:r>
            <a:r>
              <a:rPr lang="en-AU" sz="2800" spc="-4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e</a:t>
            </a: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ou</a:t>
            </a:r>
            <a:r>
              <a:rPr lang="en-AU" sz="2800" spc="-50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c</a:t>
            </a:r>
            <a:r>
              <a:rPr lang="en-AU" sz="2800" dirty="0">
                <a:cs typeface="Calibri"/>
              </a:rPr>
              <a:t>e </a:t>
            </a:r>
            <a:r>
              <a:rPr lang="en-AU" sz="2800" spc="-5" dirty="0">
                <a:cs typeface="Calibri"/>
              </a:rPr>
              <a:t>u</a:t>
            </a:r>
            <a:r>
              <a:rPr lang="en-AU" sz="2800" dirty="0">
                <a:cs typeface="Calibri"/>
              </a:rPr>
              <a:t>sa</a:t>
            </a:r>
            <a:r>
              <a:rPr lang="en-AU" sz="2800" spc="-25" dirty="0">
                <a:cs typeface="Calibri"/>
              </a:rPr>
              <a:t>g</a:t>
            </a:r>
            <a:r>
              <a:rPr lang="en-AU" sz="2800" spc="-5" dirty="0">
                <a:cs typeface="Calibri"/>
              </a:rPr>
              <a:t>e.</a:t>
            </a:r>
            <a:endParaRPr lang="en-AU" sz="2800" dirty="0">
              <a:cs typeface="Calibri"/>
            </a:endParaRPr>
          </a:p>
          <a:p>
            <a:pPr marL="469900" indent="-457200">
              <a:spcBef>
                <a:spcPts val="670"/>
              </a:spcBef>
              <a:tabLst>
                <a:tab pos="355600" algn="l"/>
              </a:tabLst>
            </a:pPr>
            <a:r>
              <a:rPr lang="en-AU" sz="2800" spc="-5" dirty="0">
                <a:cs typeface="Calibri"/>
              </a:rPr>
              <a:t>E</a:t>
            </a:r>
            <a:r>
              <a:rPr lang="en-AU" sz="2800" spc="-55" dirty="0">
                <a:cs typeface="Calibri"/>
              </a:rPr>
              <a:t>x</a:t>
            </a:r>
            <a:r>
              <a:rPr lang="en-AU" sz="2800" dirty="0">
                <a:cs typeface="Calibri"/>
              </a:rPr>
              <a:t>am</a:t>
            </a:r>
            <a:r>
              <a:rPr lang="en-AU" sz="2800" spc="-5" dirty="0">
                <a:cs typeface="Calibri"/>
              </a:rPr>
              <a:t>pl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spc="-5" dirty="0">
                <a:cs typeface="Calibri"/>
              </a:rPr>
              <a:t>:</a:t>
            </a:r>
            <a:r>
              <a:rPr lang="en-AU" sz="2800" spc="-2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A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s</a:t>
            </a:r>
            <a:r>
              <a:rPr lang="en-AU" sz="2800" spc="-5" dirty="0">
                <a:cs typeface="Calibri"/>
              </a:rPr>
              <a:t>or</a:t>
            </a:r>
            <a:r>
              <a:rPr lang="en-AU" sz="2800" dirty="0">
                <a:cs typeface="Calibri"/>
              </a:rPr>
              <a:t>t </a:t>
            </a:r>
            <a:r>
              <a:rPr lang="en-AU" sz="2800" spc="-5" dirty="0">
                <a:cs typeface="Calibri"/>
              </a:rPr>
              <a:t>p</a:t>
            </a:r>
            <a:r>
              <a:rPr lang="en-AU" sz="2800" spc="-55" dirty="0">
                <a:cs typeface="Calibri"/>
              </a:rPr>
              <a:t>r</a:t>
            </a:r>
            <a:r>
              <a:rPr lang="en-AU" sz="2800" spc="-5" dirty="0">
                <a:cs typeface="Calibri"/>
              </a:rPr>
              <a:t>o</a:t>
            </a:r>
            <a:r>
              <a:rPr lang="en-AU" sz="2800" dirty="0">
                <a:cs typeface="Calibri"/>
              </a:rPr>
              <a:t>g</a:t>
            </a:r>
            <a:r>
              <a:rPr lang="en-AU" sz="2800" spc="-65" dirty="0">
                <a:cs typeface="Calibri"/>
              </a:rPr>
              <a:t>r</a:t>
            </a:r>
            <a:r>
              <a:rPr lang="en-AU" sz="2800" dirty="0">
                <a:cs typeface="Calibri"/>
              </a:rPr>
              <a:t>am</a:t>
            </a:r>
            <a:r>
              <a:rPr lang="en-AU" sz="2800" spc="-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w</a:t>
            </a:r>
            <a:r>
              <a:rPr lang="en-AU" sz="2800" spc="-5" dirty="0">
                <a:cs typeface="Calibri"/>
              </a:rPr>
              <a:t>ithou</a:t>
            </a:r>
            <a:r>
              <a:rPr lang="en-AU" sz="2800" dirty="0">
                <a:cs typeface="Calibri"/>
              </a:rPr>
              <a:t>t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b</a:t>
            </a:r>
            <a:r>
              <a:rPr lang="en-AU" sz="2800" dirty="0">
                <a:cs typeface="Calibri"/>
              </a:rPr>
              <a:t>a</a:t>
            </a:r>
            <a:r>
              <a:rPr lang="en-AU" sz="2800" spc="-5" dirty="0">
                <a:cs typeface="Calibri"/>
              </a:rPr>
              <a:t>c</a:t>
            </a:r>
            <a:r>
              <a:rPr lang="en-AU" sz="2800" spc="-40" dirty="0">
                <a:cs typeface="Calibri"/>
              </a:rPr>
              <a:t>k</a:t>
            </a:r>
            <a:r>
              <a:rPr lang="en-AU" sz="2800" spc="-5" dirty="0">
                <a:cs typeface="Calibri"/>
              </a:rPr>
              <a:t>u</a:t>
            </a:r>
            <a:r>
              <a:rPr lang="en-AU" sz="2800" dirty="0">
                <a:cs typeface="Calibri"/>
              </a:rPr>
              <a:t>p</a:t>
            </a:r>
            <a:r>
              <a:rPr lang="en-AU" sz="2800" spc="1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=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dirty="0">
                <a:cs typeface="Calibri"/>
              </a:rPr>
              <a:t>44%</a:t>
            </a:r>
            <a:r>
              <a:rPr lang="en-AU" sz="2800" spc="5" dirty="0">
                <a:cs typeface="Calibri"/>
              </a:rPr>
              <a:t> </a:t>
            </a:r>
            <a:r>
              <a:rPr lang="en-AU" sz="2800" spc="-5" dirty="0">
                <a:cs typeface="Calibri"/>
              </a:rPr>
              <a:t>lon</a:t>
            </a:r>
            <a:r>
              <a:rPr lang="en-AU" sz="2800" spc="-25" dirty="0">
                <a:cs typeface="Calibri"/>
              </a:rPr>
              <a:t>g</a:t>
            </a:r>
            <a:r>
              <a:rPr lang="en-AU" sz="2800" spc="-10" dirty="0">
                <a:cs typeface="Calibri"/>
              </a:rPr>
              <a:t>e</a:t>
            </a:r>
            <a:r>
              <a:rPr lang="en-AU" sz="2800" spc="-290" dirty="0">
                <a:cs typeface="Calibri"/>
              </a:rPr>
              <a:t>r</a:t>
            </a:r>
            <a:r>
              <a:rPr lang="en-AU" sz="2800" dirty="0">
                <a:cs typeface="Calibri"/>
              </a:rPr>
              <a:t>.</a:t>
            </a:r>
          </a:p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298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-10" noProof="0" dirty="0" smtClean="0"/>
              <a:t>D</a:t>
            </a:r>
            <a:r>
              <a:rPr lang="en-AU" spc="35" noProof="0" dirty="0" smtClean="0"/>
              <a:t>a</a:t>
            </a:r>
            <a:r>
              <a:rPr lang="en-AU" noProof="0" dirty="0" smtClean="0"/>
              <a:t>t</a:t>
            </a:r>
            <a:r>
              <a:rPr lang="en-AU" spc="-5" noProof="0" dirty="0" smtClean="0"/>
              <a:t>a</a:t>
            </a:r>
            <a:r>
              <a:rPr lang="en-AU" spc="-100" noProof="0" dirty="0" smtClean="0"/>
              <a:t> </a:t>
            </a:r>
            <a:r>
              <a:rPr lang="en-AU" spc="-5" noProof="0" dirty="0" smtClean="0"/>
              <a:t>Sc</a:t>
            </a:r>
            <a:r>
              <a:rPr lang="en-AU" spc="-30" noProof="0" dirty="0" smtClean="0"/>
              <a:t>ie</a:t>
            </a:r>
            <a:r>
              <a:rPr lang="en-AU" spc="-20" noProof="0" dirty="0" smtClean="0"/>
              <a:t>n</a:t>
            </a:r>
            <a:r>
              <a:rPr lang="en-AU" spc="-5" noProof="0" dirty="0" smtClean="0"/>
              <a:t>ce</a:t>
            </a:r>
            <a:endParaRPr lang="en-AU" spc="-5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100" spc="30" noProof="0" dirty="0">
                <a:latin typeface="Calibri"/>
                <a:cs typeface="Calibri"/>
              </a:rPr>
              <a:t>N</a:t>
            </a:r>
            <a:r>
              <a:rPr lang="en-AU" sz="2100" spc="-55" noProof="0" dirty="0">
                <a:latin typeface="Calibri"/>
                <a:cs typeface="Calibri"/>
              </a:rPr>
              <a:t>e</a:t>
            </a:r>
            <a:r>
              <a:rPr lang="en-AU" sz="2100" spc="-5" noProof="0" dirty="0">
                <a:latin typeface="Calibri"/>
                <a:cs typeface="Calibri"/>
              </a:rPr>
              <a:t>w</a:t>
            </a:r>
            <a:r>
              <a:rPr lang="en-AU" sz="2100" spc="25" noProof="0" dirty="0">
                <a:latin typeface="Calibri"/>
                <a:cs typeface="Calibri"/>
              </a:rPr>
              <a:t> 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spc="-5" noProof="0" dirty="0">
                <a:latin typeface="Calibri"/>
                <a:cs typeface="Calibri"/>
              </a:rPr>
              <a:t>pp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spc="-10" noProof="0" dirty="0">
                <a:latin typeface="Calibri"/>
                <a:cs typeface="Calibri"/>
              </a:rPr>
              <a:t>oa</a:t>
            </a:r>
            <a:r>
              <a:rPr lang="en-AU" sz="2100" spc="10" noProof="0" dirty="0">
                <a:latin typeface="Calibri"/>
                <a:cs typeface="Calibri"/>
              </a:rPr>
              <a:t>c</a:t>
            </a:r>
            <a:r>
              <a:rPr lang="en-AU" sz="2100" noProof="0" dirty="0">
                <a:latin typeface="Calibri"/>
                <a:cs typeface="Calibri"/>
              </a:rPr>
              <a:t>h</a:t>
            </a:r>
            <a:r>
              <a:rPr lang="en-AU" sz="2100" spc="-80" noProof="0" dirty="0">
                <a:latin typeface="Calibri"/>
                <a:cs typeface="Calibri"/>
              </a:rPr>
              <a:t> </a:t>
            </a:r>
            <a:r>
              <a:rPr lang="en-AU" sz="2100" spc="-5" noProof="0" dirty="0">
                <a:latin typeface="Calibri"/>
                <a:cs typeface="Calibri"/>
              </a:rPr>
              <a:t>t</a:t>
            </a:r>
            <a:r>
              <a:rPr lang="en-AU" sz="2100" noProof="0" dirty="0">
                <a:latin typeface="Calibri"/>
                <a:cs typeface="Calibri"/>
              </a:rPr>
              <a:t>o</a:t>
            </a:r>
            <a:r>
              <a:rPr lang="en-AU" sz="2100" spc="15" noProof="0" dirty="0">
                <a:latin typeface="Calibri"/>
                <a:cs typeface="Calibri"/>
              </a:rPr>
              <a:t> </a:t>
            </a:r>
            <a:r>
              <a:rPr lang="en-AU" sz="2100" spc="-5" noProof="0" dirty="0">
                <a:latin typeface="Calibri"/>
                <a:cs typeface="Calibri"/>
              </a:rPr>
              <a:t>d</a:t>
            </a:r>
            <a:r>
              <a:rPr lang="en-AU" sz="2100" noProof="0" dirty="0">
                <a:latin typeface="Calibri"/>
                <a:cs typeface="Calibri"/>
              </a:rPr>
              <a:t>o</a:t>
            </a:r>
            <a:r>
              <a:rPr lang="en-AU" sz="2100" spc="15" noProof="0" dirty="0">
                <a:latin typeface="Calibri"/>
                <a:cs typeface="Calibri"/>
              </a:rPr>
              <a:t> </a:t>
            </a:r>
            <a:r>
              <a:rPr lang="en-AU" sz="2100" spc="-25" noProof="0" dirty="0">
                <a:latin typeface="Calibri"/>
                <a:cs typeface="Calibri"/>
              </a:rPr>
              <a:t>s</a:t>
            </a:r>
            <a:r>
              <a:rPr lang="en-AU" sz="2100" noProof="0" dirty="0">
                <a:latin typeface="Calibri"/>
                <a:cs typeface="Calibri"/>
              </a:rPr>
              <a:t>c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5" noProof="0" dirty="0">
                <a:latin typeface="Calibri"/>
                <a:cs typeface="Calibri"/>
              </a:rPr>
              <a:t>n</a:t>
            </a:r>
            <a:r>
              <a:rPr lang="en-AU" sz="2100" noProof="0" dirty="0">
                <a:latin typeface="Calibri"/>
                <a:cs typeface="Calibri"/>
              </a:rPr>
              <a:t>c</a:t>
            </a:r>
            <a:r>
              <a:rPr lang="en-AU" sz="2100" spc="-5" noProof="0" dirty="0">
                <a:latin typeface="Calibri"/>
                <a:cs typeface="Calibri"/>
              </a:rPr>
              <a:t>e</a:t>
            </a:r>
            <a:endParaRPr lang="en-AU" sz="2100" noProof="0" dirty="0">
              <a:latin typeface="Calibri"/>
              <a:cs typeface="Calibri"/>
            </a:endParaRP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30" noProof="0" dirty="0">
                <a:latin typeface="Calibri"/>
                <a:cs typeface="Calibri"/>
              </a:rPr>
              <a:t>S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ep</a:t>
            </a:r>
            <a:r>
              <a:rPr lang="en-AU" spc="45" noProof="0" dirty="0">
                <a:latin typeface="Calibri"/>
                <a:cs typeface="Calibri"/>
              </a:rPr>
              <a:t> </a:t>
            </a:r>
            <a:r>
              <a:rPr lang="en-AU" spc="-20" noProof="0" dirty="0">
                <a:latin typeface="Calibri"/>
                <a:cs typeface="Calibri"/>
              </a:rPr>
              <a:t>1</a:t>
            </a:r>
            <a:r>
              <a:rPr lang="en-AU" spc="-5" noProof="0" dirty="0">
                <a:latin typeface="Calibri"/>
                <a:cs typeface="Calibri"/>
              </a:rPr>
              <a:t>:</a:t>
            </a:r>
            <a:r>
              <a:rPr lang="en-AU" spc="10" noProof="0" dirty="0">
                <a:latin typeface="Calibri"/>
                <a:cs typeface="Calibri"/>
              </a:rPr>
              <a:t> </a:t>
            </a:r>
            <a:r>
              <a:rPr lang="en-AU" spc="40" noProof="0" dirty="0">
                <a:latin typeface="Calibri"/>
                <a:cs typeface="Calibri"/>
              </a:rPr>
              <a:t>C</a:t>
            </a:r>
            <a:r>
              <a:rPr lang="en-AU" spc="-50" noProof="0" dirty="0">
                <a:latin typeface="Calibri"/>
                <a:cs typeface="Calibri"/>
              </a:rPr>
              <a:t>o</a:t>
            </a:r>
            <a:r>
              <a:rPr lang="en-AU" spc="-15" noProof="0" dirty="0">
                <a:latin typeface="Calibri"/>
                <a:cs typeface="Calibri"/>
              </a:rPr>
              <a:t>ll</a:t>
            </a:r>
            <a:r>
              <a:rPr lang="en-AU" noProof="0" dirty="0">
                <a:latin typeface="Calibri"/>
                <a:cs typeface="Calibri"/>
              </a:rPr>
              <a:t>e</a:t>
            </a:r>
            <a:r>
              <a:rPr lang="en-AU" spc="25" noProof="0" dirty="0">
                <a:latin typeface="Calibri"/>
                <a:cs typeface="Calibri"/>
              </a:rPr>
              <a:t>c</a:t>
            </a:r>
            <a:r>
              <a:rPr lang="en-AU" noProof="0" dirty="0">
                <a:latin typeface="Calibri"/>
                <a:cs typeface="Calibri"/>
              </a:rPr>
              <a:t>t</a:t>
            </a:r>
            <a:r>
              <a:rPr lang="en-AU" spc="-10" noProof="0" dirty="0">
                <a:latin typeface="Calibri"/>
                <a:cs typeface="Calibri"/>
              </a:rPr>
              <a:t> </a:t>
            </a:r>
            <a:r>
              <a:rPr lang="en-AU" spc="-50" noProof="0" dirty="0">
                <a:latin typeface="Calibri"/>
                <a:cs typeface="Calibri"/>
              </a:rPr>
              <a:t>d</a:t>
            </a:r>
            <a:r>
              <a:rPr lang="en-AU" spc="35" noProof="0" dirty="0">
                <a:latin typeface="Calibri"/>
                <a:cs typeface="Calibri"/>
              </a:rPr>
              <a:t>a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a</a:t>
            </a: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30" noProof="0" dirty="0">
                <a:latin typeface="Calibri"/>
                <a:cs typeface="Calibri"/>
              </a:rPr>
              <a:t>S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ep</a:t>
            </a:r>
            <a:r>
              <a:rPr lang="en-AU" spc="45" noProof="0" dirty="0">
                <a:latin typeface="Calibri"/>
                <a:cs typeface="Calibri"/>
              </a:rPr>
              <a:t> </a:t>
            </a:r>
            <a:r>
              <a:rPr lang="en-AU" spc="-20" noProof="0" dirty="0">
                <a:latin typeface="Calibri"/>
                <a:cs typeface="Calibri"/>
              </a:rPr>
              <a:t>2</a:t>
            </a:r>
            <a:r>
              <a:rPr lang="en-AU" spc="-5" noProof="0" dirty="0">
                <a:latin typeface="Calibri"/>
                <a:cs typeface="Calibri"/>
              </a:rPr>
              <a:t>:</a:t>
            </a:r>
            <a:r>
              <a:rPr lang="en-AU" spc="10" noProof="0" dirty="0">
                <a:latin typeface="Calibri"/>
                <a:cs typeface="Calibri"/>
              </a:rPr>
              <a:t> </a:t>
            </a:r>
            <a:r>
              <a:rPr lang="en-AU" spc="-45" noProof="0" dirty="0">
                <a:latin typeface="Calibri"/>
                <a:cs typeface="Calibri"/>
              </a:rPr>
              <a:t>G</a:t>
            </a:r>
            <a:r>
              <a:rPr lang="en-AU" spc="-5" noProof="0" dirty="0">
                <a:latin typeface="Calibri"/>
                <a:cs typeface="Calibri"/>
              </a:rPr>
              <a:t>e</a:t>
            </a:r>
            <a:r>
              <a:rPr lang="en-AU" spc="-50" noProof="0" dirty="0">
                <a:latin typeface="Calibri"/>
                <a:cs typeface="Calibri"/>
              </a:rPr>
              <a:t>n</a:t>
            </a:r>
            <a:r>
              <a:rPr lang="en-AU" spc="-5" noProof="0" dirty="0">
                <a:latin typeface="Calibri"/>
                <a:cs typeface="Calibri"/>
              </a:rPr>
              <a:t>e</a:t>
            </a:r>
            <a:r>
              <a:rPr lang="en-AU" spc="-35" noProof="0" dirty="0">
                <a:latin typeface="Calibri"/>
                <a:cs typeface="Calibri"/>
              </a:rPr>
              <a:t>r</a:t>
            </a:r>
            <a:r>
              <a:rPr lang="en-AU" spc="35" noProof="0" dirty="0">
                <a:latin typeface="Calibri"/>
                <a:cs typeface="Calibri"/>
              </a:rPr>
              <a:t>a</a:t>
            </a:r>
            <a:r>
              <a:rPr lang="en-AU" spc="-5" noProof="0" dirty="0">
                <a:latin typeface="Calibri"/>
                <a:cs typeface="Calibri"/>
              </a:rPr>
              <a:t>te </a:t>
            </a:r>
            <a:r>
              <a:rPr lang="en-AU" spc="-30" noProof="0" dirty="0">
                <a:latin typeface="Calibri"/>
                <a:cs typeface="Calibri"/>
              </a:rPr>
              <a:t>H</a:t>
            </a:r>
            <a:r>
              <a:rPr lang="en-AU" spc="-25" noProof="0" dirty="0">
                <a:latin typeface="Calibri"/>
                <a:cs typeface="Calibri"/>
              </a:rPr>
              <a:t>y</a:t>
            </a:r>
            <a:r>
              <a:rPr lang="en-AU" spc="-50" noProof="0" dirty="0">
                <a:latin typeface="Calibri"/>
                <a:cs typeface="Calibri"/>
              </a:rPr>
              <a:t>po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50" noProof="0" dirty="0">
                <a:latin typeface="Calibri"/>
                <a:cs typeface="Calibri"/>
              </a:rPr>
              <a:t>h</a:t>
            </a:r>
            <a:r>
              <a:rPr lang="en-AU" spc="-5" noProof="0" dirty="0">
                <a:latin typeface="Calibri"/>
                <a:cs typeface="Calibri"/>
              </a:rPr>
              <a:t>ese</a:t>
            </a:r>
            <a:r>
              <a:rPr lang="en-AU" noProof="0" dirty="0">
                <a:latin typeface="Calibri"/>
                <a:cs typeface="Calibri"/>
              </a:rPr>
              <a:t>s</a:t>
            </a:r>
          </a:p>
          <a:p>
            <a:pPr marL="533400" lvl="1" indent="-177800">
              <a:spcBef>
                <a:spcPts val="1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30" noProof="0" dirty="0">
                <a:latin typeface="Calibri"/>
                <a:cs typeface="Calibri"/>
              </a:rPr>
              <a:t>S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ep</a:t>
            </a:r>
            <a:r>
              <a:rPr lang="en-AU" spc="45" noProof="0" dirty="0">
                <a:latin typeface="Calibri"/>
                <a:cs typeface="Calibri"/>
              </a:rPr>
              <a:t> </a:t>
            </a:r>
            <a:r>
              <a:rPr lang="en-AU" spc="-20" noProof="0" dirty="0">
                <a:latin typeface="Calibri"/>
                <a:cs typeface="Calibri"/>
              </a:rPr>
              <a:t>3</a:t>
            </a:r>
            <a:r>
              <a:rPr lang="en-AU" spc="-5" noProof="0" dirty="0">
                <a:latin typeface="Calibri"/>
                <a:cs typeface="Calibri"/>
              </a:rPr>
              <a:t>:</a:t>
            </a:r>
            <a:r>
              <a:rPr lang="en-AU" spc="10" noProof="0" dirty="0">
                <a:latin typeface="Calibri"/>
                <a:cs typeface="Calibri"/>
              </a:rPr>
              <a:t> </a:t>
            </a:r>
            <a:r>
              <a:rPr lang="en-AU" spc="-125" noProof="0" dirty="0">
                <a:latin typeface="Calibri"/>
                <a:cs typeface="Calibri"/>
              </a:rPr>
              <a:t>V</a:t>
            </a:r>
            <a:r>
              <a:rPr lang="en-AU" spc="35" noProof="0" dirty="0">
                <a:latin typeface="Calibri"/>
                <a:cs typeface="Calibri"/>
              </a:rPr>
              <a:t>a</a:t>
            </a:r>
            <a:r>
              <a:rPr lang="en-AU" spc="-15" noProof="0" dirty="0">
                <a:latin typeface="Calibri"/>
                <a:cs typeface="Calibri"/>
              </a:rPr>
              <a:t>li</a:t>
            </a:r>
            <a:r>
              <a:rPr lang="en-AU" spc="-50" noProof="0" dirty="0">
                <a:latin typeface="Calibri"/>
                <a:cs typeface="Calibri"/>
              </a:rPr>
              <a:t>d</a:t>
            </a:r>
            <a:r>
              <a:rPr lang="en-AU" spc="35" noProof="0" dirty="0">
                <a:latin typeface="Calibri"/>
                <a:cs typeface="Calibri"/>
              </a:rPr>
              <a:t>a</a:t>
            </a:r>
            <a:r>
              <a:rPr lang="en-AU" spc="-5" noProof="0" dirty="0">
                <a:latin typeface="Calibri"/>
                <a:cs typeface="Calibri"/>
              </a:rPr>
              <a:t>te </a:t>
            </a:r>
            <a:r>
              <a:rPr lang="en-AU" spc="-30" noProof="0" dirty="0">
                <a:latin typeface="Calibri"/>
                <a:cs typeface="Calibri"/>
              </a:rPr>
              <a:t>H</a:t>
            </a:r>
            <a:r>
              <a:rPr lang="en-AU" spc="-25" noProof="0" dirty="0">
                <a:latin typeface="Calibri"/>
                <a:cs typeface="Calibri"/>
              </a:rPr>
              <a:t>y</a:t>
            </a:r>
            <a:r>
              <a:rPr lang="en-AU" spc="-50" noProof="0" dirty="0">
                <a:latin typeface="Calibri"/>
                <a:cs typeface="Calibri"/>
              </a:rPr>
              <a:t>po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50" noProof="0" dirty="0">
                <a:latin typeface="Calibri"/>
                <a:cs typeface="Calibri"/>
              </a:rPr>
              <a:t>h</a:t>
            </a:r>
            <a:r>
              <a:rPr lang="en-AU" spc="-5" noProof="0" dirty="0">
                <a:latin typeface="Calibri"/>
                <a:cs typeface="Calibri"/>
              </a:rPr>
              <a:t>ese</a:t>
            </a:r>
            <a:r>
              <a:rPr lang="en-AU" noProof="0" dirty="0">
                <a:latin typeface="Calibri"/>
                <a:cs typeface="Calibri"/>
              </a:rPr>
              <a:t>s</a:t>
            </a:r>
          </a:p>
          <a:p>
            <a:pPr marL="533400" lvl="1" indent="-177800">
              <a:spcBef>
                <a:spcPts val="24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30" noProof="0" dirty="0">
                <a:latin typeface="Calibri"/>
                <a:cs typeface="Calibri"/>
              </a:rPr>
              <a:t>S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e</a:t>
            </a:r>
            <a:r>
              <a:rPr lang="en-AU" spc="-45" noProof="0" dirty="0">
                <a:latin typeface="Calibri"/>
                <a:cs typeface="Calibri"/>
              </a:rPr>
              <a:t>p</a:t>
            </a:r>
            <a:r>
              <a:rPr lang="en-AU" spc="-20" noProof="0" dirty="0">
                <a:latin typeface="Calibri"/>
                <a:cs typeface="Calibri"/>
              </a:rPr>
              <a:t>4</a:t>
            </a:r>
            <a:r>
              <a:rPr lang="en-AU" spc="-5" noProof="0" dirty="0">
                <a:latin typeface="Calibri"/>
                <a:cs typeface="Calibri"/>
              </a:rPr>
              <a:t>:</a:t>
            </a:r>
            <a:r>
              <a:rPr lang="en-AU" spc="110" noProof="0" dirty="0">
                <a:latin typeface="Calibri"/>
                <a:cs typeface="Calibri"/>
              </a:rPr>
              <a:t> </a:t>
            </a:r>
            <a:r>
              <a:rPr lang="en-AU" spc="-50" noProof="0" dirty="0">
                <a:latin typeface="Calibri"/>
                <a:cs typeface="Calibri"/>
              </a:rPr>
              <a:t>(</a:t>
            </a:r>
            <a:r>
              <a:rPr lang="en-AU" spc="-40" noProof="0" dirty="0" err="1">
                <a:latin typeface="Calibri"/>
                <a:cs typeface="Calibri"/>
              </a:rPr>
              <a:t>G</a:t>
            </a:r>
            <a:r>
              <a:rPr lang="en-AU" spc="-50" noProof="0" dirty="0" err="1">
                <a:latin typeface="Calibri"/>
                <a:cs typeface="Calibri"/>
              </a:rPr>
              <a:t>o</a:t>
            </a:r>
            <a:r>
              <a:rPr lang="en-AU" spc="-5" noProof="0" dirty="0" err="1">
                <a:latin typeface="Calibri"/>
                <a:cs typeface="Calibri"/>
              </a:rPr>
              <a:t>t</a:t>
            </a:r>
            <a:r>
              <a:rPr lang="en-AU" noProof="0" dirty="0" err="1">
                <a:latin typeface="Calibri"/>
                <a:cs typeface="Calibri"/>
              </a:rPr>
              <a:t>o</a:t>
            </a:r>
            <a:r>
              <a:rPr lang="en-AU" spc="140" noProof="0" dirty="0">
                <a:latin typeface="Calibri"/>
                <a:cs typeface="Calibri"/>
              </a:rPr>
              <a:t> </a:t>
            </a:r>
            <a:r>
              <a:rPr lang="en-AU" spc="-30" noProof="0" dirty="0">
                <a:latin typeface="Calibri"/>
                <a:cs typeface="Calibri"/>
              </a:rPr>
              <a:t>S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ep</a:t>
            </a:r>
            <a:r>
              <a:rPr lang="en-AU" spc="-55" noProof="0" dirty="0">
                <a:latin typeface="Calibri"/>
                <a:cs typeface="Calibri"/>
              </a:rPr>
              <a:t> </a:t>
            </a:r>
            <a:r>
              <a:rPr lang="en-AU" spc="-5" noProof="0" dirty="0">
                <a:latin typeface="Calibri"/>
                <a:cs typeface="Calibri"/>
              </a:rPr>
              <a:t>1</a:t>
            </a:r>
            <a:r>
              <a:rPr lang="en-AU" spc="-20" noProof="0" dirty="0">
                <a:latin typeface="Calibri"/>
                <a:cs typeface="Calibri"/>
              </a:rPr>
              <a:t> </a:t>
            </a:r>
            <a:r>
              <a:rPr lang="en-AU" spc="-50" noProof="0" dirty="0">
                <a:latin typeface="Calibri"/>
                <a:cs typeface="Calibri"/>
              </a:rPr>
              <a:t>o</a:t>
            </a:r>
            <a:r>
              <a:rPr lang="en-AU" spc="-5" noProof="0" dirty="0">
                <a:latin typeface="Calibri"/>
                <a:cs typeface="Calibri"/>
              </a:rPr>
              <a:t>r</a:t>
            </a:r>
            <a:r>
              <a:rPr lang="en-AU" spc="65" noProof="0" dirty="0">
                <a:latin typeface="Calibri"/>
                <a:cs typeface="Calibri"/>
              </a:rPr>
              <a:t> </a:t>
            </a:r>
            <a:r>
              <a:rPr lang="en-AU" spc="-20" noProof="0" dirty="0">
                <a:latin typeface="Calibri"/>
                <a:cs typeface="Calibri"/>
              </a:rPr>
              <a:t>2</a:t>
            </a:r>
            <a:r>
              <a:rPr lang="en-AU" noProof="0" dirty="0">
                <a:latin typeface="Calibri"/>
                <a:cs typeface="Calibri"/>
              </a:rPr>
              <a:t>)</a:t>
            </a:r>
          </a:p>
          <a:p>
            <a:pPr lvl="1">
              <a:spcBef>
                <a:spcPts val="25"/>
              </a:spcBef>
              <a:buFont typeface="Arial"/>
              <a:buChar char="•"/>
            </a:pPr>
            <a:endParaRPr lang="en-AU" sz="2100" noProof="0" dirty="0">
              <a:latin typeface="Times New Roman"/>
              <a:cs typeface="Times New Roman"/>
            </a:endParaRPr>
          </a:p>
          <a:p>
            <a:pPr marL="190500" indent="-177800">
              <a:buFont typeface="Arial"/>
              <a:buChar char="•"/>
              <a:tabLst>
                <a:tab pos="190500" algn="l"/>
              </a:tabLst>
            </a:pPr>
            <a:r>
              <a:rPr lang="en-AU" sz="2100" spc="30" noProof="0" dirty="0">
                <a:latin typeface="Calibri"/>
                <a:cs typeface="Calibri"/>
              </a:rPr>
              <a:t>W</a:t>
            </a:r>
            <a:r>
              <a:rPr lang="en-AU" sz="2100" spc="-5" noProof="0" dirty="0">
                <a:latin typeface="Calibri"/>
                <a:cs typeface="Calibri"/>
              </a:rPr>
              <a:t>hy</a:t>
            </a:r>
            <a:r>
              <a:rPr lang="en-AU" sz="2100" spc="-130" noProof="0" dirty="0">
                <a:latin typeface="Calibri"/>
                <a:cs typeface="Calibri"/>
              </a:rPr>
              <a:t> 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noProof="0" dirty="0">
                <a:latin typeface="Calibri"/>
                <a:cs typeface="Calibri"/>
              </a:rPr>
              <a:t>s </a:t>
            </a:r>
            <a:r>
              <a:rPr lang="en-AU" sz="2100" spc="-5" noProof="0" dirty="0">
                <a:latin typeface="Calibri"/>
                <a:cs typeface="Calibri"/>
              </a:rPr>
              <a:t>th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noProof="0" dirty="0">
                <a:latin typeface="Calibri"/>
                <a:cs typeface="Calibri"/>
              </a:rPr>
              <a:t>s a</a:t>
            </a:r>
            <a:r>
              <a:rPr lang="en-AU" sz="2100" spc="15" noProof="0" dirty="0">
                <a:latin typeface="Calibri"/>
                <a:cs typeface="Calibri"/>
              </a:rPr>
              <a:t> </a:t>
            </a:r>
            <a:r>
              <a:rPr lang="en-AU" sz="2100" noProof="0" dirty="0">
                <a:latin typeface="Calibri"/>
                <a:cs typeface="Calibri"/>
              </a:rPr>
              <a:t>g</a:t>
            </a:r>
            <a:r>
              <a:rPr lang="en-AU" sz="2100" spc="-10" noProof="0" dirty="0">
                <a:latin typeface="Calibri"/>
                <a:cs typeface="Calibri"/>
              </a:rPr>
              <a:t>oo</a:t>
            </a:r>
            <a:r>
              <a:rPr lang="en-AU" sz="2100" noProof="0" dirty="0">
                <a:latin typeface="Calibri"/>
                <a:cs typeface="Calibri"/>
              </a:rPr>
              <a:t>d</a:t>
            </a:r>
            <a:r>
              <a:rPr lang="en-AU" sz="2100" spc="20" noProof="0" dirty="0">
                <a:latin typeface="Calibri"/>
                <a:cs typeface="Calibri"/>
              </a:rPr>
              <a:t> 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spc="-5" noProof="0" dirty="0">
                <a:latin typeface="Calibri"/>
                <a:cs typeface="Calibri"/>
              </a:rPr>
              <a:t>pp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spc="-10" noProof="0" dirty="0">
                <a:latin typeface="Calibri"/>
                <a:cs typeface="Calibri"/>
              </a:rPr>
              <a:t>oa</a:t>
            </a:r>
            <a:r>
              <a:rPr lang="en-AU" sz="2100" spc="10" noProof="0" dirty="0">
                <a:latin typeface="Calibri"/>
                <a:cs typeface="Calibri"/>
              </a:rPr>
              <a:t>c</a:t>
            </a:r>
            <a:r>
              <a:rPr lang="en-AU" sz="2100" spc="-5" noProof="0" dirty="0">
                <a:latin typeface="Calibri"/>
                <a:cs typeface="Calibri"/>
              </a:rPr>
              <a:t>h</a:t>
            </a:r>
            <a:r>
              <a:rPr lang="en-AU" sz="2100" noProof="0" dirty="0">
                <a:latin typeface="Calibri"/>
                <a:cs typeface="Calibri"/>
              </a:rPr>
              <a:t>?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50" noProof="0" dirty="0">
                <a:latin typeface="Calibri"/>
                <a:cs typeface="Calibri"/>
              </a:rPr>
              <a:t>Au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50" noProof="0" dirty="0">
                <a:latin typeface="Calibri"/>
                <a:cs typeface="Calibri"/>
              </a:rPr>
              <a:t>o</a:t>
            </a:r>
            <a:r>
              <a:rPr lang="en-AU" spc="-45" noProof="0" dirty="0">
                <a:latin typeface="Calibri"/>
                <a:cs typeface="Calibri"/>
              </a:rPr>
              <a:t>m</a:t>
            </a:r>
            <a:r>
              <a:rPr lang="en-AU" spc="35" noProof="0" dirty="0">
                <a:latin typeface="Calibri"/>
                <a:cs typeface="Calibri"/>
              </a:rPr>
              <a:t>a</a:t>
            </a:r>
            <a:r>
              <a:rPr lang="en-AU" spc="-5" noProof="0" dirty="0">
                <a:latin typeface="Calibri"/>
                <a:cs typeface="Calibri"/>
              </a:rPr>
              <a:t>te</a:t>
            </a:r>
            <a:r>
              <a:rPr lang="en-AU" spc="-45" noProof="0" dirty="0">
                <a:latin typeface="Calibri"/>
                <a:cs typeface="Calibri"/>
              </a:rPr>
              <a:t>d</a:t>
            </a:r>
            <a:r>
              <a:rPr lang="en-AU" spc="-5" noProof="0" dirty="0">
                <a:latin typeface="Calibri"/>
                <a:cs typeface="Calibri"/>
              </a:rPr>
              <a:t>:</a:t>
            </a:r>
            <a:r>
              <a:rPr lang="en-AU" spc="110" noProof="0" dirty="0">
                <a:latin typeface="Calibri"/>
                <a:cs typeface="Calibri"/>
              </a:rPr>
              <a:t> </a:t>
            </a:r>
            <a:r>
              <a:rPr lang="en-AU" spc="-50" noProof="0" dirty="0">
                <a:latin typeface="Calibri"/>
                <a:cs typeface="Calibri"/>
              </a:rPr>
              <a:t>n</a:t>
            </a:r>
            <a:r>
              <a:rPr lang="en-AU" noProof="0" dirty="0">
                <a:latin typeface="Calibri"/>
                <a:cs typeface="Calibri"/>
              </a:rPr>
              <a:t>o</a:t>
            </a:r>
            <a:r>
              <a:rPr lang="en-AU" spc="140" noProof="0" dirty="0">
                <a:latin typeface="Calibri"/>
                <a:cs typeface="Calibri"/>
              </a:rPr>
              <a:t> 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50" noProof="0" dirty="0">
                <a:latin typeface="Calibri"/>
                <a:cs typeface="Calibri"/>
              </a:rPr>
              <a:t>h</a:t>
            </a:r>
            <a:r>
              <a:rPr lang="en-AU" spc="-15" noProof="0" dirty="0">
                <a:latin typeface="Calibri"/>
                <a:cs typeface="Calibri"/>
              </a:rPr>
              <a:t>i</a:t>
            </a:r>
            <a:r>
              <a:rPr lang="en-AU" spc="-50" noProof="0" dirty="0">
                <a:latin typeface="Calibri"/>
                <a:cs typeface="Calibri"/>
              </a:rPr>
              <a:t>n</a:t>
            </a:r>
            <a:r>
              <a:rPr lang="en-AU" spc="-25" noProof="0" dirty="0">
                <a:latin typeface="Calibri"/>
                <a:cs typeface="Calibri"/>
              </a:rPr>
              <a:t>k</a:t>
            </a:r>
            <a:r>
              <a:rPr lang="en-AU" spc="-15" noProof="0" dirty="0">
                <a:latin typeface="Calibri"/>
                <a:cs typeface="Calibri"/>
              </a:rPr>
              <a:t>i</a:t>
            </a:r>
            <a:r>
              <a:rPr lang="en-AU" spc="-50" noProof="0" dirty="0">
                <a:latin typeface="Calibri"/>
                <a:cs typeface="Calibri"/>
              </a:rPr>
              <a:t>n</a:t>
            </a:r>
            <a:r>
              <a:rPr lang="en-AU" spc="-55" noProof="0" dirty="0">
                <a:latin typeface="Calibri"/>
                <a:cs typeface="Calibri"/>
              </a:rPr>
              <a:t>g</a:t>
            </a:r>
            <a:r>
              <a:rPr lang="en-AU" spc="-5" noProof="0" dirty="0">
                <a:latin typeface="Calibri"/>
                <a:cs typeface="Calibri"/>
              </a:rPr>
              <a:t>,</a:t>
            </a:r>
            <a:r>
              <a:rPr lang="en-AU" noProof="0" dirty="0">
                <a:latin typeface="Calibri"/>
                <a:cs typeface="Calibri"/>
              </a:rPr>
              <a:t> </a:t>
            </a:r>
            <a:r>
              <a:rPr lang="en-AU" spc="-165" noProof="0" dirty="0">
                <a:latin typeface="Calibri"/>
                <a:cs typeface="Calibri"/>
              </a:rPr>
              <a:t> </a:t>
            </a:r>
            <a:r>
              <a:rPr lang="en-AU" spc="-15" noProof="0" dirty="0">
                <a:latin typeface="Calibri"/>
                <a:cs typeface="Calibri"/>
              </a:rPr>
              <a:t>l</a:t>
            </a:r>
            <a:r>
              <a:rPr lang="en-AU" spc="-5" noProof="0" dirty="0">
                <a:latin typeface="Calibri"/>
                <a:cs typeface="Calibri"/>
              </a:rPr>
              <a:t>es</a:t>
            </a:r>
            <a:r>
              <a:rPr lang="en-AU" noProof="0" dirty="0">
                <a:latin typeface="Calibri"/>
                <a:cs typeface="Calibri"/>
              </a:rPr>
              <a:t>s</a:t>
            </a:r>
            <a:r>
              <a:rPr lang="en-AU" spc="-15" noProof="0" dirty="0">
                <a:latin typeface="Calibri"/>
                <a:cs typeface="Calibri"/>
              </a:rPr>
              <a:t> </a:t>
            </a:r>
            <a:r>
              <a:rPr lang="en-AU" spc="-5" noProof="0" dirty="0">
                <a:latin typeface="Calibri"/>
                <a:cs typeface="Calibri"/>
              </a:rPr>
              <a:t>e</a:t>
            </a:r>
            <a:r>
              <a:rPr lang="en-AU" spc="-35" noProof="0" dirty="0">
                <a:latin typeface="Calibri"/>
                <a:cs typeface="Calibri"/>
              </a:rPr>
              <a:t>rr</a:t>
            </a:r>
            <a:r>
              <a:rPr lang="en-AU" spc="-50" noProof="0" dirty="0">
                <a:latin typeface="Calibri"/>
                <a:cs typeface="Calibri"/>
              </a:rPr>
              <a:t>o</a:t>
            </a:r>
            <a:r>
              <a:rPr lang="en-AU" spc="-5" noProof="0" dirty="0">
                <a:latin typeface="Calibri"/>
                <a:cs typeface="Calibri"/>
              </a:rPr>
              <a:t>r</a:t>
            </a:r>
            <a:endParaRPr lang="en-AU" noProof="0" dirty="0">
              <a:latin typeface="Calibri"/>
              <a:cs typeface="Calibri"/>
            </a:endParaRPr>
          </a:p>
          <a:p>
            <a:pPr marL="190500" indent="-177800">
              <a:spcBef>
                <a:spcPts val="54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100" spc="30" noProof="0" dirty="0">
                <a:latin typeface="Calibri"/>
                <a:cs typeface="Calibri"/>
              </a:rPr>
              <a:t>W</a:t>
            </a:r>
            <a:r>
              <a:rPr lang="en-AU" sz="2100" spc="-5" noProof="0" dirty="0">
                <a:latin typeface="Calibri"/>
                <a:cs typeface="Calibri"/>
              </a:rPr>
              <a:t>hy</a:t>
            </a:r>
            <a:r>
              <a:rPr lang="en-AU" sz="2100" spc="-130" noProof="0" dirty="0">
                <a:latin typeface="Calibri"/>
                <a:cs typeface="Calibri"/>
              </a:rPr>
              <a:t> 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noProof="0" dirty="0">
                <a:latin typeface="Calibri"/>
                <a:cs typeface="Calibri"/>
              </a:rPr>
              <a:t>s </a:t>
            </a:r>
            <a:r>
              <a:rPr lang="en-AU" sz="2100" spc="-5" noProof="0" dirty="0">
                <a:latin typeface="Calibri"/>
                <a:cs typeface="Calibri"/>
              </a:rPr>
              <a:t>th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noProof="0" dirty="0">
                <a:latin typeface="Calibri"/>
                <a:cs typeface="Calibri"/>
              </a:rPr>
              <a:t>s a</a:t>
            </a:r>
            <a:r>
              <a:rPr lang="en-AU" sz="2100" spc="15" noProof="0" dirty="0">
                <a:latin typeface="Calibri"/>
                <a:cs typeface="Calibri"/>
              </a:rPr>
              <a:t> </a:t>
            </a:r>
            <a:r>
              <a:rPr lang="en-AU" sz="2100" spc="-5" noProof="0" dirty="0">
                <a:latin typeface="Calibri"/>
                <a:cs typeface="Calibri"/>
              </a:rPr>
              <a:t>b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noProof="0" dirty="0">
                <a:latin typeface="Calibri"/>
                <a:cs typeface="Calibri"/>
              </a:rPr>
              <a:t>d</a:t>
            </a:r>
            <a:r>
              <a:rPr lang="en-AU" sz="2100" spc="20" noProof="0" dirty="0">
                <a:latin typeface="Calibri"/>
                <a:cs typeface="Calibri"/>
              </a:rPr>
              <a:t> 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spc="-5" noProof="0" dirty="0">
                <a:latin typeface="Calibri"/>
                <a:cs typeface="Calibri"/>
              </a:rPr>
              <a:t>pp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spc="-10" noProof="0" dirty="0">
                <a:latin typeface="Calibri"/>
                <a:cs typeface="Calibri"/>
              </a:rPr>
              <a:t>oa</a:t>
            </a:r>
            <a:r>
              <a:rPr lang="en-AU" sz="2100" spc="10" noProof="0" dirty="0">
                <a:latin typeface="Calibri"/>
                <a:cs typeface="Calibri"/>
              </a:rPr>
              <a:t>c</a:t>
            </a:r>
            <a:r>
              <a:rPr lang="en-AU" sz="2100" spc="-5" noProof="0" dirty="0">
                <a:latin typeface="Calibri"/>
                <a:cs typeface="Calibri"/>
              </a:rPr>
              <a:t>h</a:t>
            </a:r>
            <a:r>
              <a:rPr lang="en-AU" sz="2100" noProof="0" dirty="0">
                <a:latin typeface="Calibri"/>
                <a:cs typeface="Calibri"/>
              </a:rPr>
              <a:t>?</a:t>
            </a:r>
          </a:p>
          <a:p>
            <a:pPr marL="533400" lvl="1" indent="-177800">
              <a:spcBef>
                <a:spcPts val="180"/>
              </a:spcBef>
              <a:buFont typeface="Arial"/>
              <a:buChar char="•"/>
              <a:tabLst>
                <a:tab pos="533400" algn="l"/>
              </a:tabLst>
            </a:pPr>
            <a:r>
              <a:rPr lang="en-AU" spc="-25" noProof="0" dirty="0">
                <a:latin typeface="Calibri"/>
                <a:cs typeface="Calibri"/>
              </a:rPr>
              <a:t>H</a:t>
            </a:r>
            <a:r>
              <a:rPr lang="en-AU" spc="-50" noProof="0" dirty="0">
                <a:latin typeface="Calibri"/>
                <a:cs typeface="Calibri"/>
              </a:rPr>
              <a:t>o</a:t>
            </a:r>
            <a:r>
              <a:rPr lang="en-AU" spc="-5" noProof="0" dirty="0">
                <a:latin typeface="Calibri"/>
                <a:cs typeface="Calibri"/>
              </a:rPr>
              <a:t>w</a:t>
            </a:r>
            <a:r>
              <a:rPr lang="en-AU" spc="105" noProof="0" dirty="0">
                <a:latin typeface="Calibri"/>
                <a:cs typeface="Calibri"/>
              </a:rPr>
              <a:t> 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noProof="0" dirty="0">
                <a:latin typeface="Calibri"/>
                <a:cs typeface="Calibri"/>
              </a:rPr>
              <a:t>o</a:t>
            </a:r>
            <a:r>
              <a:rPr lang="en-AU" spc="-60" noProof="0" dirty="0">
                <a:latin typeface="Calibri"/>
                <a:cs typeface="Calibri"/>
              </a:rPr>
              <a:t> </a:t>
            </a:r>
            <a:r>
              <a:rPr lang="en-AU" spc="-50" noProof="0" dirty="0">
                <a:latin typeface="Calibri"/>
                <a:cs typeface="Calibri"/>
              </a:rPr>
              <a:t>d</a:t>
            </a:r>
            <a:r>
              <a:rPr lang="en-AU" noProof="0" dirty="0">
                <a:latin typeface="Calibri"/>
                <a:cs typeface="Calibri"/>
              </a:rPr>
              <a:t>e</a:t>
            </a:r>
            <a:r>
              <a:rPr lang="en-AU" spc="-50" noProof="0" dirty="0">
                <a:latin typeface="Calibri"/>
                <a:cs typeface="Calibri"/>
              </a:rPr>
              <a:t>bu</a:t>
            </a:r>
            <a:r>
              <a:rPr lang="en-AU" noProof="0" dirty="0">
                <a:latin typeface="Calibri"/>
                <a:cs typeface="Calibri"/>
              </a:rPr>
              <a:t>g</a:t>
            </a:r>
            <a:r>
              <a:rPr lang="en-AU" spc="140" noProof="0" dirty="0">
                <a:latin typeface="Calibri"/>
                <a:cs typeface="Calibri"/>
              </a:rPr>
              <a:t> </a:t>
            </a:r>
            <a:r>
              <a:rPr lang="en-AU" noProof="0" dirty="0">
                <a:latin typeface="Calibri"/>
                <a:cs typeface="Calibri"/>
              </a:rPr>
              <a:t>w</a:t>
            </a:r>
            <a:r>
              <a:rPr lang="en-AU" spc="-15" noProof="0" dirty="0">
                <a:latin typeface="Calibri"/>
                <a:cs typeface="Calibri"/>
              </a:rPr>
              <a:t>i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50" noProof="0" dirty="0">
                <a:latin typeface="Calibri"/>
                <a:cs typeface="Calibri"/>
              </a:rPr>
              <a:t>hou</a:t>
            </a:r>
            <a:r>
              <a:rPr lang="en-AU" noProof="0" dirty="0">
                <a:latin typeface="Calibri"/>
                <a:cs typeface="Calibri"/>
              </a:rPr>
              <a:t>t</a:t>
            </a:r>
            <a:r>
              <a:rPr lang="en-AU" spc="185" noProof="0" dirty="0">
                <a:latin typeface="Calibri"/>
                <a:cs typeface="Calibri"/>
              </a:rPr>
              <a:t> </a:t>
            </a:r>
            <a:r>
              <a:rPr lang="en-AU" noProof="0" dirty="0">
                <a:latin typeface="Calibri"/>
                <a:cs typeface="Calibri"/>
              </a:rPr>
              <a:t>a</a:t>
            </a:r>
            <a:r>
              <a:rPr lang="en-AU" spc="30" noProof="0" dirty="0">
                <a:latin typeface="Calibri"/>
                <a:cs typeface="Calibri"/>
              </a:rPr>
              <a:t> </a:t>
            </a:r>
            <a:r>
              <a:rPr lang="en-AU" spc="-55" noProof="0" dirty="0">
                <a:latin typeface="Calibri"/>
                <a:cs typeface="Calibri"/>
              </a:rPr>
              <a:t>g</a:t>
            </a:r>
            <a:r>
              <a:rPr lang="en-AU" spc="-35" noProof="0" dirty="0">
                <a:latin typeface="Calibri"/>
                <a:cs typeface="Calibri"/>
              </a:rPr>
              <a:t>r</a:t>
            </a:r>
            <a:r>
              <a:rPr lang="en-AU" spc="-50" noProof="0" dirty="0">
                <a:latin typeface="Calibri"/>
                <a:cs typeface="Calibri"/>
              </a:rPr>
              <a:t>oun</a:t>
            </a:r>
            <a:r>
              <a:rPr lang="en-AU" noProof="0" dirty="0">
                <a:latin typeface="Calibri"/>
                <a:cs typeface="Calibri"/>
              </a:rPr>
              <a:t>d</a:t>
            </a:r>
            <a:r>
              <a:rPr lang="en-AU" spc="145" noProof="0" dirty="0">
                <a:latin typeface="Calibri"/>
                <a:cs typeface="Calibri"/>
              </a:rPr>
              <a:t> 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35" noProof="0" dirty="0">
                <a:latin typeface="Calibri"/>
                <a:cs typeface="Calibri"/>
              </a:rPr>
              <a:t>r</a:t>
            </a:r>
            <a:r>
              <a:rPr lang="en-AU" spc="-50" noProof="0" dirty="0">
                <a:latin typeface="Calibri"/>
                <a:cs typeface="Calibri"/>
              </a:rPr>
              <a:t>u</a:t>
            </a:r>
            <a:r>
              <a:rPr lang="en-AU" spc="-5" noProof="0" dirty="0">
                <a:latin typeface="Calibri"/>
                <a:cs typeface="Calibri"/>
              </a:rPr>
              <a:t>t</a:t>
            </a:r>
            <a:r>
              <a:rPr lang="en-AU" spc="-40" noProof="0" dirty="0">
                <a:latin typeface="Calibri"/>
                <a:cs typeface="Calibri"/>
              </a:rPr>
              <a:t>h</a:t>
            </a:r>
            <a:r>
              <a:rPr lang="en-AU" noProof="0" dirty="0">
                <a:latin typeface="Calibri"/>
                <a:cs typeface="Calibri"/>
              </a:rPr>
              <a:t>?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n-AU" noProof="0" dirty="0">
              <a:latin typeface="Times New Roman"/>
              <a:cs typeface="Times New Roman"/>
            </a:endParaRPr>
          </a:p>
          <a:p>
            <a:pPr marL="190500" marR="428625" indent="-177800">
              <a:lnSpc>
                <a:spcPts val="2200"/>
              </a:lnSpc>
              <a:spcBef>
                <a:spcPts val="1210"/>
              </a:spcBef>
              <a:buFont typeface="Arial"/>
              <a:buChar char="•"/>
              <a:tabLst>
                <a:tab pos="190500" algn="l"/>
              </a:tabLst>
            </a:pPr>
            <a:r>
              <a:rPr lang="en-AU" sz="2100" noProof="0" dirty="0">
                <a:latin typeface="Calibri"/>
                <a:cs typeface="Calibri"/>
              </a:rPr>
              <a:t>M</a:t>
            </a:r>
            <a:r>
              <a:rPr lang="en-AU" sz="2100" spc="-10" noProof="0" dirty="0">
                <a:latin typeface="Calibri"/>
                <a:cs typeface="Calibri"/>
              </a:rPr>
              <a:t>o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spc="-5" noProof="0" dirty="0">
                <a:latin typeface="Calibri"/>
                <a:cs typeface="Calibri"/>
              </a:rPr>
              <a:t>e</a:t>
            </a:r>
            <a:r>
              <a:rPr lang="en-AU" sz="2100" spc="-20" noProof="0" dirty="0">
                <a:latin typeface="Calibri"/>
                <a:cs typeface="Calibri"/>
              </a:rPr>
              <a:t> </a:t>
            </a:r>
            <a:r>
              <a:rPr lang="en-AU" sz="2100" noProof="0" dirty="0">
                <a:latin typeface="Calibri"/>
                <a:cs typeface="Calibri"/>
              </a:rPr>
              <a:t>g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5" noProof="0" dirty="0">
                <a:latin typeface="Calibri"/>
                <a:cs typeface="Calibri"/>
              </a:rPr>
              <a:t>n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spc="15" noProof="0" dirty="0">
                <a:latin typeface="Calibri"/>
                <a:cs typeface="Calibri"/>
              </a:rPr>
              <a:t>ll</a:t>
            </a:r>
            <a:r>
              <a:rPr lang="en-AU" sz="2100" spc="-60" noProof="0" dirty="0">
                <a:latin typeface="Calibri"/>
                <a:cs typeface="Calibri"/>
              </a:rPr>
              <a:t>y</a:t>
            </a:r>
            <a:r>
              <a:rPr lang="en-AU" sz="2100" spc="-5" noProof="0" dirty="0">
                <a:latin typeface="Calibri"/>
                <a:cs typeface="Calibri"/>
              </a:rPr>
              <a:t>,</a:t>
            </a:r>
            <a:r>
              <a:rPr lang="en-AU" sz="2100" noProof="0" dirty="0">
                <a:latin typeface="Calibri"/>
                <a:cs typeface="Calibri"/>
              </a:rPr>
              <a:t> </a:t>
            </a:r>
            <a:r>
              <a:rPr lang="en-AU" sz="2100" b="1" spc="-25" noProof="0" dirty="0">
                <a:latin typeface="Calibri"/>
                <a:cs typeface="Calibri"/>
              </a:rPr>
              <a:t>i</a:t>
            </a:r>
            <a:r>
              <a:rPr lang="en-AU" sz="2100" b="1" spc="-35" noProof="0" dirty="0">
                <a:latin typeface="Calibri"/>
                <a:cs typeface="Calibri"/>
              </a:rPr>
              <a:t>nt</a:t>
            </a:r>
            <a:r>
              <a:rPr lang="en-AU" sz="2100" b="1" spc="40" noProof="0" dirty="0">
                <a:latin typeface="Calibri"/>
                <a:cs typeface="Calibri"/>
              </a:rPr>
              <a:t>e</a:t>
            </a:r>
            <a:r>
              <a:rPr lang="en-AU" sz="2100" b="1" spc="-50" noProof="0" dirty="0">
                <a:latin typeface="Calibri"/>
                <a:cs typeface="Calibri"/>
              </a:rPr>
              <a:t>r</a:t>
            </a:r>
            <a:r>
              <a:rPr lang="en-AU" sz="2100" b="1" spc="-35" noProof="0" dirty="0">
                <a:latin typeface="Calibri"/>
                <a:cs typeface="Calibri"/>
              </a:rPr>
              <a:t>d</a:t>
            </a:r>
            <a:r>
              <a:rPr lang="en-AU" sz="2100" b="1" spc="-25" noProof="0" dirty="0">
                <a:latin typeface="Calibri"/>
                <a:cs typeface="Calibri"/>
              </a:rPr>
              <a:t>i</a:t>
            </a:r>
            <a:r>
              <a:rPr lang="en-AU" sz="2100" b="1" spc="-45" noProof="0" dirty="0">
                <a:latin typeface="Calibri"/>
                <a:cs typeface="Calibri"/>
              </a:rPr>
              <a:t>s</a:t>
            </a:r>
            <a:r>
              <a:rPr lang="en-AU" sz="2100" b="1" spc="20" noProof="0" dirty="0">
                <a:latin typeface="Calibri"/>
                <a:cs typeface="Calibri"/>
              </a:rPr>
              <a:t>c</a:t>
            </a:r>
            <a:r>
              <a:rPr lang="en-AU" sz="2100" b="1" spc="-25" noProof="0" dirty="0">
                <a:latin typeface="Calibri"/>
                <a:cs typeface="Calibri"/>
              </a:rPr>
              <a:t>i</a:t>
            </a:r>
            <a:r>
              <a:rPr lang="en-AU" sz="2100" b="1" spc="-35" noProof="0" dirty="0">
                <a:latin typeface="Calibri"/>
                <a:cs typeface="Calibri"/>
              </a:rPr>
              <a:t>p</a:t>
            </a:r>
            <a:r>
              <a:rPr lang="en-AU" sz="2100" b="1" spc="-25" noProof="0" dirty="0">
                <a:latin typeface="Calibri"/>
                <a:cs typeface="Calibri"/>
              </a:rPr>
              <a:t>li</a:t>
            </a:r>
            <a:r>
              <a:rPr lang="en-AU" sz="2100" b="1" spc="-35" noProof="0" dirty="0">
                <a:latin typeface="Calibri"/>
                <a:cs typeface="Calibri"/>
              </a:rPr>
              <a:t>n</a:t>
            </a:r>
            <a:r>
              <a:rPr lang="en-AU" sz="2100" b="1" spc="-45" noProof="0" dirty="0">
                <a:latin typeface="Calibri"/>
                <a:cs typeface="Calibri"/>
              </a:rPr>
              <a:t>a</a:t>
            </a:r>
            <a:r>
              <a:rPr lang="en-AU" sz="2100" b="1" spc="-50" noProof="0" dirty="0">
                <a:latin typeface="Calibri"/>
                <a:cs typeface="Calibri"/>
              </a:rPr>
              <a:t>r</a:t>
            </a:r>
            <a:r>
              <a:rPr lang="en-AU" sz="2100" b="1" spc="-5" noProof="0" dirty="0">
                <a:latin typeface="Calibri"/>
                <a:cs typeface="Calibri"/>
              </a:rPr>
              <a:t>y 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10" noProof="0" dirty="0">
                <a:latin typeface="Calibri"/>
                <a:cs typeface="Calibri"/>
              </a:rPr>
              <a:t>m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40" noProof="0" dirty="0">
                <a:latin typeface="Calibri"/>
                <a:cs typeface="Calibri"/>
              </a:rPr>
              <a:t>r</a:t>
            </a:r>
            <a:r>
              <a:rPr lang="en-AU" sz="2100" noProof="0" dirty="0">
                <a:latin typeface="Calibri"/>
                <a:cs typeface="Calibri"/>
              </a:rPr>
              <a:t>g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spc="-5" noProof="0" dirty="0">
                <a:latin typeface="Calibri"/>
                <a:cs typeface="Calibri"/>
              </a:rPr>
              <a:t>ng</a:t>
            </a:r>
            <a:r>
              <a:rPr lang="en-AU" sz="2100" spc="35" noProof="0" dirty="0">
                <a:latin typeface="Calibri"/>
                <a:cs typeface="Calibri"/>
              </a:rPr>
              <a:t> </a:t>
            </a:r>
            <a:r>
              <a:rPr lang="en-AU" sz="2100" spc="-40" noProof="0" dirty="0">
                <a:latin typeface="Calibri"/>
                <a:cs typeface="Calibri"/>
              </a:rPr>
              <a:t>f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spc="-45" noProof="0" dirty="0">
                <a:latin typeface="Calibri"/>
                <a:cs typeface="Calibri"/>
              </a:rPr>
              <a:t>e</a:t>
            </a:r>
            <a:r>
              <a:rPr lang="en-AU" sz="2100" spc="15" noProof="0" dirty="0">
                <a:latin typeface="Calibri"/>
                <a:cs typeface="Calibri"/>
              </a:rPr>
              <a:t>l</a:t>
            </a:r>
            <a:r>
              <a:rPr lang="en-AU" sz="2100" noProof="0" dirty="0">
                <a:latin typeface="Calibri"/>
                <a:cs typeface="Calibri"/>
              </a:rPr>
              <a:t>d</a:t>
            </a:r>
            <a:r>
              <a:rPr lang="en-AU" sz="2100" spc="120" noProof="0" dirty="0">
                <a:latin typeface="Calibri"/>
                <a:cs typeface="Calibri"/>
              </a:rPr>
              <a:t> </a:t>
            </a:r>
            <a:r>
              <a:rPr lang="en-AU" sz="2100" spc="-40" noProof="0" dirty="0">
                <a:latin typeface="Calibri"/>
                <a:cs typeface="Calibri"/>
              </a:rPr>
              <a:t>(</a:t>
            </a:r>
            <a:r>
              <a:rPr lang="en-AU" sz="2100" spc="-25" noProof="0" dirty="0">
                <a:latin typeface="Calibri"/>
                <a:cs typeface="Calibri"/>
              </a:rPr>
              <a:t>s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5" noProof="0" dirty="0">
                <a:latin typeface="Calibri"/>
                <a:cs typeface="Calibri"/>
              </a:rPr>
              <a:t>e</a:t>
            </a:r>
            <a:r>
              <a:rPr lang="en-AU" sz="2100" spc="80" noProof="0" dirty="0">
                <a:latin typeface="Calibri"/>
                <a:cs typeface="Calibri"/>
              </a:rPr>
              <a:t> </a:t>
            </a:r>
            <a:r>
              <a:rPr lang="en-AU" sz="2100" spc="15" noProof="0" dirty="0">
                <a:latin typeface="Calibri"/>
                <a:cs typeface="Calibri"/>
              </a:rPr>
              <a:t>i</a:t>
            </a:r>
            <a:r>
              <a:rPr lang="en-AU" sz="2100" spc="10" noProof="0" dirty="0">
                <a:latin typeface="Calibri"/>
                <a:cs typeface="Calibri"/>
              </a:rPr>
              <a:t>m</a:t>
            </a:r>
            <a:r>
              <a:rPr lang="en-AU" sz="2100" spc="-10" noProof="0" dirty="0">
                <a:latin typeface="Calibri"/>
                <a:cs typeface="Calibri"/>
              </a:rPr>
              <a:t>a</a:t>
            </a:r>
            <a:r>
              <a:rPr lang="en-AU" sz="2100" noProof="0" dirty="0">
                <a:latin typeface="Calibri"/>
                <a:cs typeface="Calibri"/>
              </a:rPr>
              <a:t>g</a:t>
            </a:r>
            <a:r>
              <a:rPr lang="en-AU" sz="2100" spc="-50" noProof="0" dirty="0">
                <a:latin typeface="Calibri"/>
                <a:cs typeface="Calibri"/>
              </a:rPr>
              <a:t>e</a:t>
            </a:r>
            <a:r>
              <a:rPr lang="en-AU" sz="2100" spc="-30" noProof="0" dirty="0">
                <a:latin typeface="Calibri"/>
                <a:cs typeface="Calibri"/>
              </a:rPr>
              <a:t>s</a:t>
            </a:r>
            <a:r>
              <a:rPr lang="en-AU" sz="2100" noProof="0" dirty="0">
                <a:latin typeface="Calibri"/>
                <a:cs typeface="Calibri"/>
              </a:rPr>
              <a:t>)</a:t>
            </a:r>
          </a:p>
          <a:p>
            <a:endParaRPr lang="en-AU" noProof="0" dirty="0"/>
          </a:p>
        </p:txBody>
      </p:sp>
      <p:sp>
        <p:nvSpPr>
          <p:cNvPr id="4" name="object 4"/>
          <p:cNvSpPr/>
          <p:nvPr/>
        </p:nvSpPr>
        <p:spPr>
          <a:xfrm>
            <a:off x="6464300" y="4191001"/>
            <a:ext cx="4203700" cy="226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0200" y="1701800"/>
            <a:ext cx="24003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8700" y="0"/>
            <a:ext cx="4495800" cy="325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5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10" dirty="0"/>
              <a:t>O</a:t>
            </a:r>
            <a:r>
              <a:rPr lang="en-AU" spc="-5" dirty="0"/>
              <a:t>t</a:t>
            </a:r>
            <a:r>
              <a:rPr lang="en-AU" spc="-10" dirty="0"/>
              <a:t>he</a:t>
            </a:r>
            <a:r>
              <a:rPr lang="en-AU" spc="-5" dirty="0"/>
              <a:t>r</a:t>
            </a:r>
            <a:r>
              <a:rPr lang="en-AU" spc="5" dirty="0"/>
              <a:t> </a:t>
            </a:r>
            <a:r>
              <a:rPr lang="en-AU" spc="-5" dirty="0"/>
              <a:t>P</a:t>
            </a:r>
            <a:r>
              <a:rPr lang="en-AU" spc="-95" dirty="0"/>
              <a:t>r</a:t>
            </a:r>
            <a:r>
              <a:rPr lang="en-AU" spc="-5" dirty="0"/>
              <a:t>ac</a:t>
            </a:r>
            <a:r>
              <a:rPr lang="en-AU" dirty="0"/>
              <a:t>t</a:t>
            </a:r>
            <a:r>
              <a:rPr lang="en-AU" spc="-5" dirty="0"/>
              <a:t>i</a:t>
            </a:r>
            <a:r>
              <a:rPr lang="en-AU" spc="-35" dirty="0"/>
              <a:t>c</a:t>
            </a:r>
            <a:r>
              <a:rPr lang="en-AU" spc="-5" dirty="0"/>
              <a:t>a</a:t>
            </a:r>
            <a:r>
              <a:rPr lang="en-AU" dirty="0"/>
              <a:t>l</a:t>
            </a:r>
            <a:r>
              <a:rPr lang="en-AU" spc="25" dirty="0"/>
              <a:t> </a:t>
            </a:r>
            <a:r>
              <a:rPr lang="en-AU" spc="-5" dirty="0"/>
              <a:t>E</a:t>
            </a:r>
            <a:r>
              <a:rPr lang="en-AU" spc="5" dirty="0"/>
              <a:t>x</a:t>
            </a:r>
            <a:r>
              <a:rPr lang="en-AU" spc="-50" dirty="0"/>
              <a:t>t</a:t>
            </a:r>
            <a:r>
              <a:rPr lang="en-AU" spc="-5" dirty="0"/>
              <a:t>ensi</a:t>
            </a:r>
            <a:r>
              <a:rPr lang="en-AU" dirty="0"/>
              <a:t>o</a:t>
            </a:r>
            <a:r>
              <a:rPr lang="en-AU" spc="-5" dirty="0"/>
              <a:t>ns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8322" y="1563790"/>
            <a:ext cx="9629645" cy="4869275"/>
          </a:xfrm>
        </p:spPr>
        <p:txBody>
          <a:bodyPr>
            <a:normAutofit/>
          </a:bodyPr>
          <a:lstStyle/>
          <a:p>
            <a:pPr marL="355600" marR="66675">
              <a:tabLst>
                <a:tab pos="355600" algn="l"/>
              </a:tabLst>
            </a:pP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spc="-10" dirty="0">
                <a:latin typeface="Calibri"/>
                <a:cs typeface="Calibri"/>
              </a:rPr>
              <a:t>ser</a:t>
            </a:r>
            <a:r>
              <a:rPr lang="en-AU" sz="2400" spc="-5" dirty="0">
                <a:latin typeface="Calibri"/>
                <a:cs typeface="Calibri"/>
              </a:rPr>
              <a:t>-spe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25" dirty="0">
                <a:latin typeface="Calibri"/>
                <a:cs typeface="Calibri"/>
              </a:rPr>
              <a:t> </a:t>
            </a:r>
            <a:r>
              <a:rPr lang="en-AU" sz="2400" b="1" spc="-20" dirty="0">
                <a:latin typeface="Calibri"/>
                <a:cs typeface="Calibri"/>
              </a:rPr>
              <a:t>c</a:t>
            </a:r>
            <a:r>
              <a:rPr lang="en-AU" sz="2400" b="1" spc="-10" dirty="0">
                <a:latin typeface="Calibri"/>
                <a:cs typeface="Calibri"/>
              </a:rPr>
              <a:t>o</a:t>
            </a:r>
            <a:r>
              <a:rPr lang="en-AU" sz="2400" b="1" spc="-5" dirty="0">
                <a:latin typeface="Calibri"/>
                <a:cs typeface="Calibri"/>
              </a:rPr>
              <a:t>mb</a:t>
            </a:r>
            <a:r>
              <a:rPr lang="en-AU" sz="2400" b="1" spc="-10" dirty="0">
                <a:latin typeface="Calibri"/>
                <a:cs typeface="Calibri"/>
              </a:rPr>
              <a:t>i</a:t>
            </a:r>
            <a:r>
              <a:rPr lang="en-AU" sz="2400" b="1" spc="-5" dirty="0">
                <a:latin typeface="Calibri"/>
                <a:cs typeface="Calibri"/>
              </a:rPr>
              <a:t>ne</a:t>
            </a:r>
            <a:r>
              <a:rPr lang="en-AU" sz="2400" b="1" dirty="0">
                <a:latin typeface="Calibri"/>
                <a:cs typeface="Calibri"/>
              </a:rPr>
              <a:t>r</a:t>
            </a:r>
            <a:r>
              <a:rPr lang="en-AU" sz="2400" b="1" spc="-20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fu</a:t>
            </a:r>
            <a:r>
              <a:rPr lang="en-AU" sz="2400" b="1" spc="-5" dirty="0">
                <a:latin typeface="Calibri"/>
                <a:cs typeface="Calibri"/>
              </a:rPr>
              <a:t>nct</a:t>
            </a:r>
            <a:r>
              <a:rPr lang="en-AU" sz="2400" b="1" spc="-10" dirty="0">
                <a:latin typeface="Calibri"/>
                <a:cs typeface="Calibri"/>
              </a:rPr>
              <a:t>io</a:t>
            </a:r>
            <a:r>
              <a:rPr lang="en-AU" sz="2400" b="1" spc="-5" dirty="0">
                <a:latin typeface="Calibri"/>
                <a:cs typeface="Calibri"/>
              </a:rPr>
              <a:t>ns</a:t>
            </a:r>
            <a:r>
              <a:rPr lang="en-AU" sz="2400" b="1" spc="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tial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on </a:t>
            </a:r>
            <a:r>
              <a:rPr lang="en-AU" sz="2400" dirty="0">
                <a:latin typeface="Calibri"/>
                <a:cs typeface="Calibri"/>
              </a:rPr>
              <a:t>within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ap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sk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an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45" dirty="0">
                <a:latin typeface="Calibri"/>
                <a:cs typeface="Calibri"/>
              </a:rPr>
              <a:t>a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1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t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ork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ndw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dt</a:t>
            </a:r>
            <a:r>
              <a:rPr lang="en-AU" sz="2400" dirty="0">
                <a:latin typeface="Calibri"/>
                <a:cs typeface="Calibri"/>
              </a:rPr>
              <a:t>h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(</a:t>
            </a:r>
            <a:r>
              <a:rPr lang="en-AU" sz="2400" dirty="0">
                <a:latin typeface="Calibri"/>
                <a:cs typeface="Calibri"/>
              </a:rPr>
              <a:t>~</a:t>
            </a:r>
            <a:r>
              <a:rPr lang="en-AU" sz="2400" spc="-5" dirty="0">
                <a:latin typeface="Calibri"/>
                <a:cs typeface="Calibri"/>
              </a:rPr>
              <a:t> m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15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-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)</a:t>
            </a:r>
          </a:p>
          <a:p>
            <a:pPr marL="812800" lvl="1" indent="-342900">
              <a:spcBef>
                <a:spcPts val="505"/>
              </a:spcBef>
              <a:tabLst>
                <a:tab pos="755650" algn="l"/>
              </a:tabLst>
            </a:pPr>
            <a:r>
              <a:rPr lang="en-AU" sz="2000" spc="-5" dirty="0">
                <a:latin typeface="Calibri"/>
                <a:cs typeface="Calibri"/>
              </a:rPr>
              <a:t>E</a:t>
            </a:r>
            <a:r>
              <a:rPr lang="en-AU" sz="2000" spc="-45" dirty="0">
                <a:latin typeface="Calibri"/>
                <a:cs typeface="Calibri"/>
              </a:rPr>
              <a:t>x</a:t>
            </a:r>
            <a:r>
              <a:rPr lang="en-AU" sz="2000" spc="-5" dirty="0">
                <a:latin typeface="Calibri"/>
                <a:cs typeface="Calibri"/>
              </a:rPr>
              <a:t>am</a:t>
            </a:r>
            <a:r>
              <a:rPr lang="en-AU" sz="2000" spc="-10" dirty="0">
                <a:latin typeface="Calibri"/>
                <a:cs typeface="Calibri"/>
              </a:rPr>
              <a:t>p</a:t>
            </a:r>
            <a:r>
              <a:rPr lang="en-AU" sz="2000" spc="-5" dirty="0">
                <a:latin typeface="Calibri"/>
                <a:cs typeface="Calibri"/>
              </a:rPr>
              <a:t>le: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spc="-95" dirty="0">
                <a:latin typeface="Calibri"/>
                <a:cs typeface="Calibri"/>
              </a:rPr>
              <a:t>W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4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d Cou</a:t>
            </a:r>
            <a:r>
              <a:rPr lang="en-AU" sz="2000" spc="-25" dirty="0">
                <a:latin typeface="Calibri"/>
                <a:cs typeface="Calibri"/>
              </a:rPr>
              <a:t>n</a:t>
            </a:r>
            <a:r>
              <a:rPr lang="en-AU" sz="2000" spc="-5" dirty="0">
                <a:latin typeface="Calibri"/>
                <a:cs typeface="Calibri"/>
              </a:rPr>
              <a:t>t?</a:t>
            </a:r>
            <a:endParaRPr lang="en-AU" sz="2000" dirty="0">
              <a:latin typeface="Calibri"/>
              <a:cs typeface="Calibri"/>
            </a:endParaRPr>
          </a:p>
          <a:p>
            <a:pPr marL="355600" marR="5080">
              <a:spcBef>
                <a:spcPts val="545"/>
              </a:spcBef>
              <a:tabLst>
                <a:tab pos="355600" algn="l"/>
              </a:tabLst>
            </a:pP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spc="-10" dirty="0">
                <a:latin typeface="Calibri"/>
                <a:cs typeface="Calibri"/>
              </a:rPr>
              <a:t>ser</a:t>
            </a:r>
            <a:r>
              <a:rPr lang="en-AU" sz="2400" spc="-5" dirty="0">
                <a:latin typeface="Calibri"/>
                <a:cs typeface="Calibri"/>
              </a:rPr>
              <a:t>-spe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25" dirty="0">
                <a:latin typeface="Calibri"/>
                <a:cs typeface="Calibri"/>
              </a:rPr>
              <a:t> </a:t>
            </a:r>
            <a:r>
              <a:rPr lang="en-AU" sz="2400" b="1" spc="-5" dirty="0">
                <a:latin typeface="Calibri"/>
                <a:cs typeface="Calibri"/>
              </a:rPr>
              <a:t>p</a:t>
            </a:r>
            <a:r>
              <a:rPr lang="en-AU" sz="2400" b="1" spc="-10" dirty="0">
                <a:latin typeface="Calibri"/>
                <a:cs typeface="Calibri"/>
              </a:rPr>
              <a:t>a</a:t>
            </a:r>
            <a:r>
              <a:rPr lang="en-AU" sz="2400" b="1" spc="-5" dirty="0">
                <a:latin typeface="Calibri"/>
                <a:cs typeface="Calibri"/>
              </a:rPr>
              <a:t>rt</a:t>
            </a:r>
            <a:r>
              <a:rPr lang="en-AU" sz="2400" b="1" spc="-10" dirty="0">
                <a:latin typeface="Calibri"/>
                <a:cs typeface="Calibri"/>
              </a:rPr>
              <a:t>i</a:t>
            </a:r>
            <a:r>
              <a:rPr lang="en-AU" sz="2400" b="1" spc="-5" dirty="0">
                <a:latin typeface="Calibri"/>
                <a:cs typeface="Calibri"/>
              </a:rPr>
              <a:t>t</a:t>
            </a:r>
            <a:r>
              <a:rPr lang="en-AU" sz="2400" b="1" spc="-10" dirty="0">
                <a:latin typeface="Calibri"/>
                <a:cs typeface="Calibri"/>
              </a:rPr>
              <a:t>io</a:t>
            </a:r>
            <a:r>
              <a:rPr lang="en-AU" sz="2400" b="1" spc="-5" dirty="0">
                <a:latin typeface="Calibri"/>
                <a:cs typeface="Calibri"/>
              </a:rPr>
              <a:t>n</a:t>
            </a:r>
            <a:r>
              <a:rPr lang="en-AU" sz="2400" b="1" spc="-10" dirty="0">
                <a:latin typeface="Calibri"/>
                <a:cs typeface="Calibri"/>
              </a:rPr>
              <a:t>i</a:t>
            </a:r>
            <a:r>
              <a:rPr lang="en-AU" sz="2400" b="1" spc="-5" dirty="0">
                <a:latin typeface="Calibri"/>
                <a:cs typeface="Calibri"/>
              </a:rPr>
              <a:t>n</a:t>
            </a:r>
            <a:r>
              <a:rPr lang="en-AU" sz="2400" b="1" dirty="0">
                <a:latin typeface="Calibri"/>
                <a:cs typeface="Calibri"/>
              </a:rPr>
              <a:t>g</a:t>
            </a:r>
            <a:r>
              <a:rPr lang="en-AU" sz="2400" b="1" spc="-10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fu</a:t>
            </a:r>
            <a:r>
              <a:rPr lang="en-AU" sz="2400" b="1" spc="-5" dirty="0">
                <a:latin typeface="Calibri"/>
                <a:cs typeface="Calibri"/>
              </a:rPr>
              <a:t>nct</a:t>
            </a:r>
            <a:r>
              <a:rPr lang="en-AU" sz="2400" b="1" spc="-10" dirty="0">
                <a:latin typeface="Calibri"/>
                <a:cs typeface="Calibri"/>
              </a:rPr>
              <a:t>io</a:t>
            </a:r>
            <a:r>
              <a:rPr lang="en-AU" sz="2400" b="1" spc="-5" dirty="0">
                <a:latin typeface="Calibri"/>
                <a:cs typeface="Calibri"/>
              </a:rPr>
              <a:t>ns</a:t>
            </a:r>
            <a:r>
              <a:rPr lang="en-AU" sz="2400" b="1" spc="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pp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nt</a:t>
            </a:r>
            <a:r>
              <a:rPr lang="en-AU" sz="2400" spc="-10" dirty="0">
                <a:latin typeface="Calibri"/>
                <a:cs typeface="Calibri"/>
              </a:rPr>
              <a:t>er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at</a:t>
            </a:r>
            <a:r>
              <a:rPr lang="en-AU" sz="2400" spc="-5" dirty="0">
                <a:latin typeface="Calibri"/>
                <a:cs typeface="Calibri"/>
              </a:rPr>
              <a:t>e 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2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y </a:t>
            </a:r>
            <a:r>
              <a:rPr lang="en-AU" sz="2400" spc="-45" dirty="0">
                <a:latin typeface="Calibri"/>
                <a:cs typeface="Calibri"/>
              </a:rPr>
              <a:t>v</a:t>
            </a:r>
            <a:r>
              <a:rPr lang="en-AU" sz="2400" dirty="0">
                <a:latin typeface="Calibri"/>
                <a:cs typeface="Calibri"/>
              </a:rPr>
              <a:t>al</a:t>
            </a:r>
            <a:r>
              <a:rPr lang="en-AU" sz="2400" spc="-5" dirty="0">
                <a:latin typeface="Calibri"/>
                <a:cs typeface="Calibri"/>
              </a:rPr>
              <a:t>ue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(</a:t>
            </a:r>
            <a:r>
              <a:rPr lang="en-AU" sz="2400" spc="-15" dirty="0">
                <a:latin typeface="Calibri"/>
                <a:cs typeface="Calibri"/>
              </a:rPr>
              <a:t>b</a:t>
            </a:r>
            <a:r>
              <a:rPr lang="en-AU" sz="2400" spc="-5" dirty="0">
                <a:latin typeface="Calibri"/>
                <a:cs typeface="Calibri"/>
              </a:rPr>
              <a:t>y d</a:t>
            </a:r>
            <a:r>
              <a:rPr lang="en-AU" sz="2400" spc="-3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5" dirty="0">
                <a:latin typeface="Calibri"/>
                <a:cs typeface="Calibri"/>
              </a:rPr>
              <a:t>t: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sh(</a:t>
            </a:r>
            <a:r>
              <a:rPr lang="en-AU" sz="2400" spc="-85" dirty="0">
                <a:latin typeface="Calibri"/>
                <a:cs typeface="Calibri"/>
              </a:rPr>
              <a:t>k</a:t>
            </a:r>
            <a:r>
              <a:rPr lang="en-AU" sz="2400" spc="-25" dirty="0">
                <a:latin typeface="Calibri"/>
                <a:cs typeface="Calibri"/>
              </a:rPr>
              <a:t>e</a:t>
            </a:r>
            <a:r>
              <a:rPr lang="en-AU" sz="2400" spc="-10" dirty="0">
                <a:latin typeface="Calibri"/>
                <a:cs typeface="Calibri"/>
              </a:rPr>
              <a:t>y</a:t>
            </a:r>
            <a:r>
              <a:rPr lang="en-AU" sz="2400" dirty="0">
                <a:latin typeface="Calibri"/>
                <a:cs typeface="Calibri"/>
              </a:rPr>
              <a:t>) </a:t>
            </a:r>
            <a:r>
              <a:rPr lang="en-AU" sz="2400" spc="-5" dirty="0">
                <a:latin typeface="Calibri"/>
                <a:cs typeface="Calibri"/>
              </a:rPr>
              <a:t>mo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)</a:t>
            </a:r>
          </a:p>
          <a:p>
            <a:pPr marL="812800" lvl="1" indent="-342900">
              <a:spcBef>
                <a:spcPts val="505"/>
              </a:spcBef>
              <a:tabLst>
                <a:tab pos="755650" algn="l"/>
              </a:tabLst>
            </a:pPr>
            <a:r>
              <a:rPr lang="en-AU" sz="2000" spc="-5" dirty="0">
                <a:latin typeface="Calibri"/>
                <a:cs typeface="Calibri"/>
              </a:rPr>
              <a:t>E</a:t>
            </a:r>
            <a:r>
              <a:rPr lang="en-AU" sz="2000" spc="-45" dirty="0">
                <a:latin typeface="Calibri"/>
                <a:cs typeface="Calibri"/>
              </a:rPr>
              <a:t>x</a:t>
            </a:r>
            <a:r>
              <a:rPr lang="en-AU" sz="2000" spc="-5" dirty="0">
                <a:latin typeface="Calibri"/>
                <a:cs typeface="Calibri"/>
              </a:rPr>
              <a:t>amp</a:t>
            </a:r>
            <a:r>
              <a:rPr lang="en-AU" sz="2000" spc="-10" dirty="0">
                <a:latin typeface="Calibri"/>
                <a:cs typeface="Calibri"/>
              </a:rPr>
              <a:t>l</a:t>
            </a:r>
            <a:r>
              <a:rPr lang="en-AU" sz="2000" spc="-5" dirty="0">
                <a:latin typeface="Calibri"/>
                <a:cs typeface="Calibri"/>
              </a:rPr>
              <a:t>e: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ha</a:t>
            </a:r>
            <a:r>
              <a:rPr lang="en-AU" sz="2000" spc="-10" dirty="0">
                <a:latin typeface="Calibri"/>
                <a:cs typeface="Calibri"/>
              </a:rPr>
              <a:t>s</a:t>
            </a:r>
            <a:r>
              <a:rPr lang="en-AU" sz="2000" spc="-5" dirty="0">
                <a:latin typeface="Calibri"/>
                <a:cs typeface="Calibri"/>
              </a:rPr>
              <a:t>h</a:t>
            </a:r>
            <a:r>
              <a:rPr lang="en-AU" sz="2000" spc="-10" dirty="0">
                <a:latin typeface="Calibri"/>
                <a:cs typeface="Calibri"/>
              </a:rPr>
              <a:t>(H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30" dirty="0">
                <a:latin typeface="Calibri"/>
                <a:cs typeface="Calibri"/>
              </a:rPr>
              <a:t>s</a:t>
            </a:r>
            <a:r>
              <a:rPr lang="en-AU" sz="2000" spc="-5" dirty="0">
                <a:latin typeface="Calibri"/>
                <a:cs typeface="Calibri"/>
              </a:rPr>
              <a:t>tn</a:t>
            </a:r>
            <a:r>
              <a:rPr lang="en-AU" sz="2000" dirty="0">
                <a:latin typeface="Calibri"/>
                <a:cs typeface="Calibri"/>
              </a:rPr>
              <a:t>ame</a:t>
            </a:r>
            <a:r>
              <a:rPr lang="en-AU" sz="2000" spc="-10" dirty="0">
                <a:latin typeface="Calibri"/>
                <a:cs typeface="Calibri"/>
              </a:rPr>
              <a:t>(</a:t>
            </a:r>
            <a:r>
              <a:rPr lang="en-AU" sz="2000" spc="-5" dirty="0" err="1">
                <a:latin typeface="Calibri"/>
                <a:cs typeface="Calibri"/>
              </a:rPr>
              <a:t>ur</a:t>
            </a:r>
            <a:r>
              <a:rPr lang="en-AU" sz="2000" dirty="0" err="1">
                <a:latin typeface="Calibri"/>
                <a:cs typeface="Calibri"/>
              </a:rPr>
              <a:t>l</a:t>
            </a:r>
            <a:r>
              <a:rPr lang="en-AU" sz="2000" spc="-70" dirty="0" err="1">
                <a:latin typeface="Calibri"/>
                <a:cs typeface="Calibri"/>
              </a:rPr>
              <a:t>k</a:t>
            </a:r>
            <a:r>
              <a:rPr lang="en-AU" sz="2000" spc="-20" dirty="0" err="1">
                <a:latin typeface="Calibri"/>
                <a:cs typeface="Calibri"/>
              </a:rPr>
              <a:t>e</a:t>
            </a:r>
            <a:r>
              <a:rPr lang="en-AU" sz="2000" dirty="0" err="1">
                <a:latin typeface="Calibri"/>
                <a:cs typeface="Calibri"/>
              </a:rPr>
              <a:t>y</a:t>
            </a:r>
            <a:r>
              <a:rPr lang="en-AU" sz="2000" dirty="0">
                <a:latin typeface="Calibri"/>
                <a:cs typeface="Calibri"/>
              </a:rPr>
              <a:t>)</a:t>
            </a:r>
            <a:r>
              <a:rPr lang="en-AU" sz="2000" spc="-5" dirty="0">
                <a:latin typeface="Calibri"/>
                <a:cs typeface="Calibri"/>
              </a:rPr>
              <a:t>)</a:t>
            </a:r>
            <a:r>
              <a:rPr lang="en-AU" sz="2000" spc="2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mod R</a:t>
            </a:r>
            <a:endParaRPr lang="en-AU" sz="2000" dirty="0">
              <a:latin typeface="Calibri"/>
              <a:cs typeface="Calibri"/>
            </a:endParaRPr>
          </a:p>
          <a:p>
            <a:pPr marL="355600" marR="686435">
              <a:spcBef>
                <a:spcPts val="545"/>
              </a:spcBef>
              <a:tabLst>
                <a:tab pos="355600" algn="l"/>
              </a:tabLst>
            </a:pPr>
            <a:r>
              <a:rPr lang="en-AU" sz="2400" b="1" dirty="0">
                <a:latin typeface="Calibri"/>
                <a:cs typeface="Calibri"/>
              </a:rPr>
              <a:t>O</a:t>
            </a:r>
            <a:r>
              <a:rPr lang="en-AU" sz="2400" b="1" spc="-35" dirty="0">
                <a:latin typeface="Calibri"/>
                <a:cs typeface="Calibri"/>
              </a:rPr>
              <a:t>r</a:t>
            </a:r>
            <a:r>
              <a:rPr lang="en-AU" sz="2400" b="1" spc="-5" dirty="0">
                <a:latin typeface="Calibri"/>
                <a:cs typeface="Calibri"/>
              </a:rPr>
              <a:t>der</a:t>
            </a:r>
            <a:r>
              <a:rPr lang="en-AU" sz="2400" b="1" spc="-10" dirty="0">
                <a:latin typeface="Calibri"/>
                <a:cs typeface="Calibri"/>
              </a:rPr>
              <a:t>i</a:t>
            </a:r>
            <a:r>
              <a:rPr lang="en-AU" sz="2400" b="1" spc="-5" dirty="0">
                <a:latin typeface="Calibri"/>
                <a:cs typeface="Calibri"/>
              </a:rPr>
              <a:t>n</a:t>
            </a:r>
            <a:r>
              <a:rPr lang="en-AU" sz="2400" b="1" dirty="0">
                <a:latin typeface="Calibri"/>
                <a:cs typeface="Calibri"/>
              </a:rPr>
              <a:t>g</a:t>
            </a:r>
            <a:r>
              <a:rPr lang="en-AU" sz="2400" b="1" spc="-15" dirty="0">
                <a:latin typeface="Calibri"/>
                <a:cs typeface="Calibri"/>
              </a:rPr>
              <a:t> </a:t>
            </a:r>
            <a:r>
              <a:rPr lang="en-AU" sz="2400" b="1" dirty="0">
                <a:latin typeface="Calibri"/>
                <a:cs typeface="Calibri"/>
              </a:rPr>
              <a:t>g</a:t>
            </a:r>
            <a:r>
              <a:rPr lang="en-AU" sz="2400" b="1" spc="-5" dirty="0">
                <a:latin typeface="Calibri"/>
                <a:cs typeface="Calibri"/>
              </a:rPr>
              <a:t>u</a:t>
            </a:r>
            <a:r>
              <a:rPr lang="en-AU" sz="2400" b="1" spc="-10" dirty="0">
                <a:latin typeface="Calibri"/>
                <a:cs typeface="Calibri"/>
              </a:rPr>
              <a:t>a</a:t>
            </a:r>
            <a:r>
              <a:rPr lang="en-AU" sz="2400" b="1" spc="-60" dirty="0">
                <a:latin typeface="Calibri"/>
                <a:cs typeface="Calibri"/>
              </a:rPr>
              <a:t>r</a:t>
            </a:r>
            <a:r>
              <a:rPr lang="en-AU" sz="2400" b="1" spc="-10" dirty="0">
                <a:latin typeface="Calibri"/>
                <a:cs typeface="Calibri"/>
              </a:rPr>
              <a:t>a</a:t>
            </a:r>
            <a:r>
              <a:rPr lang="en-AU" sz="2400" b="1" spc="-30" dirty="0">
                <a:latin typeface="Calibri"/>
                <a:cs typeface="Calibri"/>
              </a:rPr>
              <a:t>n</a:t>
            </a:r>
            <a:r>
              <a:rPr lang="en-AU" sz="2400" b="1" spc="-35" dirty="0">
                <a:latin typeface="Calibri"/>
                <a:cs typeface="Calibri"/>
              </a:rPr>
              <a:t>t</a:t>
            </a:r>
            <a:r>
              <a:rPr lang="en-AU" sz="2400" b="1" spc="-5" dirty="0">
                <a:latin typeface="Calibri"/>
                <a:cs typeface="Calibri"/>
              </a:rPr>
              <a:t>ee</a:t>
            </a:r>
            <a:r>
              <a:rPr lang="en-AU" sz="2400" b="1" spc="15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: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oc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nt</a:t>
            </a:r>
            <a:r>
              <a:rPr lang="en-AU" sz="2400" spc="-10" dirty="0">
                <a:latin typeface="Calibri"/>
                <a:cs typeface="Calibri"/>
              </a:rPr>
              <a:t>er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25" dirty="0">
                <a:latin typeface="Calibri"/>
                <a:cs typeface="Calibri"/>
              </a:rPr>
              <a:t>at</a:t>
            </a:r>
            <a:r>
              <a:rPr lang="en-AU" sz="2400" spc="-5" dirty="0">
                <a:latin typeface="Calibri"/>
                <a:cs typeface="Calibri"/>
              </a:rPr>
              <a:t>e k/v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ai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in i</a:t>
            </a:r>
            <a:r>
              <a:rPr lang="en-AU" sz="2400" spc="-5" dirty="0">
                <a:latin typeface="Calibri"/>
                <a:cs typeface="Calibri"/>
              </a:rPr>
              <a:t>nc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der</a:t>
            </a:r>
            <a:endParaRPr lang="en-AU" sz="2400" dirty="0">
              <a:latin typeface="Calibri"/>
              <a:cs typeface="Calibri"/>
            </a:endParaRPr>
          </a:p>
          <a:p>
            <a:pPr marL="812800" lvl="1" indent="-342900">
              <a:spcBef>
                <a:spcPts val="505"/>
              </a:spcBef>
              <a:tabLst>
                <a:tab pos="755650" algn="l"/>
              </a:tabLst>
            </a:pPr>
            <a:r>
              <a:rPr lang="en-AU" sz="2000" spc="-5" dirty="0">
                <a:latin typeface="Calibri"/>
                <a:cs typeface="Calibri"/>
              </a:rPr>
              <a:t>E</a:t>
            </a:r>
            <a:r>
              <a:rPr lang="en-AU" sz="2000" spc="-45" dirty="0">
                <a:latin typeface="Calibri"/>
                <a:cs typeface="Calibri"/>
              </a:rPr>
              <a:t>x</a:t>
            </a:r>
            <a:r>
              <a:rPr lang="en-AU" sz="2000" spc="-5" dirty="0">
                <a:latin typeface="Calibri"/>
                <a:cs typeface="Calibri"/>
              </a:rPr>
              <a:t>am</a:t>
            </a:r>
            <a:r>
              <a:rPr lang="en-AU" sz="2000" spc="-10" dirty="0">
                <a:latin typeface="Calibri"/>
                <a:cs typeface="Calibri"/>
              </a:rPr>
              <a:t>p</a:t>
            </a:r>
            <a:r>
              <a:rPr lang="en-AU" sz="2000" spc="-5" dirty="0">
                <a:latin typeface="Calibri"/>
                <a:cs typeface="Calibri"/>
              </a:rPr>
              <a:t>le: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spc="-35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e</a:t>
            </a:r>
            <a:r>
              <a:rPr lang="en-AU" sz="2000" spc="-10" dirty="0">
                <a:latin typeface="Calibri"/>
                <a:cs typeface="Calibri"/>
              </a:rPr>
              <a:t>du</a:t>
            </a:r>
            <a:r>
              <a:rPr lang="en-AU" sz="2000" spc="-5" dirty="0">
                <a:latin typeface="Calibri"/>
                <a:cs typeface="Calibri"/>
              </a:rPr>
              <a:t>ce</a:t>
            </a:r>
            <a:r>
              <a:rPr lang="en-AU" sz="2000" spc="10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of</a:t>
            </a:r>
            <a:r>
              <a:rPr lang="en-AU" sz="2000" spc="-10" dirty="0">
                <a:latin typeface="Calibri"/>
                <a:cs typeface="Calibri"/>
              </a:rPr>
              <a:t> </a:t>
            </a:r>
            <a:r>
              <a:rPr lang="en-AU" sz="2000" spc="-95" dirty="0">
                <a:latin typeface="Calibri"/>
                <a:cs typeface="Calibri"/>
              </a:rPr>
              <a:t>W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4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d Co</a:t>
            </a:r>
            <a:r>
              <a:rPr lang="en-AU" sz="2000" spc="-10" dirty="0">
                <a:latin typeface="Calibri"/>
                <a:cs typeface="Calibri"/>
              </a:rPr>
              <a:t>u</a:t>
            </a:r>
            <a:r>
              <a:rPr lang="en-AU" sz="2000" spc="-25" dirty="0">
                <a:latin typeface="Calibri"/>
                <a:cs typeface="Calibri"/>
              </a:rPr>
              <a:t>n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spc="-1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10" dirty="0">
                <a:latin typeface="Calibri"/>
                <a:cs typeface="Calibri"/>
              </a:rPr>
              <a:t>u</a:t>
            </a:r>
            <a:r>
              <a:rPr lang="en-AU" sz="2000" spc="-5" dirty="0">
                <a:latin typeface="Calibri"/>
                <a:cs typeface="Calibri"/>
              </a:rPr>
              <a:t>t</a:t>
            </a:r>
            <a:r>
              <a:rPr lang="en-AU" sz="2000" spc="-10" dirty="0">
                <a:latin typeface="Calibri"/>
                <a:cs typeface="Calibri"/>
              </a:rPr>
              <a:t>pu</a:t>
            </a:r>
            <a:r>
              <a:rPr lang="en-AU" sz="2000" spc="-5" dirty="0">
                <a:latin typeface="Calibri"/>
                <a:cs typeface="Calibri"/>
              </a:rPr>
              <a:t>ts</a:t>
            </a:r>
            <a:r>
              <a:rPr lang="en-AU" sz="2000" spc="5" dirty="0">
                <a:latin typeface="Calibri"/>
                <a:cs typeface="Calibri"/>
              </a:rPr>
              <a:t> </a:t>
            </a:r>
            <a:r>
              <a:rPr lang="en-AU" sz="2000" spc="-5" dirty="0">
                <a:latin typeface="Calibri"/>
                <a:cs typeface="Calibri"/>
              </a:rPr>
              <a:t>o</a:t>
            </a:r>
            <a:r>
              <a:rPr lang="en-AU" sz="2000" spc="-40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de</a:t>
            </a:r>
            <a:r>
              <a:rPr lang="en-AU" sz="2000" spc="-35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ed</a:t>
            </a:r>
            <a:r>
              <a:rPr lang="en-AU" sz="2000" dirty="0">
                <a:latin typeface="Calibri"/>
                <a:cs typeface="Calibri"/>
              </a:rPr>
              <a:t> </a:t>
            </a:r>
            <a:r>
              <a:rPr lang="en-AU" sz="2000" spc="-35" dirty="0">
                <a:latin typeface="Calibri"/>
                <a:cs typeface="Calibri"/>
              </a:rPr>
              <a:t>r</a:t>
            </a:r>
            <a:r>
              <a:rPr lang="en-AU" sz="2000" spc="-5" dirty="0">
                <a:latin typeface="Calibri"/>
                <a:cs typeface="Calibri"/>
              </a:rPr>
              <a:t>e</a:t>
            </a:r>
            <a:r>
              <a:rPr lang="en-AU" sz="2000" spc="-10" dirty="0">
                <a:latin typeface="Calibri"/>
                <a:cs typeface="Calibri"/>
              </a:rPr>
              <a:t>su</a:t>
            </a:r>
            <a:r>
              <a:rPr lang="en-AU" sz="2000" spc="-5" dirty="0">
                <a:latin typeface="Calibri"/>
                <a:cs typeface="Calibri"/>
              </a:rPr>
              <a:t>l</a:t>
            </a:r>
            <a:r>
              <a:rPr lang="en-AU" sz="2000" dirty="0">
                <a:latin typeface="Calibri"/>
                <a:cs typeface="Calibri"/>
              </a:rPr>
              <a:t>t</a:t>
            </a:r>
            <a:r>
              <a:rPr lang="en-AU" sz="2000" spc="-10" dirty="0">
                <a:latin typeface="Calibri"/>
                <a:cs typeface="Calibri"/>
              </a:rPr>
              <a:t>s</a:t>
            </a:r>
            <a:r>
              <a:rPr lang="en-AU" sz="2000" dirty="0">
                <a:latin typeface="Calibri"/>
                <a:cs typeface="Calibri"/>
              </a:rPr>
              <a:t>.</a:t>
            </a:r>
          </a:p>
          <a:p>
            <a:pPr marL="355600">
              <a:spcBef>
                <a:spcPts val="545"/>
              </a:spcBef>
              <a:tabLst>
                <a:tab pos="355600" algn="l"/>
              </a:tabLst>
            </a:pPr>
            <a:r>
              <a:rPr lang="en-AU" sz="2400" spc="-5" dirty="0">
                <a:latin typeface="Calibri"/>
                <a:cs typeface="Calibri"/>
              </a:rPr>
              <a:t>Cu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npu</a:t>
            </a:r>
            <a:r>
              <a:rPr lang="en-AU" sz="2400" dirty="0">
                <a:latin typeface="Calibri"/>
                <a:cs typeface="Calibri"/>
              </a:rPr>
              <a:t>t 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-5" dirty="0">
                <a:latin typeface="Calibri"/>
                <a:cs typeface="Calibri"/>
              </a:rPr>
              <a:t> outpu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orm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nd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</a:p>
          <a:p>
            <a:pPr marL="355600">
              <a:spcBef>
                <a:spcPts val="575"/>
              </a:spcBef>
              <a:tabLst>
                <a:tab pos="355600" algn="l"/>
              </a:tabLst>
            </a:pPr>
            <a:r>
              <a:rPr lang="en-AU" sz="2400" dirty="0">
                <a:latin typeface="Calibri"/>
                <a:cs typeface="Calibri"/>
              </a:rPr>
              <a:t>Si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g</a:t>
            </a:r>
            <a:r>
              <a:rPr lang="en-AU" sz="2400" dirty="0">
                <a:latin typeface="Calibri"/>
                <a:cs typeface="Calibri"/>
              </a:rPr>
              <a:t>le</a:t>
            </a:r>
            <a:r>
              <a:rPr lang="en-AU" sz="2400" spc="-5" dirty="0">
                <a:latin typeface="Calibri"/>
                <a:cs typeface="Calibri"/>
              </a:rPr>
              <a:t>-m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70" dirty="0">
                <a:latin typeface="Calibri"/>
                <a:cs typeface="Calibri"/>
              </a:rPr>
              <a:t>x</a:t>
            </a:r>
            <a:r>
              <a:rPr lang="en-AU" sz="2400" spc="-10" dirty="0">
                <a:latin typeface="Calibri"/>
                <a:cs typeface="Calibri"/>
              </a:rPr>
              <a:t>ec</a:t>
            </a:r>
            <a:r>
              <a:rPr lang="en-AU" sz="2400" spc="-5" dirty="0">
                <a:latin typeface="Calibri"/>
                <a:cs typeface="Calibri"/>
              </a:rPr>
              <a:t>ut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1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3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g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&amp;</a:t>
            </a:r>
            <a:r>
              <a:rPr lang="en-AU" sz="2400" spc="-5" dirty="0">
                <a:latin typeface="Calibri"/>
                <a:cs typeface="Calibri"/>
              </a:rPr>
              <a:t> debu</a:t>
            </a:r>
            <a:r>
              <a:rPr lang="en-AU" sz="2400" spc="20" dirty="0">
                <a:latin typeface="Calibri"/>
                <a:cs typeface="Calibri"/>
              </a:rPr>
              <a:t>g</a:t>
            </a:r>
            <a:r>
              <a:rPr lang="en-AU" sz="2400" spc="-10" dirty="0">
                <a:latin typeface="Calibri"/>
                <a:cs typeface="Calibri"/>
              </a:rPr>
              <a:t>g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ng</a:t>
            </a:r>
            <a:endParaRPr lang="en-AU" sz="2400" dirty="0">
              <a:latin typeface="Calibri"/>
              <a:cs typeface="Calibri"/>
            </a:endParaRPr>
          </a:p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941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Example</a:t>
            </a:r>
            <a:r>
              <a:rPr lang="en-US" dirty="0" smtClean="0"/>
              <a:t>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994" y="1853248"/>
            <a:ext cx="9739076" cy="462250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Back to our word counting example:</a:t>
            </a:r>
          </a:p>
          <a:p>
            <a:pPr lvl="1"/>
            <a:r>
              <a:rPr lang="en-US" sz="2000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id-ID" dirty="0" smtClean="0"/>
          </a:p>
          <a:p>
            <a:pPr lvl="1"/>
            <a:endParaRPr lang="id-ID" dirty="0"/>
          </a:p>
          <a:p>
            <a:pPr lvl="1"/>
            <a:endParaRPr lang="en-US" dirty="0"/>
          </a:p>
          <a:p>
            <a:pPr lvl="1"/>
            <a:r>
              <a:rPr lang="en-US" sz="2000" dirty="0" smtClean="0"/>
              <a:t>Much less data needs to be copied and shuffled!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2205" y="6475125"/>
            <a:ext cx="3859795" cy="304801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Leskovec</a:t>
            </a:r>
            <a:r>
              <a:rPr lang="en-US" dirty="0" smtClean="0"/>
              <a:t>, A. </a:t>
            </a:r>
            <a:r>
              <a:rPr lang="en-US" dirty="0" err="1" smtClean="0"/>
              <a:t>Rajaraman</a:t>
            </a:r>
            <a:r>
              <a:rPr lang="en-US" dirty="0" smtClean="0"/>
              <a:t>, J. Ullman: Mining of Massive Datasets, http://www.mmds.org</a:t>
            </a:r>
            <a:endParaRPr lang="en-US" dirty="0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3036220"/>
            <a:ext cx="6899907" cy="26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90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Hadoop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838510" y="6550223"/>
            <a:ext cx="442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Adapted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from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Slides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id-ID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by</a:t>
            </a:r>
            <a:r>
              <a:rPr lang="id-ID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smtClean="0">
                <a:solidFill>
                  <a:srgbClr val="8A8A8A"/>
                </a:solidFill>
                <a:latin typeface="Calibri"/>
                <a:cs typeface="Calibri"/>
              </a:rPr>
              <a:t>Dona</a:t>
            </a:r>
            <a:r>
              <a:rPr lang="en-AU" sz="1400" dirty="0" smtClean="0">
                <a:solidFill>
                  <a:srgbClr val="8A8A8A"/>
                </a:solidFill>
                <a:latin typeface="Calibri"/>
                <a:cs typeface="Calibri"/>
              </a:rPr>
              <a:t>ld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65" dirty="0" err="1" smtClean="0">
                <a:solidFill>
                  <a:srgbClr val="8A8A8A"/>
                </a:solidFill>
                <a:latin typeface="Calibri"/>
                <a:cs typeface="Calibri"/>
              </a:rPr>
              <a:t>K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ss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ma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dirty="0" err="1" smtClean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lang="en-AU" sz="1400" spc="3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5" dirty="0" smtClean="0">
                <a:solidFill>
                  <a:srgbClr val="8A8A8A"/>
                </a:solidFill>
                <a:latin typeface="Calibri"/>
                <a:cs typeface="Calibri"/>
              </a:rPr>
              <a:t>&amp;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10" dirty="0" err="1" smtClean="0">
                <a:solidFill>
                  <a:srgbClr val="8A8A8A"/>
                </a:solidFill>
                <a:latin typeface="Calibri"/>
                <a:cs typeface="Calibri"/>
              </a:rPr>
              <a:t>Nesim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lang="en-AU" sz="1400" spc="10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lang="en-AU" sz="1400" spc="-254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-40" dirty="0" err="1" smtClean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lang="en-AU" sz="1400" spc="-5" dirty="0" err="1" smtClean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lang="en-AU" sz="1400" spc="5" dirty="0" err="1" smtClean="0">
                <a:solidFill>
                  <a:srgbClr val="8A8A8A"/>
                </a:solidFill>
                <a:latin typeface="Calibri"/>
                <a:cs typeface="Calibri"/>
              </a:rPr>
              <a:t>bul</a:t>
            </a:r>
            <a:r>
              <a:rPr lang="en-AU" sz="1400" spc="5" dirty="0" smtClean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65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18118" y="333578"/>
            <a:ext cx="9404723" cy="1400530"/>
          </a:xfrm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2366645"/>
            <a:r>
              <a:rPr spc="-10" dirty="0"/>
              <a:t>Wh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15" dirty="0"/>
              <a:t> </a:t>
            </a:r>
            <a:r>
              <a:rPr spc="-5" dirty="0"/>
              <a:t>Had</a:t>
            </a:r>
            <a:r>
              <a:rPr dirty="0"/>
              <a:t>oo</a:t>
            </a:r>
            <a:r>
              <a:rPr spc="-5" dirty="0"/>
              <a:t>p</a:t>
            </a:r>
            <a:r>
              <a:rPr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marR="5080">
              <a:buFont typeface="Arial"/>
              <a:buChar char="•"/>
              <a:tabLst>
                <a:tab pos="355600" algn="l"/>
              </a:tabLst>
            </a:pPr>
            <a:r>
              <a:rPr lang="en-AU" spc="-10" dirty="0">
                <a:cs typeface="Calibri"/>
              </a:rPr>
              <a:t>Ha</a:t>
            </a:r>
            <a:r>
              <a:rPr lang="en-AU" spc="-5" dirty="0">
                <a:cs typeface="Calibri"/>
              </a:rPr>
              <a:t>do</a:t>
            </a:r>
            <a:r>
              <a:rPr lang="en-AU" spc="5" dirty="0">
                <a:cs typeface="Calibri"/>
              </a:rPr>
              <a:t>o</a:t>
            </a:r>
            <a:r>
              <a:rPr lang="en-AU" dirty="0">
                <a:cs typeface="Calibri"/>
              </a:rPr>
              <a:t>p</a:t>
            </a:r>
            <a:r>
              <a:rPr lang="en-AU" spc="20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i</a:t>
            </a:r>
            <a:r>
              <a:rPr lang="en-AU" dirty="0">
                <a:cs typeface="Calibri"/>
              </a:rPr>
              <a:t>s</a:t>
            </a:r>
            <a:r>
              <a:rPr lang="en-AU" spc="10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a</a:t>
            </a:r>
            <a:r>
              <a:rPr lang="en-AU" dirty="0">
                <a:cs typeface="Calibri"/>
              </a:rPr>
              <a:t>n</a:t>
            </a:r>
            <a:r>
              <a:rPr lang="en-AU" spc="10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e</a:t>
            </a:r>
            <a:r>
              <a:rPr lang="en-AU" spc="-35" dirty="0">
                <a:cs typeface="Calibri"/>
              </a:rPr>
              <a:t>c</a:t>
            </a:r>
            <a:r>
              <a:rPr lang="en-AU" spc="-10" dirty="0">
                <a:cs typeface="Calibri"/>
              </a:rPr>
              <a:t>o</a:t>
            </a:r>
            <a:r>
              <a:rPr lang="en-AU" spc="-70" dirty="0">
                <a:cs typeface="Calibri"/>
              </a:rPr>
              <a:t>s</a:t>
            </a:r>
            <a:r>
              <a:rPr lang="en-AU" spc="-40" dirty="0">
                <a:cs typeface="Calibri"/>
              </a:rPr>
              <a:t>y</a:t>
            </a:r>
            <a:r>
              <a:rPr lang="en-AU" spc="-45" dirty="0">
                <a:cs typeface="Calibri"/>
              </a:rPr>
              <a:t>s</a:t>
            </a:r>
            <a:r>
              <a:rPr lang="en-AU" spc="-40" dirty="0">
                <a:cs typeface="Calibri"/>
              </a:rPr>
              <a:t>t</a:t>
            </a:r>
            <a:r>
              <a:rPr lang="en-AU" spc="-10" dirty="0">
                <a:cs typeface="Calibri"/>
              </a:rPr>
              <a:t>e</a:t>
            </a:r>
            <a:r>
              <a:rPr lang="en-AU" spc="-5" dirty="0">
                <a:cs typeface="Calibri"/>
              </a:rPr>
              <a:t>m</a:t>
            </a:r>
            <a:r>
              <a:rPr lang="en-AU" spc="15" dirty="0">
                <a:cs typeface="Calibri"/>
              </a:rPr>
              <a:t> </a:t>
            </a:r>
            <a:r>
              <a:rPr lang="en-AU" spc="-5" dirty="0">
                <a:cs typeface="Calibri"/>
              </a:rPr>
              <a:t>o</a:t>
            </a:r>
            <a:r>
              <a:rPr lang="en-AU" dirty="0">
                <a:cs typeface="Calibri"/>
              </a:rPr>
              <a:t>f</a:t>
            </a:r>
            <a:r>
              <a:rPr lang="en-AU" spc="5" dirty="0">
                <a:cs typeface="Calibri"/>
              </a:rPr>
              <a:t> </a:t>
            </a:r>
            <a:r>
              <a:rPr lang="en-AU" spc="-35" dirty="0">
                <a:cs typeface="Calibri"/>
              </a:rPr>
              <a:t>t</a:t>
            </a:r>
            <a:r>
              <a:rPr lang="en-AU" spc="-5" dirty="0">
                <a:cs typeface="Calibri"/>
              </a:rPr>
              <a:t>ool</a:t>
            </a:r>
            <a:r>
              <a:rPr lang="en-AU" dirty="0">
                <a:cs typeface="Calibri"/>
              </a:rPr>
              <a:t>s</a:t>
            </a:r>
            <a:r>
              <a:rPr lang="en-AU" spc="5" dirty="0">
                <a:cs typeface="Calibri"/>
              </a:rPr>
              <a:t> </a:t>
            </a:r>
            <a:r>
              <a:rPr lang="en-AU" spc="-65" dirty="0">
                <a:cs typeface="Calibri"/>
              </a:rPr>
              <a:t>f</a:t>
            </a:r>
            <a:r>
              <a:rPr lang="en-AU" spc="-10" dirty="0">
                <a:cs typeface="Calibri"/>
              </a:rPr>
              <a:t>o</a:t>
            </a:r>
            <a:r>
              <a:rPr lang="en-AU" spc="-5" dirty="0">
                <a:cs typeface="Calibri"/>
              </a:rPr>
              <a:t>r </a:t>
            </a:r>
            <a:r>
              <a:rPr lang="id-ID" spc="-10" dirty="0">
                <a:cs typeface="Calibri"/>
              </a:rPr>
              <a:t> </a:t>
            </a:r>
            <a:r>
              <a:rPr lang="id-ID" spc="-10" dirty="0" err="1" smtClean="0">
                <a:cs typeface="Calibri"/>
              </a:rPr>
              <a:t>MapReduce</a:t>
            </a:r>
            <a:r>
              <a:rPr lang="id-ID" spc="-10" dirty="0" smtClean="0">
                <a:cs typeface="Calibri"/>
              </a:rPr>
              <a:t> </a:t>
            </a:r>
            <a:r>
              <a:rPr lang="id-ID" spc="-10" dirty="0" err="1" smtClean="0">
                <a:cs typeface="Calibri"/>
              </a:rPr>
              <a:t>programming</a:t>
            </a:r>
            <a:endParaRPr lang="id-ID" spc="-10" dirty="0" smtClean="0">
              <a:cs typeface="Calibri"/>
            </a:endParaRPr>
          </a:p>
          <a:p>
            <a:pPr marL="360000" marR="5080">
              <a:buFont typeface="Arial"/>
              <a:buChar char="•"/>
              <a:tabLst>
                <a:tab pos="355600" algn="l"/>
              </a:tabLst>
            </a:pPr>
            <a:r>
              <a:rPr lang="en-AU" spc="-10" dirty="0" smtClean="0">
                <a:cs typeface="Calibri"/>
              </a:rPr>
              <a:t>Ha</a:t>
            </a:r>
            <a:r>
              <a:rPr lang="en-AU" spc="-5" dirty="0" smtClean="0">
                <a:cs typeface="Calibri"/>
              </a:rPr>
              <a:t>do</a:t>
            </a:r>
            <a:r>
              <a:rPr lang="en-AU" spc="5" dirty="0" smtClean="0">
                <a:cs typeface="Calibri"/>
              </a:rPr>
              <a:t>o</a:t>
            </a:r>
            <a:r>
              <a:rPr lang="en-AU" dirty="0" smtClean="0">
                <a:cs typeface="Calibri"/>
              </a:rPr>
              <a:t>p</a:t>
            </a:r>
            <a:r>
              <a:rPr lang="en-AU" spc="20" dirty="0" smtClean="0">
                <a:cs typeface="Calibri"/>
              </a:rPr>
              <a:t> </a:t>
            </a:r>
            <a:r>
              <a:rPr lang="en-AU" spc="-5" dirty="0">
                <a:cs typeface="Calibri"/>
              </a:rPr>
              <a:t>i</a:t>
            </a:r>
            <a:r>
              <a:rPr lang="en-AU" dirty="0">
                <a:cs typeface="Calibri"/>
              </a:rPr>
              <a:t>s</a:t>
            </a:r>
            <a:r>
              <a:rPr lang="en-AU" spc="10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a</a:t>
            </a:r>
            <a:r>
              <a:rPr lang="en-AU" dirty="0">
                <a:cs typeface="Calibri"/>
              </a:rPr>
              <a:t>n</a:t>
            </a:r>
            <a:r>
              <a:rPr lang="en-AU" spc="10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ope</a:t>
            </a:r>
            <a:r>
              <a:rPr lang="en-AU" dirty="0">
                <a:cs typeface="Calibri"/>
              </a:rPr>
              <a:t>n</a:t>
            </a:r>
            <a:r>
              <a:rPr lang="en-AU" spc="10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sou</a:t>
            </a:r>
            <a:r>
              <a:rPr lang="en-AU" spc="-55" dirty="0">
                <a:cs typeface="Calibri"/>
              </a:rPr>
              <a:t>r</a:t>
            </a:r>
            <a:r>
              <a:rPr lang="en-AU" spc="-10" dirty="0">
                <a:cs typeface="Calibri"/>
              </a:rPr>
              <a:t>c</a:t>
            </a:r>
            <a:r>
              <a:rPr lang="en-AU" spc="-5" dirty="0">
                <a:cs typeface="Calibri"/>
              </a:rPr>
              <a:t>e</a:t>
            </a:r>
            <a:r>
              <a:rPr lang="en-AU" spc="5" dirty="0">
                <a:cs typeface="Calibri"/>
              </a:rPr>
              <a:t> </a:t>
            </a:r>
            <a:r>
              <a:rPr lang="en-AU" spc="-10" dirty="0">
                <a:cs typeface="Calibri"/>
              </a:rPr>
              <a:t>p</a:t>
            </a:r>
            <a:r>
              <a:rPr lang="en-AU" spc="-60" dirty="0">
                <a:cs typeface="Calibri"/>
              </a:rPr>
              <a:t>r</a:t>
            </a:r>
            <a:r>
              <a:rPr lang="en-AU" spc="-5" dirty="0">
                <a:cs typeface="Calibri"/>
              </a:rPr>
              <a:t>o</a:t>
            </a:r>
            <a:r>
              <a:rPr lang="en-AU" dirty="0">
                <a:cs typeface="Calibri"/>
              </a:rPr>
              <a:t>j</a:t>
            </a:r>
            <a:r>
              <a:rPr lang="en-AU" spc="-10" dirty="0">
                <a:cs typeface="Calibri"/>
              </a:rPr>
              <a:t>ec</a:t>
            </a:r>
            <a:r>
              <a:rPr lang="en-AU" spc="-5" dirty="0">
                <a:cs typeface="Calibri"/>
              </a:rPr>
              <a:t>t</a:t>
            </a:r>
            <a:r>
              <a:rPr lang="en-AU" dirty="0">
                <a:cs typeface="Calibri"/>
              </a:rPr>
              <a:t>.</a:t>
            </a:r>
          </a:p>
          <a:p>
            <a:endParaRPr lang="en-AU" dirty="0"/>
          </a:p>
        </p:txBody>
      </p:sp>
      <p:sp>
        <p:nvSpPr>
          <p:cNvPr id="4" name="object 4"/>
          <p:cNvSpPr/>
          <p:nvPr/>
        </p:nvSpPr>
        <p:spPr>
          <a:xfrm>
            <a:off x="5017872" y="4616669"/>
            <a:ext cx="2370899" cy="169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0134" y="3812084"/>
            <a:ext cx="5114925" cy="48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2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spc="-10" dirty="0"/>
              <a:t>Th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Had</a:t>
            </a:r>
            <a:r>
              <a:rPr dirty="0"/>
              <a:t>oop</a:t>
            </a:r>
            <a:r>
              <a:rPr spc="15" dirty="0"/>
              <a:t> </a:t>
            </a:r>
            <a:r>
              <a:rPr spc="-125" dirty="0"/>
              <a:t>F</a:t>
            </a:r>
            <a:r>
              <a:rPr spc="-5" dirty="0"/>
              <a:t>amily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52070"/>
              </p:ext>
            </p:extLst>
          </p:nvPr>
        </p:nvGraphicFramePr>
        <p:xfrm>
          <a:off x="2152628" y="1188725"/>
          <a:ext cx="8229599" cy="566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520"/>
                <a:gridCol w="6635079"/>
              </a:tblGrid>
              <a:tr h="7010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edu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159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ibu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mpu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f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2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(d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essing</a:t>
                      </a:r>
                      <a:r>
                        <a:rPr sz="2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onme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HD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ibu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f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ile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lum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Pig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455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Hig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r-l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angua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ecut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 f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Sq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575310">
                        <a:lnSpc>
                          <a:spcPct val="100000"/>
                        </a:lnSpc>
                      </a:pPr>
                      <a:r>
                        <a:rPr sz="2000" spc="-18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bul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een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ruc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g.,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RDBM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Comp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job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rk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uk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Maho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Mach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rnin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lib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18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6473825" algn="r"/>
                        </a:tabLst>
                      </a:pPr>
                      <a:r>
                        <a:rPr sz="20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ag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aseline="-18518" dirty="0">
                          <a:solidFill>
                            <a:srgbClr val="8A8A8A"/>
                          </a:solidFill>
                          <a:latin typeface="Calibri"/>
                          <a:cs typeface="Calibri"/>
                        </a:rPr>
                        <a:t> 	</a:t>
                      </a:r>
                      <a:r>
                        <a:rPr sz="1800" spc="-7" baseline="-18518" dirty="0">
                          <a:solidFill>
                            <a:srgbClr val="8A8A8A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800" baseline="-18518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970" rIns="0" bIns="0" rtlCol="0" anchor="t">
            <a:spAutoFit/>
          </a:bodyPr>
          <a:lstStyle/>
          <a:p>
            <a:pPr marL="194945"/>
            <a:r>
              <a:rPr sz="4000" dirty="0"/>
              <a:t>Ha</a:t>
            </a:r>
            <a:r>
              <a:rPr sz="4000" spc="-5" dirty="0"/>
              <a:t>d</a:t>
            </a:r>
            <a:r>
              <a:rPr sz="4000" dirty="0"/>
              <a:t>oo</a:t>
            </a:r>
            <a:r>
              <a:rPr sz="4000" spc="-5" dirty="0"/>
              <a:t>p:</a:t>
            </a:r>
            <a:r>
              <a:rPr sz="4000" spc="-20" dirty="0"/>
              <a:t> </a:t>
            </a:r>
            <a:r>
              <a:rPr sz="4000" spc="-5" dirty="0"/>
              <a:t>A</a:t>
            </a:r>
            <a:r>
              <a:rPr sz="4000" spc="-65" dirty="0"/>
              <a:t>r</a:t>
            </a:r>
            <a:r>
              <a:rPr sz="4000" dirty="0"/>
              <a:t>chi</a:t>
            </a:r>
            <a:r>
              <a:rPr sz="4000" spc="-50" dirty="0"/>
              <a:t>t</a:t>
            </a:r>
            <a:r>
              <a:rPr sz="4000" dirty="0"/>
              <a:t>ec</a:t>
            </a:r>
            <a:r>
              <a:rPr sz="4000" spc="-5" dirty="0"/>
              <a:t>tu</a:t>
            </a:r>
            <a:r>
              <a:rPr sz="4000" spc="-85" dirty="0"/>
              <a:t>r</a:t>
            </a:r>
            <a:r>
              <a:rPr sz="4000" dirty="0"/>
              <a:t>al</a:t>
            </a:r>
            <a:r>
              <a:rPr sz="4000" spc="-35" dirty="0"/>
              <a:t> </a:t>
            </a:r>
            <a:r>
              <a:rPr sz="4000" spc="-5" dirty="0"/>
              <a:t>Desig</a:t>
            </a:r>
            <a:r>
              <a:rPr sz="4000" dirty="0"/>
              <a:t>n</a:t>
            </a:r>
            <a:r>
              <a:rPr sz="4000" spc="-10" dirty="0"/>
              <a:t> </a:t>
            </a:r>
            <a:r>
              <a:rPr sz="4000" dirty="0"/>
              <a:t>Principl</a:t>
            </a:r>
            <a:r>
              <a:rPr sz="4000" spc="-25" dirty="0"/>
              <a:t>e</a:t>
            </a:r>
            <a:r>
              <a:rPr sz="4000" dirty="0"/>
              <a:t>s</a:t>
            </a:r>
            <a:endParaRPr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Line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l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bility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Mo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node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an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-5" dirty="0">
                <a:latin typeface="Calibri"/>
                <a:cs typeface="Calibri"/>
              </a:rPr>
              <a:t> mo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ork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within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the</a:t>
            </a:r>
            <a:r>
              <a:rPr lang="en-AU" sz="2400" spc="-5" dirty="0">
                <a:latin typeface="Calibri"/>
                <a:cs typeface="Calibri"/>
              </a:rPr>
              <a:t> s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me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ti</a:t>
            </a:r>
            <a:r>
              <a:rPr lang="en-AU" sz="2400" spc="-5" dirty="0">
                <a:latin typeface="Calibri"/>
                <a:cs typeface="Calibri"/>
              </a:rPr>
              <a:t>me</a:t>
            </a:r>
            <a:endParaRPr lang="en-AU" sz="2400" dirty="0">
              <a:latin typeface="Calibri"/>
              <a:cs typeface="Calibri"/>
            </a:endParaRP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L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r 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60" dirty="0">
                <a:latin typeface="Calibri"/>
                <a:cs typeface="Calibri"/>
              </a:rPr>
              <a:t>z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</a:t>
            </a:r>
            <a:r>
              <a:rPr lang="en-AU" sz="2400" dirty="0">
                <a:latin typeface="Calibri"/>
                <a:cs typeface="Calibri"/>
              </a:rPr>
              <a:t> li</a:t>
            </a:r>
            <a:r>
              <a:rPr lang="en-AU" sz="2400" spc="-5" dirty="0">
                <a:latin typeface="Calibri"/>
                <a:cs typeface="Calibri"/>
              </a:rPr>
              <a:t>ne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r o</a:t>
            </a:r>
            <a:r>
              <a:rPr lang="en-AU" sz="2400" dirty="0">
                <a:latin typeface="Calibri"/>
                <a:cs typeface="Calibri"/>
              </a:rPr>
              <a:t>n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pu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sou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ce</a:t>
            </a:r>
            <a:r>
              <a:rPr lang="en-AU" sz="2400" dirty="0">
                <a:latin typeface="Calibri"/>
                <a:cs typeface="Calibri"/>
              </a:rPr>
              <a:t>s</a:t>
            </a:r>
          </a:p>
          <a:p>
            <a:pPr marL="355600"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M</a:t>
            </a:r>
            <a:r>
              <a:rPr lang="en-AU" sz="2800" spc="-15" dirty="0">
                <a:latin typeface="Calibri"/>
                <a:cs typeface="Calibri"/>
              </a:rPr>
              <a:t>o</a:t>
            </a:r>
            <a:r>
              <a:rPr lang="en-AU" sz="2800" spc="-30" dirty="0">
                <a:latin typeface="Calibri"/>
                <a:cs typeface="Calibri"/>
              </a:rPr>
              <a:t>v</a:t>
            </a:r>
            <a:r>
              <a:rPr lang="en-AU" sz="2800" spc="-5" dirty="0">
                <a:latin typeface="Calibri"/>
                <a:cs typeface="Calibri"/>
              </a:rPr>
              <a:t>e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pu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tio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a</a:t>
            </a: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Mi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60" dirty="0">
                <a:latin typeface="Calibri"/>
                <a:cs typeface="Calibri"/>
              </a:rPr>
              <a:t>z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xpens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30" dirty="0">
                <a:latin typeface="Calibri"/>
                <a:cs typeface="Calibri"/>
              </a:rPr>
              <a:t>v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t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spc="-30" dirty="0">
                <a:latin typeface="Calibri"/>
                <a:cs typeface="Calibri"/>
              </a:rPr>
              <a:t>s</a:t>
            </a:r>
            <a:r>
              <a:rPr lang="en-AU" sz="2400" spc="-65" dirty="0">
                <a:latin typeface="Calibri"/>
                <a:cs typeface="Calibri"/>
              </a:rPr>
              <a:t>f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s</a:t>
            </a:r>
          </a:p>
          <a:p>
            <a:pPr marL="755650" lvl="1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la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30" dirty="0">
                <a:latin typeface="Calibri"/>
                <a:cs typeface="Calibri"/>
              </a:rPr>
              <a:t>g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, p</a:t>
            </a:r>
            <a:r>
              <a:rPr lang="en-AU" sz="2400" spc="-4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10" dirty="0">
                <a:latin typeface="Calibri"/>
                <a:cs typeface="Calibri"/>
              </a:rPr>
              <a:t>g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ams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a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mall</a:t>
            </a:r>
          </a:p>
          <a:p>
            <a:pPr marL="355600"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eli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bi</a:t>
            </a:r>
            <a:r>
              <a:rPr lang="en-AU" sz="2800" spc="-10" dirty="0">
                <a:latin typeface="Calibri"/>
                <a:cs typeface="Calibri"/>
              </a:rPr>
              <a:t>li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y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5" dirty="0">
                <a:latin typeface="Calibri"/>
                <a:cs typeface="Calibri"/>
              </a:rPr>
              <a:t>A</a:t>
            </a:r>
            <a:r>
              <a:rPr lang="en-AU" sz="2800" spc="-45" dirty="0">
                <a:latin typeface="Calibri"/>
                <a:cs typeface="Calibri"/>
              </a:rPr>
              <a:t>v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il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bilit</a:t>
            </a:r>
            <a:r>
              <a:rPr lang="en-AU" sz="2800" spc="-10" dirty="0">
                <a:latin typeface="Calibri"/>
                <a:cs typeface="Calibri"/>
              </a:rPr>
              <a:t>y</a:t>
            </a:r>
            <a:r>
              <a:rPr lang="en-AU" sz="2800" spc="-5" dirty="0">
                <a:latin typeface="Calibri"/>
                <a:cs typeface="Calibri"/>
              </a:rPr>
              <a:t>: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spc="-75" dirty="0">
                <a:latin typeface="Calibri"/>
                <a:cs typeface="Calibri"/>
              </a:rPr>
              <a:t>F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ilu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mm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</a:p>
          <a:p>
            <a:pPr marL="355600"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ple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pu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tion</a:t>
            </a:r>
            <a:r>
              <a:rPr lang="en-AU" sz="2800" dirty="0">
                <a:latin typeface="Calibri"/>
                <a:cs typeface="Calibri"/>
              </a:rPr>
              <a:t>al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ode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(</a:t>
            </a:r>
            <a:r>
              <a:rPr lang="en-AU" sz="2800" spc="-5" dirty="0" err="1">
                <a:latin typeface="Calibri"/>
                <a:cs typeface="Calibri"/>
              </a:rPr>
              <a:t>M</a:t>
            </a:r>
            <a:r>
              <a:rPr lang="en-AU" sz="2800" dirty="0" err="1">
                <a:latin typeface="Calibri"/>
                <a:cs typeface="Calibri"/>
              </a:rPr>
              <a:t>a</a:t>
            </a:r>
            <a:r>
              <a:rPr lang="en-AU" sz="2800" spc="-5" dirty="0" err="1">
                <a:latin typeface="Calibri"/>
                <a:cs typeface="Calibri"/>
              </a:rPr>
              <a:t>p</a:t>
            </a:r>
            <a:r>
              <a:rPr lang="en-AU" sz="2800" spc="-45" dirty="0" err="1">
                <a:latin typeface="Calibri"/>
                <a:cs typeface="Calibri"/>
              </a:rPr>
              <a:t>R</a:t>
            </a:r>
            <a:r>
              <a:rPr lang="en-AU" sz="2800" spc="-5" dirty="0" err="1">
                <a:latin typeface="Calibri"/>
                <a:cs typeface="Calibri"/>
              </a:rPr>
              <a:t>educe</a:t>
            </a:r>
            <a:r>
              <a:rPr lang="en-AU" sz="2800" dirty="0">
                <a:latin typeface="Calibri"/>
                <a:cs typeface="Calibri"/>
              </a:rPr>
              <a:t>)</a:t>
            </a: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spc="-5" dirty="0">
                <a:latin typeface="Calibri"/>
                <a:cs typeface="Calibri"/>
              </a:rPr>
              <a:t>H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de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25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dirty="0">
                <a:latin typeface="Calibri"/>
                <a:cs typeface="Calibri"/>
              </a:rPr>
              <a:t>l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x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ty</a:t>
            </a:r>
            <a:r>
              <a:rPr lang="en-AU" sz="2400" spc="-2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in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45" dirty="0">
                <a:latin typeface="Calibri"/>
                <a:cs typeface="Calibri"/>
              </a:rPr>
              <a:t>e</a:t>
            </a:r>
            <a:r>
              <a:rPr lang="en-AU" sz="2400" spc="-70" dirty="0">
                <a:latin typeface="Calibri"/>
                <a:cs typeface="Calibri"/>
              </a:rPr>
              <a:t>x</a:t>
            </a:r>
            <a:r>
              <a:rPr lang="en-AU" sz="2400" spc="-10" dirty="0">
                <a:latin typeface="Calibri"/>
                <a:cs typeface="Calibri"/>
              </a:rPr>
              <a:t>ec</a:t>
            </a:r>
            <a:r>
              <a:rPr lang="en-AU" sz="2400" spc="-5" dirty="0">
                <a:latin typeface="Calibri"/>
                <a:cs typeface="Calibri"/>
              </a:rPr>
              <a:t>ut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n </a:t>
            </a:r>
            <a:r>
              <a:rPr lang="en-AU" sz="2400" spc="-10" dirty="0">
                <a:latin typeface="Calibri"/>
                <a:cs typeface="Calibri"/>
              </a:rPr>
              <a:t>f</a:t>
            </a:r>
            <a:r>
              <a:rPr lang="en-AU" sz="2400" spc="-60" dirty="0">
                <a:latin typeface="Calibri"/>
                <a:cs typeface="Calibri"/>
              </a:rPr>
              <a:t>r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spc="-30" dirty="0">
                <a:latin typeface="Calibri"/>
                <a:cs typeface="Calibri"/>
              </a:rPr>
              <a:t>w</a:t>
            </a:r>
            <a:r>
              <a:rPr lang="en-AU" sz="2400" spc="-5" dirty="0">
                <a:latin typeface="Calibri"/>
                <a:cs typeface="Calibri"/>
              </a:rPr>
              <a:t>ork</a:t>
            </a:r>
            <a:endParaRPr lang="en-AU" sz="2400" dirty="0">
              <a:latin typeface="Calibri"/>
              <a:cs typeface="Calibri"/>
            </a:endParaRPr>
          </a:p>
          <a:p>
            <a:pPr marL="355600"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-4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am</a:t>
            </a:r>
            <a:r>
              <a:rPr lang="en-AU" sz="2800" spc="-5" dirty="0">
                <a:latin typeface="Calibri"/>
                <a:cs typeface="Calibri"/>
              </a:rPr>
              <a:t>in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3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cce</a:t>
            </a:r>
            <a:r>
              <a:rPr lang="en-AU" sz="2800" dirty="0">
                <a:latin typeface="Calibri"/>
                <a:cs typeface="Calibri"/>
              </a:rPr>
              <a:t>ss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(</a:t>
            </a:r>
            <a:r>
              <a:rPr lang="en-AU" sz="2800" spc="-50" dirty="0">
                <a:latin typeface="Calibri"/>
                <a:cs typeface="Calibri"/>
              </a:rPr>
              <a:t>a</a:t>
            </a:r>
            <a:r>
              <a:rPr lang="en-AU" sz="2800" spc="-25" dirty="0">
                <a:latin typeface="Calibri"/>
                <a:cs typeface="Calibri"/>
              </a:rPr>
              <a:t>v</a:t>
            </a:r>
            <a:r>
              <a:rPr lang="en-AU" sz="2800" spc="-5" dirty="0">
                <a:latin typeface="Calibri"/>
                <a:cs typeface="Calibri"/>
              </a:rPr>
              <a:t>oi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ndo</a:t>
            </a:r>
            <a:r>
              <a:rPr lang="en-AU" sz="2800" dirty="0">
                <a:latin typeface="Calibri"/>
                <a:cs typeface="Calibri"/>
              </a:rPr>
              <a:t>m 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dirty="0">
                <a:latin typeface="Calibri"/>
                <a:cs typeface="Calibri"/>
              </a:rPr>
              <a:t>s)</a:t>
            </a:r>
          </a:p>
          <a:p>
            <a:pPr marL="755650" lvl="1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400" dirty="0">
                <a:latin typeface="Calibri"/>
                <a:cs typeface="Calibri"/>
              </a:rPr>
              <a:t>Mo</a:t>
            </a:r>
            <a:r>
              <a:rPr lang="en-AU" sz="2400" spc="-3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e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than</a:t>
            </a:r>
            <a:r>
              <a:rPr lang="en-AU" sz="2400" spc="-5" dirty="0">
                <a:latin typeface="Calibri"/>
                <a:cs typeface="Calibri"/>
              </a:rPr>
              <a:t> s</a:t>
            </a:r>
            <a:r>
              <a:rPr lang="en-AU" sz="2400" spc="-10" dirty="0">
                <a:latin typeface="Calibri"/>
                <a:cs typeface="Calibri"/>
              </a:rPr>
              <a:t>ee</a:t>
            </a:r>
            <a:r>
              <a:rPr lang="en-AU" sz="2400" spc="-5" dirty="0">
                <a:latin typeface="Calibri"/>
                <a:cs typeface="Calibri"/>
              </a:rPr>
              <a:t>k</a:t>
            </a:r>
            <a:r>
              <a:rPr lang="en-AU" sz="2400" spc="5" dirty="0">
                <a:latin typeface="Calibri"/>
                <a:cs typeface="Calibri"/>
              </a:rPr>
              <a:t>-</a:t>
            </a:r>
            <a:r>
              <a:rPr lang="en-AU" sz="2400" spc="-5" dirty="0">
                <a:latin typeface="Calibri"/>
                <a:cs typeface="Calibri"/>
              </a:rPr>
              <a:t>b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cce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dirty="0">
                <a:latin typeface="Calibri"/>
                <a:cs typeface="Calibri"/>
              </a:rPr>
              <a:t>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6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707" rIns="0" bIns="0" rtlCol="0" anchor="t">
            <a:spAutoFit/>
          </a:bodyPr>
          <a:lstStyle/>
          <a:p>
            <a:pPr marL="401320"/>
            <a:r>
              <a:rPr spc="-10" dirty="0"/>
              <a:t>Had</a:t>
            </a:r>
            <a:r>
              <a:rPr spc="-5" dirty="0"/>
              <a:t>o</a:t>
            </a:r>
            <a:r>
              <a:rPr dirty="0"/>
              <a:t>op</a:t>
            </a:r>
            <a:r>
              <a:rPr spc="15" dirty="0"/>
              <a:t> </a:t>
            </a:r>
            <a:r>
              <a:rPr dirty="0"/>
              <a:t>Main</a:t>
            </a:r>
            <a:r>
              <a:rPr spc="10" dirty="0"/>
              <a:t> </a:t>
            </a:r>
            <a:r>
              <a:rPr spc="-5" dirty="0"/>
              <a:t>Clu</a:t>
            </a:r>
            <a:r>
              <a:rPr spc="-50" dirty="0"/>
              <a:t>st</a:t>
            </a:r>
            <a:r>
              <a:rPr spc="-5" dirty="0"/>
              <a:t>er</a:t>
            </a:r>
            <a:r>
              <a:rPr spc="10" dirty="0"/>
              <a:t>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mpo</a:t>
            </a:r>
            <a:r>
              <a:rPr spc="-10" dirty="0"/>
              <a:t>ne</a:t>
            </a:r>
            <a:r>
              <a:rPr spc="-45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440" y="1445257"/>
            <a:ext cx="10678160" cy="310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HD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755650" lvl="1" indent="-285750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0" dirty="0">
                <a:latin typeface="Calibri"/>
                <a:cs typeface="Calibri"/>
              </a:rPr>
              <a:t>Na</a:t>
            </a:r>
            <a:r>
              <a:rPr sz="2400" b="1" spc="-5" dirty="0">
                <a:latin typeface="Calibri"/>
                <a:cs typeface="Calibri"/>
              </a:rPr>
              <a:t>meN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S)</a:t>
            </a:r>
          </a:p>
          <a:p>
            <a:pPr marL="755650" lvl="1" indent="-285750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aNo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hun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S)</a:t>
            </a:r>
          </a:p>
          <a:p>
            <a:pPr marL="355600" indent="-342900"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educ</a:t>
            </a:r>
            <a:r>
              <a:rPr sz="2800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755650" marR="642620" lvl="1" indent="-285750"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0" dirty="0">
                <a:latin typeface="Calibri"/>
                <a:cs typeface="Calibri"/>
              </a:rPr>
              <a:t>Jo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b="1" spc="-130" dirty="0">
                <a:latin typeface="Calibri"/>
                <a:cs typeface="Calibri"/>
              </a:rPr>
              <a:t>T</a:t>
            </a:r>
            <a:r>
              <a:rPr sz="2400" b="1" spc="-6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70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mun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hedu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sou</a:t>
            </a:r>
            <a:r>
              <a:rPr sz="2400" spc="-40" dirty="0" smtClean="0">
                <a:latin typeface="Calibri"/>
                <a:cs typeface="Calibri"/>
              </a:rPr>
              <a:t>r</a:t>
            </a:r>
            <a:r>
              <a:rPr sz="2400" spc="-10" dirty="0" smtClean="0">
                <a:latin typeface="Calibri"/>
                <a:cs typeface="Calibri"/>
              </a:rPr>
              <a:t>c</a:t>
            </a:r>
            <a:r>
              <a:rPr sz="2400" spc="-5" dirty="0" smtClean="0">
                <a:latin typeface="Calibri"/>
                <a:cs typeface="Calibri"/>
              </a:rPr>
              <a:t>e m</a:t>
            </a: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5" dirty="0" smtClean="0">
                <a:latin typeface="Calibri"/>
                <a:cs typeface="Calibri"/>
              </a:rPr>
              <a:t>n</a:t>
            </a: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-30" dirty="0" smtClean="0">
                <a:latin typeface="Calibri"/>
                <a:cs typeface="Calibri"/>
              </a:rPr>
              <a:t>g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5" dirty="0" smtClean="0">
                <a:latin typeface="Calibri"/>
                <a:cs typeface="Calibri"/>
              </a:rPr>
              <a:t>m</a:t>
            </a:r>
            <a:r>
              <a:rPr sz="2400" spc="-10" dirty="0" smtClean="0">
                <a:latin typeface="Calibri"/>
                <a:cs typeface="Calibri"/>
              </a:rPr>
              <a:t>e</a:t>
            </a:r>
            <a:r>
              <a:rPr sz="2400" spc="-25" dirty="0" smtClean="0">
                <a:latin typeface="Calibri"/>
                <a:cs typeface="Calibri"/>
              </a:rPr>
              <a:t>n</a:t>
            </a: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oog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755650" lvl="1" indent="-285750"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85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k</a:t>
            </a:r>
            <a:r>
              <a:rPr sz="2400" b="1" spc="-130" dirty="0">
                <a:latin typeface="Calibri"/>
                <a:cs typeface="Calibri"/>
              </a:rPr>
              <a:t>T</a:t>
            </a:r>
            <a:r>
              <a:rPr sz="2400" b="1" spc="-6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ac</a:t>
            </a:r>
            <a:r>
              <a:rPr sz="2400" b="1" spc="-70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5" dirty="0">
                <a:latin typeface="Calibri"/>
                <a:cs typeface="Calibri"/>
              </a:rPr>
              <a:t>ut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modu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 (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6819582" y="5521756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530"/>
                </a:moveTo>
                <a:lnTo>
                  <a:pt x="1143000" y="1142530"/>
                </a:lnTo>
                <a:lnTo>
                  <a:pt x="1143000" y="0"/>
                </a:lnTo>
                <a:lnTo>
                  <a:pt x="0" y="0"/>
                </a:lnTo>
                <a:lnTo>
                  <a:pt x="0" y="1142530"/>
                </a:lnTo>
                <a:close/>
              </a:path>
            </a:pathLst>
          </a:custGeom>
          <a:ln w="9525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1658" y="6097436"/>
            <a:ext cx="939799" cy="503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1558" y="6097276"/>
            <a:ext cx="469899" cy="71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11658" y="6025693"/>
            <a:ext cx="939799" cy="144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8482" y="6022559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1554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694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5"/>
                </a:lnTo>
                <a:lnTo>
                  <a:pt x="192404" y="13970"/>
                </a:lnTo>
                <a:lnTo>
                  <a:pt x="254000" y="8255"/>
                </a:lnTo>
                <a:lnTo>
                  <a:pt x="321309" y="3810"/>
                </a:lnTo>
                <a:lnTo>
                  <a:pt x="393700" y="635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5"/>
                </a:lnTo>
                <a:lnTo>
                  <a:pt x="652780" y="5715"/>
                </a:lnTo>
                <a:lnTo>
                  <a:pt x="717550" y="10795"/>
                </a:lnTo>
                <a:lnTo>
                  <a:pt x="775970" y="17145"/>
                </a:lnTo>
                <a:lnTo>
                  <a:pt x="826769" y="25400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8482" y="6094286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90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1658" y="5659468"/>
            <a:ext cx="939799" cy="5039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1558" y="5659310"/>
            <a:ext cx="469899" cy="71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1658" y="5587725"/>
            <a:ext cx="939799" cy="144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8482" y="5584588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2189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706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4"/>
                </a:lnTo>
                <a:lnTo>
                  <a:pt x="192404" y="13969"/>
                </a:lnTo>
                <a:lnTo>
                  <a:pt x="254000" y="8254"/>
                </a:lnTo>
                <a:lnTo>
                  <a:pt x="321309" y="3809"/>
                </a:lnTo>
                <a:lnTo>
                  <a:pt x="393700" y="634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4"/>
                </a:lnTo>
                <a:lnTo>
                  <a:pt x="652780" y="5714"/>
                </a:lnTo>
                <a:lnTo>
                  <a:pt x="717550" y="10794"/>
                </a:lnTo>
                <a:lnTo>
                  <a:pt x="775970" y="17144"/>
                </a:lnTo>
                <a:lnTo>
                  <a:pt x="826769" y="25399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08482" y="5656318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89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82678" y="4369067"/>
            <a:ext cx="1554477" cy="570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79502" y="4365888"/>
            <a:ext cx="1554480" cy="570865"/>
          </a:xfrm>
          <a:custGeom>
            <a:avLst/>
            <a:gdLst/>
            <a:ahLst/>
            <a:cxnLst/>
            <a:rect l="l" t="t" r="r" b="b"/>
            <a:pathLst>
              <a:path w="1554479" h="570864">
                <a:moveTo>
                  <a:pt x="0" y="570636"/>
                </a:moveTo>
                <a:lnTo>
                  <a:pt x="777240" y="0"/>
                </a:lnTo>
                <a:lnTo>
                  <a:pt x="1554480" y="570636"/>
                </a:lnTo>
                <a:lnTo>
                  <a:pt x="0" y="570636"/>
                </a:lnTo>
                <a:close/>
              </a:path>
            </a:pathLst>
          </a:custGeom>
          <a:ln w="12700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63398" y="5005075"/>
            <a:ext cx="532765" cy="635000"/>
          </a:xfrm>
          <a:custGeom>
            <a:avLst/>
            <a:gdLst/>
            <a:ahLst/>
            <a:cxnLst/>
            <a:rect l="l" t="t" r="r" b="b"/>
            <a:pathLst>
              <a:path w="532764" h="635000">
                <a:moveTo>
                  <a:pt x="9525" y="0"/>
                </a:moveTo>
                <a:lnTo>
                  <a:pt x="0" y="8254"/>
                </a:lnTo>
                <a:lnTo>
                  <a:pt x="522605" y="634733"/>
                </a:lnTo>
                <a:lnTo>
                  <a:pt x="532765" y="6271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19583" y="4950488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0" y="0"/>
                </a:moveTo>
                <a:lnTo>
                  <a:pt x="19685" y="83146"/>
                </a:lnTo>
                <a:lnTo>
                  <a:pt x="43815" y="62839"/>
                </a:lnTo>
                <a:lnTo>
                  <a:pt x="35560" y="52679"/>
                </a:lnTo>
                <a:lnTo>
                  <a:pt x="45720" y="44437"/>
                </a:lnTo>
                <a:lnTo>
                  <a:pt x="65405" y="44437"/>
                </a:lnTo>
                <a:lnTo>
                  <a:pt x="78105" y="342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5142" y="499492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0160" y="0"/>
                </a:moveTo>
                <a:lnTo>
                  <a:pt x="0" y="8255"/>
                </a:lnTo>
                <a:lnTo>
                  <a:pt x="8255" y="18402"/>
                </a:lnTo>
                <a:lnTo>
                  <a:pt x="17780" y="1016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5308" y="4994921"/>
            <a:ext cx="19685" cy="10160"/>
          </a:xfrm>
          <a:custGeom>
            <a:avLst/>
            <a:gdLst/>
            <a:ahLst/>
            <a:cxnLst/>
            <a:rect l="l" t="t" r="r" b="b"/>
            <a:pathLst>
              <a:path w="19685" h="10160">
                <a:moveTo>
                  <a:pt x="19685" y="0"/>
                </a:moveTo>
                <a:lnTo>
                  <a:pt x="0" y="0"/>
                </a:lnTo>
                <a:lnTo>
                  <a:pt x="7607" y="10147"/>
                </a:lnTo>
                <a:lnTo>
                  <a:pt x="19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93857" y="4383029"/>
            <a:ext cx="1554478" cy="57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0682" y="4379866"/>
            <a:ext cx="1554480" cy="570865"/>
          </a:xfrm>
          <a:custGeom>
            <a:avLst/>
            <a:gdLst/>
            <a:ahLst/>
            <a:cxnLst/>
            <a:rect l="l" t="t" r="r" b="b"/>
            <a:pathLst>
              <a:path w="1554479" h="570864">
                <a:moveTo>
                  <a:pt x="0" y="570623"/>
                </a:moveTo>
                <a:lnTo>
                  <a:pt x="777240" y="0"/>
                </a:lnTo>
                <a:lnTo>
                  <a:pt x="1554480" y="570623"/>
                </a:lnTo>
                <a:lnTo>
                  <a:pt x="0" y="570623"/>
                </a:lnTo>
                <a:close/>
              </a:path>
            </a:pathLst>
          </a:custGeom>
          <a:ln w="12699">
            <a:solidFill>
              <a:srgbClr val="31619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01547" y="6261859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83437" y="6187594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5328" y="6112695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4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47217" y="6038430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9108" y="5963531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5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10997" y="5889266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5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92887" y="5814368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4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74777" y="5740103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56667" y="5665204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4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38558" y="5590939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20447" y="5516041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5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02337" y="5441776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84227" y="5366877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4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66117" y="5292612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48008" y="5217713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5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29897" y="5143449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5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11787" y="5068550"/>
            <a:ext cx="92710" cy="65405"/>
          </a:xfrm>
          <a:custGeom>
            <a:avLst/>
            <a:gdLst/>
            <a:ahLst/>
            <a:cxnLst/>
            <a:rect l="l" t="t" r="r" b="b"/>
            <a:pathLst>
              <a:path w="92710" h="65404">
                <a:moveTo>
                  <a:pt x="6985" y="0"/>
                </a:moveTo>
                <a:lnTo>
                  <a:pt x="0" y="10795"/>
                </a:lnTo>
                <a:lnTo>
                  <a:pt x="86360" y="65379"/>
                </a:lnTo>
                <a:lnTo>
                  <a:pt x="92710" y="54584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93677" y="4994286"/>
            <a:ext cx="92710" cy="64769"/>
          </a:xfrm>
          <a:custGeom>
            <a:avLst/>
            <a:gdLst/>
            <a:ahLst/>
            <a:cxnLst/>
            <a:rect l="l" t="t" r="r" b="b"/>
            <a:pathLst>
              <a:path w="92710" h="64770">
                <a:moveTo>
                  <a:pt x="6985" y="0"/>
                </a:moveTo>
                <a:lnTo>
                  <a:pt x="0" y="10794"/>
                </a:lnTo>
                <a:lnTo>
                  <a:pt x="86360" y="64744"/>
                </a:lnTo>
                <a:lnTo>
                  <a:pt x="92710" y="5394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19383" y="4950488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0" y="0"/>
                </a:moveTo>
                <a:lnTo>
                  <a:pt x="43815" y="72999"/>
                </a:lnTo>
                <a:lnTo>
                  <a:pt x="84455" y="82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557" y="5515406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530"/>
                </a:moveTo>
                <a:lnTo>
                  <a:pt x="1143000" y="1142530"/>
                </a:lnTo>
                <a:lnTo>
                  <a:pt x="1143000" y="0"/>
                </a:lnTo>
                <a:lnTo>
                  <a:pt x="0" y="0"/>
                </a:lnTo>
                <a:lnTo>
                  <a:pt x="0" y="1142530"/>
                </a:lnTo>
                <a:close/>
              </a:path>
            </a:pathLst>
          </a:custGeom>
          <a:ln w="9525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68633" y="6091097"/>
            <a:ext cx="939799" cy="50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38533" y="6090932"/>
            <a:ext cx="469899" cy="71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68633" y="6019348"/>
            <a:ext cx="939799" cy="1440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65457" y="6016210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1554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694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4"/>
                </a:lnTo>
                <a:lnTo>
                  <a:pt x="192404" y="13969"/>
                </a:lnTo>
                <a:lnTo>
                  <a:pt x="254000" y="8254"/>
                </a:lnTo>
                <a:lnTo>
                  <a:pt x="321309" y="3809"/>
                </a:lnTo>
                <a:lnTo>
                  <a:pt x="393700" y="634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4"/>
                </a:lnTo>
                <a:lnTo>
                  <a:pt x="652780" y="5714"/>
                </a:lnTo>
                <a:lnTo>
                  <a:pt x="717550" y="10794"/>
                </a:lnTo>
                <a:lnTo>
                  <a:pt x="775970" y="17144"/>
                </a:lnTo>
                <a:lnTo>
                  <a:pt x="826769" y="25399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65457" y="6087940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90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68633" y="5653126"/>
            <a:ext cx="939799" cy="503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38533" y="5652960"/>
            <a:ext cx="469899" cy="71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68633" y="5581378"/>
            <a:ext cx="939799" cy="1440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65457" y="5578242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2189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694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4"/>
                </a:lnTo>
                <a:lnTo>
                  <a:pt x="192404" y="13969"/>
                </a:lnTo>
                <a:lnTo>
                  <a:pt x="254000" y="8254"/>
                </a:lnTo>
                <a:lnTo>
                  <a:pt x="321309" y="3809"/>
                </a:lnTo>
                <a:lnTo>
                  <a:pt x="393700" y="634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4"/>
                </a:lnTo>
                <a:lnTo>
                  <a:pt x="652780" y="5714"/>
                </a:lnTo>
                <a:lnTo>
                  <a:pt x="717550" y="10794"/>
                </a:lnTo>
                <a:lnTo>
                  <a:pt x="775970" y="17144"/>
                </a:lnTo>
                <a:lnTo>
                  <a:pt x="826769" y="25399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565457" y="5649969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89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95432" y="5515406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1142530"/>
                </a:moveTo>
                <a:lnTo>
                  <a:pt x="1143000" y="1142530"/>
                </a:lnTo>
                <a:lnTo>
                  <a:pt x="1143000" y="0"/>
                </a:lnTo>
                <a:lnTo>
                  <a:pt x="0" y="0"/>
                </a:lnTo>
                <a:lnTo>
                  <a:pt x="0" y="1142530"/>
                </a:lnTo>
                <a:close/>
              </a:path>
            </a:pathLst>
          </a:custGeom>
          <a:ln w="9525">
            <a:solidFill>
              <a:srgbClr val="7F7F7F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87508" y="6091097"/>
            <a:ext cx="939799" cy="503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57408" y="6090932"/>
            <a:ext cx="469899" cy="71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7509" y="6019348"/>
            <a:ext cx="939799" cy="1440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4332" y="6016210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1554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694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4"/>
                </a:lnTo>
                <a:lnTo>
                  <a:pt x="192404" y="13969"/>
                </a:lnTo>
                <a:lnTo>
                  <a:pt x="254000" y="8254"/>
                </a:lnTo>
                <a:lnTo>
                  <a:pt x="321309" y="3809"/>
                </a:lnTo>
                <a:lnTo>
                  <a:pt x="393700" y="634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4"/>
                </a:lnTo>
                <a:lnTo>
                  <a:pt x="652780" y="5714"/>
                </a:lnTo>
                <a:lnTo>
                  <a:pt x="717550" y="10794"/>
                </a:lnTo>
                <a:lnTo>
                  <a:pt x="775970" y="17144"/>
                </a:lnTo>
                <a:lnTo>
                  <a:pt x="826769" y="25399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84332" y="6087940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90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87508" y="5653126"/>
            <a:ext cx="939799" cy="5039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57408" y="5652960"/>
            <a:ext cx="469899" cy="71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187509" y="5581378"/>
            <a:ext cx="939799" cy="1440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184332" y="5578242"/>
            <a:ext cx="939800" cy="144145"/>
          </a:xfrm>
          <a:custGeom>
            <a:avLst/>
            <a:gdLst/>
            <a:ahLst/>
            <a:cxnLst/>
            <a:rect l="l" t="t" r="r" b="b"/>
            <a:pathLst>
              <a:path w="939800" h="144145">
                <a:moveTo>
                  <a:pt x="939800" y="71729"/>
                </a:moveTo>
                <a:lnTo>
                  <a:pt x="902969" y="100291"/>
                </a:lnTo>
                <a:lnTo>
                  <a:pt x="848994" y="114261"/>
                </a:lnTo>
                <a:lnTo>
                  <a:pt x="802005" y="123139"/>
                </a:lnTo>
                <a:lnTo>
                  <a:pt x="747395" y="130124"/>
                </a:lnTo>
                <a:lnTo>
                  <a:pt x="685800" y="135839"/>
                </a:lnTo>
                <a:lnTo>
                  <a:pt x="618490" y="140284"/>
                </a:lnTo>
                <a:lnTo>
                  <a:pt x="546100" y="142824"/>
                </a:lnTo>
                <a:lnTo>
                  <a:pt x="469900" y="144094"/>
                </a:lnTo>
                <a:lnTo>
                  <a:pt x="431165" y="143459"/>
                </a:lnTo>
                <a:lnTo>
                  <a:pt x="356870" y="142189"/>
                </a:lnTo>
                <a:lnTo>
                  <a:pt x="287020" y="138379"/>
                </a:lnTo>
                <a:lnTo>
                  <a:pt x="222250" y="133299"/>
                </a:lnTo>
                <a:lnTo>
                  <a:pt x="163829" y="126314"/>
                </a:lnTo>
                <a:lnTo>
                  <a:pt x="113030" y="118694"/>
                </a:lnTo>
                <a:lnTo>
                  <a:pt x="70484" y="109816"/>
                </a:lnTo>
                <a:lnTo>
                  <a:pt x="24130" y="94576"/>
                </a:lnTo>
                <a:lnTo>
                  <a:pt x="0" y="71729"/>
                </a:lnTo>
                <a:lnTo>
                  <a:pt x="1269" y="66014"/>
                </a:lnTo>
                <a:lnTo>
                  <a:pt x="36830" y="43802"/>
                </a:lnTo>
                <a:lnTo>
                  <a:pt x="90805" y="29197"/>
                </a:lnTo>
                <a:lnTo>
                  <a:pt x="137795" y="20954"/>
                </a:lnTo>
                <a:lnTo>
                  <a:pt x="192404" y="13969"/>
                </a:lnTo>
                <a:lnTo>
                  <a:pt x="254000" y="8254"/>
                </a:lnTo>
                <a:lnTo>
                  <a:pt x="321309" y="3809"/>
                </a:lnTo>
                <a:lnTo>
                  <a:pt x="393700" y="634"/>
                </a:lnTo>
                <a:lnTo>
                  <a:pt x="469900" y="0"/>
                </a:lnTo>
                <a:lnTo>
                  <a:pt x="508634" y="0"/>
                </a:lnTo>
                <a:lnTo>
                  <a:pt x="582930" y="1904"/>
                </a:lnTo>
                <a:lnTo>
                  <a:pt x="652780" y="5714"/>
                </a:lnTo>
                <a:lnTo>
                  <a:pt x="717550" y="10794"/>
                </a:lnTo>
                <a:lnTo>
                  <a:pt x="775970" y="17144"/>
                </a:lnTo>
                <a:lnTo>
                  <a:pt x="826769" y="25399"/>
                </a:lnTo>
                <a:lnTo>
                  <a:pt x="869315" y="34277"/>
                </a:lnTo>
                <a:lnTo>
                  <a:pt x="915669" y="49517"/>
                </a:lnTo>
                <a:lnTo>
                  <a:pt x="939800" y="71729"/>
                </a:lnTo>
                <a:close/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84332" y="5649969"/>
            <a:ext cx="939800" cy="504190"/>
          </a:xfrm>
          <a:custGeom>
            <a:avLst/>
            <a:gdLst/>
            <a:ahLst/>
            <a:cxnLst/>
            <a:rect l="l" t="t" r="r" b="b"/>
            <a:pathLst>
              <a:path w="939800" h="504189">
                <a:moveTo>
                  <a:pt x="939800" y="0"/>
                </a:moveTo>
                <a:lnTo>
                  <a:pt x="939800" y="432257"/>
                </a:lnTo>
                <a:lnTo>
                  <a:pt x="938530" y="437972"/>
                </a:lnTo>
                <a:lnTo>
                  <a:pt x="902969" y="460184"/>
                </a:lnTo>
                <a:lnTo>
                  <a:pt x="848994" y="474789"/>
                </a:lnTo>
                <a:lnTo>
                  <a:pt x="802005" y="483031"/>
                </a:lnTo>
                <a:lnTo>
                  <a:pt x="747395" y="490016"/>
                </a:lnTo>
                <a:lnTo>
                  <a:pt x="685800" y="495731"/>
                </a:lnTo>
                <a:lnTo>
                  <a:pt x="618490" y="500176"/>
                </a:lnTo>
                <a:lnTo>
                  <a:pt x="546100" y="503351"/>
                </a:lnTo>
                <a:lnTo>
                  <a:pt x="469900" y="503986"/>
                </a:lnTo>
                <a:lnTo>
                  <a:pt x="431165" y="503986"/>
                </a:lnTo>
                <a:lnTo>
                  <a:pt x="356870" y="502081"/>
                </a:lnTo>
                <a:lnTo>
                  <a:pt x="287020" y="498271"/>
                </a:lnTo>
                <a:lnTo>
                  <a:pt x="222250" y="493191"/>
                </a:lnTo>
                <a:lnTo>
                  <a:pt x="163829" y="486841"/>
                </a:lnTo>
                <a:lnTo>
                  <a:pt x="113030" y="478586"/>
                </a:lnTo>
                <a:lnTo>
                  <a:pt x="70484" y="469709"/>
                </a:lnTo>
                <a:lnTo>
                  <a:pt x="24130" y="454469"/>
                </a:lnTo>
                <a:lnTo>
                  <a:pt x="0" y="432257"/>
                </a:lnTo>
                <a:lnTo>
                  <a:pt x="0" y="0"/>
                </a:lnTo>
              </a:path>
            </a:pathLst>
          </a:custGeom>
          <a:ln w="12699">
            <a:solidFill>
              <a:srgbClr val="88463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41533" y="6219965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0926"/>
                </a:lnTo>
                <a:lnTo>
                  <a:pt x="12700" y="102196"/>
                </a:lnTo>
                <a:lnTo>
                  <a:pt x="20955" y="634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52962" y="6080323"/>
            <a:ext cx="21590" cy="102870"/>
          </a:xfrm>
          <a:custGeom>
            <a:avLst/>
            <a:gdLst/>
            <a:ahLst/>
            <a:cxnLst/>
            <a:rect l="l" t="t" r="r" b="b"/>
            <a:pathLst>
              <a:path w="21589" h="102870">
                <a:moveTo>
                  <a:pt x="8889" y="0"/>
                </a:moveTo>
                <a:lnTo>
                  <a:pt x="0" y="101561"/>
                </a:lnTo>
                <a:lnTo>
                  <a:pt x="12699" y="102831"/>
                </a:lnTo>
                <a:lnTo>
                  <a:pt x="21589" y="1269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65028" y="5941316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1561"/>
                </a:lnTo>
                <a:lnTo>
                  <a:pt x="12700" y="102196"/>
                </a:lnTo>
                <a:lnTo>
                  <a:pt x="20955" y="1269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676458" y="5802308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0926"/>
                </a:lnTo>
                <a:lnTo>
                  <a:pt x="12700" y="102196"/>
                </a:lnTo>
                <a:lnTo>
                  <a:pt x="20955" y="1270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87888" y="5663300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0926"/>
                </a:lnTo>
                <a:lnTo>
                  <a:pt x="12700" y="102196"/>
                </a:lnTo>
                <a:lnTo>
                  <a:pt x="20955" y="63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99317" y="5524292"/>
            <a:ext cx="21590" cy="102235"/>
          </a:xfrm>
          <a:custGeom>
            <a:avLst/>
            <a:gdLst/>
            <a:ahLst/>
            <a:cxnLst/>
            <a:rect l="l" t="t" r="r" b="b"/>
            <a:pathLst>
              <a:path w="21589" h="102235">
                <a:moveTo>
                  <a:pt x="8889" y="0"/>
                </a:moveTo>
                <a:lnTo>
                  <a:pt x="0" y="100926"/>
                </a:lnTo>
                <a:lnTo>
                  <a:pt x="12699" y="102196"/>
                </a:lnTo>
                <a:lnTo>
                  <a:pt x="21589" y="634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711383" y="5384649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1561"/>
                </a:lnTo>
                <a:lnTo>
                  <a:pt x="12700" y="102196"/>
                </a:lnTo>
                <a:lnTo>
                  <a:pt x="20955" y="1269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722813" y="5245642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0926"/>
                </a:lnTo>
                <a:lnTo>
                  <a:pt x="12700" y="102196"/>
                </a:lnTo>
                <a:lnTo>
                  <a:pt x="20955" y="1270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734243" y="5106634"/>
            <a:ext cx="20955" cy="102235"/>
          </a:xfrm>
          <a:custGeom>
            <a:avLst/>
            <a:gdLst/>
            <a:ahLst/>
            <a:cxnLst/>
            <a:rect l="l" t="t" r="r" b="b"/>
            <a:pathLst>
              <a:path w="20955" h="102235">
                <a:moveTo>
                  <a:pt x="8255" y="0"/>
                </a:moveTo>
                <a:lnTo>
                  <a:pt x="0" y="100926"/>
                </a:lnTo>
                <a:lnTo>
                  <a:pt x="12700" y="102196"/>
                </a:lnTo>
                <a:lnTo>
                  <a:pt x="20955" y="63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745672" y="5026023"/>
            <a:ext cx="16510" cy="43815"/>
          </a:xfrm>
          <a:custGeom>
            <a:avLst/>
            <a:gdLst/>
            <a:ahLst/>
            <a:cxnLst/>
            <a:rect l="l" t="t" r="r" b="b"/>
            <a:pathLst>
              <a:path w="16510" h="43814">
                <a:moveTo>
                  <a:pt x="3810" y="0"/>
                </a:moveTo>
                <a:lnTo>
                  <a:pt x="0" y="42532"/>
                </a:lnTo>
                <a:lnTo>
                  <a:pt x="12700" y="43802"/>
                </a:lnTo>
                <a:lnTo>
                  <a:pt x="16510" y="63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750752" y="5013327"/>
            <a:ext cx="43180" cy="16510"/>
          </a:xfrm>
          <a:custGeom>
            <a:avLst/>
            <a:gdLst/>
            <a:ahLst/>
            <a:cxnLst/>
            <a:rect l="l" t="t" r="r" b="b"/>
            <a:pathLst>
              <a:path w="43179" h="16510">
                <a:moveTo>
                  <a:pt x="36194" y="0"/>
                </a:moveTo>
                <a:lnTo>
                  <a:pt x="0" y="0"/>
                </a:lnTo>
                <a:lnTo>
                  <a:pt x="12699" y="635"/>
                </a:lnTo>
                <a:lnTo>
                  <a:pt x="11429" y="13335"/>
                </a:lnTo>
                <a:lnTo>
                  <a:pt x="43179" y="16497"/>
                </a:lnTo>
                <a:lnTo>
                  <a:pt x="36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49482" y="5013328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69" h="13335">
                <a:moveTo>
                  <a:pt x="1269" y="0"/>
                </a:moveTo>
                <a:lnTo>
                  <a:pt x="0" y="12700"/>
                </a:lnTo>
                <a:lnTo>
                  <a:pt x="12699" y="13335"/>
                </a:lnTo>
                <a:lnTo>
                  <a:pt x="13969" y="635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17733" y="4950488"/>
            <a:ext cx="69215" cy="75565"/>
          </a:xfrm>
          <a:custGeom>
            <a:avLst/>
            <a:gdLst/>
            <a:ahLst/>
            <a:cxnLst/>
            <a:rect l="l" t="t" r="r" b="b"/>
            <a:pathLst>
              <a:path w="69214" h="75564">
                <a:moveTo>
                  <a:pt x="44450" y="0"/>
                </a:moveTo>
                <a:lnTo>
                  <a:pt x="0" y="72999"/>
                </a:lnTo>
                <a:lnTo>
                  <a:pt x="31750" y="75539"/>
                </a:lnTo>
                <a:lnTo>
                  <a:pt x="33020" y="62839"/>
                </a:lnTo>
                <a:lnTo>
                  <a:pt x="69215" y="6283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53442" y="6236468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869622" y="6124754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785802" y="6013039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01983" y="5901326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618162" y="5789612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534342" y="5677898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450522" y="5566183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66702" y="5454469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82883" y="5342756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19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199062" y="5231042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15242" y="5119328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031422" y="5007615"/>
            <a:ext cx="71120" cy="88900"/>
          </a:xfrm>
          <a:custGeom>
            <a:avLst/>
            <a:gdLst/>
            <a:ahLst/>
            <a:cxnLst/>
            <a:rect l="l" t="t" r="r" b="b"/>
            <a:pathLst>
              <a:path w="71120" h="88900">
                <a:moveTo>
                  <a:pt x="10160" y="0"/>
                </a:moveTo>
                <a:lnTo>
                  <a:pt x="0" y="7620"/>
                </a:lnTo>
                <a:lnTo>
                  <a:pt x="60960" y="88861"/>
                </a:lnTo>
                <a:lnTo>
                  <a:pt x="71120" y="81241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90782" y="4950487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0" y="0"/>
                </a:moveTo>
                <a:lnTo>
                  <a:pt x="15240" y="83781"/>
                </a:lnTo>
                <a:lnTo>
                  <a:pt x="76200" y="380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14403" y="5005075"/>
            <a:ext cx="532765" cy="635000"/>
          </a:xfrm>
          <a:custGeom>
            <a:avLst/>
            <a:gdLst/>
            <a:ahLst/>
            <a:cxnLst/>
            <a:rect l="l" t="t" r="r" b="b"/>
            <a:pathLst>
              <a:path w="532764" h="635000">
                <a:moveTo>
                  <a:pt x="522604" y="0"/>
                </a:moveTo>
                <a:lnTo>
                  <a:pt x="0" y="627125"/>
                </a:lnTo>
                <a:lnTo>
                  <a:pt x="10159" y="634733"/>
                </a:lnTo>
                <a:lnTo>
                  <a:pt x="532764" y="8254"/>
                </a:lnTo>
                <a:lnTo>
                  <a:pt x="522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545263" y="4994921"/>
            <a:ext cx="34925" cy="38735"/>
          </a:xfrm>
          <a:custGeom>
            <a:avLst/>
            <a:gdLst/>
            <a:ahLst/>
            <a:cxnLst/>
            <a:rect l="l" t="t" r="r" b="b"/>
            <a:pathLst>
              <a:path w="34925" h="38735">
                <a:moveTo>
                  <a:pt x="34925" y="0"/>
                </a:moveTo>
                <a:lnTo>
                  <a:pt x="0" y="0"/>
                </a:lnTo>
                <a:lnTo>
                  <a:pt x="10160" y="8255"/>
                </a:lnTo>
                <a:lnTo>
                  <a:pt x="1904" y="18402"/>
                </a:lnTo>
                <a:lnTo>
                  <a:pt x="26034" y="38722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537008" y="499492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8254" y="0"/>
                </a:moveTo>
                <a:lnTo>
                  <a:pt x="0" y="10160"/>
                </a:lnTo>
                <a:lnTo>
                  <a:pt x="10159" y="18402"/>
                </a:lnTo>
                <a:lnTo>
                  <a:pt x="18414" y="8255"/>
                </a:lnTo>
                <a:lnTo>
                  <a:pt x="8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12878" y="4950487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4" h="54610">
                <a:moveTo>
                  <a:pt x="78104" y="0"/>
                </a:moveTo>
                <a:lnTo>
                  <a:pt x="0" y="34277"/>
                </a:lnTo>
                <a:lnTo>
                  <a:pt x="24129" y="54584"/>
                </a:lnTo>
                <a:lnTo>
                  <a:pt x="32384" y="44437"/>
                </a:lnTo>
                <a:lnTo>
                  <a:pt x="67309" y="44437"/>
                </a:lnTo>
                <a:lnTo>
                  <a:pt x="78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816793" y="4975878"/>
            <a:ext cx="1478280" cy="666115"/>
          </a:xfrm>
          <a:custGeom>
            <a:avLst/>
            <a:gdLst/>
            <a:ahLst/>
            <a:cxnLst/>
            <a:rect l="l" t="t" r="r" b="b"/>
            <a:pathLst>
              <a:path w="1478279" h="666114">
                <a:moveTo>
                  <a:pt x="1473200" y="0"/>
                </a:moveTo>
                <a:lnTo>
                  <a:pt x="0" y="654418"/>
                </a:lnTo>
                <a:lnTo>
                  <a:pt x="5080" y="665835"/>
                </a:lnTo>
                <a:lnTo>
                  <a:pt x="1478280" y="11430"/>
                </a:lnTo>
                <a:lnTo>
                  <a:pt x="147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295072" y="4970166"/>
            <a:ext cx="50800" cy="46355"/>
          </a:xfrm>
          <a:custGeom>
            <a:avLst/>
            <a:gdLst/>
            <a:ahLst/>
            <a:cxnLst/>
            <a:rect l="l" t="t" r="r" b="b"/>
            <a:pathLst>
              <a:path w="50800" h="46354">
                <a:moveTo>
                  <a:pt x="50800" y="0"/>
                </a:moveTo>
                <a:lnTo>
                  <a:pt x="6984" y="0"/>
                </a:lnTo>
                <a:lnTo>
                  <a:pt x="12065" y="12065"/>
                </a:lnTo>
                <a:lnTo>
                  <a:pt x="0" y="17132"/>
                </a:lnTo>
                <a:lnTo>
                  <a:pt x="13334" y="4632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289993" y="4970166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2064" y="0"/>
                </a:moveTo>
                <a:lnTo>
                  <a:pt x="0" y="5715"/>
                </a:lnTo>
                <a:lnTo>
                  <a:pt x="5079" y="17132"/>
                </a:lnTo>
                <a:lnTo>
                  <a:pt x="17144" y="12065"/>
                </a:lnTo>
                <a:lnTo>
                  <a:pt x="1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277293" y="4946681"/>
            <a:ext cx="85090" cy="29209"/>
          </a:xfrm>
          <a:custGeom>
            <a:avLst/>
            <a:gdLst/>
            <a:ahLst/>
            <a:cxnLst/>
            <a:rect l="l" t="t" r="r" b="b"/>
            <a:pathLst>
              <a:path w="85089" h="29210">
                <a:moveTo>
                  <a:pt x="0" y="0"/>
                </a:moveTo>
                <a:lnTo>
                  <a:pt x="12700" y="29197"/>
                </a:lnTo>
                <a:lnTo>
                  <a:pt x="24765" y="23482"/>
                </a:lnTo>
                <a:lnTo>
                  <a:pt x="68580" y="23482"/>
                </a:lnTo>
                <a:lnTo>
                  <a:pt x="8509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97720" y="4689443"/>
            <a:ext cx="963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de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546705" y="4689443"/>
            <a:ext cx="8978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J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sz="1600" spc="-10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ac</a:t>
            </a:r>
            <a:r>
              <a:rPr sz="1600" spc="-60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endParaRPr sz="16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65599" y="5887139"/>
            <a:ext cx="853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4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9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ac</a:t>
            </a:r>
            <a:r>
              <a:rPr sz="1400" spc="-5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633769" y="5887139"/>
            <a:ext cx="853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4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9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ac</a:t>
            </a:r>
            <a:r>
              <a:rPr sz="1400" spc="-5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001938" y="5887139"/>
            <a:ext cx="853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4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9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ac</a:t>
            </a:r>
            <a:r>
              <a:rPr sz="1400" spc="-55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er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80988" y="6299401"/>
            <a:ext cx="750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684902" y="6319108"/>
            <a:ext cx="750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316910" y="6319108"/>
            <a:ext cx="750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endParaRPr sz="1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493395"/>
            <a:r>
              <a:rPr sz="4000" dirty="0"/>
              <a:t>Ma</a:t>
            </a:r>
            <a:r>
              <a:rPr sz="4000" spc="-5" dirty="0"/>
              <a:t>p</a:t>
            </a:r>
            <a:r>
              <a:rPr sz="4000" spc="-75" dirty="0"/>
              <a:t>R</a:t>
            </a:r>
            <a:r>
              <a:rPr sz="4000" spc="-5" dirty="0"/>
              <a:t>edu</a:t>
            </a:r>
            <a:r>
              <a:rPr sz="4000" dirty="0"/>
              <a:t>c</a:t>
            </a:r>
            <a:r>
              <a:rPr sz="4000" spc="-5" dirty="0"/>
              <a:t>e</a:t>
            </a:r>
            <a:r>
              <a:rPr sz="4000" spc="-30" dirty="0"/>
              <a:t> </a:t>
            </a:r>
            <a:r>
              <a:rPr sz="4000" dirty="0"/>
              <a:t>Job</a:t>
            </a:r>
            <a:r>
              <a:rPr sz="4000" spc="-10" dirty="0"/>
              <a:t> </a:t>
            </a:r>
            <a:r>
              <a:rPr sz="4000" dirty="0"/>
              <a:t>E</a:t>
            </a:r>
            <a:r>
              <a:rPr sz="4000" spc="-110" dirty="0"/>
              <a:t>x</a:t>
            </a:r>
            <a:r>
              <a:rPr sz="4000" dirty="0"/>
              <a:t>ecu</a:t>
            </a:r>
            <a:r>
              <a:rPr sz="4000" spc="-10" dirty="0"/>
              <a:t>t</a:t>
            </a:r>
            <a:r>
              <a:rPr sz="4000" spc="-5" dirty="0"/>
              <a:t>i</a:t>
            </a:r>
            <a:r>
              <a:rPr sz="4000" dirty="0"/>
              <a:t>on</a:t>
            </a:r>
            <a:r>
              <a:rPr sz="4000" spc="-30" dirty="0"/>
              <a:t> </a:t>
            </a:r>
            <a:r>
              <a:rPr sz="4000" spc="-5" dirty="0"/>
              <a:t>i</a:t>
            </a:r>
            <a:r>
              <a:rPr sz="4000" dirty="0"/>
              <a:t>n</a:t>
            </a:r>
            <a:r>
              <a:rPr sz="4000" spc="-15" dirty="0"/>
              <a:t> </a:t>
            </a:r>
            <a:r>
              <a:rPr sz="4000" dirty="0"/>
              <a:t>Ha</a:t>
            </a:r>
            <a:r>
              <a:rPr sz="4000" spc="-5" dirty="0"/>
              <a:t>d</a:t>
            </a:r>
            <a:r>
              <a:rPr sz="4000" dirty="0"/>
              <a:t>oop</a:t>
            </a:r>
            <a:endParaRPr sz="40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object 3"/>
          <p:cNvSpPr/>
          <p:nvPr/>
        </p:nvSpPr>
        <p:spPr>
          <a:xfrm>
            <a:off x="4572001" y="1422400"/>
            <a:ext cx="6008914" cy="522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1212" y="6462966"/>
            <a:ext cx="1797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0" dirty="0">
                <a:solidFill>
                  <a:srgbClr val="8A8A8A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9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" dirty="0"/>
              <a:t>Jo</a:t>
            </a:r>
            <a:r>
              <a:rPr lang="en-AU" dirty="0"/>
              <a:t>b</a:t>
            </a:r>
            <a:r>
              <a:rPr lang="en-AU" spc="-5" dirty="0"/>
              <a:t> </a:t>
            </a:r>
            <a:r>
              <a:rPr lang="en-AU" dirty="0"/>
              <a:t>S</a:t>
            </a:r>
            <a:r>
              <a:rPr lang="en-AU" spc="-5" dirty="0"/>
              <a:t>ubmis</a:t>
            </a:r>
            <a:r>
              <a:rPr lang="en-AU" spc="5" dirty="0"/>
              <a:t>s</a:t>
            </a:r>
            <a:r>
              <a:rPr lang="en-AU" spc="-5" dirty="0"/>
              <a:t>i</a:t>
            </a:r>
            <a:r>
              <a:rPr lang="en-AU" dirty="0"/>
              <a:t>on</a:t>
            </a:r>
            <a:r>
              <a:rPr lang="en-AU" spc="25" dirty="0"/>
              <a:t> </a:t>
            </a:r>
            <a:r>
              <a:rPr lang="en-AU" spc="-10" dirty="0"/>
              <a:t>(</a:t>
            </a:r>
            <a:r>
              <a:rPr lang="en-AU" spc="-5" dirty="0"/>
              <a:t>1-4</a:t>
            </a:r>
            <a:r>
              <a:rPr lang="en-AU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marR="1565275">
              <a:buFont typeface="Arial"/>
              <a:buChar char="•"/>
              <a:tabLst>
                <a:tab pos="355600" algn="l"/>
              </a:tabLst>
            </a:pPr>
            <a:r>
              <a:rPr lang="en-AU" sz="3200" spc="-10" dirty="0">
                <a:latin typeface="Calibri"/>
                <a:cs typeface="Calibri"/>
              </a:rPr>
              <a:t>C</a:t>
            </a:r>
            <a:r>
              <a:rPr lang="en-AU" sz="3200" spc="-5" dirty="0">
                <a:latin typeface="Calibri"/>
                <a:cs typeface="Calibri"/>
              </a:rPr>
              <a:t>li</a:t>
            </a:r>
            <a:r>
              <a:rPr lang="en-AU" sz="3200" spc="-10" dirty="0">
                <a:latin typeface="Calibri"/>
                <a:cs typeface="Calibri"/>
              </a:rPr>
              <a:t>e</a:t>
            </a:r>
            <a:r>
              <a:rPr lang="en-AU" sz="3200" spc="-35" dirty="0">
                <a:latin typeface="Calibri"/>
                <a:cs typeface="Calibri"/>
              </a:rPr>
              <a:t>n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25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sub</a:t>
            </a:r>
            <a:r>
              <a:rPr lang="en-AU" sz="3200" dirty="0">
                <a:latin typeface="Calibri"/>
                <a:cs typeface="Calibri"/>
              </a:rPr>
              <a:t>m</a:t>
            </a:r>
            <a:r>
              <a:rPr lang="en-AU" sz="3200" spc="-5" dirty="0">
                <a:latin typeface="Calibri"/>
                <a:cs typeface="Calibri"/>
              </a:rPr>
              <a:t>i</a:t>
            </a:r>
            <a:r>
              <a:rPr lang="en-AU" sz="3200" dirty="0">
                <a:latin typeface="Calibri"/>
                <a:cs typeface="Calibri"/>
              </a:rPr>
              <a:t>t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r>
              <a:rPr lang="en-AU" sz="3200" spc="15" dirty="0">
                <a:latin typeface="Calibri"/>
                <a:cs typeface="Calibri"/>
              </a:rPr>
              <a:t> </a:t>
            </a:r>
            <a:r>
              <a:rPr lang="en-AU" sz="3200" spc="-5" dirty="0" err="1">
                <a:latin typeface="Calibri"/>
                <a:cs typeface="Calibri"/>
              </a:rPr>
              <a:t>M</a:t>
            </a:r>
            <a:r>
              <a:rPr lang="en-AU" sz="3200" spc="-10" dirty="0" err="1">
                <a:latin typeface="Calibri"/>
                <a:cs typeface="Calibri"/>
              </a:rPr>
              <a:t>ap</a:t>
            </a:r>
            <a:r>
              <a:rPr lang="en-AU" sz="3200" spc="-65" dirty="0" err="1">
                <a:latin typeface="Calibri"/>
                <a:cs typeface="Calibri"/>
              </a:rPr>
              <a:t>R</a:t>
            </a:r>
            <a:r>
              <a:rPr lang="en-AU" sz="3200" spc="-10" dirty="0" err="1">
                <a:latin typeface="Calibri"/>
                <a:cs typeface="Calibri"/>
              </a:rPr>
              <a:t>e</a:t>
            </a:r>
            <a:r>
              <a:rPr lang="en-AU" sz="3200" spc="5" dirty="0" err="1">
                <a:latin typeface="Calibri"/>
                <a:cs typeface="Calibri"/>
              </a:rPr>
              <a:t>d</a:t>
            </a:r>
            <a:r>
              <a:rPr lang="en-AU" sz="3200" spc="-10" dirty="0" err="1">
                <a:latin typeface="Calibri"/>
                <a:cs typeface="Calibri"/>
              </a:rPr>
              <a:t>uc</a:t>
            </a:r>
            <a:r>
              <a:rPr lang="en-AU" sz="3200" spc="-5" dirty="0" err="1">
                <a:latin typeface="Calibri"/>
                <a:cs typeface="Calibri"/>
              </a:rPr>
              <a:t>e</a:t>
            </a:r>
            <a:r>
              <a:rPr lang="en-AU" sz="3200" spc="30" dirty="0">
                <a:latin typeface="Calibri"/>
                <a:cs typeface="Calibri"/>
              </a:rPr>
              <a:t> </a:t>
            </a:r>
            <a:r>
              <a:rPr lang="en-AU" sz="3200" dirty="0">
                <a:latin typeface="Calibri"/>
                <a:cs typeface="Calibri"/>
              </a:rPr>
              <a:t>j</a:t>
            </a:r>
            <a:r>
              <a:rPr lang="en-AU" sz="3200" spc="-5" dirty="0">
                <a:latin typeface="Calibri"/>
                <a:cs typeface="Calibri"/>
              </a:rPr>
              <a:t>o</a:t>
            </a:r>
            <a:r>
              <a:rPr lang="en-AU" sz="3200" dirty="0">
                <a:latin typeface="Calibri"/>
                <a:cs typeface="Calibri"/>
              </a:rPr>
              <a:t>b </a:t>
            </a:r>
            <a:r>
              <a:rPr lang="en-AU" sz="3200" spc="-5" dirty="0">
                <a:latin typeface="Calibri"/>
                <a:cs typeface="Calibri"/>
              </a:rPr>
              <a:t>t</a:t>
            </a:r>
            <a:r>
              <a:rPr lang="en-AU" sz="3200" spc="-10" dirty="0">
                <a:latin typeface="Calibri"/>
                <a:cs typeface="Calibri"/>
              </a:rPr>
              <a:t>h</a:t>
            </a:r>
            <a:r>
              <a:rPr lang="en-AU" sz="3200" spc="-60" dirty="0">
                <a:latin typeface="Calibri"/>
                <a:cs typeface="Calibri"/>
              </a:rPr>
              <a:t>r</a:t>
            </a:r>
            <a:r>
              <a:rPr lang="en-AU" sz="3200" spc="-10" dirty="0">
                <a:latin typeface="Calibri"/>
                <a:cs typeface="Calibri"/>
              </a:rPr>
              <a:t>ou</a:t>
            </a:r>
            <a:r>
              <a:rPr lang="en-AU" sz="3200" dirty="0">
                <a:latin typeface="Calibri"/>
                <a:cs typeface="Calibri"/>
              </a:rPr>
              <a:t>gh </a:t>
            </a:r>
            <a:r>
              <a:rPr lang="en-AU" sz="3200" dirty="0" err="1">
                <a:latin typeface="Calibri"/>
                <a:cs typeface="Calibri"/>
              </a:rPr>
              <a:t>Job</a:t>
            </a:r>
            <a:r>
              <a:rPr lang="en-AU" sz="3200" spc="-5" dirty="0" err="1">
                <a:latin typeface="Calibri"/>
                <a:cs typeface="Calibri"/>
              </a:rPr>
              <a:t>.</a:t>
            </a:r>
            <a:r>
              <a:rPr lang="en-AU" sz="3200" spc="-10" dirty="0" err="1">
                <a:latin typeface="Calibri"/>
                <a:cs typeface="Calibri"/>
              </a:rPr>
              <a:t>s</a:t>
            </a:r>
            <a:r>
              <a:rPr lang="en-AU" sz="3200" spc="5" dirty="0" err="1">
                <a:latin typeface="Calibri"/>
                <a:cs typeface="Calibri"/>
              </a:rPr>
              <a:t>ub</a:t>
            </a:r>
            <a:r>
              <a:rPr lang="en-AU" sz="3200" dirty="0" err="1">
                <a:latin typeface="Calibri"/>
                <a:cs typeface="Calibri"/>
              </a:rPr>
              <a:t>m</a:t>
            </a:r>
            <a:r>
              <a:rPr lang="en-AU" sz="3200" spc="-5" dirty="0" err="1">
                <a:latin typeface="Calibri"/>
                <a:cs typeface="Calibri"/>
              </a:rPr>
              <a:t>i</a:t>
            </a:r>
            <a:r>
              <a:rPr lang="en-AU" sz="3200" spc="5" dirty="0" err="1">
                <a:latin typeface="Calibri"/>
                <a:cs typeface="Calibri"/>
              </a:rPr>
              <a:t>t</a:t>
            </a:r>
            <a:r>
              <a:rPr lang="en-AU" sz="3200" spc="5" dirty="0">
                <a:latin typeface="Calibri"/>
                <a:cs typeface="Calibri"/>
              </a:rPr>
              <a:t>(</a:t>
            </a:r>
            <a:r>
              <a:rPr lang="en-AU" sz="3200" dirty="0">
                <a:latin typeface="Calibri"/>
                <a:cs typeface="Calibri"/>
              </a:rPr>
              <a:t>)</a:t>
            </a:r>
            <a:r>
              <a:rPr lang="en-AU" sz="3200" spc="25" dirty="0">
                <a:latin typeface="Calibri"/>
                <a:cs typeface="Calibri"/>
              </a:rPr>
              <a:t> </a:t>
            </a:r>
            <a:r>
              <a:rPr lang="en-AU" sz="3200" spc="-35" dirty="0">
                <a:latin typeface="Calibri"/>
                <a:cs typeface="Calibri"/>
              </a:rPr>
              <a:t>c</a:t>
            </a:r>
            <a:r>
              <a:rPr lang="en-AU" sz="3200" spc="-5" dirty="0">
                <a:latin typeface="Calibri"/>
                <a:cs typeface="Calibri"/>
              </a:rPr>
              <a:t>al</a:t>
            </a:r>
            <a:r>
              <a:rPr lang="en-AU" sz="3200" dirty="0">
                <a:latin typeface="Calibri"/>
                <a:cs typeface="Calibri"/>
              </a:rPr>
              <a:t>l</a:t>
            </a:r>
          </a:p>
          <a:p>
            <a:pPr marL="355600"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3200" spc="-5" dirty="0">
                <a:latin typeface="Calibri"/>
                <a:cs typeface="Calibri"/>
              </a:rPr>
              <a:t>Job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sub</a:t>
            </a:r>
            <a:r>
              <a:rPr lang="en-AU" sz="3200" dirty="0">
                <a:latin typeface="Calibri"/>
                <a:cs typeface="Calibri"/>
              </a:rPr>
              <a:t>m</a:t>
            </a:r>
            <a:r>
              <a:rPr lang="en-AU" sz="3200" spc="-5" dirty="0">
                <a:latin typeface="Calibri"/>
                <a:cs typeface="Calibri"/>
              </a:rPr>
              <a:t>i</a:t>
            </a:r>
            <a:r>
              <a:rPr lang="en-AU" sz="3200" dirty="0">
                <a:latin typeface="Calibri"/>
                <a:cs typeface="Calibri"/>
              </a:rPr>
              <a:t>s</a:t>
            </a:r>
            <a:r>
              <a:rPr lang="en-AU" sz="3200" spc="-5" dirty="0">
                <a:latin typeface="Calibri"/>
                <a:cs typeface="Calibri"/>
              </a:rPr>
              <a:t>si</a:t>
            </a:r>
            <a:r>
              <a:rPr lang="en-AU" sz="3200" spc="5" dirty="0">
                <a:latin typeface="Calibri"/>
                <a:cs typeface="Calibri"/>
              </a:rPr>
              <a:t>o</a:t>
            </a:r>
            <a:r>
              <a:rPr lang="en-AU" sz="3200" dirty="0">
                <a:latin typeface="Calibri"/>
                <a:cs typeface="Calibri"/>
              </a:rPr>
              <a:t>n</a:t>
            </a:r>
            <a:r>
              <a:rPr lang="en-AU" sz="3200" spc="20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p</a:t>
            </a:r>
            <a:r>
              <a:rPr lang="en-AU" sz="3200" spc="-60" dirty="0">
                <a:latin typeface="Calibri"/>
                <a:cs typeface="Calibri"/>
              </a:rPr>
              <a:t>r</a:t>
            </a:r>
            <a:r>
              <a:rPr lang="en-AU" sz="3200" spc="-10" dirty="0">
                <a:latin typeface="Calibri"/>
                <a:cs typeface="Calibri"/>
              </a:rPr>
              <a:t>oces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endParaRPr lang="en-AU" sz="3200" dirty="0">
              <a:latin typeface="Calibri"/>
              <a:cs typeface="Calibri"/>
            </a:endParaRPr>
          </a:p>
          <a:p>
            <a:pPr marL="755650" lvl="1"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30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n</a:t>
            </a:r>
            <a:r>
              <a:rPr lang="en-AU" sz="2800" spc="-2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w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ID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 err="1">
                <a:latin typeface="Calibri"/>
                <a:cs typeface="Calibri"/>
              </a:rPr>
              <a:t>J</a:t>
            </a:r>
            <a:r>
              <a:rPr lang="en-AU" sz="2800" spc="-5" dirty="0" err="1">
                <a:latin typeface="Calibri"/>
                <a:cs typeface="Calibri"/>
              </a:rPr>
              <a:t>ob</a:t>
            </a:r>
            <a:r>
              <a:rPr lang="en-AU" sz="2800" spc="-175" dirty="0" err="1">
                <a:latin typeface="Calibri"/>
                <a:cs typeface="Calibri"/>
              </a:rPr>
              <a:t>T</a:t>
            </a:r>
            <a:r>
              <a:rPr lang="en-AU" sz="2800" spc="-65" dirty="0" err="1">
                <a:latin typeface="Calibri"/>
                <a:cs typeface="Calibri"/>
              </a:rPr>
              <a:t>r</a:t>
            </a:r>
            <a:r>
              <a:rPr lang="en-AU" sz="2800" dirty="0" err="1">
                <a:latin typeface="Calibri"/>
                <a:cs typeface="Calibri"/>
              </a:rPr>
              <a:t>a</a:t>
            </a:r>
            <a:r>
              <a:rPr lang="en-AU" sz="2800" spc="-5" dirty="0" err="1">
                <a:latin typeface="Calibri"/>
                <a:cs typeface="Calibri"/>
              </a:rPr>
              <a:t>c</a:t>
            </a:r>
            <a:r>
              <a:rPr lang="en-AU" sz="2800" spc="-95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er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-30" dirty="0">
                <a:latin typeface="Calibri"/>
                <a:cs typeface="Calibri"/>
              </a:rPr>
              <a:t>e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ine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inpu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plit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6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or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</a:p>
          <a:p>
            <a:pPr marL="755650" marR="5080" lvl="1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spc="-5" dirty="0">
                <a:latin typeface="Calibri"/>
                <a:cs typeface="Calibri"/>
              </a:rPr>
              <a:t>Co</a:t>
            </a:r>
            <a:r>
              <a:rPr lang="en-AU" sz="2800" spc="-20" dirty="0">
                <a:latin typeface="Calibri"/>
                <a:cs typeface="Calibri"/>
              </a:rPr>
              <a:t>p</a:t>
            </a:r>
            <a:r>
              <a:rPr lang="en-AU" sz="2800" spc="-5" dirty="0">
                <a:latin typeface="Calibri"/>
                <a:cs typeface="Calibri"/>
              </a:rPr>
              <a:t>y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ou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ce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85" dirty="0">
                <a:latin typeface="Calibri"/>
                <a:cs typeface="Calibri"/>
              </a:rPr>
              <a:t>(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R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il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,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spc="-25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5" dirty="0">
                <a:latin typeface="Calibri"/>
                <a:cs typeface="Calibri"/>
              </a:rPr>
              <a:t>u</a:t>
            </a:r>
            <a:r>
              <a:rPr lang="en-AU" sz="2800" spc="-65" dirty="0">
                <a:latin typeface="Calibri"/>
                <a:cs typeface="Calibri"/>
              </a:rPr>
              <a:t>r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tio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il</a:t>
            </a:r>
            <a:r>
              <a:rPr lang="en-AU" sz="2800" spc="-10" dirty="0">
                <a:latin typeface="Calibri"/>
                <a:cs typeface="Calibri"/>
              </a:rPr>
              <a:t>e, </a:t>
            </a:r>
            <a:r>
              <a:rPr lang="en-AU" sz="2800" spc="-3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5" dirty="0">
                <a:latin typeface="Calibri"/>
                <a:cs typeface="Calibri"/>
              </a:rPr>
              <a:t>pu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inpu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plit</a:t>
            </a:r>
            <a:r>
              <a:rPr lang="en-AU" sz="2800" dirty="0">
                <a:latin typeface="Calibri"/>
                <a:cs typeface="Calibri"/>
              </a:rPr>
              <a:t>s)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 </a:t>
            </a:r>
            <a:r>
              <a:rPr lang="en-AU" sz="2800" spc="-5" dirty="0">
                <a:latin typeface="Calibri"/>
                <a:cs typeface="Calibri"/>
              </a:rPr>
              <a:t>HD</a:t>
            </a:r>
            <a:r>
              <a:rPr lang="en-AU" sz="2800" spc="-45" dirty="0">
                <a:latin typeface="Calibri"/>
                <a:cs typeface="Calibri"/>
              </a:rPr>
              <a:t>F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di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ec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y n</a:t>
            </a:r>
            <a:r>
              <a:rPr lang="en-AU" sz="2800" dirty="0">
                <a:latin typeface="Calibri"/>
                <a:cs typeface="Calibri"/>
              </a:rPr>
              <a:t>am</a:t>
            </a:r>
            <a:r>
              <a:rPr lang="en-AU" sz="2800" spc="-5" dirty="0">
                <a:latin typeface="Calibri"/>
                <a:cs typeface="Calibri"/>
              </a:rPr>
              <a:t>ed </a:t>
            </a:r>
            <a:r>
              <a:rPr lang="en-AU" sz="2800" spc="-20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spc="-2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the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ID</a:t>
            </a:r>
          </a:p>
          <a:p>
            <a:pPr marL="755650" lvl="1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dirty="0">
                <a:latin typeface="Calibri"/>
                <a:cs typeface="Calibri"/>
              </a:rPr>
              <a:t>I</a:t>
            </a:r>
            <a:r>
              <a:rPr lang="en-AU" sz="2800" spc="-25" dirty="0">
                <a:latin typeface="Calibri"/>
                <a:cs typeface="Calibri"/>
              </a:rPr>
              <a:t>n</a:t>
            </a:r>
            <a:r>
              <a:rPr lang="en-AU" sz="2800" spc="-6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or</a:t>
            </a:r>
            <a:r>
              <a:rPr lang="en-AU" sz="2800" dirty="0">
                <a:latin typeface="Calibri"/>
                <a:cs typeface="Calibri"/>
              </a:rPr>
              <a:t>m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dirty="0" err="1">
                <a:latin typeface="Calibri"/>
                <a:cs typeface="Calibri"/>
              </a:rPr>
              <a:t>J</a:t>
            </a:r>
            <a:r>
              <a:rPr lang="en-AU" sz="2800" spc="-5" dirty="0" err="1">
                <a:latin typeface="Calibri"/>
                <a:cs typeface="Calibri"/>
              </a:rPr>
              <a:t>ob</a:t>
            </a:r>
            <a:r>
              <a:rPr lang="en-AU" sz="2800" spc="-175" dirty="0" err="1">
                <a:latin typeface="Calibri"/>
                <a:cs typeface="Calibri"/>
              </a:rPr>
              <a:t>T</a:t>
            </a:r>
            <a:r>
              <a:rPr lang="en-AU" sz="2800" spc="-65" dirty="0" err="1">
                <a:latin typeface="Calibri"/>
                <a:cs typeface="Calibri"/>
              </a:rPr>
              <a:t>r</a:t>
            </a:r>
            <a:r>
              <a:rPr lang="en-AU" sz="2800" dirty="0" err="1">
                <a:latin typeface="Calibri"/>
                <a:cs typeface="Calibri"/>
              </a:rPr>
              <a:t>a</a:t>
            </a:r>
            <a:r>
              <a:rPr lang="en-AU" sz="2800" spc="-5" dirty="0" err="1">
                <a:latin typeface="Calibri"/>
                <a:cs typeface="Calibri"/>
              </a:rPr>
              <a:t>c</a:t>
            </a:r>
            <a:r>
              <a:rPr lang="en-AU" sz="2800" spc="-95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-5" dirty="0" err="1">
                <a:latin typeface="Calibri"/>
                <a:cs typeface="Calibri"/>
              </a:rPr>
              <a:t>r</a:t>
            </a:r>
            <a:r>
              <a:rPr lang="en-AU" sz="2800" spc="-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th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t 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dy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6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or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0" dirty="0">
                <a:latin typeface="Calibri"/>
                <a:cs typeface="Calibri"/>
              </a:rPr>
              <a:t>e</a:t>
            </a:r>
            <a:r>
              <a:rPr lang="en-AU" sz="2800" spc="-75" dirty="0">
                <a:latin typeface="Calibri"/>
                <a:cs typeface="Calibri"/>
              </a:rPr>
              <a:t>x</a:t>
            </a:r>
            <a:r>
              <a:rPr lang="en-AU" sz="2800" spc="-5" dirty="0">
                <a:latin typeface="Calibri"/>
                <a:cs typeface="Calibri"/>
              </a:rPr>
              <a:t>ecutio</a:t>
            </a:r>
            <a:r>
              <a:rPr lang="en-AU" sz="2800" dirty="0">
                <a:latin typeface="Calibri"/>
                <a:cs typeface="Calibri"/>
              </a:rPr>
              <a:t>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54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" dirty="0"/>
              <a:t>Jo</a:t>
            </a:r>
            <a:r>
              <a:rPr lang="en-AU" dirty="0"/>
              <a:t>b</a:t>
            </a:r>
            <a:r>
              <a:rPr lang="en-AU" spc="-5" dirty="0"/>
              <a:t> </a:t>
            </a:r>
            <a:r>
              <a:rPr lang="en-AU" dirty="0"/>
              <a:t>Init</a:t>
            </a:r>
            <a:r>
              <a:rPr lang="en-AU" spc="-5" dirty="0"/>
              <a:t>ia</a:t>
            </a:r>
            <a:r>
              <a:rPr lang="en-AU" dirty="0"/>
              <a:t>l</a:t>
            </a:r>
            <a:r>
              <a:rPr lang="en-AU" spc="-5" dirty="0"/>
              <a:t>i</a:t>
            </a:r>
            <a:r>
              <a:rPr lang="en-AU" spc="-75" dirty="0"/>
              <a:t>z</a:t>
            </a:r>
            <a:r>
              <a:rPr lang="en-AU" spc="-50" dirty="0"/>
              <a:t>a</a:t>
            </a:r>
            <a:r>
              <a:rPr lang="en-AU" dirty="0"/>
              <a:t>t</a:t>
            </a:r>
            <a:r>
              <a:rPr lang="en-AU" spc="-5" dirty="0"/>
              <a:t>i</a:t>
            </a:r>
            <a:r>
              <a:rPr lang="en-AU" spc="5" dirty="0"/>
              <a:t>o</a:t>
            </a:r>
            <a:r>
              <a:rPr lang="en-AU" dirty="0"/>
              <a:t>n</a:t>
            </a:r>
            <a:r>
              <a:rPr lang="en-AU" spc="25" dirty="0"/>
              <a:t> </a:t>
            </a:r>
            <a:r>
              <a:rPr lang="en-AU" spc="-10" dirty="0"/>
              <a:t>(</a:t>
            </a:r>
            <a:r>
              <a:rPr lang="en-AU" spc="-5" dirty="0"/>
              <a:t>5-6</a:t>
            </a:r>
            <a:r>
              <a:rPr lang="en-AU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3200" spc="-5" dirty="0" err="1">
                <a:latin typeface="Calibri"/>
                <a:cs typeface="Calibri"/>
              </a:rPr>
              <a:t>Jo</a:t>
            </a:r>
            <a:r>
              <a:rPr lang="en-AU" sz="3200" spc="-10" dirty="0" err="1">
                <a:latin typeface="Calibri"/>
                <a:cs typeface="Calibri"/>
              </a:rPr>
              <a:t>b</a:t>
            </a:r>
            <a:r>
              <a:rPr lang="en-AU" sz="3200" spc="-200" dirty="0" err="1">
                <a:latin typeface="Calibri"/>
                <a:cs typeface="Calibri"/>
              </a:rPr>
              <a:t>T</a:t>
            </a:r>
            <a:r>
              <a:rPr lang="en-AU" sz="3200" spc="-75" dirty="0" err="1">
                <a:latin typeface="Calibri"/>
                <a:cs typeface="Calibri"/>
              </a:rPr>
              <a:t>r</a:t>
            </a:r>
            <a:r>
              <a:rPr lang="en-AU" sz="3200" spc="-10" dirty="0" err="1">
                <a:latin typeface="Calibri"/>
                <a:cs typeface="Calibri"/>
              </a:rPr>
              <a:t>ac</a:t>
            </a:r>
            <a:r>
              <a:rPr lang="en-AU" sz="3200" spc="-110" dirty="0" err="1">
                <a:latin typeface="Calibri"/>
                <a:cs typeface="Calibri"/>
              </a:rPr>
              <a:t>k</a:t>
            </a:r>
            <a:r>
              <a:rPr lang="en-AU" sz="3200" spc="-10" dirty="0" err="1">
                <a:latin typeface="Calibri"/>
                <a:cs typeface="Calibri"/>
              </a:rPr>
              <a:t>e</a:t>
            </a:r>
            <a:r>
              <a:rPr lang="en-AU" sz="3200" spc="-5" dirty="0" err="1">
                <a:latin typeface="Calibri"/>
                <a:cs typeface="Calibri"/>
              </a:rPr>
              <a:t>r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pu</a:t>
            </a:r>
            <a:r>
              <a:rPr lang="en-AU" sz="3200" dirty="0">
                <a:latin typeface="Calibri"/>
                <a:cs typeface="Calibri"/>
              </a:rPr>
              <a:t>t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r>
              <a:rPr lang="en-AU" sz="3200" spc="15" dirty="0">
                <a:latin typeface="Calibri"/>
                <a:cs typeface="Calibri"/>
              </a:rPr>
              <a:t> </a:t>
            </a:r>
            <a:r>
              <a:rPr lang="en-AU" sz="3200" spc="-50" dirty="0">
                <a:latin typeface="Calibri"/>
                <a:cs typeface="Calibri"/>
              </a:rPr>
              <a:t>r</a:t>
            </a:r>
            <a:r>
              <a:rPr lang="en-AU" sz="3200" spc="-10" dirty="0">
                <a:latin typeface="Calibri"/>
                <a:cs typeface="Calibri"/>
              </a:rPr>
              <a:t>ead</a:t>
            </a:r>
            <a:r>
              <a:rPr lang="en-AU" sz="3200" spc="-5" dirty="0">
                <a:latin typeface="Calibri"/>
                <a:cs typeface="Calibri"/>
              </a:rPr>
              <a:t>y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dirty="0">
                <a:latin typeface="Calibri"/>
                <a:cs typeface="Calibri"/>
              </a:rPr>
              <a:t>j</a:t>
            </a:r>
            <a:r>
              <a:rPr lang="en-AU" sz="3200" spc="-5" dirty="0">
                <a:latin typeface="Calibri"/>
                <a:cs typeface="Calibri"/>
              </a:rPr>
              <a:t>o</a:t>
            </a:r>
            <a:r>
              <a:rPr lang="en-AU" sz="3200" dirty="0">
                <a:latin typeface="Calibri"/>
                <a:cs typeface="Calibri"/>
              </a:rPr>
              <a:t>b </a:t>
            </a:r>
            <a:r>
              <a:rPr lang="en-AU" sz="3200" spc="-5" dirty="0">
                <a:latin typeface="Calibri"/>
                <a:cs typeface="Calibri"/>
              </a:rPr>
              <a:t>i</a:t>
            </a:r>
            <a:r>
              <a:rPr lang="en-AU" sz="3200" spc="-30" dirty="0">
                <a:latin typeface="Calibri"/>
                <a:cs typeface="Calibri"/>
              </a:rPr>
              <a:t>n</a:t>
            </a:r>
            <a:r>
              <a:rPr lang="en-AU" sz="3200" spc="-35" dirty="0">
                <a:latin typeface="Calibri"/>
                <a:cs typeface="Calibri"/>
              </a:rPr>
              <a:t>t</a:t>
            </a:r>
            <a:r>
              <a:rPr lang="en-AU" sz="3200" dirty="0">
                <a:latin typeface="Calibri"/>
                <a:cs typeface="Calibri"/>
              </a:rPr>
              <a:t>o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i</a:t>
            </a:r>
            <a:r>
              <a:rPr lang="en-AU" sz="3200" spc="-30" dirty="0">
                <a:latin typeface="Calibri"/>
                <a:cs typeface="Calibri"/>
              </a:rPr>
              <a:t>n</a:t>
            </a:r>
            <a:r>
              <a:rPr lang="en-AU" sz="3200" spc="-40" dirty="0">
                <a:latin typeface="Calibri"/>
                <a:cs typeface="Calibri"/>
              </a:rPr>
              <a:t>t</a:t>
            </a:r>
            <a:r>
              <a:rPr lang="en-AU" sz="3200" spc="-10" dirty="0">
                <a:latin typeface="Calibri"/>
                <a:cs typeface="Calibri"/>
              </a:rPr>
              <a:t>e</a:t>
            </a:r>
            <a:r>
              <a:rPr lang="en-AU" sz="3200" spc="-5" dirty="0">
                <a:latin typeface="Calibri"/>
                <a:cs typeface="Calibri"/>
              </a:rPr>
              <a:t>rna</a:t>
            </a:r>
            <a:r>
              <a:rPr lang="en-AU" sz="3200" dirty="0">
                <a:latin typeface="Calibri"/>
                <a:cs typeface="Calibri"/>
              </a:rPr>
              <a:t>l</a:t>
            </a:r>
            <a:r>
              <a:rPr lang="en-AU" sz="3200" spc="2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queue</a:t>
            </a:r>
            <a:endParaRPr lang="en-AU" sz="3200" dirty="0">
              <a:latin typeface="Calibri"/>
              <a:cs typeface="Calibri"/>
            </a:endParaRPr>
          </a:p>
          <a:p>
            <a:pPr marL="355600"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3200" spc="-5" dirty="0">
                <a:latin typeface="Calibri"/>
                <a:cs typeface="Calibri"/>
              </a:rPr>
              <a:t>Job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sche</a:t>
            </a:r>
            <a:r>
              <a:rPr lang="en-AU" sz="3200" spc="-5" dirty="0">
                <a:latin typeface="Calibri"/>
                <a:cs typeface="Calibri"/>
              </a:rPr>
              <a:t>d</a:t>
            </a:r>
            <a:r>
              <a:rPr lang="en-AU" sz="3200" spc="5" dirty="0">
                <a:latin typeface="Calibri"/>
                <a:cs typeface="Calibri"/>
              </a:rPr>
              <a:t>u</a:t>
            </a:r>
            <a:r>
              <a:rPr lang="en-AU" sz="3200" spc="-10" dirty="0">
                <a:latin typeface="Calibri"/>
                <a:cs typeface="Calibri"/>
              </a:rPr>
              <a:t>le</a:t>
            </a:r>
            <a:r>
              <a:rPr lang="en-AU" sz="3200" spc="-5" dirty="0">
                <a:latin typeface="Calibri"/>
                <a:cs typeface="Calibri"/>
              </a:rPr>
              <a:t>r</a:t>
            </a:r>
            <a:r>
              <a:rPr lang="en-AU" sz="3200" spc="20" dirty="0">
                <a:latin typeface="Calibri"/>
                <a:cs typeface="Calibri"/>
              </a:rPr>
              <a:t> </a:t>
            </a:r>
            <a:r>
              <a:rPr lang="en-AU" sz="3200" spc="-5" dirty="0">
                <a:latin typeface="Calibri"/>
                <a:cs typeface="Calibri"/>
              </a:rPr>
              <a:t>pic</a:t>
            </a:r>
            <a:r>
              <a:rPr lang="en-AU" sz="3200" spc="-40" dirty="0">
                <a:latin typeface="Calibri"/>
                <a:cs typeface="Calibri"/>
              </a:rPr>
              <a:t>k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dirty="0">
                <a:latin typeface="Calibri"/>
                <a:cs typeface="Calibri"/>
              </a:rPr>
              <a:t>j</a:t>
            </a:r>
            <a:r>
              <a:rPr lang="en-AU" sz="3200" spc="-5" dirty="0">
                <a:latin typeface="Calibri"/>
                <a:cs typeface="Calibri"/>
              </a:rPr>
              <a:t>o</a:t>
            </a:r>
            <a:r>
              <a:rPr lang="en-AU" sz="3200" dirty="0">
                <a:latin typeface="Calibri"/>
                <a:cs typeface="Calibri"/>
              </a:rPr>
              <a:t>b f</a:t>
            </a:r>
            <a:r>
              <a:rPr lang="en-AU" sz="3200" spc="-60" dirty="0">
                <a:latin typeface="Calibri"/>
                <a:cs typeface="Calibri"/>
              </a:rPr>
              <a:t>r</a:t>
            </a:r>
            <a:r>
              <a:rPr lang="en-AU" sz="3200" spc="-10" dirty="0">
                <a:latin typeface="Calibri"/>
                <a:cs typeface="Calibri"/>
              </a:rPr>
              <a:t>o</a:t>
            </a:r>
            <a:r>
              <a:rPr lang="en-AU" sz="3200" spc="-5" dirty="0">
                <a:latin typeface="Calibri"/>
                <a:cs typeface="Calibri"/>
              </a:rPr>
              <a:t>m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queue</a:t>
            </a:r>
            <a:endParaRPr lang="en-AU" sz="3200" dirty="0">
              <a:latin typeface="Calibri"/>
              <a:cs typeface="Calibri"/>
            </a:endParaRPr>
          </a:p>
          <a:p>
            <a:pPr marL="755650" lvl="1"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dirty="0">
                <a:latin typeface="Calibri"/>
                <a:cs typeface="Calibri"/>
              </a:rPr>
              <a:t>I</a:t>
            </a:r>
            <a:r>
              <a:rPr lang="en-AU" sz="2800" spc="-5" dirty="0">
                <a:latin typeface="Calibri"/>
                <a:cs typeface="Calibri"/>
              </a:rPr>
              <a:t>niti</a:t>
            </a:r>
            <a:r>
              <a:rPr lang="en-AU" sz="2800" dirty="0">
                <a:latin typeface="Calibri"/>
                <a:cs typeface="Calibri"/>
              </a:rPr>
              <a:t>a</a:t>
            </a:r>
            <a:r>
              <a:rPr lang="en-AU" sz="2800" spc="-10" dirty="0">
                <a:latin typeface="Calibri"/>
                <a:cs typeface="Calibri"/>
              </a:rPr>
              <a:t>l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spc="-75" dirty="0">
                <a:latin typeface="Calibri"/>
                <a:cs typeface="Calibri"/>
              </a:rPr>
              <a:t>z</a:t>
            </a:r>
            <a:r>
              <a:rPr lang="en-AU" sz="2800" spc="-1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t </a:t>
            </a:r>
            <a:r>
              <a:rPr lang="en-AU" sz="2800" spc="-20" dirty="0">
                <a:latin typeface="Calibri"/>
                <a:cs typeface="Calibri"/>
              </a:rPr>
              <a:t>b</a:t>
            </a:r>
            <a:r>
              <a:rPr lang="en-AU" sz="2800" dirty="0">
                <a:latin typeface="Calibri"/>
                <a:cs typeface="Calibri"/>
              </a:rPr>
              <a:t>y </a:t>
            </a:r>
            <a:r>
              <a:rPr lang="en-AU" sz="2800" spc="-5" dirty="0">
                <a:latin typeface="Calibri"/>
                <a:cs typeface="Calibri"/>
              </a:rPr>
              <a:t>c</a:t>
            </a:r>
            <a:r>
              <a:rPr lang="en-AU" sz="2800" spc="-4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25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tin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ob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ect</a:t>
            </a:r>
            <a:endParaRPr lang="en-AU" sz="2800" dirty="0">
              <a:latin typeface="Calibri"/>
              <a:cs typeface="Calibri"/>
            </a:endParaRPr>
          </a:p>
          <a:p>
            <a:pPr marL="755650" lvl="1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800" spc="-5" dirty="0">
                <a:latin typeface="Calibri"/>
                <a:cs typeface="Calibri"/>
              </a:rPr>
              <a:t>C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-30" dirty="0">
                <a:latin typeface="Calibri"/>
                <a:cs typeface="Calibri"/>
              </a:rPr>
              <a:t>a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-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li</a:t>
            </a:r>
            <a:r>
              <a:rPr lang="en-AU" sz="2800" spc="-30" dirty="0">
                <a:latin typeface="Calibri"/>
                <a:cs typeface="Calibri"/>
              </a:rPr>
              <a:t>s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-5" dirty="0">
                <a:latin typeface="Calibri"/>
                <a:cs typeface="Calibri"/>
              </a:rPr>
              <a:t> o</a:t>
            </a:r>
            <a:r>
              <a:rPr lang="en-AU" sz="2800" dirty="0">
                <a:latin typeface="Calibri"/>
                <a:cs typeface="Calibri"/>
              </a:rPr>
              <a:t>f 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as</a:t>
            </a:r>
            <a:r>
              <a:rPr lang="en-AU" sz="2800" spc="-35" dirty="0">
                <a:latin typeface="Calibri"/>
                <a:cs typeface="Calibri"/>
              </a:rPr>
              <a:t>k</a:t>
            </a:r>
            <a:r>
              <a:rPr lang="en-AU" sz="2800" dirty="0">
                <a:latin typeface="Calibri"/>
                <a:cs typeface="Calibri"/>
              </a:rPr>
              <a:t>s</a:t>
            </a:r>
          </a:p>
          <a:p>
            <a:pPr marL="1155700" lvl="2">
              <a:spcBef>
                <a:spcPts val="595"/>
              </a:spcBef>
              <a:buFont typeface="Arial"/>
              <a:buChar char="•"/>
              <a:tabLst>
                <a:tab pos="1155700" algn="l"/>
              </a:tabLst>
            </a:pPr>
            <a:r>
              <a:rPr lang="en-AU" sz="2400" spc="-5" dirty="0">
                <a:latin typeface="Calibri"/>
                <a:cs typeface="Calibri"/>
              </a:rPr>
              <a:t>On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 m</a:t>
            </a:r>
            <a:r>
              <a:rPr lang="en-AU" sz="2400" dirty="0">
                <a:latin typeface="Calibri"/>
                <a:cs typeface="Calibri"/>
              </a:rPr>
              <a:t>ap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sk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 e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h i</a:t>
            </a:r>
            <a:r>
              <a:rPr lang="en-AU" sz="2400" spc="-5" dirty="0">
                <a:latin typeface="Calibri"/>
                <a:cs typeface="Calibri"/>
              </a:rPr>
              <a:t>npu</a:t>
            </a:r>
            <a:r>
              <a:rPr lang="en-AU" sz="2400" dirty="0">
                <a:latin typeface="Calibri"/>
                <a:cs typeface="Calibri"/>
              </a:rPr>
              <a:t>t </a:t>
            </a:r>
            <a:r>
              <a:rPr lang="en-AU" sz="2400" spc="-5" dirty="0">
                <a:latin typeface="Calibri"/>
                <a:cs typeface="Calibri"/>
              </a:rPr>
              <a:t>sp</a:t>
            </a:r>
            <a:r>
              <a:rPr lang="en-AU" sz="2400" dirty="0">
                <a:latin typeface="Calibri"/>
                <a:cs typeface="Calibri"/>
              </a:rPr>
              <a:t>lit</a:t>
            </a:r>
          </a:p>
          <a:p>
            <a:pPr marL="1155700" marR="200660" lvl="2"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lang="en-AU" sz="2400" spc="-10" dirty="0">
                <a:latin typeface="Calibri"/>
                <a:cs typeface="Calibri"/>
              </a:rPr>
              <a:t>N</a:t>
            </a:r>
            <a:r>
              <a:rPr lang="en-AU" sz="2400" spc="-5" dirty="0">
                <a:latin typeface="Calibri"/>
                <a:cs typeface="Calibri"/>
              </a:rPr>
              <a:t>u</a:t>
            </a:r>
            <a:r>
              <a:rPr lang="en-AU" sz="2400" dirty="0">
                <a:latin typeface="Calibri"/>
                <a:cs typeface="Calibri"/>
              </a:rPr>
              <a:t>m</a:t>
            </a:r>
            <a:r>
              <a:rPr lang="en-AU" sz="2400" spc="-5" dirty="0">
                <a:latin typeface="Calibri"/>
                <a:cs typeface="Calibri"/>
              </a:rPr>
              <a:t>ber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10" dirty="0">
                <a:latin typeface="Calibri"/>
                <a:cs typeface="Calibri"/>
              </a:rPr>
              <a:t>e</a:t>
            </a:r>
            <a:r>
              <a:rPr lang="en-AU" sz="2400" spc="-5" dirty="0">
                <a:latin typeface="Calibri"/>
                <a:cs typeface="Calibri"/>
              </a:rPr>
              <a:t>duce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-5" dirty="0">
                <a:latin typeface="Calibri"/>
                <a:cs typeface="Calibri"/>
              </a:rPr>
              <a:t>s</a:t>
            </a:r>
            <a:r>
              <a:rPr lang="en-AU" sz="2400" spc="-30" dirty="0">
                <a:latin typeface="Calibri"/>
                <a:cs typeface="Calibri"/>
              </a:rPr>
              <a:t>k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2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15" dirty="0">
                <a:latin typeface="Calibri"/>
                <a:cs typeface="Calibri"/>
              </a:rPr>
              <a:t>e</a:t>
            </a:r>
            <a:r>
              <a:rPr lang="en-AU" sz="2400" spc="-25" dirty="0">
                <a:latin typeface="Calibri"/>
                <a:cs typeface="Calibri"/>
              </a:rPr>
              <a:t>t</a:t>
            </a:r>
            <a:r>
              <a:rPr lang="en-AU" sz="2400" spc="-10" dirty="0">
                <a:latin typeface="Calibri"/>
                <a:cs typeface="Calibri"/>
              </a:rPr>
              <a:t>er</a:t>
            </a:r>
            <a:r>
              <a:rPr lang="en-AU" sz="2400" spc="-5" dirty="0">
                <a:latin typeface="Calibri"/>
                <a:cs typeface="Calibri"/>
              </a:rPr>
              <a:t>m</a:t>
            </a:r>
            <a:r>
              <a:rPr lang="en-AU" sz="2400" dirty="0">
                <a:latin typeface="Calibri"/>
                <a:cs typeface="Calibri"/>
              </a:rPr>
              <a:t>i</a:t>
            </a:r>
            <a:r>
              <a:rPr lang="en-AU" sz="2400" spc="-5" dirty="0">
                <a:latin typeface="Calibri"/>
                <a:cs typeface="Calibri"/>
              </a:rPr>
              <a:t>ne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15" dirty="0" smtClean="0">
                <a:latin typeface="Calibri"/>
                <a:cs typeface="Calibri"/>
              </a:rPr>
              <a:t>b</a:t>
            </a:r>
            <a:r>
              <a:rPr lang="en-AU" sz="2400" spc="-5" dirty="0" smtClean="0">
                <a:latin typeface="Calibri"/>
                <a:cs typeface="Calibri"/>
              </a:rPr>
              <a:t>y</a:t>
            </a:r>
            <a:r>
              <a:rPr lang="id-ID" sz="2400" spc="-5" dirty="0" smtClean="0">
                <a:latin typeface="Calibri"/>
                <a:cs typeface="Calibri"/>
              </a:rPr>
              <a:t> </a:t>
            </a:r>
            <a:r>
              <a:rPr lang="en-AU" sz="2400" spc="-5" dirty="0" err="1" smtClean="0">
                <a:latin typeface="Calibri"/>
                <a:cs typeface="Calibri"/>
              </a:rPr>
              <a:t>m</a:t>
            </a:r>
            <a:r>
              <a:rPr lang="en-AU" sz="2400" dirty="0" err="1" smtClean="0">
                <a:latin typeface="Calibri"/>
                <a:cs typeface="Calibri"/>
              </a:rPr>
              <a:t>a</a:t>
            </a:r>
            <a:r>
              <a:rPr lang="en-AU" sz="2400" spc="-5" dirty="0" err="1" smtClean="0">
                <a:latin typeface="Calibri"/>
                <a:cs typeface="Calibri"/>
              </a:rPr>
              <a:t>p</a:t>
            </a:r>
            <a:r>
              <a:rPr lang="en-AU" sz="2400" spc="-35" dirty="0" err="1" smtClean="0">
                <a:latin typeface="Calibri"/>
                <a:cs typeface="Calibri"/>
              </a:rPr>
              <a:t>r</a:t>
            </a:r>
            <a:r>
              <a:rPr lang="en-AU" sz="2400" spc="-10" dirty="0" err="1" smtClean="0">
                <a:latin typeface="Calibri"/>
                <a:cs typeface="Calibri"/>
              </a:rPr>
              <a:t>e</a:t>
            </a:r>
            <a:r>
              <a:rPr lang="en-AU" sz="2400" spc="-5" dirty="0" err="1" smtClean="0">
                <a:latin typeface="Calibri"/>
                <a:cs typeface="Calibri"/>
              </a:rPr>
              <a:t>d.</a:t>
            </a:r>
            <a:r>
              <a:rPr lang="en-AU" sz="2400" spc="-35" dirty="0" err="1" smtClean="0">
                <a:latin typeface="Calibri"/>
                <a:cs typeface="Calibri"/>
              </a:rPr>
              <a:t>r</a:t>
            </a:r>
            <a:r>
              <a:rPr lang="en-AU" sz="2400" spc="-10" dirty="0" err="1" smtClean="0">
                <a:latin typeface="Calibri"/>
                <a:cs typeface="Calibri"/>
              </a:rPr>
              <a:t>e</a:t>
            </a:r>
            <a:r>
              <a:rPr lang="en-AU" sz="2400" spc="-5" dirty="0" err="1" smtClean="0">
                <a:latin typeface="Calibri"/>
                <a:cs typeface="Calibri"/>
              </a:rPr>
              <a:t>duc</a:t>
            </a:r>
            <a:r>
              <a:rPr lang="en-AU" sz="2400" spc="-10" dirty="0" err="1" smtClean="0">
                <a:latin typeface="Calibri"/>
                <a:cs typeface="Calibri"/>
              </a:rPr>
              <a:t>e</a:t>
            </a:r>
            <a:r>
              <a:rPr lang="en-AU" sz="2400" spc="-55" dirty="0" err="1" smtClean="0">
                <a:latin typeface="Calibri"/>
                <a:cs typeface="Calibri"/>
              </a:rPr>
              <a:t>.</a:t>
            </a:r>
            <a:r>
              <a:rPr lang="en-AU" sz="2400" spc="-35" dirty="0" err="1" smtClean="0">
                <a:latin typeface="Calibri"/>
                <a:cs typeface="Calibri"/>
              </a:rPr>
              <a:t>t</a:t>
            </a:r>
            <a:r>
              <a:rPr lang="en-AU" sz="2400" dirty="0" err="1" smtClean="0">
                <a:latin typeface="Calibri"/>
                <a:cs typeface="Calibri"/>
              </a:rPr>
              <a:t>a</a:t>
            </a:r>
            <a:r>
              <a:rPr lang="en-AU" sz="2400" spc="-5" dirty="0" err="1" smtClean="0">
                <a:latin typeface="Calibri"/>
                <a:cs typeface="Calibri"/>
              </a:rPr>
              <a:t>s</a:t>
            </a:r>
            <a:r>
              <a:rPr lang="en-AU" sz="2400" spc="-30" dirty="0" err="1" smtClean="0">
                <a:latin typeface="Calibri"/>
                <a:cs typeface="Calibri"/>
              </a:rPr>
              <a:t>k</a:t>
            </a:r>
            <a:r>
              <a:rPr lang="en-AU" sz="2400" dirty="0" err="1" smtClean="0">
                <a:latin typeface="Calibri"/>
                <a:cs typeface="Calibri"/>
              </a:rPr>
              <a:t>s</a:t>
            </a:r>
            <a:r>
              <a:rPr lang="en-AU" sz="2400" dirty="0" smtClean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p</a:t>
            </a:r>
            <a:r>
              <a:rPr lang="en-AU" sz="2400" spc="-4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ope</a:t>
            </a:r>
            <a:r>
              <a:rPr lang="en-AU" sz="2400" spc="-10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ty</a:t>
            </a:r>
            <a:r>
              <a:rPr lang="en-AU" sz="2400" dirty="0">
                <a:latin typeface="Calibri"/>
                <a:cs typeface="Calibri"/>
              </a:rPr>
              <a:t> in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Job</a:t>
            </a:r>
            <a:r>
              <a:rPr lang="en-AU" sz="2400" dirty="0">
                <a:latin typeface="Calibri"/>
                <a:cs typeface="Calibri"/>
              </a:rPr>
              <a:t>,</a:t>
            </a:r>
            <a:r>
              <a:rPr lang="en-AU" sz="2400" spc="-10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whi</a:t>
            </a:r>
            <a:r>
              <a:rPr lang="en-AU" sz="2400" spc="-10" dirty="0">
                <a:latin typeface="Calibri"/>
                <a:cs typeface="Calibri"/>
              </a:rPr>
              <a:t>c</a:t>
            </a:r>
            <a:r>
              <a:rPr lang="en-AU" sz="2400" dirty="0">
                <a:latin typeface="Calibri"/>
                <a:cs typeface="Calibri"/>
              </a:rPr>
              <a:t>h</a:t>
            </a:r>
            <a:r>
              <a:rPr lang="en-AU" sz="2400" spc="-15" dirty="0">
                <a:latin typeface="Calibri"/>
                <a:cs typeface="Calibri"/>
              </a:rPr>
              <a:t> </a:t>
            </a:r>
            <a:r>
              <a:rPr lang="en-AU" sz="2400" dirty="0">
                <a:latin typeface="Calibri"/>
                <a:cs typeface="Calibri"/>
              </a:rPr>
              <a:t>is</a:t>
            </a:r>
            <a:r>
              <a:rPr lang="en-AU" sz="2400" spc="-5" dirty="0">
                <a:latin typeface="Calibri"/>
                <a:cs typeface="Calibri"/>
              </a:rPr>
              <a:t> s</a:t>
            </a:r>
            <a:r>
              <a:rPr lang="en-AU" sz="2400" spc="-20" dirty="0">
                <a:latin typeface="Calibri"/>
                <a:cs typeface="Calibri"/>
              </a:rPr>
              <a:t>e</a:t>
            </a:r>
            <a:r>
              <a:rPr lang="en-AU" sz="2400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 </a:t>
            </a:r>
            <a:r>
              <a:rPr lang="en-AU" sz="2400" spc="-15" dirty="0">
                <a:latin typeface="Calibri"/>
                <a:cs typeface="Calibri"/>
              </a:rPr>
              <a:t>b</a:t>
            </a:r>
            <a:r>
              <a:rPr lang="en-AU" sz="2400" spc="-5" dirty="0">
                <a:latin typeface="Calibri"/>
                <a:cs typeface="Calibri"/>
              </a:rPr>
              <a:t>y </a:t>
            </a:r>
            <a:r>
              <a:rPr lang="en-AU" sz="2400" spc="-5" dirty="0" err="1">
                <a:latin typeface="Calibri"/>
                <a:cs typeface="Calibri"/>
              </a:rPr>
              <a:t>s</a:t>
            </a:r>
            <a:r>
              <a:rPr lang="en-AU" sz="2400" spc="-20" dirty="0" err="1">
                <a:latin typeface="Calibri"/>
                <a:cs typeface="Calibri"/>
              </a:rPr>
              <a:t>e</a:t>
            </a:r>
            <a:r>
              <a:rPr lang="en-AU" sz="2400" spc="-5" dirty="0" err="1">
                <a:latin typeface="Calibri"/>
                <a:cs typeface="Calibri"/>
              </a:rPr>
              <a:t>t</a:t>
            </a:r>
            <a:r>
              <a:rPr lang="en-AU" sz="2400" spc="-10" dirty="0" err="1">
                <a:latin typeface="Calibri"/>
                <a:cs typeface="Calibri"/>
              </a:rPr>
              <a:t>N</a:t>
            </a:r>
            <a:r>
              <a:rPr lang="en-AU" sz="2400" spc="-5" dirty="0" err="1">
                <a:latin typeface="Calibri"/>
                <a:cs typeface="Calibri"/>
              </a:rPr>
              <a:t>u</a:t>
            </a:r>
            <a:r>
              <a:rPr lang="en-AU" sz="2400" dirty="0" err="1">
                <a:latin typeface="Calibri"/>
                <a:cs typeface="Calibri"/>
              </a:rPr>
              <a:t>m</a:t>
            </a:r>
            <a:r>
              <a:rPr lang="en-AU" sz="2400" spc="-45" dirty="0" err="1">
                <a:latin typeface="Calibri"/>
                <a:cs typeface="Calibri"/>
              </a:rPr>
              <a:t>R</a:t>
            </a:r>
            <a:r>
              <a:rPr lang="en-AU" sz="2400" spc="-10" dirty="0" err="1">
                <a:latin typeface="Calibri"/>
                <a:cs typeface="Calibri"/>
              </a:rPr>
              <a:t>e</a:t>
            </a:r>
            <a:r>
              <a:rPr lang="en-AU" sz="2400" spc="-5" dirty="0" err="1">
                <a:latin typeface="Calibri"/>
                <a:cs typeface="Calibri"/>
              </a:rPr>
              <a:t>duc</a:t>
            </a:r>
            <a:r>
              <a:rPr lang="en-AU" sz="2400" spc="-10" dirty="0" err="1">
                <a:latin typeface="Calibri"/>
                <a:cs typeface="Calibri"/>
              </a:rPr>
              <a:t>e</a:t>
            </a:r>
            <a:r>
              <a:rPr lang="en-AU" sz="2400" spc="-190" dirty="0" err="1">
                <a:latin typeface="Calibri"/>
                <a:cs typeface="Calibri"/>
              </a:rPr>
              <a:t>T</a:t>
            </a:r>
            <a:r>
              <a:rPr lang="en-AU" sz="2400" dirty="0" err="1">
                <a:latin typeface="Calibri"/>
                <a:cs typeface="Calibri"/>
              </a:rPr>
              <a:t>a</a:t>
            </a:r>
            <a:r>
              <a:rPr lang="en-AU" sz="2400" spc="-5" dirty="0" err="1">
                <a:latin typeface="Calibri"/>
                <a:cs typeface="Calibri"/>
              </a:rPr>
              <a:t>s</a:t>
            </a:r>
            <a:r>
              <a:rPr lang="en-AU" sz="2400" spc="-30" dirty="0" err="1">
                <a:latin typeface="Calibri"/>
                <a:cs typeface="Calibri"/>
              </a:rPr>
              <a:t>k</a:t>
            </a:r>
            <a:r>
              <a:rPr lang="en-AU" sz="2400" dirty="0" err="1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()</a:t>
            </a:r>
            <a:endParaRPr lang="en-AU" sz="2400" dirty="0">
              <a:latin typeface="Calibri"/>
              <a:cs typeface="Calibri"/>
            </a:endParaRPr>
          </a:p>
          <a:p>
            <a:pPr marL="355600"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3200" spc="-254" dirty="0">
                <a:latin typeface="Calibri"/>
                <a:cs typeface="Calibri"/>
              </a:rPr>
              <a:t>T</a:t>
            </a:r>
            <a:r>
              <a:rPr lang="en-AU" sz="3200" spc="-10" dirty="0">
                <a:latin typeface="Calibri"/>
                <a:cs typeface="Calibri"/>
              </a:rPr>
              <a:t>as</a:t>
            </a:r>
            <a:r>
              <a:rPr lang="en-AU" sz="3200" spc="-40" dirty="0">
                <a:latin typeface="Calibri"/>
                <a:cs typeface="Calibri"/>
              </a:rPr>
              <a:t>k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r>
              <a:rPr lang="en-AU" sz="3200" spc="5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nee</a:t>
            </a:r>
            <a:r>
              <a:rPr lang="en-AU" sz="3200" dirty="0">
                <a:latin typeface="Calibri"/>
                <a:cs typeface="Calibri"/>
              </a:rPr>
              <a:t>d</a:t>
            </a:r>
            <a:r>
              <a:rPr lang="en-AU" sz="3200" spc="10" dirty="0">
                <a:latin typeface="Calibri"/>
                <a:cs typeface="Calibri"/>
              </a:rPr>
              <a:t> </a:t>
            </a:r>
            <a:r>
              <a:rPr lang="en-AU" sz="3200" spc="-35" dirty="0">
                <a:latin typeface="Calibri"/>
                <a:cs typeface="Calibri"/>
              </a:rPr>
              <a:t>t</a:t>
            </a:r>
            <a:r>
              <a:rPr lang="en-AU" sz="3200" dirty="0">
                <a:latin typeface="Calibri"/>
                <a:cs typeface="Calibri"/>
              </a:rPr>
              <a:t>o </a:t>
            </a:r>
            <a:r>
              <a:rPr lang="en-AU" sz="3200" spc="-10" dirty="0">
                <a:latin typeface="Calibri"/>
                <a:cs typeface="Calibri"/>
              </a:rPr>
              <a:t>b</a:t>
            </a:r>
            <a:r>
              <a:rPr lang="en-AU" sz="3200" spc="-5" dirty="0">
                <a:latin typeface="Calibri"/>
                <a:cs typeface="Calibri"/>
              </a:rPr>
              <a:t>e</a:t>
            </a:r>
            <a:r>
              <a:rPr lang="en-AU" sz="3200" dirty="0">
                <a:latin typeface="Calibri"/>
                <a:cs typeface="Calibri"/>
              </a:rPr>
              <a:t> </a:t>
            </a:r>
            <a:r>
              <a:rPr lang="en-AU" sz="3200" spc="-10" dirty="0">
                <a:latin typeface="Calibri"/>
                <a:cs typeface="Calibri"/>
              </a:rPr>
              <a:t>assi</a:t>
            </a:r>
            <a:r>
              <a:rPr lang="en-AU" sz="3200" dirty="0">
                <a:latin typeface="Calibri"/>
                <a:cs typeface="Calibri"/>
              </a:rPr>
              <a:t>g</a:t>
            </a:r>
            <a:r>
              <a:rPr lang="en-AU" sz="3200" spc="5" dirty="0">
                <a:latin typeface="Calibri"/>
                <a:cs typeface="Calibri"/>
              </a:rPr>
              <a:t>n</a:t>
            </a:r>
            <a:r>
              <a:rPr lang="en-AU" sz="3200" spc="-10" dirty="0">
                <a:latin typeface="Calibri"/>
                <a:cs typeface="Calibri"/>
              </a:rPr>
              <a:t>e</a:t>
            </a:r>
            <a:r>
              <a:rPr lang="en-AU" sz="3200" dirty="0">
                <a:latin typeface="Calibri"/>
                <a:cs typeface="Calibri"/>
              </a:rPr>
              <a:t>d</a:t>
            </a:r>
            <a:r>
              <a:rPr lang="en-AU" sz="3200" spc="20" dirty="0">
                <a:latin typeface="Calibri"/>
                <a:cs typeface="Calibri"/>
              </a:rPr>
              <a:t> </a:t>
            </a:r>
            <a:r>
              <a:rPr lang="en-AU" sz="3200" spc="-35" dirty="0">
                <a:latin typeface="Calibri"/>
                <a:cs typeface="Calibri"/>
              </a:rPr>
              <a:t>t</a:t>
            </a:r>
            <a:r>
              <a:rPr lang="en-AU" sz="3200" dirty="0">
                <a:latin typeface="Calibri"/>
                <a:cs typeface="Calibri"/>
              </a:rPr>
              <a:t>o </a:t>
            </a:r>
            <a:r>
              <a:rPr lang="en-AU" sz="3200" spc="-40" dirty="0">
                <a:latin typeface="Calibri"/>
                <a:cs typeface="Calibri"/>
              </a:rPr>
              <a:t>w</a:t>
            </a:r>
            <a:r>
              <a:rPr lang="en-AU" sz="3200" spc="-10" dirty="0">
                <a:latin typeface="Calibri"/>
                <a:cs typeface="Calibri"/>
              </a:rPr>
              <a:t>or</a:t>
            </a:r>
            <a:r>
              <a:rPr lang="en-AU" sz="3200" spc="-110" dirty="0">
                <a:latin typeface="Calibri"/>
                <a:cs typeface="Calibri"/>
              </a:rPr>
              <a:t>k</a:t>
            </a:r>
            <a:r>
              <a:rPr lang="en-AU" sz="3200" spc="-10" dirty="0">
                <a:latin typeface="Calibri"/>
                <a:cs typeface="Calibri"/>
              </a:rPr>
              <a:t>e</a:t>
            </a:r>
            <a:r>
              <a:rPr lang="en-AU" sz="3200" spc="-5" dirty="0">
                <a:latin typeface="Calibri"/>
                <a:cs typeface="Calibri"/>
              </a:rPr>
              <a:t>r </a:t>
            </a:r>
            <a:r>
              <a:rPr lang="en-AU" sz="3200" spc="-10" dirty="0">
                <a:latin typeface="Calibri"/>
                <a:cs typeface="Calibri"/>
              </a:rPr>
              <a:t>node</a:t>
            </a:r>
            <a:r>
              <a:rPr lang="en-AU" sz="3200" spc="-5" dirty="0">
                <a:latin typeface="Calibri"/>
                <a:cs typeface="Calibri"/>
              </a:rPr>
              <a:t>s</a:t>
            </a:r>
            <a:endParaRPr lang="en-AU" sz="3200" dirty="0">
              <a:latin typeface="Calibri"/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0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 smtClean="0"/>
              <a:t>Modern Data Scientists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 smtClean="0"/>
              <a:t>Computer Engineer</a:t>
            </a:r>
          </a:p>
          <a:p>
            <a:pPr lvl="1"/>
            <a:r>
              <a:rPr lang="en-AU" noProof="0" dirty="0" smtClean="0"/>
              <a:t>collect and integrate disparate data sources</a:t>
            </a:r>
          </a:p>
          <a:p>
            <a:pPr lvl="1"/>
            <a:r>
              <a:rPr lang="en-AU" noProof="0" dirty="0" smtClean="0"/>
              <a:t>Develop applications and manage Big Data and large scale computing </a:t>
            </a:r>
          </a:p>
          <a:p>
            <a:r>
              <a:rPr lang="en-AU" noProof="0" dirty="0" smtClean="0"/>
              <a:t>Mathematician</a:t>
            </a:r>
          </a:p>
          <a:p>
            <a:pPr lvl="1"/>
            <a:r>
              <a:rPr lang="en-AU" noProof="0" dirty="0" smtClean="0"/>
              <a:t>machine learning</a:t>
            </a:r>
          </a:p>
          <a:p>
            <a:pPr lvl="1"/>
            <a:r>
              <a:rPr lang="en-AU" noProof="0" dirty="0" smtClean="0"/>
              <a:t>statistics</a:t>
            </a:r>
          </a:p>
          <a:p>
            <a:r>
              <a:rPr lang="en-AU" noProof="0" dirty="0" smtClean="0"/>
              <a:t>Artist</a:t>
            </a:r>
          </a:p>
          <a:p>
            <a:pPr lvl="1"/>
            <a:r>
              <a:rPr lang="en-AU" noProof="0" dirty="0" smtClean="0"/>
              <a:t>visualise data beautifully</a:t>
            </a:r>
          </a:p>
          <a:p>
            <a:pPr lvl="1"/>
            <a:r>
              <a:rPr lang="en-AU" noProof="0" dirty="0" smtClean="0"/>
              <a:t>tell a convincing story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8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345" dirty="0"/>
              <a:t>T</a:t>
            </a:r>
            <a:r>
              <a:rPr lang="en-AU" spc="-5" dirty="0"/>
              <a:t>ask</a:t>
            </a:r>
            <a:r>
              <a:rPr lang="en-AU" spc="10" dirty="0"/>
              <a:t> </a:t>
            </a:r>
            <a:r>
              <a:rPr lang="en-AU" spc="-10" dirty="0"/>
              <a:t>As</a:t>
            </a:r>
            <a:r>
              <a:rPr lang="en-AU" spc="-5" dirty="0"/>
              <a:t>s</a:t>
            </a:r>
            <a:r>
              <a:rPr lang="en-AU" spc="-10" dirty="0"/>
              <a:t>ignme</a:t>
            </a:r>
            <a:r>
              <a:rPr lang="en-AU" spc="-40" dirty="0"/>
              <a:t>n</a:t>
            </a:r>
            <a:r>
              <a:rPr lang="en-AU" spc="-5" dirty="0"/>
              <a:t>t</a:t>
            </a:r>
            <a:r>
              <a:rPr lang="en-AU" spc="30" dirty="0"/>
              <a:t> </a:t>
            </a:r>
            <a:r>
              <a:rPr lang="en-AU" spc="-10" dirty="0"/>
              <a:t>(</a:t>
            </a:r>
            <a:r>
              <a:rPr lang="en-AU" dirty="0"/>
              <a:t>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9593717" cy="4565596"/>
          </a:xfrm>
        </p:spPr>
        <p:txBody>
          <a:bodyPr>
            <a:normAutofit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3000" spc="-235" dirty="0" err="1">
                <a:latin typeface="Calibri"/>
                <a:cs typeface="Calibri"/>
              </a:rPr>
              <a:t>T</a:t>
            </a:r>
            <a:r>
              <a:rPr lang="en-AU" sz="3000" spc="-5" dirty="0" err="1">
                <a:latin typeface="Calibri"/>
                <a:cs typeface="Calibri"/>
              </a:rPr>
              <a:t>as</a:t>
            </a:r>
            <a:r>
              <a:rPr lang="en-AU" sz="3000" spc="-10" dirty="0" err="1">
                <a:latin typeface="Calibri"/>
                <a:cs typeface="Calibri"/>
              </a:rPr>
              <a:t>k</a:t>
            </a:r>
            <a:r>
              <a:rPr lang="en-AU" sz="3000" spc="-185" dirty="0" err="1">
                <a:latin typeface="Calibri"/>
                <a:cs typeface="Calibri"/>
              </a:rPr>
              <a:t>T</a:t>
            </a:r>
            <a:r>
              <a:rPr lang="en-AU" sz="3000" spc="-70" dirty="0" err="1">
                <a:latin typeface="Calibri"/>
                <a:cs typeface="Calibri"/>
              </a:rPr>
              <a:t>r</a:t>
            </a:r>
            <a:r>
              <a:rPr lang="en-AU" sz="3000" spc="-5" dirty="0" err="1">
                <a:latin typeface="Calibri"/>
                <a:cs typeface="Calibri"/>
              </a:rPr>
              <a:t>a</a:t>
            </a:r>
            <a:r>
              <a:rPr lang="en-AU" sz="3000" spc="-10" dirty="0" err="1">
                <a:latin typeface="Calibri"/>
                <a:cs typeface="Calibri"/>
              </a:rPr>
              <a:t>c</a:t>
            </a:r>
            <a:r>
              <a:rPr lang="en-AU" sz="3000" spc="-105" dirty="0" err="1">
                <a:latin typeface="Calibri"/>
                <a:cs typeface="Calibri"/>
              </a:rPr>
              <a:t>k</a:t>
            </a:r>
            <a:r>
              <a:rPr lang="en-AU" sz="3000" spc="-5" dirty="0" err="1">
                <a:latin typeface="Calibri"/>
                <a:cs typeface="Calibri"/>
              </a:rPr>
              <a:t>e</a:t>
            </a:r>
            <a:r>
              <a:rPr lang="en-AU" sz="3000" spc="-65" dirty="0" err="1">
                <a:latin typeface="Calibri"/>
                <a:cs typeface="Calibri"/>
              </a:rPr>
              <a:t>r</a:t>
            </a:r>
            <a:r>
              <a:rPr lang="en-AU" sz="3000" dirty="0" err="1">
                <a:latin typeface="Calibri"/>
                <a:cs typeface="Calibri"/>
              </a:rPr>
              <a:t>s</a:t>
            </a:r>
            <a:r>
              <a:rPr lang="en-AU" sz="3000" spc="-20" dirty="0">
                <a:latin typeface="Calibri"/>
                <a:cs typeface="Calibri"/>
              </a:rPr>
              <a:t> </a:t>
            </a:r>
            <a:r>
              <a:rPr lang="en-AU" sz="3000" spc="-5" dirty="0">
                <a:latin typeface="Calibri"/>
                <a:cs typeface="Calibri"/>
              </a:rPr>
              <a:t>se</a:t>
            </a:r>
            <a:r>
              <a:rPr lang="en-AU" sz="3000" dirty="0">
                <a:latin typeface="Calibri"/>
                <a:cs typeface="Calibri"/>
              </a:rPr>
              <a:t>nd</a:t>
            </a:r>
            <a:r>
              <a:rPr lang="en-AU" sz="3000" spc="-10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he</a:t>
            </a:r>
            <a:r>
              <a:rPr lang="en-AU" sz="3000" spc="-5" dirty="0">
                <a:latin typeface="Calibri"/>
                <a:cs typeface="Calibri"/>
              </a:rPr>
              <a:t>a</a:t>
            </a:r>
            <a:r>
              <a:rPr lang="en-AU" sz="3000" spc="-10" dirty="0">
                <a:latin typeface="Calibri"/>
                <a:cs typeface="Calibri"/>
              </a:rPr>
              <a:t>rt</a:t>
            </a:r>
            <a:r>
              <a:rPr lang="en-AU" sz="3000" spc="-5" dirty="0">
                <a:latin typeface="Calibri"/>
                <a:cs typeface="Calibri"/>
              </a:rPr>
              <a:t>be</a:t>
            </a:r>
            <a:r>
              <a:rPr lang="en-AU" sz="3000" spc="-30" dirty="0">
                <a:latin typeface="Calibri"/>
                <a:cs typeface="Calibri"/>
              </a:rPr>
              <a:t>a</a:t>
            </a:r>
            <a:r>
              <a:rPr lang="en-AU" sz="3000" spc="-10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s</a:t>
            </a:r>
            <a:r>
              <a:rPr lang="en-AU" sz="3000" spc="-25" dirty="0">
                <a:latin typeface="Calibri"/>
                <a:cs typeface="Calibri"/>
              </a:rPr>
              <a:t> </a:t>
            </a:r>
            <a:r>
              <a:rPr lang="en-AU" sz="3000" spc="-40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o</a:t>
            </a:r>
            <a:r>
              <a:rPr lang="en-AU" sz="3000" spc="-5" dirty="0">
                <a:latin typeface="Calibri"/>
                <a:cs typeface="Calibri"/>
              </a:rPr>
              <a:t> </a:t>
            </a:r>
            <a:r>
              <a:rPr lang="en-AU" sz="3000" spc="-10" dirty="0" err="1">
                <a:latin typeface="Calibri"/>
                <a:cs typeface="Calibri"/>
              </a:rPr>
              <a:t>J</a:t>
            </a:r>
            <a:r>
              <a:rPr lang="en-AU" sz="3000" dirty="0" err="1">
                <a:latin typeface="Calibri"/>
                <a:cs typeface="Calibri"/>
              </a:rPr>
              <a:t>o</a:t>
            </a:r>
            <a:r>
              <a:rPr lang="en-AU" sz="3000" spc="-5" dirty="0" err="1">
                <a:latin typeface="Calibri"/>
                <a:cs typeface="Calibri"/>
              </a:rPr>
              <a:t>b</a:t>
            </a:r>
            <a:r>
              <a:rPr lang="en-AU" sz="3000" spc="-185" dirty="0" err="1">
                <a:latin typeface="Calibri"/>
                <a:cs typeface="Calibri"/>
              </a:rPr>
              <a:t>T</a:t>
            </a:r>
            <a:r>
              <a:rPr lang="en-AU" sz="3000" spc="-70" dirty="0" err="1">
                <a:latin typeface="Calibri"/>
                <a:cs typeface="Calibri"/>
              </a:rPr>
              <a:t>r</a:t>
            </a:r>
            <a:r>
              <a:rPr lang="en-AU" sz="3000" spc="-5" dirty="0" err="1">
                <a:latin typeface="Calibri"/>
                <a:cs typeface="Calibri"/>
              </a:rPr>
              <a:t>a</a:t>
            </a:r>
            <a:r>
              <a:rPr lang="en-AU" sz="3000" spc="-10" dirty="0" err="1">
                <a:latin typeface="Calibri"/>
                <a:cs typeface="Calibri"/>
              </a:rPr>
              <a:t>c</a:t>
            </a:r>
            <a:r>
              <a:rPr lang="en-AU" sz="3000" spc="-105" dirty="0" err="1">
                <a:latin typeface="Calibri"/>
                <a:cs typeface="Calibri"/>
              </a:rPr>
              <a:t>k</a:t>
            </a:r>
            <a:r>
              <a:rPr lang="en-AU" sz="3000" spc="-5" dirty="0" err="1">
                <a:latin typeface="Calibri"/>
                <a:cs typeface="Calibri"/>
              </a:rPr>
              <a:t>er</a:t>
            </a:r>
            <a:endParaRPr lang="en-AU" sz="3000" dirty="0">
              <a:latin typeface="Calibri"/>
              <a:cs typeface="Calibri"/>
            </a:endParaRPr>
          </a:p>
          <a:p>
            <a:pPr marL="755650" lvl="1"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dirty="0">
                <a:latin typeface="Calibri"/>
                <a:cs typeface="Calibri"/>
              </a:rPr>
              <a:t>nd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spc="-35" dirty="0">
                <a:latin typeface="Calibri"/>
                <a:cs typeface="Calibri"/>
              </a:rPr>
              <a:t>ca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e if 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ea</a:t>
            </a:r>
            <a:r>
              <a:rPr lang="en-AU" sz="2600" spc="-5" dirty="0">
                <a:latin typeface="Calibri"/>
                <a:cs typeface="Calibri"/>
              </a:rPr>
              <a:t>dy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3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dirty="0">
                <a:latin typeface="Calibri"/>
                <a:cs typeface="Calibri"/>
              </a:rPr>
              <a:t>un</a:t>
            </a:r>
            <a:r>
              <a:rPr lang="en-AU" sz="2600" spc="-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2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w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as</a:t>
            </a:r>
            <a:r>
              <a:rPr lang="en-AU" sz="2600" spc="-30" dirty="0">
                <a:latin typeface="Calibri"/>
                <a:cs typeface="Calibri"/>
              </a:rPr>
              <a:t>k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endParaRPr lang="en-AU" sz="2600" dirty="0">
              <a:latin typeface="Calibri"/>
              <a:cs typeface="Calibri"/>
            </a:endParaRPr>
          </a:p>
          <a:p>
            <a:pPr marL="755650" marR="460375" lvl="1">
              <a:lnSpc>
                <a:spcPts val="281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5" dirty="0">
                <a:latin typeface="Calibri"/>
                <a:cs typeface="Calibri"/>
              </a:rPr>
              <a:t>N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dirty="0">
                <a:latin typeface="Calibri"/>
                <a:cs typeface="Calibri"/>
              </a:rPr>
              <a:t>b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-2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f </a:t>
            </a:r>
            <a:r>
              <a:rPr lang="en-AU" sz="2600" spc="-65" dirty="0">
                <a:latin typeface="Calibri"/>
                <a:cs typeface="Calibri"/>
              </a:rPr>
              <a:t>“</a:t>
            </a:r>
            <a:r>
              <a:rPr lang="en-AU" sz="2600" spc="-5" dirty="0">
                <a:latin typeface="Calibri"/>
                <a:cs typeface="Calibri"/>
              </a:rPr>
              <a:t>sl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ts</a:t>
            </a:r>
            <a:r>
              <a:rPr lang="en-AU" sz="2600" dirty="0">
                <a:latin typeface="Calibri"/>
                <a:cs typeface="Calibri"/>
              </a:rPr>
              <a:t>”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spc="-60" dirty="0">
                <a:latin typeface="Calibri"/>
                <a:cs typeface="Calibri"/>
              </a:rPr>
              <a:t>f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as</a:t>
            </a:r>
            <a:r>
              <a:rPr lang="en-AU" sz="2600" spc="-30" dirty="0">
                <a:latin typeface="Calibri"/>
                <a:cs typeface="Calibri"/>
              </a:rPr>
              <a:t>k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d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p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10" dirty="0">
                <a:latin typeface="Calibri"/>
                <a:cs typeface="Calibri"/>
              </a:rPr>
              <a:t>d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r>
              <a:rPr lang="en-AU" sz="2600" spc="-30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dirty="0">
                <a:latin typeface="Calibri"/>
                <a:cs typeface="Calibri"/>
              </a:rPr>
              <a:t>n nu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dirty="0">
                <a:latin typeface="Calibri"/>
                <a:cs typeface="Calibri"/>
              </a:rPr>
              <a:t>b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 o</a:t>
            </a:r>
            <a:r>
              <a:rPr lang="en-AU" sz="2600" spc="-5" dirty="0">
                <a:latin typeface="Calibri"/>
                <a:cs typeface="Calibri"/>
              </a:rPr>
              <a:t>f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35" dirty="0">
                <a:latin typeface="Calibri"/>
                <a:cs typeface="Calibri"/>
              </a:rPr>
              <a:t>c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s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" dirty="0">
                <a:latin typeface="Calibri"/>
                <a:cs typeface="Calibri"/>
              </a:rPr>
              <a:t>n</a:t>
            </a:r>
            <a:r>
              <a:rPr lang="en-AU" sz="2600" dirty="0">
                <a:latin typeface="Calibri"/>
                <a:cs typeface="Calibri"/>
              </a:rPr>
              <a:t>d</a:t>
            </a:r>
            <a:r>
              <a:rPr lang="en-AU" sz="2600" spc="-5" dirty="0">
                <a:latin typeface="Calibri"/>
                <a:cs typeface="Calibri"/>
              </a:rPr>
              <a:t> m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y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si</a:t>
            </a:r>
            <a:r>
              <a:rPr lang="en-AU" sz="2600" spc="-65" dirty="0">
                <a:latin typeface="Calibri"/>
                <a:cs typeface="Calibri"/>
              </a:rPr>
              <a:t>z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endParaRPr lang="en-AU" sz="2600" dirty="0">
              <a:latin typeface="Calibri"/>
              <a:cs typeface="Calibri"/>
            </a:endParaRPr>
          </a:p>
          <a:p>
            <a:pPr marL="355600"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3000" spc="-10" dirty="0" err="1">
                <a:latin typeface="Calibri"/>
                <a:cs typeface="Calibri"/>
              </a:rPr>
              <a:t>J</a:t>
            </a:r>
            <a:r>
              <a:rPr lang="en-AU" sz="3000" dirty="0" err="1">
                <a:latin typeface="Calibri"/>
                <a:cs typeface="Calibri"/>
              </a:rPr>
              <a:t>o</a:t>
            </a:r>
            <a:r>
              <a:rPr lang="en-AU" sz="3000" spc="-5" dirty="0" err="1">
                <a:latin typeface="Calibri"/>
                <a:cs typeface="Calibri"/>
              </a:rPr>
              <a:t>b</a:t>
            </a:r>
            <a:r>
              <a:rPr lang="en-AU" sz="3000" spc="-185" dirty="0" err="1">
                <a:latin typeface="Calibri"/>
                <a:cs typeface="Calibri"/>
              </a:rPr>
              <a:t>T</a:t>
            </a:r>
            <a:r>
              <a:rPr lang="en-AU" sz="3000" spc="-70" dirty="0" err="1">
                <a:latin typeface="Calibri"/>
                <a:cs typeface="Calibri"/>
              </a:rPr>
              <a:t>r</a:t>
            </a:r>
            <a:r>
              <a:rPr lang="en-AU" sz="3000" spc="-5" dirty="0" err="1">
                <a:latin typeface="Calibri"/>
                <a:cs typeface="Calibri"/>
              </a:rPr>
              <a:t>a</a:t>
            </a:r>
            <a:r>
              <a:rPr lang="en-AU" sz="3000" spc="-10" dirty="0" err="1">
                <a:latin typeface="Calibri"/>
                <a:cs typeface="Calibri"/>
              </a:rPr>
              <a:t>c</a:t>
            </a:r>
            <a:r>
              <a:rPr lang="en-AU" sz="3000" spc="-105" dirty="0" err="1">
                <a:latin typeface="Calibri"/>
                <a:cs typeface="Calibri"/>
              </a:rPr>
              <a:t>k</a:t>
            </a:r>
            <a:r>
              <a:rPr lang="en-AU" sz="3000" spc="-5" dirty="0" err="1">
                <a:latin typeface="Calibri"/>
                <a:cs typeface="Calibri"/>
              </a:rPr>
              <a:t>er</a:t>
            </a:r>
            <a:r>
              <a:rPr lang="en-AU" sz="3000" spc="-10" dirty="0">
                <a:latin typeface="Calibri"/>
                <a:cs typeface="Calibri"/>
              </a:rPr>
              <a:t> </a:t>
            </a:r>
            <a:r>
              <a:rPr lang="en-AU" sz="3000" spc="-50" dirty="0">
                <a:latin typeface="Calibri"/>
                <a:cs typeface="Calibri"/>
              </a:rPr>
              <a:t>r</a:t>
            </a:r>
            <a:r>
              <a:rPr lang="en-AU" sz="3000" spc="-5" dirty="0">
                <a:latin typeface="Calibri"/>
                <a:cs typeface="Calibri"/>
              </a:rPr>
              <a:t>e</a:t>
            </a:r>
            <a:r>
              <a:rPr lang="en-AU" sz="3000" dirty="0">
                <a:latin typeface="Calibri"/>
                <a:cs typeface="Calibri"/>
              </a:rPr>
              <a:t>plies</a:t>
            </a:r>
            <a:r>
              <a:rPr lang="en-AU" sz="3000" spc="-10" dirty="0">
                <a:latin typeface="Calibri"/>
                <a:cs typeface="Calibri"/>
              </a:rPr>
              <a:t> w</a:t>
            </a:r>
            <a:r>
              <a:rPr lang="en-AU" sz="3000" dirty="0">
                <a:latin typeface="Calibri"/>
                <a:cs typeface="Calibri"/>
              </a:rPr>
              <a:t>i</a:t>
            </a:r>
            <a:r>
              <a:rPr lang="en-AU" sz="3000" spc="-5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h</a:t>
            </a:r>
            <a:r>
              <a:rPr lang="en-AU" sz="3000" spc="-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n</a:t>
            </a:r>
            <a:r>
              <a:rPr lang="en-AU" sz="3000" spc="-15" dirty="0">
                <a:latin typeface="Calibri"/>
                <a:cs typeface="Calibri"/>
              </a:rPr>
              <a:t>e</a:t>
            </a:r>
            <a:r>
              <a:rPr lang="en-AU" sz="3000" spc="-5" dirty="0">
                <a:latin typeface="Calibri"/>
                <a:cs typeface="Calibri"/>
              </a:rPr>
              <a:t>w</a:t>
            </a:r>
            <a:r>
              <a:rPr lang="en-AU" sz="3000" spc="-10" dirty="0">
                <a:latin typeface="Calibri"/>
                <a:cs typeface="Calibri"/>
              </a:rPr>
              <a:t> </a:t>
            </a:r>
            <a:r>
              <a:rPr lang="en-AU" sz="3000" spc="-45" dirty="0">
                <a:latin typeface="Calibri"/>
                <a:cs typeface="Calibri"/>
              </a:rPr>
              <a:t>t</a:t>
            </a:r>
            <a:r>
              <a:rPr lang="en-AU" sz="3000" spc="-5" dirty="0">
                <a:latin typeface="Calibri"/>
                <a:cs typeface="Calibri"/>
              </a:rPr>
              <a:t>ask</a:t>
            </a:r>
            <a:endParaRPr lang="en-AU" sz="3000" dirty="0">
              <a:latin typeface="Calibri"/>
              <a:cs typeface="Calibri"/>
            </a:endParaRPr>
          </a:p>
          <a:p>
            <a:pPr marL="755650" lvl="1"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10" dirty="0">
                <a:latin typeface="Calibri"/>
                <a:cs typeface="Calibri"/>
              </a:rPr>
              <a:t>C</a:t>
            </a:r>
            <a:r>
              <a:rPr lang="en-AU" sz="2600" dirty="0">
                <a:latin typeface="Calibri"/>
                <a:cs typeface="Calibri"/>
              </a:rPr>
              <a:t>h</a:t>
            </a:r>
            <a:r>
              <a:rPr lang="en-AU" sz="2600" spc="-5" dirty="0">
                <a:latin typeface="Calibri"/>
                <a:cs typeface="Calibri"/>
              </a:rPr>
              <a:t>oo</a:t>
            </a:r>
            <a:r>
              <a:rPr lang="en-AU" sz="2600" spc="-10" dirty="0">
                <a:latin typeface="Calibri"/>
                <a:cs typeface="Calibri"/>
              </a:rPr>
              <a:t>se</a:t>
            </a:r>
            <a:r>
              <a:rPr lang="en-AU" sz="2600" spc="-5" dirty="0">
                <a:latin typeface="Calibri"/>
                <a:cs typeface="Calibri"/>
              </a:rPr>
              <a:t>s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as</a:t>
            </a:r>
            <a:r>
              <a:rPr lang="en-AU" sz="2600" spc="-5" dirty="0">
                <a:latin typeface="Calibri"/>
                <a:cs typeface="Calibri"/>
              </a:rPr>
              <a:t>k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f</a:t>
            </a:r>
            <a:r>
              <a:rPr lang="en-AU" sz="2600" spc="-50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f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spc="-50" dirty="0">
                <a:latin typeface="Calibri"/>
                <a:cs typeface="Calibri"/>
              </a:rPr>
              <a:t>r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j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dirty="0">
                <a:latin typeface="Calibri"/>
                <a:cs typeface="Calibri"/>
              </a:rPr>
              <a:t>b 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dirty="0">
                <a:latin typeface="Calibri"/>
                <a:cs typeface="Calibri"/>
              </a:rPr>
              <a:t>n p</a:t>
            </a:r>
            <a:r>
              <a:rPr lang="en-AU" sz="2600" spc="-5" dirty="0">
                <a:latin typeface="Calibri"/>
                <a:cs typeface="Calibri"/>
              </a:rPr>
              <a:t>ri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dirty="0">
                <a:latin typeface="Calibri"/>
                <a:cs typeface="Calibri"/>
              </a:rPr>
              <a:t>ri</a:t>
            </a:r>
            <a:r>
              <a:rPr lang="en-AU" sz="2600" spc="-5" dirty="0">
                <a:latin typeface="Calibri"/>
                <a:cs typeface="Calibri"/>
              </a:rPr>
              <a:t>ty-</a:t>
            </a:r>
            <a:r>
              <a:rPr lang="en-AU" sz="2600" dirty="0">
                <a:latin typeface="Calibri"/>
                <a:cs typeface="Calibri"/>
              </a:rPr>
              <a:t>q</a:t>
            </a:r>
            <a:r>
              <a:rPr lang="en-AU" sz="2600" spc="-5" dirty="0">
                <a:latin typeface="Calibri"/>
                <a:cs typeface="Calibri"/>
              </a:rPr>
              <a:t>u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endParaRPr lang="en-AU" sz="2600" dirty="0">
              <a:latin typeface="Calibri"/>
              <a:cs typeface="Calibri"/>
            </a:endParaRPr>
          </a:p>
          <a:p>
            <a:pPr marL="1155700" lvl="2"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lang="en-AU" sz="2200" dirty="0">
                <a:latin typeface="Calibri"/>
                <a:cs typeface="Calibri"/>
              </a:rPr>
              <a:t>Chooses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ap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</a:t>
            </a:r>
            <a:r>
              <a:rPr lang="en-AU" sz="2200" spc="-20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s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b</a:t>
            </a:r>
            <a:r>
              <a:rPr lang="en-AU" sz="2200" spc="-20" dirty="0">
                <a:latin typeface="Calibri"/>
                <a:cs typeface="Calibri"/>
              </a:rPr>
              <a:t>e</a:t>
            </a:r>
            <a:r>
              <a:rPr lang="en-AU" sz="2200" spc="-50" dirty="0">
                <a:latin typeface="Calibri"/>
                <a:cs typeface="Calibri"/>
              </a:rPr>
              <a:t>f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 </a:t>
            </a:r>
            <a:r>
              <a:rPr lang="en-AU" sz="2200" spc="-3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edu</a:t>
            </a:r>
            <a:r>
              <a:rPr lang="en-AU" sz="2200" spc="-1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</a:t>
            </a:r>
            <a:r>
              <a:rPr lang="en-AU" sz="2200" spc="-20" dirty="0">
                <a:latin typeface="Calibri"/>
                <a:cs typeface="Calibri"/>
              </a:rPr>
              <a:t>k</a:t>
            </a:r>
            <a:r>
              <a:rPr lang="en-AU" sz="2200" dirty="0">
                <a:latin typeface="Calibri"/>
                <a:cs typeface="Calibri"/>
              </a:rPr>
              <a:t>s</a:t>
            </a:r>
          </a:p>
          <a:p>
            <a:pPr marL="1155700" marR="5080" lvl="2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lang="en-AU" sz="2200" dirty="0">
                <a:latin typeface="Calibri"/>
                <a:cs typeface="Calibri"/>
              </a:rPr>
              <a:t>Chooses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ap</a:t>
            </a:r>
            <a:r>
              <a:rPr lang="en-AU" sz="2200" spc="-5" dirty="0">
                <a:latin typeface="Calibri"/>
                <a:cs typeface="Calibri"/>
              </a:rPr>
              <a:t> 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ask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w</a:t>
            </a:r>
            <a:r>
              <a:rPr lang="en-AU" sz="2200" dirty="0">
                <a:latin typeface="Calibri"/>
                <a:cs typeface="Calibri"/>
              </a:rPr>
              <a:t>hose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nput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sp</a:t>
            </a:r>
            <a:r>
              <a:rPr lang="en-AU" sz="2200" spc="-5" dirty="0">
                <a:latin typeface="Calibri"/>
                <a:cs typeface="Calibri"/>
              </a:rPr>
              <a:t>li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ca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on</a:t>
            </a:r>
            <a:r>
              <a:rPr lang="en-AU" sz="2200" spc="-3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s </a:t>
            </a:r>
            <a:r>
              <a:rPr lang="en-AU" sz="2200" spc="-5" dirty="0">
                <a:latin typeface="Calibri"/>
                <a:cs typeface="Calibri"/>
              </a:rPr>
              <a:t>cl</a:t>
            </a:r>
            <a:r>
              <a:rPr lang="en-AU" sz="2200" dirty="0">
                <a:latin typeface="Calibri"/>
                <a:cs typeface="Calibri"/>
              </a:rPr>
              <a:t>ose</a:t>
            </a:r>
            <a:r>
              <a:rPr lang="en-AU" sz="2200" spc="-25" dirty="0">
                <a:latin typeface="Calibri"/>
                <a:cs typeface="Calibri"/>
              </a:rPr>
              <a:t>s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2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o </a:t>
            </a:r>
            <a:r>
              <a:rPr lang="en-AU" sz="2200" spc="-5" dirty="0">
                <a:latin typeface="Calibri"/>
                <a:cs typeface="Calibri"/>
              </a:rPr>
              <a:t>m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h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spc="-10" dirty="0">
                <a:latin typeface="Calibri"/>
                <a:cs typeface="Calibri"/>
              </a:rPr>
              <a:t>n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un</a:t>
            </a:r>
            <a:r>
              <a:rPr lang="en-AU" sz="2200" spc="-10" dirty="0">
                <a:latin typeface="Calibri"/>
                <a:cs typeface="Calibri"/>
              </a:rPr>
              <a:t>nin</a:t>
            </a:r>
            <a:r>
              <a:rPr lang="en-AU" sz="2200" dirty="0">
                <a:latin typeface="Calibri"/>
                <a:cs typeface="Calibri"/>
              </a:rPr>
              <a:t>g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the </a:t>
            </a:r>
            <a:r>
              <a:rPr lang="en-AU" sz="2200" spc="-175" dirty="0" err="1">
                <a:latin typeface="Calibri"/>
                <a:cs typeface="Calibri"/>
              </a:rPr>
              <a:t>T</a:t>
            </a:r>
            <a:r>
              <a:rPr lang="en-AU" sz="2200" dirty="0" err="1">
                <a:latin typeface="Calibri"/>
                <a:cs typeface="Calibri"/>
              </a:rPr>
              <a:t>ask</a:t>
            </a:r>
            <a:r>
              <a:rPr lang="en-AU" sz="2200" spc="-140" dirty="0" err="1">
                <a:latin typeface="Calibri"/>
                <a:cs typeface="Calibri"/>
              </a:rPr>
              <a:t>T</a:t>
            </a:r>
            <a:r>
              <a:rPr lang="en-AU" sz="2200" spc="-55" dirty="0" err="1">
                <a:latin typeface="Calibri"/>
                <a:cs typeface="Calibri"/>
              </a:rPr>
              <a:t>r</a:t>
            </a:r>
            <a:r>
              <a:rPr lang="en-AU" sz="2200" dirty="0" err="1">
                <a:latin typeface="Calibri"/>
                <a:cs typeface="Calibri"/>
              </a:rPr>
              <a:t>a</a:t>
            </a:r>
            <a:r>
              <a:rPr lang="en-AU" sz="2200" spc="-5" dirty="0" err="1">
                <a:latin typeface="Calibri"/>
                <a:cs typeface="Calibri"/>
              </a:rPr>
              <a:t>c</a:t>
            </a:r>
            <a:r>
              <a:rPr lang="en-AU" sz="2200" spc="-75" dirty="0" err="1">
                <a:latin typeface="Calibri"/>
                <a:cs typeface="Calibri"/>
              </a:rPr>
              <a:t>k</a:t>
            </a:r>
            <a:r>
              <a:rPr lang="en-AU" sz="2200" dirty="0" err="1">
                <a:latin typeface="Calibri"/>
                <a:cs typeface="Calibri"/>
              </a:rPr>
              <a:t>er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n</a:t>
            </a:r>
            <a:r>
              <a:rPr lang="en-AU" sz="2200" spc="-25" dirty="0">
                <a:latin typeface="Calibri"/>
                <a:cs typeface="Calibri"/>
              </a:rPr>
              <a:t>s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10" dirty="0">
                <a:latin typeface="Calibri"/>
                <a:cs typeface="Calibri"/>
              </a:rPr>
              <a:t>nc</a:t>
            </a:r>
            <a:r>
              <a:rPr lang="en-AU" sz="2200" dirty="0">
                <a:latin typeface="Calibri"/>
                <a:cs typeface="Calibri"/>
              </a:rPr>
              <a:t>e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(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-l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30" dirty="0">
                <a:latin typeface="Calibri"/>
                <a:cs typeface="Calibri"/>
              </a:rPr>
              <a:t>c</a:t>
            </a:r>
            <a:r>
              <a:rPr lang="en-AU" sz="2200" spc="-5" dirty="0">
                <a:latin typeface="Calibri"/>
                <a:cs typeface="Calibri"/>
              </a:rPr>
              <a:t>a</a:t>
            </a:r>
            <a:r>
              <a:rPr lang="en-AU" sz="2200" dirty="0">
                <a:latin typeface="Calibri"/>
                <a:cs typeface="Calibri"/>
              </a:rPr>
              <a:t>l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&lt;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k-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al</a:t>
            </a:r>
            <a:r>
              <a:rPr lang="en-AU" sz="2200" spc="-2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&lt;</a:t>
            </a:r>
            <a:r>
              <a:rPr lang="en-AU" sz="2200" spc="5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5" dirty="0">
                <a:latin typeface="Calibri"/>
                <a:cs typeface="Calibri"/>
              </a:rPr>
              <a:t>f</a:t>
            </a:r>
            <a:r>
              <a:rPr lang="en-AU" sz="2200" spc="-5" dirty="0">
                <a:latin typeface="Calibri"/>
                <a:cs typeface="Calibri"/>
              </a:rPr>
              <a:t>f-</a:t>
            </a:r>
            <a:r>
              <a:rPr lang="en-AU" sz="2200" spc="-55" dirty="0">
                <a:latin typeface="Calibri"/>
                <a:cs typeface="Calibri"/>
              </a:rPr>
              <a:t>r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k</a:t>
            </a:r>
            <a:r>
              <a:rPr lang="en-AU" sz="2200" spc="-5" dirty="0">
                <a:latin typeface="Calibri"/>
                <a:cs typeface="Calibri"/>
              </a:rPr>
              <a:t>;</a:t>
            </a:r>
            <a:r>
              <a:rPr lang="en-AU" sz="2200" spc="-1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d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spc="-35" dirty="0">
                <a:latin typeface="Calibri"/>
                <a:cs typeface="Calibri"/>
              </a:rPr>
              <a:t>t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15" dirty="0">
                <a:latin typeface="Calibri"/>
                <a:cs typeface="Calibri"/>
              </a:rPr>
              <a:t> </a:t>
            </a:r>
            <a:r>
              <a:rPr lang="en-AU" sz="2200" spc="-5" dirty="0">
                <a:latin typeface="Calibri"/>
                <a:cs typeface="Calibri"/>
              </a:rPr>
              <a:t>l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20" dirty="0">
                <a:latin typeface="Calibri"/>
                <a:cs typeface="Calibri"/>
              </a:rPr>
              <a:t>c</a:t>
            </a:r>
            <a:r>
              <a:rPr lang="en-AU" sz="2200" dirty="0">
                <a:latin typeface="Calibri"/>
                <a:cs typeface="Calibri"/>
              </a:rPr>
              <a:t>a</a:t>
            </a:r>
            <a:r>
              <a:rPr lang="en-AU" sz="2200" spc="-5" dirty="0">
                <a:latin typeface="Calibri"/>
                <a:cs typeface="Calibri"/>
              </a:rPr>
              <a:t>li</a:t>
            </a:r>
            <a:r>
              <a:rPr lang="en-AU" sz="2200" dirty="0">
                <a:latin typeface="Calibri"/>
                <a:cs typeface="Calibri"/>
              </a:rPr>
              <a:t>ty</a:t>
            </a:r>
            <a:r>
              <a:rPr lang="en-AU" sz="2200" spc="-20" dirty="0">
                <a:latin typeface="Calibri"/>
                <a:cs typeface="Calibri"/>
              </a:rPr>
              <a:t> 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5" dirty="0">
                <a:latin typeface="Calibri"/>
                <a:cs typeface="Calibri"/>
              </a:rPr>
              <a:t>p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imi</a:t>
            </a:r>
            <a:r>
              <a:rPr lang="en-AU" sz="2200" spc="-40" dirty="0">
                <a:latin typeface="Calibri"/>
                <a:cs typeface="Calibri"/>
              </a:rPr>
              <a:t>z</a:t>
            </a:r>
            <a:r>
              <a:rPr lang="en-AU" sz="2200" spc="-20" dirty="0">
                <a:latin typeface="Calibri"/>
                <a:cs typeface="Calibri"/>
              </a:rPr>
              <a:t>a</a:t>
            </a:r>
            <a:r>
              <a:rPr lang="en-AU" sz="2200" dirty="0">
                <a:latin typeface="Calibri"/>
                <a:cs typeface="Calibri"/>
              </a:rPr>
              <a:t>t</a:t>
            </a:r>
            <a:r>
              <a:rPr lang="en-AU" sz="2200" spc="-5" dirty="0">
                <a:latin typeface="Calibri"/>
                <a:cs typeface="Calibri"/>
              </a:rPr>
              <a:t>i</a:t>
            </a:r>
            <a:r>
              <a:rPr lang="en-AU" sz="2200" dirty="0">
                <a:latin typeface="Calibri"/>
                <a:cs typeface="Calibri"/>
              </a:rPr>
              <a:t>o</a:t>
            </a:r>
            <a:r>
              <a:rPr lang="en-AU" sz="2200" spc="-10" dirty="0">
                <a:latin typeface="Calibri"/>
                <a:cs typeface="Calibri"/>
              </a:rPr>
              <a:t>n</a:t>
            </a:r>
            <a:r>
              <a:rPr lang="en-AU" sz="2200" dirty="0">
                <a:latin typeface="Calibri"/>
                <a:cs typeface="Calibri"/>
              </a:rPr>
              <a:t>)</a:t>
            </a:r>
          </a:p>
          <a:p>
            <a:pPr marL="755650" lvl="1">
              <a:spcBef>
                <a:spcPts val="254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10" dirty="0">
                <a:latin typeface="Calibri"/>
                <a:cs typeface="Calibri"/>
              </a:rPr>
              <a:t>Co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5" dirty="0">
                <a:latin typeface="Calibri"/>
                <a:cs typeface="Calibri"/>
              </a:rPr>
              <a:t>l</a:t>
            </a:r>
            <a:r>
              <a:rPr lang="en-AU" sz="2600" dirty="0">
                <a:latin typeface="Calibri"/>
                <a:cs typeface="Calibri"/>
              </a:rPr>
              <a:t>d </a:t>
            </a:r>
            <a:r>
              <a:rPr lang="en-AU" sz="2600" spc="-5" dirty="0">
                <a:latin typeface="Calibri"/>
                <a:cs typeface="Calibri"/>
              </a:rPr>
              <a:t>al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o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dirty="0">
                <a:latin typeface="Calibri"/>
                <a:cs typeface="Calibri"/>
              </a:rPr>
              <a:t>h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c</a:t>
            </a:r>
            <a:r>
              <a:rPr lang="en-AU" sz="2600" dirty="0">
                <a:latin typeface="Calibri"/>
                <a:cs typeface="Calibri"/>
              </a:rPr>
              <a:t>h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d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5" dirty="0">
                <a:latin typeface="Calibri"/>
                <a:cs typeface="Calibri"/>
              </a:rPr>
              <a:t>li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g</a:t>
            </a:r>
            <a:r>
              <a:rPr lang="en-AU" sz="2600" spc="-10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p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licy</a:t>
            </a:r>
            <a:endParaRPr lang="en-AU" sz="2600" dirty="0">
              <a:latin typeface="Calibri"/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9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345" dirty="0"/>
              <a:t>T</a:t>
            </a:r>
            <a:r>
              <a:rPr lang="en-AU" spc="-5" dirty="0"/>
              <a:t>ask</a:t>
            </a:r>
            <a:r>
              <a:rPr lang="en-AU" spc="10" dirty="0"/>
              <a:t> </a:t>
            </a:r>
            <a:r>
              <a:rPr lang="en-AU" spc="-5" dirty="0"/>
              <a:t>E</a:t>
            </a:r>
            <a:r>
              <a:rPr lang="en-AU" spc="-120" dirty="0"/>
              <a:t>x</a:t>
            </a:r>
            <a:r>
              <a:rPr lang="en-AU" spc="-5" dirty="0"/>
              <a:t>ecu</a:t>
            </a:r>
            <a:r>
              <a:rPr lang="en-AU" spc="-10" dirty="0"/>
              <a:t>t</a:t>
            </a:r>
            <a:r>
              <a:rPr lang="en-AU" spc="-5" dirty="0"/>
              <a:t>i</a:t>
            </a:r>
            <a:r>
              <a:rPr lang="en-AU" dirty="0"/>
              <a:t>on</a:t>
            </a:r>
            <a:r>
              <a:rPr lang="en-AU" spc="10" dirty="0"/>
              <a:t> </a:t>
            </a:r>
            <a:r>
              <a:rPr lang="en-AU" spc="-10" dirty="0"/>
              <a:t>(</a:t>
            </a:r>
            <a:r>
              <a:rPr lang="en-AU" spc="-5" dirty="0"/>
              <a:t>8-10</a:t>
            </a:r>
            <a:r>
              <a:rPr lang="en-AU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604520">
              <a:tabLst>
                <a:tab pos="355600" algn="l"/>
              </a:tabLst>
            </a:pPr>
            <a:r>
              <a:rPr lang="en-AU" sz="2400" spc="-254" dirty="0" err="1">
                <a:cs typeface="Calibri"/>
              </a:rPr>
              <a:t>T</a:t>
            </a:r>
            <a:r>
              <a:rPr lang="en-AU" sz="2400" spc="-10" dirty="0" err="1">
                <a:cs typeface="Calibri"/>
              </a:rPr>
              <a:t>ask</a:t>
            </a:r>
            <a:r>
              <a:rPr lang="en-AU" sz="2400" spc="-200" dirty="0" err="1">
                <a:cs typeface="Calibri"/>
              </a:rPr>
              <a:t>T</a:t>
            </a:r>
            <a:r>
              <a:rPr lang="en-AU" sz="2400" spc="-75" dirty="0" err="1">
                <a:cs typeface="Calibri"/>
              </a:rPr>
              <a:t>r</a:t>
            </a:r>
            <a:r>
              <a:rPr lang="en-AU" sz="2400" spc="-10" dirty="0" err="1">
                <a:cs typeface="Calibri"/>
              </a:rPr>
              <a:t>ac</a:t>
            </a:r>
            <a:r>
              <a:rPr lang="en-AU" sz="2400" spc="-110" dirty="0" err="1">
                <a:cs typeface="Calibri"/>
              </a:rPr>
              <a:t>k</a:t>
            </a:r>
            <a:r>
              <a:rPr lang="en-AU" sz="2400" spc="-10" dirty="0" err="1">
                <a:cs typeface="Calibri"/>
              </a:rPr>
              <a:t>e</a:t>
            </a:r>
            <a:r>
              <a:rPr lang="en-AU" sz="2400" spc="-5" dirty="0" err="1">
                <a:cs typeface="Calibri"/>
              </a:rPr>
              <a:t>r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spc="-35" dirty="0">
                <a:cs typeface="Calibri"/>
              </a:rPr>
              <a:t>c</a:t>
            </a:r>
            <a:r>
              <a:rPr lang="en-AU" sz="2400" spc="-10" dirty="0">
                <a:cs typeface="Calibri"/>
              </a:rPr>
              <a:t>opie</a:t>
            </a:r>
            <a:r>
              <a:rPr lang="en-AU" sz="2400" spc="-5" dirty="0">
                <a:cs typeface="Calibri"/>
              </a:rPr>
              <a:t>s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j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b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60" dirty="0">
                <a:cs typeface="Calibri"/>
              </a:rPr>
              <a:t>J</a:t>
            </a:r>
            <a:r>
              <a:rPr lang="en-AU" sz="2400" spc="-1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R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n</a:t>
            </a:r>
            <a:r>
              <a:rPr lang="en-AU" sz="2400" dirty="0">
                <a:cs typeface="Calibri"/>
              </a:rPr>
              <a:t>d</a:t>
            </a:r>
            <a:r>
              <a:rPr lang="en-AU" sz="2400" spc="25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o</a:t>
            </a:r>
            <a:r>
              <a:rPr lang="en-AU" sz="2400" spc="-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he</a:t>
            </a:r>
            <a:r>
              <a:rPr lang="en-AU" sz="2400" spc="-5" dirty="0">
                <a:cs typeface="Calibri"/>
              </a:rPr>
              <a:t>r </a:t>
            </a:r>
            <a:r>
              <a:rPr lang="en-AU" sz="2400" spc="-35" dirty="0">
                <a:cs typeface="Calibri"/>
              </a:rPr>
              <a:t>c</a:t>
            </a:r>
            <a:r>
              <a:rPr lang="en-AU" sz="2400" spc="-5" dirty="0">
                <a:cs typeface="Calibri"/>
              </a:rPr>
              <a:t>o</a:t>
            </a:r>
            <a:r>
              <a:rPr lang="en-AU" sz="2400" spc="-20" dirty="0">
                <a:cs typeface="Calibri"/>
              </a:rPr>
              <a:t>n</a:t>
            </a:r>
            <a:r>
              <a:rPr lang="en-AU" sz="2400" dirty="0">
                <a:cs typeface="Calibri"/>
              </a:rPr>
              <a:t>f</a:t>
            </a:r>
            <a:r>
              <a:rPr lang="en-AU" sz="2400" spc="-10" dirty="0">
                <a:cs typeface="Calibri"/>
              </a:rPr>
              <a:t>igu</a:t>
            </a:r>
            <a:r>
              <a:rPr lang="en-AU" sz="2400" spc="-70" dirty="0">
                <a:cs typeface="Calibri"/>
              </a:rPr>
              <a:t>r</a:t>
            </a:r>
            <a:r>
              <a:rPr lang="en-AU" sz="2400" spc="-40" dirty="0">
                <a:cs typeface="Calibri"/>
              </a:rPr>
              <a:t>a</a:t>
            </a:r>
            <a:r>
              <a:rPr lang="en-AU" sz="2400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i</a:t>
            </a:r>
            <a:r>
              <a:rPr lang="en-AU" sz="2400" spc="5" dirty="0">
                <a:cs typeface="Calibri"/>
              </a:rPr>
              <a:t>o</a:t>
            </a:r>
            <a:r>
              <a:rPr lang="en-AU" sz="2400" dirty="0">
                <a:cs typeface="Calibri"/>
              </a:rPr>
              <a:t>n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d</a:t>
            </a:r>
            <a:r>
              <a:rPr lang="en-AU" sz="2400" spc="-40" dirty="0">
                <a:cs typeface="Calibri"/>
              </a:rPr>
              <a:t>a</a:t>
            </a:r>
            <a:r>
              <a:rPr lang="en-AU" sz="2400" spc="-45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a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f</a:t>
            </a:r>
            <a:r>
              <a:rPr lang="en-AU" sz="2400" spc="-6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o</a:t>
            </a:r>
            <a:r>
              <a:rPr lang="en-AU" sz="2400" spc="-5" dirty="0">
                <a:cs typeface="Calibri"/>
              </a:rPr>
              <a:t>m</a:t>
            </a:r>
            <a:r>
              <a:rPr lang="en-AU" sz="2400" spc="10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HD</a:t>
            </a:r>
            <a:r>
              <a:rPr lang="en-AU" sz="2400" spc="-55" dirty="0">
                <a:cs typeface="Calibri"/>
              </a:rPr>
              <a:t>F</a:t>
            </a:r>
            <a:r>
              <a:rPr lang="en-AU" sz="2400" dirty="0">
                <a:cs typeface="Calibri"/>
              </a:rPr>
              <a:t>S</a:t>
            </a:r>
            <a:r>
              <a:rPr lang="en-AU" sz="2400" spc="25" dirty="0">
                <a:cs typeface="Calibri"/>
              </a:rPr>
              <a:t> 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o </a:t>
            </a:r>
            <a:r>
              <a:rPr lang="en-AU" sz="2400" spc="-5" dirty="0">
                <a:cs typeface="Calibri"/>
              </a:rPr>
              <a:t>lo</a:t>
            </a:r>
            <a:r>
              <a:rPr lang="en-AU" sz="2400" spc="-25" dirty="0">
                <a:cs typeface="Calibri"/>
              </a:rPr>
              <a:t>c</a:t>
            </a:r>
            <a:r>
              <a:rPr lang="en-AU" sz="2400" spc="-10" dirty="0">
                <a:cs typeface="Calibri"/>
              </a:rPr>
              <a:t>a</a:t>
            </a:r>
            <a:r>
              <a:rPr lang="en-AU" sz="2400" dirty="0">
                <a:cs typeface="Calibri"/>
              </a:rPr>
              <a:t>l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disk</a:t>
            </a:r>
            <a:endParaRPr lang="en-AU" sz="2400" dirty="0"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400" spc="-10" dirty="0">
                <a:cs typeface="Calibri"/>
              </a:rPr>
              <a:t>C</a:t>
            </a:r>
            <a:r>
              <a:rPr lang="en-AU" sz="2400" spc="-5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40" dirty="0">
                <a:cs typeface="Calibri"/>
              </a:rPr>
              <a:t>at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s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lo</a:t>
            </a:r>
            <a:r>
              <a:rPr lang="en-AU" sz="2400" spc="-25" dirty="0">
                <a:cs typeface="Calibri"/>
              </a:rPr>
              <a:t>c</a:t>
            </a:r>
            <a:r>
              <a:rPr lang="en-AU" sz="2400" spc="-10" dirty="0">
                <a:cs typeface="Calibri"/>
              </a:rPr>
              <a:t>a</a:t>
            </a:r>
            <a:r>
              <a:rPr lang="en-AU" sz="2400" dirty="0">
                <a:cs typeface="Calibri"/>
              </a:rPr>
              <a:t>l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40" dirty="0">
                <a:cs typeface="Calibri"/>
              </a:rPr>
              <a:t>w</a:t>
            </a:r>
            <a:r>
              <a:rPr lang="en-AU" sz="2400" spc="-10" dirty="0">
                <a:cs typeface="Calibri"/>
              </a:rPr>
              <a:t>or</a:t>
            </a:r>
            <a:r>
              <a:rPr lang="en-AU" sz="2400" spc="-5" dirty="0">
                <a:cs typeface="Calibri"/>
              </a:rPr>
              <a:t>k</a:t>
            </a:r>
            <a:r>
              <a:rPr lang="en-AU" sz="2400" spc="-10" dirty="0">
                <a:cs typeface="Calibri"/>
              </a:rPr>
              <a:t>in</a:t>
            </a:r>
            <a:r>
              <a:rPr lang="en-AU" sz="2400" spc="-5" dirty="0">
                <a:cs typeface="Calibri"/>
              </a:rPr>
              <a:t>g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di</a:t>
            </a:r>
            <a:r>
              <a:rPr lang="en-AU" sz="2400" spc="-5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ec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o</a:t>
            </a:r>
            <a:r>
              <a:rPr lang="en-AU" sz="2400" spc="10" dirty="0">
                <a:cs typeface="Calibri"/>
              </a:rPr>
              <a:t>r</a:t>
            </a:r>
            <a:r>
              <a:rPr lang="en-AU" sz="2400" spc="-5" dirty="0">
                <a:cs typeface="Calibri"/>
              </a:rPr>
              <a:t>y</a:t>
            </a:r>
            <a:endParaRPr lang="en-AU" sz="2400" dirty="0"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400" spc="-10" dirty="0">
                <a:cs typeface="Calibri"/>
              </a:rPr>
              <a:t>C</a:t>
            </a:r>
            <a:r>
              <a:rPr lang="en-AU" sz="2400" spc="-5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40" dirty="0">
                <a:cs typeface="Calibri"/>
              </a:rPr>
              <a:t>at</a:t>
            </a:r>
            <a:r>
              <a:rPr lang="en-AU" sz="2400" spc="-1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s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254" dirty="0" err="1">
                <a:cs typeface="Calibri"/>
              </a:rPr>
              <a:t>T</a:t>
            </a:r>
            <a:r>
              <a:rPr lang="en-AU" sz="2400" spc="-10" dirty="0" err="1">
                <a:cs typeface="Calibri"/>
              </a:rPr>
              <a:t>askR</a:t>
            </a:r>
            <a:r>
              <a:rPr lang="en-AU" sz="2400" dirty="0" err="1">
                <a:cs typeface="Calibri"/>
              </a:rPr>
              <a:t>u</a:t>
            </a:r>
            <a:r>
              <a:rPr lang="en-AU" sz="2400" spc="5" dirty="0" err="1">
                <a:cs typeface="Calibri"/>
              </a:rPr>
              <a:t>n</a:t>
            </a:r>
            <a:r>
              <a:rPr lang="en-AU" sz="2400" spc="-5" dirty="0" err="1">
                <a:cs typeface="Calibri"/>
              </a:rPr>
              <a:t>n</a:t>
            </a:r>
            <a:r>
              <a:rPr lang="en-AU" sz="2400" spc="-10" dirty="0" err="1">
                <a:cs typeface="Calibri"/>
              </a:rPr>
              <a:t>e</a:t>
            </a:r>
            <a:r>
              <a:rPr lang="en-AU" sz="2400" spc="-5" dirty="0" err="1">
                <a:cs typeface="Calibri"/>
              </a:rPr>
              <a:t>r</a:t>
            </a:r>
            <a:r>
              <a:rPr lang="en-AU" sz="2400" spc="2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in</a:t>
            </a:r>
            <a:r>
              <a:rPr lang="en-AU" sz="2400" spc="-45" dirty="0">
                <a:cs typeface="Calibri"/>
              </a:rPr>
              <a:t>s</a:t>
            </a:r>
            <a:r>
              <a:rPr lang="en-AU" sz="2400" spc="-40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an</a:t>
            </a:r>
            <a:r>
              <a:rPr lang="en-AU" sz="2400" spc="-10" dirty="0">
                <a:cs typeface="Calibri"/>
              </a:rPr>
              <a:t>ce</a:t>
            </a:r>
            <a:endParaRPr lang="en-AU" sz="2400" dirty="0">
              <a:cs typeface="Calibri"/>
            </a:endParaRPr>
          </a:p>
          <a:p>
            <a:pPr marL="355600" marR="5080">
              <a:spcBef>
                <a:spcPts val="765"/>
              </a:spcBef>
              <a:tabLst>
                <a:tab pos="355600" algn="l"/>
              </a:tabLst>
            </a:pPr>
            <a:r>
              <a:rPr lang="en-AU" sz="2400" spc="-254" dirty="0" err="1">
                <a:cs typeface="Calibri"/>
              </a:rPr>
              <a:t>T</a:t>
            </a:r>
            <a:r>
              <a:rPr lang="en-AU" sz="2400" spc="-10" dirty="0" err="1">
                <a:cs typeface="Calibri"/>
              </a:rPr>
              <a:t>askRu</a:t>
            </a:r>
            <a:r>
              <a:rPr lang="en-AU" sz="2400" spc="5" dirty="0" err="1">
                <a:cs typeface="Calibri"/>
              </a:rPr>
              <a:t>n</a:t>
            </a:r>
            <a:r>
              <a:rPr lang="en-AU" sz="2400" spc="-5" dirty="0" err="1">
                <a:cs typeface="Calibri"/>
              </a:rPr>
              <a:t>n</a:t>
            </a:r>
            <a:r>
              <a:rPr lang="en-AU" sz="2400" spc="-10" dirty="0" err="1">
                <a:cs typeface="Calibri"/>
              </a:rPr>
              <a:t>e</a:t>
            </a:r>
            <a:r>
              <a:rPr lang="en-AU" sz="2400" spc="-5" dirty="0" err="1">
                <a:cs typeface="Calibri"/>
              </a:rPr>
              <a:t>r</a:t>
            </a:r>
            <a:r>
              <a:rPr lang="en-AU" sz="2400" spc="2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la</a:t>
            </a:r>
            <a:r>
              <a:rPr lang="en-AU" sz="2400" spc="5" dirty="0">
                <a:cs typeface="Calibri"/>
              </a:rPr>
              <a:t>u</a:t>
            </a:r>
            <a:r>
              <a:rPr lang="en-AU" sz="2400" spc="-10" dirty="0">
                <a:cs typeface="Calibri"/>
              </a:rPr>
              <a:t>n</a:t>
            </a:r>
            <a:r>
              <a:rPr lang="en-AU" sz="2400" spc="-5" dirty="0">
                <a:cs typeface="Calibri"/>
              </a:rPr>
              <a:t>c</a:t>
            </a:r>
            <a:r>
              <a:rPr lang="en-AU" sz="2400" spc="-10" dirty="0">
                <a:cs typeface="Calibri"/>
              </a:rPr>
              <a:t>he</a:t>
            </a:r>
            <a:r>
              <a:rPr lang="en-AU" sz="2400" spc="-5" dirty="0">
                <a:cs typeface="Calibri"/>
              </a:rPr>
              <a:t>s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n</a:t>
            </a:r>
            <a:r>
              <a:rPr lang="en-AU" sz="2400" spc="-30" dirty="0">
                <a:cs typeface="Calibri"/>
              </a:rPr>
              <a:t>e</a:t>
            </a:r>
            <a:r>
              <a:rPr lang="en-AU" sz="2400" spc="-5" dirty="0">
                <a:cs typeface="Calibri"/>
              </a:rPr>
              <a:t>w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JVM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dirty="0">
                <a:cs typeface="Calibri"/>
              </a:rPr>
              <a:t>(</a:t>
            </a:r>
            <a:r>
              <a:rPr lang="en-AU" sz="2400" spc="-10" dirty="0">
                <a:cs typeface="Calibri"/>
              </a:rPr>
              <a:t>o</a:t>
            </a:r>
            <a:r>
              <a:rPr lang="en-AU" sz="2400" spc="-5" dirty="0">
                <a:cs typeface="Calibri"/>
              </a:rPr>
              <a:t>r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5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euse</a:t>
            </a:r>
            <a:r>
              <a:rPr lang="en-AU" sz="2400" spc="-5" dirty="0">
                <a:cs typeface="Calibri"/>
              </a:rPr>
              <a:t>s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one </a:t>
            </a:r>
            <a:r>
              <a:rPr lang="en-AU" sz="2400" dirty="0">
                <a:cs typeface="Calibri"/>
              </a:rPr>
              <a:t>f</a:t>
            </a:r>
            <a:r>
              <a:rPr lang="en-AU" sz="2400" spc="-60" dirty="0">
                <a:cs typeface="Calibri"/>
              </a:rPr>
              <a:t>r</a:t>
            </a:r>
            <a:r>
              <a:rPr lang="en-AU" sz="2400" spc="-10" dirty="0">
                <a:cs typeface="Calibri"/>
              </a:rPr>
              <a:t>o</a:t>
            </a:r>
            <a:r>
              <a:rPr lang="en-AU" sz="2400" spc="-5" dirty="0">
                <a:cs typeface="Calibri"/>
              </a:rPr>
              <a:t>m</a:t>
            </a:r>
            <a:r>
              <a:rPr lang="en-AU" sz="2400" dirty="0">
                <a:cs typeface="Calibri"/>
              </a:rPr>
              <a:t> </a:t>
            </a:r>
            <a:r>
              <a:rPr lang="en-AU" sz="2400" spc="-10" dirty="0">
                <a:cs typeface="Calibri"/>
              </a:rPr>
              <a:t>ano</a:t>
            </a:r>
            <a:r>
              <a:rPr lang="en-AU" sz="2400" spc="-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he</a:t>
            </a:r>
            <a:r>
              <a:rPr lang="en-AU" sz="2400" spc="-5" dirty="0">
                <a:cs typeface="Calibri"/>
              </a:rPr>
              <a:t>r</a:t>
            </a:r>
            <a:r>
              <a:rPr lang="en-AU" sz="2400" spc="20" dirty="0">
                <a:cs typeface="Calibri"/>
              </a:rPr>
              <a:t> </a:t>
            </a:r>
            <a:r>
              <a:rPr lang="en-AU" sz="2400" spc="-4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ask</a:t>
            </a:r>
            <a:r>
              <a:rPr lang="en-AU" sz="2400" dirty="0">
                <a:cs typeface="Calibri"/>
              </a:rPr>
              <a:t>)</a:t>
            </a:r>
            <a:r>
              <a:rPr lang="en-AU" sz="2400" spc="15" dirty="0">
                <a:cs typeface="Calibri"/>
              </a:rPr>
              <a:t> </a:t>
            </a:r>
            <a:r>
              <a:rPr lang="en-AU" sz="2400" spc="-35" dirty="0">
                <a:cs typeface="Calibri"/>
              </a:rPr>
              <a:t>t</a:t>
            </a:r>
            <a:r>
              <a:rPr lang="en-AU" sz="2400" dirty="0">
                <a:cs typeface="Calibri"/>
              </a:rPr>
              <a:t>o </a:t>
            </a:r>
            <a:r>
              <a:rPr lang="en-AU" sz="2400" spc="-55" dirty="0">
                <a:cs typeface="Calibri"/>
              </a:rPr>
              <a:t>e</a:t>
            </a:r>
            <a:r>
              <a:rPr lang="en-AU" sz="2400" spc="-90" dirty="0">
                <a:cs typeface="Calibri"/>
              </a:rPr>
              <a:t>x</a:t>
            </a:r>
            <a:r>
              <a:rPr lang="en-AU" sz="2400" spc="-10" dirty="0">
                <a:cs typeface="Calibri"/>
              </a:rPr>
              <a:t>ecu</a:t>
            </a:r>
            <a:r>
              <a:rPr lang="en-AU" sz="2400" spc="-40" dirty="0">
                <a:cs typeface="Calibri"/>
              </a:rPr>
              <a:t>t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dirty="0">
                <a:cs typeface="Calibri"/>
              </a:rPr>
              <a:t> </a:t>
            </a:r>
            <a:r>
              <a:rPr lang="en-AU" sz="2400" spc="-5" dirty="0">
                <a:cs typeface="Calibri"/>
              </a:rPr>
              <a:t>t</a:t>
            </a:r>
            <a:r>
              <a:rPr lang="en-AU" sz="2400" spc="-10" dirty="0">
                <a:cs typeface="Calibri"/>
              </a:rPr>
              <a:t>h</a:t>
            </a:r>
            <a:r>
              <a:rPr lang="en-AU" sz="2400" spc="-5" dirty="0">
                <a:cs typeface="Calibri"/>
              </a:rPr>
              <a:t>e</a:t>
            </a:r>
            <a:r>
              <a:rPr lang="en-AU" sz="2400" spc="5" dirty="0">
                <a:cs typeface="Calibri"/>
              </a:rPr>
              <a:t> </a:t>
            </a:r>
            <a:r>
              <a:rPr lang="en-AU" sz="2400" spc="-60" dirty="0">
                <a:cs typeface="Calibri"/>
              </a:rPr>
              <a:t>J</a:t>
            </a:r>
            <a:r>
              <a:rPr lang="en-AU" sz="2400" spc="-10" dirty="0">
                <a:cs typeface="Calibri"/>
              </a:rPr>
              <a:t>A</a:t>
            </a:r>
            <a:r>
              <a:rPr lang="en-AU" sz="2400" spc="-5" dirty="0">
                <a:cs typeface="Calibri"/>
              </a:rPr>
              <a:t>R</a:t>
            </a:r>
            <a:endParaRPr lang="en-AU" sz="2400" dirty="0"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88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76289" y="295729"/>
            <a:ext cx="9404723" cy="1400530"/>
          </a:xfrm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1558925"/>
            <a:r>
              <a:rPr spc="-5" dirty="0"/>
              <a:t>Moni</a:t>
            </a:r>
            <a:r>
              <a:rPr spc="-40" dirty="0"/>
              <a:t>t</a:t>
            </a:r>
            <a:r>
              <a:rPr dirty="0"/>
              <a:t>o</a:t>
            </a:r>
            <a:r>
              <a:rPr spc="-5" dirty="0"/>
              <a:t>ring</a:t>
            </a:r>
            <a:r>
              <a:rPr spc="15" dirty="0"/>
              <a:t> </a:t>
            </a:r>
            <a:r>
              <a:rPr spc="-5" dirty="0"/>
              <a:t>Jo</a:t>
            </a:r>
            <a:r>
              <a:rPr dirty="0"/>
              <a:t>b</a:t>
            </a:r>
            <a:r>
              <a:rPr spc="5" dirty="0"/>
              <a:t> </a:t>
            </a:r>
            <a:r>
              <a:rPr spc="-5" dirty="0"/>
              <a:t>P</a:t>
            </a:r>
            <a:r>
              <a:rPr spc="-75" dirty="0"/>
              <a:t>r</a:t>
            </a:r>
            <a:r>
              <a:rPr dirty="0"/>
              <a:t>o</a:t>
            </a:r>
            <a:r>
              <a:rPr spc="-5" dirty="0"/>
              <a:t>g</a:t>
            </a:r>
            <a:r>
              <a:rPr spc="-65" dirty="0"/>
              <a:t>r</a:t>
            </a:r>
            <a:r>
              <a:rPr spc="-5" dirty="0"/>
              <a:t>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tabLst>
                <a:tab pos="355600" algn="l"/>
              </a:tabLst>
            </a:pPr>
            <a:r>
              <a:rPr lang="en-AU" sz="2800" spc="-254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as</a:t>
            </a:r>
            <a:r>
              <a:rPr lang="en-AU" sz="2800" spc="-40" dirty="0">
                <a:latin typeface="Calibri"/>
                <a:cs typeface="Calibri"/>
              </a:rPr>
              <a:t>k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epor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p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og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es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 </a:t>
            </a:r>
            <a:r>
              <a:rPr lang="en-AU" sz="2800" spc="-254" dirty="0" err="1">
                <a:latin typeface="Calibri"/>
                <a:cs typeface="Calibri"/>
              </a:rPr>
              <a:t>T</a:t>
            </a:r>
            <a:r>
              <a:rPr lang="en-AU" sz="2800" spc="-10" dirty="0" err="1">
                <a:latin typeface="Calibri"/>
                <a:cs typeface="Calibri"/>
              </a:rPr>
              <a:t>ask</a:t>
            </a:r>
            <a:r>
              <a:rPr lang="en-AU" sz="2800" spc="-200" dirty="0" err="1">
                <a:latin typeface="Calibri"/>
                <a:cs typeface="Calibri"/>
              </a:rPr>
              <a:t>T</a:t>
            </a:r>
            <a:r>
              <a:rPr lang="en-AU" sz="2800" spc="-7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ac</a:t>
            </a:r>
            <a:r>
              <a:rPr lang="en-AU" sz="2800" spc="-110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er</a:t>
            </a:r>
            <a:endParaRPr lang="en-AU" sz="2800" dirty="0">
              <a:latin typeface="Calibri"/>
              <a:cs typeface="Calibri"/>
            </a:endParaRPr>
          </a:p>
          <a:p>
            <a:pPr marL="355600" marR="1397000">
              <a:spcBef>
                <a:spcPts val="765"/>
              </a:spcBef>
              <a:tabLst>
                <a:tab pos="355600" algn="l"/>
              </a:tabLst>
            </a:pPr>
            <a:r>
              <a:rPr lang="en-AU" sz="2800" spc="-254" dirty="0" err="1">
                <a:latin typeface="Calibri"/>
                <a:cs typeface="Calibri"/>
              </a:rPr>
              <a:t>T</a:t>
            </a:r>
            <a:r>
              <a:rPr lang="en-AU" sz="2800" spc="-10" dirty="0" err="1">
                <a:latin typeface="Calibri"/>
                <a:cs typeface="Calibri"/>
              </a:rPr>
              <a:t>ask</a:t>
            </a:r>
            <a:r>
              <a:rPr lang="en-AU" sz="2800" spc="-200" dirty="0" err="1">
                <a:latin typeface="Calibri"/>
                <a:cs typeface="Calibri"/>
              </a:rPr>
              <a:t>T</a:t>
            </a:r>
            <a:r>
              <a:rPr lang="en-AU" sz="2800" spc="-7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ac</a:t>
            </a:r>
            <a:r>
              <a:rPr lang="en-AU" sz="2800" spc="-110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-5" dirty="0" err="1">
                <a:latin typeface="Calibri"/>
                <a:cs typeface="Calibri"/>
              </a:rPr>
              <a:t>r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</a:t>
            </a:r>
            <a:r>
              <a:rPr lang="en-AU" sz="2800" spc="-10" dirty="0">
                <a:latin typeface="Calibri"/>
                <a:cs typeface="Calibri"/>
              </a:rPr>
              <a:t>c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5" dirty="0">
                <a:latin typeface="Calibri"/>
                <a:cs typeface="Calibri"/>
              </a:rPr>
              <a:t>u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as</a:t>
            </a:r>
            <a:r>
              <a:rPr lang="en-AU" sz="2800" spc="-5" dirty="0">
                <a:latin typeface="Calibri"/>
                <a:cs typeface="Calibri"/>
              </a:rPr>
              <a:t>k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5" dirty="0">
                <a:latin typeface="Calibri"/>
                <a:cs typeface="Calibri"/>
              </a:rPr>
              <a:t>og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es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n </a:t>
            </a:r>
            <a:r>
              <a:rPr lang="en-AU" sz="2800" spc="-10" dirty="0">
                <a:latin typeface="Calibri"/>
                <a:cs typeface="Calibri"/>
              </a:rPr>
              <a:t>hea</a:t>
            </a:r>
            <a:r>
              <a:rPr lang="en-AU" sz="2800" spc="-5" dirty="0">
                <a:latin typeface="Calibri"/>
                <a:cs typeface="Calibri"/>
              </a:rPr>
              <a:t>rt</a:t>
            </a:r>
            <a:r>
              <a:rPr lang="en-AU" sz="2800" spc="-10" dirty="0">
                <a:latin typeface="Calibri"/>
                <a:cs typeface="Calibri"/>
              </a:rPr>
              <a:t>be</a:t>
            </a:r>
            <a:r>
              <a:rPr lang="en-AU" sz="2800" spc="-4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2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m</a:t>
            </a:r>
            <a:r>
              <a:rPr lang="en-AU" sz="2800" spc="-10" dirty="0">
                <a:latin typeface="Calibri"/>
                <a:cs typeface="Calibri"/>
              </a:rPr>
              <a:t>essa</a:t>
            </a:r>
            <a:r>
              <a:rPr lang="en-AU" sz="2800" spc="-30" dirty="0">
                <a:latin typeface="Calibri"/>
                <a:cs typeface="Calibri"/>
              </a:rPr>
              <a:t>g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o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 err="1">
                <a:latin typeface="Calibri"/>
                <a:cs typeface="Calibri"/>
              </a:rPr>
              <a:t>Jo</a:t>
            </a:r>
            <a:r>
              <a:rPr lang="en-AU" sz="2800" spc="-10" dirty="0" err="1">
                <a:latin typeface="Calibri"/>
                <a:cs typeface="Calibri"/>
              </a:rPr>
              <a:t>b</a:t>
            </a:r>
            <a:r>
              <a:rPr lang="en-AU" sz="2800" spc="-200" dirty="0" err="1">
                <a:latin typeface="Calibri"/>
                <a:cs typeface="Calibri"/>
              </a:rPr>
              <a:t>T</a:t>
            </a:r>
            <a:r>
              <a:rPr lang="en-AU" sz="2800" spc="-7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ac</a:t>
            </a:r>
            <a:r>
              <a:rPr lang="en-AU" sz="2800" spc="-110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-5" dirty="0" err="1">
                <a:latin typeface="Calibri"/>
                <a:cs typeface="Calibri"/>
              </a:rPr>
              <a:t>r</a:t>
            </a:r>
            <a:endParaRPr lang="en-AU" sz="2800" dirty="0">
              <a:latin typeface="Calibri"/>
              <a:cs typeface="Calibri"/>
            </a:endParaRPr>
          </a:p>
          <a:p>
            <a:pPr marL="355600" marR="718185">
              <a:spcBef>
                <a:spcPts val="765"/>
              </a:spcBef>
              <a:tabLst>
                <a:tab pos="355600" algn="l"/>
              </a:tabLst>
            </a:pPr>
            <a:r>
              <a:rPr lang="en-AU" sz="2800" spc="-5" dirty="0" err="1">
                <a:latin typeface="Calibri"/>
                <a:cs typeface="Calibri"/>
              </a:rPr>
              <a:t>Jo</a:t>
            </a:r>
            <a:r>
              <a:rPr lang="en-AU" sz="2800" spc="-10" dirty="0" err="1">
                <a:latin typeface="Calibri"/>
                <a:cs typeface="Calibri"/>
              </a:rPr>
              <a:t>b</a:t>
            </a:r>
            <a:r>
              <a:rPr lang="en-AU" sz="2800" spc="-200" dirty="0" err="1">
                <a:latin typeface="Calibri"/>
                <a:cs typeface="Calibri"/>
              </a:rPr>
              <a:t>T</a:t>
            </a:r>
            <a:r>
              <a:rPr lang="en-AU" sz="2800" spc="-7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ac</a:t>
            </a:r>
            <a:r>
              <a:rPr lang="en-AU" sz="2800" spc="-110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-5" dirty="0" err="1">
                <a:latin typeface="Calibri"/>
                <a:cs typeface="Calibri"/>
              </a:rPr>
              <a:t>r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c</a:t>
            </a:r>
            <a:r>
              <a:rPr lang="en-AU" sz="2800" spc="-10" dirty="0">
                <a:latin typeface="Calibri"/>
                <a:cs typeface="Calibri"/>
              </a:rPr>
              <a:t>ompu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glob</a:t>
            </a:r>
            <a:r>
              <a:rPr lang="en-AU" sz="2800" spc="-5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45" dirty="0">
                <a:latin typeface="Calibri"/>
                <a:cs typeface="Calibri"/>
              </a:rPr>
              <a:t>st</a:t>
            </a:r>
            <a:r>
              <a:rPr lang="en-AU" sz="2800" spc="-4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u</a:t>
            </a:r>
            <a:r>
              <a:rPr lang="en-AU" sz="2800" dirty="0">
                <a:latin typeface="Calibri"/>
                <a:cs typeface="Calibri"/>
              </a:rPr>
              <a:t>s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j</a:t>
            </a:r>
            <a:r>
              <a:rPr lang="en-AU" sz="2800" spc="-5" dirty="0">
                <a:latin typeface="Calibri"/>
                <a:cs typeface="Calibri"/>
              </a:rPr>
              <a:t>ob </a:t>
            </a:r>
            <a:r>
              <a:rPr lang="en-AU" sz="2800" spc="-10" dirty="0">
                <a:latin typeface="Calibri"/>
                <a:cs typeface="Calibri"/>
              </a:rPr>
              <a:t>p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og</a:t>
            </a:r>
            <a:r>
              <a:rPr lang="en-AU" sz="2800" spc="-45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es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endParaRPr lang="en-AU" sz="2800" dirty="0">
              <a:latin typeface="Calibri"/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800" dirty="0" err="1">
                <a:latin typeface="Calibri"/>
                <a:cs typeface="Calibri"/>
              </a:rPr>
              <a:t>JobCl</a:t>
            </a:r>
            <a:r>
              <a:rPr lang="en-AU" sz="2800" spc="-10" dirty="0" err="1">
                <a:latin typeface="Calibri"/>
                <a:cs typeface="Calibri"/>
              </a:rPr>
              <a:t>i</a:t>
            </a:r>
            <a:r>
              <a:rPr lang="en-AU" sz="2800" spc="-5" dirty="0" err="1">
                <a:latin typeface="Calibri"/>
                <a:cs typeface="Calibri"/>
              </a:rPr>
              <a:t>e</a:t>
            </a:r>
            <a:r>
              <a:rPr lang="en-AU" sz="2800" spc="-30" dirty="0" err="1">
                <a:latin typeface="Calibri"/>
                <a:cs typeface="Calibri"/>
              </a:rPr>
              <a:t>n</a:t>
            </a:r>
            <a:r>
              <a:rPr lang="en-AU" sz="2800" spc="-5" dirty="0" err="1">
                <a:latin typeface="Calibri"/>
                <a:cs typeface="Calibri"/>
              </a:rPr>
              <a:t>t</a:t>
            </a:r>
            <a:r>
              <a:rPr lang="en-AU" sz="2800" spc="3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polls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5" dirty="0" err="1">
                <a:latin typeface="Calibri"/>
                <a:cs typeface="Calibri"/>
              </a:rPr>
              <a:t>Jo</a:t>
            </a:r>
            <a:r>
              <a:rPr lang="en-AU" sz="2800" spc="-10" dirty="0" err="1">
                <a:latin typeface="Calibri"/>
                <a:cs typeface="Calibri"/>
              </a:rPr>
              <a:t>b</a:t>
            </a:r>
            <a:r>
              <a:rPr lang="en-AU" sz="2800" spc="-200" dirty="0" err="1">
                <a:latin typeface="Calibri"/>
                <a:cs typeface="Calibri"/>
              </a:rPr>
              <a:t>T</a:t>
            </a:r>
            <a:r>
              <a:rPr lang="en-AU" sz="2800" spc="-7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ac</a:t>
            </a:r>
            <a:r>
              <a:rPr lang="en-AU" sz="2800" spc="-110" dirty="0" err="1">
                <a:latin typeface="Calibri"/>
                <a:cs typeface="Calibri"/>
              </a:rPr>
              <a:t>k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-5" dirty="0" err="1">
                <a:latin typeface="Calibri"/>
                <a:cs typeface="Calibri"/>
              </a:rPr>
              <a:t>r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gul</a:t>
            </a:r>
            <a:r>
              <a:rPr lang="en-AU" sz="2800" spc="-15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rly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65" dirty="0">
                <a:latin typeface="Calibri"/>
                <a:cs typeface="Calibri"/>
              </a:rPr>
              <a:t>f</a:t>
            </a:r>
            <a:r>
              <a:rPr lang="en-AU" sz="2800" spc="-10" dirty="0">
                <a:latin typeface="Calibri"/>
                <a:cs typeface="Calibri"/>
              </a:rPr>
              <a:t>o</a:t>
            </a:r>
            <a:r>
              <a:rPr lang="en-AU" sz="2800" spc="-5" dirty="0">
                <a:latin typeface="Calibri"/>
                <a:cs typeface="Calibri"/>
              </a:rPr>
              <a:t>r </a:t>
            </a:r>
            <a:r>
              <a:rPr lang="en-AU" sz="2800" spc="-45" dirty="0">
                <a:latin typeface="Calibri"/>
                <a:cs typeface="Calibri"/>
              </a:rPr>
              <a:t>st</a:t>
            </a:r>
            <a:r>
              <a:rPr lang="en-AU" sz="2800" spc="-4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us</a:t>
            </a:r>
            <a:endParaRPr lang="en-AU" sz="2800" dirty="0">
              <a:latin typeface="Calibri"/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800" spc="-5" dirty="0">
                <a:latin typeface="Calibri"/>
                <a:cs typeface="Calibri"/>
              </a:rPr>
              <a:t>Visibl</a:t>
            </a:r>
            <a:r>
              <a:rPr lang="en-AU" sz="2800" dirty="0">
                <a:latin typeface="Calibri"/>
                <a:cs typeface="Calibri"/>
              </a:rPr>
              <a:t>e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35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ons</a:t>
            </a:r>
            <a:r>
              <a:rPr lang="en-AU" sz="2800" spc="-10" dirty="0">
                <a:latin typeface="Calibri"/>
                <a:cs typeface="Calibri"/>
              </a:rPr>
              <a:t>ol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n</a:t>
            </a:r>
            <a:r>
              <a:rPr lang="en-AU" sz="2800" dirty="0">
                <a:latin typeface="Calibri"/>
                <a:cs typeface="Calibri"/>
              </a:rPr>
              <a:t>d</a:t>
            </a:r>
            <a:r>
              <a:rPr lang="en-AU" sz="2800" spc="25" dirty="0">
                <a:latin typeface="Calibri"/>
                <a:cs typeface="Calibri"/>
              </a:rPr>
              <a:t> </a:t>
            </a:r>
            <a:r>
              <a:rPr lang="en-AU" sz="2800" spc="-40" dirty="0">
                <a:latin typeface="Calibri"/>
                <a:cs typeface="Calibri"/>
              </a:rPr>
              <a:t>w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dirty="0">
                <a:latin typeface="Calibri"/>
                <a:cs typeface="Calibri"/>
              </a:rPr>
              <a:t>b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UI</a:t>
            </a:r>
            <a:endParaRPr lang="en-AU" sz="2800" dirty="0">
              <a:latin typeface="Calibri"/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93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83" y="431684"/>
            <a:ext cx="9404723" cy="1400530"/>
          </a:xfrm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687070"/>
            <a:r>
              <a:rPr spc="-5" dirty="0"/>
              <a:t>Map</a:t>
            </a:r>
            <a:r>
              <a:rPr spc="-90" dirty="0"/>
              <a:t>R</a:t>
            </a:r>
            <a:r>
              <a:rPr spc="-5" dirty="0"/>
              <a:t>educe</a:t>
            </a:r>
            <a:r>
              <a:rPr spc="10" dirty="0"/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50" dirty="0"/>
              <a:t>v</a:t>
            </a:r>
            <a:r>
              <a:rPr spc="-5" dirty="0"/>
              <a:t>el</a:t>
            </a:r>
            <a:r>
              <a:rPr spc="-10" dirty="0"/>
              <a:t>opme</a:t>
            </a:r>
            <a:r>
              <a:rPr spc="-45" dirty="0"/>
              <a:t>n</a:t>
            </a:r>
            <a:r>
              <a:rPr spc="-5" dirty="0"/>
              <a:t>t</a:t>
            </a:r>
            <a:r>
              <a:rPr spc="15" dirty="0"/>
              <a:t> </a:t>
            </a:r>
            <a:r>
              <a:rPr dirty="0"/>
              <a:t>S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30" dirty="0"/>
              <a:t>p</a:t>
            </a:r>
            <a:r>
              <a:rPr spc="-5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3000" spc="-95" dirty="0">
                <a:latin typeface="Calibri"/>
                <a:cs typeface="Calibri"/>
              </a:rPr>
              <a:t>W</a:t>
            </a:r>
            <a:r>
              <a:rPr lang="en-AU" sz="3000" spc="-1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i</a:t>
            </a:r>
            <a:r>
              <a:rPr lang="en-AU" sz="3000" spc="-35" dirty="0">
                <a:latin typeface="Calibri"/>
                <a:cs typeface="Calibri"/>
              </a:rPr>
              <a:t>t</a:t>
            </a:r>
            <a:r>
              <a:rPr lang="en-AU" sz="3000" spc="-5" dirty="0">
                <a:latin typeface="Calibri"/>
                <a:cs typeface="Calibri"/>
              </a:rPr>
              <a:t>e M</a:t>
            </a:r>
            <a:r>
              <a:rPr lang="en-AU" sz="3000" dirty="0">
                <a:latin typeface="Calibri"/>
                <a:cs typeface="Calibri"/>
              </a:rPr>
              <a:t>ap</a:t>
            </a:r>
            <a:r>
              <a:rPr lang="en-AU" sz="3000" spc="-1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and</a:t>
            </a:r>
            <a:r>
              <a:rPr lang="en-AU" sz="3000" spc="-15" dirty="0">
                <a:latin typeface="Calibri"/>
                <a:cs typeface="Calibri"/>
              </a:rPr>
              <a:t> </a:t>
            </a:r>
            <a:r>
              <a:rPr lang="en-AU" sz="3000" spc="-60" dirty="0">
                <a:latin typeface="Calibri"/>
                <a:cs typeface="Calibri"/>
              </a:rPr>
              <a:t>R</a:t>
            </a:r>
            <a:r>
              <a:rPr lang="en-AU" sz="3000" spc="-5" dirty="0">
                <a:latin typeface="Calibri"/>
                <a:cs typeface="Calibri"/>
              </a:rPr>
              <a:t>e</a:t>
            </a:r>
            <a:r>
              <a:rPr lang="en-AU" sz="3000" dirty="0">
                <a:latin typeface="Calibri"/>
                <a:cs typeface="Calibri"/>
              </a:rPr>
              <a:t>du</a:t>
            </a:r>
            <a:r>
              <a:rPr lang="en-AU" sz="3000" spc="-5" dirty="0">
                <a:latin typeface="Calibri"/>
                <a:cs typeface="Calibri"/>
              </a:rPr>
              <a:t>ce</a:t>
            </a:r>
            <a:r>
              <a:rPr lang="en-AU" sz="3000" spc="-2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fun</a:t>
            </a:r>
            <a:r>
              <a:rPr lang="en-AU" sz="3000" spc="-5" dirty="0">
                <a:latin typeface="Calibri"/>
                <a:cs typeface="Calibri"/>
              </a:rPr>
              <a:t>c</a:t>
            </a:r>
            <a:r>
              <a:rPr lang="en-AU" sz="3000" spc="-10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ions</a:t>
            </a:r>
          </a:p>
          <a:p>
            <a:pPr marL="755650" lvl="1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10" dirty="0">
                <a:latin typeface="Calibri"/>
                <a:cs typeface="Calibri"/>
              </a:rPr>
              <a:t>C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35" dirty="0">
                <a:latin typeface="Calibri"/>
                <a:cs typeface="Calibri"/>
              </a:rPr>
              <a:t>a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un</a:t>
            </a:r>
            <a:r>
              <a:rPr lang="en-AU" sz="2600" spc="-5" dirty="0">
                <a:latin typeface="Calibri"/>
                <a:cs typeface="Calibri"/>
              </a:rPr>
              <a:t>it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ts</a:t>
            </a:r>
            <a:endParaRPr lang="en-AU" sz="2600" dirty="0">
              <a:latin typeface="Calibri"/>
              <a:cs typeface="Calibri"/>
            </a:endParaRPr>
          </a:p>
          <a:p>
            <a:pPr marL="355600">
              <a:lnSpc>
                <a:spcPts val="3590"/>
              </a:lnSpc>
              <a:buFont typeface="Arial"/>
              <a:buChar char="•"/>
              <a:tabLst>
                <a:tab pos="355600" algn="l"/>
              </a:tabLst>
            </a:pPr>
            <a:r>
              <a:rPr lang="en-AU" sz="3000" spc="-95" dirty="0">
                <a:latin typeface="Calibri"/>
                <a:cs typeface="Calibri"/>
              </a:rPr>
              <a:t>W</a:t>
            </a:r>
            <a:r>
              <a:rPr lang="en-AU" sz="3000" spc="-1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i</a:t>
            </a:r>
            <a:r>
              <a:rPr lang="en-AU" sz="3000" spc="-35" dirty="0">
                <a:latin typeface="Calibri"/>
                <a:cs typeface="Calibri"/>
              </a:rPr>
              <a:t>t</a:t>
            </a:r>
            <a:r>
              <a:rPr lang="en-AU" sz="3000" spc="-5" dirty="0">
                <a:latin typeface="Calibri"/>
                <a:cs typeface="Calibri"/>
              </a:rPr>
              <a:t>e </a:t>
            </a:r>
            <a:r>
              <a:rPr lang="en-AU" sz="3000" dirty="0">
                <a:latin typeface="Calibri"/>
                <a:cs typeface="Calibri"/>
              </a:rPr>
              <a:t>d</a:t>
            </a:r>
            <a:r>
              <a:rPr lang="en-AU" sz="3000" spc="-5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i</a:t>
            </a:r>
            <a:r>
              <a:rPr lang="en-AU" sz="3000" spc="-30" dirty="0">
                <a:latin typeface="Calibri"/>
                <a:cs typeface="Calibri"/>
              </a:rPr>
              <a:t>v</a:t>
            </a:r>
            <a:r>
              <a:rPr lang="en-AU" sz="3000" spc="-5" dirty="0">
                <a:latin typeface="Calibri"/>
                <a:cs typeface="Calibri"/>
              </a:rPr>
              <a:t>er</a:t>
            </a:r>
            <a:r>
              <a:rPr lang="en-AU" sz="3000" spc="-1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p</a:t>
            </a:r>
            <a:r>
              <a:rPr lang="en-AU" sz="3000" spc="-5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o</a:t>
            </a:r>
            <a:r>
              <a:rPr lang="en-AU" sz="3000" spc="-5" dirty="0">
                <a:latin typeface="Calibri"/>
                <a:cs typeface="Calibri"/>
              </a:rPr>
              <a:t>g</a:t>
            </a:r>
            <a:r>
              <a:rPr lang="en-AU" sz="3000" spc="-70" dirty="0">
                <a:latin typeface="Calibri"/>
                <a:cs typeface="Calibri"/>
              </a:rPr>
              <a:t>r</a:t>
            </a:r>
            <a:r>
              <a:rPr lang="en-AU" sz="3000" spc="-5" dirty="0">
                <a:latin typeface="Calibri"/>
                <a:cs typeface="Calibri"/>
              </a:rPr>
              <a:t>am</a:t>
            </a:r>
            <a:r>
              <a:rPr lang="en-AU" sz="3000" spc="5" dirty="0">
                <a:latin typeface="Calibri"/>
                <a:cs typeface="Calibri"/>
              </a:rPr>
              <a:t> </a:t>
            </a:r>
            <a:r>
              <a:rPr lang="en-AU" sz="3000" spc="-40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o </a:t>
            </a:r>
            <a:r>
              <a:rPr lang="en-AU" sz="3000" spc="-1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un a</a:t>
            </a:r>
            <a:r>
              <a:rPr lang="en-AU" sz="3000" spc="-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job</a:t>
            </a:r>
          </a:p>
          <a:p>
            <a:pPr marL="755650" lvl="1"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10" dirty="0">
                <a:latin typeface="Calibri"/>
                <a:cs typeface="Calibri"/>
              </a:rPr>
              <a:t>Ca</a:t>
            </a:r>
            <a:r>
              <a:rPr lang="en-AU" sz="2600" spc="-5" dirty="0">
                <a:latin typeface="Calibri"/>
                <a:cs typeface="Calibri"/>
              </a:rPr>
              <a:t>n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dirty="0">
                <a:latin typeface="Calibri"/>
                <a:cs typeface="Calibri"/>
              </a:rPr>
              <a:t>un</a:t>
            </a:r>
            <a:r>
              <a:rPr lang="en-AU" sz="2600" spc="-5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f</a:t>
            </a:r>
            <a:r>
              <a:rPr lang="en-AU" sz="2600" spc="-50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spc="-10" dirty="0">
                <a:latin typeface="Calibri"/>
                <a:cs typeface="Calibri"/>
              </a:rPr>
              <a:t>D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wit</a:t>
            </a:r>
            <a:r>
              <a:rPr lang="en-AU" sz="2600" dirty="0">
                <a:latin typeface="Calibri"/>
                <a:cs typeface="Calibri"/>
              </a:rPr>
              <a:t>h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mal</a:t>
            </a:r>
            <a:r>
              <a:rPr lang="en-AU" sz="2600" dirty="0">
                <a:latin typeface="Calibri"/>
                <a:cs typeface="Calibri"/>
              </a:rPr>
              <a:t>l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d</a:t>
            </a:r>
            <a:r>
              <a:rPr lang="en-AU" sz="2600" spc="-35" dirty="0">
                <a:latin typeface="Calibri"/>
                <a:cs typeface="Calibri"/>
              </a:rPr>
              <a:t>a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a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u</a:t>
            </a:r>
            <a:r>
              <a:rPr lang="en-AU" sz="2600" spc="-10" dirty="0">
                <a:latin typeface="Calibri"/>
                <a:cs typeface="Calibri"/>
              </a:rPr>
              <a:t>bs</a:t>
            </a:r>
            <a:r>
              <a:rPr lang="en-AU" sz="2600" spc="-2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spc="-20" dirty="0">
                <a:latin typeface="Calibri"/>
                <a:cs typeface="Calibri"/>
              </a:rPr>
              <a:t> </a:t>
            </a:r>
            <a:r>
              <a:rPr lang="en-AU" sz="2600" spc="-60" dirty="0">
                <a:latin typeface="Calibri"/>
                <a:cs typeface="Calibri"/>
              </a:rPr>
              <a:t>f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10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ti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g</a:t>
            </a:r>
            <a:endParaRPr lang="en-AU" sz="2600" dirty="0">
              <a:latin typeface="Calibri"/>
              <a:cs typeface="Calibri"/>
            </a:endParaRPr>
          </a:p>
          <a:p>
            <a:pPr marL="755650" lvl="1">
              <a:buFont typeface="Arial"/>
              <a:buChar char="–"/>
              <a:tabLst>
                <a:tab pos="755650" algn="l"/>
              </a:tabLst>
            </a:pPr>
            <a:r>
              <a:rPr lang="en-AU" sz="2600" spc="-5" dirty="0">
                <a:latin typeface="Calibri"/>
                <a:cs typeface="Calibri"/>
              </a:rPr>
              <a:t>If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60" dirty="0">
                <a:latin typeface="Calibri"/>
                <a:cs typeface="Calibri"/>
              </a:rPr>
              <a:t>f</a:t>
            </a:r>
            <a:r>
              <a:rPr lang="en-AU" sz="2600" spc="-5" dirty="0">
                <a:latin typeface="Calibri"/>
                <a:cs typeface="Calibri"/>
              </a:rPr>
              <a:t>ail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,</a:t>
            </a:r>
            <a:r>
              <a:rPr lang="en-AU" sz="2600" spc="1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spc="-10" dirty="0">
                <a:latin typeface="Calibri"/>
                <a:cs typeface="Calibri"/>
              </a:rPr>
              <a:t>D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spc="-60" dirty="0">
                <a:latin typeface="Calibri"/>
                <a:cs typeface="Calibri"/>
              </a:rPr>
              <a:t>f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r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d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dirty="0">
                <a:latin typeface="Calibri"/>
                <a:cs typeface="Calibri"/>
              </a:rPr>
              <a:t>bu</a:t>
            </a:r>
            <a:r>
              <a:rPr lang="en-AU" sz="2600" spc="10" dirty="0">
                <a:latin typeface="Calibri"/>
                <a:cs typeface="Calibri"/>
              </a:rPr>
              <a:t>g</a:t>
            </a:r>
            <a:r>
              <a:rPr lang="en-AU" sz="2600" spc="-5" dirty="0">
                <a:latin typeface="Calibri"/>
                <a:cs typeface="Calibri"/>
              </a:rPr>
              <a:t>gi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g</a:t>
            </a:r>
            <a:endParaRPr lang="en-AU" sz="2600" dirty="0">
              <a:latin typeface="Calibri"/>
              <a:cs typeface="Calibri"/>
            </a:endParaRPr>
          </a:p>
          <a:p>
            <a:pPr marL="755650" lvl="1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lang="en-AU" sz="2600" spc="-5" dirty="0">
                <a:latin typeface="Calibri"/>
                <a:cs typeface="Calibri"/>
              </a:rPr>
              <a:t>U</a:t>
            </a:r>
            <a:r>
              <a:rPr lang="en-AU" sz="2600" dirty="0">
                <a:latin typeface="Calibri"/>
                <a:cs typeface="Calibri"/>
              </a:rPr>
              <a:t>pd</a:t>
            </a:r>
            <a:r>
              <a:rPr lang="en-AU" sz="2600" spc="-35" dirty="0">
                <a:latin typeface="Calibri"/>
                <a:cs typeface="Calibri"/>
              </a:rPr>
              <a:t>a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un</a:t>
            </a:r>
            <a:r>
              <a:rPr lang="en-AU" sz="2600" spc="-5" dirty="0">
                <a:latin typeface="Calibri"/>
                <a:cs typeface="Calibri"/>
              </a:rPr>
              <a:t>it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ts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" dirty="0">
                <a:latin typeface="Calibri"/>
                <a:cs typeface="Calibri"/>
              </a:rPr>
              <a:t>n</a:t>
            </a:r>
            <a:r>
              <a:rPr lang="en-AU" sz="2600" dirty="0">
                <a:latin typeface="Calibri"/>
                <a:cs typeface="Calibri"/>
              </a:rPr>
              <a:t>d </a:t>
            </a:r>
            <a:r>
              <a:rPr lang="en-AU" sz="2600" spc="-10" dirty="0">
                <a:latin typeface="Calibri"/>
                <a:cs typeface="Calibri"/>
              </a:rPr>
              <a:t>Ma</a:t>
            </a:r>
            <a:r>
              <a:rPr lang="en-AU" sz="2600" spc="-5" dirty="0">
                <a:latin typeface="Calibri"/>
                <a:cs typeface="Calibri"/>
              </a:rPr>
              <a:t>p</a:t>
            </a:r>
            <a:r>
              <a:rPr lang="en-AU" sz="2600" spc="-10" dirty="0">
                <a:latin typeface="Calibri"/>
                <a:cs typeface="Calibri"/>
              </a:rPr>
              <a:t>/</a:t>
            </a:r>
            <a:r>
              <a:rPr lang="en-AU" sz="2600" spc="-55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d</a:t>
            </a:r>
            <a:r>
              <a:rPr lang="en-AU" sz="2600" dirty="0">
                <a:latin typeface="Calibri"/>
                <a:cs typeface="Calibri"/>
              </a:rPr>
              <a:t>u</a:t>
            </a:r>
            <a:r>
              <a:rPr lang="en-AU" sz="2600" spc="-5" dirty="0">
                <a:latin typeface="Calibri"/>
                <a:cs typeface="Calibri"/>
              </a:rPr>
              <a:t>ce</a:t>
            </a:r>
            <a:r>
              <a:rPr lang="en-AU" sz="2600" spc="-10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if 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c</a:t>
            </a:r>
            <a:r>
              <a:rPr lang="en-AU" sz="2600" spc="-10" dirty="0">
                <a:latin typeface="Calibri"/>
                <a:cs typeface="Calibri"/>
              </a:rPr>
              <a:t>essa</a:t>
            </a:r>
            <a:r>
              <a:rPr lang="en-AU" sz="2600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y</a:t>
            </a:r>
            <a:endParaRPr lang="en-AU" sz="2600" dirty="0">
              <a:latin typeface="Calibri"/>
              <a:cs typeface="Calibri"/>
            </a:endParaRPr>
          </a:p>
          <a:p>
            <a:pPr marL="355600" marR="5080">
              <a:lnSpc>
                <a:spcPts val="288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lang="en-AU" sz="3000" spc="-5" dirty="0">
                <a:latin typeface="Calibri"/>
                <a:cs typeface="Calibri"/>
              </a:rPr>
              <a:t>O</a:t>
            </a:r>
            <a:r>
              <a:rPr lang="en-AU" sz="3000" dirty="0">
                <a:latin typeface="Calibri"/>
                <a:cs typeface="Calibri"/>
              </a:rPr>
              <a:t>n</a:t>
            </a:r>
            <a:r>
              <a:rPr lang="en-AU" sz="3000" spc="-5" dirty="0">
                <a:latin typeface="Calibri"/>
                <a:cs typeface="Calibri"/>
              </a:rPr>
              <a:t>ce</a:t>
            </a:r>
            <a:r>
              <a:rPr lang="en-AU" sz="3000" spc="-20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p</a:t>
            </a:r>
            <a:r>
              <a:rPr lang="en-AU" sz="3000" spc="-5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o</a:t>
            </a:r>
            <a:r>
              <a:rPr lang="en-AU" sz="3000" spc="-5" dirty="0">
                <a:latin typeface="Calibri"/>
                <a:cs typeface="Calibri"/>
              </a:rPr>
              <a:t>g</a:t>
            </a:r>
            <a:r>
              <a:rPr lang="en-AU" sz="3000" spc="-70" dirty="0">
                <a:latin typeface="Calibri"/>
                <a:cs typeface="Calibri"/>
              </a:rPr>
              <a:t>r</a:t>
            </a:r>
            <a:r>
              <a:rPr lang="en-AU" sz="3000" spc="-5" dirty="0">
                <a:latin typeface="Calibri"/>
                <a:cs typeface="Calibri"/>
              </a:rPr>
              <a:t>am</a:t>
            </a:r>
            <a:r>
              <a:rPr lang="en-AU" sz="3000" spc="5" dirty="0">
                <a:latin typeface="Calibri"/>
                <a:cs typeface="Calibri"/>
              </a:rPr>
              <a:t> </a:t>
            </a:r>
            <a:r>
              <a:rPr lang="en-AU" sz="3000" spc="-40" dirty="0">
                <a:latin typeface="Calibri"/>
                <a:cs typeface="Calibri"/>
              </a:rPr>
              <a:t>w</a:t>
            </a:r>
            <a:r>
              <a:rPr lang="en-AU" sz="3000" dirty="0">
                <a:latin typeface="Calibri"/>
                <a:cs typeface="Calibri"/>
              </a:rPr>
              <a:t>o</a:t>
            </a:r>
            <a:r>
              <a:rPr lang="en-AU" sz="3000" spc="-5" dirty="0">
                <a:latin typeface="Calibri"/>
                <a:cs typeface="Calibri"/>
              </a:rPr>
              <a:t>r</a:t>
            </a:r>
            <a:r>
              <a:rPr lang="en-AU" sz="3000" spc="-40" dirty="0">
                <a:latin typeface="Calibri"/>
                <a:cs typeface="Calibri"/>
              </a:rPr>
              <a:t>k</a:t>
            </a:r>
            <a:r>
              <a:rPr lang="en-AU" sz="3000" dirty="0">
                <a:latin typeface="Calibri"/>
                <a:cs typeface="Calibri"/>
              </a:rPr>
              <a:t>s</a:t>
            </a:r>
            <a:r>
              <a:rPr lang="en-AU" sz="3000" spc="20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on</a:t>
            </a:r>
            <a:r>
              <a:rPr lang="en-AU" sz="3000" spc="-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s</a:t>
            </a:r>
            <a:r>
              <a:rPr lang="en-AU" sz="3000" spc="-5" dirty="0">
                <a:latin typeface="Calibri"/>
                <a:cs typeface="Calibri"/>
              </a:rPr>
              <a:t>m</a:t>
            </a:r>
            <a:r>
              <a:rPr lang="en-AU" sz="3000" dirty="0">
                <a:latin typeface="Calibri"/>
                <a:cs typeface="Calibri"/>
              </a:rPr>
              <a:t>all </a:t>
            </a:r>
            <a:r>
              <a:rPr lang="en-AU" sz="3000" spc="-40" dirty="0">
                <a:latin typeface="Calibri"/>
                <a:cs typeface="Calibri"/>
              </a:rPr>
              <a:t>t</a:t>
            </a:r>
            <a:r>
              <a:rPr lang="en-AU" sz="3000" spc="-5" dirty="0">
                <a:latin typeface="Calibri"/>
                <a:cs typeface="Calibri"/>
              </a:rPr>
              <a:t>e</a:t>
            </a:r>
            <a:r>
              <a:rPr lang="en-AU" sz="3000" spc="-35" dirty="0">
                <a:latin typeface="Calibri"/>
                <a:cs typeface="Calibri"/>
              </a:rPr>
              <a:t>s</a:t>
            </a:r>
            <a:r>
              <a:rPr lang="en-AU" sz="3000" spc="-5" dirty="0">
                <a:latin typeface="Calibri"/>
                <a:cs typeface="Calibri"/>
              </a:rPr>
              <a:t>t</a:t>
            </a:r>
            <a:r>
              <a:rPr lang="en-AU" sz="3000" spc="-25" dirty="0">
                <a:latin typeface="Calibri"/>
                <a:cs typeface="Calibri"/>
              </a:rPr>
              <a:t> </a:t>
            </a:r>
            <a:r>
              <a:rPr lang="en-AU" sz="3000" spc="-5" dirty="0">
                <a:latin typeface="Calibri"/>
                <a:cs typeface="Calibri"/>
              </a:rPr>
              <a:t>s</a:t>
            </a:r>
            <a:r>
              <a:rPr lang="en-AU" sz="3000" spc="-25" dirty="0">
                <a:latin typeface="Calibri"/>
                <a:cs typeface="Calibri"/>
              </a:rPr>
              <a:t>e</a:t>
            </a:r>
            <a:r>
              <a:rPr lang="en-AU" sz="3000" spc="-10" dirty="0">
                <a:latin typeface="Calibri"/>
                <a:cs typeface="Calibri"/>
              </a:rPr>
              <a:t>t</a:t>
            </a:r>
            <a:r>
              <a:rPr lang="en-AU" sz="3000" spc="-5" dirty="0">
                <a:latin typeface="Calibri"/>
                <a:cs typeface="Calibri"/>
              </a:rPr>
              <a:t>,</a:t>
            </a:r>
            <a:r>
              <a:rPr lang="en-AU" sz="3000" spc="-15" dirty="0">
                <a:latin typeface="Calibri"/>
                <a:cs typeface="Calibri"/>
              </a:rPr>
              <a:t> </a:t>
            </a:r>
            <a:r>
              <a:rPr lang="en-AU" sz="3000" spc="-1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un it</a:t>
            </a:r>
            <a:r>
              <a:rPr lang="en-AU" sz="3000" spc="-10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on full</a:t>
            </a:r>
            <a:r>
              <a:rPr lang="en-AU" sz="3000" spc="-2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d</a:t>
            </a:r>
            <a:r>
              <a:rPr lang="en-AU" sz="3000" spc="-30" dirty="0">
                <a:latin typeface="Calibri"/>
                <a:cs typeface="Calibri"/>
              </a:rPr>
              <a:t>a</a:t>
            </a:r>
            <a:r>
              <a:rPr lang="en-AU" sz="3000" spc="-45" dirty="0">
                <a:latin typeface="Calibri"/>
                <a:cs typeface="Calibri"/>
              </a:rPr>
              <a:t>t</a:t>
            </a:r>
            <a:r>
              <a:rPr lang="en-AU" sz="3000" dirty="0">
                <a:latin typeface="Calibri"/>
                <a:cs typeface="Calibri"/>
              </a:rPr>
              <a:t>a</a:t>
            </a:r>
            <a:r>
              <a:rPr lang="en-AU" sz="3000" spc="-10" dirty="0">
                <a:latin typeface="Calibri"/>
                <a:cs typeface="Calibri"/>
              </a:rPr>
              <a:t> </a:t>
            </a:r>
            <a:r>
              <a:rPr lang="en-AU" sz="3000" spc="-5" dirty="0">
                <a:latin typeface="Calibri"/>
                <a:cs typeface="Calibri"/>
              </a:rPr>
              <a:t>s</a:t>
            </a:r>
            <a:r>
              <a:rPr lang="en-AU" sz="3000" spc="-25" dirty="0">
                <a:latin typeface="Calibri"/>
                <a:cs typeface="Calibri"/>
              </a:rPr>
              <a:t>e</a:t>
            </a:r>
            <a:r>
              <a:rPr lang="en-AU" sz="3000" spc="-5" dirty="0">
                <a:latin typeface="Calibri"/>
                <a:cs typeface="Calibri"/>
              </a:rPr>
              <a:t>t</a:t>
            </a:r>
            <a:endParaRPr lang="en-AU" sz="3000" dirty="0">
              <a:latin typeface="Calibri"/>
              <a:cs typeface="Calibri"/>
            </a:endParaRPr>
          </a:p>
          <a:p>
            <a:pPr marL="755650" marR="985519" lvl="1">
              <a:lnSpc>
                <a:spcPts val="25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lang="en-AU" sz="2600" spc="-5" dirty="0">
                <a:latin typeface="Calibri"/>
                <a:cs typeface="Calibri"/>
              </a:rPr>
              <a:t>If</a:t>
            </a:r>
            <a:r>
              <a:rPr lang="en-AU" sz="2600" spc="-15" dirty="0">
                <a:latin typeface="Calibri"/>
                <a:cs typeface="Calibri"/>
              </a:rPr>
              <a:t> </a:t>
            </a:r>
            <a:r>
              <a:rPr lang="en-AU" sz="2600" spc="-5" dirty="0">
                <a:latin typeface="Calibri"/>
                <a:cs typeface="Calibri"/>
              </a:rPr>
              <a:t>t</a:t>
            </a:r>
            <a:r>
              <a:rPr lang="en-AU" sz="2600" dirty="0">
                <a:latin typeface="Calibri"/>
                <a:cs typeface="Calibri"/>
              </a:rPr>
              <a:t>h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e 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p</a:t>
            </a:r>
            <a:r>
              <a:rPr lang="en-AU" sz="2600" spc="-50" dirty="0">
                <a:latin typeface="Calibri"/>
                <a:cs typeface="Calibri"/>
              </a:rPr>
              <a:t>r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bl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5" dirty="0">
                <a:latin typeface="Calibri"/>
                <a:cs typeface="Calibri"/>
              </a:rPr>
              <a:t>m</a:t>
            </a:r>
            <a:r>
              <a:rPr lang="en-AU" sz="2600" spc="-1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,</a:t>
            </a:r>
            <a:r>
              <a:rPr lang="en-AU" sz="2600" spc="5" dirty="0">
                <a:latin typeface="Calibri"/>
                <a:cs typeface="Calibri"/>
              </a:rPr>
              <a:t> </a:t>
            </a:r>
            <a:r>
              <a:rPr lang="en-AU" sz="2600" dirty="0">
                <a:latin typeface="Calibri"/>
                <a:cs typeface="Calibri"/>
              </a:rPr>
              <a:t>upd</a:t>
            </a:r>
            <a:r>
              <a:rPr lang="en-AU" sz="2600" spc="-35" dirty="0">
                <a:latin typeface="Calibri"/>
                <a:cs typeface="Calibri"/>
              </a:rPr>
              <a:t>a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5" dirty="0">
                <a:latin typeface="Calibri"/>
                <a:cs typeface="Calibri"/>
              </a:rPr>
              <a:t>e</a:t>
            </a:r>
            <a:r>
              <a:rPr lang="en-AU" sz="2600" spc="-10" dirty="0">
                <a:latin typeface="Calibri"/>
                <a:cs typeface="Calibri"/>
              </a:rPr>
              <a:t> </a:t>
            </a:r>
            <a:r>
              <a:rPr lang="en-AU" sz="2600" spc="-40" dirty="0">
                <a:latin typeface="Calibri"/>
                <a:cs typeface="Calibri"/>
              </a:rPr>
              <a:t>t</a:t>
            </a:r>
            <a:r>
              <a:rPr lang="en-AU" sz="2600" spc="-10" dirty="0">
                <a:latin typeface="Calibri"/>
                <a:cs typeface="Calibri"/>
              </a:rPr>
              <a:t>e</a:t>
            </a:r>
            <a:r>
              <a:rPr lang="en-AU" sz="2600" spc="-40" dirty="0">
                <a:latin typeface="Calibri"/>
                <a:cs typeface="Calibri"/>
              </a:rPr>
              <a:t>s</a:t>
            </a:r>
            <a:r>
              <a:rPr lang="en-AU" sz="2600" spc="-5" dirty="0">
                <a:latin typeface="Calibri"/>
                <a:cs typeface="Calibri"/>
              </a:rPr>
              <a:t>ts</a:t>
            </a:r>
            <a:r>
              <a:rPr lang="en-AU" sz="2600" dirty="0">
                <a:latin typeface="Calibri"/>
                <a:cs typeface="Calibri"/>
              </a:rPr>
              <a:t> 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" dirty="0">
                <a:latin typeface="Calibri"/>
                <a:cs typeface="Calibri"/>
              </a:rPr>
              <a:t>n</a:t>
            </a:r>
            <a:r>
              <a:rPr lang="en-AU" sz="2600" dirty="0">
                <a:latin typeface="Calibri"/>
                <a:cs typeface="Calibri"/>
              </a:rPr>
              <a:t>d </a:t>
            </a:r>
            <a:r>
              <a:rPr lang="en-AU" sz="2600" spc="-35" dirty="0">
                <a:latin typeface="Calibri"/>
                <a:cs typeface="Calibri"/>
              </a:rPr>
              <a:t>c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5" dirty="0">
                <a:latin typeface="Calibri"/>
                <a:cs typeface="Calibri"/>
              </a:rPr>
              <a:t>de </a:t>
            </a:r>
            <a:r>
              <a:rPr lang="en-AU" sz="2600" spc="-10" dirty="0">
                <a:latin typeface="Calibri"/>
                <a:cs typeface="Calibri"/>
              </a:rPr>
              <a:t>a</a:t>
            </a:r>
            <a:r>
              <a:rPr lang="en-AU" sz="2600" spc="-5" dirty="0">
                <a:latin typeface="Calibri"/>
                <a:cs typeface="Calibri"/>
              </a:rPr>
              <a:t>c</a:t>
            </a:r>
            <a:r>
              <a:rPr lang="en-AU" sz="2600" spc="-35" dirty="0">
                <a:latin typeface="Calibri"/>
                <a:cs typeface="Calibri"/>
              </a:rPr>
              <a:t>c</a:t>
            </a:r>
            <a:r>
              <a:rPr lang="en-AU" sz="2600" spc="-10" dirty="0">
                <a:latin typeface="Calibri"/>
                <a:cs typeface="Calibri"/>
              </a:rPr>
              <a:t>o</a:t>
            </a:r>
            <a:r>
              <a:rPr lang="en-AU" sz="2600" spc="-45" dirty="0">
                <a:latin typeface="Calibri"/>
                <a:cs typeface="Calibri"/>
              </a:rPr>
              <a:t>r</a:t>
            </a:r>
            <a:r>
              <a:rPr lang="en-AU" sz="2600" dirty="0">
                <a:latin typeface="Calibri"/>
                <a:cs typeface="Calibri"/>
              </a:rPr>
              <a:t>d</a:t>
            </a:r>
            <a:r>
              <a:rPr lang="en-AU" sz="2600" spc="-5" dirty="0">
                <a:latin typeface="Calibri"/>
                <a:cs typeface="Calibri"/>
              </a:rPr>
              <a:t>i</a:t>
            </a:r>
            <a:r>
              <a:rPr lang="en-AU" sz="2600" dirty="0">
                <a:latin typeface="Calibri"/>
                <a:cs typeface="Calibri"/>
              </a:rPr>
              <a:t>n</a:t>
            </a:r>
            <a:r>
              <a:rPr lang="en-AU" sz="2600" spc="-5" dirty="0">
                <a:latin typeface="Calibri"/>
                <a:cs typeface="Calibri"/>
              </a:rPr>
              <a:t>gly</a:t>
            </a:r>
            <a:endParaRPr lang="en-AU" sz="2600" dirty="0">
              <a:latin typeface="Calibri"/>
              <a:cs typeface="Calibri"/>
            </a:endParaRPr>
          </a:p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en-AU" sz="3000" dirty="0">
                <a:latin typeface="Calibri"/>
                <a:cs typeface="Calibri"/>
              </a:rPr>
              <a:t>Fine</a:t>
            </a:r>
            <a:r>
              <a:rPr lang="en-AU" sz="3000" spc="-10" dirty="0">
                <a:latin typeface="Calibri"/>
                <a:cs typeface="Calibri"/>
              </a:rPr>
              <a:t>-t</a:t>
            </a:r>
            <a:r>
              <a:rPr lang="en-AU" sz="3000" spc="-5" dirty="0">
                <a:latin typeface="Calibri"/>
                <a:cs typeface="Calibri"/>
              </a:rPr>
              <a:t>u</a:t>
            </a:r>
            <a:r>
              <a:rPr lang="en-AU" sz="3000" dirty="0">
                <a:latin typeface="Calibri"/>
                <a:cs typeface="Calibri"/>
              </a:rPr>
              <a:t>ne</a:t>
            </a:r>
            <a:r>
              <a:rPr lang="en-AU" sz="3000" spc="-35" dirty="0">
                <a:latin typeface="Calibri"/>
                <a:cs typeface="Calibri"/>
              </a:rPr>
              <a:t> c</a:t>
            </a:r>
            <a:r>
              <a:rPr lang="en-AU" sz="3000" dirty="0">
                <a:latin typeface="Calibri"/>
                <a:cs typeface="Calibri"/>
              </a:rPr>
              <a:t>ode</a:t>
            </a:r>
            <a:r>
              <a:rPr lang="en-AU" sz="3000" spc="-5" dirty="0">
                <a:latin typeface="Calibri"/>
                <a:cs typeface="Calibri"/>
              </a:rPr>
              <a:t>,</a:t>
            </a:r>
            <a:r>
              <a:rPr lang="en-AU" sz="3000" spc="-15" dirty="0">
                <a:latin typeface="Calibri"/>
                <a:cs typeface="Calibri"/>
              </a:rPr>
              <a:t> </a:t>
            </a:r>
            <a:r>
              <a:rPr lang="en-AU" sz="3000" dirty="0">
                <a:latin typeface="Calibri"/>
                <a:cs typeface="Calibri"/>
              </a:rPr>
              <a:t>do so</a:t>
            </a:r>
            <a:r>
              <a:rPr lang="en-AU" sz="3000" spc="-5" dirty="0">
                <a:latin typeface="Calibri"/>
                <a:cs typeface="Calibri"/>
              </a:rPr>
              <a:t>me</a:t>
            </a:r>
            <a:r>
              <a:rPr lang="en-AU" sz="3000" dirty="0">
                <a:latin typeface="Calibri"/>
                <a:cs typeface="Calibri"/>
              </a:rPr>
              <a:t> p</a:t>
            </a:r>
            <a:r>
              <a:rPr lang="en-AU" sz="3000" spc="-50" dirty="0">
                <a:latin typeface="Calibri"/>
                <a:cs typeface="Calibri"/>
              </a:rPr>
              <a:t>r</a:t>
            </a:r>
            <a:r>
              <a:rPr lang="en-AU" sz="3000" dirty="0">
                <a:latin typeface="Calibri"/>
                <a:cs typeface="Calibri"/>
              </a:rPr>
              <a:t>ofiling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58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" dirty="0"/>
              <a:t>L</a:t>
            </a:r>
            <a:r>
              <a:rPr lang="en-AU" dirty="0"/>
              <a:t>o</a:t>
            </a:r>
            <a:r>
              <a:rPr lang="en-AU" spc="-40" dirty="0"/>
              <a:t>c</a:t>
            </a:r>
            <a:r>
              <a:rPr lang="en-AU" dirty="0"/>
              <a:t>al</a:t>
            </a:r>
            <a:r>
              <a:rPr lang="en-AU" spc="15" dirty="0"/>
              <a:t> </a:t>
            </a:r>
            <a:r>
              <a:rPr lang="en-AU" spc="-5" dirty="0"/>
              <a:t>(</a:t>
            </a:r>
            <a:r>
              <a:rPr lang="en-AU" dirty="0"/>
              <a:t>S</a:t>
            </a:r>
            <a:r>
              <a:rPr lang="en-AU" spc="-60" dirty="0"/>
              <a:t>t</a:t>
            </a:r>
            <a:r>
              <a:rPr lang="en-AU" spc="-5" dirty="0"/>
              <a:t>andal</a:t>
            </a:r>
            <a:r>
              <a:rPr lang="en-AU" spc="5" dirty="0"/>
              <a:t>o</a:t>
            </a:r>
            <a:r>
              <a:rPr lang="en-AU" spc="-10" dirty="0"/>
              <a:t>ne</a:t>
            </a:r>
            <a:r>
              <a:rPr lang="en-AU" spc="-5" dirty="0"/>
              <a:t>)</a:t>
            </a:r>
            <a:r>
              <a:rPr lang="en-AU" spc="35" dirty="0"/>
              <a:t> </a:t>
            </a:r>
            <a:r>
              <a:rPr lang="en-AU" spc="-5" dirty="0"/>
              <a:t>Mo</a:t>
            </a:r>
            <a:r>
              <a:rPr lang="en-AU" spc="-10" dirty="0"/>
              <a:t>de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30504">
              <a:tabLst>
                <a:tab pos="355600" algn="l"/>
              </a:tabLst>
            </a:pPr>
            <a:r>
              <a:rPr lang="en-AU" sz="2800" spc="-10" dirty="0">
                <a:latin typeface="Calibri"/>
                <a:cs typeface="Calibri"/>
              </a:rPr>
              <a:t>Ru</a:t>
            </a:r>
            <a:r>
              <a:rPr lang="en-AU" sz="2800" spc="-5" dirty="0">
                <a:latin typeface="Calibri"/>
                <a:cs typeface="Calibri"/>
              </a:rPr>
              <a:t>ns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sa</a:t>
            </a:r>
            <a:r>
              <a:rPr lang="en-AU" sz="2800" spc="-5" dirty="0">
                <a:latin typeface="Calibri"/>
                <a:cs typeface="Calibri"/>
              </a:rPr>
              <a:t>me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 err="1">
                <a:latin typeface="Calibri"/>
                <a:cs typeface="Calibri"/>
              </a:rPr>
              <a:t>M</a:t>
            </a:r>
            <a:r>
              <a:rPr lang="en-AU" sz="2800" spc="-10" dirty="0" err="1">
                <a:latin typeface="Calibri"/>
                <a:cs typeface="Calibri"/>
              </a:rPr>
              <a:t>ap</a:t>
            </a:r>
            <a:r>
              <a:rPr lang="en-AU" sz="2800" spc="-65" dirty="0" err="1">
                <a:latin typeface="Calibri"/>
                <a:cs typeface="Calibri"/>
              </a:rPr>
              <a:t>R</a:t>
            </a:r>
            <a:r>
              <a:rPr lang="en-AU" sz="2800" spc="-10" dirty="0" err="1">
                <a:latin typeface="Calibri"/>
                <a:cs typeface="Calibri"/>
              </a:rPr>
              <a:t>e</a:t>
            </a:r>
            <a:r>
              <a:rPr lang="en-AU" sz="2800" spc="5" dirty="0" err="1">
                <a:latin typeface="Calibri"/>
                <a:cs typeface="Calibri"/>
              </a:rPr>
              <a:t>d</a:t>
            </a:r>
            <a:r>
              <a:rPr lang="en-AU" sz="2800" spc="-10" dirty="0" err="1">
                <a:latin typeface="Calibri"/>
                <a:cs typeface="Calibri"/>
              </a:rPr>
              <a:t>uc</a:t>
            </a:r>
            <a:r>
              <a:rPr lang="en-AU" sz="2800" spc="-5" dirty="0" err="1">
                <a:latin typeface="Calibri"/>
                <a:cs typeface="Calibri"/>
              </a:rPr>
              <a:t>e</a:t>
            </a:r>
            <a:r>
              <a:rPr lang="en-AU" sz="2800" spc="3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us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</a:t>
            </a:r>
            <a:r>
              <a:rPr lang="en-AU" sz="280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p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og</a:t>
            </a:r>
            <a:r>
              <a:rPr lang="en-AU" sz="2800" spc="-7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m</a:t>
            </a:r>
            <a:r>
              <a:rPr lang="en-AU" sz="2800" spc="2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lu</a:t>
            </a:r>
            <a:r>
              <a:rPr lang="en-AU" sz="2800" spc="-40" dirty="0">
                <a:latin typeface="Calibri"/>
                <a:cs typeface="Calibri"/>
              </a:rPr>
              <a:t>st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5" dirty="0">
                <a:latin typeface="Calibri"/>
                <a:cs typeface="Calibri"/>
              </a:rPr>
              <a:t>r </a:t>
            </a:r>
            <a:r>
              <a:rPr lang="en-AU" sz="2800" spc="-35" dirty="0">
                <a:latin typeface="Calibri"/>
                <a:cs typeface="Calibri"/>
              </a:rPr>
              <a:t>v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6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sion</a:t>
            </a:r>
            <a:r>
              <a:rPr lang="en-AU" sz="2800" spc="-5" dirty="0">
                <a:latin typeface="Calibri"/>
                <a:cs typeface="Calibri"/>
              </a:rPr>
              <a:t>,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bu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2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doe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</a:t>
            </a:r>
            <a:r>
              <a:rPr lang="en-AU" sz="2800" dirty="0">
                <a:latin typeface="Calibri"/>
                <a:cs typeface="Calibri"/>
              </a:rPr>
              <a:t>t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seque</a:t>
            </a:r>
            <a:r>
              <a:rPr lang="en-AU" sz="2800" spc="-30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dirty="0">
                <a:latin typeface="Calibri"/>
                <a:cs typeface="Calibri"/>
              </a:rPr>
              <a:t>ia</a:t>
            </a:r>
            <a:r>
              <a:rPr lang="en-AU" sz="2800" spc="-5" dirty="0">
                <a:latin typeface="Calibri"/>
                <a:cs typeface="Calibri"/>
              </a:rPr>
              <a:t>l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-5" dirty="0">
                <a:latin typeface="Calibri"/>
                <a:cs typeface="Calibri"/>
              </a:rPr>
              <a:t>y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n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a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sin</a:t>
            </a:r>
            <a:r>
              <a:rPr lang="en-AU" sz="2800" dirty="0">
                <a:latin typeface="Calibri"/>
                <a:cs typeface="Calibri"/>
              </a:rPr>
              <a:t>g</a:t>
            </a:r>
            <a:r>
              <a:rPr lang="en-AU" sz="2800" spc="-10" dirty="0">
                <a:latin typeface="Calibri"/>
                <a:cs typeface="Calibri"/>
              </a:rPr>
              <a:t>le </a:t>
            </a:r>
            <a:r>
              <a:rPr lang="en-AU" sz="2800" spc="-5" dirty="0">
                <a:latin typeface="Calibri"/>
                <a:cs typeface="Calibri"/>
              </a:rPr>
              <a:t>m</a:t>
            </a:r>
            <a:r>
              <a:rPr lang="en-AU" sz="2800" spc="-10" dirty="0">
                <a:latin typeface="Calibri"/>
                <a:cs typeface="Calibri"/>
              </a:rPr>
              <a:t>ac</a:t>
            </a:r>
            <a:r>
              <a:rPr lang="en-AU" sz="2800" spc="-5" dirty="0">
                <a:latin typeface="Calibri"/>
                <a:cs typeface="Calibri"/>
              </a:rPr>
              <a:t>h</a:t>
            </a:r>
            <a:r>
              <a:rPr lang="en-AU" sz="2800" dirty="0">
                <a:latin typeface="Calibri"/>
                <a:cs typeface="Calibri"/>
              </a:rPr>
              <a:t>i</a:t>
            </a:r>
            <a:r>
              <a:rPr lang="en-AU" sz="2800" spc="-10" dirty="0">
                <a:latin typeface="Calibri"/>
                <a:cs typeface="Calibri"/>
              </a:rPr>
              <a:t>ne</a:t>
            </a:r>
            <a:endParaRPr lang="en-AU" sz="2800" dirty="0">
              <a:latin typeface="Calibri"/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800" spc="-10" dirty="0">
                <a:latin typeface="Calibri"/>
                <a:cs typeface="Calibri"/>
              </a:rPr>
              <a:t>Doe</a:t>
            </a:r>
            <a:r>
              <a:rPr lang="en-AU" sz="2800" spc="-5" dirty="0">
                <a:latin typeface="Calibri"/>
                <a:cs typeface="Calibri"/>
              </a:rPr>
              <a:t>s </a:t>
            </a:r>
            <a:r>
              <a:rPr lang="en-AU" sz="2800" spc="-10" dirty="0">
                <a:latin typeface="Calibri"/>
                <a:cs typeface="Calibri"/>
              </a:rPr>
              <a:t>no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use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a</a:t>
            </a:r>
            <a:r>
              <a:rPr lang="en-AU" sz="2800" spc="-65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y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o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 t</a:t>
            </a:r>
            <a:r>
              <a:rPr lang="en-AU" sz="2800" spc="-10" dirty="0">
                <a:latin typeface="Calibri"/>
                <a:cs typeface="Calibri"/>
              </a:rPr>
              <a:t>h</a:t>
            </a:r>
            <a:r>
              <a:rPr lang="en-AU" sz="2800" spc="-5" dirty="0">
                <a:latin typeface="Calibri"/>
                <a:cs typeface="Calibri"/>
              </a:rPr>
              <a:t>e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Ha</a:t>
            </a:r>
            <a:r>
              <a:rPr lang="en-AU" sz="2800" spc="-5" dirty="0">
                <a:latin typeface="Calibri"/>
                <a:cs typeface="Calibri"/>
              </a:rPr>
              <a:t>d</a:t>
            </a:r>
            <a:r>
              <a:rPr lang="en-AU" sz="2800" spc="5" dirty="0">
                <a:latin typeface="Calibri"/>
                <a:cs typeface="Calibri"/>
              </a:rPr>
              <a:t>oo</a:t>
            </a:r>
            <a:r>
              <a:rPr lang="en-AU" sz="2800" dirty="0">
                <a:latin typeface="Calibri"/>
                <a:cs typeface="Calibri"/>
              </a:rPr>
              <a:t>p</a:t>
            </a:r>
            <a:r>
              <a:rPr lang="en-AU" sz="2800" spc="3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dae</a:t>
            </a:r>
            <a:r>
              <a:rPr lang="en-AU" sz="2800" spc="-5" dirty="0">
                <a:latin typeface="Calibri"/>
                <a:cs typeface="Calibri"/>
              </a:rPr>
              <a:t>mons</a:t>
            </a:r>
            <a:endParaRPr lang="en-AU" sz="2800" dirty="0">
              <a:latin typeface="Calibri"/>
              <a:cs typeface="Calibri"/>
            </a:endParaRPr>
          </a:p>
          <a:p>
            <a:pPr marL="355600">
              <a:spcBef>
                <a:spcPts val="765"/>
              </a:spcBef>
              <a:tabLst>
                <a:tab pos="355600" algn="l"/>
              </a:tabLst>
            </a:pPr>
            <a:r>
              <a:rPr lang="en-AU" sz="2800" spc="-140" dirty="0">
                <a:latin typeface="Calibri"/>
                <a:cs typeface="Calibri"/>
              </a:rPr>
              <a:t>W</a:t>
            </a:r>
            <a:r>
              <a:rPr lang="en-AU" sz="2800" spc="-5" dirty="0">
                <a:latin typeface="Calibri"/>
                <a:cs typeface="Calibri"/>
              </a:rPr>
              <a:t>or</a:t>
            </a:r>
            <a:r>
              <a:rPr lang="en-AU" sz="2800" spc="-40" dirty="0">
                <a:latin typeface="Calibri"/>
                <a:cs typeface="Calibri"/>
              </a:rPr>
              <a:t>k</a:t>
            </a:r>
            <a:r>
              <a:rPr lang="en-AU" sz="2800" spc="-5" dirty="0">
                <a:latin typeface="Calibri"/>
                <a:cs typeface="Calibri"/>
              </a:rPr>
              <a:t>s</a:t>
            </a:r>
            <a:r>
              <a:rPr lang="en-AU" sz="2800" spc="-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di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ec</a:t>
            </a:r>
            <a:r>
              <a:rPr lang="en-AU" sz="2800" spc="-5" dirty="0">
                <a:latin typeface="Calibri"/>
                <a:cs typeface="Calibri"/>
              </a:rPr>
              <a:t>tly</a:t>
            </a:r>
            <a:r>
              <a:rPr lang="en-AU" sz="2800" spc="15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wit</a:t>
            </a:r>
            <a:r>
              <a:rPr lang="en-AU" sz="2800" dirty="0">
                <a:latin typeface="Calibri"/>
                <a:cs typeface="Calibri"/>
              </a:rPr>
              <a:t>h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lo</a:t>
            </a:r>
            <a:r>
              <a:rPr lang="en-AU" sz="2800" spc="-35" dirty="0">
                <a:latin typeface="Calibri"/>
                <a:cs typeface="Calibri"/>
              </a:rPr>
              <a:t>c</a:t>
            </a:r>
            <a:r>
              <a:rPr lang="en-AU" sz="2800" spc="-5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dirty="0">
                <a:latin typeface="Calibri"/>
                <a:cs typeface="Calibri"/>
              </a:rPr>
              <a:t>f</a:t>
            </a:r>
            <a:r>
              <a:rPr lang="en-AU" sz="2800" spc="-5" dirty="0">
                <a:latin typeface="Calibri"/>
                <a:cs typeface="Calibri"/>
              </a:rPr>
              <a:t>ile</a:t>
            </a:r>
            <a:r>
              <a:rPr lang="en-AU" sz="2800" spc="5" dirty="0">
                <a:latin typeface="Calibri"/>
                <a:cs typeface="Calibri"/>
              </a:rPr>
              <a:t> </a:t>
            </a:r>
            <a:r>
              <a:rPr lang="en-AU" sz="2800" spc="-70" dirty="0">
                <a:latin typeface="Calibri"/>
                <a:cs typeface="Calibri"/>
              </a:rPr>
              <a:t>s</a:t>
            </a:r>
            <a:r>
              <a:rPr lang="en-AU" sz="2800" spc="-40" dirty="0">
                <a:latin typeface="Calibri"/>
                <a:cs typeface="Calibri"/>
              </a:rPr>
              <a:t>y</a:t>
            </a:r>
            <a:r>
              <a:rPr lang="en-AU" sz="2800" spc="-45" dirty="0">
                <a:latin typeface="Calibri"/>
                <a:cs typeface="Calibri"/>
              </a:rPr>
              <a:t>s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em</a:t>
            </a:r>
            <a:endParaRPr lang="en-AU" sz="2800" dirty="0">
              <a:latin typeface="Calibri"/>
              <a:cs typeface="Calibri"/>
            </a:endParaRPr>
          </a:p>
          <a:p>
            <a:pPr marL="412750" indent="-285750">
              <a:spcBef>
                <a:spcPts val="700"/>
              </a:spcBef>
            </a:pPr>
            <a:r>
              <a:rPr lang="en-AU" sz="2400" spc="-5" dirty="0" smtClean="0">
                <a:latin typeface="Calibri"/>
                <a:cs typeface="Calibri"/>
              </a:rPr>
              <a:t>N</a:t>
            </a:r>
            <a:r>
              <a:rPr lang="en-AU" sz="2400" dirty="0" smtClean="0">
                <a:latin typeface="Calibri"/>
                <a:cs typeface="Calibri"/>
              </a:rPr>
              <a:t>o </a:t>
            </a:r>
            <a:r>
              <a:rPr lang="en-AU" sz="2400" spc="-5" dirty="0">
                <a:latin typeface="Calibri"/>
                <a:cs typeface="Calibri"/>
              </a:rPr>
              <a:t>HD</a:t>
            </a:r>
            <a:r>
              <a:rPr lang="en-AU" sz="2400" spc="-4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S</a:t>
            </a:r>
            <a:r>
              <a:rPr lang="en-AU" sz="2400" spc="-5" dirty="0">
                <a:latin typeface="Calibri"/>
                <a:cs typeface="Calibri"/>
              </a:rPr>
              <a:t>,</a:t>
            </a:r>
            <a:r>
              <a:rPr lang="en-AU" sz="2400" spc="10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henc</a:t>
            </a:r>
            <a:r>
              <a:rPr lang="en-AU" sz="2400" dirty="0">
                <a:latin typeface="Calibri"/>
                <a:cs typeface="Calibri"/>
              </a:rPr>
              <a:t>e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</a:t>
            </a:r>
            <a:r>
              <a:rPr lang="en-AU" sz="2400" dirty="0">
                <a:latin typeface="Calibri"/>
                <a:cs typeface="Calibri"/>
              </a:rPr>
              <a:t>o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nee</a:t>
            </a:r>
            <a:r>
              <a:rPr lang="en-AU" sz="2400" dirty="0">
                <a:latin typeface="Calibri"/>
                <a:cs typeface="Calibri"/>
              </a:rPr>
              <a:t>d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o </a:t>
            </a:r>
            <a:r>
              <a:rPr lang="en-AU" sz="2400" spc="-30" dirty="0">
                <a:latin typeface="Calibri"/>
                <a:cs typeface="Calibri"/>
              </a:rPr>
              <a:t>c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spc="-20" dirty="0">
                <a:latin typeface="Calibri"/>
                <a:cs typeface="Calibri"/>
              </a:rPr>
              <a:t>p</a:t>
            </a:r>
            <a:r>
              <a:rPr lang="en-AU" sz="2400" spc="-5" dirty="0">
                <a:latin typeface="Calibri"/>
                <a:cs typeface="Calibri"/>
              </a:rPr>
              <a:t>y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5" dirty="0">
                <a:latin typeface="Calibri"/>
                <a:cs typeface="Calibri"/>
              </a:rPr>
              <a:t>d</a:t>
            </a:r>
            <a:r>
              <a:rPr lang="en-AU" sz="2400" spc="-25" dirty="0">
                <a:latin typeface="Calibri"/>
                <a:cs typeface="Calibri"/>
              </a:rPr>
              <a:t>a</a:t>
            </a:r>
            <a:r>
              <a:rPr lang="en-AU" sz="2400" spc="-40" dirty="0">
                <a:latin typeface="Calibri"/>
                <a:cs typeface="Calibri"/>
              </a:rPr>
              <a:t>t</a:t>
            </a:r>
            <a:r>
              <a:rPr lang="en-AU" sz="2400" dirty="0">
                <a:latin typeface="Calibri"/>
                <a:cs typeface="Calibri"/>
              </a:rPr>
              <a:t>a</a:t>
            </a:r>
            <a:r>
              <a:rPr lang="en-AU" sz="2400" spc="5" dirty="0">
                <a:latin typeface="Calibri"/>
                <a:cs typeface="Calibri"/>
              </a:rPr>
              <a:t> </a:t>
            </a:r>
            <a:r>
              <a:rPr lang="en-AU" sz="2400" spc="-35" dirty="0">
                <a:latin typeface="Calibri"/>
                <a:cs typeface="Calibri"/>
              </a:rPr>
              <a:t>t</a:t>
            </a:r>
            <a:r>
              <a:rPr lang="en-AU" sz="2400" spc="-5" dirty="0">
                <a:latin typeface="Calibri"/>
                <a:cs typeface="Calibri"/>
              </a:rPr>
              <a:t>o/</a:t>
            </a:r>
            <a:r>
              <a:rPr lang="en-AU" sz="2400" dirty="0">
                <a:latin typeface="Calibri"/>
                <a:cs typeface="Calibri"/>
              </a:rPr>
              <a:t>f</a:t>
            </a:r>
            <a:r>
              <a:rPr lang="en-AU" sz="2400" spc="-55" dirty="0">
                <a:latin typeface="Calibri"/>
                <a:cs typeface="Calibri"/>
              </a:rPr>
              <a:t>r</a:t>
            </a:r>
            <a:r>
              <a:rPr lang="en-AU" sz="2400" spc="-5" dirty="0">
                <a:latin typeface="Calibri"/>
                <a:cs typeface="Calibri"/>
              </a:rPr>
              <a:t>o</a:t>
            </a:r>
            <a:r>
              <a:rPr lang="en-AU" sz="2400" dirty="0">
                <a:latin typeface="Calibri"/>
                <a:cs typeface="Calibri"/>
              </a:rPr>
              <a:t>m </a:t>
            </a:r>
            <a:r>
              <a:rPr lang="en-AU" sz="2400" spc="-5" dirty="0">
                <a:latin typeface="Calibri"/>
                <a:cs typeface="Calibri"/>
              </a:rPr>
              <a:t>HD</a:t>
            </a:r>
            <a:r>
              <a:rPr lang="en-AU" sz="2400" spc="-45" dirty="0">
                <a:latin typeface="Calibri"/>
                <a:cs typeface="Calibri"/>
              </a:rPr>
              <a:t>F</a:t>
            </a:r>
            <a:r>
              <a:rPr lang="en-AU" sz="2400" dirty="0">
                <a:latin typeface="Calibri"/>
                <a:cs typeface="Calibri"/>
              </a:rPr>
              <a:t>S</a:t>
            </a:r>
          </a:p>
          <a:p>
            <a:pPr marL="355600">
              <a:spcBef>
                <a:spcPts val="740"/>
              </a:spcBef>
              <a:tabLst>
                <a:tab pos="355600" algn="l"/>
              </a:tabLst>
            </a:pPr>
            <a:r>
              <a:rPr lang="en-AU" sz="2800" spc="-10" dirty="0">
                <a:latin typeface="Calibri"/>
                <a:cs typeface="Calibri"/>
              </a:rPr>
              <a:t>G</a:t>
            </a:r>
            <a:r>
              <a:rPr lang="en-AU" sz="2800" spc="-50" dirty="0">
                <a:latin typeface="Calibri"/>
                <a:cs typeface="Calibri"/>
              </a:rPr>
              <a:t>r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0" dirty="0">
                <a:latin typeface="Calibri"/>
                <a:cs typeface="Calibri"/>
              </a:rPr>
              <a:t>a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10" dirty="0">
                <a:latin typeface="Calibri"/>
                <a:cs typeface="Calibri"/>
              </a:rPr>
              <a:t> </a:t>
            </a:r>
            <a:r>
              <a:rPr lang="en-AU" sz="2800" spc="-65" dirty="0">
                <a:latin typeface="Calibri"/>
                <a:cs typeface="Calibri"/>
              </a:rPr>
              <a:t>f</a:t>
            </a:r>
            <a:r>
              <a:rPr lang="en-AU" sz="2800" spc="-10" dirty="0">
                <a:latin typeface="Calibri"/>
                <a:cs typeface="Calibri"/>
              </a:rPr>
              <a:t>o</a:t>
            </a:r>
            <a:r>
              <a:rPr lang="en-AU" sz="2800" spc="-5" dirty="0">
                <a:latin typeface="Calibri"/>
                <a:cs typeface="Calibri"/>
              </a:rPr>
              <a:t>r </a:t>
            </a:r>
            <a:r>
              <a:rPr lang="en-AU" sz="2800" spc="-10" dirty="0">
                <a:latin typeface="Calibri"/>
                <a:cs typeface="Calibri"/>
              </a:rPr>
              <a:t>d</a:t>
            </a:r>
            <a:r>
              <a:rPr lang="en-AU" sz="2800" spc="-30" dirty="0">
                <a:latin typeface="Calibri"/>
                <a:cs typeface="Calibri"/>
              </a:rPr>
              <a:t>e</a:t>
            </a:r>
            <a:r>
              <a:rPr lang="en-AU" sz="2800" spc="-35" dirty="0">
                <a:latin typeface="Calibri"/>
                <a:cs typeface="Calibri"/>
              </a:rPr>
              <a:t>v</a:t>
            </a:r>
            <a:r>
              <a:rPr lang="en-AU" sz="2800" spc="-10" dirty="0">
                <a:latin typeface="Calibri"/>
                <a:cs typeface="Calibri"/>
              </a:rPr>
              <a:t>elopm</a:t>
            </a:r>
            <a:r>
              <a:rPr lang="en-AU" sz="2800" dirty="0">
                <a:latin typeface="Calibri"/>
                <a:cs typeface="Calibri"/>
              </a:rPr>
              <a:t>e</a:t>
            </a:r>
            <a:r>
              <a:rPr lang="en-AU" sz="2800" spc="-25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t,</a:t>
            </a:r>
            <a:r>
              <a:rPr lang="en-AU" sz="2800" spc="25" dirty="0">
                <a:latin typeface="Calibri"/>
                <a:cs typeface="Calibri"/>
              </a:rPr>
              <a:t> </a:t>
            </a:r>
            <a:r>
              <a:rPr lang="en-AU" sz="2800" spc="-40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e</a:t>
            </a:r>
            <a:r>
              <a:rPr lang="en-AU" sz="2800" spc="-45" dirty="0">
                <a:latin typeface="Calibri"/>
                <a:cs typeface="Calibri"/>
              </a:rPr>
              <a:t>s</a:t>
            </a:r>
            <a:r>
              <a:rPr lang="en-AU" sz="2800" spc="-5" dirty="0">
                <a:latin typeface="Calibri"/>
                <a:cs typeface="Calibri"/>
              </a:rPr>
              <a:t>t</a:t>
            </a:r>
            <a:r>
              <a:rPr lang="en-AU" sz="2800" spc="-10" dirty="0">
                <a:latin typeface="Calibri"/>
                <a:cs typeface="Calibri"/>
              </a:rPr>
              <a:t>in</a:t>
            </a:r>
            <a:r>
              <a:rPr lang="en-AU" sz="2800" spc="25" dirty="0">
                <a:latin typeface="Calibri"/>
                <a:cs typeface="Calibri"/>
              </a:rPr>
              <a:t>g</a:t>
            </a:r>
            <a:r>
              <a:rPr lang="en-AU" sz="2800" spc="-5" dirty="0">
                <a:latin typeface="Calibri"/>
                <a:cs typeface="Calibri"/>
              </a:rPr>
              <a:t>,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5" dirty="0">
                <a:latin typeface="Calibri"/>
                <a:cs typeface="Calibri"/>
              </a:rPr>
              <a:t>ini</a:t>
            </a:r>
            <a:r>
              <a:rPr lang="en-AU" sz="2800" dirty="0">
                <a:latin typeface="Calibri"/>
                <a:cs typeface="Calibri"/>
              </a:rPr>
              <a:t>ti</a:t>
            </a:r>
            <a:r>
              <a:rPr lang="en-AU" sz="2800" spc="-5" dirty="0">
                <a:latin typeface="Calibri"/>
                <a:cs typeface="Calibri"/>
              </a:rPr>
              <a:t>a</a:t>
            </a:r>
            <a:r>
              <a:rPr lang="en-AU" sz="2800" dirty="0">
                <a:latin typeface="Calibri"/>
                <a:cs typeface="Calibri"/>
              </a:rPr>
              <a:t>l</a:t>
            </a:r>
            <a:r>
              <a:rPr lang="en-AU" sz="2800" spc="20" dirty="0">
                <a:latin typeface="Calibri"/>
                <a:cs typeface="Calibri"/>
              </a:rPr>
              <a:t> </a:t>
            </a:r>
            <a:r>
              <a:rPr lang="en-AU" sz="2800" spc="-10" dirty="0">
                <a:latin typeface="Calibri"/>
                <a:cs typeface="Calibri"/>
              </a:rPr>
              <a:t>debu</a:t>
            </a:r>
            <a:r>
              <a:rPr lang="en-AU" sz="2800" spc="25" dirty="0">
                <a:latin typeface="Calibri"/>
                <a:cs typeface="Calibri"/>
              </a:rPr>
              <a:t>g</a:t>
            </a:r>
            <a:r>
              <a:rPr lang="en-AU" sz="2800" dirty="0">
                <a:latin typeface="Calibri"/>
                <a:cs typeface="Calibri"/>
              </a:rPr>
              <a:t>gi</a:t>
            </a:r>
            <a:r>
              <a:rPr lang="en-AU" sz="2800" spc="5" dirty="0">
                <a:latin typeface="Calibri"/>
                <a:cs typeface="Calibri"/>
              </a:rPr>
              <a:t>n</a:t>
            </a:r>
            <a:r>
              <a:rPr lang="en-AU" sz="2800" spc="-5" dirty="0">
                <a:latin typeface="Calibri"/>
                <a:cs typeface="Calibri"/>
              </a:rPr>
              <a:t>g</a:t>
            </a:r>
            <a:endParaRPr lang="en-AU" sz="2800" dirty="0">
              <a:latin typeface="Calibri"/>
              <a:cs typeface="Calibri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0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0517" y="173168"/>
            <a:ext cx="9404723" cy="964125"/>
          </a:xfrm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1393825"/>
            <a:r>
              <a:rPr spc="-75" dirty="0"/>
              <a:t>P</a:t>
            </a:r>
            <a:r>
              <a:rPr spc="-10" dirty="0"/>
              <a:t>seud</a:t>
            </a:r>
            <a:r>
              <a:rPr dirty="0"/>
              <a:t>o</a:t>
            </a:r>
            <a:r>
              <a:rPr spc="-5" dirty="0"/>
              <a:t>-Di</a:t>
            </a:r>
            <a:r>
              <a:rPr spc="-50" dirty="0"/>
              <a:t>s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i</a:t>
            </a:r>
            <a:r>
              <a:rPr spc="5" dirty="0"/>
              <a:t>b</a:t>
            </a:r>
            <a:r>
              <a:rPr spc="-10" dirty="0"/>
              <a:t>u</a:t>
            </a:r>
            <a:r>
              <a:rPr spc="-45" dirty="0"/>
              <a:t>t</a:t>
            </a:r>
            <a:r>
              <a:rPr spc="-5" dirty="0"/>
              <a:t>ed</a:t>
            </a:r>
            <a:r>
              <a:rPr spc="20" dirty="0"/>
              <a:t> </a:t>
            </a:r>
            <a:r>
              <a:rPr spc="-5" dirty="0"/>
              <a:t>Mo</a:t>
            </a:r>
            <a:r>
              <a:rPr spc="-10" dirty="0"/>
              <a:t>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246" y="1816973"/>
            <a:ext cx="8724265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til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ac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ne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sim</a:t>
            </a:r>
            <a:r>
              <a:rPr sz="3200" dirty="0">
                <a:latin typeface="Calibri"/>
                <a:cs typeface="Calibri"/>
              </a:rPr>
              <a:t>ul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ea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10" dirty="0">
                <a:latin typeface="Calibri"/>
                <a:cs typeface="Calibri"/>
              </a:rPr>
              <a:t>Ha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er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ul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ultiple nodes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755650" lvl="1" indent="-285750"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Us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HD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355600" indent="-342900"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r mo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nc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debu</a:t>
            </a:r>
            <a:r>
              <a:rPr sz="3200" spc="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gi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4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op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2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21" rIns="0" bIns="0" rtlCol="0" anchor="t">
            <a:spAutoFit/>
          </a:bodyPr>
          <a:lstStyle/>
          <a:p>
            <a:pPr marL="668020"/>
            <a:r>
              <a:rPr spc="-5" dirty="0"/>
              <a:t>P</a:t>
            </a:r>
            <a:r>
              <a:rPr spc="-75" dirty="0"/>
              <a:t>r</a:t>
            </a:r>
            <a:r>
              <a:rPr dirty="0"/>
              <a:t>o</a:t>
            </a:r>
            <a:r>
              <a:rPr spc="-5" dirty="0"/>
              <a:t>g</a:t>
            </a:r>
            <a:r>
              <a:rPr spc="-95" dirty="0"/>
              <a:t>r</a:t>
            </a:r>
            <a:r>
              <a:rPr spc="-5" dirty="0"/>
              <a:t>amming</a:t>
            </a:r>
            <a:r>
              <a:rPr spc="25" dirty="0"/>
              <a:t> </a:t>
            </a:r>
            <a:r>
              <a:rPr spc="-10" dirty="0"/>
              <a:t>Langu</a:t>
            </a:r>
            <a:r>
              <a:rPr dirty="0"/>
              <a:t>a</a:t>
            </a:r>
            <a:r>
              <a:rPr spc="-45" dirty="0"/>
              <a:t>g</a:t>
            </a:r>
            <a:r>
              <a:rPr spc="-5" dirty="0"/>
              <a:t>e</a:t>
            </a:r>
            <a:r>
              <a:rPr spc="25" dirty="0"/>
              <a:t> </a:t>
            </a:r>
            <a:r>
              <a:rPr dirty="0"/>
              <a:t>S</a:t>
            </a:r>
            <a:r>
              <a:rPr spc="-5" dirty="0"/>
              <a:t>upp</a:t>
            </a:r>
            <a:r>
              <a:rPr dirty="0"/>
              <a:t>o</a:t>
            </a:r>
            <a:r>
              <a:rPr spc="-5" dirty="0"/>
              <a:t>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object 3"/>
          <p:cNvSpPr txBox="1"/>
          <p:nvPr/>
        </p:nvSpPr>
        <p:spPr>
          <a:xfrm>
            <a:off x="1611324" y="1853248"/>
            <a:ext cx="7930515" cy="422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J</a:t>
            </a:r>
            <a:r>
              <a:rPr sz="3000" spc="-50" dirty="0">
                <a:latin typeface="Calibri"/>
                <a:cs typeface="Calibri"/>
              </a:rPr>
              <a:t>av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 (n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v</a:t>
            </a:r>
            <a:r>
              <a:rPr sz="3000" spc="-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)</a:t>
            </a:r>
          </a:p>
          <a:p>
            <a:pPr marL="355600" indent="-342900"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Hadoop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g</a:t>
            </a:r>
            <a:r>
              <a:rPr sz="3000" spc="-10" dirty="0">
                <a:latin typeface="Calibri"/>
                <a:cs typeface="Calibri"/>
              </a:rPr>
              <a:t> API</a:t>
            </a:r>
            <a:endParaRPr sz="3000" dirty="0">
              <a:latin typeface="Calibri"/>
              <a:cs typeface="Calibri"/>
            </a:endParaRPr>
          </a:p>
          <a:p>
            <a:pPr marL="755650" marR="240665" lvl="1" indent="-285750"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10" dirty="0">
                <a:latin typeface="Calibri"/>
                <a:cs typeface="Calibri"/>
              </a:rPr>
              <a:t> f</a:t>
            </a:r>
            <a:r>
              <a:rPr sz="260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cti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ns 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mmi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npu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nd</a:t>
            </a:r>
            <a:r>
              <a:rPr sz="2600" spc="-5" dirty="0">
                <a:latin typeface="Calibri"/>
                <a:cs typeface="Calibri"/>
              </a:rPr>
              <a:t> wri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nd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pu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es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19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Hadoop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ip</a:t>
            </a:r>
            <a:r>
              <a:rPr sz="3000" spc="-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API</a:t>
            </a:r>
            <a:endParaRPr sz="3000" dirty="0">
              <a:latin typeface="Calibri"/>
              <a:cs typeface="Calibri"/>
            </a:endParaRPr>
          </a:p>
          <a:p>
            <a:pPr marL="755650" marR="5080" lvl="1" indent="-285750"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ce</a:t>
            </a:r>
            <a:r>
              <a:rPr sz="2600" spc="-10" dirty="0">
                <a:latin typeface="Calibri"/>
                <a:cs typeface="Calibri"/>
              </a:rPr>
              <a:t> f</a:t>
            </a:r>
            <a:r>
              <a:rPr sz="260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cti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+</a:t>
            </a:r>
            <a:r>
              <a:rPr sz="2600" spc="-5" dirty="0">
                <a:latin typeface="Calibri"/>
                <a:cs typeface="Calibri"/>
              </a:rPr>
              <a:t>+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si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g </a:t>
            </a:r>
            <a:r>
              <a:rPr sz="2600" spc="-10" dirty="0">
                <a:latin typeface="Calibri"/>
                <a:cs typeface="Calibri"/>
              </a:rPr>
              <a:t>so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mm</a:t>
            </a:r>
            <a:r>
              <a:rPr sz="2600" dirty="0">
                <a:latin typeface="Calibri"/>
                <a:cs typeface="Calibri"/>
              </a:rPr>
              <a:t>un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ca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165" dirty="0">
                <a:latin typeface="Calibri"/>
                <a:cs typeface="Calibri"/>
              </a:rPr>
              <a:t>’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1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spc="-170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265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7324" y="403411"/>
            <a:ext cx="6877610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2944"/>
            <a:r>
              <a:rPr sz="882" b="1" spc="-4" dirty="0">
                <a:solidFill>
                  <a:srgbClr val="488A8A"/>
                </a:solidFill>
                <a:latin typeface="Arial"/>
                <a:cs typeface="Arial"/>
              </a:rPr>
              <a:t>4/10/</a:t>
            </a:r>
            <a:r>
              <a:rPr sz="882" b="1" spc="-49" dirty="0">
                <a:solidFill>
                  <a:srgbClr val="488A8A"/>
                </a:solidFill>
                <a:latin typeface="Arial"/>
                <a:cs typeface="Arial"/>
              </a:rPr>
              <a:t>1</a:t>
            </a:r>
            <a:r>
              <a:rPr sz="882" b="1" dirty="0">
                <a:solidFill>
                  <a:srgbClr val="488A8A"/>
                </a:solidFill>
                <a:latin typeface="Arial"/>
                <a:cs typeface="Arial"/>
              </a:rPr>
              <a:t>1</a:t>
            </a:r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8514" y="403411"/>
            <a:ext cx="7996161" cy="6152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7161063" y="6555513"/>
            <a:ext cx="4206128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spc="-4" dirty="0">
                <a:solidFill>
                  <a:srgbClr val="CACBCB"/>
                </a:solidFill>
                <a:latin typeface="Arial"/>
                <a:cs typeface="Arial"/>
              </a:rPr>
              <a:t>Cod</a:t>
            </a:r>
            <a:r>
              <a:rPr sz="1412" dirty="0">
                <a:solidFill>
                  <a:srgbClr val="CACBCB"/>
                </a:solidFill>
                <a:latin typeface="Arial"/>
                <a:cs typeface="Arial"/>
              </a:rPr>
              <a:t>e from</a:t>
            </a:r>
            <a:r>
              <a:rPr sz="1412" spc="-4" dirty="0">
                <a:solidFill>
                  <a:srgbClr val="CACBCB"/>
                </a:solidFill>
                <a:latin typeface="Arial"/>
                <a:cs typeface="Arial"/>
              </a:rPr>
              <a:t> </a:t>
            </a:r>
            <a:r>
              <a:rPr sz="1412" i="1" spc="-4" dirty="0">
                <a:solidFill>
                  <a:srgbClr val="CACBCB"/>
                </a:solidFill>
                <a:latin typeface="Arial"/>
                <a:cs typeface="Arial"/>
                <a:hlinkClick r:id="rId3"/>
              </a:rPr>
              <a:t>http://wiki.apache.org/hadoop/WordCount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2704" y="4348778"/>
            <a:ext cx="3420931" cy="545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96231" y="4389119"/>
            <a:ext cx="2667896" cy="459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566647" y="4370294"/>
            <a:ext cx="2756647" cy="268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336935" y="4370294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A1D3D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986290" y="4420721"/>
            <a:ext cx="350744" cy="412937"/>
          </a:xfrm>
          <a:custGeom>
            <a:avLst/>
            <a:gdLst/>
            <a:ahLst/>
            <a:cxnLst/>
            <a:rect l="l" t="t" r="r" b="b"/>
            <a:pathLst>
              <a:path w="397510" h="467995">
                <a:moveTo>
                  <a:pt x="397398" y="0"/>
                </a:moveTo>
                <a:lnTo>
                  <a:pt x="0" y="467758"/>
                </a:lnTo>
              </a:path>
            </a:pathLst>
          </a:custGeom>
          <a:ln w="12700">
            <a:solidFill>
              <a:srgbClr val="A1D3D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6636124" y="4429187"/>
            <a:ext cx="2609290" cy="38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job.setJarByClass(</a:t>
            </a:r>
            <a:r>
              <a:rPr sz="1235" spc="-22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ordCount</a:t>
            </a:r>
            <a:r>
              <a:rPr sz="123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35" b="1" spc="-4" dirty="0">
                <a:solidFill>
                  <a:schemeClr val="bg1"/>
                </a:solidFill>
                <a:latin typeface="Arial"/>
                <a:cs typeface="Arial"/>
              </a:rPr>
              <a:t>clas</a:t>
            </a:r>
            <a:r>
              <a:rPr sz="1235" b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35" b="1" dirty="0">
                <a:latin typeface="Arial"/>
                <a:cs typeface="Arial"/>
              </a:rPr>
              <a:t>)</a:t>
            </a:r>
            <a:endParaRPr sz="1235" dirty="0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235" b="1" dirty="0">
                <a:latin typeface="Arial"/>
                <a:cs typeface="Arial"/>
              </a:rPr>
              <a:t>;</a:t>
            </a:r>
            <a:endParaRPr sz="1235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7440" y="3273014"/>
            <a:ext cx="3176195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808694" y="3313355"/>
            <a:ext cx="2355925" cy="2689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660176" y="3294530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A1D3D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230461" y="3575375"/>
            <a:ext cx="429746" cy="182656"/>
          </a:xfrm>
          <a:custGeom>
            <a:avLst/>
            <a:gdLst/>
            <a:ahLst/>
            <a:cxnLst/>
            <a:rect l="l" t="t" r="r" b="b"/>
            <a:pathLst>
              <a:path w="487045" h="207010">
                <a:moveTo>
                  <a:pt x="487011" y="0"/>
                </a:moveTo>
                <a:lnTo>
                  <a:pt x="0" y="206615"/>
                </a:lnTo>
              </a:path>
            </a:pathLst>
          </a:custGeom>
          <a:ln w="12700">
            <a:solidFill>
              <a:srgbClr val="A1D3D3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6768353" y="3294529"/>
            <a:ext cx="2554941" cy="190052"/>
          </a:xfrm>
          <a:prstGeom prst="rect">
            <a:avLst/>
          </a:prstGeom>
          <a:solidFill>
            <a:srgbClr val="D5D4A9"/>
          </a:solidFill>
        </p:spPr>
        <p:txBody>
          <a:bodyPr vert="horz" wrap="square" lIns="0" tIns="0" rIns="0" bIns="0" rtlCol="0">
            <a:spAutoFit/>
          </a:bodyPr>
          <a:lstStyle/>
          <a:p>
            <a:pPr marL="80126"/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Ne</a:t>
            </a:r>
            <a:r>
              <a:rPr sz="1235" dirty="0">
                <a:solidFill>
                  <a:schemeClr val="bg1"/>
                </a:solidFill>
                <a:latin typeface="Arial"/>
                <a:cs typeface="Arial"/>
              </a:rPr>
              <a:t>w </a:t>
            </a:r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interfac</a:t>
            </a:r>
            <a:r>
              <a:rPr sz="1235" dirty="0">
                <a:solidFill>
                  <a:schemeClr val="bg1"/>
                </a:solidFill>
                <a:latin typeface="Arial"/>
                <a:cs typeface="Arial"/>
              </a:rPr>
              <a:t>e for</a:t>
            </a:r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 Hadoo</a:t>
            </a:r>
            <a:r>
              <a:rPr sz="1235" dirty="0">
                <a:solidFill>
                  <a:schemeClr val="bg1"/>
                </a:solidFill>
                <a:latin typeface="Arial"/>
                <a:cs typeface="Arial"/>
              </a:rPr>
              <a:t>p </a:t>
            </a:r>
            <a:r>
              <a:rPr sz="1235" spc="-4" dirty="0">
                <a:solidFill>
                  <a:schemeClr val="bg1"/>
                </a:solidFill>
                <a:latin typeface="Arial"/>
                <a:cs typeface="Arial"/>
              </a:rPr>
              <a:t>0.20.</a:t>
            </a:r>
            <a:r>
              <a:rPr sz="1235" dirty="0">
                <a:solidFill>
                  <a:schemeClr val="bg1"/>
                </a:solidFill>
                <a:latin typeface="Arial"/>
                <a:cs typeface="Arial"/>
              </a:rPr>
              <a:t>*</a:t>
            </a:r>
            <a:r>
              <a:rPr sz="1235" b="1" dirty="0">
                <a:solidFill>
                  <a:schemeClr val="bg1"/>
                </a:solidFill>
                <a:latin typeface="Arial"/>
                <a:cs typeface="Arial"/>
              </a:rPr>
              <a:t>;</a:t>
            </a:r>
            <a:endParaRPr sz="1235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581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34" rIns="0" bIns="0" rtlCol="0" anchor="t">
            <a:spAutoFit/>
          </a:bodyPr>
          <a:lstStyle/>
          <a:p>
            <a:pPr marL="11206"/>
            <a:r>
              <a:rPr sz="2471" spc="-62" dirty="0"/>
              <a:t>W</a:t>
            </a:r>
            <a:r>
              <a:rPr sz="2471" spc="-4" dirty="0"/>
              <a:t>o</a:t>
            </a:r>
            <a:r>
              <a:rPr sz="2471" spc="53" dirty="0"/>
              <a:t>r</a:t>
            </a:r>
            <a:r>
              <a:rPr sz="2471" spc="-4" dirty="0"/>
              <a:t>dCount</a:t>
            </a:r>
            <a:r>
              <a:rPr sz="2471" dirty="0"/>
              <a:t> M</a:t>
            </a:r>
            <a:r>
              <a:rPr sz="2471" spc="22" dirty="0"/>
              <a:t>a</a:t>
            </a:r>
            <a:r>
              <a:rPr sz="2471" dirty="0"/>
              <a:t>p </a:t>
            </a:r>
            <a:r>
              <a:rPr sz="2471" spc="-4" dirty="0"/>
              <a:t>Class</a:t>
            </a:r>
            <a:endParaRPr sz="247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object 4"/>
          <p:cNvSpPr/>
          <p:nvPr/>
        </p:nvSpPr>
        <p:spPr>
          <a:xfrm>
            <a:off x="682170" y="1748117"/>
            <a:ext cx="10493829" cy="454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321363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34" rIns="0" bIns="0" rtlCol="0" anchor="t">
            <a:spAutoFit/>
          </a:bodyPr>
          <a:lstStyle/>
          <a:p>
            <a:pPr marL="11206"/>
            <a:r>
              <a:rPr sz="2471" spc="-62" dirty="0"/>
              <a:t>W</a:t>
            </a:r>
            <a:r>
              <a:rPr sz="2471" spc="-4" dirty="0"/>
              <a:t>o</a:t>
            </a:r>
            <a:r>
              <a:rPr sz="2471" spc="53" dirty="0"/>
              <a:t>r</a:t>
            </a:r>
            <a:r>
              <a:rPr sz="2471" spc="-4" dirty="0"/>
              <a:t>dCount</a:t>
            </a:r>
            <a:r>
              <a:rPr sz="2471" dirty="0"/>
              <a:t> </a:t>
            </a:r>
            <a:r>
              <a:rPr sz="2471" spc="-66" dirty="0"/>
              <a:t>R</a:t>
            </a:r>
            <a:r>
              <a:rPr sz="2471" dirty="0"/>
              <a:t>educe </a:t>
            </a:r>
            <a:r>
              <a:rPr sz="2471" spc="-4" dirty="0"/>
              <a:t>Class</a:t>
            </a:r>
            <a:endParaRPr sz="247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object 4"/>
          <p:cNvSpPr/>
          <p:nvPr/>
        </p:nvSpPr>
        <p:spPr>
          <a:xfrm>
            <a:off x="1103312" y="1567543"/>
            <a:ext cx="10305143" cy="4680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2766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795" y="396466"/>
            <a:ext cx="9404723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lang="en-AU" spc="30" noProof="0" dirty="0" smtClean="0"/>
              <a:t>Big Data Characteristics</a:t>
            </a:r>
            <a:endParaRPr lang="en-AU" spc="-5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9813290" y="6470079"/>
            <a:ext cx="1524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3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29671" y="1573306"/>
            <a:ext cx="1680882" cy="15060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smtClean="0">
                <a:solidFill>
                  <a:srgbClr val="FFFF00"/>
                </a:solidFill>
              </a:rPr>
              <a:t>Too</a:t>
            </a:r>
            <a:r>
              <a:rPr lang="id-ID" b="1" smtClean="0">
                <a:solidFill>
                  <a:srgbClr val="FFFF00"/>
                </a:solidFill>
              </a:rPr>
              <a:t> </a:t>
            </a:r>
            <a:r>
              <a:rPr lang="en-AU" b="1" smtClean="0">
                <a:solidFill>
                  <a:srgbClr val="FFFF00"/>
                </a:solidFill>
              </a:rPr>
              <a:t>Many</a:t>
            </a:r>
            <a:r>
              <a:rPr lang="id-ID" b="1" smtClean="0">
                <a:solidFill>
                  <a:srgbClr val="FFFF00"/>
                </a:solidFill>
              </a:rPr>
              <a:t> </a:t>
            </a:r>
            <a:r>
              <a:rPr lang="id-ID" b="1" err="1" smtClean="0">
                <a:solidFill>
                  <a:srgbClr val="FFFF00"/>
                </a:solidFill>
              </a:rPr>
              <a:t>Bytes</a:t>
            </a:r>
            <a:endParaRPr lang="en-AU" b="1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29671" y="3848185"/>
            <a:ext cx="1680882" cy="15060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err="1" smtClean="0"/>
              <a:t>Too</a:t>
            </a:r>
            <a:r>
              <a:rPr lang="id-ID" smtClean="0"/>
              <a:t> </a:t>
            </a:r>
            <a:r>
              <a:rPr lang="id-ID" err="1" smtClean="0"/>
              <a:t>many</a:t>
            </a:r>
            <a:r>
              <a:rPr lang="id-ID" smtClean="0"/>
              <a:t> </a:t>
            </a:r>
            <a:r>
              <a:rPr lang="id-ID" err="1" smtClean="0"/>
              <a:t>sources</a:t>
            </a:r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450107" y="1707692"/>
            <a:ext cx="1680882" cy="15060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err="1" smtClean="0"/>
              <a:t>Too</a:t>
            </a:r>
            <a:r>
              <a:rPr lang="id-ID" smtClean="0"/>
              <a:t> </a:t>
            </a:r>
            <a:r>
              <a:rPr lang="id-ID" err="1" smtClean="0"/>
              <a:t>high</a:t>
            </a:r>
            <a:r>
              <a:rPr lang="id-ID" smtClean="0"/>
              <a:t> data </a:t>
            </a:r>
            <a:r>
              <a:rPr lang="id-ID" err="1" smtClean="0"/>
              <a:t>rates</a:t>
            </a:r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6450107" y="3897223"/>
            <a:ext cx="1680882" cy="1506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err="1" smtClean="0"/>
              <a:t>Too</a:t>
            </a:r>
            <a:r>
              <a:rPr lang="id-ID" smtClean="0"/>
              <a:t> </a:t>
            </a:r>
            <a:r>
              <a:rPr lang="id-ID" err="1" smtClean="0"/>
              <a:t>Noisy</a:t>
            </a:r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269082" y="1989009"/>
            <a:ext cx="22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smtClean="0"/>
              <a:t>Volume</a:t>
            </a:r>
            <a:endParaRPr lang="en-AU" sz="3600" b="1"/>
          </a:p>
        </p:txBody>
      </p:sp>
      <p:sp>
        <p:nvSpPr>
          <p:cNvPr id="12" name="TextBox 11"/>
          <p:cNvSpPr txBox="1"/>
          <p:nvPr/>
        </p:nvSpPr>
        <p:spPr>
          <a:xfrm>
            <a:off x="8431244" y="2163342"/>
            <a:ext cx="22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smtClean="0"/>
              <a:t>Velocity</a:t>
            </a:r>
            <a:endParaRPr lang="en-AU" sz="3600" b="1"/>
          </a:p>
        </p:txBody>
      </p:sp>
      <p:sp>
        <p:nvSpPr>
          <p:cNvPr id="13" name="TextBox 12"/>
          <p:cNvSpPr txBox="1"/>
          <p:nvPr/>
        </p:nvSpPr>
        <p:spPr>
          <a:xfrm>
            <a:off x="3088052" y="4278054"/>
            <a:ext cx="22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smtClean="0"/>
              <a:t>Variety</a:t>
            </a:r>
            <a:endParaRPr lang="en-AU" sz="3600" b="1"/>
          </a:p>
        </p:txBody>
      </p:sp>
      <p:sp>
        <p:nvSpPr>
          <p:cNvPr id="14" name="TextBox 13"/>
          <p:cNvSpPr txBox="1"/>
          <p:nvPr/>
        </p:nvSpPr>
        <p:spPr>
          <a:xfrm>
            <a:off x="8504416" y="4278053"/>
            <a:ext cx="229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smtClean="0"/>
              <a:t>Variety</a:t>
            </a:r>
            <a:endParaRPr lang="en-AU" sz="3600" b="1"/>
          </a:p>
        </p:txBody>
      </p:sp>
    </p:spTree>
    <p:extLst>
      <p:ext uri="{BB962C8B-B14F-4D97-AF65-F5344CB8AC3E}">
        <p14:creationId xmlns:p14="http://schemas.microsoft.com/office/powerpoint/2010/main" val="2467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</a:t>
            </a: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Jeffrey Dean and Sanjay </a:t>
            </a:r>
            <a:r>
              <a:rPr lang="en-US" dirty="0" err="1" smtClean="0"/>
              <a:t>Ghemawat</a:t>
            </a:r>
            <a:r>
              <a:rPr lang="en-US" dirty="0" smtClean="0"/>
              <a:t>: </a:t>
            </a:r>
            <a:r>
              <a:rPr lang="en-US" dirty="0" err="1" smtClean="0"/>
              <a:t>MapReduce</a:t>
            </a:r>
            <a:r>
              <a:rPr lang="en-US" dirty="0" smtClean="0"/>
              <a:t>: Simplified Data Processing   on Large Clusters</a:t>
            </a:r>
          </a:p>
          <a:p>
            <a:pPr lvl="1"/>
            <a:r>
              <a:rPr lang="en-US" dirty="0" smtClean="0">
                <a:hlinkClick r:id="rId2"/>
              </a:rPr>
              <a:t>http://labs.google.com/papers/mapreduce.html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Sanjay </a:t>
            </a:r>
            <a:r>
              <a:rPr lang="en-US" dirty="0" err="1" smtClean="0"/>
              <a:t>Ghemawat</a:t>
            </a:r>
            <a:r>
              <a:rPr lang="en-US" dirty="0" smtClean="0"/>
              <a:t>, Howard </a:t>
            </a:r>
            <a:r>
              <a:rPr lang="en-US" dirty="0" err="1" smtClean="0"/>
              <a:t>Gobioff</a:t>
            </a:r>
            <a:r>
              <a:rPr lang="en-US" dirty="0" smtClean="0"/>
              <a:t>, and Shun-</a:t>
            </a:r>
            <a:r>
              <a:rPr lang="en-US" dirty="0" err="1" smtClean="0"/>
              <a:t>Tak</a:t>
            </a:r>
            <a:r>
              <a:rPr lang="en-US" dirty="0" smtClean="0"/>
              <a:t> Leung: The Google File System</a:t>
            </a:r>
          </a:p>
          <a:p>
            <a:pPr lvl="1"/>
            <a:r>
              <a:rPr lang="en-US" dirty="0" smtClean="0">
                <a:hlinkClick r:id="rId3"/>
              </a:rPr>
              <a:t>http://labs.google.com/papers/gfs.html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7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Hadoop Wiki</a:t>
            </a:r>
          </a:p>
          <a:p>
            <a:pPr lvl="1"/>
            <a:r>
              <a:rPr lang="en-US" smtClean="0"/>
              <a:t> Introduction</a:t>
            </a:r>
          </a:p>
          <a:p>
            <a:pPr lvl="2"/>
            <a:r>
              <a:rPr lang="en-US" smtClean="0"/>
              <a:t> </a:t>
            </a:r>
            <a:r>
              <a:rPr lang="en-US" smtClean="0">
                <a:hlinkClick r:id="rId2"/>
              </a:rPr>
              <a:t>http://wiki.apache.org/lucene-hadoop/</a:t>
            </a:r>
            <a:endParaRPr lang="en-US" smtClean="0"/>
          </a:p>
          <a:p>
            <a:pPr lvl="1"/>
            <a:r>
              <a:rPr lang="en-US" smtClean="0"/>
              <a:t> Getting Started</a:t>
            </a:r>
          </a:p>
          <a:p>
            <a:pPr lvl="2"/>
            <a:r>
              <a:rPr lang="en-US" smtClean="0">
                <a:hlinkClick r:id="rId3"/>
              </a:rPr>
              <a:t> http://wiki.apache.org/lucene-hadoop/GettingStartedWithHadoop</a:t>
            </a:r>
            <a:endParaRPr lang="en-US" smtClean="0"/>
          </a:p>
          <a:p>
            <a:pPr lvl="1"/>
            <a:r>
              <a:rPr lang="en-US" smtClean="0"/>
              <a:t> Map/Reduce Overview </a:t>
            </a:r>
          </a:p>
          <a:p>
            <a:pPr lvl="2"/>
            <a:r>
              <a:rPr lang="en-US" smtClean="0">
                <a:hlinkClick r:id="rId4"/>
              </a:rPr>
              <a:t> http://wiki.apache.org/lucene-hadoop/HadoopMapReduce</a:t>
            </a:r>
            <a:endParaRPr lang="en-US" smtClean="0"/>
          </a:p>
          <a:p>
            <a:pPr lvl="2"/>
            <a:r>
              <a:rPr lang="en-US" smtClean="0">
                <a:hlinkClick r:id="rId5"/>
              </a:rPr>
              <a:t> http://wiki.apache.org/lucene-hadoop/HadoopMapRedClasses</a:t>
            </a:r>
            <a:endParaRPr lang="en-US" smtClean="0"/>
          </a:p>
          <a:p>
            <a:pPr lvl="1"/>
            <a:r>
              <a:rPr lang="en-US" smtClean="0"/>
              <a:t> Eclipse Environment</a:t>
            </a:r>
          </a:p>
          <a:p>
            <a:pPr lvl="2"/>
            <a:r>
              <a:rPr lang="en-US" smtClean="0">
                <a:hlinkClick r:id="rId6"/>
              </a:rPr>
              <a:t>http://wiki.apache.org/lucene-hadoop/EclipseEnvironment</a:t>
            </a:r>
            <a:endParaRPr lang="en-US" smtClean="0"/>
          </a:p>
          <a:p>
            <a:r>
              <a:rPr lang="en-US" smtClean="0"/>
              <a:t> Javadoc</a:t>
            </a:r>
          </a:p>
          <a:p>
            <a:pPr lvl="1"/>
            <a:r>
              <a:rPr lang="en-US" smtClean="0">
                <a:hlinkClick r:id="rId7"/>
              </a:rPr>
              <a:t> http://lucene.apache.org/hadoop/docs/api/</a:t>
            </a: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50801"/>
            <a:ext cx="9144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8025" algn="r"/>
            <a:r>
              <a:rPr sz="900" spc="3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50801"/>
            <a:ext cx="9143998" cy="675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300" y="1"/>
            <a:ext cx="86614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6725" algn="r"/>
            <a:r>
              <a:rPr sz="900" spc="3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5300" y="0"/>
            <a:ext cx="8661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6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"/>
            <a:ext cx="9144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8025" algn="r"/>
            <a:r>
              <a:rPr sz="900" spc="3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3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3424</Words>
  <Application>Microsoft Office PowerPoint</Application>
  <PresentationFormat>Widescreen</PresentationFormat>
  <Paragraphs>543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 Unicode MS</vt:lpstr>
      <vt:lpstr>TradeGothic</vt:lpstr>
      <vt:lpstr>Arial</vt:lpstr>
      <vt:lpstr>Calibri</vt:lpstr>
      <vt:lpstr>Century Gothic</vt:lpstr>
      <vt:lpstr>Helvetica</vt:lpstr>
      <vt:lpstr>Symbol</vt:lpstr>
      <vt:lpstr>Times New Roman</vt:lpstr>
      <vt:lpstr>Wingdings</vt:lpstr>
      <vt:lpstr>Wingdings 3</vt:lpstr>
      <vt:lpstr>Ion</vt:lpstr>
      <vt:lpstr>BigData and MapReduce I</vt:lpstr>
      <vt:lpstr>Assignment 2 Marking Scheme (Note Changes)</vt:lpstr>
      <vt:lpstr>PowerPoint Presentation</vt:lpstr>
      <vt:lpstr>Data Science</vt:lpstr>
      <vt:lpstr>Modern Data Scientists</vt:lpstr>
      <vt:lpstr>Big Data Characteristics</vt:lpstr>
      <vt:lpstr>PowerPoint Presentation</vt:lpstr>
      <vt:lpstr>PowerPoint Presentation</vt:lpstr>
      <vt:lpstr>PowerPoint Presentation</vt:lpstr>
      <vt:lpstr>PowerPoint Presentation</vt:lpstr>
      <vt:lpstr>Big Data – Business perspective</vt:lpstr>
      <vt:lpstr>Big Data – Technical perspective</vt:lpstr>
      <vt:lpstr>“Big” data - Pros &amp; Cons</vt:lpstr>
      <vt:lpstr>Big Data Success Story</vt:lpstr>
      <vt:lpstr>Big Data Companies</vt:lpstr>
      <vt:lpstr>New Big Data Technologies</vt:lpstr>
      <vt:lpstr>Map Reduce</vt:lpstr>
      <vt:lpstr>Motivation: Google Example</vt:lpstr>
      <vt:lpstr>Cluster Architecture</vt:lpstr>
      <vt:lpstr>Large-scale BigData Computing</vt:lpstr>
      <vt:lpstr>Idea and Solution</vt:lpstr>
      <vt:lpstr>Storage Infrastructure</vt:lpstr>
      <vt:lpstr>Distributed File System</vt:lpstr>
      <vt:lpstr>Distributed File System</vt:lpstr>
      <vt:lpstr>MapReduce &amp; Hadoop: Historical Background</vt:lpstr>
      <vt:lpstr>MapReduce in a Nutshell</vt:lpstr>
      <vt:lpstr>MapReduce in a Nutshell</vt:lpstr>
      <vt:lpstr>MapReduce vs. Traditional RDBMS</vt:lpstr>
      <vt:lpstr>MapReduce Basic Programming Model</vt:lpstr>
      <vt:lpstr>MapReduce Canonical Example Count word occurrences in a set of documents</vt:lpstr>
      <vt:lpstr>MapReduce Parallelization</vt:lpstr>
      <vt:lpstr>MapReduce Parallel Processing Model</vt:lpstr>
      <vt:lpstr>Map-Reduce: Environment</vt:lpstr>
      <vt:lpstr>MapReduce Execution Overview</vt:lpstr>
      <vt:lpstr>MapReduce Scheduling</vt:lpstr>
      <vt:lpstr>How to Choose M and R?</vt:lpstr>
      <vt:lpstr>MapReduce Fault Tolerance</vt:lpstr>
      <vt:lpstr>MapReduce Data Locality</vt:lpstr>
      <vt:lpstr>Stragglers &amp; Backup Tasks</vt:lpstr>
      <vt:lpstr>Other Practical Extensions</vt:lpstr>
      <vt:lpstr>Example: Combiners</vt:lpstr>
      <vt:lpstr>Hadoop</vt:lpstr>
      <vt:lpstr>What is Hadoop?</vt:lpstr>
      <vt:lpstr>The Hadoop Family</vt:lpstr>
      <vt:lpstr>Hadoop: Architectural Design Principles</vt:lpstr>
      <vt:lpstr>Hadoop Main Cluster Components</vt:lpstr>
      <vt:lpstr>MapReduce Job Execution in Hadoop</vt:lpstr>
      <vt:lpstr>Job Submission (1-4)</vt:lpstr>
      <vt:lpstr>Job Initialization (5-6)</vt:lpstr>
      <vt:lpstr>Task Assignment (7)</vt:lpstr>
      <vt:lpstr>Task Execution (8-10)</vt:lpstr>
      <vt:lpstr>Monitoring Job Progress</vt:lpstr>
      <vt:lpstr>MapReduce Development Steps</vt:lpstr>
      <vt:lpstr>Local (Standalone) Mode</vt:lpstr>
      <vt:lpstr>Pseudo-Distributed Mode</vt:lpstr>
      <vt:lpstr>Programming Language Support</vt:lpstr>
      <vt:lpstr>PowerPoint Presentation</vt:lpstr>
      <vt:lpstr>WordCount Map Class</vt:lpstr>
      <vt:lpstr>WordCount Reduce Class</vt:lpstr>
      <vt:lpstr>Reading</vt:lpstr>
      <vt:lpstr>Resources</vt:lpstr>
    </vt:vector>
  </TitlesOfParts>
  <Company>University of Tasmania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I</dc:title>
  <dc:creator>Saurabh Garg</dc:creator>
  <cp:lastModifiedBy>Saurabh Garg</cp:lastModifiedBy>
  <cp:revision>31</cp:revision>
  <dcterms:created xsi:type="dcterms:W3CDTF">2017-04-04T23:14:52Z</dcterms:created>
  <dcterms:modified xsi:type="dcterms:W3CDTF">2017-04-05T03:51:12Z</dcterms:modified>
</cp:coreProperties>
</file>