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379" r:id="rId3"/>
    <p:sldId id="257" r:id="rId4"/>
    <p:sldId id="258" r:id="rId5"/>
    <p:sldId id="378" r:id="rId6"/>
    <p:sldId id="301" r:id="rId7"/>
    <p:sldId id="371" r:id="rId8"/>
    <p:sldId id="372" r:id="rId9"/>
    <p:sldId id="373" r:id="rId10"/>
    <p:sldId id="374" r:id="rId11"/>
    <p:sldId id="375" r:id="rId12"/>
    <p:sldId id="370" r:id="rId13"/>
    <p:sldId id="259" r:id="rId14"/>
    <p:sldId id="377" r:id="rId15"/>
    <p:sldId id="37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1E82EE-CDA3-4E5F-A6DF-B4FB0ECEA2D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E3EF73F-8268-481C-A20F-8182EA68BFD6}">
      <dgm:prSet phldrT="[文本]"/>
      <dgm:spPr/>
      <dgm:t>
        <a:bodyPr/>
        <a:lstStyle/>
        <a:p>
          <a:r>
            <a:rPr lang="zh-CN" altLang="en-US" dirty="0"/>
            <a:t>机器学习</a:t>
          </a:r>
        </a:p>
      </dgm:t>
    </dgm:pt>
    <dgm:pt modelId="{3B1258BF-69D9-4721-B38C-E4F45E6817DD}" type="parTrans" cxnId="{55E73E17-F85D-4F0D-B884-EAE6CCCD21C0}">
      <dgm:prSet/>
      <dgm:spPr/>
      <dgm:t>
        <a:bodyPr/>
        <a:lstStyle/>
        <a:p>
          <a:endParaRPr lang="zh-CN" altLang="en-US"/>
        </a:p>
      </dgm:t>
    </dgm:pt>
    <dgm:pt modelId="{D75854D6-398D-433C-BD50-BAC3434DC97F}" type="sibTrans" cxnId="{55E73E17-F85D-4F0D-B884-EAE6CCCD21C0}">
      <dgm:prSet/>
      <dgm:spPr/>
      <dgm:t>
        <a:bodyPr/>
        <a:lstStyle/>
        <a:p>
          <a:endParaRPr lang="zh-CN" altLang="en-US"/>
        </a:p>
      </dgm:t>
    </dgm:pt>
    <dgm:pt modelId="{E2067639-A8D5-42C4-BCEB-D6118010F84C}">
      <dgm:prSet phldrT="[文本]"/>
      <dgm:spPr/>
      <dgm:t>
        <a:bodyPr/>
        <a:lstStyle/>
        <a:p>
          <a:r>
            <a:rPr lang="zh-CN" altLang="en-US" dirty="0">
              <a:solidFill>
                <a:srgbClr val="FFC000"/>
              </a:solidFill>
            </a:rPr>
            <a:t>监督学习</a:t>
          </a:r>
        </a:p>
      </dgm:t>
    </dgm:pt>
    <dgm:pt modelId="{F32C846F-6210-4BBC-BB65-85EC09BCD0D2}" type="parTrans" cxnId="{2D0C36D4-4DD5-4672-8C87-1A22A19EE707}">
      <dgm:prSet/>
      <dgm:spPr/>
      <dgm:t>
        <a:bodyPr/>
        <a:lstStyle/>
        <a:p>
          <a:endParaRPr lang="zh-CN" altLang="en-US"/>
        </a:p>
      </dgm:t>
    </dgm:pt>
    <dgm:pt modelId="{F88BA763-091E-46EC-88D7-BE244BF8C2B5}" type="sibTrans" cxnId="{2D0C36D4-4DD5-4672-8C87-1A22A19EE707}">
      <dgm:prSet/>
      <dgm:spPr/>
      <dgm:t>
        <a:bodyPr/>
        <a:lstStyle/>
        <a:p>
          <a:endParaRPr lang="zh-CN" altLang="en-US"/>
        </a:p>
      </dgm:t>
    </dgm:pt>
    <dgm:pt modelId="{6F8D7AA7-F2DE-4EA4-959B-C84F22A33F8F}">
      <dgm:prSet phldrT="[文本]"/>
      <dgm:spPr/>
      <dgm:t>
        <a:bodyPr/>
        <a:lstStyle/>
        <a:p>
          <a:r>
            <a:rPr lang="zh-CN" altLang="en-US" dirty="0"/>
            <a:t>强化学习</a:t>
          </a:r>
        </a:p>
      </dgm:t>
    </dgm:pt>
    <dgm:pt modelId="{5FCBDE6C-C795-4316-AD1E-4CA45C72BFC3}" type="parTrans" cxnId="{D6F4E973-3083-43D0-91AB-939A6479A227}">
      <dgm:prSet/>
      <dgm:spPr/>
      <dgm:t>
        <a:bodyPr/>
        <a:lstStyle/>
        <a:p>
          <a:endParaRPr lang="zh-CN" altLang="en-US"/>
        </a:p>
      </dgm:t>
    </dgm:pt>
    <dgm:pt modelId="{799AE9DB-BD74-4ED6-8E70-E458C2973EE3}" type="sibTrans" cxnId="{D6F4E973-3083-43D0-91AB-939A6479A227}">
      <dgm:prSet/>
      <dgm:spPr/>
      <dgm:t>
        <a:bodyPr/>
        <a:lstStyle/>
        <a:p>
          <a:endParaRPr lang="zh-CN" altLang="en-US"/>
        </a:p>
      </dgm:t>
    </dgm:pt>
    <dgm:pt modelId="{F0B42FA9-B04F-4659-8D8A-A49BE539D50A}">
      <dgm:prSet phldrT="[文本]"/>
      <dgm:spPr/>
      <dgm:t>
        <a:bodyPr/>
        <a:lstStyle/>
        <a:p>
          <a:r>
            <a:rPr lang="zh-CN" altLang="en-US" dirty="0"/>
            <a:t>半监督学习</a:t>
          </a:r>
        </a:p>
      </dgm:t>
    </dgm:pt>
    <dgm:pt modelId="{17EEEA3B-AE6E-4064-AD43-897EBDA6E4C8}" type="parTrans" cxnId="{9543639F-A96C-44BD-A404-29A4A112277C}">
      <dgm:prSet/>
      <dgm:spPr/>
      <dgm:t>
        <a:bodyPr/>
        <a:lstStyle/>
        <a:p>
          <a:endParaRPr lang="zh-CN" altLang="en-US"/>
        </a:p>
      </dgm:t>
    </dgm:pt>
    <dgm:pt modelId="{5871DBA9-8799-4C09-968E-8AA83C965D9B}" type="sibTrans" cxnId="{9543639F-A96C-44BD-A404-29A4A112277C}">
      <dgm:prSet/>
      <dgm:spPr/>
      <dgm:t>
        <a:bodyPr/>
        <a:lstStyle/>
        <a:p>
          <a:endParaRPr lang="zh-CN" altLang="en-US"/>
        </a:p>
      </dgm:t>
    </dgm:pt>
    <dgm:pt modelId="{C973F237-692C-4B6B-BBCC-33862AA5C3E5}">
      <dgm:prSet phldrT="[文本]"/>
      <dgm:spPr/>
      <dgm:t>
        <a:bodyPr/>
        <a:lstStyle/>
        <a:p>
          <a:r>
            <a:rPr lang="zh-CN" altLang="en-US" dirty="0">
              <a:solidFill>
                <a:srgbClr val="FFC000"/>
              </a:solidFill>
            </a:rPr>
            <a:t>非监督学习</a:t>
          </a:r>
        </a:p>
      </dgm:t>
    </dgm:pt>
    <dgm:pt modelId="{201381D4-E8C1-49D3-903C-1DB172B67266}" type="parTrans" cxnId="{D70A2345-18DE-4268-B50D-3BC1D1506A25}">
      <dgm:prSet/>
      <dgm:spPr/>
      <dgm:t>
        <a:bodyPr/>
        <a:lstStyle/>
        <a:p>
          <a:endParaRPr lang="zh-CN" altLang="en-US"/>
        </a:p>
      </dgm:t>
    </dgm:pt>
    <dgm:pt modelId="{2C16E9CF-A681-4462-B0D6-281E2CB05FE0}" type="sibTrans" cxnId="{D70A2345-18DE-4268-B50D-3BC1D1506A25}">
      <dgm:prSet/>
      <dgm:spPr/>
      <dgm:t>
        <a:bodyPr/>
        <a:lstStyle/>
        <a:p>
          <a:endParaRPr lang="zh-CN" altLang="en-US"/>
        </a:p>
      </dgm:t>
    </dgm:pt>
    <dgm:pt modelId="{E0C6A218-0F4B-41A5-AB2A-56946F9BC13E}">
      <dgm:prSet/>
      <dgm:spPr/>
      <dgm:t>
        <a:bodyPr/>
        <a:lstStyle/>
        <a:p>
          <a:r>
            <a:rPr lang="zh-CN" altLang="en-US" dirty="0"/>
            <a:t>分类</a:t>
          </a:r>
        </a:p>
      </dgm:t>
    </dgm:pt>
    <dgm:pt modelId="{5FD932A9-816A-4FA3-98E5-53E734457669}" type="parTrans" cxnId="{5B282EE7-0008-4966-B7E3-B87F584D92AC}">
      <dgm:prSet/>
      <dgm:spPr/>
      <dgm:t>
        <a:bodyPr/>
        <a:lstStyle/>
        <a:p>
          <a:endParaRPr lang="zh-CN" altLang="en-US"/>
        </a:p>
      </dgm:t>
    </dgm:pt>
    <dgm:pt modelId="{01736E08-87F3-4BAD-8D30-165024E585EA}" type="sibTrans" cxnId="{5B282EE7-0008-4966-B7E3-B87F584D92AC}">
      <dgm:prSet/>
      <dgm:spPr/>
      <dgm:t>
        <a:bodyPr/>
        <a:lstStyle/>
        <a:p>
          <a:endParaRPr lang="zh-CN" altLang="en-US"/>
        </a:p>
      </dgm:t>
    </dgm:pt>
    <dgm:pt modelId="{EA3ABFE2-7CB4-4E76-9E9B-521C3DC2A55E}">
      <dgm:prSet/>
      <dgm:spPr/>
      <dgm:t>
        <a:bodyPr/>
        <a:lstStyle/>
        <a:p>
          <a:r>
            <a:rPr lang="zh-CN" altLang="en-US" dirty="0"/>
            <a:t>聚类</a:t>
          </a:r>
        </a:p>
      </dgm:t>
    </dgm:pt>
    <dgm:pt modelId="{0812183E-844F-4B8E-A516-A2A90C7B56D4}" type="parTrans" cxnId="{9563F0DD-8205-4457-9B51-D56B3809BEBA}">
      <dgm:prSet/>
      <dgm:spPr/>
      <dgm:t>
        <a:bodyPr/>
        <a:lstStyle/>
        <a:p>
          <a:endParaRPr lang="zh-CN" altLang="en-US"/>
        </a:p>
      </dgm:t>
    </dgm:pt>
    <dgm:pt modelId="{AD77FF27-5910-45DD-9F1E-09D2A9CEE103}" type="sibTrans" cxnId="{9563F0DD-8205-4457-9B51-D56B3809BEBA}">
      <dgm:prSet/>
      <dgm:spPr/>
      <dgm:t>
        <a:bodyPr/>
        <a:lstStyle/>
        <a:p>
          <a:endParaRPr lang="zh-CN" altLang="en-US"/>
        </a:p>
      </dgm:t>
    </dgm:pt>
    <dgm:pt modelId="{33695ABE-401A-4ACB-8C48-DAE90724A3DC}">
      <dgm:prSet/>
      <dgm:spPr/>
      <dgm:t>
        <a:bodyPr/>
        <a:lstStyle/>
        <a:p>
          <a:r>
            <a:rPr lang="zh-CN" altLang="en-US" dirty="0"/>
            <a:t>回归</a:t>
          </a:r>
        </a:p>
      </dgm:t>
    </dgm:pt>
    <dgm:pt modelId="{2B3E6883-E719-4635-B0A6-A9B6D60EE74E}" type="parTrans" cxnId="{87A7787E-AD0E-4A1F-9CBA-B9D1D85BC5EB}">
      <dgm:prSet/>
      <dgm:spPr/>
      <dgm:t>
        <a:bodyPr/>
        <a:lstStyle/>
        <a:p>
          <a:endParaRPr lang="zh-CN" altLang="en-US"/>
        </a:p>
      </dgm:t>
    </dgm:pt>
    <dgm:pt modelId="{606AFDEE-104D-421F-8118-78720FC7F083}" type="sibTrans" cxnId="{87A7787E-AD0E-4A1F-9CBA-B9D1D85BC5EB}">
      <dgm:prSet/>
      <dgm:spPr/>
      <dgm:t>
        <a:bodyPr/>
        <a:lstStyle/>
        <a:p>
          <a:endParaRPr lang="zh-CN" altLang="en-US"/>
        </a:p>
      </dgm:t>
    </dgm:pt>
    <dgm:pt modelId="{DA7F23FA-495E-40D9-9C56-D8D21FF6FDBB}" type="pres">
      <dgm:prSet presAssocID="{131E82EE-CDA3-4E5F-A6DF-B4FB0ECEA2D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670DDAE-F6B2-4604-A567-46C87BC30C5F}" type="pres">
      <dgm:prSet presAssocID="{5E3EF73F-8268-481C-A20F-8182EA68BFD6}" presName="root1" presStyleCnt="0"/>
      <dgm:spPr/>
    </dgm:pt>
    <dgm:pt modelId="{B9A9A03F-C003-4FC6-BC81-2E35AB470F94}" type="pres">
      <dgm:prSet presAssocID="{5E3EF73F-8268-481C-A20F-8182EA68BFD6}" presName="LevelOneTextNode" presStyleLbl="node0" presStyleIdx="0" presStyleCnt="1">
        <dgm:presLayoutVars>
          <dgm:chPref val="3"/>
        </dgm:presLayoutVars>
      </dgm:prSet>
      <dgm:spPr/>
    </dgm:pt>
    <dgm:pt modelId="{5B603697-4892-454B-A2DE-5C2A06EF141C}" type="pres">
      <dgm:prSet presAssocID="{5E3EF73F-8268-481C-A20F-8182EA68BFD6}" presName="level2hierChild" presStyleCnt="0"/>
      <dgm:spPr/>
    </dgm:pt>
    <dgm:pt modelId="{F5F70FF6-4DA1-4C4F-B29C-A28B3336BCAA}" type="pres">
      <dgm:prSet presAssocID="{F32C846F-6210-4BBC-BB65-85EC09BCD0D2}" presName="conn2-1" presStyleLbl="parChTrans1D2" presStyleIdx="0" presStyleCnt="4"/>
      <dgm:spPr/>
    </dgm:pt>
    <dgm:pt modelId="{5A86B63C-89EE-4876-8E8E-5F4C58A382BF}" type="pres">
      <dgm:prSet presAssocID="{F32C846F-6210-4BBC-BB65-85EC09BCD0D2}" presName="connTx" presStyleLbl="parChTrans1D2" presStyleIdx="0" presStyleCnt="4"/>
      <dgm:spPr/>
    </dgm:pt>
    <dgm:pt modelId="{219B2B60-BF6E-46DC-BC04-0B06FC1984B2}" type="pres">
      <dgm:prSet presAssocID="{E2067639-A8D5-42C4-BCEB-D6118010F84C}" presName="root2" presStyleCnt="0"/>
      <dgm:spPr/>
    </dgm:pt>
    <dgm:pt modelId="{577DC85F-5BE0-487F-BC1F-DA2A14D855B4}" type="pres">
      <dgm:prSet presAssocID="{E2067639-A8D5-42C4-BCEB-D6118010F84C}" presName="LevelTwoTextNode" presStyleLbl="node2" presStyleIdx="0" presStyleCnt="4">
        <dgm:presLayoutVars>
          <dgm:chPref val="3"/>
        </dgm:presLayoutVars>
      </dgm:prSet>
      <dgm:spPr/>
    </dgm:pt>
    <dgm:pt modelId="{6DC8EDBE-2ADB-4339-8E7E-0AE1D0F93AE4}" type="pres">
      <dgm:prSet presAssocID="{E2067639-A8D5-42C4-BCEB-D6118010F84C}" presName="level3hierChild" presStyleCnt="0"/>
      <dgm:spPr/>
    </dgm:pt>
    <dgm:pt modelId="{ABA3D2A1-3591-4320-8C55-CB083F919BBD}" type="pres">
      <dgm:prSet presAssocID="{5FD932A9-816A-4FA3-98E5-53E734457669}" presName="conn2-1" presStyleLbl="parChTrans1D3" presStyleIdx="0" presStyleCnt="3"/>
      <dgm:spPr/>
    </dgm:pt>
    <dgm:pt modelId="{8FC91553-0839-437C-86FE-7EE8F2414F9A}" type="pres">
      <dgm:prSet presAssocID="{5FD932A9-816A-4FA3-98E5-53E734457669}" presName="connTx" presStyleLbl="parChTrans1D3" presStyleIdx="0" presStyleCnt="3"/>
      <dgm:spPr/>
    </dgm:pt>
    <dgm:pt modelId="{1A1704D8-63D9-4170-B91F-C51CE562EC37}" type="pres">
      <dgm:prSet presAssocID="{E0C6A218-0F4B-41A5-AB2A-56946F9BC13E}" presName="root2" presStyleCnt="0"/>
      <dgm:spPr/>
    </dgm:pt>
    <dgm:pt modelId="{2B1E4554-A931-4289-92F4-62323005E870}" type="pres">
      <dgm:prSet presAssocID="{E0C6A218-0F4B-41A5-AB2A-56946F9BC13E}" presName="LevelTwoTextNode" presStyleLbl="node3" presStyleIdx="0" presStyleCnt="3" custScaleX="60062" custScaleY="60382">
        <dgm:presLayoutVars>
          <dgm:chPref val="3"/>
        </dgm:presLayoutVars>
      </dgm:prSet>
      <dgm:spPr/>
    </dgm:pt>
    <dgm:pt modelId="{24C15D7F-2022-4EFD-8D35-9BDA4DB65678}" type="pres">
      <dgm:prSet presAssocID="{E0C6A218-0F4B-41A5-AB2A-56946F9BC13E}" presName="level3hierChild" presStyleCnt="0"/>
      <dgm:spPr/>
    </dgm:pt>
    <dgm:pt modelId="{D869465D-A685-40F3-8F64-122FB48F3306}" type="pres">
      <dgm:prSet presAssocID="{2B3E6883-E719-4635-B0A6-A9B6D60EE74E}" presName="conn2-1" presStyleLbl="parChTrans1D3" presStyleIdx="1" presStyleCnt="3"/>
      <dgm:spPr/>
    </dgm:pt>
    <dgm:pt modelId="{8D41205E-3D22-48CA-8EF8-B4F9A15E6C24}" type="pres">
      <dgm:prSet presAssocID="{2B3E6883-E719-4635-B0A6-A9B6D60EE74E}" presName="connTx" presStyleLbl="parChTrans1D3" presStyleIdx="1" presStyleCnt="3"/>
      <dgm:spPr/>
    </dgm:pt>
    <dgm:pt modelId="{91B28F92-F1CF-42D5-BF79-B7A8BE9FCBD7}" type="pres">
      <dgm:prSet presAssocID="{33695ABE-401A-4ACB-8C48-DAE90724A3DC}" presName="root2" presStyleCnt="0"/>
      <dgm:spPr/>
    </dgm:pt>
    <dgm:pt modelId="{304FC407-B3DD-4206-8866-F97C5B125D28}" type="pres">
      <dgm:prSet presAssocID="{33695ABE-401A-4ACB-8C48-DAE90724A3DC}" presName="LevelTwoTextNode" presStyleLbl="node3" presStyleIdx="1" presStyleCnt="3" custScaleX="60062" custScaleY="60382">
        <dgm:presLayoutVars>
          <dgm:chPref val="3"/>
        </dgm:presLayoutVars>
      </dgm:prSet>
      <dgm:spPr/>
    </dgm:pt>
    <dgm:pt modelId="{2040693C-CF26-4AF7-9DB0-AEC2F07891EE}" type="pres">
      <dgm:prSet presAssocID="{33695ABE-401A-4ACB-8C48-DAE90724A3DC}" presName="level3hierChild" presStyleCnt="0"/>
      <dgm:spPr/>
    </dgm:pt>
    <dgm:pt modelId="{26920E59-C2D2-4637-B241-06804896F6F0}" type="pres">
      <dgm:prSet presAssocID="{17EEEA3B-AE6E-4064-AD43-897EBDA6E4C8}" presName="conn2-1" presStyleLbl="parChTrans1D2" presStyleIdx="1" presStyleCnt="4"/>
      <dgm:spPr/>
    </dgm:pt>
    <dgm:pt modelId="{E6B9C074-8F45-4F37-B62D-B175A609ADCF}" type="pres">
      <dgm:prSet presAssocID="{17EEEA3B-AE6E-4064-AD43-897EBDA6E4C8}" presName="connTx" presStyleLbl="parChTrans1D2" presStyleIdx="1" presStyleCnt="4"/>
      <dgm:spPr/>
    </dgm:pt>
    <dgm:pt modelId="{32A69CC3-E141-4F0E-A5A6-6C0CD4EF8446}" type="pres">
      <dgm:prSet presAssocID="{F0B42FA9-B04F-4659-8D8A-A49BE539D50A}" presName="root2" presStyleCnt="0"/>
      <dgm:spPr/>
    </dgm:pt>
    <dgm:pt modelId="{34DD7A92-2D3A-4DF0-B061-9368BA6B8860}" type="pres">
      <dgm:prSet presAssocID="{F0B42FA9-B04F-4659-8D8A-A49BE539D50A}" presName="LevelTwoTextNode" presStyleLbl="node2" presStyleIdx="1" presStyleCnt="4">
        <dgm:presLayoutVars>
          <dgm:chPref val="3"/>
        </dgm:presLayoutVars>
      </dgm:prSet>
      <dgm:spPr/>
    </dgm:pt>
    <dgm:pt modelId="{8AD833BE-6453-4E20-85D2-1753370895F3}" type="pres">
      <dgm:prSet presAssocID="{F0B42FA9-B04F-4659-8D8A-A49BE539D50A}" presName="level3hierChild" presStyleCnt="0"/>
      <dgm:spPr/>
    </dgm:pt>
    <dgm:pt modelId="{9FB34BB6-024F-4ED3-8C29-3A73834B0CA2}" type="pres">
      <dgm:prSet presAssocID="{201381D4-E8C1-49D3-903C-1DB172B67266}" presName="conn2-1" presStyleLbl="parChTrans1D2" presStyleIdx="2" presStyleCnt="4"/>
      <dgm:spPr/>
    </dgm:pt>
    <dgm:pt modelId="{41140CE5-22DD-40B4-B3ED-CC6D88B5663F}" type="pres">
      <dgm:prSet presAssocID="{201381D4-E8C1-49D3-903C-1DB172B67266}" presName="connTx" presStyleLbl="parChTrans1D2" presStyleIdx="2" presStyleCnt="4"/>
      <dgm:spPr/>
    </dgm:pt>
    <dgm:pt modelId="{07F27F0B-DED2-4646-8086-A451662FDAAC}" type="pres">
      <dgm:prSet presAssocID="{C973F237-692C-4B6B-BBCC-33862AA5C3E5}" presName="root2" presStyleCnt="0"/>
      <dgm:spPr/>
    </dgm:pt>
    <dgm:pt modelId="{94A3C293-100C-4E9C-9E68-ECD715E6694C}" type="pres">
      <dgm:prSet presAssocID="{C973F237-692C-4B6B-BBCC-33862AA5C3E5}" presName="LevelTwoTextNode" presStyleLbl="node2" presStyleIdx="2" presStyleCnt="4">
        <dgm:presLayoutVars>
          <dgm:chPref val="3"/>
        </dgm:presLayoutVars>
      </dgm:prSet>
      <dgm:spPr/>
    </dgm:pt>
    <dgm:pt modelId="{BC7FD85D-47A4-4301-AA61-B72CE0A7100F}" type="pres">
      <dgm:prSet presAssocID="{C973F237-692C-4B6B-BBCC-33862AA5C3E5}" presName="level3hierChild" presStyleCnt="0"/>
      <dgm:spPr/>
    </dgm:pt>
    <dgm:pt modelId="{3F846A32-08D2-4E70-9A5F-F24D7277F846}" type="pres">
      <dgm:prSet presAssocID="{0812183E-844F-4B8E-A516-A2A90C7B56D4}" presName="conn2-1" presStyleLbl="parChTrans1D3" presStyleIdx="2" presStyleCnt="3"/>
      <dgm:spPr/>
    </dgm:pt>
    <dgm:pt modelId="{095A35BA-B028-4F70-89D1-9532C1E48608}" type="pres">
      <dgm:prSet presAssocID="{0812183E-844F-4B8E-A516-A2A90C7B56D4}" presName="connTx" presStyleLbl="parChTrans1D3" presStyleIdx="2" presStyleCnt="3"/>
      <dgm:spPr/>
    </dgm:pt>
    <dgm:pt modelId="{4A802EB4-BE5C-4FF4-BE5E-A7BD0FDE88D5}" type="pres">
      <dgm:prSet presAssocID="{EA3ABFE2-7CB4-4E76-9E9B-521C3DC2A55E}" presName="root2" presStyleCnt="0"/>
      <dgm:spPr/>
    </dgm:pt>
    <dgm:pt modelId="{B4DF1405-B103-4C37-A41D-4D078D4DAD14}" type="pres">
      <dgm:prSet presAssocID="{EA3ABFE2-7CB4-4E76-9E9B-521C3DC2A55E}" presName="LevelTwoTextNode" presStyleLbl="node3" presStyleIdx="2" presStyleCnt="3" custScaleX="64247" custScaleY="66903">
        <dgm:presLayoutVars>
          <dgm:chPref val="3"/>
        </dgm:presLayoutVars>
      </dgm:prSet>
      <dgm:spPr/>
    </dgm:pt>
    <dgm:pt modelId="{12A76B1D-1156-4CBE-8810-4DE512B0E905}" type="pres">
      <dgm:prSet presAssocID="{EA3ABFE2-7CB4-4E76-9E9B-521C3DC2A55E}" presName="level3hierChild" presStyleCnt="0"/>
      <dgm:spPr/>
    </dgm:pt>
    <dgm:pt modelId="{EF1B918C-42D6-48E2-9369-0706A7C53E56}" type="pres">
      <dgm:prSet presAssocID="{5FCBDE6C-C795-4316-AD1E-4CA45C72BFC3}" presName="conn2-1" presStyleLbl="parChTrans1D2" presStyleIdx="3" presStyleCnt="4"/>
      <dgm:spPr/>
    </dgm:pt>
    <dgm:pt modelId="{7D84F5C1-1A85-4D67-9C78-51CD5E2A32BF}" type="pres">
      <dgm:prSet presAssocID="{5FCBDE6C-C795-4316-AD1E-4CA45C72BFC3}" presName="connTx" presStyleLbl="parChTrans1D2" presStyleIdx="3" presStyleCnt="4"/>
      <dgm:spPr/>
    </dgm:pt>
    <dgm:pt modelId="{1137E597-921E-4EE7-AF6A-A22B1541D072}" type="pres">
      <dgm:prSet presAssocID="{6F8D7AA7-F2DE-4EA4-959B-C84F22A33F8F}" presName="root2" presStyleCnt="0"/>
      <dgm:spPr/>
    </dgm:pt>
    <dgm:pt modelId="{1882DC08-17A8-40B0-B19E-7B5C1CB66B2B}" type="pres">
      <dgm:prSet presAssocID="{6F8D7AA7-F2DE-4EA4-959B-C84F22A33F8F}" presName="LevelTwoTextNode" presStyleLbl="node2" presStyleIdx="3" presStyleCnt="4">
        <dgm:presLayoutVars>
          <dgm:chPref val="3"/>
        </dgm:presLayoutVars>
      </dgm:prSet>
      <dgm:spPr/>
    </dgm:pt>
    <dgm:pt modelId="{68DFA494-079E-46BB-AD9E-D3DFF62389D0}" type="pres">
      <dgm:prSet presAssocID="{6F8D7AA7-F2DE-4EA4-959B-C84F22A33F8F}" presName="level3hierChild" presStyleCnt="0"/>
      <dgm:spPr/>
    </dgm:pt>
  </dgm:ptLst>
  <dgm:cxnLst>
    <dgm:cxn modelId="{4C294104-9D51-4FA7-BC8D-F7A74FC514DD}" type="presOf" srcId="{17EEEA3B-AE6E-4064-AD43-897EBDA6E4C8}" destId="{26920E59-C2D2-4637-B241-06804896F6F0}" srcOrd="0" destOrd="0" presId="urn:microsoft.com/office/officeart/2005/8/layout/hierarchy2"/>
    <dgm:cxn modelId="{BF84D704-AEB4-48C8-AB9A-2975CA55BDFF}" type="presOf" srcId="{0812183E-844F-4B8E-A516-A2A90C7B56D4}" destId="{095A35BA-B028-4F70-89D1-9532C1E48608}" srcOrd="1" destOrd="0" presId="urn:microsoft.com/office/officeart/2005/8/layout/hierarchy2"/>
    <dgm:cxn modelId="{D8928113-CC6F-4282-AB41-2BE549D3FEB1}" type="presOf" srcId="{E0C6A218-0F4B-41A5-AB2A-56946F9BC13E}" destId="{2B1E4554-A931-4289-92F4-62323005E870}" srcOrd="0" destOrd="0" presId="urn:microsoft.com/office/officeart/2005/8/layout/hierarchy2"/>
    <dgm:cxn modelId="{55E73E17-F85D-4F0D-B884-EAE6CCCD21C0}" srcId="{131E82EE-CDA3-4E5F-A6DF-B4FB0ECEA2DE}" destId="{5E3EF73F-8268-481C-A20F-8182EA68BFD6}" srcOrd="0" destOrd="0" parTransId="{3B1258BF-69D9-4721-B38C-E4F45E6817DD}" sibTransId="{D75854D6-398D-433C-BD50-BAC3434DC97F}"/>
    <dgm:cxn modelId="{41EAB01A-BEFE-4EEF-9029-3C39A90F8570}" type="presOf" srcId="{EA3ABFE2-7CB4-4E76-9E9B-521C3DC2A55E}" destId="{B4DF1405-B103-4C37-A41D-4D078D4DAD14}" srcOrd="0" destOrd="0" presId="urn:microsoft.com/office/officeart/2005/8/layout/hierarchy2"/>
    <dgm:cxn modelId="{D4D52026-A28E-4221-833A-9053AFC32DCF}" type="presOf" srcId="{E2067639-A8D5-42C4-BCEB-D6118010F84C}" destId="{577DC85F-5BE0-487F-BC1F-DA2A14D855B4}" srcOrd="0" destOrd="0" presId="urn:microsoft.com/office/officeart/2005/8/layout/hierarchy2"/>
    <dgm:cxn modelId="{DAF06A2C-3720-443C-A55F-52258883A884}" type="presOf" srcId="{F32C846F-6210-4BBC-BB65-85EC09BCD0D2}" destId="{5A86B63C-89EE-4876-8E8E-5F4C58A382BF}" srcOrd="1" destOrd="0" presId="urn:microsoft.com/office/officeart/2005/8/layout/hierarchy2"/>
    <dgm:cxn modelId="{3E50D02D-9087-4EBE-862F-49A6CE792A04}" type="presOf" srcId="{33695ABE-401A-4ACB-8C48-DAE90724A3DC}" destId="{304FC407-B3DD-4206-8866-F97C5B125D28}" srcOrd="0" destOrd="0" presId="urn:microsoft.com/office/officeart/2005/8/layout/hierarchy2"/>
    <dgm:cxn modelId="{27E3BF3E-E165-412C-B430-891AD260C1B0}" type="presOf" srcId="{5E3EF73F-8268-481C-A20F-8182EA68BFD6}" destId="{B9A9A03F-C003-4FC6-BC81-2E35AB470F94}" srcOrd="0" destOrd="0" presId="urn:microsoft.com/office/officeart/2005/8/layout/hierarchy2"/>
    <dgm:cxn modelId="{D70A2345-18DE-4268-B50D-3BC1D1506A25}" srcId="{5E3EF73F-8268-481C-A20F-8182EA68BFD6}" destId="{C973F237-692C-4B6B-BBCC-33862AA5C3E5}" srcOrd="2" destOrd="0" parTransId="{201381D4-E8C1-49D3-903C-1DB172B67266}" sibTransId="{2C16E9CF-A681-4462-B0D6-281E2CB05FE0}"/>
    <dgm:cxn modelId="{ECF87A46-5754-463D-ABF3-B5290AF14AD0}" type="presOf" srcId="{2B3E6883-E719-4635-B0A6-A9B6D60EE74E}" destId="{D869465D-A685-40F3-8F64-122FB48F3306}" srcOrd="0" destOrd="0" presId="urn:microsoft.com/office/officeart/2005/8/layout/hierarchy2"/>
    <dgm:cxn modelId="{05D7FA46-6D1F-498B-ADF6-AF540EF8BE7A}" type="presOf" srcId="{6F8D7AA7-F2DE-4EA4-959B-C84F22A33F8F}" destId="{1882DC08-17A8-40B0-B19E-7B5C1CB66B2B}" srcOrd="0" destOrd="0" presId="urn:microsoft.com/office/officeart/2005/8/layout/hierarchy2"/>
    <dgm:cxn modelId="{E8C10A4C-D344-4942-BD85-E5DEB98A1D0B}" type="presOf" srcId="{5FD932A9-816A-4FA3-98E5-53E734457669}" destId="{8FC91553-0839-437C-86FE-7EE8F2414F9A}" srcOrd="1" destOrd="0" presId="urn:microsoft.com/office/officeart/2005/8/layout/hierarchy2"/>
    <dgm:cxn modelId="{ED4F9D51-6436-4B59-BBE5-7D19473A05A5}" type="presOf" srcId="{5FD932A9-816A-4FA3-98E5-53E734457669}" destId="{ABA3D2A1-3591-4320-8C55-CB083F919BBD}" srcOrd="0" destOrd="0" presId="urn:microsoft.com/office/officeart/2005/8/layout/hierarchy2"/>
    <dgm:cxn modelId="{D6F4E973-3083-43D0-91AB-939A6479A227}" srcId="{5E3EF73F-8268-481C-A20F-8182EA68BFD6}" destId="{6F8D7AA7-F2DE-4EA4-959B-C84F22A33F8F}" srcOrd="3" destOrd="0" parTransId="{5FCBDE6C-C795-4316-AD1E-4CA45C72BFC3}" sibTransId="{799AE9DB-BD74-4ED6-8E70-E458C2973EE3}"/>
    <dgm:cxn modelId="{DF6BBC58-9179-4EF9-8D10-84423EC2B351}" type="presOf" srcId="{131E82EE-CDA3-4E5F-A6DF-B4FB0ECEA2DE}" destId="{DA7F23FA-495E-40D9-9C56-D8D21FF6FDBB}" srcOrd="0" destOrd="0" presId="urn:microsoft.com/office/officeart/2005/8/layout/hierarchy2"/>
    <dgm:cxn modelId="{87A7787E-AD0E-4A1F-9CBA-B9D1D85BC5EB}" srcId="{E2067639-A8D5-42C4-BCEB-D6118010F84C}" destId="{33695ABE-401A-4ACB-8C48-DAE90724A3DC}" srcOrd="1" destOrd="0" parTransId="{2B3E6883-E719-4635-B0A6-A9B6D60EE74E}" sibTransId="{606AFDEE-104D-421F-8118-78720FC7F083}"/>
    <dgm:cxn modelId="{0946037F-A4D6-4EB3-BEF2-82656EE91D4F}" type="presOf" srcId="{17EEEA3B-AE6E-4064-AD43-897EBDA6E4C8}" destId="{E6B9C074-8F45-4F37-B62D-B175A609ADCF}" srcOrd="1" destOrd="0" presId="urn:microsoft.com/office/officeart/2005/8/layout/hierarchy2"/>
    <dgm:cxn modelId="{FFDE1C88-3AA6-4038-84E3-9AECDD0C2859}" type="presOf" srcId="{C973F237-692C-4B6B-BBCC-33862AA5C3E5}" destId="{94A3C293-100C-4E9C-9E68-ECD715E6694C}" srcOrd="0" destOrd="0" presId="urn:microsoft.com/office/officeart/2005/8/layout/hierarchy2"/>
    <dgm:cxn modelId="{270B758F-C6B9-4229-B36F-F043FF46257E}" type="presOf" srcId="{F32C846F-6210-4BBC-BB65-85EC09BCD0D2}" destId="{F5F70FF6-4DA1-4C4F-B29C-A28B3336BCAA}" srcOrd="0" destOrd="0" presId="urn:microsoft.com/office/officeart/2005/8/layout/hierarchy2"/>
    <dgm:cxn modelId="{CD05BC98-264C-472E-A44D-A6479AF88831}" type="presOf" srcId="{201381D4-E8C1-49D3-903C-1DB172B67266}" destId="{9FB34BB6-024F-4ED3-8C29-3A73834B0CA2}" srcOrd="0" destOrd="0" presId="urn:microsoft.com/office/officeart/2005/8/layout/hierarchy2"/>
    <dgm:cxn modelId="{9543639F-A96C-44BD-A404-29A4A112277C}" srcId="{5E3EF73F-8268-481C-A20F-8182EA68BFD6}" destId="{F0B42FA9-B04F-4659-8D8A-A49BE539D50A}" srcOrd="1" destOrd="0" parTransId="{17EEEA3B-AE6E-4064-AD43-897EBDA6E4C8}" sibTransId="{5871DBA9-8799-4C09-968E-8AA83C965D9B}"/>
    <dgm:cxn modelId="{4E9796A8-8951-46AD-A5C9-FCBA4D2828CB}" type="presOf" srcId="{2B3E6883-E719-4635-B0A6-A9B6D60EE74E}" destId="{8D41205E-3D22-48CA-8EF8-B4F9A15E6C24}" srcOrd="1" destOrd="0" presId="urn:microsoft.com/office/officeart/2005/8/layout/hierarchy2"/>
    <dgm:cxn modelId="{6174D5BD-AF08-46B2-9038-5C2390BBB346}" type="presOf" srcId="{5FCBDE6C-C795-4316-AD1E-4CA45C72BFC3}" destId="{7D84F5C1-1A85-4D67-9C78-51CD5E2A32BF}" srcOrd="1" destOrd="0" presId="urn:microsoft.com/office/officeart/2005/8/layout/hierarchy2"/>
    <dgm:cxn modelId="{E869C3BE-517D-46CF-AAFB-5DE91F9C1181}" type="presOf" srcId="{5FCBDE6C-C795-4316-AD1E-4CA45C72BFC3}" destId="{EF1B918C-42D6-48E2-9369-0706A7C53E56}" srcOrd="0" destOrd="0" presId="urn:microsoft.com/office/officeart/2005/8/layout/hierarchy2"/>
    <dgm:cxn modelId="{2D0C36D4-4DD5-4672-8C87-1A22A19EE707}" srcId="{5E3EF73F-8268-481C-A20F-8182EA68BFD6}" destId="{E2067639-A8D5-42C4-BCEB-D6118010F84C}" srcOrd="0" destOrd="0" parTransId="{F32C846F-6210-4BBC-BB65-85EC09BCD0D2}" sibTransId="{F88BA763-091E-46EC-88D7-BE244BF8C2B5}"/>
    <dgm:cxn modelId="{9563F0DD-8205-4457-9B51-D56B3809BEBA}" srcId="{C973F237-692C-4B6B-BBCC-33862AA5C3E5}" destId="{EA3ABFE2-7CB4-4E76-9E9B-521C3DC2A55E}" srcOrd="0" destOrd="0" parTransId="{0812183E-844F-4B8E-A516-A2A90C7B56D4}" sibTransId="{AD77FF27-5910-45DD-9F1E-09D2A9CEE103}"/>
    <dgm:cxn modelId="{10F65EE4-2573-42E4-A148-7B7ED7682B00}" type="presOf" srcId="{201381D4-E8C1-49D3-903C-1DB172B67266}" destId="{41140CE5-22DD-40B4-B3ED-CC6D88B5663F}" srcOrd="1" destOrd="0" presId="urn:microsoft.com/office/officeart/2005/8/layout/hierarchy2"/>
    <dgm:cxn modelId="{5B282EE7-0008-4966-B7E3-B87F584D92AC}" srcId="{E2067639-A8D5-42C4-BCEB-D6118010F84C}" destId="{E0C6A218-0F4B-41A5-AB2A-56946F9BC13E}" srcOrd="0" destOrd="0" parTransId="{5FD932A9-816A-4FA3-98E5-53E734457669}" sibTransId="{01736E08-87F3-4BAD-8D30-165024E585EA}"/>
    <dgm:cxn modelId="{392A1EF1-8BCA-4CDB-AE19-AE3248AAC707}" type="presOf" srcId="{0812183E-844F-4B8E-A516-A2A90C7B56D4}" destId="{3F846A32-08D2-4E70-9A5F-F24D7277F846}" srcOrd="0" destOrd="0" presId="urn:microsoft.com/office/officeart/2005/8/layout/hierarchy2"/>
    <dgm:cxn modelId="{D2D476F9-10BF-4F31-841D-3F5CA737D5B2}" type="presOf" srcId="{F0B42FA9-B04F-4659-8D8A-A49BE539D50A}" destId="{34DD7A92-2D3A-4DF0-B061-9368BA6B8860}" srcOrd="0" destOrd="0" presId="urn:microsoft.com/office/officeart/2005/8/layout/hierarchy2"/>
    <dgm:cxn modelId="{46F1091E-A82E-49A4-B4FE-788FDAB95FBB}" type="presParOf" srcId="{DA7F23FA-495E-40D9-9C56-D8D21FF6FDBB}" destId="{8670DDAE-F6B2-4604-A567-46C87BC30C5F}" srcOrd="0" destOrd="0" presId="urn:microsoft.com/office/officeart/2005/8/layout/hierarchy2"/>
    <dgm:cxn modelId="{55379A26-B43C-4BE9-8881-E0058A739617}" type="presParOf" srcId="{8670DDAE-F6B2-4604-A567-46C87BC30C5F}" destId="{B9A9A03F-C003-4FC6-BC81-2E35AB470F94}" srcOrd="0" destOrd="0" presId="urn:microsoft.com/office/officeart/2005/8/layout/hierarchy2"/>
    <dgm:cxn modelId="{8676E5FF-F0DE-4EC9-83BE-2F98CF469CFA}" type="presParOf" srcId="{8670DDAE-F6B2-4604-A567-46C87BC30C5F}" destId="{5B603697-4892-454B-A2DE-5C2A06EF141C}" srcOrd="1" destOrd="0" presId="urn:microsoft.com/office/officeart/2005/8/layout/hierarchy2"/>
    <dgm:cxn modelId="{5CFAFFA6-6D69-47B0-9ABF-7CB3D19AF974}" type="presParOf" srcId="{5B603697-4892-454B-A2DE-5C2A06EF141C}" destId="{F5F70FF6-4DA1-4C4F-B29C-A28B3336BCAA}" srcOrd="0" destOrd="0" presId="urn:microsoft.com/office/officeart/2005/8/layout/hierarchy2"/>
    <dgm:cxn modelId="{9066403E-DC2B-4DF4-82AB-07112F7C7627}" type="presParOf" srcId="{F5F70FF6-4DA1-4C4F-B29C-A28B3336BCAA}" destId="{5A86B63C-89EE-4876-8E8E-5F4C58A382BF}" srcOrd="0" destOrd="0" presId="urn:microsoft.com/office/officeart/2005/8/layout/hierarchy2"/>
    <dgm:cxn modelId="{741CF8E8-BED7-4960-B638-8CD70D3AC4F7}" type="presParOf" srcId="{5B603697-4892-454B-A2DE-5C2A06EF141C}" destId="{219B2B60-BF6E-46DC-BC04-0B06FC1984B2}" srcOrd="1" destOrd="0" presId="urn:microsoft.com/office/officeart/2005/8/layout/hierarchy2"/>
    <dgm:cxn modelId="{34CAF5A0-C5E8-40FC-9CE5-25B77431107D}" type="presParOf" srcId="{219B2B60-BF6E-46DC-BC04-0B06FC1984B2}" destId="{577DC85F-5BE0-487F-BC1F-DA2A14D855B4}" srcOrd="0" destOrd="0" presId="urn:microsoft.com/office/officeart/2005/8/layout/hierarchy2"/>
    <dgm:cxn modelId="{04DA2F4E-BD2D-4D1F-A7A5-10BF6CA344F4}" type="presParOf" srcId="{219B2B60-BF6E-46DC-BC04-0B06FC1984B2}" destId="{6DC8EDBE-2ADB-4339-8E7E-0AE1D0F93AE4}" srcOrd="1" destOrd="0" presId="urn:microsoft.com/office/officeart/2005/8/layout/hierarchy2"/>
    <dgm:cxn modelId="{45EB8899-0B21-4865-9EC1-46B1BBB03CF4}" type="presParOf" srcId="{6DC8EDBE-2ADB-4339-8E7E-0AE1D0F93AE4}" destId="{ABA3D2A1-3591-4320-8C55-CB083F919BBD}" srcOrd="0" destOrd="0" presId="urn:microsoft.com/office/officeart/2005/8/layout/hierarchy2"/>
    <dgm:cxn modelId="{DD76E3E0-5CA6-49DA-9F0B-9EB36FA5C7A2}" type="presParOf" srcId="{ABA3D2A1-3591-4320-8C55-CB083F919BBD}" destId="{8FC91553-0839-437C-86FE-7EE8F2414F9A}" srcOrd="0" destOrd="0" presId="urn:microsoft.com/office/officeart/2005/8/layout/hierarchy2"/>
    <dgm:cxn modelId="{BBFF1F74-E001-42C2-AEE5-41EA4D0F9BA1}" type="presParOf" srcId="{6DC8EDBE-2ADB-4339-8E7E-0AE1D0F93AE4}" destId="{1A1704D8-63D9-4170-B91F-C51CE562EC37}" srcOrd="1" destOrd="0" presId="urn:microsoft.com/office/officeart/2005/8/layout/hierarchy2"/>
    <dgm:cxn modelId="{020454CF-4D4A-430B-B667-18B874051A0B}" type="presParOf" srcId="{1A1704D8-63D9-4170-B91F-C51CE562EC37}" destId="{2B1E4554-A931-4289-92F4-62323005E870}" srcOrd="0" destOrd="0" presId="urn:microsoft.com/office/officeart/2005/8/layout/hierarchy2"/>
    <dgm:cxn modelId="{A37B3A7D-D933-428D-93AB-F947629138CD}" type="presParOf" srcId="{1A1704D8-63D9-4170-B91F-C51CE562EC37}" destId="{24C15D7F-2022-4EFD-8D35-9BDA4DB65678}" srcOrd="1" destOrd="0" presId="urn:microsoft.com/office/officeart/2005/8/layout/hierarchy2"/>
    <dgm:cxn modelId="{D3FFBB52-1F43-4EF5-860C-1B085F3EC2A9}" type="presParOf" srcId="{6DC8EDBE-2ADB-4339-8E7E-0AE1D0F93AE4}" destId="{D869465D-A685-40F3-8F64-122FB48F3306}" srcOrd="2" destOrd="0" presId="urn:microsoft.com/office/officeart/2005/8/layout/hierarchy2"/>
    <dgm:cxn modelId="{1CF52E3C-3E9B-4064-98DE-9529C75F3E67}" type="presParOf" srcId="{D869465D-A685-40F3-8F64-122FB48F3306}" destId="{8D41205E-3D22-48CA-8EF8-B4F9A15E6C24}" srcOrd="0" destOrd="0" presId="urn:microsoft.com/office/officeart/2005/8/layout/hierarchy2"/>
    <dgm:cxn modelId="{8C8AC10C-C85A-4A09-AB95-B9D182A64A3A}" type="presParOf" srcId="{6DC8EDBE-2ADB-4339-8E7E-0AE1D0F93AE4}" destId="{91B28F92-F1CF-42D5-BF79-B7A8BE9FCBD7}" srcOrd="3" destOrd="0" presId="urn:microsoft.com/office/officeart/2005/8/layout/hierarchy2"/>
    <dgm:cxn modelId="{05178405-D41C-4087-9660-9F4AB181413B}" type="presParOf" srcId="{91B28F92-F1CF-42D5-BF79-B7A8BE9FCBD7}" destId="{304FC407-B3DD-4206-8866-F97C5B125D28}" srcOrd="0" destOrd="0" presId="urn:microsoft.com/office/officeart/2005/8/layout/hierarchy2"/>
    <dgm:cxn modelId="{0C2AE6FE-76D7-401D-ADB3-0288AD79F986}" type="presParOf" srcId="{91B28F92-F1CF-42D5-BF79-B7A8BE9FCBD7}" destId="{2040693C-CF26-4AF7-9DB0-AEC2F07891EE}" srcOrd="1" destOrd="0" presId="urn:microsoft.com/office/officeart/2005/8/layout/hierarchy2"/>
    <dgm:cxn modelId="{5B59C17B-0D3A-4509-BA38-E8A97E0E6644}" type="presParOf" srcId="{5B603697-4892-454B-A2DE-5C2A06EF141C}" destId="{26920E59-C2D2-4637-B241-06804896F6F0}" srcOrd="2" destOrd="0" presId="urn:microsoft.com/office/officeart/2005/8/layout/hierarchy2"/>
    <dgm:cxn modelId="{73B61ECA-CC68-47D3-8463-F64216B53414}" type="presParOf" srcId="{26920E59-C2D2-4637-B241-06804896F6F0}" destId="{E6B9C074-8F45-4F37-B62D-B175A609ADCF}" srcOrd="0" destOrd="0" presId="urn:microsoft.com/office/officeart/2005/8/layout/hierarchy2"/>
    <dgm:cxn modelId="{BF1EB865-6323-4664-9BB8-04856B907FAF}" type="presParOf" srcId="{5B603697-4892-454B-A2DE-5C2A06EF141C}" destId="{32A69CC3-E141-4F0E-A5A6-6C0CD4EF8446}" srcOrd="3" destOrd="0" presId="urn:microsoft.com/office/officeart/2005/8/layout/hierarchy2"/>
    <dgm:cxn modelId="{F68CFE30-D889-4149-A4C5-7A6E417191F5}" type="presParOf" srcId="{32A69CC3-E141-4F0E-A5A6-6C0CD4EF8446}" destId="{34DD7A92-2D3A-4DF0-B061-9368BA6B8860}" srcOrd="0" destOrd="0" presId="urn:microsoft.com/office/officeart/2005/8/layout/hierarchy2"/>
    <dgm:cxn modelId="{0608F206-19C1-45A2-AC28-DD1A81590C3A}" type="presParOf" srcId="{32A69CC3-E141-4F0E-A5A6-6C0CD4EF8446}" destId="{8AD833BE-6453-4E20-85D2-1753370895F3}" srcOrd="1" destOrd="0" presId="urn:microsoft.com/office/officeart/2005/8/layout/hierarchy2"/>
    <dgm:cxn modelId="{76381BC3-B212-4E36-B2AE-21095EC2494E}" type="presParOf" srcId="{5B603697-4892-454B-A2DE-5C2A06EF141C}" destId="{9FB34BB6-024F-4ED3-8C29-3A73834B0CA2}" srcOrd="4" destOrd="0" presId="urn:microsoft.com/office/officeart/2005/8/layout/hierarchy2"/>
    <dgm:cxn modelId="{6FCDB672-4061-4EFA-9093-BC886359F432}" type="presParOf" srcId="{9FB34BB6-024F-4ED3-8C29-3A73834B0CA2}" destId="{41140CE5-22DD-40B4-B3ED-CC6D88B5663F}" srcOrd="0" destOrd="0" presId="urn:microsoft.com/office/officeart/2005/8/layout/hierarchy2"/>
    <dgm:cxn modelId="{E4037EDE-E008-42EE-9D44-672495E3F6EA}" type="presParOf" srcId="{5B603697-4892-454B-A2DE-5C2A06EF141C}" destId="{07F27F0B-DED2-4646-8086-A451662FDAAC}" srcOrd="5" destOrd="0" presId="urn:microsoft.com/office/officeart/2005/8/layout/hierarchy2"/>
    <dgm:cxn modelId="{F45DC431-F532-480F-AF70-96FBCDD2445D}" type="presParOf" srcId="{07F27F0B-DED2-4646-8086-A451662FDAAC}" destId="{94A3C293-100C-4E9C-9E68-ECD715E6694C}" srcOrd="0" destOrd="0" presId="urn:microsoft.com/office/officeart/2005/8/layout/hierarchy2"/>
    <dgm:cxn modelId="{46F46C18-E30B-48BA-B842-36D3760013E7}" type="presParOf" srcId="{07F27F0B-DED2-4646-8086-A451662FDAAC}" destId="{BC7FD85D-47A4-4301-AA61-B72CE0A7100F}" srcOrd="1" destOrd="0" presId="urn:microsoft.com/office/officeart/2005/8/layout/hierarchy2"/>
    <dgm:cxn modelId="{1C34E7B1-2975-4ECD-93DC-9A583B3A2879}" type="presParOf" srcId="{BC7FD85D-47A4-4301-AA61-B72CE0A7100F}" destId="{3F846A32-08D2-4E70-9A5F-F24D7277F846}" srcOrd="0" destOrd="0" presId="urn:microsoft.com/office/officeart/2005/8/layout/hierarchy2"/>
    <dgm:cxn modelId="{D6F52768-A116-49D8-AD38-47E705E9924D}" type="presParOf" srcId="{3F846A32-08D2-4E70-9A5F-F24D7277F846}" destId="{095A35BA-B028-4F70-89D1-9532C1E48608}" srcOrd="0" destOrd="0" presId="urn:microsoft.com/office/officeart/2005/8/layout/hierarchy2"/>
    <dgm:cxn modelId="{1F79A1A2-B135-4A3C-92B7-7AECC7861422}" type="presParOf" srcId="{BC7FD85D-47A4-4301-AA61-B72CE0A7100F}" destId="{4A802EB4-BE5C-4FF4-BE5E-A7BD0FDE88D5}" srcOrd="1" destOrd="0" presId="urn:microsoft.com/office/officeart/2005/8/layout/hierarchy2"/>
    <dgm:cxn modelId="{76F391D8-DDB5-49CC-83BC-D4FEE6E6DFF6}" type="presParOf" srcId="{4A802EB4-BE5C-4FF4-BE5E-A7BD0FDE88D5}" destId="{B4DF1405-B103-4C37-A41D-4D078D4DAD14}" srcOrd="0" destOrd="0" presId="urn:microsoft.com/office/officeart/2005/8/layout/hierarchy2"/>
    <dgm:cxn modelId="{897DDD18-96AC-4F65-9EFD-3BDD9827CC9A}" type="presParOf" srcId="{4A802EB4-BE5C-4FF4-BE5E-A7BD0FDE88D5}" destId="{12A76B1D-1156-4CBE-8810-4DE512B0E905}" srcOrd="1" destOrd="0" presId="urn:microsoft.com/office/officeart/2005/8/layout/hierarchy2"/>
    <dgm:cxn modelId="{1854A1DF-BF8B-4D47-8EE1-97C507D30E44}" type="presParOf" srcId="{5B603697-4892-454B-A2DE-5C2A06EF141C}" destId="{EF1B918C-42D6-48E2-9369-0706A7C53E56}" srcOrd="6" destOrd="0" presId="urn:microsoft.com/office/officeart/2005/8/layout/hierarchy2"/>
    <dgm:cxn modelId="{89EAA301-DBFA-4CAF-8384-80D5C30A7CC2}" type="presParOf" srcId="{EF1B918C-42D6-48E2-9369-0706A7C53E56}" destId="{7D84F5C1-1A85-4D67-9C78-51CD5E2A32BF}" srcOrd="0" destOrd="0" presId="urn:microsoft.com/office/officeart/2005/8/layout/hierarchy2"/>
    <dgm:cxn modelId="{686875EC-EF41-4318-A520-4E1EF9B4B3AA}" type="presParOf" srcId="{5B603697-4892-454B-A2DE-5C2A06EF141C}" destId="{1137E597-921E-4EE7-AF6A-A22B1541D072}" srcOrd="7" destOrd="0" presId="urn:microsoft.com/office/officeart/2005/8/layout/hierarchy2"/>
    <dgm:cxn modelId="{9B7E287D-B0C0-4A73-A97D-99533E620275}" type="presParOf" srcId="{1137E597-921E-4EE7-AF6A-A22B1541D072}" destId="{1882DC08-17A8-40B0-B19E-7B5C1CB66B2B}" srcOrd="0" destOrd="0" presId="urn:microsoft.com/office/officeart/2005/8/layout/hierarchy2"/>
    <dgm:cxn modelId="{6C008211-CB87-4ED6-81D2-EE8D8CCC5EF2}" type="presParOf" srcId="{1137E597-921E-4EE7-AF6A-A22B1541D072}" destId="{68DFA494-079E-46BB-AD9E-D3DFF62389D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9A03F-C003-4FC6-BC81-2E35AB470F94}">
      <dsp:nvSpPr>
        <dsp:cNvPr id="0" name=""/>
        <dsp:cNvSpPr/>
      </dsp:nvSpPr>
      <dsp:spPr>
        <a:xfrm>
          <a:off x="28631" y="1671874"/>
          <a:ext cx="1754187" cy="877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机器学习</a:t>
          </a:r>
        </a:p>
      </dsp:txBody>
      <dsp:txXfrm>
        <a:off x="54320" y="1697563"/>
        <a:ext cx="1702809" cy="825715"/>
      </dsp:txXfrm>
    </dsp:sp>
    <dsp:sp modelId="{F5F70FF6-4DA1-4C4F-B29C-A28B3336BCAA}">
      <dsp:nvSpPr>
        <dsp:cNvPr id="0" name=""/>
        <dsp:cNvSpPr/>
      </dsp:nvSpPr>
      <dsp:spPr>
        <a:xfrm rot="17692822">
          <a:off x="1299768" y="1334503"/>
          <a:ext cx="1667775" cy="38847"/>
        </a:xfrm>
        <a:custGeom>
          <a:avLst/>
          <a:gdLst/>
          <a:ahLst/>
          <a:cxnLst/>
          <a:rect l="0" t="0" r="0" b="0"/>
          <a:pathLst>
            <a:path>
              <a:moveTo>
                <a:pt x="0" y="19423"/>
              </a:moveTo>
              <a:lnTo>
                <a:pt x="1667775" y="19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91961" y="1312233"/>
        <a:ext cx="83388" cy="83388"/>
      </dsp:txXfrm>
    </dsp:sp>
    <dsp:sp modelId="{577DC85F-5BE0-487F-BC1F-DA2A14D855B4}">
      <dsp:nvSpPr>
        <dsp:cNvPr id="0" name=""/>
        <dsp:cNvSpPr/>
      </dsp:nvSpPr>
      <dsp:spPr>
        <a:xfrm>
          <a:off x="2484493" y="158887"/>
          <a:ext cx="1754187" cy="877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solidFill>
                <a:srgbClr val="FFC000"/>
              </a:solidFill>
            </a:rPr>
            <a:t>监督学习</a:t>
          </a:r>
        </a:p>
      </dsp:txBody>
      <dsp:txXfrm>
        <a:off x="2510182" y="184576"/>
        <a:ext cx="1702809" cy="825715"/>
      </dsp:txXfrm>
    </dsp:sp>
    <dsp:sp modelId="{ABA3D2A1-3591-4320-8C55-CB083F919BBD}">
      <dsp:nvSpPr>
        <dsp:cNvPr id="0" name=""/>
        <dsp:cNvSpPr/>
      </dsp:nvSpPr>
      <dsp:spPr>
        <a:xfrm rot="20086387">
          <a:off x="4201693" y="412717"/>
          <a:ext cx="775651" cy="38847"/>
        </a:xfrm>
        <a:custGeom>
          <a:avLst/>
          <a:gdLst/>
          <a:ahLst/>
          <a:cxnLst/>
          <a:rect l="0" t="0" r="0" b="0"/>
          <a:pathLst>
            <a:path>
              <a:moveTo>
                <a:pt x="0" y="19423"/>
              </a:moveTo>
              <a:lnTo>
                <a:pt x="775651" y="194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570127" y="412750"/>
        <a:ext cx="38782" cy="38782"/>
      </dsp:txXfrm>
    </dsp:sp>
    <dsp:sp modelId="{2B1E4554-A931-4289-92F4-62323005E870}">
      <dsp:nvSpPr>
        <dsp:cNvPr id="0" name=""/>
        <dsp:cNvSpPr/>
      </dsp:nvSpPr>
      <dsp:spPr>
        <a:xfrm>
          <a:off x="4940356" y="2045"/>
          <a:ext cx="1053600" cy="529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分类</a:t>
          </a:r>
        </a:p>
      </dsp:txBody>
      <dsp:txXfrm>
        <a:off x="4955868" y="17557"/>
        <a:ext cx="1022576" cy="498582"/>
      </dsp:txXfrm>
    </dsp:sp>
    <dsp:sp modelId="{D869465D-A685-40F3-8F64-122FB48F3306}">
      <dsp:nvSpPr>
        <dsp:cNvPr id="0" name=""/>
        <dsp:cNvSpPr/>
      </dsp:nvSpPr>
      <dsp:spPr>
        <a:xfrm rot="1513613">
          <a:off x="4201693" y="743303"/>
          <a:ext cx="775651" cy="38847"/>
        </a:xfrm>
        <a:custGeom>
          <a:avLst/>
          <a:gdLst/>
          <a:ahLst/>
          <a:cxnLst/>
          <a:rect l="0" t="0" r="0" b="0"/>
          <a:pathLst>
            <a:path>
              <a:moveTo>
                <a:pt x="0" y="19423"/>
              </a:moveTo>
              <a:lnTo>
                <a:pt x="775651" y="194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570127" y="743335"/>
        <a:ext cx="38782" cy="38782"/>
      </dsp:txXfrm>
    </dsp:sp>
    <dsp:sp modelId="{304FC407-B3DD-4206-8866-F97C5B125D28}">
      <dsp:nvSpPr>
        <dsp:cNvPr id="0" name=""/>
        <dsp:cNvSpPr/>
      </dsp:nvSpPr>
      <dsp:spPr>
        <a:xfrm>
          <a:off x="4940356" y="663216"/>
          <a:ext cx="1053600" cy="529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回归</a:t>
          </a:r>
        </a:p>
      </dsp:txBody>
      <dsp:txXfrm>
        <a:off x="4955868" y="678728"/>
        <a:ext cx="1022576" cy="498582"/>
      </dsp:txXfrm>
    </dsp:sp>
    <dsp:sp modelId="{26920E59-C2D2-4637-B241-06804896F6F0}">
      <dsp:nvSpPr>
        <dsp:cNvPr id="0" name=""/>
        <dsp:cNvSpPr/>
      </dsp:nvSpPr>
      <dsp:spPr>
        <a:xfrm rot="19457599">
          <a:off x="1701598" y="1838832"/>
          <a:ext cx="864115" cy="38847"/>
        </a:xfrm>
        <a:custGeom>
          <a:avLst/>
          <a:gdLst/>
          <a:ahLst/>
          <a:cxnLst/>
          <a:rect l="0" t="0" r="0" b="0"/>
          <a:pathLst>
            <a:path>
              <a:moveTo>
                <a:pt x="0" y="19423"/>
              </a:moveTo>
              <a:lnTo>
                <a:pt x="864115" y="19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112053" y="1836653"/>
        <a:ext cx="43205" cy="43205"/>
      </dsp:txXfrm>
    </dsp:sp>
    <dsp:sp modelId="{34DD7A92-2D3A-4DF0-B061-9368BA6B8860}">
      <dsp:nvSpPr>
        <dsp:cNvPr id="0" name=""/>
        <dsp:cNvSpPr/>
      </dsp:nvSpPr>
      <dsp:spPr>
        <a:xfrm>
          <a:off x="2484493" y="1167545"/>
          <a:ext cx="1754187" cy="877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半监督学习</a:t>
          </a:r>
        </a:p>
      </dsp:txBody>
      <dsp:txXfrm>
        <a:off x="2510182" y="1193234"/>
        <a:ext cx="1702809" cy="825715"/>
      </dsp:txXfrm>
    </dsp:sp>
    <dsp:sp modelId="{9FB34BB6-024F-4ED3-8C29-3A73834B0CA2}">
      <dsp:nvSpPr>
        <dsp:cNvPr id="0" name=""/>
        <dsp:cNvSpPr/>
      </dsp:nvSpPr>
      <dsp:spPr>
        <a:xfrm rot="2142401">
          <a:off x="1701598" y="2343161"/>
          <a:ext cx="864115" cy="38847"/>
        </a:xfrm>
        <a:custGeom>
          <a:avLst/>
          <a:gdLst/>
          <a:ahLst/>
          <a:cxnLst/>
          <a:rect l="0" t="0" r="0" b="0"/>
          <a:pathLst>
            <a:path>
              <a:moveTo>
                <a:pt x="0" y="19423"/>
              </a:moveTo>
              <a:lnTo>
                <a:pt x="864115" y="19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112053" y="2340982"/>
        <a:ext cx="43205" cy="43205"/>
      </dsp:txXfrm>
    </dsp:sp>
    <dsp:sp modelId="{94A3C293-100C-4E9C-9E68-ECD715E6694C}">
      <dsp:nvSpPr>
        <dsp:cNvPr id="0" name=""/>
        <dsp:cNvSpPr/>
      </dsp:nvSpPr>
      <dsp:spPr>
        <a:xfrm>
          <a:off x="2484493" y="2176202"/>
          <a:ext cx="1754187" cy="877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solidFill>
                <a:srgbClr val="FFC000"/>
              </a:solidFill>
            </a:rPr>
            <a:t>非监督学习</a:t>
          </a:r>
        </a:p>
      </dsp:txBody>
      <dsp:txXfrm>
        <a:off x="2510182" y="2201891"/>
        <a:ext cx="1702809" cy="825715"/>
      </dsp:txXfrm>
    </dsp:sp>
    <dsp:sp modelId="{3F846A32-08D2-4E70-9A5F-F24D7277F846}">
      <dsp:nvSpPr>
        <dsp:cNvPr id="0" name=""/>
        <dsp:cNvSpPr/>
      </dsp:nvSpPr>
      <dsp:spPr>
        <a:xfrm>
          <a:off x="4238681" y="2595326"/>
          <a:ext cx="701675" cy="38847"/>
        </a:xfrm>
        <a:custGeom>
          <a:avLst/>
          <a:gdLst/>
          <a:ahLst/>
          <a:cxnLst/>
          <a:rect l="0" t="0" r="0" b="0"/>
          <a:pathLst>
            <a:path>
              <a:moveTo>
                <a:pt x="0" y="19423"/>
              </a:moveTo>
              <a:lnTo>
                <a:pt x="701675" y="194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571976" y="2597207"/>
        <a:ext cx="35083" cy="35083"/>
      </dsp:txXfrm>
    </dsp:sp>
    <dsp:sp modelId="{B4DF1405-B103-4C37-A41D-4D078D4DAD14}">
      <dsp:nvSpPr>
        <dsp:cNvPr id="0" name=""/>
        <dsp:cNvSpPr/>
      </dsp:nvSpPr>
      <dsp:spPr>
        <a:xfrm>
          <a:off x="4940356" y="2321348"/>
          <a:ext cx="1127012" cy="586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聚类</a:t>
          </a:r>
        </a:p>
      </dsp:txBody>
      <dsp:txXfrm>
        <a:off x="4957543" y="2338535"/>
        <a:ext cx="1092638" cy="552428"/>
      </dsp:txXfrm>
    </dsp:sp>
    <dsp:sp modelId="{EF1B918C-42D6-48E2-9369-0706A7C53E56}">
      <dsp:nvSpPr>
        <dsp:cNvPr id="0" name=""/>
        <dsp:cNvSpPr/>
      </dsp:nvSpPr>
      <dsp:spPr>
        <a:xfrm rot="3907178">
          <a:off x="1299768" y="2847490"/>
          <a:ext cx="1667775" cy="38847"/>
        </a:xfrm>
        <a:custGeom>
          <a:avLst/>
          <a:gdLst/>
          <a:ahLst/>
          <a:cxnLst/>
          <a:rect l="0" t="0" r="0" b="0"/>
          <a:pathLst>
            <a:path>
              <a:moveTo>
                <a:pt x="0" y="19423"/>
              </a:moveTo>
              <a:lnTo>
                <a:pt x="1667775" y="19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91961" y="2825219"/>
        <a:ext cx="83388" cy="83388"/>
      </dsp:txXfrm>
    </dsp:sp>
    <dsp:sp modelId="{1882DC08-17A8-40B0-B19E-7B5C1CB66B2B}">
      <dsp:nvSpPr>
        <dsp:cNvPr id="0" name=""/>
        <dsp:cNvSpPr/>
      </dsp:nvSpPr>
      <dsp:spPr>
        <a:xfrm>
          <a:off x="2484493" y="3184860"/>
          <a:ext cx="1754187" cy="877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强化学习</a:t>
          </a:r>
        </a:p>
      </dsp:txBody>
      <dsp:txXfrm>
        <a:off x="2510182" y="3210549"/>
        <a:ext cx="1702809" cy="825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1EFDA-0E46-4654-B2E4-4FF46EBB0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8F003F-0F5A-4C7A-B1E1-9EBE0EBAD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6C8EE-D842-49FC-AAFD-F91FE5320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7EC-2923-4DE8-84F8-CB4FE5744F4A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F071F4-CB72-4D48-B56B-EBAF7DD4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38A49-B1CA-4AC2-9961-9AD6BCAB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1049-4F57-42D1-AA5E-9590A2B5B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77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42433-BA7F-49A2-964E-4995AF93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2E1077-B8ED-4725-8F8F-3DE3373FF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E519C-1145-48C6-9A2A-6122EC4C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7EC-2923-4DE8-84F8-CB4FE5744F4A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0E1AA-00A8-4392-819E-F90A6ED7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53B5B-5C56-43C5-9B81-BD837C00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1049-4F57-42D1-AA5E-9590A2B5B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15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5392F2-78C1-4060-9DC4-11B03BAAD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97D7FE-78E5-4493-A5CA-41DDD47D8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4AD3F2-77A5-4CC9-94E2-969A0FB8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7EC-2923-4DE8-84F8-CB4FE5744F4A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3EBB90-BAF1-4241-9141-BD13DA8D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4E157A-F9D2-497C-9D27-DFCEC2A3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1049-4F57-42D1-AA5E-9590A2B5B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91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7B2B1-8B46-4E4D-8712-82F2B95C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E2D82-0E35-48B8-9999-B0A7DD4C8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03318-0AE5-4B17-9665-F66E0C90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7EC-2923-4DE8-84F8-CB4FE5744F4A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96E5E-04FD-4646-A5C8-04812AF5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E2DCE5-856C-4F9E-8EEF-3B300A1F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1049-4F57-42D1-AA5E-9590A2B5B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76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4873D-7507-45CA-8529-D388F7BC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5F88D5-B074-4DEA-9367-C877969C4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EE301C-42D3-4CDE-A473-BAE02295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7EC-2923-4DE8-84F8-CB4FE5744F4A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142A9-6702-40FF-A6C8-4B7AA92F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2C162-9D7A-4ACF-96E9-644FE32F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1049-4F57-42D1-AA5E-9590A2B5B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21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F115C-BB28-46C8-9631-7428CE0A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9FDF5-4582-4021-9B11-BD2F3B43F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D7B64E-9103-4F08-9D3F-1743413FF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3CD29D-5598-4797-80EE-FB1BD6FC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7EC-2923-4DE8-84F8-CB4FE5744F4A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AF8232-68CB-46C6-8478-47C33869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15037D-A053-4619-8A0B-5269966B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1049-4F57-42D1-AA5E-9590A2B5B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9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B9C11-BAF9-4B01-AE5B-DC8F34A24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844902-5D66-404A-937E-0B6B52A9B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2FFE8B-C51E-411C-A767-5BD786C7A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D481AE-73DF-40ED-979D-7BEAE8817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EEC18A-6EF9-4B4F-8181-385490A80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E2BF0F-A861-4BF7-BE21-B1682A3E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7EC-2923-4DE8-84F8-CB4FE5744F4A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A9DD4E-9ADC-4926-9B99-96C0B5CC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93BA54-7491-446F-A6BF-6776E55F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1049-4F57-42D1-AA5E-9590A2B5B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70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CB14C-7958-4FB3-96A1-38989759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F01DFF-A9AE-4802-9881-9E79AAB6C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7EC-2923-4DE8-84F8-CB4FE5744F4A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58E284-FFD1-4A50-9626-F8A86D66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089543-F935-45F9-B997-49B5A3F7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1049-4F57-42D1-AA5E-9590A2B5B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64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5C2A70-51BA-48D8-AD47-F0B2E4E7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7EC-2923-4DE8-84F8-CB4FE5744F4A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E055A0-B1E5-49B4-B303-0B1E2B0B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4D7A84-13CB-423B-8852-C6E359A5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1049-4F57-42D1-AA5E-9590A2B5B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9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384A8-3E44-448E-BB75-E3F2B173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DBA0D5-AF2E-41F7-9DC7-3A1E6D8E9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73705F-2462-4E92-BA64-3DD410CBA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7D7860-63A3-4D1D-B01B-16975DB4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7EC-2923-4DE8-84F8-CB4FE5744F4A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DABEED-3D7D-49AA-998B-24AF3226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7E0BE3-BCB6-43C0-8F37-414C7FA8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1049-4F57-42D1-AA5E-9590A2B5B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89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31035-8CCE-4860-BD8E-A6BDE6EB7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8ACD3E-147C-44E8-98AB-C4576CE46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325CA9-5D7C-4CDC-9C3E-294EA0324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9113A1-BA37-407D-853C-73EB2729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7EC-2923-4DE8-84F8-CB4FE5744F4A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7B80A1-70FC-4E5E-9359-0F8DCA59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8537F4-1E60-4158-85A9-7814C176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1049-4F57-42D1-AA5E-9590A2B5B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79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F9F055-3FEC-4C67-8244-2BED0B12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77D7AD-85C4-43B0-B9BC-F9ED4EA0D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58B04-CA73-48A6-91FE-FEFFD72C7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787EC-2923-4DE8-84F8-CB4FE5744F4A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B9BC3D-F7C5-47A4-921B-9BF1C7BBF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6AEDC-83C9-4337-A4A7-2D2F389BC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01049-4F57-42D1-AA5E-9590A2B5B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191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F:\&#31532;&#19968;&#23626;&#26426;&#22120;&#23398;&#20064;&#29677;\Gradient%20Descent.mp4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CDACC-647D-461A-A8AE-6885FFA90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794" y="489934"/>
            <a:ext cx="9144000" cy="2387600"/>
          </a:xfrm>
        </p:spPr>
        <p:txBody>
          <a:bodyPr/>
          <a:lstStyle/>
          <a:p>
            <a:r>
              <a:rPr lang="zh-CN" altLang="en-US" dirty="0"/>
              <a:t>第一届机器学习实战班</a:t>
            </a:r>
          </a:p>
        </p:txBody>
      </p:sp>
      <p:sp>
        <p:nvSpPr>
          <p:cNvPr id="5" name="Shape 188">
            <a:extLst>
              <a:ext uri="{FF2B5EF4-FFF2-40B4-BE49-F238E27FC236}">
                <a16:creationId xmlns:a16="http://schemas.microsoft.com/office/drawing/2014/main" id="{E7E2096B-11E4-49F0-84C1-110D1425C1C5}"/>
              </a:ext>
            </a:extLst>
          </p:cNvPr>
          <p:cNvSpPr/>
          <p:nvPr/>
        </p:nvSpPr>
        <p:spPr>
          <a:xfrm>
            <a:off x="2187725" y="3611350"/>
            <a:ext cx="5741671" cy="302320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lnSpc>
                <a:spcPct val="120000"/>
              </a:lnSpc>
              <a:defRPr sz="1800"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思源黑体 CN Regular" charset="-122"/>
              </a:rPr>
              <a:t>黎超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思源黑体 CN Regular" charset="-122"/>
            </a:endParaRPr>
          </a:p>
          <a:p>
            <a:pPr>
              <a:lnSpc>
                <a:spcPct val="120000"/>
              </a:lnSpc>
              <a:defRPr sz="1800"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思源黑体 CN Regular" charset="-122"/>
              </a:rPr>
              <a:t>-----------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  <a:defRPr sz="1800"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思源黑体 CN Regular" charset="-122"/>
                <a:cs typeface="Hiragino Sans GB W3" charset="-122"/>
              </a:rPr>
              <a:t>医学博士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思源黑体 CN Regular" charset="-122"/>
              <a:cs typeface="Hiragino Sans GB W3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  <a:defRPr sz="1800"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思源黑体 CN Regular" charset="-122"/>
                <a:cs typeface="Hiragino Sans GB W3" charset="-122"/>
              </a:rPr>
              <a:t>拥有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思源黑体 CN Regular" charset="-122"/>
                <a:cs typeface="Hiragino Sans GB W3" charset="-122"/>
              </a:rPr>
              <a:t>7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思源黑体 CN Regular" charset="-122"/>
                <a:cs typeface="Hiragino Sans GB W3" charset="-122"/>
              </a:rPr>
              <a:t>年的机器学习与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思源黑体 CN Regular" charset="-122"/>
                <a:cs typeface="Hiragino Sans GB W3" charset="-122"/>
              </a:rPr>
              <a:t>10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思源黑体 CN Regular" charset="-122"/>
                <a:cs typeface="Hiragino Sans GB W3" charset="-122"/>
              </a:rPr>
              <a:t>万行以上代码编程经验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思源黑体 CN Regular" charset="-122"/>
              <a:cs typeface="Hiragino Sans GB W3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  <a:defRPr sz="1800"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思源黑体 CN Regular" charset="-122"/>
                <a:cs typeface="Hiragino Sans GB W3" charset="-122"/>
              </a:rPr>
              <a:t>掌握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思源黑体 CN Regular" charset="-122"/>
                <a:cs typeface="Hiragino Sans GB W3" charset="-122"/>
              </a:rPr>
              <a:t>Python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思源黑体 CN Regular" charset="-122"/>
                <a:cs typeface="Hiragino Sans GB W3" charset="-122"/>
              </a:rPr>
              <a:t>与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思源黑体 CN Regular" charset="-122"/>
                <a:cs typeface="Hiragino Sans GB W3" charset="-122"/>
              </a:rPr>
              <a:t>MATLAB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思源黑体 CN Regular" charset="-122"/>
                <a:cs typeface="Hiragino Sans GB W3" charset="-122"/>
              </a:rPr>
              <a:t>编程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思源黑体 CN Regular" charset="-122"/>
              <a:cs typeface="Hiragino Sans GB W3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  <a:defRPr sz="1800"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思源黑体 CN Regular" charset="-122"/>
                <a:cs typeface="Hiragino Sans GB W3" charset="-122"/>
              </a:rPr>
              <a:t>开发了机器学习的图像界面软件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思源黑体 CN Regular" charset="-122"/>
              <a:cs typeface="Hiragino Sans GB W3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  <a:defRPr sz="1800"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思源黑体 CN Regular" charset="-122"/>
                <a:cs typeface="Hiragino Sans GB W3" charset="-122"/>
              </a:rPr>
              <a:t>已发表多篇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思源黑体 CN Regular" charset="-122"/>
                <a:cs typeface="Hiragino Sans GB W3" charset="-122"/>
              </a:rPr>
              <a:t>SCI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思源黑体 CN Regular" charset="-122"/>
                <a:cs typeface="Hiragino Sans GB W3" charset="-122"/>
              </a:rPr>
              <a:t>论文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思源黑体 CN Regular" charset="-122"/>
              <a:cs typeface="Hiragino Sans GB W3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  <a:defRPr sz="1800"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思源黑体 CN Regular" charset="-122"/>
              </a:rPr>
              <a:t>Email:lichao19870617@163.com</a:t>
            </a:r>
          </a:p>
        </p:txBody>
      </p:sp>
    </p:spTree>
    <p:extLst>
      <p:ext uri="{BB962C8B-B14F-4D97-AF65-F5344CB8AC3E}">
        <p14:creationId xmlns:p14="http://schemas.microsoft.com/office/powerpoint/2010/main" val="38473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0165E-CBDF-45C1-8BF9-4A05421C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248E6-B71F-410E-A580-7CF84CED1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C54D9C-8398-4DF9-BA38-69B9E973F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44" y="0"/>
            <a:ext cx="113763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3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2D076-4B59-485F-BF98-B524B6B6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模型训练之直接优化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08AF39-1CF8-4E5F-9C7D-A89005B2B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C60AE4-E801-467F-8F0E-989A2916E518}"/>
              </a:ext>
            </a:extLst>
          </p:cNvPr>
          <p:cNvSpPr/>
          <p:nvPr/>
        </p:nvSpPr>
        <p:spPr>
          <a:xfrm>
            <a:off x="961643" y="2244860"/>
            <a:ext cx="3453838" cy="2310663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 = βX + b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已知</a:t>
            </a:r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求权重</a:t>
            </a:r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和偏置项</a:t>
            </a:r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C140BE1-C0AE-4F16-BE81-3D7101157168}"/>
              </a:ext>
            </a:extLst>
          </p:cNvPr>
          <p:cNvGrpSpPr/>
          <p:nvPr/>
        </p:nvGrpSpPr>
        <p:grpSpPr>
          <a:xfrm>
            <a:off x="5604947" y="1825625"/>
            <a:ext cx="4437460" cy="2084683"/>
            <a:chOff x="5842326" y="2244861"/>
            <a:chExt cx="5570504" cy="260801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2AC17A8-6F87-46D5-8453-A867EC372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2326" y="4214700"/>
              <a:ext cx="5162550" cy="63817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2E27654-183A-49A9-99E0-B5271889E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85030" y="2244861"/>
              <a:ext cx="3228975" cy="1000125"/>
            </a:xfrm>
            <a:prstGeom prst="rect">
              <a:avLst/>
            </a:prstGeom>
          </p:spPr>
        </p:pic>
        <p:sp>
          <p:nvSpPr>
            <p:cNvPr id="9" name="箭头: 下 8">
              <a:extLst>
                <a:ext uri="{FF2B5EF4-FFF2-40B4-BE49-F238E27FC236}">
                  <a16:creationId xmlns:a16="http://schemas.microsoft.com/office/drawing/2014/main" id="{52AD7DC0-55F7-4C92-B12F-FFA87044A421}"/>
                </a:ext>
              </a:extLst>
            </p:cNvPr>
            <p:cNvSpPr/>
            <p:nvPr/>
          </p:nvSpPr>
          <p:spPr>
            <a:xfrm>
              <a:off x="8328455" y="3277939"/>
              <a:ext cx="95146" cy="918748"/>
            </a:xfrm>
            <a:prstGeom prst="downArrow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3246915-6606-4F89-B5B9-074CC9880F91}"/>
                </a:ext>
              </a:extLst>
            </p:cNvPr>
            <p:cNvSpPr txBox="1"/>
            <p:nvPr/>
          </p:nvSpPr>
          <p:spPr>
            <a:xfrm>
              <a:off x="8376028" y="3494174"/>
              <a:ext cx="3036802" cy="385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求</a:t>
              </a:r>
              <a:r>
                <a:rPr lang="en-US" altLang="zh-CN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J</a:t>
              </a:r>
              <a:r>
                <a:rPr lang="zh-CN" alt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在</a:t>
              </a:r>
              <a:r>
                <a:rPr lang="en-US" altLang="zh-CN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w</a:t>
              </a:r>
              <a:r>
                <a:rPr lang="zh-CN" alt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上的导数</a:t>
              </a:r>
              <a:r>
                <a:rPr lang="en-US" altLang="zh-CN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/</a:t>
              </a:r>
              <a:r>
                <a:rPr lang="zh-CN" alt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偏导数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A029F076-D56D-4BB3-ADEA-22B2B8741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97" y="4675673"/>
            <a:ext cx="2842183" cy="1462807"/>
          </a:xfrm>
          <a:prstGeom prst="rect">
            <a:avLst/>
          </a:prstGeom>
        </p:spPr>
      </p:pic>
      <p:sp>
        <p:nvSpPr>
          <p:cNvPr id="15" name="箭头: 下 14">
            <a:extLst>
              <a:ext uri="{FF2B5EF4-FFF2-40B4-BE49-F238E27FC236}">
                <a16:creationId xmlns:a16="http://schemas.microsoft.com/office/drawing/2014/main" id="{82ABC83A-9276-4EC8-9BF3-BDE2F77357E7}"/>
              </a:ext>
            </a:extLst>
          </p:cNvPr>
          <p:cNvSpPr/>
          <p:nvPr/>
        </p:nvSpPr>
        <p:spPr>
          <a:xfrm>
            <a:off x="7585396" y="3932944"/>
            <a:ext cx="75793" cy="630817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3AA5BC7-460D-4E55-87B9-F25C389C4414}"/>
              </a:ext>
            </a:extLst>
          </p:cNvPr>
          <p:cNvSpPr txBox="1"/>
          <p:nvPr/>
        </p:nvSpPr>
        <p:spPr>
          <a:xfrm>
            <a:off x="7661188" y="4111464"/>
            <a:ext cx="2636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导数</a:t>
            </a:r>
            <a:r>
              <a:rPr lang="en-US" altLang="zh-C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偏导数为</a:t>
            </a:r>
            <a:r>
              <a:rPr lang="en-US" altLang="zh-C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</a:t>
            </a:r>
            <a:r>
              <a:rPr lang="zh-CN" alt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时求得最小值</a:t>
            </a:r>
          </a:p>
        </p:txBody>
      </p:sp>
    </p:spTree>
    <p:extLst>
      <p:ext uri="{BB962C8B-B14F-4D97-AF65-F5344CB8AC3E}">
        <p14:creationId xmlns:p14="http://schemas.microsoft.com/office/powerpoint/2010/main" val="97285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模型训练梯度下降</a:t>
            </a:r>
          </a:p>
        </p:txBody>
      </p:sp>
      <p:sp>
        <p:nvSpPr>
          <p:cNvPr id="4" name="矩形 3"/>
          <p:cNvSpPr/>
          <p:nvPr/>
        </p:nvSpPr>
        <p:spPr>
          <a:xfrm>
            <a:off x="7166637" y="1448780"/>
            <a:ext cx="1656184" cy="504056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input=X AND β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66637" y="2240868"/>
            <a:ext cx="1656184" cy="504056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ML box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66637" y="3032956"/>
            <a:ext cx="1656184" cy="504056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66637" y="3825044"/>
            <a:ext cx="1656184" cy="5040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error/loss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菱形 7"/>
          <p:cNvSpPr/>
          <p:nvPr/>
        </p:nvSpPr>
        <p:spPr>
          <a:xfrm>
            <a:off x="6086517" y="4617132"/>
            <a:ext cx="3816424" cy="864096"/>
          </a:xfrm>
          <a:prstGeom prst="diamond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是否达到设定要求</a:t>
            </a:r>
          </a:p>
        </p:txBody>
      </p:sp>
      <p:sp>
        <p:nvSpPr>
          <p:cNvPr id="10" name="矩形 9"/>
          <p:cNvSpPr/>
          <p:nvPr/>
        </p:nvSpPr>
        <p:spPr>
          <a:xfrm>
            <a:off x="5006397" y="1448780"/>
            <a:ext cx="1656184" cy="504056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label=Y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形状 11"/>
          <p:cNvCxnSpPr>
            <a:stCxn id="10" idx="2"/>
            <a:endCxn id="6" idx="1"/>
          </p:cNvCxnSpPr>
          <p:nvPr/>
        </p:nvCxnSpPr>
        <p:spPr>
          <a:xfrm rot="16200000" flipH="1">
            <a:off x="5834489" y="1952836"/>
            <a:ext cx="1332148" cy="1332148"/>
          </a:xfrm>
          <a:prstGeom prst="bentConnector2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2"/>
            <a:endCxn id="5" idx="0"/>
          </p:cNvCxnSpPr>
          <p:nvPr/>
        </p:nvCxnSpPr>
        <p:spPr>
          <a:xfrm>
            <a:off x="7994729" y="1952836"/>
            <a:ext cx="0" cy="288032"/>
          </a:xfrm>
          <a:prstGeom prst="straightConnector1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7994729" y="3537012"/>
            <a:ext cx="0" cy="28803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7994729" y="2744924"/>
            <a:ext cx="0" cy="288032"/>
          </a:xfrm>
          <a:prstGeom prst="straightConnector1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7994729" y="4329100"/>
            <a:ext cx="0" cy="28803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166637" y="5769260"/>
            <a:ext cx="1656184" cy="504056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7994729" y="5481228"/>
            <a:ext cx="0" cy="28803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形状 20"/>
          <p:cNvCxnSpPr>
            <a:stCxn id="8" idx="3"/>
            <a:endCxn id="4" idx="3"/>
          </p:cNvCxnSpPr>
          <p:nvPr/>
        </p:nvCxnSpPr>
        <p:spPr>
          <a:xfrm flipH="1" flipV="1">
            <a:off x="8822821" y="1700808"/>
            <a:ext cx="1080120" cy="3348372"/>
          </a:xfrm>
          <a:prstGeom prst="bentConnector3">
            <a:avLst>
              <a:gd name="adj1" fmla="val -21164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210753" y="5409220"/>
            <a:ext cx="6120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596907" y="4617132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86517" y="291565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对比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10853" y="1304764"/>
            <a:ext cx="257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更新</a:t>
            </a:r>
            <a:r>
              <a:rPr lang="en-US" altLang="zh-CN" dirty="0"/>
              <a:t>β</a:t>
            </a:r>
            <a:r>
              <a:rPr lang="zh-CN" altLang="en-US" dirty="0"/>
              <a:t>，并换一批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9993" y="6021288"/>
            <a:ext cx="552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注意：此模型训练只限制在训练数据集。</a:t>
            </a:r>
            <a:endParaRPr lang="en-US" altLang="zh-CN" sz="1400" dirty="0"/>
          </a:p>
          <a:p>
            <a:r>
              <a:rPr lang="zh-CN" altLang="en-US" sz="1400" dirty="0"/>
              <a:t>否则会造成训练数据与测试数据的信息交互，造成过度拟合。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C9B65CB-8AA5-4D22-83BC-7D1E63F3C0D1}"/>
              </a:ext>
            </a:extLst>
          </p:cNvPr>
          <p:cNvSpPr/>
          <p:nvPr/>
        </p:nvSpPr>
        <p:spPr>
          <a:xfrm>
            <a:off x="333508" y="1845056"/>
            <a:ext cx="2839229" cy="1547706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 = βX + b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已知</a:t>
            </a:r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求权重</a:t>
            </a:r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和偏置项</a:t>
            </a:r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C35F6CBF-30C9-4D64-A4C8-DF14DA5D8D25}"/>
              </a:ext>
            </a:extLst>
          </p:cNvPr>
          <p:cNvSpPr/>
          <p:nvPr/>
        </p:nvSpPr>
        <p:spPr>
          <a:xfrm>
            <a:off x="3172737" y="2618909"/>
            <a:ext cx="770741" cy="126015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E4567612-6E36-4D90-9D8E-DFD9325BACDC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4197273" y="4077071"/>
            <a:ext cx="2969364" cy="661453"/>
          </a:xfrm>
          <a:prstGeom prst="bentConnector3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F2A73587-53F5-43B3-8BAF-EE2AA46E9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23" y="4212386"/>
            <a:ext cx="322897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9FA93-8A74-4BD9-8493-1AE34E51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F5BA6E-B8DB-46F8-9BA0-5D3EA5AFE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A67AF0-4535-4415-8362-A3E7E34F5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77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E76E1-1F2B-44C4-8010-3FFFF5887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69AB5-5D30-45DD-8BA5-855FD2FED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CDD4F2-34C9-4710-A596-ED225834C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动作按钮: 前进或下一项 4">
            <a:hlinkClick r:id="rId3" action="ppaction://hlinkfile" highlightClick="1"/>
            <a:extLst>
              <a:ext uri="{FF2B5EF4-FFF2-40B4-BE49-F238E27FC236}">
                <a16:creationId xmlns:a16="http://schemas.microsoft.com/office/drawing/2014/main" id="{6A2E5026-3EAB-4A51-AE06-C23A9B0C8444}"/>
              </a:ext>
            </a:extLst>
          </p:cNvPr>
          <p:cNvSpPr/>
          <p:nvPr/>
        </p:nvSpPr>
        <p:spPr>
          <a:xfrm>
            <a:off x="11221613" y="6492875"/>
            <a:ext cx="659027" cy="26773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367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ECC43-8FFF-4637-A448-8500CCACD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A9E61F2-982F-4155-9DC0-B24A4C2D0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77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4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86">
            <a:extLst>
              <a:ext uri="{FF2B5EF4-FFF2-40B4-BE49-F238E27FC236}">
                <a16:creationId xmlns:a16="http://schemas.microsoft.com/office/drawing/2014/main" id="{838C9086-1CBC-42FD-9F67-FA807FA3F6D9}"/>
              </a:ext>
            </a:extLst>
          </p:cNvPr>
          <p:cNvSpPr/>
          <p:nvPr/>
        </p:nvSpPr>
        <p:spPr>
          <a:xfrm>
            <a:off x="951392" y="1032155"/>
            <a:ext cx="2144175" cy="7078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535353"/>
                </a:solidFill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个人简介</a:t>
            </a:r>
          </a:p>
        </p:txBody>
      </p:sp>
      <p:sp>
        <p:nvSpPr>
          <p:cNvPr id="5" name="Shape 188">
            <a:extLst>
              <a:ext uri="{FF2B5EF4-FFF2-40B4-BE49-F238E27FC236}">
                <a16:creationId xmlns:a16="http://schemas.microsoft.com/office/drawing/2014/main" id="{2905F80F-F57A-47B0-AC2C-40B5E423933B}"/>
              </a:ext>
            </a:extLst>
          </p:cNvPr>
          <p:cNvSpPr/>
          <p:nvPr/>
        </p:nvSpPr>
        <p:spPr>
          <a:xfrm>
            <a:off x="986334" y="2662882"/>
            <a:ext cx="7003621" cy="190718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  <a:defRPr sz="1800"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思源黑体 CN Regular" charset="-122"/>
                <a:cs typeface="Hiragino Sans GB W3" charset="-122"/>
              </a:rPr>
              <a:t>医学博士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思源黑体 CN Regular" charset="-122"/>
              <a:cs typeface="Hiragino Sans GB W3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  <a:defRPr sz="1800"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思源黑体 CN Regular" charset="-122"/>
                <a:cs typeface="Hiragino Sans GB W3" charset="-122"/>
              </a:rPr>
              <a:t>拥有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思源黑体 CN Regular" charset="-122"/>
                <a:cs typeface="Hiragino Sans GB W3" charset="-122"/>
              </a:rPr>
              <a:t>7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思源黑体 CN Regular" charset="-122"/>
                <a:cs typeface="Hiragino Sans GB W3" charset="-122"/>
              </a:rPr>
              <a:t>年的机器学习与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思源黑体 CN Regular" charset="-122"/>
                <a:cs typeface="Hiragino Sans GB W3" charset="-122"/>
              </a:rPr>
              <a:t>10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思源黑体 CN Regular" charset="-122"/>
                <a:cs typeface="Hiragino Sans GB W3" charset="-122"/>
              </a:rPr>
              <a:t>万行以上代码编程经验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思源黑体 CN Regular" charset="-122"/>
              <a:cs typeface="Hiragino Sans GB W3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  <a:defRPr sz="1800"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思源黑体 CN Regular" charset="-122"/>
                <a:cs typeface="Hiragino Sans GB W3" charset="-122"/>
              </a:rPr>
              <a:t>掌握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思源黑体 CN Regular" charset="-122"/>
                <a:cs typeface="Hiragino Sans GB W3" charset="-122"/>
              </a:rPr>
              <a:t>Python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思源黑体 CN Regular" charset="-122"/>
                <a:cs typeface="Hiragino Sans GB W3" charset="-122"/>
              </a:rPr>
              <a:t>与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思源黑体 CN Regular" charset="-122"/>
                <a:cs typeface="Hiragino Sans GB W3" charset="-122"/>
              </a:rPr>
              <a:t>MATLAB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思源黑体 CN Regular" charset="-122"/>
                <a:cs typeface="Hiragino Sans GB W3" charset="-122"/>
              </a:rPr>
              <a:t>编程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思源黑体 CN Regular" charset="-122"/>
              <a:cs typeface="Hiragino Sans GB W3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  <a:defRPr sz="1800"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思源黑体 CN Regular" charset="-122"/>
                <a:cs typeface="Hiragino Sans GB W3" charset="-122"/>
              </a:rPr>
              <a:t>开发了机器学习的图像界面软件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思源黑体 CN Regular" charset="-122"/>
              <a:cs typeface="Hiragino Sans GB W3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  <a:defRPr sz="1800"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思源黑体 CN Regular" charset="-122"/>
                <a:cs typeface="Hiragino Sans GB W3" charset="-122"/>
              </a:rPr>
              <a:t>已发表多篇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思源黑体 CN Regular" charset="-122"/>
                <a:cs typeface="Hiragino Sans GB W3" charset="-122"/>
              </a:rPr>
              <a:t>SCI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思源黑体 CN Regular" charset="-122"/>
                <a:cs typeface="Hiragino Sans GB W3" charset="-122"/>
              </a:rPr>
              <a:t>论文</a:t>
            </a:r>
            <a:endParaRPr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思源黑体 CN Regular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354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1FCC5-1EF8-4026-BD20-35100597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32CD9-904F-479F-8AB2-CB4ABB86C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机器学习基础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感受机器学习代码实际操作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感受机器学习图形界面实际操作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机器学习</a:t>
            </a:r>
            <a:r>
              <a:rPr lang="en-US" altLang="zh-CN" dirty="0"/>
              <a:t>MATLAB</a:t>
            </a:r>
            <a:r>
              <a:rPr lang="zh-CN" altLang="en-US" dirty="0"/>
              <a:t>编程基础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机器学习</a:t>
            </a:r>
            <a:r>
              <a:rPr lang="en-US" altLang="zh-CN" dirty="0"/>
              <a:t>Python</a:t>
            </a:r>
            <a:r>
              <a:rPr lang="zh-CN" altLang="en-US" dirty="0"/>
              <a:t>编程基础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从一般线性回归模型中进一步理解机器学习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理解</a:t>
            </a:r>
            <a:r>
              <a:rPr lang="en-US" altLang="zh-CN" dirty="0"/>
              <a:t>SVM</a:t>
            </a:r>
            <a:r>
              <a:rPr lang="zh-CN" altLang="en-US" dirty="0"/>
              <a:t>原理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数据检查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数据分割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数据处理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特征工程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模型训练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模型验证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模型测试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结果可视化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2F970F-CF09-43F2-9861-FD738A25F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26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8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6F5D3-E384-414A-B69B-314F9454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30DE8F-98AC-48B9-946E-8243597D9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173AE0B-BB82-46A2-B243-C521C034A164}"/>
              </a:ext>
            </a:extLst>
          </p:cNvPr>
          <p:cNvSpPr/>
          <p:nvPr/>
        </p:nvSpPr>
        <p:spPr>
          <a:xfrm>
            <a:off x="1429265" y="2904496"/>
            <a:ext cx="8686800" cy="16561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5E68B84-0F3A-44E3-8B01-F3247C1E9595}"/>
              </a:ext>
            </a:extLst>
          </p:cNvPr>
          <p:cNvSpPr/>
          <p:nvPr/>
        </p:nvSpPr>
        <p:spPr>
          <a:xfrm>
            <a:off x="1439609" y="3077216"/>
            <a:ext cx="7130752" cy="1287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4C66782-2DB9-457D-A43F-58083327E915}"/>
              </a:ext>
            </a:extLst>
          </p:cNvPr>
          <p:cNvSpPr/>
          <p:nvPr/>
        </p:nvSpPr>
        <p:spPr>
          <a:xfrm>
            <a:off x="1449769" y="3252600"/>
            <a:ext cx="4134936" cy="8943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8A555-7882-40B8-9AD2-951418282A74}"/>
              </a:ext>
            </a:extLst>
          </p:cNvPr>
          <p:cNvSpPr txBox="1"/>
          <p:nvPr/>
        </p:nvSpPr>
        <p:spPr>
          <a:xfrm>
            <a:off x="8846089" y="3408552"/>
            <a:ext cx="73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AI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2D304218-F70A-43B5-83E7-A87487425D91}"/>
              </a:ext>
            </a:extLst>
          </p:cNvPr>
          <p:cNvSpPr txBox="1"/>
          <p:nvPr/>
        </p:nvSpPr>
        <p:spPr>
          <a:xfrm>
            <a:off x="5523745" y="3418712"/>
            <a:ext cx="4226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Machine learning</a:t>
            </a:r>
            <a:endParaRPr lang="zh-CN" alt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97D4547E-406F-41CA-B08E-60DFF5C7BE0E}"/>
              </a:ext>
            </a:extLst>
          </p:cNvPr>
          <p:cNvSpPr txBox="1"/>
          <p:nvPr/>
        </p:nvSpPr>
        <p:spPr>
          <a:xfrm>
            <a:off x="1880929" y="3449192"/>
            <a:ext cx="2179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Deep learning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01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E1809-CECC-493B-8AEF-E4D6E11F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51090-16EA-482B-972B-D6D32527F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97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9786" y="1214422"/>
            <a:ext cx="7772400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altLang="zh-CN" sz="2400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810774105"/>
              </p:ext>
            </p:extLst>
          </p:nvPr>
        </p:nvGraphicFramePr>
        <p:xfrm>
          <a:off x="1728192" y="17728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021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05B81-A9BB-4C27-A291-8C753CC5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5DE76-87A2-4EE1-9DAF-93397C2CA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F42E23-9D39-4313-8B40-4EA53D0D9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48"/>
            <a:ext cx="12192000" cy="68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2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086B5-1B77-4F91-A455-0AC7D008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894E2-D56A-42FC-BC2B-C3D507AAF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2F0399-B9E9-4EF9-9CC4-2AF8A8132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34" y="0"/>
            <a:ext cx="11449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1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6F844-1F2D-4C1D-85D4-FF83104B9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A4591D-7330-4A6C-AA9D-652C6613D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03202B-647F-459E-8C62-3A2FA763C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58" y="0"/>
            <a:ext cx="11530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2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261</Words>
  <Application>Microsoft Office PowerPoint</Application>
  <PresentationFormat>宽屏</PresentationFormat>
  <Paragraphs>66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Source Han Sans CN Bold Bold</vt:lpstr>
      <vt:lpstr>等线</vt:lpstr>
      <vt:lpstr>等线 Light</vt:lpstr>
      <vt:lpstr>Arial</vt:lpstr>
      <vt:lpstr>Times New Roman</vt:lpstr>
      <vt:lpstr>Wingdings</vt:lpstr>
      <vt:lpstr>Office 主题​​</vt:lpstr>
      <vt:lpstr>第一届机器学习实战班</vt:lpstr>
      <vt:lpstr>PowerPoint 演示文稿</vt:lpstr>
      <vt:lpstr>PowerPoint 演示文稿</vt:lpstr>
      <vt:lpstr>机器学习基础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模型训练之直接优化</vt:lpstr>
      <vt:lpstr>模型训练梯度下降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第一届机器学习实战班</dc:title>
  <dc:creator>Windows 用户</dc:creator>
  <cp:lastModifiedBy>Windows 用户</cp:lastModifiedBy>
  <cp:revision>41</cp:revision>
  <dcterms:created xsi:type="dcterms:W3CDTF">2020-12-02T11:35:37Z</dcterms:created>
  <dcterms:modified xsi:type="dcterms:W3CDTF">2020-12-04T02:14:56Z</dcterms:modified>
</cp:coreProperties>
</file>