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70"/>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6" r:id="rId43"/>
    <p:sldId id="407" r:id="rId44"/>
    <p:sldId id="408" r:id="rId45"/>
    <p:sldId id="409" r:id="rId46"/>
    <p:sldId id="410" r:id="rId47"/>
    <p:sldId id="411" r:id="rId48"/>
    <p:sldId id="412" r:id="rId49"/>
    <p:sldId id="413" r:id="rId50"/>
    <p:sldId id="414" r:id="rId51"/>
    <p:sldId id="416" r:id="rId52"/>
    <p:sldId id="415" r:id="rId53"/>
    <p:sldId id="417" r:id="rId54"/>
    <p:sldId id="405" r:id="rId55"/>
    <p:sldId id="402" r:id="rId56"/>
    <p:sldId id="420" r:id="rId57"/>
    <p:sldId id="421" r:id="rId58"/>
    <p:sldId id="422" r:id="rId59"/>
    <p:sldId id="423" r:id="rId60"/>
    <p:sldId id="424" r:id="rId61"/>
    <p:sldId id="425" r:id="rId62"/>
    <p:sldId id="426" r:id="rId63"/>
    <p:sldId id="427" r:id="rId64"/>
    <p:sldId id="428" r:id="rId65"/>
    <p:sldId id="429" r:id="rId66"/>
    <p:sldId id="430" r:id="rId67"/>
    <p:sldId id="431" r:id="rId68"/>
    <p:sldId id="432"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43</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6" name="图片 5">
            <a:extLst>
              <a:ext uri="{FF2B5EF4-FFF2-40B4-BE49-F238E27FC236}">
                <a16:creationId xmlns:a16="http://schemas.microsoft.com/office/drawing/2014/main" id="{6521451B-FCA2-424E-95AC-DA61BFD56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361950"/>
            <a:ext cx="11344275" cy="61341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1820-94BF-48E0-ACD9-8A5FDC811E10}"/>
              </a:ext>
            </a:extLst>
          </p:cNvPr>
          <p:cNvSpPr>
            <a:spLocks noGrp="1"/>
          </p:cNvSpPr>
          <p:nvPr>
            <p:ph type="title"/>
          </p:nvPr>
        </p:nvSpPr>
        <p:spPr/>
        <p:txBody>
          <a:bodyPr/>
          <a:lstStyle/>
          <a:p>
            <a:r>
              <a:rPr lang="zh-CN" altLang="en-US" dirty="0"/>
              <a:t>程序控制结构之试探结构</a:t>
            </a:r>
          </a:p>
        </p:txBody>
      </p:sp>
      <p:sp>
        <p:nvSpPr>
          <p:cNvPr id="3" name="内容占位符 2">
            <a:extLst>
              <a:ext uri="{FF2B5EF4-FFF2-40B4-BE49-F238E27FC236}">
                <a16:creationId xmlns:a16="http://schemas.microsoft.com/office/drawing/2014/main" id="{C81AC465-F5DA-4D89-AE33-1001B653339B}"/>
              </a:ext>
            </a:extLst>
          </p:cNvPr>
          <p:cNvSpPr>
            <a:spLocks noGrp="1"/>
          </p:cNvSpPr>
          <p:nvPr>
            <p:ph idx="1"/>
          </p:nvPr>
        </p:nvSpPr>
        <p:spPr/>
        <p:txBody>
          <a:bodyPr/>
          <a:lstStyle/>
          <a:p>
            <a:r>
              <a:rPr lang="en-US" altLang="zh-CN" dirty="0"/>
              <a:t>try catch end</a:t>
            </a:r>
          </a:p>
          <a:p>
            <a:r>
              <a:rPr lang="zh-CN" altLang="en-US" dirty="0"/>
              <a:t>一般用于探试，有一定容错能力</a:t>
            </a:r>
            <a:endParaRPr lang="en-US" altLang="zh-CN" dirty="0"/>
          </a:p>
          <a:p>
            <a:pPr marL="0" indent="0">
              <a:buNone/>
            </a:pPr>
            <a:r>
              <a:rPr lang="zh-CN" altLang="en-US" dirty="0"/>
              <a:t>学习</a:t>
            </a:r>
            <a:r>
              <a:rPr lang="en-US" altLang="zh-CN" dirty="0" err="1"/>
              <a:t>try_catch.m</a:t>
            </a:r>
            <a:endParaRPr lang="zh-CN" altLang="en-US" dirty="0"/>
          </a:p>
        </p:txBody>
      </p:sp>
    </p:spTree>
    <p:extLst>
      <p:ext uri="{BB962C8B-B14F-4D97-AF65-F5344CB8AC3E}">
        <p14:creationId xmlns:p14="http://schemas.microsoft.com/office/powerpoint/2010/main" val="157990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1</a:t>
            </a:r>
            <a:endParaRPr lang="zh-CN" altLang="en-US" dirty="0">
              <a:solidFill>
                <a:schemeClr val="tx1"/>
              </a:solidFill>
            </a:endParaRP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用</a:t>
            </a:r>
            <a:r>
              <a:rPr lang="en-US" altLang="zh-CN" dirty="0" err="1"/>
              <a:t>matlab</a:t>
            </a:r>
            <a:r>
              <a:rPr lang="zh-CN" altLang="en-US" dirty="0"/>
              <a:t>语言实现</a:t>
            </a:r>
            <a:r>
              <a:rPr lang="en-US" altLang="zh-CN" dirty="0"/>
              <a:t>linear_regression.py</a:t>
            </a:r>
          </a:p>
          <a:p>
            <a:endParaRPr lang="en-US" altLang="zh-CN" dirty="0"/>
          </a:p>
          <a:p>
            <a:r>
              <a:rPr lang="zh-CN" altLang="en-US" dirty="0"/>
              <a:t>给定知识：</a:t>
            </a:r>
            <a:endParaRPr lang="en-US" altLang="zh-CN" dirty="0"/>
          </a:p>
          <a:p>
            <a:r>
              <a:rPr lang="en-US" altLang="zh-CN" sz="1800" dirty="0"/>
              <a:t>1</a:t>
            </a:r>
            <a:r>
              <a:rPr lang="zh-CN" altLang="en-US" sz="1800" dirty="0"/>
              <a:t>、生成正态分布随机数函数</a:t>
            </a:r>
            <a:r>
              <a:rPr lang="en-US" altLang="zh-CN" sz="1800" dirty="0" err="1"/>
              <a:t>randn</a:t>
            </a:r>
            <a:endParaRPr lang="en-US" altLang="zh-CN" sz="1800" dirty="0"/>
          </a:p>
          <a:p>
            <a:r>
              <a:rPr lang="en-US" altLang="zh-CN" sz="1800" dirty="0"/>
              <a:t>2</a:t>
            </a:r>
            <a:r>
              <a:rPr lang="zh-CN" altLang="en-US" sz="1800" dirty="0"/>
              <a:t>、设定随机种子点</a:t>
            </a:r>
            <a:r>
              <a:rPr lang="en-US" altLang="zh-CN" sz="1800" dirty="0" err="1"/>
              <a:t>rng</a:t>
            </a:r>
            <a:r>
              <a:rPr lang="en-US" altLang="zh-CN" sz="1800" dirty="0"/>
              <a:t>(seed)</a:t>
            </a:r>
          </a:p>
          <a:p>
            <a:r>
              <a:rPr lang="en-US" altLang="zh-CN" sz="1800" dirty="0"/>
              <a:t>3</a:t>
            </a:r>
            <a:r>
              <a:rPr lang="zh-CN" altLang="en-US" sz="1800" dirty="0"/>
              <a:t>、求</a:t>
            </a:r>
            <a:r>
              <a:rPr lang="en-US" altLang="zh-CN" sz="1800" dirty="0"/>
              <a:t>x</a:t>
            </a:r>
            <a:r>
              <a:rPr lang="zh-CN" altLang="en-US" sz="1800" dirty="0"/>
              <a:t>的平方函数为</a:t>
            </a:r>
            <a:r>
              <a:rPr lang="en-US" altLang="zh-CN" sz="1800" dirty="0"/>
              <a:t>x^2</a:t>
            </a:r>
          </a:p>
          <a:p>
            <a:endParaRPr lang="en-US" altLang="zh-CN" sz="1800" dirty="0"/>
          </a:p>
          <a:p>
            <a:r>
              <a:rPr lang="zh-CN" altLang="en-US" sz="1800" dirty="0"/>
              <a:t>注：遇到不会的函数可在</a:t>
            </a:r>
            <a:r>
              <a:rPr lang="en-US" altLang="zh-CN" sz="1800" dirty="0" err="1"/>
              <a:t>matlab</a:t>
            </a:r>
            <a:r>
              <a:rPr lang="zh-CN" altLang="en-US" sz="1800" dirty="0"/>
              <a:t>命令窗口输入 </a:t>
            </a:r>
            <a:r>
              <a:rPr lang="en-US" altLang="zh-CN" sz="1800" dirty="0"/>
              <a:t>help “function” </a:t>
            </a:r>
            <a:r>
              <a:rPr lang="zh-CN" altLang="en-US" sz="1800" dirty="0"/>
              <a:t>来查看</a:t>
            </a:r>
            <a:r>
              <a:rPr lang="en-US" altLang="zh-CN" sz="1800" dirty="0"/>
              <a:t>function</a:t>
            </a:r>
            <a:r>
              <a:rPr lang="zh-CN" altLang="en-US" sz="1800"/>
              <a:t>的使用</a:t>
            </a:r>
            <a:endParaRPr lang="zh-CN" altLang="en-US" sz="1800" dirty="0"/>
          </a:p>
        </p:txBody>
      </p:sp>
    </p:spTree>
    <p:extLst>
      <p:ext uri="{BB962C8B-B14F-4D97-AF65-F5344CB8AC3E}">
        <p14:creationId xmlns:p14="http://schemas.microsoft.com/office/powerpoint/2010/main" val="100691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2</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用</a:t>
            </a:r>
            <a:r>
              <a:rPr lang="en-US" altLang="zh-CN" dirty="0" err="1"/>
              <a:t>matlab</a:t>
            </a:r>
            <a:r>
              <a:rPr lang="zh-CN" altLang="en-US" dirty="0"/>
              <a:t>实现</a:t>
            </a:r>
            <a:r>
              <a:rPr lang="en-US" altLang="zh-CN" dirty="0"/>
              <a:t>linear_svm_bmi.py</a:t>
            </a:r>
          </a:p>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3549238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Python</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常用数值类型</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整型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浮点型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n</a:t>
            </a:r>
            <a:r>
              <a:rPr kumimoji="0" lang="en-US" altLang="zh-CN" sz="2400" b="0" i="0" u="none" strike="noStrike" cap="none" normalizeH="0" baseline="0" dirty="0">
                <a:ln>
                  <a:noFill/>
                </a:ln>
                <a:solidFill>
                  <a:schemeClr val="tx1"/>
                </a:solidFill>
                <a:effectLst/>
                <a:latin typeface="Arial" panose="020B0604020202020204" pitchFamily="34" charset="0"/>
              </a:rPr>
              <a:t>umber.py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238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字符串</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string.</a:t>
            </a:r>
            <a:r>
              <a:rPr kumimoji="0" lang="en-US" altLang="zh-CN" sz="2400" b="0" i="0" u="none" strike="noStrike" cap="none" normalizeH="0" baseline="0" dirty="0">
                <a:ln>
                  <a:noFill/>
                </a:ln>
                <a:solidFill>
                  <a:schemeClr val="tx1"/>
                </a:solidFill>
                <a:effectLst/>
                <a:latin typeface="Arial" panose="020B0604020202020204" pitchFamily="34" charset="0"/>
              </a:rPr>
              <a:t>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4380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布尔类型</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bool.py</a:t>
            </a:r>
            <a:endParaRPr lang="zh-CN" altLang="en-US" dirty="0"/>
          </a:p>
        </p:txBody>
      </p:sp>
    </p:spTree>
    <p:extLst>
      <p:ext uri="{BB962C8B-B14F-4D97-AF65-F5344CB8AC3E}">
        <p14:creationId xmlns:p14="http://schemas.microsoft.com/office/powerpoint/2010/main" val="156609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列表</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list.py</a:t>
            </a:r>
            <a:endParaRPr lang="zh-CN" altLang="en-US" dirty="0"/>
          </a:p>
        </p:txBody>
      </p:sp>
    </p:spTree>
    <p:extLst>
      <p:ext uri="{BB962C8B-B14F-4D97-AF65-F5344CB8AC3E}">
        <p14:creationId xmlns:p14="http://schemas.microsoft.com/office/powerpoint/2010/main" val="58821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元组</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tuple.py</a:t>
            </a:r>
          </a:p>
          <a:p>
            <a:endParaRPr lang="en-US" altLang="zh-CN" dirty="0"/>
          </a:p>
        </p:txBody>
      </p:sp>
    </p:spTree>
    <p:extLst>
      <p:ext uri="{BB962C8B-B14F-4D97-AF65-F5344CB8AC3E}">
        <p14:creationId xmlns:p14="http://schemas.microsoft.com/office/powerpoint/2010/main" val="8951716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字典</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dict.py</a:t>
            </a:r>
          </a:p>
          <a:p>
            <a:endParaRPr lang="en-US" altLang="zh-CN" dirty="0"/>
          </a:p>
          <a:p>
            <a:r>
              <a:rPr lang="zh-CN" altLang="en-US" dirty="0"/>
              <a:t>字典一般形式</a:t>
            </a:r>
            <a:endParaRPr lang="en-US" altLang="zh-CN" dirty="0"/>
          </a:p>
          <a:p>
            <a:r>
              <a:rPr lang="en-US" altLang="zh-CN" dirty="0"/>
              <a:t>d = {key1 : value1, key2 : value2 }</a:t>
            </a:r>
          </a:p>
        </p:txBody>
      </p:sp>
    </p:spTree>
    <p:extLst>
      <p:ext uri="{BB962C8B-B14F-4D97-AF65-F5344CB8AC3E}">
        <p14:creationId xmlns:p14="http://schemas.microsoft.com/office/powerpoint/2010/main" val="3830333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ifelse.py</a:t>
            </a:r>
            <a:endParaRPr lang="zh-CN" altLang="en-US" dirty="0"/>
          </a:p>
        </p:txBody>
      </p:sp>
    </p:spTree>
    <p:extLst>
      <p:ext uri="{BB962C8B-B14F-4D97-AF65-F5344CB8AC3E}">
        <p14:creationId xmlns:p14="http://schemas.microsoft.com/office/powerpoint/2010/main" val="876939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程序控制结构之探试结构</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try_exception.py</a:t>
            </a:r>
            <a:endParaRPr lang="zh-CN" altLang="en-US" dirty="0"/>
          </a:p>
        </p:txBody>
      </p:sp>
    </p:spTree>
    <p:extLst>
      <p:ext uri="{BB962C8B-B14F-4D97-AF65-F5344CB8AC3E}">
        <p14:creationId xmlns:p14="http://schemas.microsoft.com/office/powerpoint/2010/main" val="3877107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while</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while.py</a:t>
            </a:r>
          </a:p>
          <a:p>
            <a:endParaRPr lang="en-US" altLang="zh-CN" dirty="0"/>
          </a:p>
          <a:p>
            <a:r>
              <a:rPr lang="zh-CN" altLang="en-US" dirty="0"/>
              <a:t>作业：用</a:t>
            </a:r>
            <a:r>
              <a:rPr lang="en-US" altLang="zh-CN" dirty="0"/>
              <a:t>while</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22023609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for.py</a:t>
            </a:r>
          </a:p>
          <a:p>
            <a:endParaRPr lang="en-US" altLang="zh-CN" dirty="0"/>
          </a:p>
          <a:p>
            <a:r>
              <a:rPr lang="zh-CN" altLang="en-US" dirty="0"/>
              <a:t>作业：用</a:t>
            </a:r>
            <a:r>
              <a:rPr lang="en-US" altLang="zh-CN" dirty="0"/>
              <a:t>for</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1907878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ADFB7-C222-43EE-9537-536366BC11A3}"/>
              </a:ext>
            </a:extLst>
          </p:cNvPr>
          <p:cNvSpPr>
            <a:spLocks noGrp="1"/>
          </p:cNvSpPr>
          <p:nvPr>
            <p:ph type="title"/>
          </p:nvPr>
        </p:nvSpPr>
        <p:spPr/>
        <p:txBody>
          <a:bodyPr/>
          <a:lstStyle/>
          <a:p>
            <a:r>
              <a:rPr lang="zh-CN" altLang="en-US" dirty="0"/>
              <a:t>数据读取之</a:t>
            </a:r>
            <a:r>
              <a:rPr lang="en-US" altLang="zh-CN" dirty="0"/>
              <a:t>excel</a:t>
            </a:r>
            <a:endParaRPr lang="zh-CN" altLang="en-US" dirty="0"/>
          </a:p>
        </p:txBody>
      </p:sp>
      <p:sp>
        <p:nvSpPr>
          <p:cNvPr id="3" name="内容占位符 2">
            <a:extLst>
              <a:ext uri="{FF2B5EF4-FFF2-40B4-BE49-F238E27FC236}">
                <a16:creationId xmlns:a16="http://schemas.microsoft.com/office/drawing/2014/main" id="{117D6BAE-1799-44FE-86F5-D99D31DF2E9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2912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95D71-CA4F-41AC-B4F3-63C17E5FFBB0}"/>
              </a:ext>
            </a:extLst>
          </p:cNvPr>
          <p:cNvSpPr>
            <a:spLocks noGrp="1"/>
          </p:cNvSpPr>
          <p:nvPr>
            <p:ph type="title"/>
          </p:nvPr>
        </p:nvSpPr>
        <p:spPr/>
        <p:txBody>
          <a:bodyPr/>
          <a:lstStyle/>
          <a:p>
            <a:r>
              <a:rPr lang="zh-CN" altLang="en-US" dirty="0"/>
              <a:t>红葡萄酒质量预测</a:t>
            </a:r>
          </a:p>
        </p:txBody>
      </p:sp>
      <p:sp>
        <p:nvSpPr>
          <p:cNvPr id="3" name="内容占位符 2">
            <a:extLst>
              <a:ext uri="{FF2B5EF4-FFF2-40B4-BE49-F238E27FC236}">
                <a16:creationId xmlns:a16="http://schemas.microsoft.com/office/drawing/2014/main" id="{BBD096CA-8EB5-4CD3-A814-7C0309B48DA7}"/>
              </a:ext>
            </a:extLst>
          </p:cNvPr>
          <p:cNvSpPr>
            <a:spLocks noGrp="1"/>
          </p:cNvSpPr>
          <p:nvPr>
            <p:ph idx="1"/>
          </p:nvPr>
        </p:nvSpPr>
        <p:spPr/>
        <p:txBody>
          <a:bodyPr>
            <a:noAutofit/>
          </a:bodyPr>
          <a:lstStyle/>
          <a:p>
            <a:pPr rtl="0"/>
            <a:r>
              <a:rPr lang="en-US" altLang="zh-CN" sz="1800" dirty="0">
                <a:effectLst/>
              </a:rPr>
              <a:t>1-</a:t>
            </a:r>
            <a:r>
              <a:rPr lang="zh-CN" altLang="en-US" sz="1800" dirty="0">
                <a:effectLst/>
              </a:rPr>
              <a:t>固定酸度 </a:t>
            </a:r>
          </a:p>
          <a:p>
            <a:pPr rtl="0"/>
            <a:r>
              <a:rPr lang="en-US" altLang="zh-CN" sz="1800" dirty="0">
                <a:effectLst/>
              </a:rPr>
              <a:t>2-</a:t>
            </a:r>
            <a:r>
              <a:rPr lang="zh-CN" altLang="en-US" sz="1800" dirty="0">
                <a:effectLst/>
              </a:rPr>
              <a:t>挥发性酸度 </a:t>
            </a:r>
          </a:p>
          <a:p>
            <a:pPr rtl="0"/>
            <a:r>
              <a:rPr lang="en-US" altLang="zh-CN" sz="1800" dirty="0">
                <a:effectLst/>
              </a:rPr>
              <a:t>3-</a:t>
            </a:r>
            <a:r>
              <a:rPr lang="zh-CN" altLang="en-US" sz="1800" dirty="0">
                <a:effectLst/>
              </a:rPr>
              <a:t>柠檬酸 </a:t>
            </a:r>
          </a:p>
          <a:p>
            <a:pPr rtl="0"/>
            <a:r>
              <a:rPr lang="en-US" altLang="zh-CN" sz="1800" dirty="0">
                <a:effectLst/>
              </a:rPr>
              <a:t>4-</a:t>
            </a:r>
            <a:r>
              <a:rPr lang="zh-CN" altLang="en-US" sz="1800" dirty="0">
                <a:effectLst/>
              </a:rPr>
              <a:t>残糖 </a:t>
            </a:r>
          </a:p>
          <a:p>
            <a:pPr rtl="0"/>
            <a:r>
              <a:rPr lang="en-US" altLang="zh-CN" sz="1800" dirty="0">
                <a:effectLst/>
              </a:rPr>
              <a:t>5-</a:t>
            </a:r>
            <a:r>
              <a:rPr lang="zh-CN" altLang="en-US" sz="1800" dirty="0">
                <a:effectLst/>
              </a:rPr>
              <a:t>氯化物 </a:t>
            </a:r>
          </a:p>
          <a:p>
            <a:pPr rtl="0"/>
            <a:r>
              <a:rPr lang="en-US" altLang="zh-CN" sz="1800" dirty="0">
                <a:effectLst/>
              </a:rPr>
              <a:t>6-</a:t>
            </a:r>
            <a:r>
              <a:rPr lang="zh-CN" altLang="en-US" sz="1800" dirty="0">
                <a:effectLst/>
              </a:rPr>
              <a:t>游离二氧化硫 </a:t>
            </a:r>
          </a:p>
          <a:p>
            <a:pPr rtl="0"/>
            <a:r>
              <a:rPr lang="en-US" altLang="zh-CN" sz="1800" dirty="0">
                <a:effectLst/>
              </a:rPr>
              <a:t>7-</a:t>
            </a:r>
            <a:r>
              <a:rPr lang="zh-CN" altLang="en-US" sz="1800" dirty="0">
                <a:effectLst/>
              </a:rPr>
              <a:t>总二氧化硫 </a:t>
            </a:r>
          </a:p>
          <a:p>
            <a:pPr rtl="0"/>
            <a:r>
              <a:rPr lang="en-US" altLang="zh-CN" sz="1800" dirty="0">
                <a:effectLst/>
              </a:rPr>
              <a:t>8-</a:t>
            </a:r>
            <a:r>
              <a:rPr lang="zh-CN" altLang="en-US" sz="1800" dirty="0">
                <a:effectLst/>
              </a:rPr>
              <a:t>密度 </a:t>
            </a:r>
          </a:p>
          <a:p>
            <a:pPr rtl="0"/>
            <a:r>
              <a:rPr lang="en-US" altLang="zh-CN" sz="1800" dirty="0">
                <a:effectLst/>
              </a:rPr>
              <a:t>9</a:t>
            </a:r>
            <a:r>
              <a:rPr lang="zh-CN" altLang="en-US" sz="1800" dirty="0">
                <a:effectLst/>
              </a:rPr>
              <a:t>相 </a:t>
            </a:r>
          </a:p>
          <a:p>
            <a:pPr rtl="0"/>
            <a:r>
              <a:rPr lang="en-US" altLang="zh-CN" sz="1800" dirty="0">
                <a:effectLst/>
              </a:rPr>
              <a:t>10-</a:t>
            </a:r>
            <a:r>
              <a:rPr lang="zh-CN" altLang="en-US" sz="1800" dirty="0">
                <a:effectLst/>
              </a:rPr>
              <a:t>硫酸盐 </a:t>
            </a:r>
          </a:p>
          <a:p>
            <a:pPr rtl="0"/>
            <a:r>
              <a:rPr lang="en-US" altLang="zh-CN" sz="1800" dirty="0">
                <a:effectLst/>
              </a:rPr>
              <a:t>11-</a:t>
            </a:r>
            <a:r>
              <a:rPr lang="zh-CN" altLang="en-US" sz="1800" dirty="0">
                <a:effectLst/>
              </a:rPr>
              <a:t>酒精 </a:t>
            </a:r>
            <a:endParaRPr lang="zh-CN" altLang="en-US" sz="1800" dirty="0"/>
          </a:p>
        </p:txBody>
      </p:sp>
    </p:spTree>
    <p:extLst>
      <p:ext uri="{BB962C8B-B14F-4D97-AF65-F5344CB8AC3E}">
        <p14:creationId xmlns:p14="http://schemas.microsoft.com/office/powerpoint/2010/main" val="19756718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93D77-B663-46F8-83BE-AAF320E2BFA5}"/>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46E3294-D8A9-413D-A17B-54D6DE2DEAF6}"/>
              </a:ext>
            </a:extLst>
          </p:cNvPr>
          <p:cNvPicPr>
            <a:picLocks noGrp="1" noChangeAspect="1"/>
          </p:cNvPicPr>
          <p:nvPr>
            <p:ph idx="1"/>
          </p:nvPr>
        </p:nvPicPr>
        <p:blipFill>
          <a:blip r:embed="rId2"/>
          <a:stretch>
            <a:fillRect/>
          </a:stretch>
        </p:blipFill>
        <p:spPr>
          <a:xfrm>
            <a:off x="2262187" y="3034506"/>
            <a:ext cx="7667625" cy="1933575"/>
          </a:xfrm>
        </p:spPr>
      </p:pic>
    </p:spTree>
    <p:extLst>
      <p:ext uri="{BB962C8B-B14F-4D97-AF65-F5344CB8AC3E}">
        <p14:creationId xmlns:p14="http://schemas.microsoft.com/office/powerpoint/2010/main" val="185467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2803</TotalTime>
  <Words>1846</Words>
  <Application>Microsoft Office PowerPoint</Application>
  <PresentationFormat>宽屏</PresentationFormat>
  <Paragraphs>291</Paragraphs>
  <Slides>68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68</vt:i4>
      </vt:variant>
    </vt:vector>
  </HeadingPairs>
  <TitlesOfParts>
    <vt:vector size="77"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程序控制结构之试探结构</vt:lpstr>
      <vt:lpstr>程序控制结构之循环控制</vt:lpstr>
      <vt:lpstr>MATLAB编程作业1</vt:lpstr>
      <vt:lpstr>MATLAB编程作业2</vt:lpstr>
      <vt:lpstr>PowerPoint 演示文稿</vt:lpstr>
      <vt:lpstr>常用数值类型</vt:lpstr>
      <vt:lpstr>字符串</vt:lpstr>
      <vt:lpstr>布尔类型</vt:lpstr>
      <vt:lpstr>列表</vt:lpstr>
      <vt:lpstr>元组</vt:lpstr>
      <vt:lpstr>字典</vt:lpstr>
      <vt:lpstr>程序控制结构之条件控制</vt:lpstr>
      <vt:lpstr>程序控制结构之探试结构</vt:lpstr>
      <vt:lpstr>程序控制结构之while循环</vt:lpstr>
      <vt:lpstr>程序控制结构之for循环</vt:lpstr>
      <vt:lpstr>数据读取之excel</vt:lpstr>
      <vt:lpstr>红葡萄酒质量预测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266</cp:revision>
  <dcterms:created xsi:type="dcterms:W3CDTF">2020-12-02T11:35:37Z</dcterms:created>
  <dcterms:modified xsi:type="dcterms:W3CDTF">2020-12-17T15:33:48Z</dcterms:modified>
</cp:coreProperties>
</file>