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59"/>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5" r:id="rId55"/>
    <p:sldId id="402" r:id="rId56"/>
    <p:sldId id="403" r:id="rId57"/>
    <p:sldId id="40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2DB0359-0366-481A-AF5F-CE31369B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75339"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实现线性回归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6507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实现逻辑回归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359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TotalTime>
  <Words>1708</Words>
  <Application>Microsoft Office PowerPoint</Application>
  <PresentationFormat>宽屏</PresentationFormat>
  <Paragraphs>249</Paragraphs>
  <Slides>57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用MATLAB实现线性回归</vt:lpstr>
      <vt:lpstr>用MATLAB实现逻辑回归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228</cp:revision>
  <dcterms:created xsi:type="dcterms:W3CDTF">2020-12-02T11:35:37Z</dcterms:created>
  <dcterms:modified xsi:type="dcterms:W3CDTF">2020-12-15T11:31:19Z</dcterms:modified>
</cp:coreProperties>
</file>