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42"/>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8" name="图片 7">
            <a:extLst>
              <a:ext uri="{FF2B5EF4-FFF2-40B4-BE49-F238E27FC236}">
                <a16:creationId xmlns:a16="http://schemas.microsoft.com/office/drawing/2014/main" id="{EA696AEC-6B40-47AA-9DD3-0B126E907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83" y="0"/>
            <a:ext cx="8723281" cy="6857999"/>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9685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1155</TotalTime>
  <Words>1248</Words>
  <Application>Microsoft Office PowerPoint</Application>
  <PresentationFormat>宽屏</PresentationFormat>
  <Paragraphs>174</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143</cp:revision>
  <dcterms:created xsi:type="dcterms:W3CDTF">2020-12-02T11:35:37Z</dcterms:created>
  <dcterms:modified xsi:type="dcterms:W3CDTF">2020-12-11T13:16:33Z</dcterms:modified>
</cp:coreProperties>
</file>