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8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0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2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1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6E22-A3F1-49BA-BEA6-B1DDF37C484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2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F597E-7F7F-41D4-81A9-A8D78F3CF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853" y="852715"/>
            <a:ext cx="11038788" cy="1322944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寻找精神病理学各个维度的脑功能连接映射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8B9EF-3A73-4C2B-9C1C-B20DF06FB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7767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/>
              <a:t>黎超</a:t>
            </a:r>
            <a:endParaRPr lang="en-US" altLang="zh-CN" dirty="0"/>
          </a:p>
          <a:p>
            <a:r>
              <a:rPr lang="zh-CN" altLang="en-US" dirty="0"/>
              <a:t>中国医科大学附属第一医院</a:t>
            </a:r>
            <a:endParaRPr lang="en-US" altLang="zh-CN" dirty="0"/>
          </a:p>
          <a:p>
            <a:r>
              <a:rPr lang="zh-CN" altLang="en-US" dirty="0"/>
              <a:t>放射科</a:t>
            </a:r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6FD8D5FB-8AC8-459B-9A9A-0364B251C244}"/>
              </a:ext>
            </a:extLst>
          </p:cNvPr>
          <p:cNvSpPr txBox="1">
            <a:spLocks/>
          </p:cNvSpPr>
          <p:nvPr/>
        </p:nvSpPr>
        <p:spPr>
          <a:xfrm>
            <a:off x="4581427" y="5735637"/>
            <a:ext cx="7610573" cy="82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b="1" dirty="0"/>
          </a:p>
          <a:p>
            <a:r>
              <a:rPr lang="zh-CN" altLang="en-US" sz="1800" dirty="0"/>
              <a:t>关键词：影像医学；精神放射学；神经影像学；认知神经科学；影像组学</a:t>
            </a:r>
          </a:p>
        </p:txBody>
      </p:sp>
    </p:spTree>
    <p:extLst>
      <p:ext uri="{BB962C8B-B14F-4D97-AF65-F5344CB8AC3E}">
        <p14:creationId xmlns:p14="http://schemas.microsoft.com/office/powerpoint/2010/main" val="37090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A5989-873E-442E-867F-7F91286C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93F32-6635-46E9-B417-C03942BF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0" i="0" u="none" strike="noStrike" baseline="0" dirty="0">
                <a:latin typeface="AdvOTea1a7398"/>
              </a:rPr>
              <a:t>原文信息：</a:t>
            </a:r>
            <a:endParaRPr lang="en-US" altLang="zh-CN" sz="2400" b="0" i="0" u="none" strike="noStrike" baseline="0" dirty="0">
              <a:latin typeface="AdvOTea1a7398"/>
            </a:endParaRPr>
          </a:p>
          <a:p>
            <a:pPr algn="l"/>
            <a:r>
              <a:rPr lang="en-US" altLang="zh-CN" sz="2400" b="0" i="0" u="none" strike="noStrike" baseline="0" dirty="0">
                <a:latin typeface="AdvOTea1a7398"/>
              </a:rPr>
              <a:t>Linked dimensions of psychopathology and connectivity in functional brain networks</a:t>
            </a:r>
          </a:p>
          <a:p>
            <a:pPr algn="l"/>
            <a:r>
              <a:rPr lang="en-US" altLang="zh-CN" sz="2400" dirty="0">
                <a:latin typeface="AdvOTea1a7398"/>
              </a:rPr>
              <a:t>DOI: 10.1038/s41467-018-05317-y</a:t>
            </a:r>
            <a:endParaRPr lang="zh-CN" altLang="en-US" sz="2400" dirty="0">
              <a:latin typeface="AdvOTea1a7398"/>
            </a:endParaRPr>
          </a:p>
        </p:txBody>
      </p:sp>
    </p:spTree>
    <p:extLst>
      <p:ext uri="{BB962C8B-B14F-4D97-AF65-F5344CB8AC3E}">
        <p14:creationId xmlns:p14="http://schemas.microsoft.com/office/powerpoint/2010/main" val="34978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7570D-A9CB-4084-AA4E-6DAEED55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3E776-7DCD-4D9F-96D5-5620EE21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55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AdvOTea1a7398</vt:lpstr>
      <vt:lpstr>Arial</vt:lpstr>
      <vt:lpstr>Calibri</vt:lpstr>
      <vt:lpstr>Calibri Light</vt:lpstr>
      <vt:lpstr>Office Theme</vt:lpstr>
      <vt:lpstr>寻找精神病理学各个维度的脑功能连接映射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神经影像和影像组学机器学习研究中面临的危机</dc:title>
  <dc:creator>Windows 用户</dc:creator>
  <cp:lastModifiedBy>Windows 用户</cp:lastModifiedBy>
  <cp:revision>15</cp:revision>
  <dcterms:created xsi:type="dcterms:W3CDTF">2021-01-03T11:47:30Z</dcterms:created>
  <dcterms:modified xsi:type="dcterms:W3CDTF">2021-01-03T12:15:24Z</dcterms:modified>
</cp:coreProperties>
</file>