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notesMasterIdLst>
    <p:notesMasterId r:id="rId103"/>
  </p:notesMasterIdLst>
  <p:sldIdLst>
    <p:sldId id="256" r:id="rId2"/>
    <p:sldId id="379" r:id="rId3"/>
    <p:sldId id="257" r:id="rId4"/>
    <p:sldId id="322" r:id="rId5"/>
    <p:sldId id="380" r:id="rId6"/>
    <p:sldId id="318" r:id="rId7"/>
    <p:sldId id="337" r:id="rId8"/>
    <p:sldId id="381" r:id="rId9"/>
    <p:sldId id="338" r:id="rId10"/>
    <p:sldId id="339" r:id="rId11"/>
    <p:sldId id="340" r:id="rId12"/>
    <p:sldId id="342" r:id="rId13"/>
    <p:sldId id="341" r:id="rId14"/>
    <p:sldId id="348" r:id="rId15"/>
    <p:sldId id="351" r:id="rId16"/>
    <p:sldId id="383" r:id="rId17"/>
    <p:sldId id="301" r:id="rId18"/>
    <p:sldId id="371" r:id="rId19"/>
    <p:sldId id="372" r:id="rId20"/>
    <p:sldId id="373" r:id="rId21"/>
    <p:sldId id="374" r:id="rId22"/>
    <p:sldId id="375" r:id="rId23"/>
    <p:sldId id="468" r:id="rId24"/>
    <p:sldId id="370" r:id="rId25"/>
    <p:sldId id="259" r:id="rId26"/>
    <p:sldId id="377" r:id="rId27"/>
    <p:sldId id="376" r:id="rId28"/>
    <p:sldId id="387" r:id="rId29"/>
    <p:sldId id="388" r:id="rId30"/>
    <p:sldId id="397" r:id="rId31"/>
    <p:sldId id="389" r:id="rId32"/>
    <p:sldId id="384" r:id="rId33"/>
    <p:sldId id="385" r:id="rId34"/>
    <p:sldId id="390" r:id="rId35"/>
    <p:sldId id="391" r:id="rId36"/>
    <p:sldId id="392" r:id="rId37"/>
    <p:sldId id="396" r:id="rId38"/>
    <p:sldId id="393" r:id="rId39"/>
    <p:sldId id="394" r:id="rId40"/>
    <p:sldId id="398" r:id="rId41"/>
    <p:sldId id="399" r:id="rId42"/>
    <p:sldId id="401" r:id="rId43"/>
    <p:sldId id="406" r:id="rId44"/>
    <p:sldId id="407" r:id="rId45"/>
    <p:sldId id="408" r:id="rId46"/>
    <p:sldId id="409" r:id="rId47"/>
    <p:sldId id="410" r:id="rId48"/>
    <p:sldId id="411" r:id="rId49"/>
    <p:sldId id="412" r:id="rId50"/>
    <p:sldId id="413" r:id="rId51"/>
    <p:sldId id="414" r:id="rId52"/>
    <p:sldId id="416" r:id="rId53"/>
    <p:sldId id="415" r:id="rId54"/>
    <p:sldId id="417" r:id="rId55"/>
    <p:sldId id="405" r:id="rId56"/>
    <p:sldId id="402" r:id="rId57"/>
    <p:sldId id="420" r:id="rId58"/>
    <p:sldId id="421" r:id="rId59"/>
    <p:sldId id="422" r:id="rId60"/>
    <p:sldId id="423" r:id="rId61"/>
    <p:sldId id="424" r:id="rId62"/>
    <p:sldId id="425" r:id="rId63"/>
    <p:sldId id="426" r:id="rId64"/>
    <p:sldId id="427" r:id="rId65"/>
    <p:sldId id="428" r:id="rId66"/>
    <p:sldId id="429" r:id="rId67"/>
    <p:sldId id="433" r:id="rId68"/>
    <p:sldId id="436" r:id="rId69"/>
    <p:sldId id="437" r:id="rId70"/>
    <p:sldId id="434" r:id="rId71"/>
    <p:sldId id="430" r:id="rId72"/>
    <p:sldId id="432" r:id="rId73"/>
    <p:sldId id="435" r:id="rId74"/>
    <p:sldId id="461" r:id="rId75"/>
    <p:sldId id="438" r:id="rId76"/>
    <p:sldId id="440" r:id="rId77"/>
    <p:sldId id="441" r:id="rId78"/>
    <p:sldId id="444" r:id="rId79"/>
    <p:sldId id="445" r:id="rId80"/>
    <p:sldId id="449" r:id="rId81"/>
    <p:sldId id="450" r:id="rId82"/>
    <p:sldId id="462" r:id="rId83"/>
    <p:sldId id="451" r:id="rId84"/>
    <p:sldId id="452" r:id="rId85"/>
    <p:sldId id="463" r:id="rId86"/>
    <p:sldId id="442" r:id="rId87"/>
    <p:sldId id="465" r:id="rId88"/>
    <p:sldId id="443" r:id="rId89"/>
    <p:sldId id="464" r:id="rId90"/>
    <p:sldId id="447" r:id="rId91"/>
    <p:sldId id="448" r:id="rId92"/>
    <p:sldId id="453" r:id="rId93"/>
    <p:sldId id="454" r:id="rId94"/>
    <p:sldId id="455" r:id="rId95"/>
    <p:sldId id="457" r:id="rId96"/>
    <p:sldId id="466" r:id="rId97"/>
    <p:sldId id="467" r:id="rId98"/>
    <p:sldId id="456" r:id="rId99"/>
    <p:sldId id="458" r:id="rId100"/>
    <p:sldId id="459" r:id="rId101"/>
    <p:sldId id="460" r:id="rId10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1E82EE-CDA3-4E5F-A6DF-B4FB0ECEA2DE}"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5E3EF73F-8268-481C-A20F-8182EA68BFD6}">
      <dgm:prSet phldrT="[文本]"/>
      <dgm:spPr/>
      <dgm:t>
        <a:bodyPr/>
        <a:lstStyle/>
        <a:p>
          <a:r>
            <a:rPr lang="zh-CN" altLang="en-US" dirty="0"/>
            <a:t>机器学习</a:t>
          </a:r>
        </a:p>
      </dgm:t>
    </dgm:pt>
    <dgm:pt modelId="{3B1258BF-69D9-4721-B38C-E4F45E6817DD}" type="parTrans" cxnId="{55E73E17-F85D-4F0D-B884-EAE6CCCD21C0}">
      <dgm:prSet/>
      <dgm:spPr/>
      <dgm:t>
        <a:bodyPr/>
        <a:lstStyle/>
        <a:p>
          <a:endParaRPr lang="zh-CN" altLang="en-US"/>
        </a:p>
      </dgm:t>
    </dgm:pt>
    <dgm:pt modelId="{D75854D6-398D-433C-BD50-BAC3434DC97F}" type="sibTrans" cxnId="{55E73E17-F85D-4F0D-B884-EAE6CCCD21C0}">
      <dgm:prSet/>
      <dgm:spPr/>
      <dgm:t>
        <a:bodyPr/>
        <a:lstStyle/>
        <a:p>
          <a:endParaRPr lang="zh-CN" altLang="en-US"/>
        </a:p>
      </dgm:t>
    </dgm:pt>
    <dgm:pt modelId="{E2067639-A8D5-42C4-BCEB-D6118010F84C}">
      <dgm:prSet phldrT="[文本]"/>
      <dgm:spPr/>
      <dgm:t>
        <a:bodyPr/>
        <a:lstStyle/>
        <a:p>
          <a:r>
            <a:rPr lang="zh-CN" altLang="en-US" dirty="0">
              <a:solidFill>
                <a:srgbClr val="FFC000"/>
              </a:solidFill>
            </a:rPr>
            <a:t>监督学习</a:t>
          </a:r>
        </a:p>
      </dgm:t>
    </dgm:pt>
    <dgm:pt modelId="{F32C846F-6210-4BBC-BB65-85EC09BCD0D2}" type="parTrans" cxnId="{2D0C36D4-4DD5-4672-8C87-1A22A19EE707}">
      <dgm:prSet/>
      <dgm:spPr/>
      <dgm:t>
        <a:bodyPr/>
        <a:lstStyle/>
        <a:p>
          <a:endParaRPr lang="zh-CN" altLang="en-US"/>
        </a:p>
      </dgm:t>
    </dgm:pt>
    <dgm:pt modelId="{F88BA763-091E-46EC-88D7-BE244BF8C2B5}" type="sibTrans" cxnId="{2D0C36D4-4DD5-4672-8C87-1A22A19EE707}">
      <dgm:prSet/>
      <dgm:spPr/>
      <dgm:t>
        <a:bodyPr/>
        <a:lstStyle/>
        <a:p>
          <a:endParaRPr lang="zh-CN" altLang="en-US"/>
        </a:p>
      </dgm:t>
    </dgm:pt>
    <dgm:pt modelId="{6F8D7AA7-F2DE-4EA4-959B-C84F22A33F8F}">
      <dgm:prSet phldrT="[文本]"/>
      <dgm:spPr/>
      <dgm:t>
        <a:bodyPr/>
        <a:lstStyle/>
        <a:p>
          <a:r>
            <a:rPr lang="zh-CN" altLang="en-US" dirty="0"/>
            <a:t>强化学习</a:t>
          </a:r>
        </a:p>
      </dgm:t>
    </dgm:pt>
    <dgm:pt modelId="{5FCBDE6C-C795-4316-AD1E-4CA45C72BFC3}" type="parTrans" cxnId="{D6F4E973-3083-43D0-91AB-939A6479A227}">
      <dgm:prSet/>
      <dgm:spPr/>
      <dgm:t>
        <a:bodyPr/>
        <a:lstStyle/>
        <a:p>
          <a:endParaRPr lang="zh-CN" altLang="en-US"/>
        </a:p>
      </dgm:t>
    </dgm:pt>
    <dgm:pt modelId="{799AE9DB-BD74-4ED6-8E70-E458C2973EE3}" type="sibTrans" cxnId="{D6F4E973-3083-43D0-91AB-939A6479A227}">
      <dgm:prSet/>
      <dgm:spPr/>
      <dgm:t>
        <a:bodyPr/>
        <a:lstStyle/>
        <a:p>
          <a:endParaRPr lang="zh-CN" altLang="en-US"/>
        </a:p>
      </dgm:t>
    </dgm:pt>
    <dgm:pt modelId="{F0B42FA9-B04F-4659-8D8A-A49BE539D50A}">
      <dgm:prSet phldrT="[文本]"/>
      <dgm:spPr/>
      <dgm:t>
        <a:bodyPr/>
        <a:lstStyle/>
        <a:p>
          <a:r>
            <a:rPr lang="zh-CN" altLang="en-US" dirty="0"/>
            <a:t>半监督学习</a:t>
          </a:r>
        </a:p>
      </dgm:t>
    </dgm:pt>
    <dgm:pt modelId="{17EEEA3B-AE6E-4064-AD43-897EBDA6E4C8}" type="parTrans" cxnId="{9543639F-A96C-44BD-A404-29A4A112277C}">
      <dgm:prSet/>
      <dgm:spPr/>
      <dgm:t>
        <a:bodyPr/>
        <a:lstStyle/>
        <a:p>
          <a:endParaRPr lang="zh-CN" altLang="en-US"/>
        </a:p>
      </dgm:t>
    </dgm:pt>
    <dgm:pt modelId="{5871DBA9-8799-4C09-968E-8AA83C965D9B}" type="sibTrans" cxnId="{9543639F-A96C-44BD-A404-29A4A112277C}">
      <dgm:prSet/>
      <dgm:spPr/>
      <dgm:t>
        <a:bodyPr/>
        <a:lstStyle/>
        <a:p>
          <a:endParaRPr lang="zh-CN" altLang="en-US"/>
        </a:p>
      </dgm:t>
    </dgm:pt>
    <dgm:pt modelId="{C973F237-692C-4B6B-BBCC-33862AA5C3E5}">
      <dgm:prSet phldrT="[文本]"/>
      <dgm:spPr/>
      <dgm:t>
        <a:bodyPr/>
        <a:lstStyle/>
        <a:p>
          <a:r>
            <a:rPr lang="zh-CN" altLang="en-US" dirty="0">
              <a:solidFill>
                <a:srgbClr val="FFC000"/>
              </a:solidFill>
            </a:rPr>
            <a:t>非监督学习</a:t>
          </a:r>
        </a:p>
      </dgm:t>
    </dgm:pt>
    <dgm:pt modelId="{201381D4-E8C1-49D3-903C-1DB172B67266}" type="parTrans" cxnId="{D70A2345-18DE-4268-B50D-3BC1D1506A25}">
      <dgm:prSet/>
      <dgm:spPr/>
      <dgm:t>
        <a:bodyPr/>
        <a:lstStyle/>
        <a:p>
          <a:endParaRPr lang="zh-CN" altLang="en-US"/>
        </a:p>
      </dgm:t>
    </dgm:pt>
    <dgm:pt modelId="{2C16E9CF-A681-4462-B0D6-281E2CB05FE0}" type="sibTrans" cxnId="{D70A2345-18DE-4268-B50D-3BC1D1506A25}">
      <dgm:prSet/>
      <dgm:spPr/>
      <dgm:t>
        <a:bodyPr/>
        <a:lstStyle/>
        <a:p>
          <a:endParaRPr lang="zh-CN" altLang="en-US"/>
        </a:p>
      </dgm:t>
    </dgm:pt>
    <dgm:pt modelId="{E0C6A218-0F4B-41A5-AB2A-56946F9BC13E}">
      <dgm:prSet/>
      <dgm:spPr/>
      <dgm:t>
        <a:bodyPr/>
        <a:lstStyle/>
        <a:p>
          <a:r>
            <a:rPr lang="zh-CN" altLang="en-US" dirty="0"/>
            <a:t>分类</a:t>
          </a:r>
        </a:p>
      </dgm:t>
    </dgm:pt>
    <dgm:pt modelId="{5FD932A9-816A-4FA3-98E5-53E734457669}" type="parTrans" cxnId="{5B282EE7-0008-4966-B7E3-B87F584D92AC}">
      <dgm:prSet/>
      <dgm:spPr/>
      <dgm:t>
        <a:bodyPr/>
        <a:lstStyle/>
        <a:p>
          <a:endParaRPr lang="zh-CN" altLang="en-US"/>
        </a:p>
      </dgm:t>
    </dgm:pt>
    <dgm:pt modelId="{01736E08-87F3-4BAD-8D30-165024E585EA}" type="sibTrans" cxnId="{5B282EE7-0008-4966-B7E3-B87F584D92AC}">
      <dgm:prSet/>
      <dgm:spPr/>
      <dgm:t>
        <a:bodyPr/>
        <a:lstStyle/>
        <a:p>
          <a:endParaRPr lang="zh-CN" altLang="en-US"/>
        </a:p>
      </dgm:t>
    </dgm:pt>
    <dgm:pt modelId="{EA3ABFE2-7CB4-4E76-9E9B-521C3DC2A55E}">
      <dgm:prSet/>
      <dgm:spPr/>
      <dgm:t>
        <a:bodyPr/>
        <a:lstStyle/>
        <a:p>
          <a:r>
            <a:rPr lang="zh-CN" altLang="en-US" dirty="0"/>
            <a:t>聚类</a:t>
          </a:r>
        </a:p>
      </dgm:t>
    </dgm:pt>
    <dgm:pt modelId="{0812183E-844F-4B8E-A516-A2A90C7B56D4}" type="parTrans" cxnId="{9563F0DD-8205-4457-9B51-D56B3809BEBA}">
      <dgm:prSet/>
      <dgm:spPr/>
      <dgm:t>
        <a:bodyPr/>
        <a:lstStyle/>
        <a:p>
          <a:endParaRPr lang="zh-CN" altLang="en-US"/>
        </a:p>
      </dgm:t>
    </dgm:pt>
    <dgm:pt modelId="{AD77FF27-5910-45DD-9F1E-09D2A9CEE103}" type="sibTrans" cxnId="{9563F0DD-8205-4457-9B51-D56B3809BEBA}">
      <dgm:prSet/>
      <dgm:spPr/>
      <dgm:t>
        <a:bodyPr/>
        <a:lstStyle/>
        <a:p>
          <a:endParaRPr lang="zh-CN" altLang="en-US"/>
        </a:p>
      </dgm:t>
    </dgm:pt>
    <dgm:pt modelId="{33695ABE-401A-4ACB-8C48-DAE90724A3DC}">
      <dgm:prSet/>
      <dgm:spPr/>
      <dgm:t>
        <a:bodyPr/>
        <a:lstStyle/>
        <a:p>
          <a:r>
            <a:rPr lang="zh-CN" altLang="en-US" dirty="0"/>
            <a:t>回归</a:t>
          </a:r>
        </a:p>
      </dgm:t>
    </dgm:pt>
    <dgm:pt modelId="{2B3E6883-E719-4635-B0A6-A9B6D60EE74E}" type="parTrans" cxnId="{87A7787E-AD0E-4A1F-9CBA-B9D1D85BC5EB}">
      <dgm:prSet/>
      <dgm:spPr/>
      <dgm:t>
        <a:bodyPr/>
        <a:lstStyle/>
        <a:p>
          <a:endParaRPr lang="zh-CN" altLang="en-US"/>
        </a:p>
      </dgm:t>
    </dgm:pt>
    <dgm:pt modelId="{606AFDEE-104D-421F-8118-78720FC7F083}" type="sibTrans" cxnId="{87A7787E-AD0E-4A1F-9CBA-B9D1D85BC5EB}">
      <dgm:prSet/>
      <dgm:spPr/>
      <dgm:t>
        <a:bodyPr/>
        <a:lstStyle/>
        <a:p>
          <a:endParaRPr lang="zh-CN" altLang="en-US"/>
        </a:p>
      </dgm:t>
    </dgm:pt>
    <dgm:pt modelId="{DA7F23FA-495E-40D9-9C56-D8D21FF6FDBB}" type="pres">
      <dgm:prSet presAssocID="{131E82EE-CDA3-4E5F-A6DF-B4FB0ECEA2DE}" presName="diagram" presStyleCnt="0">
        <dgm:presLayoutVars>
          <dgm:chPref val="1"/>
          <dgm:dir/>
          <dgm:animOne val="branch"/>
          <dgm:animLvl val="lvl"/>
          <dgm:resizeHandles val="exact"/>
        </dgm:presLayoutVars>
      </dgm:prSet>
      <dgm:spPr/>
    </dgm:pt>
    <dgm:pt modelId="{8670DDAE-F6B2-4604-A567-46C87BC30C5F}" type="pres">
      <dgm:prSet presAssocID="{5E3EF73F-8268-481C-A20F-8182EA68BFD6}" presName="root1" presStyleCnt="0"/>
      <dgm:spPr/>
    </dgm:pt>
    <dgm:pt modelId="{B9A9A03F-C003-4FC6-BC81-2E35AB470F94}" type="pres">
      <dgm:prSet presAssocID="{5E3EF73F-8268-481C-A20F-8182EA68BFD6}" presName="LevelOneTextNode" presStyleLbl="node0" presStyleIdx="0" presStyleCnt="1">
        <dgm:presLayoutVars>
          <dgm:chPref val="3"/>
        </dgm:presLayoutVars>
      </dgm:prSet>
      <dgm:spPr/>
    </dgm:pt>
    <dgm:pt modelId="{5B603697-4892-454B-A2DE-5C2A06EF141C}" type="pres">
      <dgm:prSet presAssocID="{5E3EF73F-8268-481C-A20F-8182EA68BFD6}" presName="level2hierChild" presStyleCnt="0"/>
      <dgm:spPr/>
    </dgm:pt>
    <dgm:pt modelId="{F5F70FF6-4DA1-4C4F-B29C-A28B3336BCAA}" type="pres">
      <dgm:prSet presAssocID="{F32C846F-6210-4BBC-BB65-85EC09BCD0D2}" presName="conn2-1" presStyleLbl="parChTrans1D2" presStyleIdx="0" presStyleCnt="4"/>
      <dgm:spPr/>
    </dgm:pt>
    <dgm:pt modelId="{5A86B63C-89EE-4876-8E8E-5F4C58A382BF}" type="pres">
      <dgm:prSet presAssocID="{F32C846F-6210-4BBC-BB65-85EC09BCD0D2}" presName="connTx" presStyleLbl="parChTrans1D2" presStyleIdx="0" presStyleCnt="4"/>
      <dgm:spPr/>
    </dgm:pt>
    <dgm:pt modelId="{219B2B60-BF6E-46DC-BC04-0B06FC1984B2}" type="pres">
      <dgm:prSet presAssocID="{E2067639-A8D5-42C4-BCEB-D6118010F84C}" presName="root2" presStyleCnt="0"/>
      <dgm:spPr/>
    </dgm:pt>
    <dgm:pt modelId="{577DC85F-5BE0-487F-BC1F-DA2A14D855B4}" type="pres">
      <dgm:prSet presAssocID="{E2067639-A8D5-42C4-BCEB-D6118010F84C}" presName="LevelTwoTextNode" presStyleLbl="node2" presStyleIdx="0" presStyleCnt="4">
        <dgm:presLayoutVars>
          <dgm:chPref val="3"/>
        </dgm:presLayoutVars>
      </dgm:prSet>
      <dgm:spPr/>
    </dgm:pt>
    <dgm:pt modelId="{6DC8EDBE-2ADB-4339-8E7E-0AE1D0F93AE4}" type="pres">
      <dgm:prSet presAssocID="{E2067639-A8D5-42C4-BCEB-D6118010F84C}" presName="level3hierChild" presStyleCnt="0"/>
      <dgm:spPr/>
    </dgm:pt>
    <dgm:pt modelId="{ABA3D2A1-3591-4320-8C55-CB083F919BBD}" type="pres">
      <dgm:prSet presAssocID="{5FD932A9-816A-4FA3-98E5-53E734457669}" presName="conn2-1" presStyleLbl="parChTrans1D3" presStyleIdx="0" presStyleCnt="3"/>
      <dgm:spPr/>
    </dgm:pt>
    <dgm:pt modelId="{8FC91553-0839-437C-86FE-7EE8F2414F9A}" type="pres">
      <dgm:prSet presAssocID="{5FD932A9-816A-4FA3-98E5-53E734457669}" presName="connTx" presStyleLbl="parChTrans1D3" presStyleIdx="0" presStyleCnt="3"/>
      <dgm:spPr/>
    </dgm:pt>
    <dgm:pt modelId="{1A1704D8-63D9-4170-B91F-C51CE562EC37}" type="pres">
      <dgm:prSet presAssocID="{E0C6A218-0F4B-41A5-AB2A-56946F9BC13E}" presName="root2" presStyleCnt="0"/>
      <dgm:spPr/>
    </dgm:pt>
    <dgm:pt modelId="{2B1E4554-A931-4289-92F4-62323005E870}" type="pres">
      <dgm:prSet presAssocID="{E0C6A218-0F4B-41A5-AB2A-56946F9BC13E}" presName="LevelTwoTextNode" presStyleLbl="node3" presStyleIdx="0" presStyleCnt="3" custScaleX="60062" custScaleY="60382">
        <dgm:presLayoutVars>
          <dgm:chPref val="3"/>
        </dgm:presLayoutVars>
      </dgm:prSet>
      <dgm:spPr/>
    </dgm:pt>
    <dgm:pt modelId="{24C15D7F-2022-4EFD-8D35-9BDA4DB65678}" type="pres">
      <dgm:prSet presAssocID="{E0C6A218-0F4B-41A5-AB2A-56946F9BC13E}" presName="level3hierChild" presStyleCnt="0"/>
      <dgm:spPr/>
    </dgm:pt>
    <dgm:pt modelId="{D869465D-A685-40F3-8F64-122FB48F3306}" type="pres">
      <dgm:prSet presAssocID="{2B3E6883-E719-4635-B0A6-A9B6D60EE74E}" presName="conn2-1" presStyleLbl="parChTrans1D3" presStyleIdx="1" presStyleCnt="3"/>
      <dgm:spPr/>
    </dgm:pt>
    <dgm:pt modelId="{8D41205E-3D22-48CA-8EF8-B4F9A15E6C24}" type="pres">
      <dgm:prSet presAssocID="{2B3E6883-E719-4635-B0A6-A9B6D60EE74E}" presName="connTx" presStyleLbl="parChTrans1D3" presStyleIdx="1" presStyleCnt="3"/>
      <dgm:spPr/>
    </dgm:pt>
    <dgm:pt modelId="{91B28F92-F1CF-42D5-BF79-B7A8BE9FCBD7}" type="pres">
      <dgm:prSet presAssocID="{33695ABE-401A-4ACB-8C48-DAE90724A3DC}" presName="root2" presStyleCnt="0"/>
      <dgm:spPr/>
    </dgm:pt>
    <dgm:pt modelId="{304FC407-B3DD-4206-8866-F97C5B125D28}" type="pres">
      <dgm:prSet presAssocID="{33695ABE-401A-4ACB-8C48-DAE90724A3DC}" presName="LevelTwoTextNode" presStyleLbl="node3" presStyleIdx="1" presStyleCnt="3" custScaleX="60062" custScaleY="60382">
        <dgm:presLayoutVars>
          <dgm:chPref val="3"/>
        </dgm:presLayoutVars>
      </dgm:prSet>
      <dgm:spPr/>
    </dgm:pt>
    <dgm:pt modelId="{2040693C-CF26-4AF7-9DB0-AEC2F07891EE}" type="pres">
      <dgm:prSet presAssocID="{33695ABE-401A-4ACB-8C48-DAE90724A3DC}" presName="level3hierChild" presStyleCnt="0"/>
      <dgm:spPr/>
    </dgm:pt>
    <dgm:pt modelId="{26920E59-C2D2-4637-B241-06804896F6F0}" type="pres">
      <dgm:prSet presAssocID="{17EEEA3B-AE6E-4064-AD43-897EBDA6E4C8}" presName="conn2-1" presStyleLbl="parChTrans1D2" presStyleIdx="1" presStyleCnt="4"/>
      <dgm:spPr/>
    </dgm:pt>
    <dgm:pt modelId="{E6B9C074-8F45-4F37-B62D-B175A609ADCF}" type="pres">
      <dgm:prSet presAssocID="{17EEEA3B-AE6E-4064-AD43-897EBDA6E4C8}" presName="connTx" presStyleLbl="parChTrans1D2" presStyleIdx="1" presStyleCnt="4"/>
      <dgm:spPr/>
    </dgm:pt>
    <dgm:pt modelId="{32A69CC3-E141-4F0E-A5A6-6C0CD4EF8446}" type="pres">
      <dgm:prSet presAssocID="{F0B42FA9-B04F-4659-8D8A-A49BE539D50A}" presName="root2" presStyleCnt="0"/>
      <dgm:spPr/>
    </dgm:pt>
    <dgm:pt modelId="{34DD7A92-2D3A-4DF0-B061-9368BA6B8860}" type="pres">
      <dgm:prSet presAssocID="{F0B42FA9-B04F-4659-8D8A-A49BE539D50A}" presName="LevelTwoTextNode" presStyleLbl="node2" presStyleIdx="1" presStyleCnt="4">
        <dgm:presLayoutVars>
          <dgm:chPref val="3"/>
        </dgm:presLayoutVars>
      </dgm:prSet>
      <dgm:spPr/>
    </dgm:pt>
    <dgm:pt modelId="{8AD833BE-6453-4E20-85D2-1753370895F3}" type="pres">
      <dgm:prSet presAssocID="{F0B42FA9-B04F-4659-8D8A-A49BE539D50A}" presName="level3hierChild" presStyleCnt="0"/>
      <dgm:spPr/>
    </dgm:pt>
    <dgm:pt modelId="{9FB34BB6-024F-4ED3-8C29-3A73834B0CA2}" type="pres">
      <dgm:prSet presAssocID="{201381D4-E8C1-49D3-903C-1DB172B67266}" presName="conn2-1" presStyleLbl="parChTrans1D2" presStyleIdx="2" presStyleCnt="4"/>
      <dgm:spPr/>
    </dgm:pt>
    <dgm:pt modelId="{41140CE5-22DD-40B4-B3ED-CC6D88B5663F}" type="pres">
      <dgm:prSet presAssocID="{201381D4-E8C1-49D3-903C-1DB172B67266}" presName="connTx" presStyleLbl="parChTrans1D2" presStyleIdx="2" presStyleCnt="4"/>
      <dgm:spPr/>
    </dgm:pt>
    <dgm:pt modelId="{07F27F0B-DED2-4646-8086-A451662FDAAC}" type="pres">
      <dgm:prSet presAssocID="{C973F237-692C-4B6B-BBCC-33862AA5C3E5}" presName="root2" presStyleCnt="0"/>
      <dgm:spPr/>
    </dgm:pt>
    <dgm:pt modelId="{94A3C293-100C-4E9C-9E68-ECD715E6694C}" type="pres">
      <dgm:prSet presAssocID="{C973F237-692C-4B6B-BBCC-33862AA5C3E5}" presName="LevelTwoTextNode" presStyleLbl="node2" presStyleIdx="2" presStyleCnt="4">
        <dgm:presLayoutVars>
          <dgm:chPref val="3"/>
        </dgm:presLayoutVars>
      </dgm:prSet>
      <dgm:spPr/>
    </dgm:pt>
    <dgm:pt modelId="{BC7FD85D-47A4-4301-AA61-B72CE0A7100F}" type="pres">
      <dgm:prSet presAssocID="{C973F237-692C-4B6B-BBCC-33862AA5C3E5}" presName="level3hierChild" presStyleCnt="0"/>
      <dgm:spPr/>
    </dgm:pt>
    <dgm:pt modelId="{3F846A32-08D2-4E70-9A5F-F24D7277F846}" type="pres">
      <dgm:prSet presAssocID="{0812183E-844F-4B8E-A516-A2A90C7B56D4}" presName="conn2-1" presStyleLbl="parChTrans1D3" presStyleIdx="2" presStyleCnt="3"/>
      <dgm:spPr/>
    </dgm:pt>
    <dgm:pt modelId="{095A35BA-B028-4F70-89D1-9532C1E48608}" type="pres">
      <dgm:prSet presAssocID="{0812183E-844F-4B8E-A516-A2A90C7B56D4}" presName="connTx" presStyleLbl="parChTrans1D3" presStyleIdx="2" presStyleCnt="3"/>
      <dgm:spPr/>
    </dgm:pt>
    <dgm:pt modelId="{4A802EB4-BE5C-4FF4-BE5E-A7BD0FDE88D5}" type="pres">
      <dgm:prSet presAssocID="{EA3ABFE2-7CB4-4E76-9E9B-521C3DC2A55E}" presName="root2" presStyleCnt="0"/>
      <dgm:spPr/>
    </dgm:pt>
    <dgm:pt modelId="{B4DF1405-B103-4C37-A41D-4D078D4DAD14}" type="pres">
      <dgm:prSet presAssocID="{EA3ABFE2-7CB4-4E76-9E9B-521C3DC2A55E}" presName="LevelTwoTextNode" presStyleLbl="node3" presStyleIdx="2" presStyleCnt="3" custScaleX="64247" custScaleY="66903">
        <dgm:presLayoutVars>
          <dgm:chPref val="3"/>
        </dgm:presLayoutVars>
      </dgm:prSet>
      <dgm:spPr/>
    </dgm:pt>
    <dgm:pt modelId="{12A76B1D-1156-4CBE-8810-4DE512B0E905}" type="pres">
      <dgm:prSet presAssocID="{EA3ABFE2-7CB4-4E76-9E9B-521C3DC2A55E}" presName="level3hierChild" presStyleCnt="0"/>
      <dgm:spPr/>
    </dgm:pt>
    <dgm:pt modelId="{EF1B918C-42D6-48E2-9369-0706A7C53E56}" type="pres">
      <dgm:prSet presAssocID="{5FCBDE6C-C795-4316-AD1E-4CA45C72BFC3}" presName="conn2-1" presStyleLbl="parChTrans1D2" presStyleIdx="3" presStyleCnt="4"/>
      <dgm:spPr/>
    </dgm:pt>
    <dgm:pt modelId="{7D84F5C1-1A85-4D67-9C78-51CD5E2A32BF}" type="pres">
      <dgm:prSet presAssocID="{5FCBDE6C-C795-4316-AD1E-4CA45C72BFC3}" presName="connTx" presStyleLbl="parChTrans1D2" presStyleIdx="3" presStyleCnt="4"/>
      <dgm:spPr/>
    </dgm:pt>
    <dgm:pt modelId="{1137E597-921E-4EE7-AF6A-A22B1541D072}" type="pres">
      <dgm:prSet presAssocID="{6F8D7AA7-F2DE-4EA4-959B-C84F22A33F8F}" presName="root2" presStyleCnt="0"/>
      <dgm:spPr/>
    </dgm:pt>
    <dgm:pt modelId="{1882DC08-17A8-40B0-B19E-7B5C1CB66B2B}" type="pres">
      <dgm:prSet presAssocID="{6F8D7AA7-F2DE-4EA4-959B-C84F22A33F8F}" presName="LevelTwoTextNode" presStyleLbl="node2" presStyleIdx="3" presStyleCnt="4">
        <dgm:presLayoutVars>
          <dgm:chPref val="3"/>
        </dgm:presLayoutVars>
      </dgm:prSet>
      <dgm:spPr/>
    </dgm:pt>
    <dgm:pt modelId="{68DFA494-079E-46BB-AD9E-D3DFF62389D0}" type="pres">
      <dgm:prSet presAssocID="{6F8D7AA7-F2DE-4EA4-959B-C84F22A33F8F}" presName="level3hierChild" presStyleCnt="0"/>
      <dgm:spPr/>
    </dgm:pt>
  </dgm:ptLst>
  <dgm:cxnLst>
    <dgm:cxn modelId="{4C294104-9D51-4FA7-BC8D-F7A74FC514DD}" type="presOf" srcId="{17EEEA3B-AE6E-4064-AD43-897EBDA6E4C8}" destId="{26920E59-C2D2-4637-B241-06804896F6F0}" srcOrd="0" destOrd="0" presId="urn:microsoft.com/office/officeart/2005/8/layout/hierarchy2"/>
    <dgm:cxn modelId="{BF84D704-AEB4-48C8-AB9A-2975CA55BDFF}" type="presOf" srcId="{0812183E-844F-4B8E-A516-A2A90C7B56D4}" destId="{095A35BA-B028-4F70-89D1-9532C1E48608}" srcOrd="1" destOrd="0" presId="urn:microsoft.com/office/officeart/2005/8/layout/hierarchy2"/>
    <dgm:cxn modelId="{D8928113-CC6F-4282-AB41-2BE549D3FEB1}" type="presOf" srcId="{E0C6A218-0F4B-41A5-AB2A-56946F9BC13E}" destId="{2B1E4554-A931-4289-92F4-62323005E870}" srcOrd="0" destOrd="0" presId="urn:microsoft.com/office/officeart/2005/8/layout/hierarchy2"/>
    <dgm:cxn modelId="{55E73E17-F85D-4F0D-B884-EAE6CCCD21C0}" srcId="{131E82EE-CDA3-4E5F-A6DF-B4FB0ECEA2DE}" destId="{5E3EF73F-8268-481C-A20F-8182EA68BFD6}" srcOrd="0" destOrd="0" parTransId="{3B1258BF-69D9-4721-B38C-E4F45E6817DD}" sibTransId="{D75854D6-398D-433C-BD50-BAC3434DC97F}"/>
    <dgm:cxn modelId="{41EAB01A-BEFE-4EEF-9029-3C39A90F8570}" type="presOf" srcId="{EA3ABFE2-7CB4-4E76-9E9B-521C3DC2A55E}" destId="{B4DF1405-B103-4C37-A41D-4D078D4DAD14}" srcOrd="0" destOrd="0" presId="urn:microsoft.com/office/officeart/2005/8/layout/hierarchy2"/>
    <dgm:cxn modelId="{D4D52026-A28E-4221-833A-9053AFC32DCF}" type="presOf" srcId="{E2067639-A8D5-42C4-BCEB-D6118010F84C}" destId="{577DC85F-5BE0-487F-BC1F-DA2A14D855B4}" srcOrd="0" destOrd="0" presId="urn:microsoft.com/office/officeart/2005/8/layout/hierarchy2"/>
    <dgm:cxn modelId="{DAF06A2C-3720-443C-A55F-52258883A884}" type="presOf" srcId="{F32C846F-6210-4BBC-BB65-85EC09BCD0D2}" destId="{5A86B63C-89EE-4876-8E8E-5F4C58A382BF}" srcOrd="1" destOrd="0" presId="urn:microsoft.com/office/officeart/2005/8/layout/hierarchy2"/>
    <dgm:cxn modelId="{3E50D02D-9087-4EBE-862F-49A6CE792A04}" type="presOf" srcId="{33695ABE-401A-4ACB-8C48-DAE90724A3DC}" destId="{304FC407-B3DD-4206-8866-F97C5B125D28}" srcOrd="0" destOrd="0" presId="urn:microsoft.com/office/officeart/2005/8/layout/hierarchy2"/>
    <dgm:cxn modelId="{27E3BF3E-E165-412C-B430-891AD260C1B0}" type="presOf" srcId="{5E3EF73F-8268-481C-A20F-8182EA68BFD6}" destId="{B9A9A03F-C003-4FC6-BC81-2E35AB470F94}" srcOrd="0" destOrd="0" presId="urn:microsoft.com/office/officeart/2005/8/layout/hierarchy2"/>
    <dgm:cxn modelId="{D70A2345-18DE-4268-B50D-3BC1D1506A25}" srcId="{5E3EF73F-8268-481C-A20F-8182EA68BFD6}" destId="{C973F237-692C-4B6B-BBCC-33862AA5C3E5}" srcOrd="2" destOrd="0" parTransId="{201381D4-E8C1-49D3-903C-1DB172B67266}" sibTransId="{2C16E9CF-A681-4462-B0D6-281E2CB05FE0}"/>
    <dgm:cxn modelId="{ECF87A46-5754-463D-ABF3-B5290AF14AD0}" type="presOf" srcId="{2B3E6883-E719-4635-B0A6-A9B6D60EE74E}" destId="{D869465D-A685-40F3-8F64-122FB48F3306}" srcOrd="0" destOrd="0" presId="urn:microsoft.com/office/officeart/2005/8/layout/hierarchy2"/>
    <dgm:cxn modelId="{05D7FA46-6D1F-498B-ADF6-AF540EF8BE7A}" type="presOf" srcId="{6F8D7AA7-F2DE-4EA4-959B-C84F22A33F8F}" destId="{1882DC08-17A8-40B0-B19E-7B5C1CB66B2B}" srcOrd="0" destOrd="0" presId="urn:microsoft.com/office/officeart/2005/8/layout/hierarchy2"/>
    <dgm:cxn modelId="{E8C10A4C-D344-4942-BD85-E5DEB98A1D0B}" type="presOf" srcId="{5FD932A9-816A-4FA3-98E5-53E734457669}" destId="{8FC91553-0839-437C-86FE-7EE8F2414F9A}" srcOrd="1" destOrd="0" presId="urn:microsoft.com/office/officeart/2005/8/layout/hierarchy2"/>
    <dgm:cxn modelId="{ED4F9D51-6436-4B59-BBE5-7D19473A05A5}" type="presOf" srcId="{5FD932A9-816A-4FA3-98E5-53E734457669}" destId="{ABA3D2A1-3591-4320-8C55-CB083F919BBD}" srcOrd="0" destOrd="0" presId="urn:microsoft.com/office/officeart/2005/8/layout/hierarchy2"/>
    <dgm:cxn modelId="{D6F4E973-3083-43D0-91AB-939A6479A227}" srcId="{5E3EF73F-8268-481C-A20F-8182EA68BFD6}" destId="{6F8D7AA7-F2DE-4EA4-959B-C84F22A33F8F}" srcOrd="3" destOrd="0" parTransId="{5FCBDE6C-C795-4316-AD1E-4CA45C72BFC3}" sibTransId="{799AE9DB-BD74-4ED6-8E70-E458C2973EE3}"/>
    <dgm:cxn modelId="{DF6BBC58-9179-4EF9-8D10-84423EC2B351}" type="presOf" srcId="{131E82EE-CDA3-4E5F-A6DF-B4FB0ECEA2DE}" destId="{DA7F23FA-495E-40D9-9C56-D8D21FF6FDBB}" srcOrd="0" destOrd="0" presId="urn:microsoft.com/office/officeart/2005/8/layout/hierarchy2"/>
    <dgm:cxn modelId="{87A7787E-AD0E-4A1F-9CBA-B9D1D85BC5EB}" srcId="{E2067639-A8D5-42C4-BCEB-D6118010F84C}" destId="{33695ABE-401A-4ACB-8C48-DAE90724A3DC}" srcOrd="1" destOrd="0" parTransId="{2B3E6883-E719-4635-B0A6-A9B6D60EE74E}" sibTransId="{606AFDEE-104D-421F-8118-78720FC7F083}"/>
    <dgm:cxn modelId="{0946037F-A4D6-4EB3-BEF2-82656EE91D4F}" type="presOf" srcId="{17EEEA3B-AE6E-4064-AD43-897EBDA6E4C8}" destId="{E6B9C074-8F45-4F37-B62D-B175A609ADCF}" srcOrd="1" destOrd="0" presId="urn:microsoft.com/office/officeart/2005/8/layout/hierarchy2"/>
    <dgm:cxn modelId="{FFDE1C88-3AA6-4038-84E3-9AECDD0C2859}" type="presOf" srcId="{C973F237-692C-4B6B-BBCC-33862AA5C3E5}" destId="{94A3C293-100C-4E9C-9E68-ECD715E6694C}" srcOrd="0" destOrd="0" presId="urn:microsoft.com/office/officeart/2005/8/layout/hierarchy2"/>
    <dgm:cxn modelId="{270B758F-C6B9-4229-B36F-F043FF46257E}" type="presOf" srcId="{F32C846F-6210-4BBC-BB65-85EC09BCD0D2}" destId="{F5F70FF6-4DA1-4C4F-B29C-A28B3336BCAA}" srcOrd="0" destOrd="0" presId="urn:microsoft.com/office/officeart/2005/8/layout/hierarchy2"/>
    <dgm:cxn modelId="{CD05BC98-264C-472E-A44D-A6479AF88831}" type="presOf" srcId="{201381D4-E8C1-49D3-903C-1DB172B67266}" destId="{9FB34BB6-024F-4ED3-8C29-3A73834B0CA2}" srcOrd="0" destOrd="0" presId="urn:microsoft.com/office/officeart/2005/8/layout/hierarchy2"/>
    <dgm:cxn modelId="{9543639F-A96C-44BD-A404-29A4A112277C}" srcId="{5E3EF73F-8268-481C-A20F-8182EA68BFD6}" destId="{F0B42FA9-B04F-4659-8D8A-A49BE539D50A}" srcOrd="1" destOrd="0" parTransId="{17EEEA3B-AE6E-4064-AD43-897EBDA6E4C8}" sibTransId="{5871DBA9-8799-4C09-968E-8AA83C965D9B}"/>
    <dgm:cxn modelId="{4E9796A8-8951-46AD-A5C9-FCBA4D2828CB}" type="presOf" srcId="{2B3E6883-E719-4635-B0A6-A9B6D60EE74E}" destId="{8D41205E-3D22-48CA-8EF8-B4F9A15E6C24}" srcOrd="1" destOrd="0" presId="urn:microsoft.com/office/officeart/2005/8/layout/hierarchy2"/>
    <dgm:cxn modelId="{6174D5BD-AF08-46B2-9038-5C2390BBB346}" type="presOf" srcId="{5FCBDE6C-C795-4316-AD1E-4CA45C72BFC3}" destId="{7D84F5C1-1A85-4D67-9C78-51CD5E2A32BF}" srcOrd="1" destOrd="0" presId="urn:microsoft.com/office/officeart/2005/8/layout/hierarchy2"/>
    <dgm:cxn modelId="{E869C3BE-517D-46CF-AAFB-5DE91F9C1181}" type="presOf" srcId="{5FCBDE6C-C795-4316-AD1E-4CA45C72BFC3}" destId="{EF1B918C-42D6-48E2-9369-0706A7C53E56}" srcOrd="0" destOrd="0" presId="urn:microsoft.com/office/officeart/2005/8/layout/hierarchy2"/>
    <dgm:cxn modelId="{2D0C36D4-4DD5-4672-8C87-1A22A19EE707}" srcId="{5E3EF73F-8268-481C-A20F-8182EA68BFD6}" destId="{E2067639-A8D5-42C4-BCEB-D6118010F84C}" srcOrd="0" destOrd="0" parTransId="{F32C846F-6210-4BBC-BB65-85EC09BCD0D2}" sibTransId="{F88BA763-091E-46EC-88D7-BE244BF8C2B5}"/>
    <dgm:cxn modelId="{9563F0DD-8205-4457-9B51-D56B3809BEBA}" srcId="{C973F237-692C-4B6B-BBCC-33862AA5C3E5}" destId="{EA3ABFE2-7CB4-4E76-9E9B-521C3DC2A55E}" srcOrd="0" destOrd="0" parTransId="{0812183E-844F-4B8E-A516-A2A90C7B56D4}" sibTransId="{AD77FF27-5910-45DD-9F1E-09D2A9CEE103}"/>
    <dgm:cxn modelId="{10F65EE4-2573-42E4-A148-7B7ED7682B00}" type="presOf" srcId="{201381D4-E8C1-49D3-903C-1DB172B67266}" destId="{41140CE5-22DD-40B4-B3ED-CC6D88B5663F}" srcOrd="1" destOrd="0" presId="urn:microsoft.com/office/officeart/2005/8/layout/hierarchy2"/>
    <dgm:cxn modelId="{5B282EE7-0008-4966-B7E3-B87F584D92AC}" srcId="{E2067639-A8D5-42C4-BCEB-D6118010F84C}" destId="{E0C6A218-0F4B-41A5-AB2A-56946F9BC13E}" srcOrd="0" destOrd="0" parTransId="{5FD932A9-816A-4FA3-98E5-53E734457669}" sibTransId="{01736E08-87F3-4BAD-8D30-165024E585EA}"/>
    <dgm:cxn modelId="{392A1EF1-8BCA-4CDB-AE19-AE3248AAC707}" type="presOf" srcId="{0812183E-844F-4B8E-A516-A2A90C7B56D4}" destId="{3F846A32-08D2-4E70-9A5F-F24D7277F846}" srcOrd="0" destOrd="0" presId="urn:microsoft.com/office/officeart/2005/8/layout/hierarchy2"/>
    <dgm:cxn modelId="{D2D476F9-10BF-4F31-841D-3F5CA737D5B2}" type="presOf" srcId="{F0B42FA9-B04F-4659-8D8A-A49BE539D50A}" destId="{34DD7A92-2D3A-4DF0-B061-9368BA6B8860}" srcOrd="0" destOrd="0" presId="urn:microsoft.com/office/officeart/2005/8/layout/hierarchy2"/>
    <dgm:cxn modelId="{46F1091E-A82E-49A4-B4FE-788FDAB95FBB}" type="presParOf" srcId="{DA7F23FA-495E-40D9-9C56-D8D21FF6FDBB}" destId="{8670DDAE-F6B2-4604-A567-46C87BC30C5F}" srcOrd="0" destOrd="0" presId="urn:microsoft.com/office/officeart/2005/8/layout/hierarchy2"/>
    <dgm:cxn modelId="{55379A26-B43C-4BE9-8881-E0058A739617}" type="presParOf" srcId="{8670DDAE-F6B2-4604-A567-46C87BC30C5F}" destId="{B9A9A03F-C003-4FC6-BC81-2E35AB470F94}" srcOrd="0" destOrd="0" presId="urn:microsoft.com/office/officeart/2005/8/layout/hierarchy2"/>
    <dgm:cxn modelId="{8676E5FF-F0DE-4EC9-83BE-2F98CF469CFA}" type="presParOf" srcId="{8670DDAE-F6B2-4604-A567-46C87BC30C5F}" destId="{5B603697-4892-454B-A2DE-5C2A06EF141C}" srcOrd="1" destOrd="0" presId="urn:microsoft.com/office/officeart/2005/8/layout/hierarchy2"/>
    <dgm:cxn modelId="{5CFAFFA6-6D69-47B0-9ABF-7CB3D19AF974}" type="presParOf" srcId="{5B603697-4892-454B-A2DE-5C2A06EF141C}" destId="{F5F70FF6-4DA1-4C4F-B29C-A28B3336BCAA}" srcOrd="0" destOrd="0" presId="urn:microsoft.com/office/officeart/2005/8/layout/hierarchy2"/>
    <dgm:cxn modelId="{9066403E-DC2B-4DF4-82AB-07112F7C7627}" type="presParOf" srcId="{F5F70FF6-4DA1-4C4F-B29C-A28B3336BCAA}" destId="{5A86B63C-89EE-4876-8E8E-5F4C58A382BF}" srcOrd="0" destOrd="0" presId="urn:microsoft.com/office/officeart/2005/8/layout/hierarchy2"/>
    <dgm:cxn modelId="{741CF8E8-BED7-4960-B638-8CD70D3AC4F7}" type="presParOf" srcId="{5B603697-4892-454B-A2DE-5C2A06EF141C}" destId="{219B2B60-BF6E-46DC-BC04-0B06FC1984B2}" srcOrd="1" destOrd="0" presId="urn:microsoft.com/office/officeart/2005/8/layout/hierarchy2"/>
    <dgm:cxn modelId="{34CAF5A0-C5E8-40FC-9CE5-25B77431107D}" type="presParOf" srcId="{219B2B60-BF6E-46DC-BC04-0B06FC1984B2}" destId="{577DC85F-5BE0-487F-BC1F-DA2A14D855B4}" srcOrd="0" destOrd="0" presId="urn:microsoft.com/office/officeart/2005/8/layout/hierarchy2"/>
    <dgm:cxn modelId="{04DA2F4E-BD2D-4D1F-A7A5-10BF6CA344F4}" type="presParOf" srcId="{219B2B60-BF6E-46DC-BC04-0B06FC1984B2}" destId="{6DC8EDBE-2ADB-4339-8E7E-0AE1D0F93AE4}" srcOrd="1" destOrd="0" presId="urn:microsoft.com/office/officeart/2005/8/layout/hierarchy2"/>
    <dgm:cxn modelId="{45EB8899-0B21-4865-9EC1-46B1BBB03CF4}" type="presParOf" srcId="{6DC8EDBE-2ADB-4339-8E7E-0AE1D0F93AE4}" destId="{ABA3D2A1-3591-4320-8C55-CB083F919BBD}" srcOrd="0" destOrd="0" presId="urn:microsoft.com/office/officeart/2005/8/layout/hierarchy2"/>
    <dgm:cxn modelId="{DD76E3E0-5CA6-49DA-9F0B-9EB36FA5C7A2}" type="presParOf" srcId="{ABA3D2A1-3591-4320-8C55-CB083F919BBD}" destId="{8FC91553-0839-437C-86FE-7EE8F2414F9A}" srcOrd="0" destOrd="0" presId="urn:microsoft.com/office/officeart/2005/8/layout/hierarchy2"/>
    <dgm:cxn modelId="{BBFF1F74-E001-42C2-AEE5-41EA4D0F9BA1}" type="presParOf" srcId="{6DC8EDBE-2ADB-4339-8E7E-0AE1D0F93AE4}" destId="{1A1704D8-63D9-4170-B91F-C51CE562EC37}" srcOrd="1" destOrd="0" presId="urn:microsoft.com/office/officeart/2005/8/layout/hierarchy2"/>
    <dgm:cxn modelId="{020454CF-4D4A-430B-B667-18B874051A0B}" type="presParOf" srcId="{1A1704D8-63D9-4170-B91F-C51CE562EC37}" destId="{2B1E4554-A931-4289-92F4-62323005E870}" srcOrd="0" destOrd="0" presId="urn:microsoft.com/office/officeart/2005/8/layout/hierarchy2"/>
    <dgm:cxn modelId="{A37B3A7D-D933-428D-93AB-F947629138CD}" type="presParOf" srcId="{1A1704D8-63D9-4170-B91F-C51CE562EC37}" destId="{24C15D7F-2022-4EFD-8D35-9BDA4DB65678}" srcOrd="1" destOrd="0" presId="urn:microsoft.com/office/officeart/2005/8/layout/hierarchy2"/>
    <dgm:cxn modelId="{D3FFBB52-1F43-4EF5-860C-1B085F3EC2A9}" type="presParOf" srcId="{6DC8EDBE-2ADB-4339-8E7E-0AE1D0F93AE4}" destId="{D869465D-A685-40F3-8F64-122FB48F3306}" srcOrd="2" destOrd="0" presId="urn:microsoft.com/office/officeart/2005/8/layout/hierarchy2"/>
    <dgm:cxn modelId="{1CF52E3C-3E9B-4064-98DE-9529C75F3E67}" type="presParOf" srcId="{D869465D-A685-40F3-8F64-122FB48F3306}" destId="{8D41205E-3D22-48CA-8EF8-B4F9A15E6C24}" srcOrd="0" destOrd="0" presId="urn:microsoft.com/office/officeart/2005/8/layout/hierarchy2"/>
    <dgm:cxn modelId="{8C8AC10C-C85A-4A09-AB95-B9D182A64A3A}" type="presParOf" srcId="{6DC8EDBE-2ADB-4339-8E7E-0AE1D0F93AE4}" destId="{91B28F92-F1CF-42D5-BF79-B7A8BE9FCBD7}" srcOrd="3" destOrd="0" presId="urn:microsoft.com/office/officeart/2005/8/layout/hierarchy2"/>
    <dgm:cxn modelId="{05178405-D41C-4087-9660-9F4AB181413B}" type="presParOf" srcId="{91B28F92-F1CF-42D5-BF79-B7A8BE9FCBD7}" destId="{304FC407-B3DD-4206-8866-F97C5B125D28}" srcOrd="0" destOrd="0" presId="urn:microsoft.com/office/officeart/2005/8/layout/hierarchy2"/>
    <dgm:cxn modelId="{0C2AE6FE-76D7-401D-ADB3-0288AD79F986}" type="presParOf" srcId="{91B28F92-F1CF-42D5-BF79-B7A8BE9FCBD7}" destId="{2040693C-CF26-4AF7-9DB0-AEC2F07891EE}" srcOrd="1" destOrd="0" presId="urn:microsoft.com/office/officeart/2005/8/layout/hierarchy2"/>
    <dgm:cxn modelId="{5B59C17B-0D3A-4509-BA38-E8A97E0E6644}" type="presParOf" srcId="{5B603697-4892-454B-A2DE-5C2A06EF141C}" destId="{26920E59-C2D2-4637-B241-06804896F6F0}" srcOrd="2" destOrd="0" presId="urn:microsoft.com/office/officeart/2005/8/layout/hierarchy2"/>
    <dgm:cxn modelId="{73B61ECA-CC68-47D3-8463-F64216B53414}" type="presParOf" srcId="{26920E59-C2D2-4637-B241-06804896F6F0}" destId="{E6B9C074-8F45-4F37-B62D-B175A609ADCF}" srcOrd="0" destOrd="0" presId="urn:microsoft.com/office/officeart/2005/8/layout/hierarchy2"/>
    <dgm:cxn modelId="{BF1EB865-6323-4664-9BB8-04856B907FAF}" type="presParOf" srcId="{5B603697-4892-454B-A2DE-5C2A06EF141C}" destId="{32A69CC3-E141-4F0E-A5A6-6C0CD4EF8446}" srcOrd="3" destOrd="0" presId="urn:microsoft.com/office/officeart/2005/8/layout/hierarchy2"/>
    <dgm:cxn modelId="{F68CFE30-D889-4149-A4C5-7A6E417191F5}" type="presParOf" srcId="{32A69CC3-E141-4F0E-A5A6-6C0CD4EF8446}" destId="{34DD7A92-2D3A-4DF0-B061-9368BA6B8860}" srcOrd="0" destOrd="0" presId="urn:microsoft.com/office/officeart/2005/8/layout/hierarchy2"/>
    <dgm:cxn modelId="{0608F206-19C1-45A2-AC28-DD1A81590C3A}" type="presParOf" srcId="{32A69CC3-E141-4F0E-A5A6-6C0CD4EF8446}" destId="{8AD833BE-6453-4E20-85D2-1753370895F3}" srcOrd="1" destOrd="0" presId="urn:microsoft.com/office/officeart/2005/8/layout/hierarchy2"/>
    <dgm:cxn modelId="{76381BC3-B212-4E36-B2AE-21095EC2494E}" type="presParOf" srcId="{5B603697-4892-454B-A2DE-5C2A06EF141C}" destId="{9FB34BB6-024F-4ED3-8C29-3A73834B0CA2}" srcOrd="4" destOrd="0" presId="urn:microsoft.com/office/officeart/2005/8/layout/hierarchy2"/>
    <dgm:cxn modelId="{6FCDB672-4061-4EFA-9093-BC886359F432}" type="presParOf" srcId="{9FB34BB6-024F-4ED3-8C29-3A73834B0CA2}" destId="{41140CE5-22DD-40B4-B3ED-CC6D88B5663F}" srcOrd="0" destOrd="0" presId="urn:microsoft.com/office/officeart/2005/8/layout/hierarchy2"/>
    <dgm:cxn modelId="{E4037EDE-E008-42EE-9D44-672495E3F6EA}" type="presParOf" srcId="{5B603697-4892-454B-A2DE-5C2A06EF141C}" destId="{07F27F0B-DED2-4646-8086-A451662FDAAC}" srcOrd="5" destOrd="0" presId="urn:microsoft.com/office/officeart/2005/8/layout/hierarchy2"/>
    <dgm:cxn modelId="{F45DC431-F532-480F-AF70-96FBCDD2445D}" type="presParOf" srcId="{07F27F0B-DED2-4646-8086-A451662FDAAC}" destId="{94A3C293-100C-4E9C-9E68-ECD715E6694C}" srcOrd="0" destOrd="0" presId="urn:microsoft.com/office/officeart/2005/8/layout/hierarchy2"/>
    <dgm:cxn modelId="{46F46C18-E30B-48BA-B842-36D3760013E7}" type="presParOf" srcId="{07F27F0B-DED2-4646-8086-A451662FDAAC}" destId="{BC7FD85D-47A4-4301-AA61-B72CE0A7100F}" srcOrd="1" destOrd="0" presId="urn:microsoft.com/office/officeart/2005/8/layout/hierarchy2"/>
    <dgm:cxn modelId="{1C34E7B1-2975-4ECD-93DC-9A583B3A2879}" type="presParOf" srcId="{BC7FD85D-47A4-4301-AA61-B72CE0A7100F}" destId="{3F846A32-08D2-4E70-9A5F-F24D7277F846}" srcOrd="0" destOrd="0" presId="urn:microsoft.com/office/officeart/2005/8/layout/hierarchy2"/>
    <dgm:cxn modelId="{D6F52768-A116-49D8-AD38-47E705E9924D}" type="presParOf" srcId="{3F846A32-08D2-4E70-9A5F-F24D7277F846}" destId="{095A35BA-B028-4F70-89D1-9532C1E48608}" srcOrd="0" destOrd="0" presId="urn:microsoft.com/office/officeart/2005/8/layout/hierarchy2"/>
    <dgm:cxn modelId="{1F79A1A2-B135-4A3C-92B7-7AECC7861422}" type="presParOf" srcId="{BC7FD85D-47A4-4301-AA61-B72CE0A7100F}" destId="{4A802EB4-BE5C-4FF4-BE5E-A7BD0FDE88D5}" srcOrd="1" destOrd="0" presId="urn:microsoft.com/office/officeart/2005/8/layout/hierarchy2"/>
    <dgm:cxn modelId="{76F391D8-DDB5-49CC-83BC-D4FEE6E6DFF6}" type="presParOf" srcId="{4A802EB4-BE5C-4FF4-BE5E-A7BD0FDE88D5}" destId="{B4DF1405-B103-4C37-A41D-4D078D4DAD14}" srcOrd="0" destOrd="0" presId="urn:microsoft.com/office/officeart/2005/8/layout/hierarchy2"/>
    <dgm:cxn modelId="{897DDD18-96AC-4F65-9EFD-3BDD9827CC9A}" type="presParOf" srcId="{4A802EB4-BE5C-4FF4-BE5E-A7BD0FDE88D5}" destId="{12A76B1D-1156-4CBE-8810-4DE512B0E905}" srcOrd="1" destOrd="0" presId="urn:microsoft.com/office/officeart/2005/8/layout/hierarchy2"/>
    <dgm:cxn modelId="{1854A1DF-BF8B-4D47-8EE1-97C507D30E44}" type="presParOf" srcId="{5B603697-4892-454B-A2DE-5C2A06EF141C}" destId="{EF1B918C-42D6-48E2-9369-0706A7C53E56}" srcOrd="6" destOrd="0" presId="urn:microsoft.com/office/officeart/2005/8/layout/hierarchy2"/>
    <dgm:cxn modelId="{89EAA301-DBFA-4CAF-8384-80D5C30A7CC2}" type="presParOf" srcId="{EF1B918C-42D6-48E2-9369-0706A7C53E56}" destId="{7D84F5C1-1A85-4D67-9C78-51CD5E2A32BF}" srcOrd="0" destOrd="0" presId="urn:microsoft.com/office/officeart/2005/8/layout/hierarchy2"/>
    <dgm:cxn modelId="{686875EC-EF41-4318-A520-4E1EF9B4B3AA}" type="presParOf" srcId="{5B603697-4892-454B-A2DE-5C2A06EF141C}" destId="{1137E597-921E-4EE7-AF6A-A22B1541D072}" srcOrd="7" destOrd="0" presId="urn:microsoft.com/office/officeart/2005/8/layout/hierarchy2"/>
    <dgm:cxn modelId="{9B7E287D-B0C0-4A73-A97D-99533E620275}" type="presParOf" srcId="{1137E597-921E-4EE7-AF6A-A22B1541D072}" destId="{1882DC08-17A8-40B0-B19E-7B5C1CB66B2B}" srcOrd="0" destOrd="0" presId="urn:microsoft.com/office/officeart/2005/8/layout/hierarchy2"/>
    <dgm:cxn modelId="{6C008211-CB87-4ED6-81D2-EE8D8CCC5EF2}" type="presParOf" srcId="{1137E597-921E-4EE7-AF6A-A22B1541D072}" destId="{68DFA494-079E-46BB-AD9E-D3DFF62389D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A9A03F-C003-4FC6-BC81-2E35AB470F94}">
      <dsp:nvSpPr>
        <dsp:cNvPr id="0" name=""/>
        <dsp:cNvSpPr/>
      </dsp:nvSpPr>
      <dsp:spPr>
        <a:xfrm>
          <a:off x="28631" y="1671874"/>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机器学习</a:t>
          </a:r>
        </a:p>
      </dsp:txBody>
      <dsp:txXfrm>
        <a:off x="54320" y="1697563"/>
        <a:ext cx="1702809" cy="825715"/>
      </dsp:txXfrm>
    </dsp:sp>
    <dsp:sp modelId="{F5F70FF6-4DA1-4C4F-B29C-A28B3336BCAA}">
      <dsp:nvSpPr>
        <dsp:cNvPr id="0" name=""/>
        <dsp:cNvSpPr/>
      </dsp:nvSpPr>
      <dsp:spPr>
        <a:xfrm rot="17692822">
          <a:off x="1299768" y="1334503"/>
          <a:ext cx="1667775" cy="38847"/>
        </a:xfrm>
        <a:custGeom>
          <a:avLst/>
          <a:gdLst/>
          <a:ahLst/>
          <a:cxnLst/>
          <a:rect l="0" t="0" r="0" b="0"/>
          <a:pathLst>
            <a:path>
              <a:moveTo>
                <a:pt x="0" y="19423"/>
              </a:moveTo>
              <a:lnTo>
                <a:pt x="166777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91961" y="1312233"/>
        <a:ext cx="83388" cy="83388"/>
      </dsp:txXfrm>
    </dsp:sp>
    <dsp:sp modelId="{577DC85F-5BE0-487F-BC1F-DA2A14D855B4}">
      <dsp:nvSpPr>
        <dsp:cNvPr id="0" name=""/>
        <dsp:cNvSpPr/>
      </dsp:nvSpPr>
      <dsp:spPr>
        <a:xfrm>
          <a:off x="2484493" y="158887"/>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srgbClr val="FFC000"/>
              </a:solidFill>
            </a:rPr>
            <a:t>监督学习</a:t>
          </a:r>
        </a:p>
      </dsp:txBody>
      <dsp:txXfrm>
        <a:off x="2510182" y="184576"/>
        <a:ext cx="1702809" cy="825715"/>
      </dsp:txXfrm>
    </dsp:sp>
    <dsp:sp modelId="{ABA3D2A1-3591-4320-8C55-CB083F919BBD}">
      <dsp:nvSpPr>
        <dsp:cNvPr id="0" name=""/>
        <dsp:cNvSpPr/>
      </dsp:nvSpPr>
      <dsp:spPr>
        <a:xfrm rot="20086387">
          <a:off x="4201693" y="412717"/>
          <a:ext cx="775651" cy="38847"/>
        </a:xfrm>
        <a:custGeom>
          <a:avLst/>
          <a:gdLst/>
          <a:ahLst/>
          <a:cxnLst/>
          <a:rect l="0" t="0" r="0" b="0"/>
          <a:pathLst>
            <a:path>
              <a:moveTo>
                <a:pt x="0" y="19423"/>
              </a:moveTo>
              <a:lnTo>
                <a:pt x="775651" y="19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70127" y="412750"/>
        <a:ext cx="38782" cy="38782"/>
      </dsp:txXfrm>
    </dsp:sp>
    <dsp:sp modelId="{2B1E4554-A931-4289-92F4-62323005E870}">
      <dsp:nvSpPr>
        <dsp:cNvPr id="0" name=""/>
        <dsp:cNvSpPr/>
      </dsp:nvSpPr>
      <dsp:spPr>
        <a:xfrm>
          <a:off x="4940356" y="2045"/>
          <a:ext cx="1053600" cy="529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分类</a:t>
          </a:r>
        </a:p>
      </dsp:txBody>
      <dsp:txXfrm>
        <a:off x="4955868" y="17557"/>
        <a:ext cx="1022576" cy="498582"/>
      </dsp:txXfrm>
    </dsp:sp>
    <dsp:sp modelId="{D869465D-A685-40F3-8F64-122FB48F3306}">
      <dsp:nvSpPr>
        <dsp:cNvPr id="0" name=""/>
        <dsp:cNvSpPr/>
      </dsp:nvSpPr>
      <dsp:spPr>
        <a:xfrm rot="1513613">
          <a:off x="4201693" y="743303"/>
          <a:ext cx="775651" cy="38847"/>
        </a:xfrm>
        <a:custGeom>
          <a:avLst/>
          <a:gdLst/>
          <a:ahLst/>
          <a:cxnLst/>
          <a:rect l="0" t="0" r="0" b="0"/>
          <a:pathLst>
            <a:path>
              <a:moveTo>
                <a:pt x="0" y="19423"/>
              </a:moveTo>
              <a:lnTo>
                <a:pt x="775651" y="19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70127" y="743335"/>
        <a:ext cx="38782" cy="38782"/>
      </dsp:txXfrm>
    </dsp:sp>
    <dsp:sp modelId="{304FC407-B3DD-4206-8866-F97C5B125D28}">
      <dsp:nvSpPr>
        <dsp:cNvPr id="0" name=""/>
        <dsp:cNvSpPr/>
      </dsp:nvSpPr>
      <dsp:spPr>
        <a:xfrm>
          <a:off x="4940356" y="663216"/>
          <a:ext cx="1053600" cy="529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回归</a:t>
          </a:r>
        </a:p>
      </dsp:txBody>
      <dsp:txXfrm>
        <a:off x="4955868" y="678728"/>
        <a:ext cx="1022576" cy="498582"/>
      </dsp:txXfrm>
    </dsp:sp>
    <dsp:sp modelId="{26920E59-C2D2-4637-B241-06804896F6F0}">
      <dsp:nvSpPr>
        <dsp:cNvPr id="0" name=""/>
        <dsp:cNvSpPr/>
      </dsp:nvSpPr>
      <dsp:spPr>
        <a:xfrm rot="19457599">
          <a:off x="1701598" y="1838832"/>
          <a:ext cx="864115" cy="38847"/>
        </a:xfrm>
        <a:custGeom>
          <a:avLst/>
          <a:gdLst/>
          <a:ahLst/>
          <a:cxnLst/>
          <a:rect l="0" t="0" r="0" b="0"/>
          <a:pathLst>
            <a:path>
              <a:moveTo>
                <a:pt x="0" y="19423"/>
              </a:moveTo>
              <a:lnTo>
                <a:pt x="86411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2053" y="1836653"/>
        <a:ext cx="43205" cy="43205"/>
      </dsp:txXfrm>
    </dsp:sp>
    <dsp:sp modelId="{34DD7A92-2D3A-4DF0-B061-9368BA6B8860}">
      <dsp:nvSpPr>
        <dsp:cNvPr id="0" name=""/>
        <dsp:cNvSpPr/>
      </dsp:nvSpPr>
      <dsp:spPr>
        <a:xfrm>
          <a:off x="2484493" y="1167545"/>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半监督学习</a:t>
          </a:r>
        </a:p>
      </dsp:txBody>
      <dsp:txXfrm>
        <a:off x="2510182" y="1193234"/>
        <a:ext cx="1702809" cy="825715"/>
      </dsp:txXfrm>
    </dsp:sp>
    <dsp:sp modelId="{9FB34BB6-024F-4ED3-8C29-3A73834B0CA2}">
      <dsp:nvSpPr>
        <dsp:cNvPr id="0" name=""/>
        <dsp:cNvSpPr/>
      </dsp:nvSpPr>
      <dsp:spPr>
        <a:xfrm rot="2142401">
          <a:off x="1701598" y="2343161"/>
          <a:ext cx="864115" cy="38847"/>
        </a:xfrm>
        <a:custGeom>
          <a:avLst/>
          <a:gdLst/>
          <a:ahLst/>
          <a:cxnLst/>
          <a:rect l="0" t="0" r="0" b="0"/>
          <a:pathLst>
            <a:path>
              <a:moveTo>
                <a:pt x="0" y="19423"/>
              </a:moveTo>
              <a:lnTo>
                <a:pt x="86411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2053" y="2340982"/>
        <a:ext cx="43205" cy="43205"/>
      </dsp:txXfrm>
    </dsp:sp>
    <dsp:sp modelId="{94A3C293-100C-4E9C-9E68-ECD715E6694C}">
      <dsp:nvSpPr>
        <dsp:cNvPr id="0" name=""/>
        <dsp:cNvSpPr/>
      </dsp:nvSpPr>
      <dsp:spPr>
        <a:xfrm>
          <a:off x="2484493" y="2176202"/>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srgbClr val="FFC000"/>
              </a:solidFill>
            </a:rPr>
            <a:t>非监督学习</a:t>
          </a:r>
        </a:p>
      </dsp:txBody>
      <dsp:txXfrm>
        <a:off x="2510182" y="2201891"/>
        <a:ext cx="1702809" cy="825715"/>
      </dsp:txXfrm>
    </dsp:sp>
    <dsp:sp modelId="{3F846A32-08D2-4E70-9A5F-F24D7277F846}">
      <dsp:nvSpPr>
        <dsp:cNvPr id="0" name=""/>
        <dsp:cNvSpPr/>
      </dsp:nvSpPr>
      <dsp:spPr>
        <a:xfrm>
          <a:off x="4238681" y="2595326"/>
          <a:ext cx="701675" cy="38847"/>
        </a:xfrm>
        <a:custGeom>
          <a:avLst/>
          <a:gdLst/>
          <a:ahLst/>
          <a:cxnLst/>
          <a:rect l="0" t="0" r="0" b="0"/>
          <a:pathLst>
            <a:path>
              <a:moveTo>
                <a:pt x="0" y="19423"/>
              </a:moveTo>
              <a:lnTo>
                <a:pt x="701675" y="19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71976" y="2597207"/>
        <a:ext cx="35083" cy="35083"/>
      </dsp:txXfrm>
    </dsp:sp>
    <dsp:sp modelId="{B4DF1405-B103-4C37-A41D-4D078D4DAD14}">
      <dsp:nvSpPr>
        <dsp:cNvPr id="0" name=""/>
        <dsp:cNvSpPr/>
      </dsp:nvSpPr>
      <dsp:spPr>
        <a:xfrm>
          <a:off x="4940356" y="2321348"/>
          <a:ext cx="1127012" cy="5868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聚类</a:t>
          </a:r>
        </a:p>
      </dsp:txBody>
      <dsp:txXfrm>
        <a:off x="4957543" y="2338535"/>
        <a:ext cx="1092638" cy="552428"/>
      </dsp:txXfrm>
    </dsp:sp>
    <dsp:sp modelId="{EF1B918C-42D6-48E2-9369-0706A7C53E56}">
      <dsp:nvSpPr>
        <dsp:cNvPr id="0" name=""/>
        <dsp:cNvSpPr/>
      </dsp:nvSpPr>
      <dsp:spPr>
        <a:xfrm rot="3907178">
          <a:off x="1299768" y="2847490"/>
          <a:ext cx="1667775" cy="38847"/>
        </a:xfrm>
        <a:custGeom>
          <a:avLst/>
          <a:gdLst/>
          <a:ahLst/>
          <a:cxnLst/>
          <a:rect l="0" t="0" r="0" b="0"/>
          <a:pathLst>
            <a:path>
              <a:moveTo>
                <a:pt x="0" y="19423"/>
              </a:moveTo>
              <a:lnTo>
                <a:pt x="166777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91961" y="2825219"/>
        <a:ext cx="83388" cy="83388"/>
      </dsp:txXfrm>
    </dsp:sp>
    <dsp:sp modelId="{1882DC08-17A8-40B0-B19E-7B5C1CB66B2B}">
      <dsp:nvSpPr>
        <dsp:cNvPr id="0" name=""/>
        <dsp:cNvSpPr/>
      </dsp:nvSpPr>
      <dsp:spPr>
        <a:xfrm>
          <a:off x="2484493" y="3184860"/>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强化学习</a:t>
          </a:r>
        </a:p>
      </dsp:txBody>
      <dsp:txXfrm>
        <a:off x="2510182" y="3210549"/>
        <a:ext cx="1702809" cy="82571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85.5814" units="1/cm"/>
          <inkml:channelProperty channel="Y" name="resolution" value="55.95855" units="1/cm"/>
          <inkml:channelProperty channel="T" name="resolution" value="1" units="1/dev"/>
        </inkml:channelProperties>
      </inkml:inkSource>
      <inkml:timestamp xml:id="ts0" timeString="2020-12-24T03:45:18.136"/>
    </inkml:context>
    <inkml:brush xml:id="br0">
      <inkml:brushProperty name="width" value="0.05292" units="cm"/>
      <inkml:brushProperty name="height" value="0.05292" units="cm"/>
      <inkml:brushProperty name="color" value="#FF0000"/>
    </inkml:brush>
  </inkml:definitions>
  <inkml:trace contextRef="#ctx0" brushRef="#br0">18601 1470 0,'0'28'78,"0"57"-63,0-1-15,0 1 0,0-28 16,0 141-16,0 169 16,28 29 15,-28-170-31,57 113 31,-29-141-15,29 169 15,-29 1 0,-28-284-31,0-55 16,0 27-16,28 57 15,-28-28 1,0 0 0,0-57-1,29-28 142,-1 0-157,28 0 15,29 0-15,85 0 0,56 0 16,226 0-1,29-56 1,-114 27 0,114-27-1,56-1 1,-56-27 0,-114 55-1,1 1 1,-1-29-1,-56 57 1,198-84 15,-424 84-31,622-29 32,-594 29-32,537 0 31,-509 0-31,-28 0 0,-28 0 15,226 0 1,57 0 0,-1 0-1,-197 0 1,-1 29 0,-112-29-1,-29 0 1</inkml:trace>
  <inkml:trace contextRef="#ctx0" brushRef="#br0" timeOffset="738.65">27365 3759 0,'0'28'63,"28"-28"-48,-28 28-15,28 1 16,-28-1-16,85 28 15,-85-27 1,113 56-16,57-1 31,-1 1-15,-112-57 0,-29 1-1,-28-1 1,28 0-1,-28 0 1,-28 57 0,-85 28-1,-198 113 1,0-56 0,113-29-1,113-84 16</inkml:trace>
  <inkml:trace contextRef="#ctx0" brushRef="#br0" timeOffset="1706.57">19025 1328 0,'-28'0'31,"0"0"-15,-1 0-16,-55 28 0,-58 1 31,57-29-31,-197 85 15,-29 56 1,0 0 0,226-84-1,29-1 1,56-28 0</inkml:trace>
  <inkml:trace contextRef="#ctx0" brushRef="#br0" timeOffset="2018.5">18884 1470 0,'28'56'0,"85"29"15,-254-226-15,339 310 0,-170-112 0,85 56 16,57 0-1,-142-57 17</inkml:trace>
  <inkml:trace contextRef="#ctx0" brushRef="#br0" timeOffset="6292.96">19478 3194 0,'0'-57'62,"0"1"-46,56-86-1,-28 142-15,-28-56 16,57-29 0,-29-56-1,0 28 1,29 28 0,0 0-1,-29-28 1,28 0-1,-56 28 1,57 0 0,-29 57-1,-28 0-15,57-57 32,-1 0-17,1 29 1,-1-1-1,-27 29 1,-1 28 47,0 0-63,0 0 15,1 0-15,27 56 16,-56 1-16,85 28 15,-57-29 17,29 57-32,-29-28 31,0 28-15,29 0-1,-57-28 1,28-29-1,0 29 1,-28-56 0,29 27-1,-29-28-15,28 85 16,29-28 0,-57 0-1,28 0 1,-28-57-1,28 0 1,0 29 15,1 56-15,-1-85 0,0 0-1,-28 57 1,28-57-1,1 1 1,-1-1 0,-28 0-1,28 1 32,-28-1-47,28-28 0,1 56 16,27-27-1,1 27 17,-29-28-32,29 1 31,-1 27-15,-28-28-16,-28 29 15,57-29 1,0 0-1,-29 1 1,-28-1 0,28 0-1,0 1 1,1-29 46,-1 0-15,0 0-47,0 0 0,1 0 16,55 0 0,1 0-1,-56 0 1,-29-29 93,0 1-109,28 28 16,-28-28-16,0-29 15,28 57 1,0-56 0,1-1-1,-1 29 1,-28 0 15,0-1-15,28-55-1,-28 55 1,0 1-16,0 0 63,0 0-63,0-1 15,28 1 1,1-85-1,-1 28 1,-28 29 0,0 27-1,28-27 1,1-29 15,-29 57-31,0 0 16,0-1-1,28-27 1,-28-1 0,56 1-1,-56-1 1,29 1 0,-29-29-1,28 85 1,-28-57-1,28 1 17,-28 27 61,28 29-77,1 0-16,-1 29 16,-28-1-1,28 0 1,0 29-16,-28-1 16,57 29 15,-57-57-16,0 29 1,28-1-16,1-27 31,-29 27-15,0-27 0,0-1-1,28 0 1,0 57 15,-28-57-31,28 29 16,-28-1-1,29-28 1,-1 29 0,-28-29-1,28-28 204,0 0-203,57 0-1,-56 0-15,-1 0 16,0 0-1,0-28 1,1 28-16,-29-28 63,28-29-48,0 57-15,0 0 0,-28-56 16,0 27-1,0 1 1,57-28 0,-57 27-1,0-55 1,28 55-16,29-56 16,-29-28 15,-28 85-31,28-28 31,-28-29-15,57 0-1,-29 57 1,-28-57 0,28 28-1,1 1 1,27-57-1,-28 56 1,29-84 0,-29 56-1,29 0 1,-1 85 0,-27-56-1,27-1 1,-28 29-1,1 28 17,-1 0-1,0 0-31,57 0 16,226 0-1,-85 28 1,198 1-1,28 55 1,-338-84 0,55 57-1,-84-29 1,-28 29 0,27-1 15,-27 1-16,-1-29 1,57 29 0,-56-1-1,56 29 1,-85-57 0,57 57-1,28-29 1,29 1-1,55-29 1,86 1 0,56-29-1,-169 0 1,0 28 0,-142-28-1,0 0 1</inkml:trace>
  <inkml:trace contextRef="#ctx0" brushRef="#br0" timeOffset="11888.51">20637 4126 0,'56'-28'141,"29"28"-126,-57-28-15,114 0 16,-58-1 0,1 29-16,28 0 15,-28-28 1,-57 28-16,1 0 109,27 0-93,29 0-16,0-28 16,28 28-16,0 0 15,-57 0 1,1 0-1,-29 0 79,1 0-94,27 0 16,29 0-1,-29 0 1,-27 0-16,27 0 16,-27 0-16,27 28 31,-28-28 63,1 0-79,-1 0-15,28 0 0,1 28 16,-29-28 0,0 0-16,1 0 15,-1 29 63,0-29-62,1 0 0,55 0-1,1 0 1,-28 0-1,-86 0 517,-27-29-532,-29 1 15,57 28-15,-29 0 16,29 0 109,0 0-125,-29 0 16,-112 0-1,27 0 1,114 0-1,0 0 64,-1 0-33,1 0-30,-85 0-16,28 0 16,-56 0-1,113 28 1,-1-28 171,1 0-171,0 29-16,-85-29 16,56 28-16,1-28 15,-29 0 1,85 28 0,-28-28 15,-1 0-16,-27 28 1,28 1-16,-29-1 16,29 28-1,-1-56 1,1 0 406,-28 0-407,-1 0 1,1 0-16,-29 0 0,-28 0 16,0 0-1,56 0 1,29 0 187,0 0-187</inkml:trace>
  <inkml:trace contextRef="#ctx0" brushRef="#br0" timeOffset="15815.69">22700 3476 0,'29'0'140,"-1"0"-140,113 0 16,-56 0 0,-28 0-16,-1 0 15,-28 0 1,1 0 0,-1-28 15,57 0-16,-1 28 1,1 0 0,-56 0-16,-1 0 15,57-29 1,-57 29 31,0 0-32,29-28 1,-29 28 0,85-28-1,-85 28 1,1 0 203,-1 0-141,-28 28 0,-28 0-62,-1-28-16,-27 29 15,-1-1-15,29-28 16,28 28-1,-28-28 79,-1 0-94,1 0 16,-85 0-16,85 0 15,-57 0 1,57 0-16,-1 0 16,1 0 77,0 0-77,0 0-16,-29 0 0,29 0 16,-29 29-1,29-29-15,0 0 16,0 0 0</inkml:trace>
</inkml:ink>
</file>

<file path=ppt/ink/ink10.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85.5814" units="1/cm"/>
          <inkml:channelProperty channel="Y" name="resolution" value="55.95855" units="1/cm"/>
          <inkml:channelProperty channel="T" name="resolution" value="1" units="1/dev"/>
        </inkml:channelProperties>
      </inkml:inkSource>
      <inkml:timestamp xml:id="ts0" timeString="2020-12-26T03:55:03.609"/>
    </inkml:context>
    <inkml:brush xml:id="br0">
      <inkml:brushProperty name="width" value="0.05292" units="cm"/>
      <inkml:brushProperty name="height" value="0.05292" units="cm"/>
      <inkml:brushProperty name="color" value="#FF0000"/>
    </inkml:brush>
  </inkml:definitions>
  <inkml:trace contextRef="#ctx0" brushRef="#br0">15209 3165 0</inkml:trace>
  <inkml:trace contextRef="#ctx0" brushRef="#br0" timeOffset="1341.16">14785 1554 0,'28'0'78,"0"0"-78,85 142 16,-28-29-1,-28-57-15,28 199 16,-29-29 0,-28-85-16,-28-56 0,29 28 15,-1 0 1,0-57 0,-28-27 15,0-58 31,0-27-46,29-1-16,-1 57 0,57-226 31,-57 141-31,57-28 0,-29-56 16,1-29-1,-57 28 1,28 86 0,-28 27-1,0-28-15,0 1 16,28 84 0,-28-29 77,29 29-77,-1 57-16,0 28 16,-28-29-1,28 85-15,1-56 0,-29 0 16,28 226-1,28 0 17,-27-198-17,-1 0-15,-28-57 32,28-27-32,-28-58 78,29-27-78,-29-29 0,84-141 31,-27 85-31,-1-142 16,-27 142-1,-1 56 1,-28-28-1,28 56 1,-28 29 0</inkml:trace>
  <inkml:trace contextRef="#ctx0" brushRef="#br0" timeOffset="2120.69">16651 2685 0,'0'28'62,"28"29"-62,0 84 32,-28-113-32,0 170 15,0-113 1,0 0 0,0-29-16,0 1 15,0-29 1</inkml:trace>
  <inkml:trace contextRef="#ctx0" brushRef="#br0" timeOffset="3021.58">18997 2007 0,'85'28'16,"56"-28"-16,-56 0 16,226 28-1,-170-28-15,85 28 0,29-28 16,-1 0 0,-169 0-1</inkml:trace>
  <inkml:trace contextRef="#ctx0" brushRef="#br0" timeOffset="3462.25">19506 1526 0,'0'28'47,"0"85"-32,0-56-15,28 226 0,-28-57 16,28-57-1,-28-112-15,0 28 16,0 28-16,0 56 31,0-112-15,0-29 0</inkml:trace>
  <inkml:trace contextRef="#ctx0" brushRef="#br0" timeOffset="4591.05">20043 1413 0,'28'0'31,"1"28"-31,-1 29 0,57 56 31,-29 28-31,-56-84 16,57-1-1,-57 142 1,56-85-16,-28 57 31,-28-57-15,29 0 0,-1-57-1,0-56 63,1-28-78,55-170 16,29-28 0,-56 141-16,28-84 15,-85 112-15,85-112 16,-57-1-16,0 0 31,-28 86-15,28-1-1,-28 28 1,0 29 0,29 28 62,-1 28-78,0 283 31,-28-85-15,0 0-16,0-28 15,0-85-15,0-28 16,0-57 15,0 1-31,28-29 63,1-29-48,-1-84-15,57 0 16,28-28-1,0-29 17,-56 57-32,-1 57 31</inkml:trace>
  <inkml:trace contextRef="#ctx0" brushRef="#br0" timeOffset="5239.64">21654 2600 0,'85'0'0,"-170"0"0,198 0 16,-84 0-1,-1 0 1,-28 85-1,-57 84 17,57-140-32,-113 140 31,85-140-15,28-1-1,28-28 48,85 0-63,85-28 31,57-29-31,-86 29 31,-112 28-31,-29 0 0</inkml:trace>
  <inkml:trace contextRef="#ctx0" brushRef="#br0" timeOffset="5980.68">24114 2289 0,'0'-28'31,"28"28"-15,0 0-16,29 0 0,226 0 15,112 0 1,-84 0 15,-141 0-31,-142 0 31</inkml:trace>
  <inkml:trace contextRef="#ctx0" brushRef="#br0" timeOffset="6320.86">24849 1724 0,'0'56'31,"0"29"-15,0 85-16,-29-114 16,1 199-1,28-57 1,0-1-1,0-55 1,0-57 0,0-1 15</inkml:trace>
  <inkml:trace contextRef="#ctx0" brushRef="#br0" timeOffset="7441.83">25216 1752 0,'0'-28'16,"29"28"0,-1 0-1,0 28-15,0 113 16,-28 57 0,29 0-1,-29-141-15,0 141 16,28 28-1,0-57 1,0-56 0,-28-56-1,0-29 1,0-84 31,29 56-32,55-170 1,-84 85 0,29 57-16,-1-57 15,29-84 1,-1 27 0,-28-27-1,-28 56 1,57-29-1,-1 29 17,-27 113 46,27 57-78,-56 28 15,29 56 1,-29-56-16,28 112 31,-28-112-31,0 85 0,0-29 16,0 29 0,0-57-1,28-57 1,0-84 31,-28 0-32,0-29-15,29 1 0,140-283 16,-56 84 0,0 86 15,-84 56-31,-1 84 31,-28 1-15</inkml:trace>
  <inkml:trace contextRef="#ctx0" brushRef="#br0" timeOffset="8373.62">26517 2515 0,'0'-28'110,"28"28"-95,28 0-15,58 0 16,-58 57 0,-28-29-1,1 0-15,-29 0 16,0 29 0,0-29-1,0 0-15,0 29 16,-29-29-16,-84 85 15,28-84 1,57-1 0,28 0 124,0 0-140,57 1 16,28-1-16,-1 28 16,-27 29-1,-29-85 1,-28 28-16,28 1 0,1-1 15,-29 57 1,-29 56 15,-27-113-31,-57 85 16,56-84-16,-56 27 31,57 1-31</inkml:trace>
  <inkml:trace contextRef="#ctx0" brushRef="#br0" timeOffset="9296.61">30559 2628 0,'28'0'94,"29"0"-78,169 0-16,-198 0 15,255 0 1,-57 0-16,29 0 31,-171 0-31</inkml:trace>
  <inkml:trace contextRef="#ctx0" brushRef="#br0" timeOffset="9743.32">30361 3476 0,'29'0'47,"84"0"-47,113 0 15,-28 0-15,141 0 32,-198 0-32,29-28 15,-57 28 1,-28 0 0</inkml:trace>
  <inkml:trace contextRef="#ctx0" brushRef="#br0" timeOffset="10316.42">32142 1950 0,'0'28'46,"29"85"-30,-29-84-16,0 27 16,0 170-16,0 142 15,0-86-15,0 57 32,0 57-32,0-170 15,0 113 1,0-225-1,0-86-15,0 85 16,0-141 62</inkml:trace>
  <inkml:trace contextRef="#ctx0" brushRef="#br0" timeOffset="11305.42">32086 1978 0,'0'-28'109,"28"0"-109,0 28 16,57 0-16,-28 0 16,169 85-1,-141-57-15,-1 28 31,-27 1 1,-29-1-17,-28-27-15,0 27 16,28 1 0,-28-1-1,29 1 1,-29-1-1,0 29 1,0 0 0,0-29 15,0 1-15,-29 28-1,1-29-15,-28 1 31,-1-1-15,-28 1 0,0 28-1,-28-57 1,0 28 0,29 1 15,84-29-31</inkml:trace>
  <inkml:trace contextRef="#ctx0" brushRef="#br0" timeOffset="11915.48">32962 3646 0,'28'0'63,"-28"28"-63,0 0 16,0 1-16,0-1 0,0 28 15,0 86-15,0 27 31,0-140-15</inkml:trace>
  <inkml:trace contextRef="#ctx0" brushRef="#br0" timeOffset="15442.48">15294 4437 0,'28'0'31,"0"0"-15,1 0-1,-1 85 1,28 85 0,-56 169-1,0-198 1,29 29-1,-1-86 1,-28-55-16,0-1 16,0 0-1,56-28 32,29-56-16,-28-1-31,112-112 0,-56 27 32,-28 29-17,-56 0 1,27 0 0,-28 28-1,-28 57 1,0 0-1,0 0 79,29 28-94,-1 0 16,0 56-16,-28 114 15,0 28 1,0-85-16,0 0 0,0 198 31,0-170-15,0-113 0,0 0-16,28-56 46,29-85-14,-1 57-32,1-58 0,84-112 15,-28-28 1,-28 28 15,-56 169-31,27-56 16,-28 57 15,-28 28-15,29-1-1,-29 1 17,28 28-17</inkml:trace>
  <inkml:trace contextRef="#ctx0" brushRef="#br0" timeOffset="17356.9">16849 5398 0,'-29'0'63,"29"-28"-48,29 28-15,112-28 31,-85 28-31,-27-29 16,-1 29 0,0 0-1,0 0 17,1 29-17,-29-1 1,-29 57-1,29-57-15,-56 29 16,-85 56 0,112-113-16,1 56 31,0-56-31,0 28 31,28 1-31,-57-1 31,114-28 79,27 0-95,-55 0 1,55 0-16,86 0 0,-57 0 16,28 0-16,-112 0 15</inkml:trace>
  <inkml:trace contextRef="#ctx0" brushRef="#br0" timeOffset="17765.18">17866 5144 0,'0'28'47,"0"0"-31,0 29-16,0 28 15,0-29-15,0 114 0,-28-29 16,0-56 0,-1-29-16,1 29 15,28-56-15</inkml:trace>
  <inkml:trace contextRef="#ctx0" brushRef="#br0" timeOffset="20315.09">18177 4494 0,'28'0'15,"1"0"1,-1 0-16,29 0 15,169 0-15,28 56 32,-28 57-17,-169-113-15,56 142 16,-57 27 0,1 1-1,-29 197 1,0-56-1,-28-56 1,-56-58 0,28-84 15</inkml:trace>
  <inkml:trace contextRef="#ctx0" brushRef="#br0" timeOffset="20745.09">19308 4268 0,'0'28'78,"-28"113"-78,-57 57 16,-85 141 0,-28 57-1,0 0-15,1 56 16,112-169 0,85-114-1,0-112 1</inkml:trace>
  <inkml:trace contextRef="#ctx0" brushRef="#br0" timeOffset="21195.08">20213 5879 0,'0'-29'31,"0"58"0,0 84-15,-29-28 0,1 28-16,-28-29 15,56-55-15,0-1 32,0 0-17</inkml:trace>
  <inkml:trace contextRef="#ctx0" brushRef="#br0" timeOffset="21616.96">21004 5681 0,'28'-28'78,"255"28"-63,56 0-15,255-29 32,-509 1-32,-57 28 15,0 0-15</inkml:trace>
  <inkml:trace contextRef="#ctx0" brushRef="#br0" timeOffset="21926.94">21767 5144 0,'0'28'47,"0"29"-31,0-1-16,-28 85 0,28-27 0,-85 281 15,29 1 16,28-85-31,28-198 32,0-85-17</inkml:trace>
  <inkml:trace contextRef="#ctx0" brushRef="#br0" timeOffset="22947.49">22644 4946 0,'0'-28'31,"28"28"-15,0 113 0,-28-28-1,29 197-15,-1 29 16,-28-28-1,0-29 1,56-113 0,-27-27-1,-29-58 17,28 1-32,0-57 46,0-29-46,1-27 16,27-86 0,29-84-16,0-113 31,0 0-15,-29 56-1,-28 170 1,1 29-1,-29 55 1,28-27 0,0 56 62,-28 28-63,29 29-15,-29 27 0,28 142 32,-28-197-32,0 282 15,0-57 1,0 0 0,0-28-1,28-56 1,0-113-1,1-57 32,-29-57-47,84-141 16,58-84 0,-29-58-1,-28 171-15,-29-86 31,1 114-31,-29 56 32</inkml:trace>
  <inkml:trace contextRef="#ctx0" brushRef="#br0" timeOffset="23738.05">24170 5964 0,'0'-29'63,"29"29"-48,84 0 1,-85 0 0,0 0-16,0 0 15,1 29 1,27 27 0,-56 1-1,0-29-15,0 28 16,-56 29-1,-86 85 1,29-85 0,-56 56-1,140-85 17,86-27 46,169-29-78,-28 0 15,-28 0 1,-142 0-16,28 0 16,-27 0-1</inkml:trace>
  <inkml:trace contextRef="#ctx0" brushRef="#br0" timeOffset="24419.82">24679 6048 0,'28'0'79,"57"0"-79,0 0 0,113 0 15,-113 0 1,-57 29-16,0-29 31,-28 28-15,0 0-16,0 85 0,0-85 15,0 114 1,-141 56 0,-114-1-1,29-27 1,170-113-1,28-29 1,84-28 62,142 0-62,85-28-16,-1 28 31,-140 0-31,-86 0 16</inkml:trace>
  <inkml:trace contextRef="#ctx0" brushRef="#br0" timeOffset="24947.92">25669 5681 0,'0'0'0,"141"0"15,29 0 1,-1 0-16,-56 56 31,-85 1-31,1-57 0,27 141 16,29 142 0,-57-29 15,-28-169-31,29 169 0,-29 86 15,0-143 17,0-112-32</inkml:trace>
  <inkml:trace contextRef="#ctx0" brushRef="#br0" timeOffset="25276.07">26432 5653 0,'-28'0'47,"28"28"-47,-57 85 15,-56 141-15,0 1 16,0 56 0,0 56-1,0-84 1,84-199-1</inkml:trace>
  <inkml:trace contextRef="#ctx0" brushRef="#br0" timeOffset="26016.92">26630 6924 0,'0'-28'46,"56"28"-30,29 0 0,28 0-16,85 0 31,-141 0-31,-29 28 31,-28 29-15,0 28-1,0-57 1,0 142-16,-28-114 16,-86 57-1,86-85-15,-28 29 32,27-29-32,114-28 109,-28 0-109,141 0 16,-29 29-1,-56-1-15,-84-28 16</inkml:trace>
  <inkml:trace contextRef="#ctx0" brushRef="#br0" timeOffset="26457.76">27534 6755 0,'0'-28'63,"29"28"-32,55 0-31,171-57 15,-29 57 1,-56-28 0,-114 28-16,29 0 15,-57 0 1</inkml:trace>
  <inkml:trace contextRef="#ctx0" brushRef="#br0" timeOffset="26757.73">28213 6246 0,'-28'0'31,"28"28"-15,0 29-16,-29 197 31,-27 142-15,27-283-16,-27 254 16,56-84-1,0-170 1,0-85-1</inkml:trace>
  <inkml:trace contextRef="#ctx0" brushRef="#br0" timeOffset="27766.09">28580 6161 0,'29'226'78,"-1"-141"-78,0 113 16,-28 0-16,0 113 15,0-170 1,28 0 0,-28-112-1,29-1 1,-29-56 15,28-114-15,28-112-1,-56 198 1,0-29-16,85-198 0,-56 29 31,55 56-15,-55 113 0,-1 0-16,0 57 15,-28 0 16,28 28 16,-28 28-31,57 198 0,-29-169-16,1 169 15,-29-170-15,28 283 16,-28-28-1,0 0 1,0-141 0,0-114-1,28-56 32,85-282-16,-85 197-31,57-169 16,-28 56 0,-1-198-1,1 85 1,-29 255-16,29-86 16,-29 29-1,0 28 1,0 57-1</inkml:trace>
  <inkml:trace contextRef="#ctx0" brushRef="#br0" timeOffset="29049.26">29796 6953 0,'0'-29'63,"56"29"-63,29-28 31,-56 28-31,84 0 16,-57 0-16,-28 0 31,1 0-15,-29 57-1,0 28 1,0-1-1,0-27 1,-85 84 0,-28-56-1,28 0 1,28-29 0,57-27 15,0-1-31,29-28 78,225 0-47,-197 0-31,169-28 0,-85 28 31,-113 0-31</inkml:trace>
  <inkml:trace contextRef="#ctx0" brushRef="#br0" timeOffset="29758.72">30503 6698 0,'28'0'93,"0"0"-77,170 0-16,-141 0 16,-29 0-1,0 0 1,-28 29 0,0 55-1,-56 29 1,-29-56-1,-28 56-15,-57 0 16,85-28 0,85-29-1,0-27 63,0 55-62,0-27-16,29-57 0,-1 57 16,28 56-1,-56-29-15,29 58 16,-29-86 0,0-27-1,0 27-15,0-28 31,0-56 1,-29-28-32</inkml:trace>
  <inkml:trace contextRef="#ctx0" brushRef="#br0" timeOffset="30339.65">30757 6077 0,'28'0'16,"1"0"-1,253 0 1,-140 84-1,-58-55 1,-55 55 0,56 58-16,-29 84 31,29 28-15,-57-56-1,-28 0 1,0 28-1,-85-28 1,1 28 0,84-113 15,0-85-31,-29-28 31,1 0-15,28-113-16</inkml:trace>
  <inkml:trace contextRef="#ctx0" brushRef="#br0" timeOffset="30759.85">31379 5879 0,'-28'85'78,"-1"-57"-78,1 57 0,0-1 0,-29 199 16,-84 56 15,28-56-31,28-85 31,85-170-15</inkml:trace>
  <inkml:trace contextRef="#ctx0" brushRef="#br0" timeOffset="31941.5">31888 6783 0,'28'0'156,"0"28"-125,1-28-31,-1 0 0,-28 57 32,0-29-17,0 29 1,-28 28 0,-1-57-16,-55 57 15,-86 84 1,113-112 15,57-29 0,29-28 79,-29 28-95,28-28-15,0 57 16,-28-29 0,28 29-1,-28-1 16,0-28-31,0 57 16,0-57-16,0 29 16,0 28-1,-28-85 1,0 56 0,0 1-1</inkml:trace>
  <inkml:trace contextRef="#ctx0" brushRef="#br0" timeOffset="32510.24">27534 9723 0,'29'28'47,"55"0"-47,171-28 16,-57 0-1,-85-28-15,0 0 16,0 28-1,-85 0 1</inkml:trace>
  <inkml:trace contextRef="#ctx0" brushRef="#br0" timeOffset="32890.25">27506 10175 0,'28'0'63,"1"28"-63,27-28 16,142 0-16,0 0 0,-28 0 15,338 0 1,-395 0-16,142-56 0,-199 56 31,-27 0-15</inkml:trace>
  <inkml:trace contextRef="#ctx0" brushRef="#br0" timeOffset="33201.08">29598 9383 0,'0'85'62,"0"141"-46,-57-28-16,-27 113 15,-86 226 1,29-169-16,84 27 16,-28-84-1,57-170 1,28-112-16</inkml:trace>
  <inkml:trace contextRef="#ctx0" brushRef="#br0" timeOffset="33902.32">29372 9581 0,'113'-28'16,"-226"56"-16,282-84 16,-140 56-16,27 0 31,1 0-31,28-28 31,-85-1-31,141 29 16,0 0 15,-84 0-31,84 29 0,-56-1 31,0 28-15,-29 57 0,-27-56-1,-1 56 1,-28-85-1,0 29 1,-283 197 15,170-141-31,-141 28 16,28-56 15,-29-28-31,199-57 16,-142 56-16,113 1 31,57-57-31</inkml:trace>
  <inkml:trace contextRef="#ctx0" brushRef="#br0" timeOffset="34587.89">29881 10825 0,'0'28'15,"28"-28"16,0 28-31,142 29 16,-57 0 0,-28-29-16,-29 28 31,-112 86-15,56-86-1,-283 142 1,85-113-1,-28 0-15,28-1 32,142-84-32,56 29 47,28-29-1,28 0-46,397 0 16,56 0 0,-312 0-16,199 0 15,-311 28-15,28-28 32</inkml:trace>
</inkml:ink>
</file>

<file path=ppt/ink/ink11.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85.5814" units="1/cm"/>
          <inkml:channelProperty channel="Y" name="resolution" value="55.95855" units="1/cm"/>
          <inkml:channelProperty channel="T" name="resolution" value="1" units="1/dev"/>
        </inkml:channelProperties>
      </inkml:inkSource>
      <inkml:timestamp xml:id="ts0" timeString="2020-12-26T07:09:42.727"/>
    </inkml:context>
    <inkml:brush xml:id="br0">
      <inkml:brushProperty name="width" value="0.05292" units="cm"/>
      <inkml:brushProperty name="height" value="0.05292" units="cm"/>
      <inkml:brushProperty name="color" value="#FF0000"/>
    </inkml:brush>
  </inkml:definitions>
  <inkml:trace contextRef="#ctx0" brushRef="#br0">3336 1526 0,'0'28'235,"0"29"-220,0-29-15,0 29 16,0-29-1,0 28-15,0 29 16,0-28 0,0 28 15,0-57-31,0 0 16,0 0-16,0 29 31,0-1-16,28 1 1,-28-29 0,0 29-1,0-1 1,0 29 0,0-57-1,0 1 1,28-1-1,-28 0 17,0 0-32,0 29 31,0-29-15,29 29-16,-29-29 31,0 0 0,0 29-15,28-29-1,-28 0 1,0 1 0,0-1-1,0 0 1,0 0-1,28-28 267,142 0-267,-57 0 1,-28 0-16,197 0 16,1-28-1,-29 28 1,-225 0-16,112 0 0,-56 0 31,56 0-31,-56 28 16,56 1-1,57-29 1,28 0 0,1 0-1,27 0 1,0 0-1,1 0 1,28 0 0,56 0 15,-113 0-15,-28 28-1,141 0 1,-141-28-16,141 0 31,142 0-15,-199 0-1,-55 0 1,84 0 0,-29 0-1,29 0 1,28 0-1,-56 0 17,28 0-32,-28 0 31,-198 0-31,254 0 16,-56 0-1,-57 0 1,-142 0-16,199 0 15,-28 0 1,27 0 0,86 0-1,28 0 1,254 0 0,-198-28-1,-28-29 1,-85 29-1,1-28 17,-86 56-32,57 0 31,-170 0-15,-84 0-1,310 0 16,57 56-15,-197-28 0,168 1-1,-366-29-15,55 0 0,143 28 32,-114 0-32,-57-28 15,-28 0 32</inkml:trace>
  <inkml:trace contextRef="#ctx0" brushRef="#br0" timeOffset="3913.58">3336 1611 0,'0'-28'78,"56"28"-62,1 0-16,-29 0 0,227-29 15,-199 29 1,170 0-16,198 0 31,-56 0-15,-86 0-16,29 0 31,57 0-15,56 0-1,-170 0 1,57 0 0,57 0-1,-29 0 1,29 0-1,-284 0-15,284 0 32,-29 0-32,-84 29 31,27-1-31,86 0 31,-1 0-15,-27 1-1,-1 27 1,0 29 0,-226-85-16,141 28 15,142 0 1,28 1 0,-141-29 15,0 0-31,-85 28 15,-1-28 1,58 28 0,84 29 15,-56-1-15,-114 1-1,58-57 1,-30 0-16,86 0 31,113 0-15,-57 0-1,-28 0 1,57 0 0,-171 0-1,114 0 1,-28 0-1,-28-28 1,27 28 0,1-29 15,-29 1-31,-56 28 31,28-28-15,-56 28-16,-57 0 31,28 0-15,-84 0 15,-29-28-15,57 28-1,-28 0 1,-1-29-1,-28 29 126,1 0-125,-29 29-1,28-29-15,-28 28 16,0 0 0,28 29-16,-28-29 0,28 57 31,-28-29-31,0 57 15,0-85-15,57 86 32,-57-58-32,0 57 31,0-85-31,28 29 31,-28-29-15,0 0-1,0 29 1,0-29 15,0 1 1,0-1-32,0 0 687,0 0-671,0 1 124,-28-29-93,0 0-47,-1 0 16,1 0-1,0 0-15,0 0 16,28 28-16,-29-28 16,-27 0-1,28 0 17,-1 0-17,1 0 16,0 0-31,0 0 16</inkml:trace>
  <inkml:trace contextRef="#ctx0" brushRef="#br0" timeOffset="5706.54">3279 706 0,'0'-28'62,"0"85"17,0-29-64,0 0 1,29-28-16,-29 28 0,0 1 15,0-1 1,0 0 15,0 0 16,0 1-47,0 27 16,0 1-1,0 28 17</inkml:trace>
  <inkml:trace contextRef="#ctx0" brushRef="#br0" timeOffset="7494.33">18375 989 0,'0'28'93,"0"29"-93,-28-1 0,28-27 16,-85 84 0,57 85-1,-29-85 1,57-57 0,0-28-1</inkml:trace>
  <inkml:trace contextRef="#ctx0" brushRef="#br0" timeOffset="8495.12">18516 1441 0,'0'29'62,"0"-1"-46,0 57-16,0-57 15,0 0 1,0 0 0,29-28-1,-29 29-15,56-29 16,86 0-1,55-57 17,-140 57-17,-57-28-15,57 0 32,-57-1-17,0-27 1,28-1-1,-28 29-15,0 0 16,0-1 93,-28 1-109,-1 0 0,1 28 0,0 0 16,-29-28 0,29 28-1,-29 0-15,57-29 32,-28 29-32,0 0 31,-29 0-16,1 29 1,-57 55 0,56-27-1,29 0 1,28-29 0</inkml:trace>
  <inkml:trace contextRef="#ctx0" brushRef="#br0" timeOffset="9926.44">19506 1356 0,'-28'0'32,"-1"0"-32,-27 29 15,27-1 1,1 0-16,28 1 16,0-1-1,0 28 16,0 1-15,0-29 0,0 29-1,28-29 17,-28 0-32,85 29 31,-56-57-16,-1 0-15,0 0 0,57-29 32,28 29-17,-56-28 1,27 0 0,-27 28-1,-57-28 16,0-1 48,28 1-64,-28 0 1,0 0-16,0-1 15,0 1 1,0 0-16,0 0 16,0-1-1,-28 1 173,0 28-173,28-28-15,-85-1 16,28 29 0,-28 0-16,85-28 15,-28 28 1,0 0 78,28-28-32</inkml:trace>
  <inkml:trace contextRef="#ctx0" brushRef="#br0" timeOffset="22709.46">7378 932 0,'29'29'32,"27"-29"-17,57 0 1,-85 0-16,142-57 15,56 29 1,-56 28 0,84-57-1,-84 57 1,169-28 0,-28 0-1,57 0 1,27-1-1,-338 29 1,197 0 0,-112 0-16,112 0 31,-197 0-31,112 0 0,1 0 31,56 0-15,-113 29-16,-85-1 31,1-28-15</inkml:trace>
  <inkml:trace contextRef="#ctx0" brushRef="#br0" timeOffset="23693.65">10771 339 0,'0'28'94,"28"-28"-94,-28 28 0,56 1 15,-27-1-15,-1-28 0,57 57 16,56-29 0,0 28-1,29-27 1,0-1 15,-29 57-31,-84-57 31,-29-28-15,-28 28 78,0 57-79,-28-57-15,-1-28 16,-55 57 0,-30 28-16,1-57 15,57-28 1,28 56-16,-1-56 31</inkml:trace>
  <inkml:trace contextRef="#ctx0" brushRef="#br0" timeOffset="33000.11">16057 2261 0,'0'28'156,"0"0"-140,0 1-16,0-1 15,0 0 1,0 0 0,0 1 109,0 27-110,0-27-15,0-1 16,0 0-16,28 57 31,1-57-15,-29 0 93,0 1-109,0-1 0,28 0 16,-28 0-1,0 1 1,0-1 0,0 0-1,0 1 17,28-1-17,-28 0 16,0 0 1,0 1-17,0-1 1</inkml:trace>
  <inkml:trace contextRef="#ctx0" brushRef="#br0" timeOffset="34881.89">16481 2402 0,'0'28'31,"28"1"-15,1-29-16,-1 0 15,0 28 1,0 0-16,1-28 31,-1 57-31,0-57 0,57 85 16,-28-29 15,-29-56 0,-28 57-31,56-1 31,1-28-15,-29 1 0,29-1-16,-57 0 15,28-28 17,0 0-17,-28 29 1,28-1-16,1-28 15,-1 56 1,0-27 0</inkml:trace>
  <inkml:trace contextRef="#ctx0" brushRef="#br0" timeOffset="37144.85">17640 2063 0,'0'28'31,"0"1"-31,0-1 16,0 0-16,113 57 31,-28-29-15,-29 1-1,29-1 1,0 1-1,-57-29-15,85 57 16,-28-28 0,57 56-1,-58-29 17,-55 1-32,-1-56 31</inkml:trace>
  <inkml:trace contextRef="#ctx0" brushRef="#br0" timeOffset="38266.58">18827 2148 0,'29'28'15,"-1"-28"1,-28 28-16,28 1 31,0-29-31,1 28 16,27 0 15,-27 57-15,-1-85-16,0 56 15,29 29 1,-1 0-1,-28-57-15,-28 29 16,57-1 0,-29-27-1,0 27 17,1-56-1,-1 0 0,0 28-15,1 1-16,-29-1 31</inkml:trace>
  <inkml:trace contextRef="#ctx0" brushRef="#br0" timeOffset="139559.15">11562 7631 0</inkml:trace>
  <inkml:trace contextRef="#ctx0" brushRef="#br0" timeOffset="140418.22">11817 7433 0,'0'28'31,"0"29"-15,28 28-16,0-29 15,-28-27 1,28-1-1</inkml:trace>
  <inkml:trace contextRef="#ctx0" brushRef="#br0" timeOffset="140826.19">12863 7546 0,'-29'0'78,"1"0"-78,0 29 0,-57 55 31,57-84-31,-1 29 16,1-1 0,28 0-16</inkml:trace>
  <inkml:trace contextRef="#ctx0" brushRef="#br0" timeOffset="142358.51">10940 8592 0,'29'0'47,"-1"0"-31,85-28-16,-28-29 15,113 1-15,84-57 32,-27 56-32,-142 29 0,56 0 15,86-1 1,-57 1 15,-114 28-31,-27 0 31,28 0-31,-29 28 16,-27 1 15,-29-1 0,28 0-15,-28 0 0,0 1-16,-28 55 15,-85 1 1,-29 0 0,29 0-1,-113 56 1,169-113-16,-84 57 15,-57 57 1,142-142 0,-114 141-1,57-56 1,85-57-16,-1 0 31,86-28 63,84 0-78,-28-56-16,57 27 15,-57 1 1,-28 28-16,85 0 0,-114 0 31,-28 0-31,1 28 47,-29 1-47,0-1 16,0 57-1,-113 84 1,-85 57-1,-57-56 1,57-57 0,114-85 15,55 29-31,1-57 47,28-28-32,170-114 1,225-27 0,453-1-1,-339 142-15,-85 56 32,-169 142-17,-199-142-15,29 57 16,-85-57-16,0 57 15,-28 84 1,-142 57 0,114-197-16,-142 112 15,113-84 1,-28-1 0,85-56-1,-85 0 16,84-56-31</inkml:trace>
  <inkml:trace contextRef="#ctx0" brushRef="#br0" timeOffset="142898.51">12863 8422 0,'0'114'15,"0"55"-15,0 227 16,0-198-1,-29 169 1,-27-84 0,27-29-16,1 170 31,28-170-15,0-112-16,0-114 31,0 29-31</inkml:trace>
  <inkml:trace contextRef="#ctx0" brushRef="#br0" timeOffset="143228.76">12608 10288 0,'-28'-28'31,"0"56"-16,-29 0-15,-56 57 16,0 0 0,28-57-1,0 29 1,85-29-16,-28-28 16</inkml:trace>
  <inkml:trace contextRef="#ctx0" brushRef="#br0" timeOffset="143539.14">9414 6274 0,'28'0'15,"0"29"1,-28-1-1</inkml:trace>
  <inkml:trace contextRef="#ctx0" brushRef="#br0" timeOffset="144290.57">10460 6953 0,'0'28'78,"28"0"-63,-28 1-15,0-1 0,28 28 32,-28-27-32,0-1 15</inkml:trace>
  <inkml:trace contextRef="#ctx0" brushRef="#br0" timeOffset="145541.84">10120 7772 0,'0'29'63,"57"-29"-48,0 0-15,-1 0 16,29 28-16,-29 0 16,-27-28-1,-29 28-15,56 29 16,-28 0 0,-28 56-1,0 0 1,0 28-1,-84-28 1,55-85-16,-140 170 16,112-198-16,-84 141 15,0 1 1,84-57 15,29-29-31,28-28 31,28 1 63,142-29-78,-142 0-16,113 28 15,57 57 1,-141-29-16,-1 1 16,-28-1-16,1 1 15,56 141 1,-85-1 0,0-55-1,0-86-15,0 86 16,-57 27-1,-28 29 17,-28-57-32,0 1 31,85-86-31,0 1 16,28-29 62,28-28-47,28 0-31,86 0 0,282 0 31,56 0-31,142 0 16,-141 0-1,282 0-15,57 0 32,-481 0-32,255 0 15,-481-28 1,452 0 0,-169-1-1,-198 29 1,-85 0-1,-85 0-15,0 0 16</inkml:trace>
  <inkml:trace contextRef="#ctx0" brushRef="#br0" timeOffset="146478.69">17612 8309 0,'0'29'31,"0"-1"-31,0 0 0,0 57 32,0-57-32,0 1 15,0-1 1</inkml:trace>
  <inkml:trace contextRef="#ctx0" brushRef="#br0" timeOffset="146889.44">18234 7518 0,'0'85'63,"0"56"-63,0 85 15,0-56-15,0-85 16,0 226-1,-142 565 1,1-396 0,28-28-16,28-141 15,-113 226 1,85-141 15,85-339-31,-57 140 0,85-112 16,0-57-1</inkml:trace>
  <inkml:trace contextRef="#ctx0" brushRef="#br0" timeOffset="147480.4">18940 8055 0,'0'-28'79,"29"28"-79,56-57 15,28 29 1,113 0-1,-170-1-15,1 29 0,169-56 0,-113 56 32,-85 0 30,1 28-62,-1 198 16,-28 198-1,0-282 1,-28 366-16,-29-168 31,29 55-31,28-169 32,0-141-17</inkml:trace>
  <inkml:trace contextRef="#ctx0" brushRef="#br0" timeOffset="147853.73">19110 9836 0,'0'-29'62,"57"29"-62,-29-28 16,141 0-1,58-29-15,-1 1 32,-170 56-32</inkml:trace>
  <inkml:trace contextRef="#ctx0" brushRef="#br0" timeOffset="148222.76">18997 10853 0,'28'0'31,"57"0"-16,-28 0-15,84 0 32,-28 0-32,-56 0 0,-1 0 0,29-56 31,-57 56-31,29 0 16,-29-29 15,29 1-31</inkml:trace>
  <inkml:trace contextRef="#ctx0" brushRef="#br0" timeOffset="148662.7">21513 8479 0,'28'0'47,"29"85"-32,-1-57-15,1 29 31,-29 27-31,0-84 16,1 57 0,-1-29-16</inkml:trace>
  <inkml:trace contextRef="#ctx0" brushRef="#br0" timeOffset="150107.87">21230 9610 0,'0'28'16,"0"0"-16,29 0 47,-1-28-32</inkml:trace>
  <inkml:trace contextRef="#ctx0" brushRef="#br0" timeOffset="150378.7">20976 12295 0,'113'-29'15,"57"-112"1,-29-29-16,85-140 16,-141 140-16,56-28 15,170-367 1,-141 141-16,-114 113 15,1 198 1</inkml:trace>
  <inkml:trace contextRef="#ctx0" brushRef="#br0" timeOffset="150656.47">22926 8225 0</inkml:trace>
  <inkml:trace contextRef="#ctx0" brushRef="#br0" timeOffset="150876.96">22615 8309 0,'0'0'0,"-28"29"0,28 55 16,0 1 0,0-56-16,0 55 0,0-27 31,0 28-31,142-29 31</inkml:trace>
  <inkml:trace contextRef="#ctx0" brushRef="#br0" timeOffset="151272.31">23153 8959 0,'0'85'0,"0"-170"0,-29 396 31,29-254-31,-28 226 0,-28-142 16,56-85-1,0 57 1,0 57-16,0-85 15,0 226 1,-29-85 0,29-141-16</inkml:trace>
  <inkml:trace contextRef="#ctx0" brushRef="#br0" timeOffset="151712.65">24142 9073 0,'28'-29'0,"-56"58"0,85-58 16,-29 29 15,0 57-15,29 367 0,-57-170-1,0 170 1,0-311-16,-29 255 15,-84 112 17,113-423-32,-56 197 0,56-141 31,0-85-15,-29-28 15</inkml:trace>
  <inkml:trace contextRef="#ctx0" brushRef="#br0" timeOffset="152184.96">23266 10457 0,'0'-28'94,"0"-28"-78,56 27-16,86-27 15,84-1 1,-28-27-1,-142 84 1</inkml:trace>
  <inkml:trace contextRef="#ctx0" brushRef="#br0" timeOffset="152603.19">23520 10740 0,'28'0'78,"1"-28"-78,27 0 16,-28 28-16,57-29 15,-56 29-15,-1 0 16</inkml:trace>
  <inkml:trace contextRef="#ctx0" brushRef="#br0" timeOffset="153344.37">23407 7914 0,'0'0'0,"0"56"78,0 29-78,0 56 16,0-28-16,0 0 0,-28 85 31,28 28-15,0-169-1,0 113-15,0-114 16,0-28 31</inkml:trace>
  <inkml:trace contextRef="#ctx0" brushRef="#br0" timeOffset="153774.84">24453 8055 0,'0'28'78,"-57"85"-78,29-56 0,-57 56 31,-56 113-31,84-141 16,1 28-1,-29 28-15,57-56 16</inkml:trace>
  <inkml:trace contextRef="#ctx0" brushRef="#br0" timeOffset="154775.34">26093 8027 0,'28'0'47,"28"0"-31,1 0-16,-1 0 15,29 0-15,113 0 0,-56 0 16,-29 0 0,-85 0-1,0 85 16,-28-29-31,-28 1 16,0-1-16,-142 85 16,-56 29 15,56-57-31,85-28 31,114-57 63,27-28-94,1 0 16,28 0-16,169 113 15,-84 29 1,-114-58-1,-56 86 1,0 56 0,-113-28-1,-85 0 1,170-142-16,-170 114 31,0-57-15,170-85-1,28 0 1,-57-112 0,57-29-16</inkml:trace>
  <inkml:trace contextRef="#ctx0" brushRef="#br0" timeOffset="155132.49">25669 7829 0,'0'28'79,"0"29"-79,0-1 15,0 57 1,0-28-16,0 254 15,0-254-15,0 480 16,-198 85 0,28 114-1,114-199 1,27-311 0,29-169-16,-28 0 15,28-29 1,0-112 15</inkml:trace>
  <inkml:trace contextRef="#ctx0" brushRef="#br0" timeOffset="155607.6">28580 7603 0,'0'28'47,"0"29"-47,0 27 0,0 58 15,-56-1 1,-57 0-16,-57 142 16,-56 84-1,28-56 1,141-169 0</inkml:trace>
  <inkml:trace contextRef="#ctx0" brushRef="#br0" timeOffset="155954.13">28495 8281 0,'29'0'47,"-1"28"-47,142 29 16,-29-1-1,-56-27-15,198 112 16,-170-84-16,198 27 15,226 1 1,85-57 0,-368-28-1,-197 0 1</inkml:trace>
  <inkml:trace contextRef="#ctx0" brushRef="#br0" timeOffset="156444.81">29117 9525 0,'85'0'125,"198"-28"-93,-198 28-32,84-57 0,86 29 31,-199 28-31</inkml:trace>
  <inkml:trace contextRef="#ctx0" brushRef="#br0" timeOffset="156875.2">28128 10373 0,'28'0'46,"142"0"-30,56 0-16,509 0 31,-283 0-15,-225 0 0,-58 0-16,-141 28 15</inkml:trace>
  <inkml:trace contextRef="#ctx0" brushRef="#br0" timeOffset="157776.26">29570 9836 0,'0'28'78,"0"85"-78,0 28 16,0-56-1,0 0-15,-29 254 0,-27 85 16,-29-141-1,29 197 1,27-197-16,29-114 31,0-112-15,-28-57 62,0 0-78,28-28 0,-28-57 16,28 28-16,-57-27 31,29-30-31,-29 1 31,29 57-15,-29-29-1,57 57 95,0 0-110,0-1 0,0 1 15,0 0-15,0-29 16,0 29 0,-28-57-16,28 29 31,-28-1-31</inkml:trace>
  <inkml:trace contextRef="#ctx0" brushRef="#br0" timeOffset="158076.47">28778 10599 0</inkml:trace>
  <inkml:trace contextRef="#ctx0" brushRef="#br0" timeOffset="158634.43">28722 10853 0,'-29'0'110,"1"28"-79,-85 114-31,-28 56 16,28-85-1,84-57-15,-84 29 16,85 0 0</inkml:trace>
  <inkml:trace contextRef="#ctx0" brushRef="#br0" timeOffset="159788.53">30079 10938 0,'28'0'78,"0"0"-63,0 0-15,1 0 16,-1 28 0,0 1-1,0-29 1,-28 28-16,29 0 15,27 85 1,29 0 0,-28-28-1,-29 85 1,0-142 15,-28 28-31,28 29 31,29-28-15,-57-29 0,0 0-1</inkml:trace>
</inkml:ink>
</file>

<file path=ppt/ink/ink12.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85.5814" units="1/cm"/>
          <inkml:channelProperty channel="Y" name="resolution" value="55.95855" units="1/cm"/>
          <inkml:channelProperty channel="T" name="resolution" value="1" units="1/dev"/>
        </inkml:channelProperties>
      </inkml:inkSource>
      <inkml:timestamp xml:id="ts0" timeString="2020-12-26T08:18:51.283"/>
    </inkml:context>
    <inkml:brush xml:id="br0">
      <inkml:brushProperty name="width" value="0.05292" units="cm"/>
      <inkml:brushProperty name="height" value="0.05292" units="cm"/>
      <inkml:brushProperty name="color" value="#FF0000"/>
    </inkml:brush>
  </inkml:definitions>
  <inkml:trace contextRef="#ctx0" brushRef="#br0">1527 8903 0,'0'28'203,"0"0"-187,0 1-16,0-1 0,0 57 15,0 28 1,0-85 0,0 0-16</inkml:trace>
  <inkml:trace contextRef="#ctx0" brushRef="#br0" timeOffset="1508.74">1498 9864 0,'-28'0'78,"28"28"-62,0 0 0,0 1-16,28-1 0,-28 57 15,0 0 1,0-1 0,0-55-1,0-1 1,0 0 15</inkml:trace>
  <inkml:trace contextRef="#ctx0" brushRef="#br0" timeOffset="2264.38">1442 11023 0,'0'28'93,"0"0"-93,0 1 0,0 84 16,0 28 0,0-28-1,0-56 1,0-29-1</inkml:trace>
  <inkml:trace contextRef="#ctx0" brushRef="#br0" timeOffset="3644.26">1300 12662 0,'0'28'63,"0"1"-48,0 27 1,0 29-16,29 0 16,-1-29-16,-28-27 15,28 27 1,0-56 46,1 0-46,27 0 0,-27-28-16,27 28 0,1-85 15,-1 57 1,-28 28 15,-28-29 0,0 1-15,0 0-16,29-29 31,-29-27-31,28 27 16,-28 1 0,0 27-1,0-27 16,0 28-15,-28-1 15,28 1-15,-29 28 0,1 0-16,0 0 46,0 0-30,-1 0-16,-27 0 16,-29 28 15,57 1-31,-29 27 16,29-56 15,28 28-16,-28-28 48,-1 0-47,1 0 15</inkml:trace>
  <inkml:trace contextRef="#ctx0" brushRef="#br0" timeOffset="5001.72">1442 13680 0,'-29'0'94,"29"84"-63,-56 58-15,28-86 0,28-27-16,-29 84 15,29-85 1,0 28-1,0 1-15,0-1 16,0 29 0,0-28-1,29-29 1,27 0 0,29 1-1,-28-29 1,-1 0-1,1 0 17,-29 0-17,28-29 1,1 1 0,0-29-16,-29-27 31,0 84-16,-28-29 1,0 1 0,0-28-1,-28-29 1,0 57 15,-1-29-15,-56 1-16,85-1 15,-56 29 17,56-1-1,-28 1-15,-1 28-16,1-28 0,-28 0 31,27 28-16</inkml:trace>
  <inkml:trace contextRef="#ctx0" brushRef="#br0" timeOffset="6479.25">1385 15460 0,'-28'0'47,"28"57"-31,-57-1 0,29-27-1,28 27-15,0-28 16,0 57-1,0-57-15,57 1 16,-29-1 15,0 0-31,85 29 32,113-29-1,-112-28 0,-86 0-31,0 0 47,29 0-31,-57-28-1,28-29-15,-28 29 16,0-29-1,0 1 1,0-1-16,28 1 31,-28-29 1,0 57-17,-28-29 1,28 1-16,-57-1 15,29 57 1,28-28 0,0 0 15,-28-1 0,0 29 0,-1 0-31,1 0 0,-29 0 16,-27 0 15,-1 0-15,57 0 0,-1 0 15,-27 0-16,27 0 1,1 0 0,0 0 15</inkml:trace>
  <inkml:trace contextRef="#ctx0" brushRef="#br0" timeOffset="7798.52">4071 8818 0,'0'28'94,"0"29"-94,-28 84 16,28-56-1,-29-28 1,29-29-16,-28 0 16,28 0-1</inkml:trace>
  <inkml:trace contextRef="#ctx0" brushRef="#br0" timeOffset="8639.43">4071 9694 0,'-28'0'31,"28"57"0,0-29-31,0 29 16,-29-1 0,1 29-1,0 28 1,28-56-1,0-1 1,0-28-16</inkml:trace>
  <inkml:trace contextRef="#ctx0" brushRef="#br0" timeOffset="9930.75">3901 11108 0,'0'-29'16,"-28"29"-1,0 0-15,-1 0 16,1 0-1,0 0-15,-29 0 16,29 0 15,-29 0-31,1 57 32,-1 28-17,57-29 1,0 29-1,0-29 1,0 29 0,0-56-1,0-1 1,29-28 0,84 28-1,0 29 16,0-57-15,-57 0-16,1 0 31,-29 0-31,1 0 32,27-29-1,-28 1-16,-28 0 17,0 0-17,0-1 1,0-27 0,0-1-1,0 1 16,-28-1-15,0 29 0,28 0-16,-28-1 0,-1 1 78,1 28-78,28-28 15,-28 28 1,-1 0 47,1 0-48,-28 0 1,27 0-1</inkml:trace>
  <inkml:trace contextRef="#ctx0" brushRef="#br0" timeOffset="10540.89">3986 12662 0,'0'28'62,"0"1"-62,0 55 16,0 29-1,0-56 1,0 0 0,0-1-1,0-28-15</inkml:trace>
  <inkml:trace contextRef="#ctx0" brushRef="#br0" timeOffset="12584.29">4127 15319 0,'29'28'78,"-1"29"-78,-28 56 31,0-28-31,0-1 16,0 1-1,0 0 1,0-29 0,0-27-16,0 56 31,0-1-16,0-27-15,0-29 32,0 0-1</inkml:trace>
</inkml:ink>
</file>

<file path=ppt/ink/ink13.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85.5814" units="1/cm"/>
          <inkml:channelProperty channel="Y" name="resolution" value="55.95855" units="1/cm"/>
          <inkml:channelProperty channel="T" name="resolution" value="1" units="1/dev"/>
        </inkml:channelProperties>
      </inkml:inkSource>
      <inkml:timestamp xml:id="ts0" timeString="2020-12-26T08:55:54.197"/>
    </inkml:context>
    <inkml:brush xml:id="br0">
      <inkml:brushProperty name="width" value="0.05292" units="cm"/>
      <inkml:brushProperty name="height" value="0.05292" units="cm"/>
      <inkml:brushProperty name="color" value="#FF0000"/>
    </inkml:brush>
  </inkml:definitions>
  <inkml:trace contextRef="#ctx0" brushRef="#br0">3929 7688 0,'-28'0'62,"0"0"-46,-29 0-16,29 0 15,-85 0 1,113 28 0,-57-28-1,29 28 1,0-28-16,-29 57 31,29-29-15,28 0-16,-28 29 0,28-1 31,0 29-15,0-28-1,0-29 1,0 0 0,0 29-1,28-1 16,29-28-15,-1 1 0,1-29 15,-29 0-31,29 0 0,-29 0 31,28-29-15,1-55 15,-1-1-31,-27 0 31,-1 57-31,-28 0 16,28 28 0,-28-85-1,29 85 1,-29-57-1,28 57 1,-28-28 0,0-29 15,0 86 94,0-1-125,0 0 16,0 0-16,0 29 15,0-29 1,0 29-1,0-29-15,28 29 16,-28-29 0,28 0-16,-28 0 31,29 1 0,27-1-15,29-28 15,85 0-31,84 28 31,-197-28-31,27 0 16,-55 0 0</inkml:trace>
  <inkml:trace contextRef="#ctx0" brushRef="#br0" timeOffset="1246.52">1442 6811 0,'-29'0'31,"29"29"-15,0-1-16,0 28 31,0 29-31,-56 85 32,56-57-32,-57 0 31,57 28-16,0-56 1,0-57 0</inkml:trace>
  <inkml:trace contextRef="#ctx0" brushRef="#br0" timeOffset="2236.69">1272 7264 0,'57'0'47,"27"0"-32,-27 28-15,-29 0 16,1-28-16,-1 0 15,28 28 1,-27 1-16,-29-1 16,28 0-1,0 0 1,-28 1 0,28-1-1,-28 0 1,29 29-1,-1-1 17,-28 1-17,0-29 1,0 0 15,0 1-15,0-1-1,0 0 1,-28 0-16,-1-28 16,29 29-1,-56-1 1,-1 0 0,-27 1-1,55-1 1,1-28-1,0 0 48,-1 0-47,1 0-16,0 0 31,0 0-31</inkml:trace>
  <inkml:trace contextRef="#ctx0" brushRef="#br0" timeOffset="5712.28">3618 8592 0,'0'-28'0,"-28"28"16,28 28-1,-28-28-15,0 28 16,28 29 15,-29-1-31,-27 29 31,-1 56-15,1-56 0,28 0-1,-1 0 1,1 56 0,28 29-1,0-85 1,0 28-1,0 0 1,0 0 0,0 28-1,0-56 1,0 84 15,0 1-31,0 28 31,0-113-15,0 28 0,0 0-1,0-57-15,57 57 16,-29 0 0,0-28-1,0-28 1,1-57-16,27 56 15,-28 29 1,29 0 0,-1 28-1,1-28 1,0 56 15,-1-113-31,29 57 31,-29-28-15,-27-1 0,56-28-1,56 29 1,0-57 0,29 0-1,-85 0 1,-1-28-1,30-29 1,-30-28 0,1 1 15,-28-1-31,84-57 31,-84 58-15,-29-29-16,28 0 31,-27-57-15,27-28-1,-28-56 1,-28 112 0,0-84-1,0 57 1,0 27-1,-28 29 1,28 85 0,-28-198-16,-57 28 31,29 85-31,27-28 31,-27 28-15,56 56-1,-29 29-15,1-85 16,28 56 0,-56-28-1,27 29 1,1-1 0,0 29-1,-29-28 1,29-1-1,-28 29 17,56 0-32,-29-1 0,1 1 31,0 28-31,28-28 16,-57 0-1,29 28 79,0 0-78,-1 0-1,1 0-15,0-29 16,0 29 15,-1 0-15,1 0-16,0 0 15,-29 0 1,29 0 31,0 0-32,-29 0 1,29 0 15,0 0-15,28 29-16,-29-29 16,1 0-1,0 0 1,0 0-1,-1 28 1,1 0 0,0-28 15</inkml:trace>
  <inkml:trace contextRef="#ctx0" brushRef="#br0" timeOffset="8394.94">5399 13086 0,'-28'0'78,"0"0"-78,-57 0 32,57 0-32,0 57 15,-29-57 1,57 28-16,-28-28 0,-29 56 31,29-56-31,-29 57 31,29-1-15,0 29 0,28-57-16,0 1 15,0-1 1,0 29 0,0 27-1,28-27 1,0-1-1,1-56 1,-1 0 0,0 0 15,29 0-31,-1 0 31,-27 0-31,27 0 31,-28 0-15,1 0-16,27-28 31,-28-28-15,29-1 0,-57 1-1,0-58 1,0 30-1,0 27 1,0 1 0,0 27 15,0 1-31,0 85 203,0-29-203,0 0 16,0 0-16,0 1 15,0-1 1,0 0-16,0 0 31,0 1-15,28-29 31,29 0-32,84 56-15,-84-27 16,56-1 0,0 0-1,-57 0 1,-56 1 93</inkml:trace>
  <inkml:trace contextRef="#ctx0" brushRef="#br0" timeOffset="8976.12">5880 13086 0,'0'-28'78,"28"28"-78,114 0 32,-86 0-32,86 0 15,-86 0-15,170 0 16,-113-57-1</inkml:trace>
  <inkml:trace contextRef="#ctx0" brushRef="#br0" timeOffset="9893.04">5880 13199 0,'0'57'62,"0"-1"-30,0-28-32,0 170 15,0-169-15,0 168 32,0-112-32,0-57 0,0 1 15,0 56 1,0-57-1,0 0-15,57 0 172,56-28-156,-29 0-16,1 0 16,-28 0-1,28-28 1,-29 28-1,29 0 1,-57 0 0</inkml:trace>
  <inkml:trace contextRef="#ctx0" brushRef="#br0" timeOffset="11523.75">7944 13030 0,'56'0'79,"114"0"-64,-114 0 1,142 0-16,28 0 31,1 0-31,-199 0 16,28 0-1,-56 28 110,29-28-125,-29 85 16,0-29 0,0 1-1,0-29-15,0 57 16,0-29-16,0 1 31,0 28-15,0 56-1,-57-28 1,57-28 0,0-29-1,0 1-15,0-29 16,0 85-1,0-28 1,0-29 15,0-27-15,-28-29 93,0 0-77,-1-29-32,1 1 15,0 28-15,-1-28 0,29 0 16,-56 28-1,28 0 17,-1 0-32,1 0 15,0 0-15,-29 0 16,-27 0 0,55 0-1,1 0 32,-29 0-31</inkml:trace>
  <inkml:trace contextRef="#ctx0" brushRef="#br0" timeOffset="12424.33">6926 13030 0,'0'-29'16,"28"58"-1,1-1 1,-1 0 15,0-28-31,-28 57 31,57-29-31,27 28 32,1-56-17,-28 29-15,-57-1 31</inkml:trace>
  <inkml:trace contextRef="#ctx0" brushRef="#br0" timeOffset="12887.6">6926 13369 0,'28'0'15,"1"0"1,-1 0 0,-28 28-1,0 28-15,0 29 16,0 28-1,0-56-15,0 28 16,0 28 0,0 0-1,-28-113 63</inkml:trace>
  <inkml:trace contextRef="#ctx0" brushRef="#br0" timeOffset="14636.11">7661 13651 0,'0'0'0,"0"-28"78,28 28-62,-28-28 0,0 0-1,0-1-15,-28 1 0,0 28 32,-1 0-17,1 0-15,0 0 16,0 0-16,-29 28 15,1 57 1,-58 0 0,114-57-16,0 0 31,0 57-15,0-28-1,0-29 1,0 0-1,29-28 32,-1 0-47,0 0 0,29 0 32,56 0-32,-57 0 31,1-28-31,-29-29 31,29-27-15,-1-1-16,1-28 31,-57 0-15,28-29-1,0 1 1,1 28-1,-1 28 17,0-56-32,0 56 15,-28 0 1,0 1 0,29 27 15,-29 1-31,0 27 47,0 58 31,0-1-78,0 85 15,-29 28 1,1-56 0,28-29-16,0 58 15,0 27 1,0-28 0,0 28-1,0-56 1,0 0-1,0 0-15,0 28 32,0-85-17,0 28 1,28 1 0,-28 0-1,29-1 1,-29 1-1,28-29 1,0 28 0,1-27 62,-1-29-78,85 28 15,0 0 17,-56-28-32,-29 0 0,0 0 31,0 28-31</inkml:trace>
  <inkml:trace contextRef="#ctx0" brushRef="#br0" timeOffset="21586.48">1413 8649 0,'0'-29'203,"-28"29"-171,28 29-17,-28-1 1,28 0-1,-28-28 1,28 28-16,-29 1 16,1-1-1,28 0 1,0 0 0,-28-28 46,28 29-46,-28-1-16,28 0 0,0 29 15,-29-29 17,29 0-32,-28 85 15,28-84 16,-56 84-15,56-85-16,-57 113 16,57-112-1,-28 27-15,28-28 0,-29 85 16,1 0 0,0 0-1,0 57 1,28-85-1,0 28 1,-29-28 0,29-29-1,0 57 1,0-28 0,-28 56 15,0-56-31,28-28 31,0 56-15,0 28-1,0-28 1,0 0 0,0 29-1,0 84 1,0-113-1,0 28 1,0 57 0,0-29 15,0-55-31,0-1 16,0 0 15,28-29-31,0-27 31,29 28-15,-57 56-1,0-56 1,28 28 0,0 0-1,1-28 1,-29 0-1,0 28 1,0 0 0,28 0 15,0 0-31,1 0 31,-1-28-15,-28-1-1,0 1-15,0 57 32,28-1-17,-28-56 1,57 56 0,-57-85-1,28 29 1,0 0-1,0 0 1,-28-29 0,29 29-1,-29-28 17,28 28-32,0-1 31,0-84-16,-28 29-15,29-1 0,-29 0 32,56 29-17,-56-29 1,57 0 0,-29 0-1,29 1 1,-29 55-1,0-55 1,0 27 0,1 1-1,-1-29 17,-28 0-32,28 1 0,1 27 31,-1 1-16,28-1-15,-56-28 32,29 1-17,27-1 1,1 0 0,27 0-1,58-28 1,-29 0-1,28-56 1,-56-29 0,28-28-1,-28 0 17,-29 0-32,29-113 31,-28 28-31,-1-85 15,1 86 17,-29 55-32,0-84 31,-28-28-15,0 112-1,0-112 1,29 84-1,-29-27 1,0-1 0,0 0-1,0 28 1,-29-56 0,1 57 15,28 27-31,0-56 15,0 29 17,-28-114-17,28 170 1,-57-141 0,29 56-1,28 28 1,-28-27-1,0-1 1,28 56 0,-29-27-1,29 56 17,-28-29-32,28 1 31,-28 0-16,28-1-15,0 1 32,-29 56-17,1 29 1,28 28 0,-28-1-16,28 1 15,-28-57 1,-1 85-1,29-56 1,-56-1 0,28 1-1,-29-57 17,1 28-32,-1-28 31,0 84-31,29-27 15,0 28 17,0 28-32,-29-57 31,1 1 0,27 27-15,1 29-1,0-28 1,-29 28 0,57-28-1,-28 28-15,0 0 78,-57 0-62,57-28 0,-85 28-1,84 0 17,1 0-17,0 0 16,-1 0-31,1 0 16,0 0 15,0 0-15,-1 0 0,1 0 77,0 0-77,0 0-16,-1 0 47,1 0-32,0 0 17,-1 0 124</inkml:trace>
  <inkml:trace contextRef="#ctx0" brushRef="#br0" timeOffset="24358.42">5088 16563 0,'0'0'0,"0"-29"0,29 29 110,-29 29-95,28-1-15,-28 0 32,0 0-32,0 29 15,0 28 1,0-1 0,0-27-1,0 28 1,-28-29-16,-1 29 31,29 28-31,-28-85 16,-28 85-1,-1 29 1,57-57 0,-28 28-1,28-85 1,-57 57-1,57-57 17</inkml:trace>
  <inkml:trace contextRef="#ctx0" brushRef="#br0" timeOffset="25294.32">4862 17269 0,'0'-28'31,"29"28"-15,-29-28 0,28 28-1,57 0 1,-57 0-16,0 0 0,29 0 16,28 0-1,-29 28 16,1 28-15,-29-56 0,-28 29-1,28-1-15,0 0 32,-28 29-17,0-29 1,29 0 15,-29 1-15,0-1-1,0 0 1,0 29 0,0-29-1,-57 0-15,29-28 16,-57 28-1,29 29 1,-1-29 0,29-28-1,-29 28 17,29-28-32,0 29 15,-1-29 16,1 0 32,28 28-63</inkml:trace>
  <inkml:trace contextRef="#ctx0" brushRef="#br0" timeOffset="26415.79">5993 17524 0,'0'0'0,"0"-29"0,0 1 15,0 0 1,0-1-16,-28 29 47,0 0-32,-29 0 1,0 0-16,-27 57 0,55-29 31,-27 1-31,56-1 0,-57 28 16,1 29 0,56-57-16,-28 29 31,28-29-31,0 0 62,0 1-62,0-1 16,28 0 0,0 0-1,29 1 1,27-1-1,-55-28 1,84 0 0,-57 0-1,-27-28 17,27-1-32,1-27 31,-29 28-31,28-57 31,-27 28-15,-1 29-16,-28-57 31,0 29 0,0 28-15,0-1-16,0-27 15,0 27 1,0 1 0,0 0-1,0 0 1</inkml:trace>
  <inkml:trace contextRef="#ctx0" brushRef="#br0" timeOffset="27716.98">6587 17439 0,'28'0'16,"0"0"-16,-28-29 15,0 1-15,0 0 16,-113 28 0,0 0 15,85 0-31,0 0 0,-1 0 47,1 0-32,-28 28 1,27 29 0,1-1-1,28-27 1,0 27-1,0 1 1,0-29 0,0 28-1,0 29 1,0-28 0,57-1 15,-57-28-31,84-28 31,-27 0-15,28 0-16,-29-56 31,-28 56-15,29-28-1,0-29 1,-1 1-1,-28-1 1,29 1 0,-57 27-1,28-55 1,0 27 0,-28 29 15,0-1 0,0 58 78,0 56-93,0 56 0,0-28-1,-28-28-15,28-57 16,0 0 0,0 29-16,0-29 31,0 0-31,0 1 31</inkml:trace>
  <inkml:trace contextRef="#ctx0" brushRef="#br0" timeOffset="29178.89">7576 16365 0,'0'28'47,"0"28"-47,0 1 15,0-29-15,0 85 16,-28 0 15,28-84-31,-28 55 16,28-27-1,-29-1 1,29 1-16,0 28 31,-28 0-15,0 84-1,0-84 1,28 56 0,0-112-1,0 27 1,0 29 15,0-29-31,0 1 16,0-29 15,0 29-31,0-1 31,0 29 16,28-85-47,-28 28 16,28 29-1,0-29 1,1-28 31,55 28-31,-55-28-16,56 0 15,-1 0 1,1 0 15,0 0-15,0 0-1,-29 0 1,1 0 0,-57-28 234,28 28-250</inkml:trace>
  <inkml:trace contextRef="#ctx0" brushRef="#br0" timeOffset="32076.9">6474 17382 0,'0'-28'16,"28"28"-16,28 0 15,-27 0 1,27 0 0,-27 0 15,27 0-15,1 28-1,-1-28 1,-28 0-16,1 28 15,-1-28 1,0 57 0,1-29-1,-29 29 1,0-1 0,28-56 15,-28 29-31,28-1 31,0 0-15,-28 29-16,0-29 31,0 0-15,29 0-1,-29 1 32,0-1-47,0 0 141,0 0-110,-29-28-31,1 0 0,28 29 16,-28-29 15,0 0-16,-1 0 17,1 0-1,-29 0-15,29 28 15,0 0-31</inkml:trace>
</inkml:ink>
</file>

<file path=ppt/ink/ink14.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85.5814" units="1/cm"/>
          <inkml:channelProperty channel="Y" name="resolution" value="55.95855" units="1/cm"/>
          <inkml:channelProperty channel="T" name="resolution" value="1" units="1/dev"/>
        </inkml:channelProperties>
      </inkml:inkSource>
      <inkml:timestamp xml:id="ts0" timeString="2020-12-27T02:16:25.879"/>
    </inkml:context>
    <inkml:brush xml:id="br0">
      <inkml:brushProperty name="width" value="0.05292" units="cm"/>
      <inkml:brushProperty name="height" value="0.05292" units="cm"/>
      <inkml:brushProperty name="color" value="#FF0000"/>
    </inkml:brush>
  </inkml:definitions>
  <inkml:trace contextRef="#ctx0" brushRef="#br0">17838 2148 0,'-85'-28'125,"57"56"-125,0 0 0,-29 0 15,29-28 1,0 29-16,-1-1 16,-27 28-1,56-27 1,0 27 0,0 1 15,0 28-16,0-29-15,0-28 32,0 29-17,0-29 1,0 0 0,56 57-1,1-57 1,28 1-1,-29-29 1,29 0 15,-57 0-31,0 0 16,1 0 0,27 0-1,29-29 16,-28 1-31,-1-28 32,-28-1-32,1 57 31,-1 0-31,-28-56 47,0 27-47,0-112 31,0 56-31,0 29 31,0-29-15,-28 57 78,28-1-63,-29 29-31,1 0 16,0 0-1,0 0 1,-1 0-1,1 0 1,0 0 0,0 0-1,-1 0 17,1 0-32,0 0 31,-1 0 0,1 0 0</inkml:trace>
  <inkml:trace contextRef="#ctx0" brushRef="#br0" timeOffset="449.01">18771 2459 0,'28'0'47,"0"0"-47,1 0 15,-29 28-15,0 0 32,28 1-32,0 27 31,0 1-15,-28-29-1</inkml:trace>
  <inkml:trace contextRef="#ctx0" brushRef="#br0" timeOffset="1238.96">19506 2035 0,'0'-28'47,"28"28"-31,-28 28 15,0 57-16,0 28 1,0-57 0,0-28-1,0 57 1,57 57 0,56-29-1,85 84 16,-85-83-31,-57-30 16,-56-55 0,0 55 15,29-84-31,-29 142 31,0-114-15,0 0-1,-29 0-15,-27-28 16,-86 29 0,1-1-1,-29-28 1,-28 0 0,57-28-1,56-57 1,57 28 15,28 29-31</inkml:trace>
  <inkml:trace contextRef="#ctx0" brushRef="#br0" timeOffset="1739.26">19421 1724 0,'57'0'47,"-1"0"-31,1 0-16,169 0 0,85 28 31,254-28 0,-480-28-31</inkml:trace>
  <inkml:trace contextRef="#ctx0" brushRef="#br0" timeOffset="2626.2">23350 2148 0,'-28'0'31,"0"56"-15,0 57-16,-29-56 15,57-1 1,-28 1-16,28 28 15,0-29 1,0-27-16,0-1 47,0 0-16,56-28-31,29 0 16,0 0-1,0-28 1,-29-57 0,-27 57-1,-1 0 1,-28-1-16,28 1 16,-28-113-1,0 28 16,0 28-15,0 57 0,0-1-1,-28-55 1,-57 55 0,0 29-1,29 0 16</inkml:trace>
  <inkml:trace contextRef="#ctx0" brushRef="#br0" timeOffset="2997.08">24227 2572 0,'0'-28'31,"28"28"-15,0 0-16</inkml:trace>
  <inkml:trace contextRef="#ctx0" brushRef="#br0" timeOffset="3917.41">25103 2374 0,'0'28'31,"0"57"-31,0-57 0,0 29 31,0 28-15,0-1 0,0-55-16,0-1 0,0 28 31,28-56-15,1 0-16,140-56 15,-84-1 1,-28 29-1,-29 0 1,0-113 15,-28 27-31,28 30 32,-56-1-17,0 28-15,-29 57 31,1 0 1,-1 29-17,29 27 1,28-28 0</inkml:trace>
  <inkml:trace contextRef="#ctx0" brushRef="#br0" timeOffset="4451.89">26347 1809 0,'0'28'47,"0"28"-47,0-27 0,0 56 32,0-1-32,0 58 15,0-86-15,0 1 16,57 84-1,56 0 1,56 29 0,-27-85-1,-29 28 1,-57-85 0,-56 0 30,0 1-30,0-1-16,-56 28 31,-142 29-31,-113-28 32,28-29-32,227-28 15,-114-28-15,85-57 31</inkml:trace>
  <inkml:trace contextRef="#ctx0" brushRef="#br0" timeOffset="4752.32">25753 2063 0,'29'0'0,"27"0"16,1-28-1,56 0-15,85 28 16,84-57 0,1 0-1,-113 57 1,-142 0-1,0 0 1</inkml:trace>
  <inkml:trace contextRef="#ctx0" brushRef="#br0" timeOffset="5442.55">29541 2713 0,'0'-28'31,"-28"28"-15,0 0-16,0 0 0,-29 113 16,-28 113-1,57-85 1,28-112-1,0 55-15,0-55 32,28-29-32,114 28 15,27-28 1,-56-113 0,-56 28-1,-57 57-15,0-113 16,0 84-16,-141-226 31,-1 142-31,114 84 31,0 29 16</inkml:trace>
  <inkml:trace contextRef="#ctx0" brushRef="#br0" timeOffset="5763.04">30305 3222 0,'0'28'16,"28"-28"15,-28 28-31,0 1 31,0-1-15</inkml:trace>
  <inkml:trace contextRef="#ctx0" brushRef="#br0" timeOffset="6293.95">31436 2939 0,'0'29'46,"0"-1"-46,0 170 32,0-114-32,0 86 31,0-113-15,28-57 46,-28-29-62,56-84 16,1 0-1,-29 28 1,0 57 0,1 28-16,-29-28 15,0 0 1,0-29-1,-29 57 1</inkml:trace>
  <inkml:trace contextRef="#ctx0" brushRef="#br0" timeOffset="6882.59">32397 2459 0,'0'28'46,"0"0"-46,0 57 16,0-57-16,0 29 0,0 84 31,0 29-15,0-29 0,28 85 15,28-56 0,1-57-15,-57-85-16,0 29 62,-57-29-46,-27-28-16,55 0 15,1 0 1,-57-113 15,29-57-31</inkml:trace>
  <inkml:trace contextRef="#ctx0" brushRef="#br0" timeOffset="7343.77">32142 2685 0,'0'-28'125,"57"-1"-125,254-27 15,85-1 1,28 57 0,-227 0-16,-83 0 31</inkml:trace>
  <inkml:trace contextRef="#ctx0" brushRef="#br0" timeOffset="9755.7">19167 2600 0,'0'28'78,"0"1"-62,0-1-1,0 0-15,0 29 16,56-1-1,-28-28 1,-28 1 0,29-1 15,-1-28-15,0 0 46,0 0 1,1 0-48,-1 0 1,29-28-1,-29-29 1,-28 1 0,28 56-16,-28-29 15,28 29 1,-28-28 78,0 0-94,0 0 15,0-1 95,-28 1-95,0 28 1,0 0 0,-1 0-1,1 0 1,0 0-16,-1 0 47,1 0-32,0 0 1,0 0 0,-1 0 30,1 0-30,0 0 0</inkml:trace>
  <inkml:trace contextRef="#ctx0" brushRef="#br0" timeOffset="16907.99">31492 2996 0,'0'-28'15,"28"28"48,1 0-48,-1 0 17,0 0-17,0 0 1,1 0-16,-29-29 16,28 29 30,0 0-30,0 0 0,1 29-1</inkml:trace>
  <inkml:trace contextRef="#ctx0" brushRef="#br0" timeOffset="19885.28">19845 1102 0,'-198'-28'16,"396"56"-16,-481-56 0,199 28 0,-30 0 16,30-28-16,-58 28 0,-140 0 31,84 0-31,56 0 15,1 0 1,56 0 0,29 0-1,-57 0 17,28 0-17,28 28-15,-28 0 31,-28 57-31,0-57 32,29 57-17,-1 0-15,28 0 32,-28 28-17,57 0 1,-57 0-1,85 0 1,-28 28 0,-29-28-1,57 28 1,0-56 0,0 57-1,0-1 16,0-56-15,0-57-16,29 142 16,56-1-1,28-84-15,28 56 32,142 57-17,-1-28 1,227-1-1,170-27 1,-29-29 0,28-57-1,86 57 1,-142 0 15,-29 0-31,170 0 31,86-28-31,27-28 32,57-29-17,-255 28 1,-28 58 0,283-86-1,-452 0 1,56-28-1,-141 0 1,56 0 0,-169 0-1,0 0 1,-29 0 0,113 0-1,86 0 16,-86 0-15,-282 0-16,113 0 16,-85 0-1,-56-85-15,56 29 32,0-29-17,-57-28 1,-27 85-16,27-1 15,29-55 1,0 27 0,-29-28-1,1-56 1,-29 141 0,29-57-1,-29-56-15,0 113 16,-28-56-1,28-1-15,-28-28 32,0 1-17,0 27-15,0-56 32,0-56-17,-84-1 1,27-28-1,0 113 1,1-28 0,-1 0-1,-27 0 1,-58-28 0,1-29-1,-85-28 16,-57 57-31,-169-142 32,-29 142-17,142 28-15,-255-28 32,142 56-17,0 57 1,-85-57-1,-114 57 1,86 28 15,56 0-31,-85 0 16,142 0 15,141 0-31,-113 0 31,-141 0-15,112 0 0,-27 0-1,28 0 1,-86 28 0,114 0 15,57 0-31,84 1 15,-84-29 1,112 0 15,57 56-31,-141 1 16,85-29 15,-1 0-15,171-28-1,84 29 1,-29-29 15,29 28-31</inkml:trace>
  <inkml:trace contextRef="#ctx0" brushRef="#br0" timeOffset="20737.07">20241 2770 0,'28'0'78,"198"-57"-62,-56 57-16,113-28 31,-57 28-31,226-28 31,-339 28-31,170-29 31,-85 29-31,-113 0 16,56 0 15,-113 0-15,0 0-1,29 0-15,-1 0 0,86 0 32,-29 0-17,-85 0 1</inkml:trace>
  <inkml:trace contextRef="#ctx0" brushRef="#br0" timeOffset="21638.38">26941 2939 0,'28'0'78,"85"0"-62,141 0 0,114-56 15,-198 56-31,-86 0 0,58 0 15,84 0-15,28 0 32,-169 0-17,56 0 1,-27 0 0,27 0-1,-56 0 1,-29 0-1</inkml:trace>
</inkml:ink>
</file>

<file path=ppt/ink/ink15.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85.5814" units="1/cm"/>
          <inkml:channelProperty channel="Y" name="resolution" value="55.95855" units="1/cm"/>
          <inkml:channelProperty channel="T" name="resolution" value="1" units="1/dev"/>
        </inkml:channelProperties>
      </inkml:inkSource>
      <inkml:timestamp xml:id="ts0" timeString="2020-12-27T03:15:15.801"/>
    </inkml:context>
    <inkml:brush xml:id="br0">
      <inkml:brushProperty name="width" value="0.05292" units="cm"/>
      <inkml:brushProperty name="height" value="0.05292" units="cm"/>
      <inkml:brushProperty name="color" value="#FF0000"/>
    </inkml:brush>
  </inkml:definitions>
  <inkml:trace contextRef="#ctx0" brushRef="#br0">16453 2120 0,'-29'-57'15,"1"57"1,-28-28 0,27 28 15,1-28-16,-57 28-15,57-29 16,-142 1 15,114 28-15,28 0 0,-57 0-1,57 0 1,-57 0-1,56 0 1,-27 0-16,-1 57 31,1 56-15,56 0 15,0-85-15,0 57-16,0-57 15,0 85 17,0-56-32,0-29 31,28 0-15,0 0-1,1-28-15,55 29 31,114-1-15,-169 0-16,112 0 16,-84-28-1,-1 0 17,-28 0-32,114-84 31,-29 27-16,-85 1 1,-28 27 0,28-27-1,1 56 1,-29-85 15,0 57-31,0-85 31,0 84-31,28-27 16,-28 28-16,0-1 31,0 1 47,28 28-46,-28 28-1,0 29-31,0 56 16,0 0-1,0-57-15,0 1 16,0 0-1,28 84 1,1-141 0,27 113-1,1-57 1,28 1 0,56 0 15,-56-29-16</inkml:trace>
  <inkml:trace contextRef="#ctx0" brushRef="#br0" timeOffset="1166.74">17386 1724 0,'0'56'46,"0"-27"-46,0 55 16,0 1-16,0 0 31,0 56-31,-57 1 32,57-29-32,-28 0 31,28-85-31,0 85 15,0-85-15,0 57 16,0 0 0,0-28-1,0-29 1,0 28 15,28 1-31,57-57 31,56 0-15,-28 0-16,-28 0 31,-28 0-15</inkml:trace>
  <inkml:trace contextRef="#ctx0" brushRef="#br0" timeOffset="2146.96">18149 1498 0,'0'85'0,"28"-1"16,-28-27 0,0-1-16,0-27 15,0 55-15,0 30 16,0 27 15,0-28-31,0-28 16,0 84 15,-28-84-31,28 28 31,0-28-15,0-29 0,0-27-1,0-1 1,0 57-1,28-57 1,0 0 0,29-28 15,0 0-15,84 0-1,0-28-15,29-28 16,-85 27 15,-57 29-15</inkml:trace>
  <inkml:trace contextRef="#ctx0" brushRef="#br0" timeOffset="2726.11">19817 1978 0,'0'29'47,"56"-1"-47,-56 28 16,0 86-16,29-29 15,-29 198 1,0-198-16,0-29 16,0 312-1,-57 85 1,1-142 0,27-85 15,1-169-31,28-28 15,0-29 1,0 0 0</inkml:trace>
  <inkml:trace contextRef="#ctx0" brushRef="#br0" timeOffset="3667.67">19873 2233 0,'0'0'15,"57"0"95,56 0-95,-56 0-15,169 0 32,-113 56-32,-57-28 15,-27-28 1,-29 29 0,0-1-16,56 57 31,-112 113 0,-114-29-15,29-56 15,-1-28-15,142-57-1,-28-28-15,-29 57 0,1-29 31,-1 0-31,29-28 32,-57 0-17,57 0 1,0 0 0,-1 0 15,-27 0-16</inkml:trace>
  <inkml:trace contextRef="#ctx0" brushRef="#br0" timeOffset="4361.49">20778 2741 0,'0'-28'31,"28"28"-15,1 28 0,-1 114-1,-28-1 1,0 0 15,0-112-31,-28 112 0,-29-28 16,29 28-1,-1-141 1,29 29 0,0-58 30,0-27-46,29-114 16,56 1 0,56 27-1,-141 86-15,113-86 16,-57 86 0</inkml:trace>
  <inkml:trace contextRef="#ctx0" brushRef="#br0" timeOffset="5411.84">21287 3391 0,'0'0'15,"0"29"-15,28-29 47,0 0-31,114 0-1,27 0 1,-56 0 0,-56-29-16,-29 29 15,0-56 1,1 56-16,-29-85 15,0 29 17,0 27-32,0-27 0,0-1 31,0-27-15,-29 27-1,1 29 1,28-1-1,-28 29 1,0 0 0,-57 0-1,57 0 1,-1 0 0,-27 0 15,-57 57-31,28 28 15,0-29 17,57-27-32,28-1 15,-57 28 1,29 57 0,28-56-1,-28 28 1,28 28-1,0-85 1,0 0 0,0 29-1,0-29 1,0 0 0,28 1-1,57-1 1,226 28-1,-85-27 1,-113-1 0,-85-28-16</inkml:trace>
  <inkml:trace contextRef="#ctx0" brushRef="#br0" timeOffset="6502.68">22898 3278 0,'0'-28'32,"-28"-28"-32,-29 56 31,-27-29-31,-30 1 16,58 28-1,-57 0 1,28 0-1,-113 28 1,0 142 0,85 28-16,-28 28 31,141-170-31,-28 57 16,28-84-1,0-1-15,0 0 16,28 1-1,85-29 1,28-57 0,142-141-1,-113 57 17,-86 56-32,58-169 31,-29 28-31,0-57 31,-85 198-31,57-113 16,-28 0-1,-1 1 1,-56 140-16,28-113 16,1 86-1,-29 27 1,0 85 31,0 85-32,0-84 1,0 140-16,-85 114 31,0 141-15,57-141-1,28 27 1,0-196-16,56 112 31,-27-142-15,55-27 0,29-57-1,-28 0 1,0 0 15,-28-28-15,-57-29 31,0 29-47,0-85 0</inkml:trace>
  <inkml:trace contextRef="#ctx0" brushRef="#br0" timeOffset="6892.67">23690 2374 0,'-29'0'32,"86"56"-1,84 86 0,-112-142-31,55 28 0,-27 0 16,113 29-16,-86-57 31,-55 28-15</inkml:trace>
  <inkml:trace contextRef="#ctx0" brushRef="#br0" timeOffset="7243.4">23831 3109 0,'-28'0'47,"28"56"-32,0 29 1,0 0-1,0-57 1,0 0 0,0 1-16,0-1 15,0 0 1</inkml:trace>
  <inkml:trace contextRef="#ctx0" brushRef="#br0" timeOffset="7823.71">24849 3250 0,'28'-28'31,"0"28"-16,-141-28 1,28 28 0,29 0-16,28 0 15,-29 0 1,-28 0 0,-56 84-1,56 86 1,0 0-1,85-114-15,0 1 16,0-1 0,0-28 15,57 29-31,-1-29 16,142-28 15,-28-28-31,-29-57 31,-84-28-15,-29 85-16</inkml:trace>
  <inkml:trace contextRef="#ctx0" brushRef="#br0" timeOffset="8384.25">25782 2261 0,'0'28'62,"0"57"-62,-113 339 31,-1-198-15,1 85 0,57 0-1,28-29 1,28-140-1,0-86-15,0 1 16,28-29 47,170-28-63,169 28 31,-225 1-31,84-1 15,-198-28 1,0 0 0,-84-170 46</inkml:trace>
  <inkml:trace contextRef="#ctx0" brushRef="#br0" timeOffset="8934.34">24962 3222 0,'0'-28'62,"28"28"-46,0 0-16,425 0 31,-227 0-15,-170 0-16,312 0 16,-142 0-1</inkml:trace>
  <inkml:trace contextRef="#ctx0" brushRef="#br0" timeOffset="9264.86">26573 2685 0,'0'-28'32,"28"28"-17,29 0 1,0 113-1,27 28 17,-55-56-32,27 56 15,-28-84 1,1-29 0</inkml:trace>
  <inkml:trace contextRef="#ctx0" brushRef="#br0" timeOffset="9542.18">26715 3448 0,'-29'0'16,"29"57"-16,0-29 0,0 0 16,-28-28-16,28 113 15,-28 0 17,28-28-32,0 0 31</inkml:trace>
  <inkml:trace contextRef="#ctx0" brushRef="#br0" timeOffset="10192.58">27082 3702 0,'28'0'31,"1"0"-16,-29 113 1,0-84-16,0 112 16,0-28 15,0-28-15,0-29-1,0-27-15,0-1 47,113-28-47,-85-28 0,-28-1 16,56 1-16,1-141 15,-29 112 1,1-28 15,-29 0-15,0 1-16,0 27 31,-57 1-15,0-1-16,1 29 31,-29 0-15,57-1-1,0 29 16,-1 0 1,29 29-32</inkml:trace>
  <inkml:trace contextRef="#ctx0" brushRef="#br0" timeOffset="11048.71">27393 3533 0,'28'28'31,"1"0"-31,-1 29 31,28 225 1,-56-140-17,0-1 17,0-113-17,0 1 1,0-1-16,0-56 78,29-1-78,-1-55 16,-28 27-16,28-28 15,0 29-15,29-170 16,28 28 15,-85 141-15,56 29-1,-56-29 1,29 57-16,-29-28 31,28 28-31,0 0 47,0 0-31,1 0-16,-1 0 15,28 28 1,1 114 0,0-1-1,-29 85 1,57 0-1,-57-56 17,0-142-32,0 0 15,-28 1 1</inkml:trace>
  <inkml:trace contextRef="#ctx0" brushRef="#br0" timeOffset="13504.47">17612 5200 0,'-28'0'0,"56"0"0,-113 0 16,0 0-16,-56 113 31,113-84-31,-29 27 15,29 1 1,28-1-16,-29 57 31,29-28-31,0-28 16,0 27 0,0-55-1,29-1 1,-29 0-1,56-28 17,29 0-32,-57 0 15,85-56 1,-56-29 0,0 28-16,-29 29 31,28 0-31,-56-29 31,0 1-15,0-1-1,0-28 1,0 1-16,-28 55 47,28 1-47,-28 28 15,-29-28 1</inkml:trace>
  <inkml:trace contextRef="#ctx0" brushRef="#br0" timeOffset="13784.07">18347 5766 0,'0'56'16,"0"-28"-1,0 1-15,28-1 16,0 0 0,-28 1-16</inkml:trace>
  <inkml:trace contextRef="#ctx0" brushRef="#br0" timeOffset="14354.2">19025 5426 0,'0'57'47,"0"-29"-47,0 57 15,0-28 1,-28 27-16,28-27 15,0 113 1,0-57 0,28 0-1,1-85-15,112 113 32,-113-113-32,0 1 0,1-29 15,-1 28 1,0 0-16,0 1 15,1-1 1,-1 0 0,0-28 15,-28 28-15,0 29-16,0-29 31,-56 29-31,27-57 31,1 0 0,0 0 1</inkml:trace>
  <inkml:trace contextRef="#ctx0" brushRef="#br0" timeOffset="16377.52">18997 5426 0,'57'0'125,"84"0"-110,57 0 1,-113 0-16,-1 0 15</inkml:trace>
  <inkml:trace contextRef="#ctx0" brushRef="#br0" timeOffset="19360.03">19308 5229 0,'0'28'47,"0"0"-31,0 255-16,0 282 31,0-141-31,0 28 16,0-56-1,0-226 1,0-114 15,0-112 0,0-199-15,0 170-16,0-310 16,0-114-1,0 198 1,-28 113-1,28 142-15,0-170 0,0 112 16,0 58 0,0-29-1,0 57 1,0 141 62,0-28-78,-57 169 16,29 85-1,28-226-15,0-56 16,-28 169-16,28-169 16,0-86 46,0-27-46,0-312-16,0 142 15,-29-85 1,29 198 0,-56-85-16,56 170 15,0-113 1,0 169 46,0 85-62,0-28 0,0 254 32,0-28-32,0 85 15,0-114 16,0-169-31,0-56 32,0-85-1,0-142-15,0-141 15,0 57-31,0 141 15,0 84 1,0 1 0,0 141 46,0 113-62,0 198 16,0-169-1,0-57 1,28-142 0</inkml:trace>
  <inkml:trace contextRef="#ctx0" brushRef="#br0" timeOffset="20607.2">16962 9327 0,'0'28'47,"28"57"-31,-28-28-1,0 27 1,0-27-16,0 28 15,28-85 1,0 28-16,1 28 16,84-56 15,-28-56-15,169-1-1,-141-56 1,-28 57-1,-29-1 1,1-28 0,-57-28-1,0-28 17,0 28-32,0 85 15,-85-57 16,-28 28-15,-28 57 0,112 0-1,-168 0 1,55 29 15,1 55-15,84-27-1,29-29-15,0 29 16,28-29-16</inkml:trace>
  <inkml:trace contextRef="#ctx0" brushRef="#br0" timeOffset="20907.07">18460 9525 0,'28'0'32,"0"28"-32,1 0 15,-1 1 1,-28-1 0,0 0-16</inkml:trace>
  <inkml:trace contextRef="#ctx0" brushRef="#br0" timeOffset="21597.29">18743 8959 0,'0'-28'31,"28"28"-15,0 0-16,255 0 31,-227 0-31,170 57 16,-84-1-1,-86-56 1,29 85-16,-85-57 0,28 1 16,-28 27-1,0-28-15,0 57 0,-28 85 31,-113-1-15,28-84-16,-29 28 31,58-113-31,84 28 32,-29-28-1,29 29-16,29-29 48,253 0-32,-197 0-31,283 0 16,-199 28-1,57 0-15,-169-28 16</inkml:trace>
  <inkml:trace contextRef="#ctx0" brushRef="#br0" timeOffset="22913.44">17103 12210 0,'28'0'46,"0"0"-30,-28 28 0,0 57-16,0-29 15,0 58 1,0-1 0,0 0-16,57 0 31,0-85-31,-29 0 31,57-28-15,-1 0-1,58-113 1,-114 57 0,0-1-1,29-56 1,-29 28-1,-28 0 17,0 57-32,0 0 0,0 0 15,0-1 17,-28 1-32,-85 0 31,28 0-16,57 28 1,-57 0 0</inkml:trace>
  <inkml:trace contextRef="#ctx0" brushRef="#br0" timeOffset="23204.12">18205 12634 0,'29'0'0,"-1"28"32,-28 0-32,28 1 0,-28-1 15,29 0 1,-1 0-1,-28 1 1</inkml:trace>
  <inkml:trace contextRef="#ctx0" brushRef="#br0" timeOffset="24553.41">18856 12153 0,'28'0'141,"0"0"-141,0 0 0,170 57 15,-113 28 1,-28 28-1,-57 28 17,-29 0-17,-84-28 1,57-28-16,-1-28 0,-84 84 16,84-84-1,29-29 1,0-28 15,28 28-15,56-28 46,1 0-62,339-85 31,-85 1 1,-283-30-17,-28-112 1,0 170 0,0-1-16,0 29 0,85-28 15,-85 27 1,28-27 15,0 56-31,-28 28 94,0 85-79,0-85-15,0 57 32,0-57-32,29 1 15,-1-1 1,28 0 0,1-28-1,56 57 1,28 27 15,-112-55-31,27 27 16,1 57-1,-57-56 17,0-29-32,28 57 15,-28-29-15,-28 29 31,-29 0-15,29-85 0,-85 28-16,0-28 15,56 0 1,29 0 0,-29 0 15,1-113-16,28-28 1,-1 56-16</inkml:trace>
  <inkml:trace contextRef="#ctx0" brushRef="#br0" timeOffset="25178.6">19789 12323 0,'28'0'94,"85"0"-79,113-57 1,142 1 0,-57-1-1,-57 57-15,-141 0 16,-85 0-1</inkml:trace>
  <inkml:trace contextRef="#ctx0" brushRef="#br0" timeOffset="26229.87">17329 15093 0,'0'0'0,"0"28"47,-85 85-31,85-85-16,0 29 0,-56 56 31,56 28-31,0-28 16,0-84-1,28-1 32,142-28-47,-114 0 0,170-170 16,-84 86-1,-29 27 1,-85 0-16,-28 29 0,57-85 16,-1 28-1,-56 1 16,28 55-31,-28-27 32,-84-29-17,27 28 1,0 57 0,1 0 77,56 29-93,-28-29 0,-1 28 16,1 0 0</inkml:trace>
  <inkml:trace contextRef="#ctx0" brushRef="#br0" timeOffset="26549.89">18629 15347 0,'29'0'31,"-1"28"-31,-28 1 16,28-29-1,-28 28-15,57 113 32,-29-84-32,0-29 15,1-28 32</inkml:trace>
  <inkml:trace contextRef="#ctx0" brushRef="#br0" timeOffset="27350.72">20071 14641 0,'0'56'62,"-113"114"-30,0-1-32,0 29 31,-28 57-31,112-199 16,-84 170-1,0 57 1,85-114 15,28-140 0,0-1-15,0 0-16,0 0 16,56-28-16,-27 29 15,84-29-15,0 28 31,-28-85-15,0 1 0,-57-1-1,0-27 1,0-58 0,1 57-1,-29 57-15,28-28 16,-28-29-1,0 28 17,-28 29-17,-29 0-15,-28 0 16,-84-29 0,112 29 15,29 28 31,0 0-46</inkml:trace>
  <inkml:trace contextRef="#ctx0" brushRef="#br0" timeOffset="28185.28">17499 18202 0,'28'0'47,"0"0"-47,1 56 31,-29 57-31,28-28 31,0-85-31,-28 28 16,0 1 0,141-29-1,86-113 1,-114 0 0,-29 0-1,-27 0 1,-57 56 15,28 0-15,-28-27 15,-28-1-31,0 28 16,-57 29-1,28 28-15,-27 0 31,-30 0-15,-27 28 0,0 29-1,28-1 1,84-27 0,1-29 46</inkml:trace>
  <inkml:trace contextRef="#ctx0" brushRef="#br0" timeOffset="28445.3">18912 18428 0,'28'0'47,"1"28"-32</inkml:trace>
  <inkml:trace contextRef="#ctx0" brushRef="#br0" timeOffset="30030.37">19167 18456 0,'28'28'62,"-28"1"-46,28-29 15,29 28-31,56-28 16,-85 0-1,142 0 1,-86 0-16,86-85 16,-85 0-1,0 29 17,-29-85-1,-56 112-31,57-366 15,-57 366 1,28-168 0,-28 140-1,0 29 17,0-1-17,-28 29-15,0 0 0,-114 0 31,1 29-15,84-1-16,-28 57 31,-28 28-31,57 0 32,-1 28-17,57-56 1,0 0-1,0 0 1,0-1 0,113 29-1,-84-56 1,55 28-16,58 84 31,-114-140-31,0 27 31,1-28-15,-29 1-16,0-1 16,0 28-1,0 1 1,-29 0 0,-27-29 15,-170 0 0,113-28 0,56 0-15,0 0 0,1 0-1,56-28 16,-57-29-31,57 29 16,0 0 15,0-1-31,0 1 16,0-28 0,0-29-1,29 0 1,84-56-1,0 56 1,-57 28 0,1 57-1,28-28 1,-29 0 15,1 28-31,-1 0 31,-27 0 79,27 0-110,142 0 31,-170 0-15</inkml:trace>
  <inkml:trace contextRef="#ctx0" brushRef="#br0" timeOffset="46503.73">8594 2883 0,'56'0'31,"199"-29"0,-170 29-31,141-28 0,961-113 31,-593 84 1,-566 57-17,0-28 1</inkml:trace>
  <inkml:trace contextRef="#ctx0" brushRef="#br0" timeOffset="47083.74">10036 3278 0,'28'29'62,"-28"27"-62,28 283 16,-28 29 15,-113-86-31,85-168 0,0-30 0,-29 86 16,0 169 0,29-141 15,28-170-31,0 57 0</inkml:trace>
  <inkml:trace contextRef="#ctx0" brushRef="#br0" timeOffset="47942.11">11506 2544 0,'0'0'0,"0"56"16,0 57 0,56 170 15,-56-227-31,0 594 31,0-621-31,0 140 16,0-27-16,0 27 0,-56 57 31,27 57-15,29-198-1,0-1 1,0-27-1,29-57 95,27 28-110,114-28 15,-85 29-15,141-29 0,-28 0 16,282 28 0,-310-28-16,-29 0 15,-113 0 1</inkml:trace>
  <inkml:trace contextRef="#ctx0" brushRef="#br0" timeOffset="49709.43">10855 6444 0,'-28'0'31,"0"0"-16,0 0-15,-57 28 32,28 85-32,1 29 15,56 55 1,0-55 0,0-114 15,0 0 0,56 1-15,29-29-16,198 28 15,-85 0 1,-57 0 0,-56-28-1,-57 0 1,29-28 15,-29-141-15,-28 27-1,0-27 17,0 56-32,0 28 15,0 28 1,-28 1-1,-85 56 17,-1 0-32,86 0 15,-141 0 1,112 0 0,29 0 46,0 0-46,-29 56-1</inkml:trace>
  <inkml:trace contextRef="#ctx0" brushRef="#br0" timeOffset="50698.35">11393 7772 0,'-29'29'32,"1"-1"-1,-57 113-16,-84 29 1,140-114-16,1 57 16,0-113-16,28 142 15,0-29 1,0-57 0,0 1-1,113 28 16,-28-29-31,84 1 32,-27-57-17,27 0-15,-84 0 32,-28 0-17,-1-57 1,1 1-1,-29-29 1,-28 57 0,28-29-16,-28-28 15,0 0 1,0 1 0,0 55-1,0 1 16,-28-57-31,-113 1 32,28 55-17,56 29-15,-113-56 16,-169-1 0,141 57-1</inkml:trace>
  <inkml:trace contextRef="#ctx0" brushRef="#br0" timeOffset="52374.97">11817 11362 0,'0'-28'31,"28"28"-31,0 0 63,0 113-63,-28 56 15,0-112-15,0 169 32,0-28-17,-28-29 1,28 1-16,0-85 16,0 0-1,0-29 1</inkml:trace>
  <inkml:trace contextRef="#ctx0" brushRef="#br0" timeOffset="54429.58">11845 14301 0,'0'29'156,"56"140"-124,-27 114-32,-29 28 31,0-170-16,0 0 1,0-84 0,0-29-1,0 1 17</inkml:trace>
  <inkml:trace contextRef="#ctx0" brushRef="#br0" timeOffset="55281.11">12212 17128 0,'29'0'16,"-1"0"15,28 28-15,1 57-1,-29 0 1,-28 113 0,0-1-1,0 29 1,0-169 0,0 0-1,0-29 48,29 0-48,-29 0-15,0 1 16</inkml:trace>
</inkml:ink>
</file>

<file path=ppt/ink/ink16.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85.5814" units="1/cm"/>
          <inkml:channelProperty channel="Y" name="resolution" value="55.95855" units="1/cm"/>
          <inkml:channelProperty channel="T" name="resolution" value="1" units="1/dev"/>
        </inkml:channelProperties>
      </inkml:inkSource>
      <inkml:timestamp xml:id="ts0" timeString="2020-12-27T08:51:30.270"/>
    </inkml:context>
    <inkml:brush xml:id="br0">
      <inkml:brushProperty name="width" value="0.05292" units="cm"/>
      <inkml:brushProperty name="height" value="0.05292" units="cm"/>
      <inkml:brushProperty name="color" value="#FF0000"/>
    </inkml:brush>
  </inkml:definitions>
  <inkml:trace contextRef="#ctx0" brushRef="#br0">5315 5596 0,'0'-28'78,"56"28"-62,57 56-16,29 57 31,-86-56-31,57 113 16,-56-57-1,-29 0 1,29-29 0,-57 29-1,0-28 1,-29 141 0,-27-84 15,-1-1-31,29-113 31,28 1-15</inkml:trace>
  <inkml:trace contextRef="#ctx0" brushRef="#br0" timeOffset="569.69">6078 5935 0,'-28'0'79,"-199"226"-48,199-197-31,0-29 0,-283 282 31,254-253-31,1 27 16,-1 1-16,29-1 15,-57 1-15,57-1 16,0-28 0,28 1-1</inkml:trace>
  <inkml:trace contextRef="#ctx0" brushRef="#br0" timeOffset="1109.76">6163 6981 0,'56'0'62,"142"0"-46,170 0 0,-114 0-1,-28 0 16</inkml:trace>
  <inkml:trace contextRef="#ctx0" brushRef="#br0" timeOffset="1800.14">8396 6133 0,'0'-28'63,"-85"28"-32,-56 113-15,-85 28-1,169-84 1,57-29-16,0 29 31,0-29-31,0 0 16,28 57-1,29 0-15,56 28 16,0-57 0,0 57-1,-56-28 1,-57 0 0,28 0 15,-28-57-31,0 0 15,0 57 1,-57 0 15,1-57-31,56 0 16,0-56 15</inkml:trace>
  <inkml:trace contextRef="#ctx0" brushRef="#br0" timeOffset="2230.15">8990 6020 0,'0'-28'31,"84"169"0,-84 57-15,-56 424 0,-142-85 15,28 85-31,1-57 16,112-113 15,57-480 0,0-29-15,0-112-1,0 27-15</inkml:trace>
  <inkml:trace contextRef="#ctx0" brushRef="#br0" timeOffset="2818.39">8792 6133 0,'0'-28'31,"28"0"-15,57-29-1,28 1-15,0 27 16,141 1-1,-141 28 1,-28 0 0,-28 0-1,-57 85 1,28 0 0,0 141 15,-112-57-31,-30 1 31,-55-29-15,56-84-16,85-29 31</inkml:trace>
  <inkml:trace contextRef="#ctx0" brushRef="#br0" timeOffset="3918.87">10771 6444 0,'-29'0'0,"-338"-141"31,310 141-31,-395 226 63,1357-311-63,-2149 792 31,1244-679-15,0 368-1,169-255 17,312-282 14,-396 84-46,141-141 0,-141 142 0,-57-29 0,113-85 16,-28-84 0,-84 113-1,27 84 17,-56 85 14,0 170-30,0 226 0,142-56 15,84-86-15,141-225 15,-197-114-16,56-112 1,226-368 0,-169 84 15,-226 227-15,-29 141-1,-28 57 1,-28 56 31,-1-28-47,-27 85 0,-170 141 31,-1 114-15,143-58-1,84-27 1,84-114-1,58 0 1,84-113 0,57 1-1,-114-29 1,-56 0 0,-56-57 15</inkml:trace>
  <inkml:trace contextRef="#ctx0" brushRef="#br0" timeOffset="4719.76">13626 7461 0,'28'0'93,"0"0"-77,85 0-16,-28-28 0,-56 28 16,84-85-1,0 1 1,-29 27-1,-27 29 1,-57-29 0,0-56-1,0 57 1,-28-57 0,-29 28 15,29 57-31,-57 28 31,29 0-15,-29 0-1,-170 56 1,86 29 0,84-29-1,28 29 1,29 170-1,28-58 17,0 1-32,0 57 31,141 56-31,114-114 16,-1-112 15,1-85-31,-142-28 31,28-85-31</inkml:trace>
  <inkml:trace contextRef="#ctx0" brushRef="#br0" timeOffset="5130.59">15492 7292 0,'0'-28'94,"28"-1"-94,170-55 15,282-29 16,-395 113-31,198-29 16,-255 29 0</inkml:trace>
  <inkml:trace contextRef="#ctx0" brushRef="#br0" timeOffset="5491.03">15689 7914 0,'29'0'63,"-1"-29"-63,424-55 16,227 55 15,-453 29-31,-170 0 15,-27 0 1</inkml:trace>
  <inkml:trace contextRef="#ctx0" brushRef="#br0" timeOffset="6870.41">20071 6359 0,'-28'0'31,"0"0"-15,-1 0-16,1 0 16</inkml:trace>
  <inkml:trace contextRef="#ctx0" brushRef="#br0" timeOffset="7291.42">19647 6698 0,'28'29'47,"1"27"-47,56 29 31,-57-29-31,113 86 16,-84-86-16,112 170 31,-140-197-31,-1-1 0</inkml:trace>
  <inkml:trace contextRef="#ctx0" brushRef="#br0" timeOffset="7570.01">21230 6755 0,'0'0'15,"29"0"1,-1 0-16,57 28 31,-1 85-31,1 0 16,28 85 0,29-28-1,-58-57 1,86-57-1</inkml:trace>
  <inkml:trace contextRef="#ctx0" brushRef="#br0" timeOffset="7800.24">23690 6755 0,'56'0'0,"-112"0"0,197 0 15,-84 0-15,27 56 16,58 29-16,56 85 31,28 141-15,-57-170-16,-27-28 31,-57-85-31</inkml:trace>
  <inkml:trace contextRef="#ctx0" brushRef="#br0" timeOffset="7980.25">26036 7235 0,'0'0'0,"28"0"31,1 0-31,55 57 16,-55-29-16,27 57 31,-28-29-31,142 58 16,-57-30-1</inkml:trace>
  <inkml:trace contextRef="#ctx0" brushRef="#br0" timeOffset="8160.33">27280 7377 0,'0'-29'32,"28"29"-17,0 0 1,1 85-16,27-57 0,1 57 16,-1-28-1</inkml:trace>
  <inkml:trace contextRef="#ctx0" brushRef="#br0" timeOffset="8332.12">27817 7377 0,'28'0'0,"57"0"16,-57 0-1,29 0-15,-1 0 0,1 0 0,-29 0 16,85 0-16,0 28 15,114 57-15</inkml:trace>
  <inkml:trace contextRef="#ctx0" brushRef="#br0" timeOffset="13200.1">24792 6585 0,'-28'0'31,"0"0"-31,-1 0 15,-55 0 1,55 0-16,1 0 16,-28 0-1,-1 0 1,-56-28 15,56 28-15,1-28-16,-57 28 31,56 0-15,1 0-16,27 0 31,-27 0-15,-29 0 15,29 0-16,56 56-15,-29-27 16,-27 27 0,27 1 15,1-29-15,28 28-1,-56 1 1,27-29-16,29 29 31,0-29-15,0 29-1,0 84 1,0-85 0,0 57-1,0-84-15,0 55 16,0-27-1,0 28 1,0 0 0,0 28-1,0-29 1,29 30 15,27-58-15,-28 1-1,29-29 1,0 0 0,27-28-1,1 0 1,28 0 0,113-28-1,-84 28 1,56 0-1,-142 0 1,29-57 0,-57 57-1,29-28 1,-29-28 0,57-58 15,0 1-31,-29 0 31,-28 0-31,1 85 31,-1-57-15,-28 29-16,0-29 31,0 28-15,0-27-1,0 27 1,0 1 0,-28 27-1,-1-27 1,1-1 0,0 1 15,-29 27-31,-27-55 31,-1 27-15,56 57-16,1-28 31,0 28 31,0 0-46,-1 0 0,1-28 31,0 28-16,0-29-31,-1 29 31,-55 0-31,-1 0 16,28-28-1,29 28 1,0 0-16,-1 0 203,1 0-203,0 0 16,0 0 77</inkml:trace>
  <inkml:trace contextRef="#ctx0" brushRef="#br0" timeOffset="16632.87">5993 11108 0,'-28'113'78,"0"-29"-62,-29 114 0,0 57-1,29-199-15,0 57 0,0 0 16,-29 85-1,29-28 1,28-57 0,0-85-1</inkml:trace>
  <inkml:trace contextRef="#ctx0" brushRef="#br0" timeOffset="17442.04">6869 11955 0,'0'57'47,"0"84"-32,0-28 1,0-28-1,0-57-15,29-28 79,112 0-64,-84 0-15,169-84 16,-141 27-1,-1 29 1,-84 0 0,0-29-1,0 29-15,0-29 16,0 1 0,-28-1-1,-28 1 1,27 27-1,-27 29-15,-1-56 32,-28-1-17,57 29 1,-85-28 15,85 56-15,0 0-1,-1 0 1,-27 0 0,27 0-1,1 28 1,0 0-16,0 0 31</inkml:trace>
  <inkml:trace contextRef="#ctx0" brushRef="#br0" timeOffset="18452.18">8763 12012 0,'0'-28'78,"0"-1"-78,-28 1 15,0 28 1,-85-28-16,85 28 16,-1 0-1,-27 0-15,-1 0 31,-28 28-31,-28 57 16,85-57 15,-28 1-15,56-1 0,0 0-1,0 57 16,0-29-31,113 114 32,0-85-1,-85-57-31,57 85 31,-85-85-31,0 29 16,0-29 15,0 0-15,0 1-1,-57 27 1,-84 1 15,113-29-31</inkml:trace>
  <inkml:trace contextRef="#ctx0" brushRef="#br0" timeOffset="19439.79">9725 12238 0,'-29'0'31,"-112"0"-15,113 0-1,-142 0-15,85 0 16,57 0 0,0 0-16,-29 0 0,-56 0 15,57 0 1,27 28 0,29 1 93,57 55-109,-1-55 16,58 56-1,-30-57 1,58 85-1,-114-28 17,-28-57-32,0 0 15,0 0-15,28 1 16,-28-1 0,0 28-1,0-27 1,0-1-16,-28 0 31,0 29-31,-29-57 31,1 56-15,-29-27-16,-57-29 31,58 0-15,-1 0-1,57 0 110</inkml:trace>
</inkml:ink>
</file>

<file path=ppt/ink/ink17.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85.5814" units="1/cm"/>
          <inkml:channelProperty channel="Y" name="resolution" value="55.95855" units="1/cm"/>
          <inkml:channelProperty channel="T" name="resolution" value="1" units="1/dev"/>
        </inkml:channelProperties>
      </inkml:inkSource>
      <inkml:timestamp xml:id="ts0" timeString="2020-12-27T09:21:47.765"/>
    </inkml:context>
    <inkml:brush xml:id="br0">
      <inkml:brushProperty name="width" value="0.05292" units="cm"/>
      <inkml:brushProperty name="height" value="0.05292" units="cm"/>
      <inkml:brushProperty name="color" value="#FF0000"/>
    </inkml:brush>
  </inkml:definitions>
  <inkml:trace contextRef="#ctx0" brushRef="#br0">2686 2120 0,'113'28'375,"-85"-28"-125,85 0-234,-56 0 0,-1 0-16,29 0 15,28-28-15,-28-1 16,-57 29-1,0 0 1,1 0 78,27 0-79,1-28 1,197 0-16,-56 0 16,-28-1-1,-114 29-15,29 0 16,-29 0 0</inkml:trace>
  <inkml:trace contextRef="#ctx0" brushRef="#br0" timeOffset="876.09">3477 2204 0,'0'1357'235,"0"-1329"-220,0-1413-15,-28 2827 0,28-1414 16,0 0-16,-28 1 15,28-1 1,0 0-16,-57 29 0,-56 84 31,56-84-15,1-1-16,-1 1 31,-56-1-15,28 1-1,29-29 1,-1 0 0,29 0-1,0-28 1,-29 0 0,29 0 46,28 29-62</inkml:trace>
  <inkml:trace contextRef="#ctx0" brushRef="#br0" timeOffset="2532.07">4523 3476 0,'28'0'16,"1"0"-1,-1 29 1,0-1 0,0 28-16,-28 29 31,0 0-16,29-29 1,-1 1-16,-28-1 31,28 1-31,1 0 32,-1-1-17,28-112 48,-27 27-63,112-84 31,-85 57-15,-27 27-16,-1 1 15,0 0 1,1 0-1,-1-1 1,0-27 0,0 28-1,1 28 126,-1 0-141,0 0 16,0 56-1,1 85 1,-29-112-1,0-1 1,0 0-16,0 29 0,56-1 31,-27 1-31,-29-29 63,84-84-16,-55 56-47,-1-29 0,85-56 31,-113 57-31,56-28 0,29-57 16,-56 84-1,-29-27 1,56 56-1</inkml:trace>
  <inkml:trace contextRef="#ctx0" brushRef="#br0" timeOffset="3312.56">4269 3476 0,'0'-28'16,"0"0"31,-29 28-47,-55 28 31,-29 57-15,84-29-16,-27 1 31,-1-1-31,29 29 16,0 28 15,28 29-15,0-114-1,0 28 1,0 1-16,28 28 15,57-1 1,-57-55 0,85 56-16,28-29 31,-56-56-31,-57 0 31</inkml:trace>
  <inkml:trace contextRef="#ctx0" brushRef="#br0" timeOffset="4224.88">6615 3448 0,'-28'0'16,"28"28"-1,0 1 48,0-1-63,28 57 15,57 28 1,0-57-16,-1 142 31,-27-113-15,-57-57-1,0 0 1,0 1-16,0-1 16,0 0-1,-57 85 1,-56-28 0,-28 28-1,84-85 1,29 29-1</inkml:trace>
  <inkml:trace contextRef="#ctx0" brushRef="#br0" timeOffset="5622.82">8339 4013 0,'29'0'157,"140"0"-142,142 0 17,-198 0-32,29-28 31,-86 0-31,-27 28 0,27 0 15,1 0 1,-29 0 62</inkml:trace>
  <inkml:trace contextRef="#ctx0" brushRef="#br0" timeOffset="6482.87">8905 3505 0,'0'56'93,"0"-28"-93,0 85 32,0 29-17,0 27 1,0-27 15,0-58-15,0-27-1,0 28 1,0-57 0,0 0-1,0 29 1,0-1 0,0 29-1,0-28 1,0-29-1</inkml:trace>
  <inkml:trace contextRef="#ctx0" brushRef="#br0" timeOffset="9069.11">12636 3505 0,'0'-29'31,"-113"29"0,57 0-31,-29-28 32,0 28-32,0 0 15,57 0 1,0 0-16,-57 0 15,-113 0 1,57 0 0,56 0-1,0 0 1,0 0 0,29 0-1,-29 0 1,0 57-1,85-29 17,-56-28-32,27 28 15,-27 0 17,28 29-32,-1-29 31,1 85-16,0-56 1,28-29 0,-28 28-1,28 1 1,0-29 0,0 29-1,0-29 1,0 29-1,0-1 1,0-28 0,0 29-1,0-1 17,28-56-17,0 57 16,29-29-15,27 57-16,-84-57 16,85 1-1,-28 27 1,84-56 0,-56 28-1,-29 1 1,86-1-1,-57-28 17,-29 28-32,29-28 15,56 0 17,-56 0-17,-57 0 1,1 0-16,-1 0 15,28 0 1,-27 0 0,56-28-1,-57 28-15,0-28 16,0 28 0,1 0-1,-1 0 16</inkml:trace>
  <inkml:trace contextRef="#ctx0" brushRef="#br0" timeOffset="9967.17">10658 2968 0,'56'-29'78,"29"29"-62,169-28-1,-112 28 16,56 0-31,-1 0 32,-55 0-17,27 0 1,-84 0-16,113-28 31,-85-1 0,170 29-15,113 0 15,-368 0-31,57 0 16,-57 0-16</inkml:trace>
  <inkml:trace contextRef="#ctx0" brushRef="#br0" timeOffset="10694.67">12156 1950 0,'0'57'110,"0"-1"-79,0 29-31,0 0 31,0 56-15,0-85-16,0 114 31,0-142-15,0 142-1,0-142 1,0 0-16</inkml:trace>
  <inkml:trace contextRef="#ctx0" brushRef="#br0" timeOffset="12437.43">15803 2854 0,'0'-28'63,"-29"28"-63,-27 0 15,27 0-15,1 28 31,-57-28-31,1 29 32,-86 27-1,85-56-31,-28 29 31,57-1-31,-1 0 16,-28-28-1,57 0-15,-57 57 16,0-29 0,57 28-1,-28-56 17,27 29-17,1-29-15,-57 56 31,57 1-15,0-29-16,28 0 16,-29 29-1,1-1 1,0 29 15,28-57-31,0 57 16,0-28-1,0-1 1,0 1 15,0-1-31,0 57 32,0-56-17,0-29-15,0 57 31,28-29-15,0 29 0,1 0 15,-1-85-31,-28 85 16,56-57-1,-27 57 1,-1-57 15,0-28-31,-28 28 47,57 29-31,28 28-1,-29-57 1,-28-28-1,57 56 1,-28-27 0,56-29-1,-85 0 1,57 0 0,-57 0-1,57 0 16,-28 0-31,56 0 16,-29 0 15,-27 0-31,-1 0 32,29 0-32,0 0 15,0 0 16,0 0-31</inkml:trace>
  <inkml:trace contextRef="#ctx0" brushRef="#br0" timeOffset="14569.62">17046 3731 0,'0'28'109,"0"0"-109,-28 57 31,0-29-15,0 1-16,-1-29 16,1 1-1,0-1-15,0 28 16,-1-56-16,1 57 15,-57-29 17,0 29-32,57-29 15,28 0 17</inkml:trace>
  <inkml:trace contextRef="#ctx0" brushRef="#br0" timeOffset="15838.02">16905 2996 0,'0'28'78,"0"85"-47,0-85-31,0 1 0,0 27 16,0 57-1,0-85 1,28 57-16,-28 0 15,0-28 1,29-1 0,-1-56-1,0 28-15,-28 1 16,0-1 0,28 28-1,1-56-15,-29 57 16,28 28-1,28 28 17,1-57-32,0 1 15,-1-1 1,1 29 15,-1-57-31,1 29 31,-1 0-15,-27-57 0,27 56-1,1-28 1,-1 29 0,29-57-1,-29 56 1,1-56-1,0 0 1,-29 0 15</inkml:trace>
  <inkml:trace contextRef="#ctx0" brushRef="#br0" timeOffset="18542.45">18432 3815 0,'28'0'79,"-28"29"-64,28-1-15,0 0 0,-28 85 16,29 0 15,-29-84-31,0 55 0,56 58 31,-56-29-15,28-57 0,-28 1-1,0-1 1,0-27-1,29-29 64,-1 0-64,0-113 1,-28 84-16,29-27 15,55-57 1,-55 28 0,27 28-1,-28-56-15,29 29 32,-57-1-17,28 56 1,-28 1-16,29 0 15,-29 56 157,28-28-172,-28 85 32,0-28-32,28-1 15,0 29 1,-28-57-1,0 29-15,0-1 16,29-28 0,-1 29-16,0 0 31,-28-1-31,0 1 31,28-1-15,1 29-16,-29-57 47,28-28 78,0 0-125,0-85 31,57-56-15,-85 85-1,29-1 1,-1 0-16,-28 29 0,0 0 31,0 0-31,28 28 16,-28-29-1,28-55 1,1 27 0,-29 29-1,56-29 1,-56 29-1,28 0 1</inkml:trace>
  <inkml:trace contextRef="#ctx0" brushRef="#br0" timeOffset="19633.66">18149 3448 0,'0'57'156,"0"-1"-156,0-28 0,0 57 31,0 56-31,0-112 16,0 55 0,0-55-1,0 27 1,0 86 0,0-29-1,0-85 1,0 28-16,0 1 15,0 28 1,0 0 0,0 28 15,0-57-31,0 29 31,0-29-15</inkml:trace>
  <inkml:trace contextRef="#ctx0" brushRef="#br0" timeOffset="20793.64">19930 3618 0,'0'28'94,"0"28"-94,0 1 31,0 28-31,0-57 0,0 28 15,0 1-15,0 56 16,0 0 15,0-85-31,0 57 16,0 0 0,0 28-1,0-85 1,0 29-1,0-29 1,0 29 0,0-1-1,0 1 1,0-1 15,0 1-15,0-29-16,0 0 31</inkml:trace>
  <inkml:trace contextRef="#ctx0" brushRef="#br0" timeOffset="21468.55">20665 4579 0,'0'28'109,"0"0"-109,0 57 32,0-29-32,0-27 0,0-1 15,28 0-15,-28 0 16,0 1 15</inkml:trace>
  <inkml:trace contextRef="#ctx0" brushRef="#br0" timeOffset="22196.04">21541 4409 0,'29'0'94,"-1"0"-94,141 0 15,284 0 1,-227 0-1,-170 0-15,29 0 16,0 0 0,-28 0-1</inkml:trace>
  <inkml:trace contextRef="#ctx0" brushRef="#br0" timeOffset="22757.42">22305 4155 0,'-29'0'46,"29"56"-14,0 29-32,0-57 15,0 0-15,-56 142 16,27-29 0,29 1-1,0-86 1</inkml:trace>
  <inkml:trace contextRef="#ctx0" brushRef="#br0" timeOffset="24219.01">24199 4126 0,'-57'0'109,"29"0"-93,-29 0-16,29 0 15,0 0-15,-1 0 32,-27 0-17,28 0 17,-1 29-32,1-29 0,28 28 31,-56 28-16,-1 1 1,29-29 0,-29 29-1,57-29 1,0 0 0,-28 1-1,28-1 16,0 0-15,0 0 15,0 1 32,0 27-48,28-28 17,0 1-32,1-1 31,-29 0-31,28 0 0,0-28 16,-28 29 30,29-29 33,27 0-64,142 0 1,28 0 15,-141 0-31,-57 0 16</inkml:trace>
  <inkml:trace contextRef="#ctx0" brushRef="#br0" timeOffset="24959.89">24679 4296 0,'0'-28'109,"28"28"-93,1 28-1,-29 0 1,0 85 0,0-56-1,0-1-15,0 1 16,0 28 15,0-57 16,0 28-31,-29-27-1,29-1 1</inkml:trace>
  <inkml:trace contextRef="#ctx0" brushRef="#br0" timeOffset="25696.89">25018 4607 0,'0'-28'31,"0"-1"63,29 29-94,-1 0 15,28 0-15,86 0 16,27 0 15,-140 0-31,55 0 0</inkml:trace>
  <inkml:trace contextRef="#ctx0" brushRef="#br0" timeOffset="26317.4">26319 4296 0,'28'0'47,"0"0"-16,-28 56-31,0-27 16,0-1-16,-28 0 15,-57 170 1,29-113-1,27-29 1,29-27 0,0-1-1</inkml:trace>
  <inkml:trace contextRef="#ctx0" brushRef="#br0" timeOffset="27297.62">26177 3872 0,'29'28'109,"-29"0"-93,0 1-16,28-29 0,-28 28 15,56 57-15,-27-29 32,-1 1-17,-28 28 1,28-29 0,29 29-1,-29-28 1,0 27-1,1-55 1,-1-1 0,0 0-1,-28 0 17,28 1-32,1 27 31,27-28-16,-27 1-15,27-29 47,-56 28-47,85 28 32,-29-56-17,29 57 1,-57-29-1,1 1 1</inkml:trace>
  <inkml:trace contextRef="#ctx0" brushRef="#br0" timeOffset="28358.3">27252 4211 0,'0'-28'78,"28"28"-78,0 0 47,-28 28-32,28 0-15,1 1 16,-29-1-1,0 28 1,28 1 0,0 0-1,-28-29-15,0 0 16,0 29 0,29-1 15,-29-28-31,0 1 15,0 27 17,0 29-32,0 0 31,-57-29-15,29 1-1,-1 28 1,1-57-1,0 0 1,0 29 0,-1-29-1,1-28 95</inkml:trace>
  <inkml:trace contextRef="#ctx0" brushRef="#br0" timeOffset="30118.83">28185 4381 0,'0'-29'15,"28"29"17,0 0-17,0 29 1,-28-1 0,0 57-16,0 28 31,0 0-31,29-28 31,-29-1-15,28-27-16,-28 0 31,0-29 0,28 28-15,-28-27-1,28-29 32,1 0-31,-1-29 0,0-27-16,29-57 15,-29 56 1,0-28-16,29 1 31,-29 27-15,-28 1-1,57-29 1,-57 28 0,56-28-1,-56 29 1,28 28-1,-28-1 79,29 29-78,-29 29-16,0-1 15,0 0 1,28 57-16,-28-28 31,0-29-31,0 85 16,0 28 0,0-28-1,0-28 1,0 0-1,0-29 1,0 1 0,0-29-1,28-28 79,1-28-94,-29 0 16,28 28-16,0-85 0,29-57 31,-57 114-31,56 0 16,-56-57-1,0 0 1,0 29-1,28 28 1,1-29 0,-1-56-1,0 28 17,1 29-32,27-29 31</inkml:trace>
  <inkml:trace contextRef="#ctx0" brushRef="#br0" timeOffset="31608.29">27704 3985 0,'0'28'63,"0"85"-48,0-56 1,0 28 0,0-29-16,28 1 31,-28-29-31,0 113 16,0-56-1,0-28-15,0-1 16,0 29-1,0 0-15,0 84 16,0-84 0,0 28-1,0-28 1,0-57 0</inkml:trace>
  <inkml:trace contextRef="#ctx0" brushRef="#br0" timeOffset="32448.72">29541 3787 0,'0'-28'31,"29"28"0,-29 28-15,0 113 0,0 1-1,0-57-15,0-57 16,0 0-16,0 57 15,0 28 1,0 57 0,0-86-1,0 29 1,0 29 0,0-29 15,0 0-16,0-28 1,0-29 0,0 1-16,-29-57 93</inkml:trace>
  <inkml:trace contextRef="#ctx0" brushRef="#br0" timeOffset="33620.54">29683 4748 0,'0'-28'31,"28"0"-15,29-1 0,-1 29-1,-28 0 63,1 0-62,-29 29 0,0 84-1,0-29 1,0-27-1,0-29 1,0 57-16,0-57 31,-29 1-31,29-1 32,-28 28-17,0 1 1,0-57-16,28 28 47,28-28 171,0 0-218,0 0 0,29 0 0,28 0 16,0 0 0,-29 0-1</inkml:trace>
  <inkml:trace contextRef="#ctx0" brushRef="#br0" timeOffset="35002.65">30390 3561 0,'56'57'125,"1"-1"-125,-57-28 16,84 85-16,1 57 31,28-57 0,-84-56-15,27-1 0,-56 1-16,28-29 0,1 28 15,-1 58 1,57-1-1,-57-57 1,0 57 0,-28-85-1,29 57 1,-29 28 15,0-84-15,0 27-16,0 1 31,0-1-31,-57 57 31,29-28-15,-57 0 0,28 0-1,1-29 1,-1-28-1,-27 85 1,27-56 15,-28 28-15,0-29 0,29 1-1,-1-29 1,57 0-1,0 1-15,-28-1 0</inkml:trace>
</inkml:ink>
</file>

<file path=ppt/ink/ink18.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85.5814" units="1/cm"/>
          <inkml:channelProperty channel="Y" name="resolution" value="55.95855" units="1/cm"/>
          <inkml:channelProperty channel="T" name="resolution" value="1" units="1/dev"/>
        </inkml:channelProperties>
      </inkml:inkSource>
      <inkml:timestamp xml:id="ts0" timeString="2020-12-27T11:16:00.031"/>
    </inkml:context>
    <inkml:brush xml:id="br0">
      <inkml:brushProperty name="width" value="0.05292" units="cm"/>
      <inkml:brushProperty name="height" value="0.05292" units="cm"/>
      <inkml:brushProperty name="color" value="#FF0000"/>
    </inkml:brush>
  </inkml:definitions>
  <inkml:trace contextRef="#ctx0" brushRef="#br0">20382 4211 0,'-28'0'125,"-424"0"-63,395 0-46,29 28 46,-29 29-46,-28 28-1,29-29 1,28-27-16,-1 27 16,29 1-1,-28-1-15,28 1 16,0-29 0,0 28-1,0-27 1,0 55-1,0-55 17,0-1-32,28 57 15,-28-57 1,29-28-16,27 57 16,1-1-1,-1-28 1,29-28-1,-85 29 1,113-1 0,-85-28-1,57 0 1,-28 0 0,-29 0-1,57 0 1,-57 0 15,0-28 32,1 28-63,-29-29 15,28 1-15,28-113 16,1 56 15,-29 57-31,-28-1 16,0 1 15,0-28 110,-28 27-141,0 29 15,-114-197 79,142 168-63,-28 1-15,28 0-1,0 0 1</inkml:trace>
  <inkml:trace contextRef="#ctx0" brushRef="#br0" timeOffset="1457.26">20269 6303 0,'-28'28'94,"-57"57"-79,57-57 1,-29 29-16,29-1 15,-57 57 1,57-56 0,0 27-1,28-27 1,0-1-16,0 58 16,0-30-1,0-27 1,0-29-16,28 0 15,0 1 1,29-29 47,-29 0-63,0 28 0,227 28 15,-86-27 1,57-29-1,-112 0 1,-86-29 31,0 29-47,29-113 16,84-141-1,-85 141 16,-27 85-31,-1-29 16,-28 1-16,0 27 47,0 1-16,-28 28-31,28-28 0,-85-57 16,28 57-1,29-29-15,0 29 16,0 28 47,-1 0-63,1 0 15,-28 0 1,27 0-1,1 0-15,0-28 0,-1 28 32,1 0-1,0 0-15,0 0-1,-29 0 1,29-29-1,0 29-15,-1 0 16,1 0 0,0 0-1</inkml:trace>
  <inkml:trace contextRef="#ctx0" brushRef="#br0" timeOffset="2804.32">20750 8818 0,'-29'0'47,"1"113"-31,-28-56-1,-1 56 1,29-85-16,0 0 16,-1 1-16,1 55 15,0 58 1,28 56 0,0-85 15,0-29-16,56-27 1,1-1 15,-29-27-31,29-1 16,-1 0 0,29-28-1,56 0 1,-28 0-1,0 0 1,-28 0 0,-56 0-1,-1-56 17,28-1-32,-27 1 31,27-86-31,-56 29 31,0-56-15,0 56-1,0 0 1,0 84 0,0-55-1,-28 55 1,0-27-1,-29-1 1,1-28 0,-29 29-1,0 28 1,28-1 0,-56 29-1,57 0 16,-1 0-31,1 0 32,27 0-17,1 0 1</inkml:trace>
  <inkml:trace contextRef="#ctx0" brushRef="#br0" timeOffset="4370.46">24001 4409 0,'-29'0'78,"1"0"-78,-57 85 16,1 56 15,55-113-31,29 85 16,0-56-16,0-1 16,0 1-1,0 56-15,0-85 16,29-28 31,27 29-32,198 27-15,1-56 32,-1 0-32,-169 0 15,-57 0 1,1-85-1,-1 29 1,-28-142 0,0 28-1,0 1 1,0 141 0,-57-170-1,1 141 1,-57-56-1,56 28 1,57 57-16,-113 0 16,0-1-1,-170 1 17,227 28-32,-114 0 0,57 0 15</inkml:trace>
  <inkml:trace contextRef="#ctx0" brushRef="#br0" timeOffset="5522.28">24368 6190 0,'0'-29'47,"28"29"-47,1 29 31,-29 84 0,0 56-15,0-56-16,0 0 31,0-28-31,0-57 16,0 1-1,0 27 1,0-28-16,28 1 15,-28-1-15,0 0 16</inkml:trace>
  <inkml:trace contextRef="#ctx0" brushRef="#br0" timeOffset="6864.67">24623 8338 0,'0'28'47,"-29"85"-32,1 28 17,-28 114-32,27-57 31,29-85-31,0-85 15,0 0 1,0 29-16,0-29 16,29 28 15,-1 1-31,-28-29 31,56-28 16,1 0-47,169-56 31,-85-29-31,-112 28 32,-1 57-32,0-56 15,0-1 1,1-27-1,-1-1 1,-28 28 0,0 29-16,0-29 15,0-56 1,-28-28 0,28 56-1,0 57 16,0 0 1,-29-1 15,-27-27-32,-1 28 1,57-1 46,-56 1-46,28 0 0,-1 28-16,-27-28 15,-1 28 1,29 0-1,0 0-15</inkml:trace>
</inkml:ink>
</file>

<file path=ppt/ink/ink19.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85.5814" units="1/cm"/>
          <inkml:channelProperty channel="Y" name="resolution" value="55.95855" units="1/cm"/>
          <inkml:channelProperty channel="T" name="resolution" value="1" units="1/dev"/>
        </inkml:channelProperties>
      </inkml:inkSource>
      <inkml:timestamp xml:id="ts0" timeString="2020-12-27T11:48:40.071"/>
    </inkml:context>
    <inkml:brush xml:id="br0">
      <inkml:brushProperty name="width" value="0.05292" units="cm"/>
      <inkml:brushProperty name="height" value="0.05292" units="cm"/>
      <inkml:brushProperty name="color" value="#FF0000"/>
    </inkml:brush>
  </inkml:definitions>
  <inkml:trace contextRef="#ctx0" brushRef="#br0">2431 1611 0,'0'28'63,"0"29"-48,0-29-15,0 0 0,0 29 0,0 56 16,0 85 0,0 112 15,0-168-31,0 112 15,0-56 17,0-57-17,0-28 1,0 29 0,0-29-1,0-85-15,0 142 16,0 56 15,0-113-31,0-57 16,0 57-1,0 85 1,0-56 0,0 27 15,0 1-31,0-57 15,0 28 17,0-28-32,0 0 31,0 0-15,0 57-1,0-57 1,0 28-1,0-28 1,0 57 0,0-29-1,0-56 17,0 56-17,-28-28-15,28-56 16,0 28 15,0-1-31,0-27 31,0 28-15</inkml:trace>
  <inkml:trace contextRef="#ctx0" brushRef="#br0" timeOffset="1151.26">2318 1583 0,'0'56'47,"-28"-28"-15,28 1-32,-85 55 15,0 86 1,0-29 15,57-28-15,-28-28-16,27 0 31,29-57-15,0 0-16,0 1 15</inkml:trace>
  <inkml:trace contextRef="#ctx0" brushRef="#br0" timeOffset="1843.26">2459 1611 0,'0'-28'16,"29"28"-16,27 56 31,86 142-31,-86-85 32,1 28-32,-1-28 15,-28 29 1,1-1 15,27-56-15,-56-57-16</inkml:trace>
  <inkml:trace contextRef="#ctx0" brushRef="#br0" timeOffset="3940.76">2459 6981 0,'29'28'47,"-1"-28"-32,0 0 32,114 0-31,225 0 15,-282 0-31,367 0 16,198 57-1,-423-57 1,-58 28-1,-112 0-15,-1 1 0,114-1 16,113 0 15,28-28-15,-57 28 0,57-28-1,28 0 16,-56 0-31,-29 0 32,142 57-17,-85-29 17,-198-28-32,0 28 15,57-28-15,84 0 16,29 0-1,-29 0 1,57 0 15,-85 0-15,57 0 0,-28 0-1,-1 0-15,-28 0 31,85 0-15,-56 0 0,-86 0-1,1 0 1,141 0 15,0 0-15,56 0-1,-84-28 1,-85 28 15,0-28-31,113-29 32,-142 29-17,170 0 1,-112 28 15,-114-57-15,-57 29-16,-28 28 31,29 0-15,-29 0-16,1 0 15</inkml:trace>
  <inkml:trace contextRef="#ctx0" brushRef="#br0" timeOffset="5278.56">13711 6585 0,'0'-28'62,"28"28"-46,57 113 15,-57-85-31,0 29 16,1-29-16,-1 29 0,57-29 15,-1 28 1,1 29-1,-28-56 1,-29-29 0,-28 28-1,28 0 1,1 0 343,-58-28-343,29 29-16,-113 55 31,28-55-31,57 27 31,-28 29-31,27-85 32,1 56-32,0 1 15,0-57 1,-1 28-16,1-28 16,-29 57-1,29-57 1,0 56-16,0-27 31,-1-29-31,29 28 31,-28-28 63</inkml:trace>
  <inkml:trace contextRef="#ctx0" brushRef="#br0" timeOffset="9861.81">3392 6020 0,'29'0'94,"55"0"-79,29 28 1,-28 1 0,0-29-16,-28 28 15,27-28-15,-55 0 16,27 28-1,1-28 1,28 0 0,-57 0-16,0 0 15,57 0 1,-29 0 0,29 0-1,-28 0 16,-29 0-31,29 0 16,-1 0 15,1 0-31,28-28 32,-29 28-17,1 0 1,-29 0-1,28-28 1,1-1 0,-29 29-1,0-28 1,57 0-16,-56 0 31,27-29-31,-28 29 31,29-1-31,-1-27 16,29-29 15,0 0 1,-57 85-32,1-56 15,-1 56 1,0-85-1,57 0 1,-29 57 0,-27-29-1,-1 1 1,57-29 0,-57 29-1,57-57 16,-57 113-31,0-57 0,29 0 16,0 1 15,-29 28-31,28-57 32,1 28-17,-1 1 1,29-29-1,-28 29 1,-1-29 0,1 56-1,28-27 1,-1-1 0,-84 29 15,57 0-31,28-57 15,-29 57 17,29-29-32,28 1 31,-56-1-15,-29 57-1,0 0 1,-28-28-1,57 0 1,28-1 0,-29 29-1,29 0 1,0 0 0,0 0-1,28 0 1,0 0 15,-85 29-31,0-1 31,1-28 47,-1 0-62,57 56 0,56 29-1,-56 0 1,-29 0-16,29 0 31,0-29-15,-85-28-16,28 29 15,0-29-15,1 29 16,-29-29 0,28 0-1,0 29 1,1-1 0,-1 1-1,28-1 1,-27-27-1,27 55 1,1-27 0,-29 0-1,29-1 1,-57-28 0,56 29-1,-56-29 1,85 85 15,-57-56 0,0-29-31,-28 0 16,57 0-16,-1 86 31,1-58-15,0 1-1,-29-29 1,0 28 0,29-27-1,27-1 1,-27 0 0,-29 0-1,29 1 1,-1 27 15,-27 1-31,27-29 31,1 29-15,-1-29 0,-27 0-1,-1 0 1,0-28-1,29 29 1,-1-29 0,1 0-1,-1 0 1,1 0 0,28 0 15,-57 0-16,28 0 1,1 0 15,-29 0-31,0 0 32,29 0-32,28-29 15,-57 29 1,0-28-1,1 0 1,27 28 0,-28 0-1,29 0 1,-1 0 0,29 0 15,0 0-16,85 0 1,-29 0 0,0 0-1,-56 0 1,-57 0 0,1 0-1,27 0 110,1 0-109,-1 0-16,-27 0 15,27 0-15,86 0 16,-29 0 0,-57 28-1,-28-28 1,1 28 15</inkml:trace>
  <inkml:trace contextRef="#ctx0" brushRef="#br0" timeOffset="12248.34">7661 6981 0,'0'28'140,"0"1"-140,0-1 32,0 0-17,0 29 1,0-29 0,0 0-1</inkml:trace>
  <inkml:trace contextRef="#ctx0" brushRef="#br0" timeOffset="15929.32">7067 6444 0,'0'28'94,"29"29"-78,-29-29-16,0 29 15,0-29 1,0 0-16,0 0 0,0 29 31,0-29-31,0 0 0,0 1 32,0 27-17,0-28-15,0 1 47,0-58 62,0-27-93,0-1 0,0 1-1,0-29-15,28 0 32,-28 29-17,28-29 1,-28 57 15,0-1-31,28 29 0,-28-28 16,29 28-1,-29-28 1,28 0 0,0-1-1,29 1 16,-29 0-15,-28 0 15,28 28-31,1 0 63,-1 0-32,0 28-15,-28 0-1,28 0 1,-28 1 0,0-1-16,0 28 31,0-27-31,0 56 31,0-57-15,0 57-1,0-57 1,0 28 0,0-27 15,0-1-16,0 0 32,0 0 16,-28-28-48,28-28-15,0 0 16,0 0 0,0-29-16,0 1 31,0 27-31,0 1 16,0 0-1,0 0 1,0-29 15,28 29-15,-28-1-1,29 1-15,-1-28 32,0-1-17,0 57 1,1 0 156,-1 0-157,0 0 1,-28 28-16,29 1 16,-29-1-1,28 0-15,-28 29 31,0-29-15,28 0 15,-28 1-31,0 27 16,28-28 0,-28 1-1,0-1 1,0 0-1,0 0 1,0 29 0</inkml:trace>
  <inkml:trace contextRef="#ctx0" brushRef="#br0" timeOffset="17822.75">7774 6670 0,'28'0'141,"1"0"-141,112 0 31,29 0-15,-114 0-1,1 0-15,-29 0 32,0 0 14,0-28-46,29-29 32,-29 57-32,-28-28 31,0 0 47,0 0-78,0-1 16,0 1-1,0 0 1,0-1-16,0 1 31,0 0-31,-28 28 156,0 0-156,-1 0 94,1 0-94,0 0 16,0 0-1,28 28-15,-29-28 16,1 0 31,28 28-31,-28-28 46,28 29-62,-28-29 16,-1 28-1,29 0-15,-28 29 16,28-29 0,0 0 30,0 1-30,0-1-16,0 0 16,0 0 15,0 1 0,0-1-15,28 0 31,-28 0-16,29 1-15,-1-29-1,0 28 16,0-28-31,1 0 16,-1 0 0,0 0-16,0 28 15,29-28 1,-29 0 0,29 0-1,-29 0 48,0 0-63,29 0 15,-29 0 17</inkml:trace>
  <inkml:trace contextRef="#ctx0" brushRef="#br0" timeOffset="19772.2">8877 6529 0,'0'-28'0,"-29"-1"32,1 29-1,0 0-16,-1 0 64,1 0-64,0 0-15,-29 0 16,57 29-1,-28-29 1,0 28-16,28 0 16,-28-28-1,28 28 17,0 29-17,0-29 1,0 0-16,0 1 15,0-1 1,0 0 15,0 0-31,28 1 32,0-29 218,0-29-235,1 29-15,-1 0 16,0 0 140,0-28-140,1 28-1,-29-28 1,28 28 0,-28-28 46,28-57-31,1 57-31,-29-1 16,28 29 250,-28 29-266,0-1 15,0 0 1,0 29-1,28-29 1,0 0 0,-28 0 15,57 29-31,-57-29 31,28 0-31,0 1 31,1-1-31,27 0 32,-56 1-17</inkml:trace>
  <inkml:trace contextRef="#ctx0" brushRef="#br0" timeOffset="21385.38">9131 6642 0,'0'28'125,"0"0"-109,0 29-16,0-29 16,0 57-1,0-57 1,0 0-1,-28-28 17,28 29-32,0-58 140,0 1-140,0-57 16,0 1 0,0 55-1,0 1 79,0 0-78,0 0-1,28-29 1,0 57-1,57-56 1,-57 56 187,1 0-203,-29 28 16,28-28-1,0 28 1,-28 0 0,0 1-1,0-1 1,28 0 0,-28 29-1,0-29 1,29-28-1,-29 28-15,28 0 16,-28 29 31,0-29-31,0 0-1,0 1 1,28-29-16,0 28 31</inkml:trace>
  <inkml:trace contextRef="#ctx0" brushRef="#br0" timeOffset="28366.94">4834 6133 0,'0'28'109,"0"29"-93,0-29-16,0 85 15,0-85 1,0 1-16,0-1 15,0 0 1,0 29 0,0-1-1,0 29 1,0-28 0,0 56-1,0-29 16,0-55-15,0 27 0,0-27-1,0-1 1,0 0-16,0 29 16,0-1 15,0-28 0</inkml:trace>
  <inkml:trace contextRef="#ctx0" brushRef="#br0" timeOffset="29962.55">11251 6218 0,'28'0'31,"-28"28"-15,29 0-16,-1-28 16,-28 29-1,0-1 1,28 28-16,-28 1 31,0-29-31,29 29 0,-29 28 31,28-85-31,-28 56 16,0-28 0,0 57-1,0-28 1,0-1-1,0-28 1,0 29 0,0 0-1,0-29 1,0 0 0,0 57-1,0-57 1,0 0-1,0 29 1,0-1 15,0 1-15,0-29 0,0 0 15,0 1-16,0-1 1</inkml:trace>
</inkml:ink>
</file>

<file path=ppt/ink/ink2.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85.5814" units="1/cm"/>
          <inkml:channelProperty channel="Y" name="resolution" value="55.95855" units="1/cm"/>
          <inkml:channelProperty channel="T" name="resolution" value="1" units="1/dev"/>
        </inkml:channelProperties>
      </inkml:inkSource>
      <inkml:timestamp xml:id="ts0" timeString="2020-12-24T02:27:22.991"/>
    </inkml:context>
    <inkml:brush xml:id="br0">
      <inkml:brushProperty name="width" value="0.05292" units="cm"/>
      <inkml:brushProperty name="height" value="0.05292" units="cm"/>
      <inkml:brushProperty name="color" value="#FF0000"/>
    </inkml:brush>
  </inkml:definitions>
  <inkml:trace contextRef="#ctx0" brushRef="#br0">22559 10486 0,'28'28'125,"-28"0"-110,0 1-15,28-1 16,-28 0-16,29 0 16,-29 1-1,0-1 1,0 0-16,0 29 16,0 27-1,0-27 1,0 28-1,0 28 17,0-85-32,0 85 15,0 0 1,0-28 0,0-28-1,0 27 1,0 1-1,0 0 1,0-29 0,0 29-1,0-28 1,0 56 0,0-57-1,0-27 1,0 27-16,0 29 15,0-29 1,0 1 0,0-29 15,0 29-15,0-29-16,0 29 15,0-1 1,0 1-1,0-1 1,0 1 0,0-29-1,0 0 1,0 29-16,0-29 16,0 29-1,0-1 1,0-28 15,0 57-15,0-28-1,0-1 1,0 1 0,0-1 15,0 1-16,0-29 1,0 0-16,0 1 16,0 27-1,0 1 1,0-29 0,0 28-1,0 1 16,0-29-15,0 29 0,0-29-1,0 0 1,28 29 0,-28-29-1,0 0 16,0 1 16,0-1-47</inkml:trace>
  <inkml:trace contextRef="#ctx0" brushRef="#br0" timeOffset="1813.84">21315 10910 0,'0'-29'16,"28"29"46,1 0-46,-1 0-16,28 0 31,-27 0-31,56 0 16,56 0 0,-85 0-1,86 0 1,-86-28-1,1 28 1,-29-28 0,29 28 15,-29 0-15,0 0 77,0 0-77,57 0 0,-56 0-1,55 0 1,-27 0-16,-29 0 15,0 0 48,1 0-32,-1 0-15,0 28-16,-28 0 78,28-28-62,1 0-1</inkml:trace>
  <inkml:trace contextRef="#ctx0" brushRef="#br0" timeOffset="4195.33">22191 14584 0,'0'28'125,"0"1"-109,0-1-16,0 0 15,0 0-15,0 1 16,0-1 0,0 0 15,0 0-16,0 1 1,29-1 0,-29 0-1,0 29 1,28-29 0,0 29-1,1-29 1,-1-28 140,0 0-140,57 0-1,-57 0-15,29 0 16,-57-28 46,28 28-46,0-29-16,-28 1 16,0-57-1,0 57 63,0 0-62,0-1-16,28-55 16,-28 55-1,0-27 1,0 28 0,0-1 62,0 1-78,0 0 15,-28-29 1,0 29-16,28 0 16,-28 28-16,-29-57 15,57 29 1,-28 28-1,0-57 17,-1 57-17,-27 0 17,56-28 46,-28 28 0,-1 0-63,1 0 17,28 28-1,-28-28 47,28 29-62,0-1-16,0 28 15,0 1 1,0-29 0,0 29-1,0-29 16</inkml:trace>
  <inkml:trace contextRef="#ctx0" brushRef="#br0" timeOffset="5302.46">22361 14754 0,'28'0'94,"1"0"-47,-1 0-47,0 28 16,0-28 15,-28 28-16,29-28-15,-1 28 32,0-28 61</inkml:trace>
  <inkml:trace contextRef="#ctx0" brushRef="#br0" timeOffset="7050.66">22955 15008 0,'28'28'110,"-28"1"-79,0-1-15,0 0 109,0 0-125,0 1 15,0-1-15,0 0 16,0 0 374,0 1-374,0-1 0,0 0-16,0 0 0,0 1 31</inkml:trace>
  <inkml:trace contextRef="#ctx0" brushRef="#br0" timeOffset="-210542.4">28750 10712 0,'28'0'110,"0"56"-95,-28 57 1,0-56 0,0-29-16,0 57 31,0-57-15,0 57-1,29 0 1,-29 0-1,0-1 1,0-55-16,0 84 16,0-85-1,0 29 1,0-29-16,0 0 16,0 29-1,0 27 1,0 58-1,28-57 1,-28 28 0,0-29-1,0-27 1,0-29-16,0 57 16,0-28-1,0-29 1,0 57-1,0 28 1,0-57 0,0 29-1,0-29 1,0 1 0,0 0-1,0-29 1,0 28 15,0-27-31,0 27 16,0 1-1,28-29 1,-28 28 0,0-27-1,0 27 1,0 1-1,0-1 1,0 29 0,0-57-1,0 29 1,0-1 0,0-27 15,0-1-16,0 0 1,0 0 0,0 1-1,0-1 17,0 0 46,0 1-63</inkml:trace>
  <inkml:trace contextRef="#ctx0" brushRef="#br0" timeOffset="-209001.31">28778 14443 0,'-28'28'16,"0"0"-1,-1 1 1,29-1-16,-56 28 16,56-27 15,0-1-31,-28 57 16,28-57-1,0 113 1,-29-84-1,29 28 1,0-29 0,-28 1-1,28-29 1,0 0 0,0 0-1,57 57 1,-29-57-1,0 1 1,0-29 0,1 0-1,-1 0 32,28 0-31,1 0-1,0 0-15,-1 0 16,1 0 0,-29-29 15,0 29-15,-28-28-16,28 0 15,-28 0 1,0-29-1,0-28 1,0 57 0,0 0-1,0-29 1,0 29 15,0 0-31,0-1 16,0-27 15,0 28-15,0-1 46,0 1-62,-28-28 16,0 27-1,0-27 1,-1 28-16,1-1 47,28 1 15,-28 28-46,0-28 15,-1 0-15,1 28-16,0 0 156,-1 0-156</inkml:trace>
  <inkml:trace contextRef="#ctx0" brushRef="#br0" timeOffset="-208341.43">28806 14810 0,'29'0'16,"-29"28"-1,28-28-15,-28 29 16,28-1 0,1 0-1,-1 0-15,-28 1 16,28-1-1,0 0 17,1 1-17,-29-1-15,28 0 16,0 29 0,0-29-1,1 0 1,-1 29-1</inkml:trace>
  <inkml:trace contextRef="#ctx0" brushRef="#br0" timeOffset="-207100.95">29372 15036 0,'28'0'47,"0"0"31,1 0-63,-1 0-15,-28 29 16,28-29-16,0 28 16,-28 0-16,0 0 46,0 1-30,0-1 0,0 28-1,0-27 1,0 27 0,-28-56-1,28 28-15,-56 1 16,27 27-1,1-27 1,85-1 265,-1-28-281,86 0 16,-29 28-16,-29-28 16,-55 0-1</inkml:trace>
  <inkml:trace contextRef="#ctx0" brushRef="#br0" timeOffset="214089.34">13598 2289 0,'0'85'63,"0"113"-48,0 56-15,0 57 16,-85 141 0,85-197-1,0 282 1,0 85 0,0-57-1,0-141 16,28-142-15,-28-253-16,28 84 16,-28 0-16,0 0 15,0-57-15,0 255 16,0-113 0,0-141-1,29 56 1,-29-57-16,28-28 15,57 1 1,113-1 0,197-28-1,-84 0 1,-169 28-16,593 1 16,84-1-1,143 57 16,-736-85-31,452 0 16,57-57 0,198 1-1,-141-1 1,-170 57 0,-85 0-1,226 0 1,-169 28-1,56 1 1,-311-29 0,-141 0 15,-170 0-15,0 0-16</inkml:trace>
  <inkml:trace contextRef="#ctx0" brushRef="#br0" timeOffset="-207537.72">14926 1978 0,'0'29'94,"0"-1"-79,0 57 1,0 56 0,0-85-1,0-27-15,0 27 0,0-28 32,0 1-17,28 56 1,-28-57-1,29 57-15,-1 28 32,0-29-17,29 1 1,-57-28 0,0-29-16,28 29 15,29 56 1,-57-57-1,56 29 1,-56 28 0,85 57 15,-28-29-15,-29-85-1,0 29 1,0-57-1,1 57 1,-1-85 0,0 85-1,29 0 1,-57-29 0,84 29-1,-55-28 1,-1-29-1,-28 0 1,57 29 0,-29-29-1,0 0 1,0 1 0,29 27-1,-29-28 16,29 29-15,-1-29-16,-27 0 31,-1 1 1,0-29-1,29 28-16,-29-28-15,28 28 16,29-28 0,-28 0-1,-29 0 17,0 0 46,1 0-78,27 0 15,29 0 1,-29-56-16,-27 56 16,-1 0-16,0 0 31,-28-29 63,0 1-79,0 0 1,0 0-16,0-1 15,0 1-15,0 0 16,0 0 0,0-1-1,0 1 1,0-28 0,0-1-1,0-28 1,0 57-1,0-29 1,0 1 0,0 28-1,0-29 17,0-56-17,0 56 1,0 29-1,0 0 1,0-29 0,29 1-1,-29-1 1,28 57 0,-28-56-1,0 28 48,0-1-48,0 1-15,28 28 16,0-56 0,1 56-1,-1-29 1,-28 1 46,28 0-62,0 28 32,1 0-17,-1 0 173,0 0-188,0 0 0,-28 28 15,0 0-15,29-28 16,-1 57 0,0-29 46,1 0-62,-29 1 94,0-1-79,28 0 1,-28 0-16,0 1 16,0-1-16,0 28 15,0 1 17,0-29-17,0 0 1,0 1 15,0 27-15,0-27-1,0 27 1,0-28 0,0 1-1,0-1 110,0 0-125,0 0 16,0 1-16,0-1 15,0 28 1,0-27 0,28-29-1,-28 28 79,0 0-94,0 1 16,0-1-1,0 0-15,0 0 16,0 1 0,28-1 140,-28 0-109,29 0-47,27 1 15,1-1 1,-29 0-16,29 0 16,-57 1-1,28-29 110,0 0-109,0 28-16,57 0 15,-28-28 1,27 28-16,-55 1 16,-1-29-1,0 0 17,1 0 14,-1 0-30,0 0 0,0-29-16,1 29 0,-1 0 15,-28-56 17,28 56-17,0-28-15,-28-1 16,29 1-1,-29 0 48,28 0-63,-28-1 16,28-84-1,1 57 1,-29 28-16,28-29 31,0 0-15,0 29-1,1-28-15,-29 27 16,0-27 0,28-29-1,0 29 1,0-29 15,-28 56-15,29-55-1,-1-1 1,-28 28 0,56-27-1,-56 55 1,0 1-1,29 0 1,-29-29 0,28 1-1,0-57 17,1 28-1,-29 28-16,28 29-15,-28-28 16,28-29 0,-28 57-1,28-1 1,1-56 0,-1 1-1,-28 55 1,56-55-1,-56 55 1,0 1-16,57-28 16,-57-1-1,28 0 1,1-27 0,-1 27-1,0-28 16,0 29-15,1-1 0,-1 1-1,28-29 1,-27 28 0,-29 29-1,0 0 16,28 0-31,0-1 16,-28-27 0,28 28 15,1-1-15,-29 1-1,28 0-15,29 28 156,-29 0-140,28 56 0,1-27-16,-29-1 15,0 0-15,29 29 16,-57-29-16,0 0 16,57 29-1,-57 28 1,28-29-1,28 29 17,-56-29-17,0 29 1,0-28 0,0 56-1,0-28 1,0 28-1,0-29 1,0-55-16,0 27 16,0 86 15,0-1-15,0-28 15,0 0-16,0-28 1,0-29-16,0 1 16,0 28-1,0-1 1,0 1 0,0 0-1,0 0 1,0 0-1,0-1 1,29 29 0,-1-28-1,-28-57 1,28 57 0,0-28-1,1 28 1,-1-85-1,0 28 95,1-28-95,-1 0-15,0-28 16,0 28-16,29-57 16,-1 29-1,1-29 17,-57 29-17,0 0-15,28-57 16,0 0 15,29 29-31,-29-29 31,-28 57-31,57-57 16,-29 28 0,29-56-1,-57 85-15,84-85 16,-84 85-16,57-57 15,-57 57-15,28-29 16,1 29 0,-1-1-1,-28 1 1,0 0 31,0-29-47,28 29 15,0-28 1,1-1 0,-1 29-1,28-85 1,-27 85 0,27-57-1,-56 56 16,28 29-15,-28 29 0,0-1-1,57 226 17,-57-84-17,0-85 1,0 28-1,0-57 1,0-27-16,0 84 16,0 0-1,0 0 1,0-57 0,0 1-1,28-1 1,-28 29-1,29-57 1,-29 1-16,56-1 16,57 28-1,-28-56 1,28 0 0,57-113 15,-29 0-16,29 29 1,-1-58 0,1-84-1,28 0 1,-57 28 0,-84 85-1,-29 85-15,57-113 16,28 27-1,-57 1 1,-27 0 0,55 0 15,1 0 0,-57 85-31,29-85 16,28-57-1,0 57 17,-57 57-17,0 27-15,-28 1 47,28 0-31,1 28-1,-1-28-15,0-1 16,-28 1-16</inkml:trace>
  <inkml:trace contextRef="#ctx0" brushRef="#br0" timeOffset="-204289">23916 1950 0,'0'57'94,"-28"-57"-78,28 28-16,-29 28 0,29 29 15,-28-28-15,0 84 16,-29 57 0,29-29-1,0 58 17,28-199-32,0 113 15,0-28-15,-29 28 16,-27-27-1,28 83 17,-29-55-17,29 56 1,28-57 0,-28 0-1,-1-28 1,29-84-16,-28 55 15,-29 1 1,1 56 0,-29 29-1,57-57 1,-57-28 0,57 0-1,-57-1 1,28 1-1,-27 0 1,-29 0 15,28 0-15,28-29 0,-28 1-1,1 27 1,-1 1-1,-57 0 1,29-57 0,-56 29-1,27-57 1,86 0 0,-85 0-1,56 0 1,-85 0-1,29-28 1,-1-1 15,1 1-15,0 28 0,28 0-1,-29 0 1,57 0-1,-84 0 1,-1 85 0,29 28-1,84-28 1,-56 28 0,57-28-1,56 56 1,0 0 15,0 0-15,0 1-1,0-1 1,113-28 0,56 0-1,58-85 1,27 29-1,57 0 1,113-57 0,28 0-1,-254 0 1,198-29 0,-29 1-1,1-29 1,282-225 15,-480 197-31,112-56 31,-197 84-31,339-197 16,-169 84 0,84-84-1,28 28 1,-27-113-1,-171 169 1,114-84 0,-29-29-1,-56-28 1,-113 255 0,56-199-16,29-27 15,0-114 1,-85 85 15,-1-28-15,-27-57-1,-29 283-15,0-198 16,85-254 0,-84 339-1,-1-29 1,-28 114-1,0 84 1,0 29 0</inkml:trace>
  <inkml:trace contextRef="#ctx0" brushRef="#br0" timeOffset="-193329.81">15463 4833 0,'29'0'109,"-1"0"-109,57 0 16,113 0-16,-114 0 15,227 0 1,-56 0-16,-142 0 16,0 0-1,-85 0 32,0 0-47,29 0 16,28 0-1,0 0 1,-57 0 0,0 0 15,0 0-31,57 0 15,28 0 1,0 0 0,-141 0 171,0 0-187,0 0 16,-86 0-16,58 0 15,-57 0-15,-28 0 16,-57 0 0,56 0-1,-169 0 1,198 0 0,0 0-1,0 0 1,28 0-1,0 0 17,-56 0-17,0 0 1,-1 0 0,86 0-1,-1 0 1,29 0-1,0 0 1,56 0 109,57 0-125,-57 0 16,198 0-1,-84 0-15,56 0 16,-142 0-16,114 0 16,-29 0-1,29 0 1,-1 0-1,57 0 1,-56 0 0,-57 0-1,-28 0 1,28 0 0,-28 0-1,0 0 1,-57 0-1,-56 0 64,-57 0-79,-198 0 15,170 0 1,-226 0-1,-57 0 1,170 0 0,-57 0-1,29 0 17,112 0-32,-84 0 15,57 0 1,-1 0-1,85 0 1,114 0 125,168 0-126,58 0-15,56 0 16,-29 0 0,-55 0-16,-171 0 15,170 0 1,-28 0-16,-141 0 15,56 0 1,-28 0-16,-57 0 31,0 0-15</inkml:trace>
  <inkml:trace contextRef="#ctx0" brushRef="#br0" timeOffset="-191929.91">19534 7405 0,'0'28'0,"0"0"31,28-28 0,29 0-15,-29 0-1,85 0-15,-56 0 16,112 0-16,58 0 16,27 0 15,-84 0-15,-1 0-1,1 0 1,-142 0-16,29 0 0,56 0 15,-85 0 17,-56 0 93,-29 0-125,29 0 0,-57 0 15,29 0-15,-57 0 16,-57 0 0,0 0-1,57 0 1,57 0-1,27 29-15,1-29 32,28 28-17,-28-28 1,-57 0 0,29 0-1,27 0 1</inkml:trace>
  <inkml:trace contextRef="#ctx0" brushRef="#br0" timeOffset="-190794.73">16820 5059 0,'0'28'63,"0"57"-48,0 0 1,0 0-16,0 84 15,-28 57 1,28-56 0,0-57-1,0-28 1,0 28 0,0 0-1,0 0 1,0 57 15,-28-57-15,28 0-1,0-85 1,0 57 0,0-29-1,0 1 1,0-29-1,0 29 1,0-1 0,0 29-1,0-29 1</inkml:trace>
</inkml:ink>
</file>

<file path=ppt/ink/ink3.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85.5814" units="1/cm"/>
          <inkml:channelProperty channel="Y" name="resolution" value="55.95855" units="1/cm"/>
          <inkml:channelProperty channel="T" name="resolution" value="1" units="1/dev"/>
        </inkml:channelProperties>
      </inkml:inkSource>
      <inkml:timestamp xml:id="ts0" timeString="2020-12-25T02:50:23.862"/>
    </inkml:context>
    <inkml:brush xml:id="br0">
      <inkml:brushProperty name="width" value="0.05292" units="cm"/>
      <inkml:brushProperty name="height" value="0.05292" units="cm"/>
      <inkml:brushProperty name="color" value="#FF0000"/>
    </inkml:brush>
  </inkml:definitions>
  <inkml:trace contextRef="#ctx0" brushRef="#br0">27619 9610 0,'28'0'109,"1"0"-109,-1 0 16,0 0-16,0 0 0,1 0 15,112 0 1,-56 0 15,28-29-31,0 29 16,-56-28-1,27 28 1,-27-28 15,28 28-15,-29 0 0,-27 0-1,-1 0 1</inkml:trace>
  <inkml:trace contextRef="#ctx0" brushRef="#br0" timeOffset="1171.11">28185 8846 0,'0'29'63,"0"-1"-48,0 28-15,0 1 16,0-29 0,0 1-16,0-1 15,0 28 1,0-27-1,0 55 1,28 1 0,-28 28-1,0 0 1,0-56 0,0-1-1,0 1 16,0-29-31,0 57 16,28-29 15,-28 1-31,0 28 32,0-57-17,0 29 1,0-29-1,0 0 1,0 57 0,0-57-1,0 0 1,0 1 0</inkml:trace>
  <inkml:trace contextRef="#ctx0" brushRef="#br0" timeOffset="2127.59">29089 9270 0,'28'0'0,"-28"29"31,0-1-15,0 0-16,0 0 0,0 57 31,0 0-15,0-57-1,0 29 1,0 28 0,-56-1-1,-1-27 1,1 56 0,56-85 15</inkml:trace>
  <inkml:trace contextRef="#ctx0" brushRef="#br0" timeOffset="3229.16">28891 8479 0,'29'0'15,"-1"0"1,-28 28-16,0 1 0,0 27 31,0-28-31,28 29 0,0 28 31,1-29-31,-29-28 32,28 29-17,0-29 1,-28 29-1,0-29 1,28 57 0,29-29-1,-57-27 1,28 27-16,1-28 16,-1 57 15,0-85-16,-28 28-15,28 1 16,-28-1-16,29 57 31,-1-29-15,28 1 0,-27-1-1,-1-27-15,0 27 31,29 1-15,-29 27 0,29-55-1,-1 27 1,1 1 15,-29-29-31,0 0 0,29 29 16,-1-1 15,-27-56-31,27 57 0,85 28 31,-112-57-31,-1 0 32</inkml:trace>
  <inkml:trace contextRef="#ctx0" brushRef="#br0" timeOffset="5427.96">30644 9412 0,'28'0'16,"1"0"0,-1 0-1,0 56-15,0 29 31,1-28-15,-29 27 0,0-27-16,28-1 15,0 29 1,0-28 0,-28 28-1,29-57 1,-29 0 15,0 0 0,28-28 63,0 0-78,0-28-1,-28 0-15,57 28 0,-57-28 16,0-1 0,28 1-16,1 28 15,-1-57 1,-28 1 15,0-1-31,56-27 16,-27 55 15,-29 1-31,28 0 31,0 0-15,-28-1-1,28-27 1,1 56 0,-29-28 31,28 28-47,-28-29 125,28 29-110,1 0 1,-1 57-1,-28-29 1,28 0-16,-28 29 16,28-29-1,-28 29 1,0-29 0,0 0-1,29 29 1,-29-29 15,0 0-31,28 29 16,-28-29-1,0 0 1,0 29-16,0-1 31,28-27-15,0-1-1,-28 28 17,0-27-32,0-1 31,29 0 94,-1-56-109,0-29-1,-28 29 1,57-28-1,-57 27-15,28-27 16,0 28 0,1-1-1,-29-27 1,56 27 0,-28-27-1,-28-1 1,29-27 15,-1 27-31,0 29 31,-28 0-15,0-1-16,0 1 78,28 28-78</inkml:trace>
  <inkml:trace contextRef="#ctx0" brushRef="#br0" timeOffset="6958.61">30418 8931 0,'28'28'62,"-28"1"-46,0 27 0,28-27-1,-28-1 1,0 0-16,0 57 16,29-29-1,-29 1 1,0 28-1,0-57 1,0 85 15,0-56-31,0 27 32,0-55-32,0 55 15,0 1 1,0-28-1,0-29 1,0 29 0,0 27-1,0 1 1,0-57 0,0 57-1,0-57 1,0 1 15,0 27-31,0-28 16,0 1 31</inkml:trace>
  <inkml:trace contextRef="#ctx0" brushRef="#br0" timeOffset="8399.53">32312 8762 0,'28'0'32,"0"28"-17,1 0 1,-29 29 0,0 27-16,56-27 15,-28 0-15,-28-1 31,0 29-15,0-29 0,0 29-1,0 0 1,0-28 15,0 27-15,0-27-16,0-29 15,0 0 1,0 57 15,0-28-31,0-1 32,0-28-17,0 29 1,0-29-1,0 1 1,0 27 0,0-28-1,0 29 1,0-29 0,0 29-1,0-1 1,0-28-1,0 29 1,0-29 15,0 0-31,29 1 32,-1 27-17,-28-27 16</inkml:trace>
  <inkml:trace contextRef="#ctx0" brushRef="#br0" timeOffset="-138739.08">13569 2939 0,'57'0'94,"339"0"-78,-255 0-16,792 0 15,-368 29-15,594 140 16,-593-112 0,-368-29-1,-57-28-15,-113 0 31</inkml:trace>
  <inkml:trace contextRef="#ctx0" brushRef="#br0" timeOffset="-138228.16">16396 3561 0,'28'0'31,"1"0"-31,-1 57 31,-28-29-31,0 0 0,28 142 16,-28 84-1,0-141-15,-28 226 16,0-56 0,-29-113-1,57-57 1,-28-85-1,28 0 1</inkml:trace>
  <inkml:trace contextRef="#ctx0" brushRef="#br0" timeOffset="-137847.22">16622 4466 0,'29'0'32,"-1"0"-17,113 0 1,-28 0 0,57 0-1,0 0-15,-86 0 16,58 0-1,-29 0 1,-85 0-16</inkml:trace>
  <inkml:trace contextRef="#ctx0" brushRef="#br0" timeOffset="-137217">14728 5342 0,'29'0'47,"84"0"-32,198 0 1,-255 0-16,57 0 0,396 56 16,0-56-1,0 85 17,-170-85-17,-226 0 1,0 28-1,-85-28 1</inkml:trace>
  <inkml:trace contextRef="#ctx0" brushRef="#br0" timeOffset="-136562.46">15492 4183 0,'28'0'0,"0"0"15,0 0 1,57 56-16,-57 86 16,57 225 15,-85-310-31,0 56 15,-28-57-15,0 57 32,-1-84-32,29-1 31</inkml:trace>
  <inkml:trace contextRef="#ctx0" brushRef="#br0" timeOffset="-135951.79">19534 3646 0,'28'0'32,"29"28"-17,-29 85 1,29 142-16,-57-29 31,0-85-31,0-84 31,0-1-31,0 1 16,0-1 0</inkml:trace>
  <inkml:trace contextRef="#ctx0" brushRef="#br0" timeOffset="-135243.95">19704 3702 0,'56'0'31,"86"0"-15,112 0-16,255 0 31,-311 0-31,226 0 32,-57 0-17,-197 0 1,-85 0-1,-57 0 95,-28 57-110,28-29 15,-28 0-15,0 1 0,0 27 0,-28 142 16,-57 28 15,-28-28-15,85-57 0,0-84-1,-1-57 32</inkml:trace>
  <inkml:trace contextRef="#ctx0" brushRef="#br0" timeOffset="-134810.28">21145 3928 0,'-28'0'15,"28"29"1,-28 27 0,28-27-16,-57 112 15,1 28 1,-57-27 0,28 27-1,57-140-15,-85 112 16,-114 113-1,114-141 17,113-84-17,-28-1 1</inkml:trace>
  <inkml:trace contextRef="#ctx0" brushRef="#br0" timeOffset="-134275.37">20948 4663 0,'28'0'31,"0"0"-31,0 0 0,29 29 16,28 112 0,28-28-1,-85-56-15,85 27 16,85 29-1,-28-28 1,-57-28 15,28-1-15,-113-56 0</inkml:trace>
  <inkml:trace contextRef="#ctx0" brushRef="#br0" timeOffset="-133888.83">22531 4155 0,'28'0'46,"0"0"-30,0 28-16,-28 113 16,29 57-1,-29 0 1,0-57 0,0 1-1,0-114 1</inkml:trace>
  <inkml:trace contextRef="#ctx0" brushRef="#br0" timeOffset="-132879.25">23322 3646 0,'0'-28'31,"28"28"-15,1 0-16,-1 0 16,0 28-1,1 57 1,-1 84-1,-28-141-15,28 170 16,-28-56 0,0 56-1,0-29 1,0-56 0,-28 28-1,28 29 1,-85 28 15,28 0-31,29-57 31,28 29-15,-56-1 0,56-56-1,0 29 1,0-1-1,0-28 1,0 0 0,0-56-1,-57 27 1,57-55 0,-28-29 140,0 0-141,-1 0-15,-140-170 16,84 142-16,-141-227 16,56 114-1,57 56 1,85 85 62</inkml:trace>
  <inkml:trace contextRef="#ctx0" brushRef="#br0" timeOffset="-128278.84">17075 763 0,'0'0'0,"-29"0"15,1 0-15,-28 0 16,27 0 0,-55 0-1,-1 0-15,-57 28 16,-197 29-1,141 27 1,57-27 0,0 28-1,-29 0 1,29-1 0,56-27-1,-57-1 1,29 1-1,-28 28 1,0 56 15,-114 29-15,57-1 0,85-56-1,0 0 1,57 57-1,-1 28 1,1-85 0,-29 170-1,57-114 1,-1 29 0,29 0-1,0-57 1,0-28-1,29 57 1,27-29 15,29 29-15,0 28-16,-1-85 31,-55-85-31,140 170 16,-56-85-1,29 0 1,140 85 0,-27-57-1,28 0 1,28-56 0,-57 0-1,29-29 1,-29 1 15,85-1-15,-169 1-16,0 0 31,84 27-31,0 1 31,29-28-15,56 27-1,-226-55-15,142 27 16,-1 1 0,85-1-1,1 29 1,-29-57 0,-85 57-1,-28-57 1,56 1-1,1-29 1,169 28 0,-85 0 15,-28-28-31,0 0 31,-57 0-15,-56 0-1,170 0 1,-29-85 0,-141 29-1,56-85 1,-28-1 0,-28-27-1,-56 27 1,-58-84 15,-55 141-31,27-56 16,-28-57 15,1 0-31,-29 142 16,0-142-1,0-56 1,0 56-1,0 28 1,0 29 0,-57 0-1,57 112-15,-141-140 16,84-1 0,-84-56-1,0 56 1,-29 29 15,-56 0-31,113 56 16,-57 28 15,142 29-31,-85 0 0,-142-85 31,1 56-31,-29 29 31,227 28-31,-199-56 16,-84 27 0,141 1-1,-141-29 1,141 29 0,-141-57-1,169 29 1,1 28-1,27-29 1,-56 1 0,170 56-1,-170-57 1,85 29-16,57 28 16,-86-28-1,-84-29 1,28 29-1,29-29 1,-58 1 0,29-1-1,-28 1 1,-28-1 0,-29 1 15,227 56-31,-284-29 0,86 1 31,-85-28-31,113 56 16,141-29 15</inkml:trace>
</inkml:ink>
</file>

<file path=ppt/ink/ink4.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85.5814" units="1/cm"/>
          <inkml:channelProperty channel="Y" name="resolution" value="55.95855" units="1/cm"/>
          <inkml:channelProperty channel="T" name="resolution" value="1" units="1/dev"/>
        </inkml:channelProperties>
      </inkml:inkSource>
      <inkml:timestamp xml:id="ts0" timeString="2020-12-25T01:20:54.904"/>
    </inkml:context>
    <inkml:brush xml:id="br0">
      <inkml:brushProperty name="width" value="0.05292" units="cm"/>
      <inkml:brushProperty name="height" value="0.05292" units="cm"/>
      <inkml:brushProperty name="color" value="#FF0000"/>
    </inkml:brush>
  </inkml:definitions>
  <inkml:trace contextRef="#ctx0" brushRef="#br0">15689 13595 0,'-28'28'78,"28"29"-47,0-29-31,0 0 0,28 29 16,-28 84-1,85 29 1,-56-57 0,27 0-1,-56 0 1,28-57 0,1-56 15,-29 57-31,0-1 15,28-27 17,0-1-32,0-28 78,114-85-78,-114 57 15,85-85 1,-28 0-16,28 0 16,-56 56-1,-29 29 1,-28 0 0,28-1 15,-28 1-31,57-57 31,-57 0-15,28 85-1,-28-28 1,28-28 0,-28 27-1,28 29 63,1 29-62,-29-1 0,0 85-16,0-28 15,0-29 1,0 114-16,0-29 15,0 1 1,28-58 0,0 1-16,-28 0 31,29-57-31,-1-28 78,0-28-78,57-85 16,-29 56-16,29-169 15,28 85 1,-84 28 0,-1 85 15</inkml:trace>
  <inkml:trace contextRef="#ctx0" brushRef="#br0" timeOffset="561.07">17555 14669 0,'0'-28'16,"0"56"46,0 28-62,0-27 16,0 27-16,0 57 15,0-56 1,0-1-16</inkml:trace>
  <inkml:trace contextRef="#ctx0" brushRef="#br0" timeOffset="1604.89">17753 14188 0,'0'-28'31,"0"0"-16,28 28-15,29 0 16,-1 0 0,58 28-16,-1 29 15,-29 27 1,1 29 0,-56 29-1,-1-57 16,0-1-31,0 29 32,-28-56-17,0-1-15,0-27 16,0 84 0,0-28-1,0-57 1,0 0 15</inkml:trace>
  <inkml:trace contextRef="#ctx0" brushRef="#br0" timeOffset="2170.86">18516 14160 0,'-28'0'109,"28"28"-109,-56 29 16,-29 56-1,57-28-15,28-57 16,-29 29-16,1-1 31,0 1-15,28-29-16,-29-28 47,29 28-47</inkml:trace>
  <inkml:trace contextRef="#ctx0" brushRef="#br0" timeOffset="3020.26">18827 14697 0,'0'28'94,"29"1"-94,-29-1 15,0 28-15,0 29 16,0 0 0,0 0-1,28-57 1</inkml:trace>
  <inkml:trace contextRef="#ctx0" brushRef="#br0" timeOffset="3782.69">19619 14584 0,'28'0'15,"0"0"-15,1 0 32,-1 0-17,0 0-15,170-28 16,-28 0 15,84-29-31,-169 57 16,-28 0 15</inkml:trace>
  <inkml:trace contextRef="#ctx0" brushRef="#br0" timeOffset="4272.24">20213 15065 0,'28'0'94,"85"0"-78,141 0-1,57 0 1,-141 0-16,-85 0 31</inkml:trace>
  <inkml:trace contextRef="#ctx0" brushRef="#br0" timeOffset="6640.96">21654 14838 0,'0'29'31,"29"-1"-15,-1-28 0,0 0-1,29 0-15,141 28 16,-142-28-16,142 0 31,-85 0-15,-56 0-1,-29 0 1</inkml:trace>
  <inkml:trace contextRef="#ctx0" brushRef="#br0" timeOffset="7770.5">22898 14245 0,'28'0'47,"-28"28"-47,29 0 0,27 114 31,-27 27-31,-29-56 16,56 142-1,-56-199-15,28 199 32,-28-199-32,29 86 15,-1-58 1,0-55-1,0-58 79,1 1-94,55-57 16,-55 0-16,56 1 31,-57-29-31,28 28 0,57-170 16,-113 171-1,57 27 1,-29-28 0,1 29-1,-29-1 1,28 57-1,-28-28 64,28 113-48,-28-29-16,28 142-15,-28-28 32,29-29-32,27 57 15,-56-85-15,28-28 16,1-57 15,-1-28 32,0-56-48,29-29-15,-1-57 16,29 29 0,-28-28-16,27-170 15,-27 142 1,56-29-1,-113 141-15,57-56 16</inkml:trace>
  <inkml:trace contextRef="#ctx0" brushRef="#br0" timeOffset="8722.2">24707 15291 0,'0'-29'62,"29"29"-46,-1-28-1,57 28-15,0 0 16,-1 0-16,-55 0 31,-1 0 0,-28 57-31,0 56 16,-85 28 0,-85 57-1,86-142 1,55 1 15,1-57-31,28 28 16,57-28 156,-1 0-172,1 0 15,112-28 1,1 0-16,-113 28 16,-29 0-1,0 0-15</inkml:trace>
  <inkml:trace contextRef="#ctx0" brushRef="#br0" timeOffset="9271.94">25414 14358 0,'28'0'0,"1"0"47,55 0-47,86 85 31,0 0-31,-1 28 32,-56-29-32,-28 114 15,28 198 1,-56-113 15,-29-57-31,-28-170 16,0 255-16,0-226 31,0-57-31,0-56 63,0-29-63,0 1 0</inkml:trace>
  <inkml:trace contextRef="#ctx0" brushRef="#br0" timeOffset="9733.75">26630 14104 0,'0'56'63,"0"114"-48,-29-170 1,-140 254-16,27-28 31,86-85-31,-85 170 16,56-113 15,57-141-31,28-29 16,0 0-1</inkml:trace>
  <inkml:trace contextRef="#ctx0" brushRef="#br0" timeOffset="10978.1">26771 15093 0,'0'-28'110,"28"28"-110,29 0 15,-1 28 1,29 28-1,-85-27-15,57 27 16,-29 1 15,-28-29-31,28 0 0,-28 57 32,0 28-17,-28-28 1,-29 0-1,-27-57 1,84 28 0,-29-27-1,1-1-15,0 0 16,-29 29 0,1-29-1,56 0 16,-28-28 79,28 29-95,56-29 1,-28 0-16,29 0 0,28-29 16,-29 29-16,29 0 15,-57 0 1</inkml:trace>
  <inkml:trace contextRef="#ctx0" brushRef="#br0" timeOffset="12759.33">27591 15291 0,'0'28'78,"28"-28"-47,57 0-31,85 0 32,-142 0-32,113 0 0,-28 0 15,-56 0 1</inkml:trace>
  <inkml:trace contextRef="#ctx0" brushRef="#br0" timeOffset="13139.64">27958 14697 0,'0'28'47,"0"1"-47,0 55 15,0-27-15,0 56 16,0-56-16,0 84 16,0 0-1,0-84-15,0 28 16,0 28-1,0-29 1</inkml:trace>
  <inkml:trace contextRef="#ctx0" brushRef="#br0" timeOffset="13590.71">28637 14612 0,'0'-28'15,"28"56"17,-28 1-32,28 55 0,1 114 31,-29-56-31,0 27 31,0 29-31,0-28 31,0-142-31,0 85 16,0-85-16</inkml:trace>
  <inkml:trace contextRef="#ctx0" brushRef="#br0" timeOffset="14020.82">29033 15460 0,'28'0'63,"28"0"-63,86-56 15,-57 56 1,112-113-16,-112 113 15,28-29 1,-56 29-16</inkml:trace>
  <inkml:trace contextRef="#ctx0" brushRef="#br0" timeOffset="14350.79">29937 14414 0,'0'0'0,"0"29"32,29 84-17,-29 0 1,0 0-16,0 198 0,0-85 16,0-28-1,0-29 1,28-169-1,-28 57 1</inkml:trace>
  <inkml:trace contextRef="#ctx0" brushRef="#br0" timeOffset="15594.07">29994 15375 0,'0'-28'94,"0"0"-79,0 0-15,56 28 16,1-29-16,-29 29 62,0 0-62,29 0 16,-29 0 0,29 0-1,-1 57 1,-27 28-1,-1-85-15,-28 28 16,56 0 0,-56 29-1,0-29 1,0 29 0,29-1-1,-1 57 1,-28-85-1,0 29 1,0-29 31,0 0 109,-28-28-156,-1 0 0,1 0 16,-28 0-16,27 0 47,29-28-32,-56 28-15,27-28 16,1 0 0,0 28 15,0 0-16,-29 0 1,29 0 0,0 0 15,-1 0-15,1 0-1,0-29 1,0 1-1</inkml:trace>
  <inkml:trace contextRef="#ctx0" brushRef="#br0" timeOffset="24269.01">16198 12238 0,'29'0'109,"-1"0"-93,0 57-16,29-57 16,-29 56-1,0-28-15,57 29 16,-28 0 0,-29-1 15,0-28-16,-28 29 17,0-1-32,28-27 31,-28-1-31,29 0 16,-1 29-16,-28 27 31,0-27 0,0 28-15,0-57-1,0 0 1,0 1 46,0-1-46,0 0 0</inkml:trace>
  <inkml:trace contextRef="#ctx0" brushRef="#br0" timeOffset="25974.21">17414 12153 0,'-28'0'94,"-1"29"-78,1-1-1,0 0-15,28 0 0,-28-28 16,28 57-16,-57-1 31,57-27-15,-28-29-1,-57 56 1,57-27 0,-29 27-1,29-28 1,-29 1 0,1 55-1,-1-55 1,1 55 15,27-55-31,-27-1 31,-1 0-15,1 57 0,-29-28-1,28-1 1,29-28-16,0 1 15,-29-1 1,1 28 0,-29 1-1,29-1 1,56-27 0,-29-29-1,-27 56 1,-1 1-1,-28-29 1,29 57 15,-29 0-31,28-29 32,29-28-32,-57 57 15,29 0 1,-57 56-1,-29 1 1,58-1 0,-29-28-1,113-85-15,-57 29 16,57-1 0,-28 1-1</inkml:trace>
  <inkml:trace contextRef="#ctx0" brushRef="#br0" timeOffset="27055.68">17414 12832 0,'28'0'62,"0"0"-46,1 0-16,-1 0 16,29 0-1,-1 0-15,114 0 16,254-29-1,-142 29 17,-253 0-32</inkml:trace>
  <inkml:trace contextRef="#ctx0" brushRef="#br0" timeOffset="27687.9">17357 13397 0,'-28'0'31,"56"0"16,114 0-47,-86 0 16,57 0-16,-28 0 0,28 0 31,-28 0-31,-28 0 16,56 0-1,-85 0 1</inkml:trace>
  <inkml:trace contextRef="#ctx0" brushRef="#br0" timeOffset="29489.86">19478 12916 0,'28'0'109,"0"0"-109,29 0 16,-1 0-16,-28-28 0,114 28 31,-29-28-31,0 28 16,-56 0 0,-29 0-1</inkml:trace>
  <inkml:trace contextRef="#ctx0" brushRef="#br0" timeOffset="30380.19">20326 12464 0,'0'-28'31,"28"28"-15,0 0-16,0 28 16,-28 1-1,0 55-15,0-27 16,0-1-16,0 29 15,0 56 1,29-27 0,-1-30-1,-28-112 79,57 0-78,-29 0-16,0-1 0,0 1 15,1 0-15,-29-29 16,56 29-16,-28-57 31,1 57-31,-1 0 31,0 141 48,1-29-79,-29-27 0,56 113 31,-28-29-31,1 0 15,-29-113 1,28 1 0,-28-58 15,56-55-15,-27 55-16,84-140 15,56-86 1,-112 142-1,-1 29 1,-56 27 0,29 57-1</inkml:trace>
  <inkml:trace contextRef="#ctx0" brushRef="#br0" timeOffset="47962.18">6191 4126 0,'0'-28'141,"0"56"-125,28-28-1,-28 29 1,29-1-16,-29 0 15,0 0 48,0 1-63,56-29 16,-28 0-1,29 0-15,28 0 16,28-85-1,-57 28 1,-27 1 0,-1-1 15,-28 1-15,28 27-1,-28 1-15,0 0 0,0 0 31,28 28-15,-28-29 78,0 58-63,0-1-31,0 28 16,0 29-1,0-28-15,-28-29 0,0 85 32,-57 28-17,57-56-15,-85 85 31,28-85-31,-56 112 32,27-112-17,-55 57 1,-1-86 0,-197 57-1,169-85 1,170-28-16,-86 0 15,58 0 1,28-56 0</inkml:trace>
  <inkml:trace contextRef="#ctx0" brushRef="#br0" timeOffset="48614.51">6954 4494 0,'0'-28'47,"57"28"-31,28-29-16,197 1 15,-112 28 1,-57-28-1,-56 28 1</inkml:trace>
  <inkml:trace contextRef="#ctx0" brushRef="#br0" timeOffset="49124.7">7011 4805 0,'28'0'94,"170"-29"-78,-113 1-16,56 28 15,0 0 1,57 0-16,0 0 15,-85 0 1</inkml:trace>
  <inkml:trace contextRef="#ctx0" brushRef="#br0" timeOffset="51082.02">8594 4409 0,'28'0'110,"0"0"-110,29 0 31,-29 0-31,57 0 0,28 0 16,113 0-1,-169 0-15,-29 0 32,29 0-17</inkml:trace>
  <inkml:trace contextRef="#ctx0" brushRef="#br0" timeOffset="51943.77">9527 4013 0,'28'0'63,"0"0"-63,1 29 16,-1 84-1,-28 0 1,0-57-1,0 57-15,0-28 16,0-57 15,28-28 16,0 0-31,1 0-16,27-113 15,-28 57 1,1 27 0,-1 1-1,0 28 1,-28 28 62,0 1-78,0 56 16,0-1-1,29 29-15,-29-28 16,28-85 0,-28 28-1,28-28 16,29-84-15,-1 55-16,57-140 16,-28 56-1,28 0 1,-56 113 0</inkml:trace>
  <inkml:trace contextRef="#ctx0" brushRef="#br0" timeOffset="52641.28">10516 4409 0,'0'28'47,"85"-28"-31,-57 0-1,1 0 1,27 0-16,-28 0 15,1 29 17,-29-1-32,0 0 0,0 29 31,-170 140-31,57-84 16,-57-28-1,57 0 16,85-57-31,0-28 0,56 0 79,0 0-64,142 0-15,-57 0 16,-28 0-1</inkml:trace>
  <inkml:trace contextRef="#ctx0" brushRef="#br0" timeOffset="53251.28">11279 4013 0,'0'57'63,"0"56"-48,-56-57-15,56-27 16,-85 84-1,-56 113 1,-57 85 0,85-142-16,-29 57 31,58-56-31,-1 28 16,0-29-1,0-27 1,57-57-1,0-57 1,28-56 47</inkml:trace>
  <inkml:trace contextRef="#ctx0" brushRef="#br0" timeOffset="54293.42">11138 4748 0,'0'-28'15,"28"28"1,1 28 31,-29 57-47,0 85 31,0 27-31,0 1 31,0-141-31,0-29 16,28-28 78,0 0-94,-28-57 0,28 29 15,29-57-15,0 1 16,-1 27 0,-28-28-1,1 57 1,-29 0 0,28-29-1,-28 86 95,0 27-95,0 85 1,0 29-16,0-57 15,0-28 1,28-113 78,0-1-94,-28-27 15,29 27-15,-1 1 0,29-28 0,-1-114 16,1 57 0</inkml:trace>
  <inkml:trace contextRef="#ctx0" brushRef="#br0" timeOffset="54834.84">12128 5568 0,'28'0'46,"0"0"-46,-28 56 16,0 29 0,0 0-16,-56 113 15,27-29 17,29-140-32,0-1 31,-28-28-16</inkml:trace>
  <inkml:trace contextRef="#ctx0" brushRef="#br0" timeOffset="55576.39">12778 4607 0,'0'-28'109,"28"28"-109,0 0 16,114 84-16,-58-27 15,-55-29 1,27 57-16,-27 28 31,27 85-31,-56 0 31,0-85-31,0 85 32,0-85-32,0 56 31,0-84-15,0-141 46,0-58-62</inkml:trace>
  <inkml:trace contextRef="#ctx0" brushRef="#br0" timeOffset="55987.99">13371 4692 0,'0'56'62,"-84"1"-46,-1 112-1,-85 1 1,85-29 0,-56-28-16,28 29 31,85-86-31,-57 85 15</inkml:trace>
  <inkml:trace contextRef="#ctx0" brushRef="#br0" timeOffset="57031.08">13484 5285 0,'0'-28'79,"29"28"-79,140-57 31,-84 29-31,57 28 15,-58 0 1,-55 0 0,-1 0-16,0 0 31,0 28 0,-28 1-31,0-1 16,0 57-1,0 28 1,-84-28 0,27-57-1,1 28 1,27-27 0,-27-1-16,27 28 15,1-56 1,0 0 31,28 29-47,56-1 156,1-28-140,0 0-16,-29 0 15,57 28 1,-57-28-16</inkml:trace>
  <inkml:trace contextRef="#ctx0" brushRef="#br0" timeOffset="57569.25">14361 5285 0,'28'0'110,"0"0"-110,199-28 31,27-29-31,-56 29 16,-142 28-1,-27 0-15,-1 0 63</inkml:trace>
  <inkml:trace contextRef="#ctx0" brushRef="#br0" timeOffset="57989.18">14983 4748 0,'0'28'47,"0"85"-47,0 170 31,-29-85-31,1-57 32,0 1-32,28-1 31,0-56-31,-28-57 15,28 0 1</inkml:trace>
  <inkml:trace contextRef="#ctx0" brushRef="#br0" timeOffset="59291.3">16566 4522 0,'-28'0'156,"-1"0"-156,1 0 16,-29 0-1,29 28 1,0-28-16,0 0 16,-1 57-1,1-57-15,0 56 16,-29-56-1,1 85 1,28-85 15,-86 113-31,86-85 32,0 29-17,0-29-15,-29 29 31,57-1-15,0-27 0,0-1-1,-28 57 1,28-29 0,0 1-1,0-29 1,0 28-1,0-27 1,0-1 31,28 0-31,0-28-1,1 0-15,-1 0 16,85 0-1,0 0 1,0 0 0,0 0-1,0 0 1,-56 0 0,-29 0-16,29 0 15,56 0 1,0 0 15,-57 0-31,-27-28 31</inkml:trace>
  <inkml:trace contextRef="#ctx0" brushRef="#br0" timeOffset="60283.9">15576 6105 0,'29'0'109,"-1"0"-109,226 0 16,-27 0-1,-1 0-15,-85 0 16,-28-57 0,-85 57-1,29 0 1,56 0-1,-28-28-15,0 28 32,-29 0-32,1 0 15,27 0 1,1 0 0,-28 0-1,-1 0 1</inkml:trace>
  <inkml:trace contextRef="#ctx0" brushRef="#br0" timeOffset="61709.67">15294 6727 0,'-29'0'110,"29"28"-95,0 0-15,0 57 32,0-29-32,0 58 0,-28 112 31,28-113-15,-28 28-1,28-84 1,0-86 62,0 1-62,141-142-16,29-27 31,-57 55-31,-28-27 15,-29 56 1,57-85 0,-84 170-16,-1-57 31,0 56-31,-28 58 125,0 27-109,0 86-16,0 140 31,0-84-31,0-28 31,0-29-31,0-28 16,0-56-16,0-1 31,28-56-31,1 0 47,56-85-32,-29 57-15,57-170 16,142-28 0,-86 0-1,-141 169 1</inkml:trace>
  <inkml:trace contextRef="#ctx0" brushRef="#br0" timeOffset="62238.91">16707 7377 0,'0'28'62,"0"28"-46,0-27-1,0 84-15,-28 85 16,28-57 0,0-84-16,0 56 15</inkml:trace>
</inkml:ink>
</file>

<file path=ppt/ink/ink5.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85.5814" units="1/cm"/>
          <inkml:channelProperty channel="Y" name="resolution" value="55.95855" units="1/cm"/>
          <inkml:channelProperty channel="T" name="resolution" value="1" units="1/dev"/>
        </inkml:channelProperties>
      </inkml:inkSource>
      <inkml:timestamp xml:id="ts0" timeString="2020-12-25T01:34:09.734"/>
    </inkml:context>
    <inkml:brush xml:id="br0">
      <inkml:brushProperty name="width" value="0.05292" units="cm"/>
      <inkml:brushProperty name="height" value="0.05292" units="cm"/>
      <inkml:brushProperty name="color" value="#FF0000"/>
    </inkml:brush>
  </inkml:definitions>
  <inkml:trace contextRef="#ctx0" brushRef="#br0">19845 4550 0,'0'57'141,"0"84"-110,0-84-31,0 27 0,0 86 16,28-85-1,-28 0-15,29-1 16,-29 1-1,0 0 1,28 28 0,-28 28-1,0 29 1,28-29 0,0-28-1,-28 29 1,0-86-1,29 114-15,-29-1 32,0-27-32,0 27 31,0 29-15,0-141-16,0 84 15,28 113 1,-28-56-1,0-56 1,0 55 0,0-140-1,0 56-15,0 57 32,28-86-32,-28 142 15,0-28 1,0 113-1,0 0 17,0 28-32,0 0 31,0-254-31,0 226 16,0-28-1,0-29 1,0-28-1,0-141 1,0 0 0,0-29-1,0-27 1,29-29 140,-1 0-140,28-29-16,1 1 0,282-28 15,-169 27 1,-57 29-16,226-84 0,-85 84 31,1 0-31,-86-29 16,86 29 0,-114 0 15,114 0-31,56-28 31,28 28-31,-56 0 16,-199 0-1,171 0 1,-170 0-16,84-28 0,142 28 31,-28 0-15,0 0-1,-1 0 1,142 0 0,-84 0-1,27 0 1,-56 0 0,28 0-1,-28 0 1,-141 0 15,-85 0-15,-57 0-16</inkml:trace>
  <inkml:trace contextRef="#ctx0" brushRef="#br0" timeOffset="741.05">27139 10853 0,'28'0'31,"28"28"-16,57 29 1,29 84 0,-29-56-16,0-28 15,28 84 1,-84-85-16,28 1 16,-29-29-1,-28-28 1,-28 29 46,0-1-62,0 28 16,0-27 0,0 55-16,-28 1 15,0 0 1,-29 0 15,1 0-31,28-1 31,-29-55-15,29 55-16,-1-55 31</inkml:trace>
  <inkml:trace contextRef="#ctx0" brushRef="#br0" timeOffset="1902.43">20071 4437 0,'-28'-28'16,"0"28"-1,-1 0-15,-225 198 16,-114 56 15,142-84-15,85-85-16,56-1 16,-84 86-1,112-142 1,57 0 15</inkml:trace>
  <inkml:trace contextRef="#ctx0" brushRef="#br0" timeOffset="2386.5">19902 4268 0,'28'0'15,"0"84"1,0-55-16,-28-1 15,29 29-15,56 112 16,-57-112 0,57 27-1,-57-27-15,113 113 0,-28-57 16,0 0 0,-28-29-1</inkml:trace>
  <inkml:trace contextRef="#ctx0" brushRef="#br0" timeOffset="3405.1">24905 12323 0,'0'0'0,"29"0"47,27 0-47,-28 0 16,170 28-1,-56 57-15,27 28 16,-141-28 0,57 28-16,-28-57 15,-29 29 1,57 28-1,-85 0 1,0-28 0,0 56-1,0-56 1,0 28 0,-28-84-1,-1 55-15,29-27 31,-28-29-31,0-28 47</inkml:trace>
  <inkml:trace contextRef="#ctx0" brushRef="#br0" timeOffset="6732.79">24849 12351 0,'0'-28'47,"28"28"16,0 28-48,1-28 1,-29 28-16,28 1 16,0 27-1,0-27-15,1 27 0,-1 29 31,28-29-31,-27 1 16,-1 28 0,29 56-1,-57-56 1,56 28 0,-56 0-1,57 0 1,-29-57 15,-28 1-31,28 0 31,0-57 63,1 0-78,55-29-16,-27-27 15,28-29 1,-57 57-16,29-57 0,-29 28 16,28-27-1,-56 27 1,57 1-16,-29-1 31,29-28-31,-57 29 31,28-1-15,0 29-16,1-29 31,-29 29-31,28-28 16,0 56-1,0 0 95,1 0-110,-1 141 0,0 28 31,-28 58-31,28-86 16,-28-85-16,0 57 15,0-56-15,29 56 16,-1-85-16,-28 1 0,57-58 141,27-55-126,-27 55-15,84-140 0,-112 84 16,84-56-16,56-142 31,-56 142-31,-113 112 31</inkml:trace>
  <inkml:trace contextRef="#ctx0" brushRef="#br0" timeOffset="7293.65">27223 13680 0,'0'56'63,"0"85"-63,0 57 31,0 0-31,0-141 15,0 27-15,0-55 32</inkml:trace>
  <inkml:trace contextRef="#ctx0" brushRef="#br0" timeOffset="9110">17697 5426 0,'0'29'16,"0"56"-1,0 84 1,0 1-16,0-29 16,56 311-1,1-141 16,56-28-15,-28-57-16,-57-170 31,0-27-15,85-86 15,-56 29-15,56-113-16,-85 112 15,85-112 1,-28-57 0,-57 170-1,29-85-15,-57 85 16,28-85-16,-28 28 16,57 28-1,-57 1 1,28 27-1,-28 86 142,0 56-142,0-56-15,0 56 0,0 0 16,0 56 0,0-84-16,28 113 15,-28-57 16,0-84-31,28-57 32,1 28 15,-1-85-32,0 29-15,114-283 16,27 85-1,-56-85 1,-56 255 0,-57 27-16,0 1 15</inkml:trace>
  <inkml:trace contextRef="#ctx0" brushRef="#br0" timeOffset="10331.5">19449 7405 0,'29'0'94,"-29"28"-94,28-28 15,57 57 1,-1-29 0,-27 29-16,-29-57 15,-28 28 17,0 0-17,0 0-15,0 1 16,0-1-16,-28 28 15,0-27 1,-29-1 0,1 0-1,-1 57 1,-28-28 0,0-29 15,57 0-31,28 0 31,-28-28 78,56 29-15,29-1-78,84 0-16,-84-28 15,27 0 1,-27 28-16,0-28 31</inkml:trace>
  <inkml:trace contextRef="#ctx0" brushRef="#br0" timeOffset="17661.75">20100 11842 0,'28'29'109,"28"-29"-93,1-29 0,-1-55-1,1 27 1,-29 29-16,29-29 16,-1-27-1,29-1 16,-85 56-31,57 29 0,-1-113 16,57-28 15,0 28-31,-28 28 32,85-84-17,-142 112-15,85-84 16,28-1-1,29-27 1,-57-1 0,0 29-1,-28 28 1,0-28 0,84-29-1,-55-28 16,-1 29-31,-57 84 16,-28 57-16,57-86 31,0 1-15,0-56 0,0 28-1,-1 56 1,58-85-1,-57 29 1,-1 28 0,-55 56-16,55-112 15,58-1 1,-114 114 0,85-86-1,-28 29 1,28-56 15,-56 56-31,-1-1 16,29-27 15,-29 85-31,1-29 31,28 28-15,0-56-1,-29 0 1,-28 57 0,29-29-1,28 0 1,-29 29 0,1-1-1,28-56 1,-57 28 15,0 57-31,-28 0 16,28-29 15,29 1-31,0 27 31,-29 1-15,28-28-1,-27 27 1,27-56 0,29 29-1,28-29 1,-113 29 0,28 56-1</inkml:trace>
  <inkml:trace contextRef="#ctx0" brushRef="#br0" timeOffset="21272.29">20184 4663 0,'0'-28'140,"29"28"-140,27 0 16,142 0 0,-85 0-16,85 0 0,56 28 31,-197 1-31,-29-29 15,0 0 48,29 0-47,-29 0-1,29 0-15,28 0 16,28 0-1,-28 0 1,56 0 0,-28 0-1,-85 0-15,142 0 16,-29 0 0,-56 0-1,0 0 1,84 0-1,-84 0 1,85 0 0,-85 0 15,28 0-15,28 0-1,-84 0-15,56 0 16,-29 0-16,30 28 31,-30-28-15,-55 28-1,27-28 1,1 0 0,28 0-1,28 0 1,28 28-1,-56 1 1,-29-29 0,29 28 15,0-28-15,28 56-1,-85-56 1,-28 29-16,57-29 62,-29 0-62,29 0 16,-29 0 0,0 0 124,29 56-140,-29-56 16,28 57-16,-27-29 15,-1-28 1,0 0-16,1 0 109,27 0-93,1 0-16,56 0 16,28 0-16,0-28 15,-56 0 1,-28 28-16,-1-29 16,1 29-1,-29 0 1,0-28 15,29 28-31,-1-28 16,86 28-1,-86 0 1,-27 0 0,27 0 515,1 0-516,282 0 1,-85 0 0,-141 28-16,-28 0 0,141-28 15,85 0 1,-198 0-16,-28 0 31,-57 0-31,-28 29 172,29 27-172,-58 170 31,29-28-31,0-85 16,0 57 0,0 56-1,0-57-15,0 57 31,0 142-15,0 56 0,0-113 15,0-29-31,0 86 16,0-57-1,0-255 1,0 227-16,0 0 15,0-1 1,0 29 15,0 57-31,0-142 32,0 28-17,0-28 1,0-56-1,0 56 1,0-85 0,0 29-1,0-29 1,0-56 0,0 56 15,0-113-31,0 57 0,0 57 31,0-86-31,0 29 31,29-29-31,-1-27 32</inkml:trace>
  <inkml:trace contextRef="#ctx0" brushRef="#br0" timeOffset="24624.19">20354 11729 0,'28'0'62,"29"0"-62,-1-28 16,29-28 0,-57 27-1,1 1-15,84-28 16,0-29-1,113-28 1,-113 28 0,-28 85 15,-57-28-31,57-57 0,56 0 31,-56 29-31,-28-1 16,-1 29-1,85-85 1,-27 0-16,27 0 31,-85 56-15,-27 57-16,27-28 0,29-29 31,0-56-15,56-56-1,-28-1 1,0 85 0,-28 0-1,0 1 17,-28 27-32,56-28 15,0-84 1,-29 112 15,30-28-31,-30 1 16,1-29 15,28 56-31,29-113 31,-29 86-15,-29-29-1,-27 28 1,28-28 0,28-29-1,-28 58 1,0-29 0,-1-29-1,86 29 1,-85 28-1,0-28 1,28-28 0,-113 113-16,141-114 31,-113 114-31,85-113 0,0 0 31,-56 141-31,-1-85 0,86-85 31,-29 57-15,-85 85-16,29-57 16,-1 29-1,1-29 1,-1 0 0,1 28-1,-29 29 1,-28 0 15,57-29-15,27 29-1,-55-57 1,56 29-16,-29-1 31,1 1-15,27-29-1,-27 28 1,56 1 0,-85-1-1,57 29 1,0-28 0,-29 27-1,-27 1 1,-1 0 15,-28-1-15,28 29-1,57-56 1,-28-1 15,-29 29-31,0 28 16,-28-28 46,28 28-62,1-28 16,-1 28-16,57 0 16,-57-29-1,0 29 313,1 0-328,-1 0 32,0 0 30</inkml:trace>
</inkml:ink>
</file>

<file path=ppt/ink/ink6.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85.5814" units="1/cm"/>
          <inkml:channelProperty channel="Y" name="resolution" value="55.95855" units="1/cm"/>
          <inkml:channelProperty channel="T" name="resolution" value="1" units="1/dev"/>
        </inkml:channelProperties>
      </inkml:inkSource>
      <inkml:timestamp xml:id="ts0" timeString="2020-12-25T02:38:13.868"/>
    </inkml:context>
    <inkml:brush xml:id="br0">
      <inkml:brushProperty name="width" value="0.05292" units="cm"/>
      <inkml:brushProperty name="height" value="0.05292" units="cm"/>
      <inkml:brushProperty name="color" value="#FF0000"/>
    </inkml:brush>
  </inkml:definitions>
  <inkml:trace contextRef="#ctx0" brushRef="#br0">15096 9299 0,'28'0'63,"0"28"-63,1 28 15,-1 284 1,0-256-16,0 312 16,1-170-16,-1 198 31,0-56-31,-28 84 31,0-396-31,29 255 0,-29-226 16,28 0-1</inkml:trace>
  <inkml:trace contextRef="#ctx0" brushRef="#br0" timeOffset="1200.55">15322 9412 0,'0'-29'62,"85"29"-31,197 0-31,453 0 16,905 0 0,-933 0-1,622-28 1,-368-85 0,-226-56-16,-85-1 31,-537 170-31,254-85 15,-225 85 1,-114 0 0,0 0 93,1 0-93,-1 0-16,0 0 15,0 0-15,1 0 0,-1 0 141,0 141-125,-28-56-16,0-28 15,57 254-15,-57-57 16,0-141-1,0 255-15,0-29 32,0-85-32,0 29 15,0-1 1,0-84-16,0-113 16,0 169-16,0 199 31,0-114-16,0 28 1,0-112 0,0-58-1,0-83 1,28-86 0</inkml:trace>
  <inkml:trace contextRef="#ctx0" brushRef="#br0" timeOffset="3353.05">15407 11814 0,'0'28'79,"0"29"-79,0 28 15,0 0 1,0 56-16,0-56 15,0 28 1,0-28 0,28-1-1,-28-27-15,28 56 16,-28-57 0,0 57-1,0 57 1,0-29-1,0-28 17,29-28-32,-29-57 31,56-28 110,-28 0-141,114 0 15,112 0-15,-56 0 16,311 0-1,-170 0-15,85 0 32,-169 0-17,-29 0 1,28 29 0,170-1-1,57-28 16,-1 85-15,-112-57 15,-198 0-15,56-28 0,-85 0-16,85 29 31,0-1-31,-56-28 15,-57 0 1,0 0 0,57 0-16,-1 0 31,29 0-31,28 0 16,85 0 15,-85 0-16,1 0 1,-143 0 0,114 0-1,-85 0 1,-28 0 0,-57 0-1,1 0 1,-1 0-1</inkml:trace>
  <inkml:trace contextRef="#ctx0" brushRef="#br0" timeOffset="4643.12">15520 11701 0,'28'0'47,"57"28"-47,113 1 31,226-29-31,254 0 32,-141 0-32,227 28 15,-171-28 1,-27 0 0,-170 0-1,-1 28 1,58-28-16,112 0 31,-169 57-15,-29-29-1,-27-28 1,-86 28 0,-113-28-1,-56 0 1,28 0-1,-28 0 1,-28 0 0</inkml:trace>
  <inkml:trace contextRef="#ctx0" brushRef="#br0" timeOffset="5124.42">19110 9101 0</inkml:trace>
  <inkml:trace contextRef="#ctx0" brushRef="#br0" timeOffset="6096.46">19082 9440 0,'0'57'62,"0"-29"-62,0 28 16,28-27-16,29 140 16,-57 1-1,0-1-15,0 29 32,0-113-32,0 311 31,0-340-31,0 255 31,0-254-31,0 84 0,0 29 31,0-57-31,0 28 16,0-28 0,0-28-1,0 28 1,0 0-1,0-28 1,0 28 0,0 0-1,0-28-15,0 28 32,0-29-32,0 1 31,0 0-31,0-28 15,0 27 1,0-55-16,0-1 31,0 0-31</inkml:trace>
  <inkml:trace contextRef="#ctx0" brushRef="#br0" timeOffset="6656.66">17979 10486 0,'0'28'62,"29"85"-62,-29-28 16,28 56-16,-28 29 31,0-57-31,0-28 16,0 28-1,0-85 1</inkml:trace>
  <inkml:trace contextRef="#ctx0" brushRef="#br0" timeOffset="8033.5">17640 12238 0,'28'0'47,"1"0"-47,140 57 16,-56-1-1,-56-28-15,-29 1 16,0-29 0,1 28-16,-29 0 15,0 1-15,0 27 16,28-28 0,-28 29-16,-28 28 31,-29-57-31,-56 28 15,56-27 1,-56-29 15,0 28-31,85-28 32,0 0-32,0 28 0,28 0 31,56-28 31,29 0-46,113 0 0,141 29-16,28-1 15,-197 0-15,28-28 31,-170 0-31</inkml:trace>
  <inkml:trace contextRef="#ctx0" brushRef="#br0" timeOffset="9244.19">20580 10231 0,'0'-28'63,"0"0"-48,28 28-15,29 0 16,-1 0-16,199 0 31,-57 0-31,0 85 16,-85-57-1,-85 0 1,-28 0 0,0 57-1,-57 0 17,-84 28-32,-142 0 31,142-85-31,-57 29 31,113-29-15,57-28 77,28 28-77,28 1-16,29 27 16,141 57-1,-142-84-15,1-1 32,-1 0-32,-56 0 31,0 1-16,0-1-15,0 57 32,-28-29-32,-28-28 31,27 1-15,1-29-1,0 0 48</inkml:trace>
  <inkml:trace contextRef="#ctx0" brushRef="#br0" timeOffset="10196.12">20721 12295 0,'0'-29'16,"29"29"0,-29 29-1,0-1-15,0 57 16,-29 0 0,-27-1-16,-29 1 31,0-28-31,0-1 31,57-28-15,28 1-16,0-1 125,28-28-125,29 0 15,226 28-15,-57 0 16,-141-28-16,-29 0 16,114 0-16,84 0 31,-225 0-31,-1 0 0</inkml:trace>
  <inkml:trace contextRef="#ctx0" brushRef="#br0" timeOffset="10845.69">21174 12577 0,'0'29'94,"-29"-1"-78,29 28-16,0 29 0,0 0 15,-28-29 1,28-27-16,0 27 16,-28 29-16,28-28 31,0-1-31,-28 29 15,-1-29 1,29 1 0,0-1-1,0-27 1</inkml:trace>
</inkml:ink>
</file>

<file path=ppt/ink/ink7.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85.5814" units="1/cm"/>
          <inkml:channelProperty channel="Y" name="resolution" value="55.95855" units="1/cm"/>
          <inkml:channelProperty channel="T" name="resolution" value="1" units="1/dev"/>
        </inkml:channelProperties>
      </inkml:inkSource>
      <inkml:timestamp xml:id="ts0" timeString="2020-12-25T08:45:16.090"/>
    </inkml:context>
    <inkml:brush xml:id="br0">
      <inkml:brushProperty name="width" value="0.05292" units="cm"/>
      <inkml:brushProperty name="height" value="0.05292" units="cm"/>
      <inkml:brushProperty name="color" value="#FF0000"/>
    </inkml:brush>
  </inkml:definitions>
  <inkml:trace contextRef="#ctx0" brushRef="#br0">11704 6501 0,'-142'734'172,"114"-621"-172,0 0 31,28-28-15,0-56-16,0 27 16,0-28-1,0 1 1,56-29 62,-28-29-62,142 1-16,-85 0 0,198-29 15,-142 1 1,-56 27-16,-29 29 15</inkml:trace>
  <inkml:trace contextRef="#ctx0" brushRef="#br0" timeOffset="507.28">10997 7179 0,'28'0'47,"170"-85"-32,452 29 17,-395 56-17,-58 0 1,-112-29 0</inkml:trace>
  <inkml:trace contextRef="#ctx0" brushRef="#br0" timeOffset="1352.94">12721 6585 0,'0'-28'63,"113"0"-47,198-29-1,0 29 1,0 28 15,-141 0-31,-142 0 31,0 28 16,-28 85-16,29 0-31,-29 29 32,0 56-32,0-1 31,0-112-31,-29 0 31,29-29-31,0-27 16,0 56-16,-28-29 31,28-28-15,-28-28 31,28 29-32</inkml:trace>
  <inkml:trace contextRef="#ctx0" brushRef="#br0" timeOffset="1900">13541 6698 0,'0'29'31,"0"-1"-15,0 0-16,0 0 0,0 1 16,-57 84-16,1 113 31,28-198-31,-29 198 16,-28-28-1,57-85 1</inkml:trace>
  <inkml:trace contextRef="#ctx0" brushRef="#br0" timeOffset="2453.17">15379 6783 0,'28'0'94,"0"0"-94,29 0 0,-29 0 16,198 0-1,170-28 1,-227-29-16,142 1 15,29 28 1,-227-29 0,-85 57-16</inkml:trace>
  <inkml:trace contextRef="#ctx0" brushRef="#br0" timeOffset="2952.57">16255 6077 0,'0'28'47,"0"0"-47,0 0 0,0 29 0,0 84 32,0 29-17,0-57 1,0-85-16,0 57 15,-28-29 1</inkml:trace>
  <inkml:trace contextRef="#ctx0" brushRef="#br0" timeOffset="3736.43">15492 5681 0,'0'28'63,"0"0"-63,0 29 0,0 56 15,-57 85 1,1 28 0,27 0-1,-27-28 1,27-113-16,1 56 15,0 29 1,28-57 0,-28 0-1,-1 28 17,29-56-32,-28 56 31,28-28-16,-28-28-15,0-57 32,28 29-17,0-1 1,0-27 0</inkml:trace>
  <inkml:trace contextRef="#ctx0" brushRef="#br0" timeOffset="5124.8">15322 7348 0,'0'-28'31,"28"28"47,29 0-78,-29 0 16,57 0-16,169-28 16,29 28-1,-255 0 1,114 0 0,-58 0-1,-27 0 1,-29-28-1,0 28 1,29 0 0,-29 0-16,1 0 15,-1 0 1,0 0 109,0 0-63,1 28-46,-29 28-16,0-27 16,0-1-1,0 0-15,0 29 16,0 28 0,0-57-16,0 28 15,0 29 1,0-28-1,0-1 1,-29 1 0,29-29-1,0 29 17,0-29-17,0 0 1,0 0-1,-28 29 1,28-29 0,0 0-1,0 1 48,0-1-63</inkml:trace>
  <inkml:trace contextRef="#ctx0" brushRef="#br0" timeOffset="22559.4">6219 12521 0,'0'28'47,"29"-28"31,-1 28-15,0-28-48,0 0-15,29 0 16,-1 0-1,-27 0-15,55 0 32,1 0-17,-28 0 1,-1 0 0,1 0-1,-1 0 1,86 0-1,-29 0 1,28 0 0,1 0 15,-114 0-15,0 0-16,29 0 15,-1 0-15,29 0 31,-28 0-15,84 0 0,-56 0-1,-1 0 1,58 0 0,-57-28-1,28 28 1,56 0-1,-112 0 1,56 0 0,0 0-1,28 0 17,-84 0-32,113 0 31,-29 0-16,-56-56 1,-1 56 0,-55 0-16,84 0 31,0 0-31,28 0 31,-56 0-31,-28 0 16,112 0-1,-56 0 1,-28 0 15,0 0-31,28 0 32,0 28-32,85 0 31,0-28-16,-85 0 1,57 0 0,-57 0 15,-57 0-31,57 0 16,-28 0-1,85 28 1,-29-28-1,0 0 1,-56 0 15,28 0-31,29 0 32,-58 0-32,1 29 31,57-1-31,-58-28 15,143 28 17,-58-28-17,29 28 1,56 29 15,-140-57-31,-1 0 16,0 0-1,85 0 1,-57 0 0,0 0-1,29-28 17,-29 28-32,114-29 31,-86 29-16,-112 0-15,56 0 0,56 0 32,-27-28-17,112 0 1,-141 28 0,-84 0-1,140-28 1,1-1-1,-29 29-15,114-28 16,-29 0 15,28 0-15,-112-1-16,55 29 16,30-56 15,-86 56-31,57 0 15,28 0 17,-198 0-32,255 0 31,-57 0 0,-113 0-15,85 0-1,-57 0 1,1 0 15,-29 0-31,85 0 32,-113 0-32,-29 0 0,85-29 31,57 29-16,-85 0 1,-28 0 0,0 0-1,-28 0 1,56 0 0,0 0-1,-29 0 1,30 0-1,-1 0 1,-57 0 0,227 0 31,-227 0-47,142 0 15,-141 0 1,-29 0-16,113-28 31,-112 28-31,-1 0 0,29-28 16,27 28-1,58-28 1,-29 28 0,28 0-1,-56 0 16,-57 0-31,29-57 16,-1 57 0,1 0-1,28 0 17,-1 0-32,29 0 31,-56 0-16,-29 0 1</inkml:trace>
  <inkml:trace contextRef="#ctx0" brushRef="#br0" timeOffset="25416.52">23068 11927 0,'28'28'32,"0"1"-32,1-29 78,-1 28-63,0 0-15,0-28 16,1 0-16,-1 29 16,28-29-1,-56 28 1,57-28-1,-29 28-15,29 29 32,-1-57-17,-56 28 1,113 28 15,-28-27-15,-85-1-1,29-28 1,-29 28 156,28 0-156,-28 1-16,-28-1 0,28 0 15,-29-28 1,1 57-16,0-57 15,28 28 1</inkml:trace>
  <inkml:trace contextRef="#ctx0" brushRef="#br0" timeOffset="40844.18">6474 12295 0,'28'0'16,"0"0"47,0 0-48,1 0 16,-29 28-15,0 0-16,28 0 16,-28 1-16,0-1 15,0 29 17,0-29-32,28 0 31,-28 0 0,0 1-15,29-1-1,-29 0 48,0 0-63</inkml:trace>
  <inkml:trace contextRef="#ctx0" brushRef="#br0" timeOffset="41693.68">8198 12210 0,'28'0'0,"1"0"63,-29 28-47,0 29-16,0-29 31,0 0-31,0 57 15,0-57 1,0 29 0,0-29-16,0 0 15,0 1 17,0-1-32,0 0 15,0 0-15,0 1 31,0-1 1</inkml:trace>
  <inkml:trace contextRef="#ctx0" brushRef="#br0" timeOffset="42525.65">10431 12125 0,'29'0'15,"27"0"1,-56 28 15,0 1-31,0 27 16,0 1 0,0 56-1,0-85-15,0 29 16,0-1-1,0 1 1,0-1 0,0 29-16,0-29 31</inkml:trace>
  <inkml:trace contextRef="#ctx0" brushRef="#br0" timeOffset="43456.71">12834 12182 0,'0'-29'0,"29"1"16,-1 28 31,0 0-16,-28 28-15,28 29-1,-28-1-15,0 29 31,0 0-31,0-28 16,0-1 0,0-28-1,0 1-15,0-1 63,29 28-48,-1-27-15,-28 27 16,0 1 0</inkml:trace>
  <inkml:trace contextRef="#ctx0" brushRef="#br0" timeOffset="44327.96">15548 12323 0,'28'0'15,"1"0"-15,-1 56 63,-28-27-63,28 27 15,-28 1 1,0-29 0,0 0-16,0 29 15,28-1 1,-28-27 0,0-1 15</inkml:trace>
  <inkml:trace contextRef="#ctx0" brushRef="#br0" timeOffset="45184.07">18319 12210 0,'28'0'47,"0"28"-16,-28 0-31,0 1 0,0-1 0,0 0 15,0 29 1,0-1 0,0 1-1,0-29 1,0 0 0,28 1 77</inkml:trace>
  <inkml:trace contextRef="#ctx0" brushRef="#br0" timeOffset="45943.46">20382 12012 0,'28'0'31,"1"0"-31,-1 0 0,-28 28 32,28 1-32,1-1 15,-29 85 1,0-57 15,0 29 0,0-57-15</inkml:trace>
  <inkml:trace contextRef="#ctx0" brushRef="#br0" timeOffset="48137.38">6587 13340 0,'-29'0'0,"1"0"15,0 0 1,0 29-1,-1-29 17,29 28-32,0 0 31,0 29-15,0-1-1,0-27-15,0-1 31,0 0-31,0 0 32,29-28-17,-1 29 1,-28-1 31,28-28-32,0 0-15,29 0 16,28 28 0,-29-28-16,1 28 31,-29-28-15,0 0 30,1 0-46,-1 0 16,0-28 47,1 0-48,-29 0 1,28-1-16,-28 1 31,0 0-31,0 0 16,0-1-16,0 1 109,0 0-93,0-1 140,0 1-78,-28 0-62,-1 28-1,29-28 1,-28 28 0,-29-29 15,29 29-31,0 0 0,0 0 62,-1 0-46,1 0 0,0 0-1,0 0 1,-1 0 46,1 0-62</inkml:trace>
  <inkml:trace contextRef="#ctx0" brushRef="#br0" timeOffset="49017.77">8396 13340 0,'28'0'0,"-28"29"32,0-1-17,0 0 1,0 85-16,0-28 31,0-28-31,0 84 16,0-85 15,0-27-15,0-1-1</inkml:trace>
  <inkml:trace contextRef="#ctx0" brushRef="#br0" timeOffset="50241.21">10149 13312 0,'28'0'31,"0"0"-15,85 0 0,-84 0-1,112 0 1,-113 0-16,57 0 31,-57 0-31,1 0 16,-1 28-1,0 1 1,29 27 0,-57 1-1,0 28 1,0-57-1,-57 28 1,-28 1 0,0 28-1,29-57-15,-29 57 16,0 0 0,29-57 15,-1 0-31,1 0 31,27-28-31,29 29 31,-28-29 47,0 0-78,56 0 79,0 0-79,29 0 0,141 0 15,-57 0 1,-113 0-1</inkml:trace>
  <inkml:trace contextRef="#ctx0" brushRef="#br0" timeOffset="51682.13">12665 13482 0,'0'-29'47,"28"29"-31,0 0-16,0 0 15,86 0 1,-58 0 0,-28 0-1,1 0-15,-29 29 63,28-29-48,-28 28-15,0 0 32,28-28-32,-28 29 15,0 84 1,-28-57-16,0 1 15,-57 27 1,-28-27 15,28 0-15,0-29 15,29 28-15,27-27 15,29-1 141,113 28-141,-84-27-31,-1-1 16,28 28-1,-56-27-15,29-1 16,-1-28-16,0 28 31,1 0-15,-29 1 0,0-1-1,0 0 1,0 1-16,0 27 31,0 1-15,-29-29-1,-56 28 17,57-27-17,28-1 79</inkml:trace>
  <inkml:trace contextRef="#ctx0" brushRef="#br0" timeOffset="52773.74">15492 13425 0,'0'57'47,"-29"28"-47,-84 28 31,85-57-31,-57 29 31,85-57-15,-28 0-16,28 1 15,0-1-15,0 0 47,0 1 16,28 27-32,57-56-31,-28 0 16,112 28-16,1 29 31,-142-57-15,0 28-1</inkml:trace>
  <inkml:trace contextRef="#ctx0" brushRef="#br0" timeOffset="53303.67">15661 13906 0,'-28'28'62,"28"0"-46,-28 85 0,-1 57-1,-27-29 1,56-113 0,0 1-16,0-1 31</inkml:trace>
  <inkml:trace contextRef="#ctx0" brushRef="#br0" timeOffset="54429.8">18177 13453 0,'28'0'15,"1"0"17,-29 57-32,0-29 15,0 85 1,0-28 0,0-28-1,0-1 16,0-28-15,0 29 0,0-29-1,0 29 1,113 84 0,-57-113-1,-27 29 16,-1-29-15,0 0 0,-28 1 31,0-1-32,0 0-15,0 0 16,-28 29-1,-57-29 1,29 1 0,-1-1-1,29-28 1,-29 28-16,29-28 109,0 0-109,-1 0 16</inkml:trace>
  <inkml:trace contextRef="#ctx0" brushRef="#br0" timeOffset="55069.8">18064 13708 0,'57'0'47,"-1"-28"-47,1 28 15,28 0 1,112 0-16,-27-29 31,-113 29-15,-29 0-16,-28-28 47,28 28-32</inkml:trace>
</inkml:ink>
</file>

<file path=ppt/ink/ink8.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85.5814" units="1/cm"/>
          <inkml:channelProperty channel="Y" name="resolution" value="55.95855" units="1/cm"/>
          <inkml:channelProperty channel="T" name="resolution" value="1" units="1/dev"/>
        </inkml:channelProperties>
      </inkml:inkSource>
      <inkml:timestamp xml:id="ts0" timeString="2020-12-26T03:45:45.271"/>
    </inkml:context>
    <inkml:brush xml:id="br0">
      <inkml:brushProperty name="width" value="0.05292" units="cm"/>
      <inkml:brushProperty name="height" value="0.05292" units="cm"/>
      <inkml:brushProperty name="color" value="#FF0000"/>
    </inkml:brush>
  </inkml:definitions>
  <inkml:trace contextRef="#ctx0" brushRef="#br0">12467 5370 0,'28'1413'203,"-28"-1356"-203,28-1 16,-28 1-16,29 28 15,-29 28 1,0-85-16,0 113 15,0-56 1,28 0 0,0 28-1,-28 28 1,28 29 15,-28-57-31,0 141 31,0-141-15,29 0 0,-29 29-1,0-1-15,0 28 32,28-112-32,-28 84 15,28 1 1,-28-1-1,0-84-15,0 27 16,0 29 0,0 29-1,0-114-15,0 142 32,0-86-32,0 29 15,0 29 16,0-58-31,0 86 32,0 28-17,0-113 1,0 56 0,0 29-1,0-1 1,0 1-1,0-142-15,0 142 16,0-86 0,0 29-1,0 29 1,0 27 0,0 29-1,0-28 16,0-114-31,0 86 0,0 27 32,0 1-17,0-57 1,0 85 0,-56-29-1,56-56 1,0-28-1,0 28 1,0-28 0,0-28-1,0-29-15,0 28 32,-29-27-32,29-1 0,0 85 46,0 28-46,0 1 32,0-29-17,0-85 1,0 0-16,57-28 297,-1 0-297,29 0 15,113 0-15,-85 0 16,170 0-16,424 0 16,56 0-1,-113 0 1,29 0 0,-255 0-1,-85 0 1,-56 0-1,56 0 17,0 0-32,198 0 31,-169 0-15,112 0-1,-27 0 1,-1 0-1,-339 0-15,339 0 16,-28 0 15,-28 28-31,-311-28 0,311 29 32,-85-1-17,-227-28-15,454 56 16,-256-56-16,57 29 31,85-29-15,-169 28-1,84-28 1,-254 0-16,254 0 16,-56 0-1,28 0 1,-57 28-1,1 57 1,-29-57 0,-170-28-1,171 0-15,27 29 32,-56-29-32,0 28 15,-29-28 16,29 0-15,-28 0 0,56 28-1,-85 0 1,-141 1 0,29-29-1</inkml:trace>
  <inkml:trace contextRef="#ctx0" brushRef="#br0" timeOffset="1399.95">27845 14641 0,'-28'-29'16,"28"58"78,28-29-79,1 56-15,27 57 16,29-56-16,56 56 16,1-28-1,-86-57-15,114 28 31,-142-27-31,0-1 32,1 0-32,-29 0 140,0 1-140,28-29 0,-28 28 16,28 0 0,-28 0 62,0 1-78,-28-1 0,-29 57 15,1-57 1,-1 29-16,-56-29 16,0 57-1,-57-29 1,29 1-1,0 27 1,84-84 0,1 57-1,27-57-15,-84 57 16,29-1 78</inkml:trace>
  <inkml:trace contextRef="#ctx0" brushRef="#br0" timeOffset="3022.23">12439 5370 0,'-57'0'62,"29"56"-46,-1-27-16,1 27 0,-113 114 31,-29 84-15,-28 29 15,170-142-15,0 1-1,28-114 1,0 0 0</inkml:trace>
  <inkml:trace contextRef="#ctx0" brushRef="#br0" timeOffset="3831.71">12495 5398 0,'0'-28'63,"57"56"-63,-1 29 15,-28-29-15,1 0 16,-29 1 0,28-29-16,0 84 0,57 1 31,0 0-15,0 0-1,-29-29 1,1 1-1,-1-29 1,-56 0 0,29 1-1</inkml:trace>
  <inkml:trace contextRef="#ctx0" brushRef="#br0" timeOffset="5804.57">14417 6331 0,'0'56'63,"0"-27"-63,0 140 16,0-84-1,0 0-15,29 56 16,-1-28-16,28 29 15,-27 27 1,-29 1 0,0-1-1,28 57 1,-28-28 0,28 0-1,1 0 16,-1-57-31,-28 29 32,0-29-17,0-28-15,0 29 32,0-1-17,0 0 1,0 29-1,0-29 1,0-84-16,0 84 16,28-56-1,-28 56 1,0 0 0,28 29 15,1 56-31,-29-85 31,0 1-15,0-1-16,0 0 15,28 1 17,-28 56-17,0-29 1,0 29-1,0-85 1,0-56-16,0 56 16,0-85-16,0 85 15,28-28 1,-28 28 15,0-28-31,0 28 31,0-29-31,0 1 32,0-56-32,0 84 15,0-57 1,0 57 0,0 0-1,0-28 1,0 56-1,0 1 1,0 27 0,0-27-1,0-1 1,0-56 0,0 28 15,0-57-31,0 1 31,0-29-15,0 0 46,0 1-62,0-1 16,0 28-1</inkml:trace>
  <inkml:trace contextRef="#ctx0" brushRef="#br0" timeOffset="8542.64">14474 6472 0,'56'0'140,"29"0"-140,113 0 16,0 0 0,-113 0-1,-57 0-15,85 0 16,-28 0-16,28 0 15,-56 0 1,-29 0 0,-28 29-1,28-29 48,0 28-63,-28 0 0,57-28 31,-29 28-31,-28 1 141,0 55-110,0-27-31,0 28 0,0-1 31,0 171-15,0-142-1,0 85 1,0-57 0,0-56-16,0-57 0,0 57 15,0 0-15,0 28 16,0 0 0,0 85-1,0 28 1,0 28-1,0-113 1,0 86 0,0-58-1,0 1 1,0-29 0,0 85-1,0-84 16,0-1-31,0-28 16,0 56 15,0 1-31,0-29 32,0-28-17,0 29 1,0-29-1,0 56 1,0-112-16,0 113 16,0-29-1,0-28 1,0 0 0,0-57-1,0 86 16,0-29-15,0 56-16,0 1 31,0-57-31,0 28 32,0-28-17,0-28 1,0 0-1,0 113 1,0-113 0,0 28-1,0-28 1,0 28 0,0-29 15,0 29-31,0-28 15,0 0 17,28-28-32,-28 27 31,0-27-15,0 28-1,29-57 1,-29 28-1,0 1 1,0-29 0,0 1-1,0 27 17,0-28-32,0 1 31,28-1 0,-28 0 47,0 0-78,0 1 16,0-1-1,0 57-15,0-29 16,0 1-16,28 28 16,1-57-1,-29 0 1</inkml:trace>
  <inkml:trace contextRef="#ctx0" brushRef="#br0" timeOffset="10443.25">17866 8309 0,'0'29'31,"0"27"-16,0 57 1,0-84-16,0 55 16,0-27-16,0 84 0,0 29 31,0-142-31,0 283 16,0-113-1,0 56 1,0-169-1,0 28-15,0 85 16,0 56 0,0 1-1,0-58 1,0 58 0,0-29 15,0-198-31,0 142 0,0 28 31,0-29-31,0 1 31,0 28-15,0-85 0,0 0-1,0 56 1,0-112-1,0-1 1,0 57 0,0-28-1,0-28 1,0-1 0,0 1 15,0 28-31,-28-1 31,28-27-15,0 28-16,0 0 31,0-57-31,0 57 16,0-57-1,-28 85 1,28-85-1,0 0 1,0 29 0,0 0-1,0 27 1,0-27 0,0-29 15,0 29-31,0-29 31,0 28-15,0 1-1,0-29 1,0 29 0,0-1-1,-29 1 1,29-29-1,0 57 1,0-29 15,0-27 1,0-1-32,0 0 46,0 0-30,0 1-16,0-1 31,0 0-15</inkml:trace>
  <inkml:trace contextRef="#ctx0" brushRef="#br0" timeOffset="12785.84">18008 8338 0,'-29'0'94,"58"0"-16,27 0-78,142 0 16,-113 0-1,84 0-15,-84 0 0,-28 0 16,28 0 0,-29 0-1,-56 28 173,28 57-173,-28-29-15,0-27 0,0-1 16,0 28-16,0 199 16,0-57 15,0-29-31,0 86 15,0-199-15,0 114 16,0 112 0,-28 1-1,0-57 1,0 28 0,-29-27-1,29-1 1,-29-29 15,57 1-31,-28 0 31,28-57-15,0-27 0,0-1-1,-28 28 1,28-28-1,-29-56 1,29 84 0,0-28-1,-28 28 1,28-84 15,0 84-31,0-56 16,0 28 15,0 0-31,0-28 31,0 56-15,0-28 0,0 57-1,0-85 1,0 56-1,0-56 1,0 28 0,0-85-16,0 28 15,0 29 1,0-28 0,0-1-1,0-27 1,0 27 15,0-28-31,0 29 31,0-1-15,0-27 46</inkml:trace>
  <inkml:trace contextRef="#ctx0" brushRef="#br0" timeOffset="14689.34">20524 9836 0,'0'28'47,"0"0"-47,0 57 15,0 28 1,0-56-16,0 84 16,28 28-1,-28 86 16,0 28-15,0 27 0,0-140-1,0 28-15,0 56 32,0 114-17,0-199 1,-57 57-1,29-28 1,28-28 0,0 84-1,0-113 1,0 1 15,0 56-15,0-114-1,0 58-15,0-29 32,0 28-17,0-84-15,0 27 16,0 1 0,0 28-1,0-56 1,0-1-1,0 1 1,0-1 0,0 1 15,0-29-31,0 29 31,0-29-31,0 0 31,0 1-31</inkml:trace>
  <inkml:trace contextRef="#ctx0" brushRef="#br0" timeOffset="16642.28">20580 9977 0,'0'-28'0,"28"28"110,1 0-110,27 0 31,57 0-31,-56 0 16,112 0-1,-84 0 1,-57 0-1,1 0-15,-1 0 94,0 28-78,1 57 78,-29-57-79,56 142 1,-56-1-1,0 1 1,0-1-16,0-140 16,0 27-16,0 142 15,0 0 1,0-29 0,0 58-1,0-1 1,0 56 15,0 1-15,0-113-1,0 27 1,0-55 0,0 56-16,0-57 31,0-113-31,0 170 15,0 0 1,0-29 0,0 1-1,0-85 1,-28 56 0,28-84-1,0-1 16,0-28-31,0 29 32,0 28-32,0-29 31,0-27-15,0-1-1,0 0 1,0 29 15,0-29-15</inkml:trace>
  <inkml:trace contextRef="#ctx0" brushRef="#br0" timeOffset="17810.86">23464 12493 0,'56'0'16,"1"0"-1,-29 28-15,0 57 16,0 84-1,-28-28 1,0 1 0,0 84-1,0-141 1,0 141 15,0-57-15,0-112-1,0-29 1,0 29 0,0 28-1,0-29 1,-28 114 15,28-86-31,0-27 16,-28 56-1,28-85 1,0 57 0,0-28-1,-28-1 17,28 1-32,0-1 15,0-28 1,0 57-1,0-28 17,0-29-17,0 29 1,0-29 31,0 0-32,0 0 17</inkml:trace>
  <inkml:trace contextRef="#ctx0" brushRef="#br0" timeOffset="19543.84">23718 12662 0,'57'0'16,"-114"0"-16,142 0 0,-57 0 15,0 0 17,1 28-32,27-28 125,29 0-110,226 29 1,-255-29 0,114 28-16,-142-28 0,1 0 15,-29 28 79,0 0-94,0 1 0,0-1 16,0 28-1,0-27-15,0 56 16,0-29-1,0-28 1,0 85 0,0-56-1,0 56 1,0 0 0,0 0 15,0-28-31,0 56 31,0-84-31,0 28 31,0-29-15,0 1 0,0-1-1,0-28 1,0 1-1,0 55 1,0 1 0,0-28-1,0-1 1,-29 29 0,29-57 15,0 1-31,0-1 31,0 28-31,0-27 31,0 27-15,0 29-16,0-57 31,0 29-15,0-29-1,0 0 32,0 1-47,0-1 16,0 0 0,0 0-1,0 1 141</inkml:trace>
  <inkml:trace contextRef="#ctx0" brushRef="#br0" timeOffset="20734.89">15322 15969 0,'0'-28'16,"28"28"-16,29 0 15,-1 28 1,-56 29-1,57 84 1,-29-28 0,-28-57-16,0 114 15,28-57 1,-28-28 0,0 0-1,0-29 1</inkml:trace>
  <inkml:trace contextRef="#ctx0" brushRef="#br0" timeOffset="22174.73">17527 15941 0,'0'-29'16,"28"29"-1,1 0-15,-1 0 94,28 0-94,-27 0 16,112 0-1,-85 0-15,29 0 0,141 29 32,-169-29-32,0 28 15,-29 0-15,-28 1 31,28 27-31,0-28 0,-28 29 32,0-1-17,0-27 1,0-1-16,0 0 0,0 0 16,-28 29-1,28-29 1,-85 57 15,29-28-31,-29-29 31,57 0-15,-1 0 0,-27 1-1,28-1 1,-1-28-1,-27 56 1,-29-27 0,57-1-1,-1-28 63,29 28-62,29-28 47,-1 0-63,85 28 0,85 1 15,85 55 16,-255-84-31,141 29 16,-140-29 0</inkml:trace>
  <inkml:trace contextRef="#ctx0" brushRef="#br0" timeOffset="23555.3">20269 15743 0,'0'-28'62,"28"28"-62,1 0 94,27 0-94,57 0 16,-56 56-16,28-28 15,28 57 1,0-28 0,-57 28-1,-27-57 1,-29 0-1,0 29 1,28-29 15,-28 28-15,-28 1 0,-57 28 15,57-85-31,-57 56 15,28 1-15,29-29 16,-29 0 0,1 1-1,-1-1 1,1 0 0,56 0-1,28-28 141,0 0-156,57 0 0,28 57 32,-85-29-32,29 29 15,-29-1 1,-28-28 0,29 29-16,-1-1 15,0 1 1,-28 0 15,0-29-31,0 28 16,0-27-16,0 27 15,0 29 1,0-29 0,-85 114-1,-28-85 16,28-29-15,57-27 0,0-29 62</inkml:trace>
  <inkml:trace contextRef="#ctx0" brushRef="#br0" timeOffset="24586.23">23464 15884 0,'28'0'47,"0"0"-47,0 28 15,-28 1 1,0 56-16,0-1 0,0 1 31,-56 113-31,-29-57 32,57-84-17,-1-57 1,29 56-1,-28-27 1,28-1 78,0 0-79,57-28-15,112 0 16,-112 28-16,169 1 16,-85-1-1,29 28-15,-85-27 16,-57-29 0</inkml:trace>
  <inkml:trace contextRef="#ctx0" brushRef="#br0" timeOffset="24997.16">24001 16308 0,'0'57'62,"0"-29"-62,0 0 0,0 0 16,0 1-16,0 56 0,0 56 16,0-56-1,-29 56-15,1 57 32,0-57-17,28-56 1</inkml:trace>
</inkml:ink>
</file>

<file path=ppt/ink/ink9.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85.5814" units="1/cm"/>
          <inkml:channelProperty channel="Y" name="resolution" value="55.95855" units="1/cm"/>
          <inkml:channelProperty channel="T" name="resolution" value="1" units="1/dev"/>
        </inkml:channelProperties>
      </inkml:inkSource>
      <inkml:timestamp xml:id="ts0" timeString="2020-12-26T03:54:19.943"/>
    </inkml:context>
    <inkml:brush xml:id="br0">
      <inkml:brushProperty name="width" value="0.05292" units="cm"/>
      <inkml:brushProperty name="height" value="0.05292" units="cm"/>
      <inkml:brushProperty name="color" value="#FF0000"/>
    </inkml:brush>
  </inkml:definitions>
  <inkml:trace contextRef="#ctx0" brushRef="#br0">16877 1243 0,'28'0'63,"0"0"-63,57 0 15,56 0-15,-56 0 16,-28 0-1,28 0 1,-57 29 0,57-1-1,-57-28 1,113 141 0,-112-84-16,27-29 15,-56 29 1,57-1-1,-57-28 1,28 29 0,0 28-1,0-57 1,-28 85 15,0 0-15,0 28-16,0-28 31,0-84-31,-56 55 16,28-84-1,-1 57 1,29-29 0,-56 29-1,28-29-15,-1 0 16,29 1-16,-28 27 15,-28-28 1,56 1 0</inkml:trace>
  <inkml:trace contextRef="#ctx0" brushRef="#br0" timeOffset="679.44">17979 989 0,'-28'0'31,"28"28"-15,-28 1-16,-29-1 0,57 28 0,-56-27 15,-57 84 1,-29 0 15,29 0-31,0 0 31,-113 85-15,85-114-16,-1 58 31,57-57-15,29-1 0,28-55-1</inkml:trace>
  <inkml:trace contextRef="#ctx0" brushRef="#br0" timeOffset="1366.66">18658 2063 0,'28'28'63,"-28"29"-63,0-29 0,0 198 15,0-113 1,0-28-16,0 56 31,0-112-31,0 27 16</inkml:trace>
  <inkml:trace contextRef="#ctx0" brushRef="#br0" timeOffset="2938.13">21767 1385 0,'0'-29'15,"29"29"1,55 29 0,-27 27-16,56 57 15,0 29 1,57 27-16,-29 57 15,29 0 1,-142-113 0,0 1-1,-28 55 1,0-112 0,0 27-1,-28-55 1,28-1 15</inkml:trace>
  <inkml:trace contextRef="#ctx0" brushRef="#br0" timeOffset="3327.11">22446 1498 0,'0'28'0,"0"0"15,0 1-15,0 55 16,0-27-16,-28 28 16,-29 28-16,1 28 31,-86 29-31,114-142 31,0 0-31,28 0 16</inkml:trace>
  <inkml:trace contextRef="#ctx0" brushRef="#br0" timeOffset="4083.1">23407 2148 0,'28'0'16,"1"0"62,55 28-62,-55 0-16,-1 29 15,28 56 1,-27-28-1,-29-29-15,0-27 0,-57 55 32,1-27-17,-1-1 1,-28 1 0,57-29-1,226-28 79,198 0-78,-170 0-1,-113 0 1,85 0-16,-113 0 15,-29 0-15</inkml:trace>
  <inkml:trace contextRef="#ctx0" brushRef="#br0" timeOffset="4623.96">26234 1696 0,'170'0'15,"-86"0"1,-27 0-16,141 28 0,113 113 16,-57 57-1,-28 28 17,29 0-32,-114-56 15,-56-57 16,-57-57-31,-28-27 0,0 84 32,0 0-17,-28-28 1,-29-29 0,57-28-1</inkml:trace>
  <inkml:trace contextRef="#ctx0" brushRef="#br0" timeOffset="4995.02">27760 1724 0,'0'-28'31,"-28"28"-31,-28 56 0,-29 142 31,57-141-31,-1 27 16,-140 86-16,-1 28 31,170-170-31,-85 85 16,57-56-16,-29-1 15,57-28 1</inkml:trace>
  <inkml:trace contextRef="#ctx0" brushRef="#br0" timeOffset="5912.53">28382 2346 0,'29'0'32,"-1"0"-32,0 0 0,0 0 31,1 0-31,-1 0 16,0 0-1,1 0 1,55 28-16,-27 0 15,-1 29 1,-56-29 0,0 29 15,0 27-15,-56 29-1,-1-84-15,-27 55 31,-1-84-15,56 57 0,1-57 31,56 0 15,142 0-46,-113 0-1,225 28-15,-169 57 32,-28-28-32,-56-29 15,-29 0 1,0 0-1,28 1-15,-28 55 32,-85 1-32,28-57 15,-112 114 1,-29-57-16,113-29 16,0 1-1,57-57 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240C15-84E4-4753-B92D-ACDA520CEF05}" type="datetimeFigureOut">
              <a:rPr lang="zh-CN" altLang="en-US" smtClean="0"/>
              <a:t>2020/12/28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878CF3-C920-4DE9-9587-4FCDAF6D5E65}" type="slidenum">
              <a:rPr lang="zh-CN" altLang="en-US" smtClean="0"/>
              <a:t>‹#›</a:t>
            </a:fld>
            <a:endParaRPr lang="zh-CN" altLang="en-US"/>
          </a:p>
        </p:txBody>
      </p:sp>
    </p:spTree>
    <p:extLst>
      <p:ext uri="{BB962C8B-B14F-4D97-AF65-F5344CB8AC3E}">
        <p14:creationId xmlns:p14="http://schemas.microsoft.com/office/powerpoint/2010/main" val="1856998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47299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878CF3-C920-4DE9-9587-4FCDAF6D5E65}" type="slidenum">
              <a:rPr lang="zh-CN" altLang="en-US" smtClean="0"/>
              <a:t>44</a:t>
            </a:fld>
            <a:endParaRPr lang="zh-CN" altLang="en-US"/>
          </a:p>
        </p:txBody>
      </p:sp>
    </p:spTree>
    <p:extLst>
      <p:ext uri="{BB962C8B-B14F-4D97-AF65-F5344CB8AC3E}">
        <p14:creationId xmlns:p14="http://schemas.microsoft.com/office/powerpoint/2010/main" val="1238004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878CF3-C920-4DE9-9587-4FCDAF6D5E65}" type="slidenum">
              <a:rPr lang="zh-CN" altLang="en-US" smtClean="0"/>
              <a:t>45</a:t>
            </a:fld>
            <a:endParaRPr lang="zh-CN" altLang="en-US"/>
          </a:p>
        </p:txBody>
      </p:sp>
    </p:spTree>
    <p:extLst>
      <p:ext uri="{BB962C8B-B14F-4D97-AF65-F5344CB8AC3E}">
        <p14:creationId xmlns:p14="http://schemas.microsoft.com/office/powerpoint/2010/main" val="1149787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3E666-09C0-4220-A91E-1E22B02FAAB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584907F-3240-4650-8E32-01E86CE9D2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371C6E5-78AD-4613-AA8D-74B0BB45DE9E}"/>
              </a:ext>
            </a:extLst>
          </p:cNvPr>
          <p:cNvSpPr>
            <a:spLocks noGrp="1"/>
          </p:cNvSpPr>
          <p:nvPr>
            <p:ph type="dt" sz="half" idx="10"/>
          </p:nvPr>
        </p:nvSpPr>
        <p:spPr/>
        <p:txBody>
          <a:bodyPr/>
          <a:lstStyle/>
          <a:p>
            <a:fld id="{5F7787EC-2923-4DE8-84F8-CB4FE5744F4A}" type="datetimeFigureOut">
              <a:rPr lang="zh-CN" altLang="en-US" smtClean="0"/>
              <a:t>2020/12/28</a:t>
            </a:fld>
            <a:endParaRPr lang="zh-CN" altLang="en-US"/>
          </a:p>
        </p:txBody>
      </p:sp>
      <p:sp>
        <p:nvSpPr>
          <p:cNvPr id="5" name="页脚占位符 4">
            <a:extLst>
              <a:ext uri="{FF2B5EF4-FFF2-40B4-BE49-F238E27FC236}">
                <a16:creationId xmlns:a16="http://schemas.microsoft.com/office/drawing/2014/main" id="{4C34941F-FDF5-41E6-9D96-A34861A5E3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4F8BC1-BEDE-43B9-8E58-B1D130CF4CED}"/>
              </a:ext>
            </a:extLst>
          </p:cNvPr>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739835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8325C9-DF65-4E60-98A3-C08191EA6A2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1B6C078-2942-4371-BC03-A5F7360995E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C2555DD-4DA8-4848-80DD-93EAAC324F8C}"/>
              </a:ext>
            </a:extLst>
          </p:cNvPr>
          <p:cNvSpPr>
            <a:spLocks noGrp="1"/>
          </p:cNvSpPr>
          <p:nvPr>
            <p:ph type="dt" sz="half" idx="10"/>
          </p:nvPr>
        </p:nvSpPr>
        <p:spPr/>
        <p:txBody>
          <a:bodyPr/>
          <a:lstStyle/>
          <a:p>
            <a:fld id="{5F7787EC-2923-4DE8-84F8-CB4FE5744F4A}" type="datetimeFigureOut">
              <a:rPr lang="zh-CN" altLang="en-US" smtClean="0"/>
              <a:t>2020/12/28</a:t>
            </a:fld>
            <a:endParaRPr lang="zh-CN" altLang="en-US"/>
          </a:p>
        </p:txBody>
      </p:sp>
      <p:sp>
        <p:nvSpPr>
          <p:cNvPr id="5" name="页脚占位符 4">
            <a:extLst>
              <a:ext uri="{FF2B5EF4-FFF2-40B4-BE49-F238E27FC236}">
                <a16:creationId xmlns:a16="http://schemas.microsoft.com/office/drawing/2014/main" id="{040B56AD-15F2-49DC-A24C-5C54AC6840A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226517-B85A-48B1-BE28-0CE890216F0B}"/>
              </a:ext>
            </a:extLst>
          </p:cNvPr>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4247254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E75E541-531E-4A8E-844B-ED08088E40C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AA43E3E-A6FB-45D7-A171-7286D9DFA2D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986013-6983-4B3A-8D7B-F6CEEA00451B}"/>
              </a:ext>
            </a:extLst>
          </p:cNvPr>
          <p:cNvSpPr>
            <a:spLocks noGrp="1"/>
          </p:cNvSpPr>
          <p:nvPr>
            <p:ph type="dt" sz="half" idx="10"/>
          </p:nvPr>
        </p:nvSpPr>
        <p:spPr/>
        <p:txBody>
          <a:bodyPr/>
          <a:lstStyle/>
          <a:p>
            <a:fld id="{5F7787EC-2923-4DE8-84F8-CB4FE5744F4A}" type="datetimeFigureOut">
              <a:rPr lang="zh-CN" altLang="en-US" smtClean="0"/>
              <a:t>2020/12/28</a:t>
            </a:fld>
            <a:endParaRPr lang="zh-CN" altLang="en-US"/>
          </a:p>
        </p:txBody>
      </p:sp>
      <p:sp>
        <p:nvSpPr>
          <p:cNvPr id="5" name="页脚占位符 4">
            <a:extLst>
              <a:ext uri="{FF2B5EF4-FFF2-40B4-BE49-F238E27FC236}">
                <a16:creationId xmlns:a16="http://schemas.microsoft.com/office/drawing/2014/main" id="{2DB11F92-AA94-4A9A-8322-B19676C719B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E76F65-5120-4548-A0F9-817577598790}"/>
              </a:ext>
            </a:extLst>
          </p:cNvPr>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2994018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版本内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640304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C9E96E-F0B0-4A92-9626-B01EC3B53EA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902212A-5DEA-4720-83AB-CC2CC1E9B98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68E6B1C-7E26-4AB9-B9E5-A35A36A52921}"/>
              </a:ext>
            </a:extLst>
          </p:cNvPr>
          <p:cNvSpPr>
            <a:spLocks noGrp="1"/>
          </p:cNvSpPr>
          <p:nvPr>
            <p:ph type="dt" sz="half" idx="10"/>
          </p:nvPr>
        </p:nvSpPr>
        <p:spPr/>
        <p:txBody>
          <a:bodyPr/>
          <a:lstStyle/>
          <a:p>
            <a:fld id="{5F7787EC-2923-4DE8-84F8-CB4FE5744F4A}" type="datetimeFigureOut">
              <a:rPr lang="zh-CN" altLang="en-US" smtClean="0"/>
              <a:t>2020/12/28</a:t>
            </a:fld>
            <a:endParaRPr lang="zh-CN" altLang="en-US"/>
          </a:p>
        </p:txBody>
      </p:sp>
      <p:sp>
        <p:nvSpPr>
          <p:cNvPr id="5" name="页脚占位符 4">
            <a:extLst>
              <a:ext uri="{FF2B5EF4-FFF2-40B4-BE49-F238E27FC236}">
                <a16:creationId xmlns:a16="http://schemas.microsoft.com/office/drawing/2014/main" id="{AC1AC24E-5612-4812-9BDA-7CBC00A176F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C9D948-BB7C-4303-A2D0-B7BD4BA45793}"/>
              </a:ext>
            </a:extLst>
          </p:cNvPr>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3225278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F22DF1-3CF8-4E31-AFED-461BBBB02C6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C2EC8DD-190D-4F1B-AAA0-715CCCF1DF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F8D3327-B87B-4764-9004-B40DDBD2650E}"/>
              </a:ext>
            </a:extLst>
          </p:cNvPr>
          <p:cNvSpPr>
            <a:spLocks noGrp="1"/>
          </p:cNvSpPr>
          <p:nvPr>
            <p:ph type="dt" sz="half" idx="10"/>
          </p:nvPr>
        </p:nvSpPr>
        <p:spPr/>
        <p:txBody>
          <a:bodyPr/>
          <a:lstStyle/>
          <a:p>
            <a:fld id="{5F7787EC-2923-4DE8-84F8-CB4FE5744F4A}" type="datetimeFigureOut">
              <a:rPr lang="zh-CN" altLang="en-US" smtClean="0"/>
              <a:t>2020/12/28</a:t>
            </a:fld>
            <a:endParaRPr lang="zh-CN" altLang="en-US"/>
          </a:p>
        </p:txBody>
      </p:sp>
      <p:sp>
        <p:nvSpPr>
          <p:cNvPr id="5" name="页脚占位符 4">
            <a:extLst>
              <a:ext uri="{FF2B5EF4-FFF2-40B4-BE49-F238E27FC236}">
                <a16:creationId xmlns:a16="http://schemas.microsoft.com/office/drawing/2014/main" id="{10392C29-2B3E-42E0-88C1-109275CBDE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0BF891-BA9D-4A05-AC77-93304DF605EC}"/>
              </a:ext>
            </a:extLst>
          </p:cNvPr>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691127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A5439A-9A9E-4D22-AB76-61DA8AAD7F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67B30D3-F697-4DBB-9469-066DC40BEBB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BA745DC-4703-42F7-BCCA-D0C4809D4B6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2CF3B82-A7D1-4E10-828E-73F134F38597}"/>
              </a:ext>
            </a:extLst>
          </p:cNvPr>
          <p:cNvSpPr>
            <a:spLocks noGrp="1"/>
          </p:cNvSpPr>
          <p:nvPr>
            <p:ph type="dt" sz="half" idx="10"/>
          </p:nvPr>
        </p:nvSpPr>
        <p:spPr/>
        <p:txBody>
          <a:bodyPr/>
          <a:lstStyle/>
          <a:p>
            <a:fld id="{5F7787EC-2923-4DE8-84F8-CB4FE5744F4A}" type="datetimeFigureOut">
              <a:rPr lang="zh-CN" altLang="en-US" smtClean="0"/>
              <a:t>2020/12/28</a:t>
            </a:fld>
            <a:endParaRPr lang="zh-CN" altLang="en-US"/>
          </a:p>
        </p:txBody>
      </p:sp>
      <p:sp>
        <p:nvSpPr>
          <p:cNvPr id="6" name="页脚占位符 5">
            <a:extLst>
              <a:ext uri="{FF2B5EF4-FFF2-40B4-BE49-F238E27FC236}">
                <a16:creationId xmlns:a16="http://schemas.microsoft.com/office/drawing/2014/main" id="{1A07A0E7-80FD-4329-8587-E6CE4A22BD3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6378DD-1073-48E2-B38D-30814F9C28F0}"/>
              </a:ext>
            </a:extLst>
          </p:cNvPr>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2548825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F341E7-ED7F-4187-BA21-626BD793CC2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9365F8F-253C-4D38-8A42-6A9CC9A591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C731575-7387-4CFB-906D-8B1078711BC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C58DDA0-E6A2-4D22-AECD-A6E15195ED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3EEAA64-522A-4976-861C-873705641EE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6716D50-E31B-4DDE-B96A-2ACC06673387}"/>
              </a:ext>
            </a:extLst>
          </p:cNvPr>
          <p:cNvSpPr>
            <a:spLocks noGrp="1"/>
          </p:cNvSpPr>
          <p:nvPr>
            <p:ph type="dt" sz="half" idx="10"/>
          </p:nvPr>
        </p:nvSpPr>
        <p:spPr/>
        <p:txBody>
          <a:bodyPr/>
          <a:lstStyle/>
          <a:p>
            <a:fld id="{5F7787EC-2923-4DE8-84F8-CB4FE5744F4A}" type="datetimeFigureOut">
              <a:rPr lang="zh-CN" altLang="en-US" smtClean="0"/>
              <a:t>2020/12/28</a:t>
            </a:fld>
            <a:endParaRPr lang="zh-CN" altLang="en-US"/>
          </a:p>
        </p:txBody>
      </p:sp>
      <p:sp>
        <p:nvSpPr>
          <p:cNvPr id="8" name="页脚占位符 7">
            <a:extLst>
              <a:ext uri="{FF2B5EF4-FFF2-40B4-BE49-F238E27FC236}">
                <a16:creationId xmlns:a16="http://schemas.microsoft.com/office/drawing/2014/main" id="{AAD22DFB-43B2-41FC-A936-44CDD037A85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FFAB7A3-40B3-4673-8485-10B638F3083A}"/>
              </a:ext>
            </a:extLst>
          </p:cNvPr>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424118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E8052A-339F-48C5-9841-344804C4FD7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F9EF3E1-C402-4D4E-B757-09FCAA7ACA24}"/>
              </a:ext>
            </a:extLst>
          </p:cNvPr>
          <p:cNvSpPr>
            <a:spLocks noGrp="1"/>
          </p:cNvSpPr>
          <p:nvPr>
            <p:ph type="dt" sz="half" idx="10"/>
          </p:nvPr>
        </p:nvSpPr>
        <p:spPr/>
        <p:txBody>
          <a:bodyPr/>
          <a:lstStyle/>
          <a:p>
            <a:fld id="{5F7787EC-2923-4DE8-84F8-CB4FE5744F4A}" type="datetimeFigureOut">
              <a:rPr lang="zh-CN" altLang="en-US" smtClean="0"/>
              <a:t>2020/12/28</a:t>
            </a:fld>
            <a:endParaRPr lang="zh-CN" altLang="en-US"/>
          </a:p>
        </p:txBody>
      </p:sp>
      <p:sp>
        <p:nvSpPr>
          <p:cNvPr id="4" name="页脚占位符 3">
            <a:extLst>
              <a:ext uri="{FF2B5EF4-FFF2-40B4-BE49-F238E27FC236}">
                <a16:creationId xmlns:a16="http://schemas.microsoft.com/office/drawing/2014/main" id="{3E334239-71EA-4146-AEC3-929BBF86483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BA0B73F-2198-4910-B226-AB1D2F7CB521}"/>
              </a:ext>
            </a:extLst>
          </p:cNvPr>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868901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D2F7D5C-AF10-48DA-93EB-6260C40C645B}"/>
              </a:ext>
            </a:extLst>
          </p:cNvPr>
          <p:cNvSpPr>
            <a:spLocks noGrp="1"/>
          </p:cNvSpPr>
          <p:nvPr>
            <p:ph type="dt" sz="half" idx="10"/>
          </p:nvPr>
        </p:nvSpPr>
        <p:spPr/>
        <p:txBody>
          <a:bodyPr/>
          <a:lstStyle/>
          <a:p>
            <a:fld id="{5F7787EC-2923-4DE8-84F8-CB4FE5744F4A}" type="datetimeFigureOut">
              <a:rPr lang="zh-CN" altLang="en-US" smtClean="0"/>
              <a:t>2020/12/28</a:t>
            </a:fld>
            <a:endParaRPr lang="zh-CN" altLang="en-US"/>
          </a:p>
        </p:txBody>
      </p:sp>
      <p:sp>
        <p:nvSpPr>
          <p:cNvPr id="3" name="页脚占位符 2">
            <a:extLst>
              <a:ext uri="{FF2B5EF4-FFF2-40B4-BE49-F238E27FC236}">
                <a16:creationId xmlns:a16="http://schemas.microsoft.com/office/drawing/2014/main" id="{8FB444D0-E4B5-4853-80FC-6FDE906B3FE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BB313F3-3A5E-445E-A836-36518F07B496}"/>
              </a:ext>
            </a:extLst>
          </p:cNvPr>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99575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4D44E4-183A-481F-BAA8-A2825CB4AF8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4C6AA9C-3413-4B68-BC5F-23B34B3FEC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FCE3363-50BA-4CED-8DD9-3F9627758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6292BA3-A321-4FFD-B0D9-E5AD65461BCD}"/>
              </a:ext>
            </a:extLst>
          </p:cNvPr>
          <p:cNvSpPr>
            <a:spLocks noGrp="1"/>
          </p:cNvSpPr>
          <p:nvPr>
            <p:ph type="dt" sz="half" idx="10"/>
          </p:nvPr>
        </p:nvSpPr>
        <p:spPr/>
        <p:txBody>
          <a:bodyPr/>
          <a:lstStyle/>
          <a:p>
            <a:fld id="{5F7787EC-2923-4DE8-84F8-CB4FE5744F4A}" type="datetimeFigureOut">
              <a:rPr lang="zh-CN" altLang="en-US" smtClean="0"/>
              <a:t>2020/12/28</a:t>
            </a:fld>
            <a:endParaRPr lang="zh-CN" altLang="en-US"/>
          </a:p>
        </p:txBody>
      </p:sp>
      <p:sp>
        <p:nvSpPr>
          <p:cNvPr id="6" name="页脚占位符 5">
            <a:extLst>
              <a:ext uri="{FF2B5EF4-FFF2-40B4-BE49-F238E27FC236}">
                <a16:creationId xmlns:a16="http://schemas.microsoft.com/office/drawing/2014/main" id="{FA3DD8F9-A25D-48F0-B92C-001AB3C5AC3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CB8D80A-BA2B-42D1-9FAE-1130AFEE0D23}"/>
              </a:ext>
            </a:extLst>
          </p:cNvPr>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498584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B3FCB1-551F-40D7-B912-1B16C270D9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553A06D-C937-43CB-AB57-333104063C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54ED746-7BA1-4E08-BF15-BC9C64917D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12ED2C8-7AAA-4B13-9391-E2271F4DB942}"/>
              </a:ext>
            </a:extLst>
          </p:cNvPr>
          <p:cNvSpPr>
            <a:spLocks noGrp="1"/>
          </p:cNvSpPr>
          <p:nvPr>
            <p:ph type="dt" sz="half" idx="10"/>
          </p:nvPr>
        </p:nvSpPr>
        <p:spPr/>
        <p:txBody>
          <a:bodyPr/>
          <a:lstStyle/>
          <a:p>
            <a:fld id="{5F7787EC-2923-4DE8-84F8-CB4FE5744F4A}" type="datetimeFigureOut">
              <a:rPr lang="zh-CN" altLang="en-US" smtClean="0"/>
              <a:t>2020/12/28</a:t>
            </a:fld>
            <a:endParaRPr lang="zh-CN" altLang="en-US"/>
          </a:p>
        </p:txBody>
      </p:sp>
      <p:sp>
        <p:nvSpPr>
          <p:cNvPr id="6" name="页脚占位符 5">
            <a:extLst>
              <a:ext uri="{FF2B5EF4-FFF2-40B4-BE49-F238E27FC236}">
                <a16:creationId xmlns:a16="http://schemas.microsoft.com/office/drawing/2014/main" id="{E6B2D8DB-2B31-4FF5-AC6B-F43C6B36EB4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AA657CD-C08A-4D6E-BA25-4252C2B3FDD1}"/>
              </a:ext>
            </a:extLst>
          </p:cNvPr>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965572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720842F-CA62-418B-AC8B-532577EF13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07EBDFA-53F9-481B-8551-9B1377B85D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1D3C63-4383-4099-A567-8EFC15813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7787EC-2923-4DE8-84F8-CB4FE5744F4A}" type="datetimeFigureOut">
              <a:rPr lang="zh-CN" altLang="en-US" smtClean="0"/>
              <a:t>2020/12/28</a:t>
            </a:fld>
            <a:endParaRPr lang="zh-CN" altLang="en-US"/>
          </a:p>
        </p:txBody>
      </p:sp>
      <p:sp>
        <p:nvSpPr>
          <p:cNvPr id="5" name="页脚占位符 4">
            <a:extLst>
              <a:ext uri="{FF2B5EF4-FFF2-40B4-BE49-F238E27FC236}">
                <a16:creationId xmlns:a16="http://schemas.microsoft.com/office/drawing/2014/main" id="{F98FEC5A-BCA1-43E6-9724-3732341AC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4103CE6-2F7A-4357-B0B4-DDC4D48377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74043058"/>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customXml" Target="../ink/ink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file:///F:\&#31532;&#19968;&#23626;&#26426;&#22120;&#23398;&#20064;&#29677;\Gradient%20Descent.mp4"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customXml" Target="../ink/ink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6.jpg"/><Relationship Id="rId9" Type="http://schemas.openxmlformats.org/officeDocument/2006/relationships/image" Target="../media/image30.emf"/></Relationships>
</file>

<file path=ppt/slides/_rels/slide3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6.jpg"/><Relationship Id="rId1" Type="http://schemas.openxmlformats.org/officeDocument/2006/relationships/slideLayout" Target="../slideLayouts/slideLayout12.xml"/><Relationship Id="rId4" Type="http://schemas.openxmlformats.org/officeDocument/2006/relationships/image" Target="../media/image31.emf"/></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hyperlink" Target="https://www.cnblogs.com/jwg-fendi/p/10052898.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hyperlink" Target="https://www.processon.com/mindmap/5fa3c09d5653bb256348fb36"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image" Target="../media/image33.emf"/><Relationship Id="rId7" Type="http://schemas.openxmlformats.org/officeDocument/2006/relationships/image" Target="../media/image36.emf"/><Relationship Id="rId2"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customXml" Target="../ink/ink10.xml"/><Relationship Id="rId5" Type="http://schemas.openxmlformats.org/officeDocument/2006/relationships/image" Target="../media/image34.emf"/><Relationship Id="rId4" Type="http://schemas.openxmlformats.org/officeDocument/2006/relationships/customXml" Target="../ink/ink9.xml"/></Relationships>
</file>

<file path=ppt/slides/_rels/slide7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8.emf"/><Relationship Id="rId7" Type="http://schemas.openxmlformats.org/officeDocument/2006/relationships/image" Target="../media/image40.emf"/><Relationship Id="rId2" Type="http://schemas.openxmlformats.org/officeDocument/2006/relationships/customXml" Target="../ink/ink11.xml"/><Relationship Id="rId1" Type="http://schemas.openxmlformats.org/officeDocument/2006/relationships/slideLayout" Target="../slideLayouts/slideLayout2.xml"/><Relationship Id="rId6" Type="http://schemas.openxmlformats.org/officeDocument/2006/relationships/customXml" Target="../ink/ink13.xml"/><Relationship Id="rId5" Type="http://schemas.openxmlformats.org/officeDocument/2006/relationships/image" Target="../media/image39.emf"/><Relationship Id="rId4" Type="http://schemas.openxmlformats.org/officeDocument/2006/relationships/customXml" Target="../ink/ink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2.emf"/></Relationships>
</file>

<file path=ppt/slides/_rels/slide86.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customXml" Target="../ink/ink17.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customXml" Target="../ink/ink18.xml"/><Relationship Id="rId1" Type="http://schemas.openxmlformats.org/officeDocument/2006/relationships/slideLayout" Target="../slideLayouts/slideLayout12.xml"/><Relationship Id="rId5" Type="http://schemas.openxmlformats.org/officeDocument/2006/relationships/image" Target="../media/image47.emf"/><Relationship Id="rId4" Type="http://schemas.openxmlformats.org/officeDocument/2006/relationships/customXml" Target="../ink/ink1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CDACC-647D-461A-A8AE-6885FFA90657}"/>
              </a:ext>
            </a:extLst>
          </p:cNvPr>
          <p:cNvSpPr>
            <a:spLocks noGrp="1"/>
          </p:cNvSpPr>
          <p:nvPr>
            <p:ph type="ctrTitle"/>
          </p:nvPr>
        </p:nvSpPr>
        <p:spPr>
          <a:xfrm>
            <a:off x="1375794" y="489934"/>
            <a:ext cx="9144000" cy="2387600"/>
          </a:xfrm>
        </p:spPr>
        <p:txBody>
          <a:bodyPr/>
          <a:lstStyle/>
          <a:p>
            <a:r>
              <a:rPr lang="zh-CN" altLang="en-US" dirty="0"/>
              <a:t>第一届机器学习实战班</a:t>
            </a:r>
          </a:p>
        </p:txBody>
      </p:sp>
      <p:sp>
        <p:nvSpPr>
          <p:cNvPr id="5" name="Shape 188">
            <a:extLst>
              <a:ext uri="{FF2B5EF4-FFF2-40B4-BE49-F238E27FC236}">
                <a16:creationId xmlns:a16="http://schemas.microsoft.com/office/drawing/2014/main" id="{E7E2096B-11E4-49F0-84C1-110D1425C1C5}"/>
              </a:ext>
            </a:extLst>
          </p:cNvPr>
          <p:cNvSpPr/>
          <p:nvPr/>
        </p:nvSpPr>
        <p:spPr>
          <a:xfrm>
            <a:off x="2187725" y="3611350"/>
            <a:ext cx="5741671" cy="3023200"/>
          </a:xfrm>
          <a:prstGeom prst="rect">
            <a:avLst/>
          </a:prstGeom>
          <a:ln w="12700">
            <a:miter lim="400000"/>
          </a:ln>
        </p:spPr>
        <p:txBody>
          <a:bodyPr wrap="square" lIns="45719" rIns="45719">
            <a:spAutoFit/>
          </a:bodyPr>
          <a:lstStyle/>
          <a:p>
            <a:pPr>
              <a:lnSpc>
                <a:spcPct val="120000"/>
              </a:lnSpc>
              <a:defRPr sz="1800"/>
            </a:pPr>
            <a:r>
              <a:rPr lang="zh-CN" altLang="en-US" sz="2000" dirty="0">
                <a:solidFill>
                  <a:schemeClr val="tx1">
                    <a:lumMod val="50000"/>
                    <a:lumOff val="50000"/>
                  </a:schemeClr>
                </a:solidFill>
                <a:latin typeface="+mj-lt"/>
                <a:ea typeface="思源黑体 CN Regular" charset="-122"/>
              </a:rPr>
              <a:t>黎超</a:t>
            </a:r>
            <a:endParaRPr lang="en-US" altLang="zh-CN" sz="2000" dirty="0">
              <a:solidFill>
                <a:schemeClr val="tx1">
                  <a:lumMod val="50000"/>
                  <a:lumOff val="50000"/>
                </a:schemeClr>
              </a:solidFill>
              <a:latin typeface="+mj-lt"/>
              <a:ea typeface="思源黑体 CN Regular" charset="-122"/>
            </a:endParaRPr>
          </a:p>
          <a:p>
            <a:pPr>
              <a:lnSpc>
                <a:spcPct val="120000"/>
              </a:lnSpc>
              <a:defRPr sz="1800"/>
            </a:pPr>
            <a:r>
              <a:rPr lang="en-US" altLang="zh-CN" sz="2000" dirty="0">
                <a:solidFill>
                  <a:schemeClr val="tx1">
                    <a:lumMod val="50000"/>
                    <a:lumOff val="50000"/>
                  </a:schemeClr>
                </a:solidFill>
                <a:latin typeface="+mj-lt"/>
                <a:ea typeface="思源黑体 CN Regular" charset="-122"/>
              </a:rPr>
              <a:t>-----------</a:t>
            </a: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医学博士</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拥有</a:t>
            </a:r>
            <a:r>
              <a:rPr lang="en-US" altLang="zh-CN" sz="2000" dirty="0">
                <a:solidFill>
                  <a:schemeClr val="tx1">
                    <a:lumMod val="50000"/>
                    <a:lumOff val="50000"/>
                  </a:schemeClr>
                </a:solidFill>
                <a:latin typeface="+mj-lt"/>
                <a:ea typeface="思源黑体 CN Regular" charset="-122"/>
                <a:cs typeface="Hiragino Sans GB W3" charset="-122"/>
              </a:rPr>
              <a:t>7</a:t>
            </a:r>
            <a:r>
              <a:rPr lang="zh-CN" altLang="en-US" sz="2000" dirty="0">
                <a:solidFill>
                  <a:schemeClr val="tx1">
                    <a:lumMod val="50000"/>
                    <a:lumOff val="50000"/>
                  </a:schemeClr>
                </a:solidFill>
                <a:latin typeface="+mj-lt"/>
                <a:ea typeface="思源黑体 CN Regular" charset="-122"/>
                <a:cs typeface="Hiragino Sans GB W3" charset="-122"/>
              </a:rPr>
              <a:t>年的机器学习与</a:t>
            </a:r>
            <a:r>
              <a:rPr lang="en-US" altLang="zh-CN" sz="2000" dirty="0">
                <a:solidFill>
                  <a:schemeClr val="tx1">
                    <a:lumMod val="50000"/>
                    <a:lumOff val="50000"/>
                  </a:schemeClr>
                </a:solidFill>
                <a:latin typeface="+mj-lt"/>
                <a:ea typeface="思源黑体 CN Regular" charset="-122"/>
                <a:cs typeface="Hiragino Sans GB W3" charset="-122"/>
              </a:rPr>
              <a:t>10</a:t>
            </a:r>
            <a:r>
              <a:rPr lang="zh-CN" altLang="en-US" sz="2000" dirty="0">
                <a:solidFill>
                  <a:schemeClr val="tx1">
                    <a:lumMod val="50000"/>
                    <a:lumOff val="50000"/>
                  </a:schemeClr>
                </a:solidFill>
                <a:latin typeface="+mj-lt"/>
                <a:ea typeface="思源黑体 CN Regular" charset="-122"/>
                <a:cs typeface="Hiragino Sans GB W3" charset="-122"/>
              </a:rPr>
              <a:t>万行以上代码编程经验</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掌握</a:t>
            </a:r>
            <a:r>
              <a:rPr lang="en-US" altLang="zh-CN" sz="2000" dirty="0">
                <a:solidFill>
                  <a:schemeClr val="tx1">
                    <a:lumMod val="50000"/>
                    <a:lumOff val="50000"/>
                  </a:schemeClr>
                </a:solidFill>
                <a:latin typeface="+mj-lt"/>
                <a:ea typeface="思源黑体 CN Regular" charset="-122"/>
                <a:cs typeface="Hiragino Sans GB W3" charset="-122"/>
              </a:rPr>
              <a:t>Python</a:t>
            </a:r>
            <a:r>
              <a:rPr lang="zh-CN" altLang="en-US" sz="2000" dirty="0">
                <a:solidFill>
                  <a:schemeClr val="tx1">
                    <a:lumMod val="50000"/>
                    <a:lumOff val="50000"/>
                  </a:schemeClr>
                </a:solidFill>
                <a:latin typeface="+mj-lt"/>
                <a:ea typeface="思源黑体 CN Regular" charset="-122"/>
                <a:cs typeface="Hiragino Sans GB W3" charset="-122"/>
              </a:rPr>
              <a:t>与</a:t>
            </a:r>
            <a:r>
              <a:rPr lang="en-US" altLang="zh-CN" sz="2000" dirty="0">
                <a:solidFill>
                  <a:schemeClr val="tx1">
                    <a:lumMod val="50000"/>
                    <a:lumOff val="50000"/>
                  </a:schemeClr>
                </a:solidFill>
                <a:latin typeface="+mj-lt"/>
                <a:ea typeface="思源黑体 CN Regular" charset="-122"/>
                <a:cs typeface="Hiragino Sans GB W3" charset="-122"/>
              </a:rPr>
              <a:t>MATLAB</a:t>
            </a:r>
            <a:r>
              <a:rPr lang="zh-CN" altLang="en-US" sz="2000" dirty="0">
                <a:solidFill>
                  <a:schemeClr val="tx1">
                    <a:lumMod val="50000"/>
                    <a:lumOff val="50000"/>
                  </a:schemeClr>
                </a:solidFill>
                <a:latin typeface="+mj-lt"/>
                <a:ea typeface="思源黑体 CN Regular" charset="-122"/>
                <a:cs typeface="Hiragino Sans GB W3" charset="-122"/>
              </a:rPr>
              <a:t>编程</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开发了机器学习的图像界面软件</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已发表多篇</a:t>
            </a:r>
            <a:r>
              <a:rPr lang="en-US" altLang="zh-CN" sz="2000" dirty="0">
                <a:solidFill>
                  <a:schemeClr val="tx1">
                    <a:lumMod val="50000"/>
                    <a:lumOff val="50000"/>
                  </a:schemeClr>
                </a:solidFill>
                <a:latin typeface="+mj-lt"/>
                <a:ea typeface="思源黑体 CN Regular" charset="-122"/>
                <a:cs typeface="Hiragino Sans GB W3" charset="-122"/>
              </a:rPr>
              <a:t>SCI</a:t>
            </a:r>
            <a:r>
              <a:rPr lang="zh-CN" altLang="en-US" sz="2000" dirty="0">
                <a:solidFill>
                  <a:schemeClr val="tx1">
                    <a:lumMod val="50000"/>
                    <a:lumOff val="50000"/>
                  </a:schemeClr>
                </a:solidFill>
                <a:latin typeface="+mj-lt"/>
                <a:ea typeface="思源黑体 CN Regular" charset="-122"/>
                <a:cs typeface="Hiragino Sans GB W3" charset="-122"/>
              </a:rPr>
              <a:t>论文</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en-US" altLang="zh-CN" sz="2000" dirty="0">
                <a:solidFill>
                  <a:schemeClr val="tx1">
                    <a:lumMod val="50000"/>
                    <a:lumOff val="50000"/>
                  </a:schemeClr>
                </a:solidFill>
                <a:latin typeface="+mj-lt"/>
                <a:ea typeface="思源黑体 CN Regular" charset="-122"/>
              </a:rPr>
              <a:t>Email:lichao19870617@163.com</a:t>
            </a:r>
          </a:p>
        </p:txBody>
      </p:sp>
    </p:spTree>
    <p:extLst>
      <p:ext uri="{BB962C8B-B14F-4D97-AF65-F5344CB8AC3E}">
        <p14:creationId xmlns:p14="http://schemas.microsoft.com/office/powerpoint/2010/main" val="38473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本课程的适宜人群？</a:t>
            </a:r>
          </a:p>
          <a:p>
            <a:endParaRPr dirty="0">
              <a:solidFill>
                <a:schemeClr val="tx1">
                  <a:lumMod val="95000"/>
                </a:schemeClr>
              </a:solidFill>
            </a:endParaRPr>
          </a:p>
        </p:txBody>
      </p:sp>
    </p:spTree>
    <p:extLst>
      <p:ext uri="{BB962C8B-B14F-4D97-AF65-F5344CB8AC3E}">
        <p14:creationId xmlns:p14="http://schemas.microsoft.com/office/powerpoint/2010/main" val="2820900681"/>
      </p:ext>
    </p:extLst>
  </p:cSld>
  <p:clrMapOvr>
    <a:masterClrMapping/>
  </p:clrMapOvr>
  <p:transition spd="slow"/>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4FF1E-5492-4E1A-BB19-5ABBB3587F29}"/>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4BC702A-CAE0-4258-9302-287A7A7BA817}"/>
              </a:ext>
            </a:extLst>
          </p:cNvPr>
          <p:cNvSpPr>
            <a:spLocks noGrp="1"/>
          </p:cNvSpPr>
          <p:nvPr>
            <p:ph idx="1"/>
          </p:nvPr>
        </p:nvSpPr>
        <p:spPr/>
        <p:txBody>
          <a:bodyPr/>
          <a:lstStyle/>
          <a:p>
            <a:r>
              <a:rPr lang="zh-CN" altLang="en-US" dirty="0"/>
              <a:t>卷积神经网络</a:t>
            </a:r>
          </a:p>
        </p:txBody>
      </p:sp>
    </p:spTree>
    <p:extLst>
      <p:ext uri="{BB962C8B-B14F-4D97-AF65-F5344CB8AC3E}">
        <p14:creationId xmlns:p14="http://schemas.microsoft.com/office/powerpoint/2010/main" val="259605792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4FF1E-5492-4E1A-BB19-5ABBB3587F29}"/>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4BC702A-CAE0-4258-9302-287A7A7BA817}"/>
              </a:ext>
            </a:extLst>
          </p:cNvPr>
          <p:cNvSpPr>
            <a:spLocks noGrp="1"/>
          </p:cNvSpPr>
          <p:nvPr>
            <p:ph idx="1"/>
          </p:nvPr>
        </p:nvSpPr>
        <p:spPr/>
        <p:txBody>
          <a:bodyPr/>
          <a:lstStyle/>
          <a:p>
            <a:r>
              <a:rPr lang="zh-CN" altLang="en-US" dirty="0"/>
              <a:t>循环神经网络</a:t>
            </a:r>
          </a:p>
        </p:txBody>
      </p:sp>
    </p:spTree>
    <p:extLst>
      <p:ext uri="{BB962C8B-B14F-4D97-AF65-F5344CB8AC3E}">
        <p14:creationId xmlns:p14="http://schemas.microsoft.com/office/powerpoint/2010/main" val="3640072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235780" y="189746"/>
            <a:ext cx="6166787" cy="7447680"/>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所有从事脑功能及影像组学研究的人员</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包括但不限于认知神经科学、心理学和神经影像学学生和科研人员</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放射科、核医学科、精神医学科、心理科、神经内科、康复医学科的医生和医学生</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患有“编程恐惧症”的且时间有限，想重点关注研究的设计和文章写作的医生和医学生</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渴望在图形界面软件上，通过“点点点”的方式就能轻松完成以往必须进行复杂的编程才能完成的机器学习的群体</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希望在“一站式”机器学习软件上轻松得到用于发表高水平</a:t>
            </a:r>
            <a:r>
              <a:rPr lang="en-US" altLang="zh-CN" sz="2000" dirty="0">
                <a:latin typeface="Source Han Sans CN Normal" charset="-122"/>
                <a:ea typeface="Source Han Sans CN Normal" charset="-122"/>
                <a:cs typeface="Source Han Sans CN Normal" charset="-122"/>
              </a:rPr>
              <a:t>SCI</a:t>
            </a:r>
            <a:r>
              <a:rPr lang="zh-CN" altLang="en-US" sz="2000" dirty="0">
                <a:latin typeface="Source Han Sans CN Normal" charset="-122"/>
                <a:ea typeface="Source Han Sans CN Normal" charset="-122"/>
                <a:cs typeface="Source Han Sans CN Normal" charset="-122"/>
              </a:rPr>
              <a:t>文章的结果报告和图片的群体</a:t>
            </a:r>
            <a:endParaRPr lang="en-US" altLang="zh-CN" sz="2000" dirty="0">
              <a:latin typeface="Source Han Sans CN Normal" charset="-122"/>
              <a:ea typeface="Source Han Sans CN Normal" charset="-122"/>
              <a:cs typeface="Source Han Sans CN Normal" charset="-122"/>
            </a:endParaRPr>
          </a:p>
          <a:p>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pic>
        <p:nvPicPr>
          <p:cNvPr id="3" name="图片 2">
            <a:extLst>
              <a:ext uri="{FF2B5EF4-FFF2-40B4-BE49-F238E27FC236}">
                <a16:creationId xmlns:a16="http://schemas.microsoft.com/office/drawing/2014/main" id="{DAD409B9-3A14-4F80-B5DA-6EEA6CC40EB4}"/>
              </a:ext>
            </a:extLst>
          </p:cNvPr>
          <p:cNvPicPr>
            <a:picLocks noChangeAspect="1"/>
          </p:cNvPicPr>
          <p:nvPr/>
        </p:nvPicPr>
        <p:blipFill>
          <a:blip r:embed="rId2"/>
          <a:stretch>
            <a:fillRect/>
          </a:stretch>
        </p:blipFill>
        <p:spPr>
          <a:xfrm>
            <a:off x="7820909" y="1015369"/>
            <a:ext cx="3632803" cy="5665118"/>
          </a:xfrm>
          <a:prstGeom prst="rect">
            <a:avLst/>
          </a:prstGeom>
        </p:spPr>
      </p:pic>
    </p:spTree>
    <p:extLst>
      <p:ext uri="{BB962C8B-B14F-4D97-AF65-F5344CB8AC3E}">
        <p14:creationId xmlns:p14="http://schemas.microsoft.com/office/powerpoint/2010/main" val="3582338329"/>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本课程的亮点？</a:t>
            </a:r>
          </a:p>
          <a:p>
            <a:endParaRPr dirty="0">
              <a:solidFill>
                <a:schemeClr val="tx1">
                  <a:lumMod val="95000"/>
                </a:schemeClr>
              </a:solidFill>
            </a:endParaRPr>
          </a:p>
        </p:txBody>
      </p:sp>
    </p:spTree>
    <p:extLst>
      <p:ext uri="{BB962C8B-B14F-4D97-AF65-F5344CB8AC3E}">
        <p14:creationId xmlns:p14="http://schemas.microsoft.com/office/powerpoint/2010/main" val="2744184017"/>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540580" y="370978"/>
            <a:ext cx="6166787" cy="5970352"/>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以浅显易懂的方式讲解机器学习的基本理论知识，照顾零基础学员</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以机器学习实际应用为核心，详细讲解每一个步骤的目的和实际操作</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讲课老师讲解自己团队开发的机器学习软件，可以优先根据学员的共性要求升级软件</a:t>
            </a:r>
            <a:endParaRPr lang="en-US" altLang="zh-CN" sz="2000" dirty="0">
              <a:latin typeface="Source Han Sans CN Normal" charset="-122"/>
              <a:ea typeface="Source Han Sans CN Normal" charset="-122"/>
              <a:cs typeface="Source Han Sans CN Normal" charset="-122"/>
            </a:endParaRPr>
          </a:p>
          <a:p>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正真“零编程”实现机器学习</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有一定基础的学员可以同时配合代码，做更加灵活的机器学习设计</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课后微信群长期支持服务</a:t>
            </a: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extLst>
      <p:ext uri="{BB962C8B-B14F-4D97-AF65-F5344CB8AC3E}">
        <p14:creationId xmlns:p14="http://schemas.microsoft.com/office/powerpoint/2010/main" val="3465395613"/>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学完课程收获</a:t>
            </a:r>
          </a:p>
          <a:p>
            <a:endParaRPr dirty="0">
              <a:solidFill>
                <a:schemeClr val="tx1">
                  <a:lumMod val="95000"/>
                </a:schemeClr>
              </a:solidFill>
            </a:endParaRPr>
          </a:p>
        </p:txBody>
      </p:sp>
    </p:spTree>
    <p:extLst>
      <p:ext uri="{BB962C8B-B14F-4D97-AF65-F5344CB8AC3E}">
        <p14:creationId xmlns:p14="http://schemas.microsoft.com/office/powerpoint/2010/main" val="2490712812"/>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573531" y="428643"/>
            <a:ext cx="6166787" cy="5601020"/>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从概念上了解机器学习</a:t>
            </a:r>
            <a:endParaRPr lang="en-US" altLang="zh-CN" sz="2000" dirty="0">
              <a:latin typeface="Source Han Sans CN Normal" charset="-122"/>
              <a:ea typeface="Source Han Sans CN Normal" charset="-122"/>
              <a:cs typeface="Source Han Sans CN Normal" charset="-122"/>
            </a:endParaRPr>
          </a:p>
          <a:p>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学会使用脑影像或其他数据对疾病进行诊断、鉴别诊断</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学会使用脑影像数据预测被试的脑龄、智力或其他连续性变量</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“零编程”基础学员通过简单的点击便可以完成复杂的机器学习任务</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有一定编程基础的学员可以灵活的实现机器学习任务</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extLst>
      <p:ext uri="{BB962C8B-B14F-4D97-AF65-F5344CB8AC3E}">
        <p14:creationId xmlns:p14="http://schemas.microsoft.com/office/powerpoint/2010/main" val="3935652577"/>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机器学习基础</a:t>
            </a:r>
          </a:p>
          <a:p>
            <a:endParaRPr dirty="0">
              <a:solidFill>
                <a:schemeClr val="tx1"/>
              </a:solidFill>
            </a:endParaRPr>
          </a:p>
        </p:txBody>
      </p:sp>
    </p:spTree>
    <p:extLst>
      <p:ext uri="{BB962C8B-B14F-4D97-AF65-F5344CB8AC3E}">
        <p14:creationId xmlns:p14="http://schemas.microsoft.com/office/powerpoint/2010/main" val="1046015594"/>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br>
              <a:rPr lang="en-US" altLang="zh-CN" dirty="0">
                <a:solidFill>
                  <a:schemeClr val="accent1">
                    <a:lumMod val="50000"/>
                  </a:schemeClr>
                </a:solidFill>
              </a:rPr>
            </a:br>
            <a:endParaRPr lang="zh-CN" altLang="en-US" dirty="0"/>
          </a:p>
        </p:txBody>
      </p:sp>
      <p:sp>
        <p:nvSpPr>
          <p:cNvPr id="3" name="内容占位符 2"/>
          <p:cNvSpPr>
            <a:spLocks noGrp="1"/>
          </p:cNvSpPr>
          <p:nvPr>
            <p:ph idx="1"/>
          </p:nvPr>
        </p:nvSpPr>
        <p:spPr>
          <a:xfrm>
            <a:off x="2309786" y="1214422"/>
            <a:ext cx="7772400" cy="4572000"/>
          </a:xfrm>
        </p:spPr>
        <p:txBody>
          <a:bodyPr>
            <a:normAutofit/>
          </a:bodyPr>
          <a:lstStyle/>
          <a:p>
            <a:pPr>
              <a:lnSpc>
                <a:spcPct val="150000"/>
              </a:lnSpc>
              <a:buNone/>
            </a:pPr>
            <a:endParaRPr lang="en-US" altLang="zh-CN" sz="2400" dirty="0"/>
          </a:p>
        </p:txBody>
      </p:sp>
      <p:graphicFrame>
        <p:nvGraphicFramePr>
          <p:cNvPr id="5" name="图示 4"/>
          <p:cNvGraphicFramePr/>
          <p:nvPr>
            <p:extLst>
              <p:ext uri="{D42A27DB-BD31-4B8C-83A1-F6EECF244321}">
                <p14:modId xmlns:p14="http://schemas.microsoft.com/office/powerpoint/2010/main" val="1810774105"/>
              </p:ext>
            </p:extLst>
          </p:nvPr>
        </p:nvGraphicFramePr>
        <p:xfrm>
          <a:off x="1728192" y="177281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0215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005B81-A9BB-4C27-A291-8C753CC5197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4A5DE76-87A2-4EE1-9DAF-93397C2CAE3B}"/>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9AF42E23-9D39-4313-8B40-4EA53D0D91FC}"/>
              </a:ext>
            </a:extLst>
          </p:cNvPr>
          <p:cNvPicPr>
            <a:picLocks noChangeAspect="1"/>
          </p:cNvPicPr>
          <p:nvPr/>
        </p:nvPicPr>
        <p:blipFill>
          <a:blip r:embed="rId2"/>
          <a:stretch>
            <a:fillRect/>
          </a:stretch>
        </p:blipFill>
        <p:spPr>
          <a:xfrm>
            <a:off x="0" y="18248"/>
            <a:ext cx="12192000" cy="6821504"/>
          </a:xfrm>
          <a:prstGeom prst="rect">
            <a:avLst/>
          </a:prstGeom>
        </p:spPr>
      </p:pic>
    </p:spTree>
    <p:extLst>
      <p:ext uri="{BB962C8B-B14F-4D97-AF65-F5344CB8AC3E}">
        <p14:creationId xmlns:p14="http://schemas.microsoft.com/office/powerpoint/2010/main" val="1511023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0086B5-1B77-4F91-A455-0AC7D008A86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86894E2-D56A-42FC-BC2B-C3D507AAF2C8}"/>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D42F0399-B9E9-4EF9-9CC4-2AF8A8132776}"/>
              </a:ext>
            </a:extLst>
          </p:cNvPr>
          <p:cNvPicPr>
            <a:picLocks noChangeAspect="1"/>
          </p:cNvPicPr>
          <p:nvPr/>
        </p:nvPicPr>
        <p:blipFill>
          <a:blip r:embed="rId2"/>
          <a:stretch>
            <a:fillRect/>
          </a:stretch>
        </p:blipFill>
        <p:spPr>
          <a:xfrm>
            <a:off x="371134" y="0"/>
            <a:ext cx="11449731" cy="6858000"/>
          </a:xfrm>
          <a:prstGeom prst="rect">
            <a:avLst/>
          </a:prstGeom>
        </p:spPr>
      </p:pic>
    </p:spTree>
    <p:extLst>
      <p:ext uri="{BB962C8B-B14F-4D97-AF65-F5344CB8AC3E}">
        <p14:creationId xmlns:p14="http://schemas.microsoft.com/office/powerpoint/2010/main" val="3335311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86">
            <a:extLst>
              <a:ext uri="{FF2B5EF4-FFF2-40B4-BE49-F238E27FC236}">
                <a16:creationId xmlns:a16="http://schemas.microsoft.com/office/drawing/2014/main" id="{838C9086-1CBC-42FD-9F67-FA807FA3F6D9}"/>
              </a:ext>
            </a:extLst>
          </p:cNvPr>
          <p:cNvSpPr/>
          <p:nvPr/>
        </p:nvSpPr>
        <p:spPr>
          <a:xfrm>
            <a:off x="951392" y="1032155"/>
            <a:ext cx="2144175" cy="707886"/>
          </a:xfrm>
          <a:prstGeom prst="rect">
            <a:avLst/>
          </a:prstGeom>
          <a:ln w="12700">
            <a:miter lim="400000"/>
          </a:ln>
        </p:spPr>
        <p:txBody>
          <a:bodyPr wrap="none" lIns="45719" rIns="45719">
            <a:spAutoFit/>
          </a:bodyPr>
          <a:lstStyle>
            <a:lvl1pPr>
              <a:defRPr sz="4000">
                <a:solidFill>
                  <a:srgbClr val="535353"/>
                </a:solidFill>
                <a:latin typeface="Source Han Sans CN Bold Bold"/>
                <a:ea typeface="Source Han Sans CN Bold Bold"/>
                <a:cs typeface="Source Han Sans CN Bold Bold"/>
                <a:sym typeface="Source Han Sans CN Bold Bold"/>
              </a:defRPr>
            </a:lvl1pPr>
          </a:lstStyle>
          <a:p>
            <a:r>
              <a:rPr dirty="0">
                <a:solidFill>
                  <a:schemeClr val="tx1"/>
                </a:solidFill>
              </a:rPr>
              <a:t>个人简介</a:t>
            </a:r>
          </a:p>
        </p:txBody>
      </p:sp>
      <p:sp>
        <p:nvSpPr>
          <p:cNvPr id="5" name="Shape 188">
            <a:extLst>
              <a:ext uri="{FF2B5EF4-FFF2-40B4-BE49-F238E27FC236}">
                <a16:creationId xmlns:a16="http://schemas.microsoft.com/office/drawing/2014/main" id="{2905F80F-F57A-47B0-AC2C-40B5E423933B}"/>
              </a:ext>
            </a:extLst>
          </p:cNvPr>
          <p:cNvSpPr/>
          <p:nvPr/>
        </p:nvSpPr>
        <p:spPr>
          <a:xfrm>
            <a:off x="986334" y="2662882"/>
            <a:ext cx="7003621" cy="1907189"/>
          </a:xfrm>
          <a:prstGeom prst="rect">
            <a:avLst/>
          </a:prstGeom>
          <a:ln w="12700">
            <a:miter lim="400000"/>
          </a:ln>
        </p:spPr>
        <p:txBody>
          <a:bodyPr lIns="45719" rIns="45719">
            <a:spAutoFit/>
          </a:bodyPr>
          <a:lstStyle/>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医学博士</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拥有</a:t>
            </a:r>
            <a:r>
              <a:rPr lang="en-US" altLang="zh-CN" sz="2000" dirty="0">
                <a:solidFill>
                  <a:schemeClr val="tx1">
                    <a:lumMod val="50000"/>
                    <a:lumOff val="50000"/>
                  </a:schemeClr>
                </a:solidFill>
                <a:latin typeface="+mj-lt"/>
                <a:ea typeface="思源黑体 CN Regular" charset="-122"/>
                <a:cs typeface="Hiragino Sans GB W3" charset="-122"/>
              </a:rPr>
              <a:t>7</a:t>
            </a:r>
            <a:r>
              <a:rPr lang="zh-CN" altLang="en-US" sz="2000" dirty="0">
                <a:solidFill>
                  <a:schemeClr val="tx1">
                    <a:lumMod val="50000"/>
                    <a:lumOff val="50000"/>
                  </a:schemeClr>
                </a:solidFill>
                <a:latin typeface="+mj-lt"/>
                <a:ea typeface="思源黑体 CN Regular" charset="-122"/>
                <a:cs typeface="Hiragino Sans GB W3" charset="-122"/>
              </a:rPr>
              <a:t>年的机器学习与</a:t>
            </a:r>
            <a:r>
              <a:rPr lang="en-US" altLang="zh-CN" sz="2000" dirty="0">
                <a:solidFill>
                  <a:schemeClr val="tx1">
                    <a:lumMod val="50000"/>
                    <a:lumOff val="50000"/>
                  </a:schemeClr>
                </a:solidFill>
                <a:latin typeface="+mj-lt"/>
                <a:ea typeface="思源黑体 CN Regular" charset="-122"/>
                <a:cs typeface="Hiragino Sans GB W3" charset="-122"/>
              </a:rPr>
              <a:t>10</a:t>
            </a:r>
            <a:r>
              <a:rPr lang="zh-CN" altLang="en-US" sz="2000" dirty="0">
                <a:solidFill>
                  <a:schemeClr val="tx1">
                    <a:lumMod val="50000"/>
                    <a:lumOff val="50000"/>
                  </a:schemeClr>
                </a:solidFill>
                <a:latin typeface="+mj-lt"/>
                <a:ea typeface="思源黑体 CN Regular" charset="-122"/>
                <a:cs typeface="Hiragino Sans GB W3" charset="-122"/>
              </a:rPr>
              <a:t>万行以上代码编程经验</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掌握</a:t>
            </a:r>
            <a:r>
              <a:rPr lang="en-US" altLang="zh-CN" sz="2000" dirty="0">
                <a:solidFill>
                  <a:schemeClr val="tx1">
                    <a:lumMod val="50000"/>
                    <a:lumOff val="50000"/>
                  </a:schemeClr>
                </a:solidFill>
                <a:latin typeface="+mj-lt"/>
                <a:ea typeface="思源黑体 CN Regular" charset="-122"/>
                <a:cs typeface="Hiragino Sans GB W3" charset="-122"/>
              </a:rPr>
              <a:t>Python</a:t>
            </a:r>
            <a:r>
              <a:rPr lang="zh-CN" altLang="en-US" sz="2000" dirty="0">
                <a:solidFill>
                  <a:schemeClr val="tx1">
                    <a:lumMod val="50000"/>
                    <a:lumOff val="50000"/>
                  </a:schemeClr>
                </a:solidFill>
                <a:latin typeface="+mj-lt"/>
                <a:ea typeface="思源黑体 CN Regular" charset="-122"/>
                <a:cs typeface="Hiragino Sans GB W3" charset="-122"/>
              </a:rPr>
              <a:t>与</a:t>
            </a:r>
            <a:r>
              <a:rPr lang="en-US" altLang="zh-CN" sz="2000" dirty="0">
                <a:solidFill>
                  <a:schemeClr val="tx1">
                    <a:lumMod val="50000"/>
                    <a:lumOff val="50000"/>
                  </a:schemeClr>
                </a:solidFill>
                <a:latin typeface="+mj-lt"/>
                <a:ea typeface="思源黑体 CN Regular" charset="-122"/>
                <a:cs typeface="Hiragino Sans GB W3" charset="-122"/>
              </a:rPr>
              <a:t>MATLAB</a:t>
            </a:r>
            <a:r>
              <a:rPr lang="zh-CN" altLang="en-US" sz="2000" dirty="0">
                <a:solidFill>
                  <a:schemeClr val="tx1">
                    <a:lumMod val="50000"/>
                    <a:lumOff val="50000"/>
                  </a:schemeClr>
                </a:solidFill>
                <a:latin typeface="+mj-lt"/>
                <a:ea typeface="思源黑体 CN Regular" charset="-122"/>
                <a:cs typeface="Hiragino Sans GB W3" charset="-122"/>
              </a:rPr>
              <a:t>编程</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开发了机器学习的图像界面软件</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已发表多篇</a:t>
            </a:r>
            <a:r>
              <a:rPr lang="en-US" altLang="zh-CN" sz="2000" dirty="0">
                <a:solidFill>
                  <a:schemeClr val="tx1">
                    <a:lumMod val="50000"/>
                    <a:lumOff val="50000"/>
                  </a:schemeClr>
                </a:solidFill>
                <a:latin typeface="+mj-lt"/>
                <a:ea typeface="思源黑体 CN Regular" charset="-122"/>
                <a:cs typeface="Hiragino Sans GB W3" charset="-122"/>
              </a:rPr>
              <a:t>SCI</a:t>
            </a:r>
            <a:r>
              <a:rPr lang="zh-CN" altLang="en-US" sz="2000" dirty="0">
                <a:solidFill>
                  <a:schemeClr val="tx1">
                    <a:lumMod val="50000"/>
                    <a:lumOff val="50000"/>
                  </a:schemeClr>
                </a:solidFill>
                <a:latin typeface="+mj-lt"/>
                <a:ea typeface="思源黑体 CN Regular" charset="-122"/>
                <a:cs typeface="Hiragino Sans GB W3" charset="-122"/>
              </a:rPr>
              <a:t>论文</a:t>
            </a:r>
            <a:endParaRPr sz="2000" dirty="0">
              <a:solidFill>
                <a:schemeClr val="tx1">
                  <a:lumMod val="50000"/>
                  <a:lumOff val="50000"/>
                </a:schemeClr>
              </a:solidFill>
              <a:latin typeface="+mj-lt"/>
              <a:ea typeface="思源黑体 CN Regular" charset="-122"/>
              <a:cs typeface="Hiragino Sans GB W3" charset="-122"/>
            </a:endParaRPr>
          </a:p>
        </p:txBody>
      </p:sp>
    </p:spTree>
    <p:extLst>
      <p:ext uri="{BB962C8B-B14F-4D97-AF65-F5344CB8AC3E}">
        <p14:creationId xmlns:p14="http://schemas.microsoft.com/office/powerpoint/2010/main" val="483540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16F844-1F2D-4C1D-85D4-FF83104B9AA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AA4591D-7330-4A6C-AA9D-652C6613D6D0}"/>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A903202B-647F-459E-8C62-3A2FA763CD5C}"/>
              </a:ext>
            </a:extLst>
          </p:cNvPr>
          <p:cNvPicPr>
            <a:picLocks noChangeAspect="1"/>
          </p:cNvPicPr>
          <p:nvPr/>
        </p:nvPicPr>
        <p:blipFill>
          <a:blip r:embed="rId2"/>
          <a:stretch>
            <a:fillRect/>
          </a:stretch>
        </p:blipFill>
        <p:spPr>
          <a:xfrm>
            <a:off x="330758" y="0"/>
            <a:ext cx="11530484" cy="6858000"/>
          </a:xfrm>
          <a:prstGeom prst="rect">
            <a:avLst/>
          </a:prstGeom>
        </p:spPr>
      </p:pic>
    </p:spTree>
    <p:extLst>
      <p:ext uri="{BB962C8B-B14F-4D97-AF65-F5344CB8AC3E}">
        <p14:creationId xmlns:p14="http://schemas.microsoft.com/office/powerpoint/2010/main" val="658721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165E-CBDF-45C1-8BF9-4A05421C96D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FE248E6-B71F-410E-A580-7CF84CED15A7}"/>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6FC54D9C-8398-4DF9-BA38-69B9E973F57E}"/>
              </a:ext>
            </a:extLst>
          </p:cNvPr>
          <p:cNvPicPr>
            <a:picLocks noChangeAspect="1"/>
          </p:cNvPicPr>
          <p:nvPr/>
        </p:nvPicPr>
        <p:blipFill>
          <a:blip r:embed="rId2"/>
          <a:stretch>
            <a:fillRect/>
          </a:stretch>
        </p:blipFill>
        <p:spPr>
          <a:xfrm>
            <a:off x="407844" y="0"/>
            <a:ext cx="11376311" cy="6858000"/>
          </a:xfrm>
          <a:prstGeom prst="rect">
            <a:avLst/>
          </a:prstGeom>
        </p:spPr>
      </p:pic>
    </p:spTree>
    <p:extLst>
      <p:ext uri="{BB962C8B-B14F-4D97-AF65-F5344CB8AC3E}">
        <p14:creationId xmlns:p14="http://schemas.microsoft.com/office/powerpoint/2010/main" val="114693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B2D076-4B59-485F-BF98-B524B6B6A9A4}"/>
              </a:ext>
            </a:extLst>
          </p:cNvPr>
          <p:cNvSpPr>
            <a:spLocks noGrp="1"/>
          </p:cNvSpPr>
          <p:nvPr>
            <p:ph type="title"/>
          </p:nvPr>
        </p:nvSpPr>
        <p:spPr/>
        <p:txBody>
          <a:bodyPr/>
          <a:lstStyle/>
          <a:p>
            <a:r>
              <a:rPr lang="zh-CN" altLang="en-US" dirty="0"/>
              <a:t>模型训练之直接优化</a:t>
            </a:r>
          </a:p>
        </p:txBody>
      </p:sp>
      <p:sp>
        <p:nvSpPr>
          <p:cNvPr id="3" name="内容占位符 2">
            <a:extLst>
              <a:ext uri="{FF2B5EF4-FFF2-40B4-BE49-F238E27FC236}">
                <a16:creationId xmlns:a16="http://schemas.microsoft.com/office/drawing/2014/main" id="{BD08AF39-1CF8-4E5F-9C7D-A89005B2BB42}"/>
              </a:ext>
            </a:extLst>
          </p:cNvPr>
          <p:cNvSpPr>
            <a:spLocks noGrp="1"/>
          </p:cNvSpPr>
          <p:nvPr>
            <p:ph idx="1"/>
          </p:nvPr>
        </p:nvSpPr>
        <p:spPr/>
        <p:txBody>
          <a:bodyPr/>
          <a:lstStyle/>
          <a:p>
            <a:endParaRPr lang="zh-CN" altLang="en-US" dirty="0"/>
          </a:p>
        </p:txBody>
      </p:sp>
      <p:sp>
        <p:nvSpPr>
          <p:cNvPr id="7" name="矩形 6">
            <a:extLst>
              <a:ext uri="{FF2B5EF4-FFF2-40B4-BE49-F238E27FC236}">
                <a16:creationId xmlns:a16="http://schemas.microsoft.com/office/drawing/2014/main" id="{11C60AE4-E801-467F-8F0E-989A2916E518}"/>
              </a:ext>
            </a:extLst>
          </p:cNvPr>
          <p:cNvSpPr/>
          <p:nvPr/>
        </p:nvSpPr>
        <p:spPr>
          <a:xfrm>
            <a:off x="961643" y="2244860"/>
            <a:ext cx="3453838" cy="2310663"/>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Y = W*X + b</a:t>
            </a:r>
          </a:p>
          <a:p>
            <a:pPr algn="ctr"/>
            <a:r>
              <a:rPr lang="en-US" altLang="zh-CN" sz="1600" dirty="0">
                <a:solidFill>
                  <a:schemeClr val="tx1"/>
                </a:solidFill>
                <a:latin typeface="Times New Roman" pitchFamily="18" charset="0"/>
                <a:cs typeface="Times New Roman" pitchFamily="18" charset="0"/>
              </a:rPr>
              <a:t>---------------</a:t>
            </a:r>
          </a:p>
          <a:p>
            <a:pPr algn="ctr"/>
            <a:r>
              <a:rPr lang="zh-CN" altLang="en-US" sz="1600" dirty="0">
                <a:solidFill>
                  <a:schemeClr val="accent2"/>
                </a:solidFill>
                <a:latin typeface="Times New Roman" pitchFamily="18" charset="0"/>
                <a:cs typeface="Times New Roman" pitchFamily="18" charset="0"/>
              </a:rPr>
              <a:t>已知</a:t>
            </a:r>
            <a:r>
              <a:rPr lang="en-US" altLang="zh-CN" sz="1600" dirty="0">
                <a:solidFill>
                  <a:schemeClr val="accent2"/>
                </a:solidFill>
                <a:latin typeface="Times New Roman" pitchFamily="18" charset="0"/>
                <a:cs typeface="Times New Roman" pitchFamily="18" charset="0"/>
              </a:rPr>
              <a:t>X</a:t>
            </a:r>
            <a:r>
              <a:rPr lang="zh-CN" altLang="en-US" sz="1600" dirty="0">
                <a:solidFill>
                  <a:schemeClr val="accent2"/>
                </a:solidFill>
                <a:latin typeface="Times New Roman" pitchFamily="18" charset="0"/>
                <a:cs typeface="Times New Roman" pitchFamily="18" charset="0"/>
              </a:rPr>
              <a:t>和</a:t>
            </a:r>
            <a:r>
              <a:rPr lang="en-US" altLang="zh-CN" sz="1600" dirty="0">
                <a:solidFill>
                  <a:schemeClr val="accent2"/>
                </a:solidFill>
                <a:latin typeface="Times New Roman" pitchFamily="18" charset="0"/>
                <a:cs typeface="Times New Roman" pitchFamily="18" charset="0"/>
              </a:rPr>
              <a:t>Y</a:t>
            </a:r>
          </a:p>
          <a:p>
            <a:pPr algn="ctr"/>
            <a:r>
              <a:rPr lang="zh-CN" altLang="en-US" sz="1600" dirty="0">
                <a:solidFill>
                  <a:schemeClr val="tx1"/>
                </a:solidFill>
                <a:latin typeface="Times New Roman" pitchFamily="18" charset="0"/>
                <a:cs typeface="Times New Roman" pitchFamily="18" charset="0"/>
              </a:rPr>
              <a:t>求权重</a:t>
            </a:r>
            <a:r>
              <a:rPr lang="en-US" altLang="zh-CN" sz="1600" dirty="0">
                <a:solidFill>
                  <a:schemeClr val="tx1"/>
                </a:solidFill>
                <a:latin typeface="Times New Roman" pitchFamily="18" charset="0"/>
                <a:cs typeface="Times New Roman" pitchFamily="18" charset="0"/>
              </a:rPr>
              <a:t>W</a:t>
            </a:r>
            <a:r>
              <a:rPr lang="zh-CN" altLang="en-US" sz="1600" dirty="0">
                <a:solidFill>
                  <a:schemeClr val="tx1"/>
                </a:solidFill>
                <a:latin typeface="Times New Roman" pitchFamily="18" charset="0"/>
                <a:cs typeface="Times New Roman" pitchFamily="18" charset="0"/>
              </a:rPr>
              <a:t>和偏置项</a:t>
            </a:r>
            <a:r>
              <a:rPr lang="en-US" altLang="zh-CN" sz="1600" dirty="0">
                <a:solidFill>
                  <a:schemeClr val="tx1"/>
                </a:solidFill>
                <a:latin typeface="Times New Roman" pitchFamily="18" charset="0"/>
                <a:cs typeface="Times New Roman" pitchFamily="18" charset="0"/>
              </a:rPr>
              <a:t>b</a:t>
            </a:r>
            <a:endParaRPr lang="zh-CN" altLang="en-US" sz="1600" dirty="0">
              <a:solidFill>
                <a:schemeClr val="tx1"/>
              </a:solidFill>
              <a:latin typeface="Times New Roman" pitchFamily="18" charset="0"/>
              <a:cs typeface="Times New Roman" pitchFamily="18" charset="0"/>
            </a:endParaRPr>
          </a:p>
        </p:txBody>
      </p:sp>
      <p:pic>
        <p:nvPicPr>
          <p:cNvPr id="4" name="图片 3">
            <a:extLst>
              <a:ext uri="{FF2B5EF4-FFF2-40B4-BE49-F238E27FC236}">
                <a16:creationId xmlns:a16="http://schemas.microsoft.com/office/drawing/2014/main" id="{E2AC17A8-6F87-46D5-8453-A867EC372392}"/>
              </a:ext>
            </a:extLst>
          </p:cNvPr>
          <p:cNvPicPr>
            <a:picLocks noChangeAspect="1"/>
          </p:cNvPicPr>
          <p:nvPr/>
        </p:nvPicPr>
        <p:blipFill>
          <a:blip r:embed="rId2"/>
          <a:stretch>
            <a:fillRect/>
          </a:stretch>
        </p:blipFill>
        <p:spPr>
          <a:xfrm>
            <a:off x="5648893" y="5228639"/>
            <a:ext cx="4112484" cy="510117"/>
          </a:xfrm>
          <a:prstGeom prst="rect">
            <a:avLst/>
          </a:prstGeom>
        </p:spPr>
      </p:pic>
      <p:pic>
        <p:nvPicPr>
          <p:cNvPr id="6" name="图片 5">
            <a:extLst>
              <a:ext uri="{FF2B5EF4-FFF2-40B4-BE49-F238E27FC236}">
                <a16:creationId xmlns:a16="http://schemas.microsoft.com/office/drawing/2014/main" id="{22E27654-183A-49A9-99E0-B5271889E904}"/>
              </a:ext>
            </a:extLst>
          </p:cNvPr>
          <p:cNvPicPr>
            <a:picLocks noChangeAspect="1"/>
          </p:cNvPicPr>
          <p:nvPr/>
        </p:nvPicPr>
        <p:blipFill>
          <a:blip r:embed="rId3"/>
          <a:stretch>
            <a:fillRect/>
          </a:stretch>
        </p:blipFill>
        <p:spPr>
          <a:xfrm>
            <a:off x="6483919" y="1848261"/>
            <a:ext cx="2572199" cy="799437"/>
          </a:xfrm>
          <a:prstGeom prst="rect">
            <a:avLst/>
          </a:prstGeom>
        </p:spPr>
      </p:pic>
      <p:sp>
        <p:nvSpPr>
          <p:cNvPr id="9" name="箭头: 下 8">
            <a:extLst>
              <a:ext uri="{FF2B5EF4-FFF2-40B4-BE49-F238E27FC236}">
                <a16:creationId xmlns:a16="http://schemas.microsoft.com/office/drawing/2014/main" id="{52AD7DC0-55F7-4C92-B12F-FFA87044A421}"/>
              </a:ext>
            </a:extLst>
          </p:cNvPr>
          <p:cNvSpPr/>
          <p:nvPr/>
        </p:nvSpPr>
        <p:spPr>
          <a:xfrm>
            <a:off x="7633751" y="2674039"/>
            <a:ext cx="142770" cy="552501"/>
          </a:xfrm>
          <a:prstGeom prst="down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63246915-6606-4F89-B5B9-074CC9880F91}"/>
              </a:ext>
            </a:extLst>
          </p:cNvPr>
          <p:cNvSpPr txBox="1"/>
          <p:nvPr/>
        </p:nvSpPr>
        <p:spPr>
          <a:xfrm>
            <a:off x="7846560" y="4828616"/>
            <a:ext cx="2419115" cy="307777"/>
          </a:xfrm>
          <a:prstGeom prst="rect">
            <a:avLst/>
          </a:prstGeom>
          <a:noFill/>
        </p:spPr>
        <p:txBody>
          <a:bodyPr wrap="square" rtlCol="0">
            <a:spAutoFit/>
          </a:bodyPr>
          <a:lstStyle/>
          <a:p>
            <a:r>
              <a:rPr lang="zh-CN" altLang="en-US" sz="1400" dirty="0">
                <a:solidFill>
                  <a:schemeClr val="accent4">
                    <a:lumMod val="60000"/>
                    <a:lumOff val="40000"/>
                  </a:schemeClr>
                </a:solidFill>
              </a:rPr>
              <a:t>求</a:t>
            </a:r>
            <a:r>
              <a:rPr lang="en-US" altLang="zh-CN" sz="1400" dirty="0">
                <a:solidFill>
                  <a:schemeClr val="accent4">
                    <a:lumMod val="60000"/>
                    <a:lumOff val="40000"/>
                  </a:schemeClr>
                </a:solidFill>
              </a:rPr>
              <a:t>J</a:t>
            </a:r>
            <a:r>
              <a:rPr lang="zh-CN" altLang="en-US" sz="1400" dirty="0">
                <a:solidFill>
                  <a:schemeClr val="accent4">
                    <a:lumMod val="60000"/>
                    <a:lumOff val="40000"/>
                  </a:schemeClr>
                </a:solidFill>
              </a:rPr>
              <a:t>在</a:t>
            </a:r>
            <a:r>
              <a:rPr lang="en-US" altLang="zh-CN" sz="1400" dirty="0">
                <a:solidFill>
                  <a:schemeClr val="accent4">
                    <a:lumMod val="60000"/>
                    <a:lumOff val="40000"/>
                  </a:schemeClr>
                </a:solidFill>
              </a:rPr>
              <a:t>w</a:t>
            </a:r>
            <a:r>
              <a:rPr lang="zh-CN" altLang="en-US" sz="1400" dirty="0">
                <a:solidFill>
                  <a:schemeClr val="accent4">
                    <a:lumMod val="60000"/>
                    <a:lumOff val="40000"/>
                  </a:schemeClr>
                </a:solidFill>
              </a:rPr>
              <a:t>上的导数</a:t>
            </a:r>
            <a:r>
              <a:rPr lang="en-US" altLang="zh-CN" sz="1400" dirty="0">
                <a:solidFill>
                  <a:schemeClr val="accent4">
                    <a:lumMod val="60000"/>
                    <a:lumOff val="40000"/>
                  </a:schemeClr>
                </a:solidFill>
              </a:rPr>
              <a:t>/</a:t>
            </a:r>
            <a:r>
              <a:rPr lang="zh-CN" altLang="en-US" sz="1400" dirty="0">
                <a:solidFill>
                  <a:schemeClr val="accent4">
                    <a:lumMod val="60000"/>
                    <a:lumOff val="40000"/>
                  </a:schemeClr>
                </a:solidFill>
              </a:rPr>
              <a:t>偏导数</a:t>
            </a:r>
          </a:p>
        </p:txBody>
      </p:sp>
      <p:sp>
        <p:nvSpPr>
          <p:cNvPr id="15" name="箭头: 下 14">
            <a:extLst>
              <a:ext uri="{FF2B5EF4-FFF2-40B4-BE49-F238E27FC236}">
                <a16:creationId xmlns:a16="http://schemas.microsoft.com/office/drawing/2014/main" id="{82ABC83A-9276-4EC8-9BF3-BDE2F77357E7}"/>
              </a:ext>
            </a:extLst>
          </p:cNvPr>
          <p:cNvSpPr/>
          <p:nvPr/>
        </p:nvSpPr>
        <p:spPr>
          <a:xfrm>
            <a:off x="7657353" y="4761815"/>
            <a:ext cx="95564" cy="450520"/>
          </a:xfrm>
          <a:prstGeom prst="down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a:extLst>
              <a:ext uri="{FF2B5EF4-FFF2-40B4-BE49-F238E27FC236}">
                <a16:creationId xmlns:a16="http://schemas.microsoft.com/office/drawing/2014/main" id="{B3AA5BC7-460D-4E55-87B9-F25C389C4414}"/>
              </a:ext>
            </a:extLst>
          </p:cNvPr>
          <p:cNvSpPr txBox="1"/>
          <p:nvPr/>
        </p:nvSpPr>
        <p:spPr>
          <a:xfrm>
            <a:off x="7846560" y="2801347"/>
            <a:ext cx="2636109" cy="307777"/>
          </a:xfrm>
          <a:prstGeom prst="rect">
            <a:avLst/>
          </a:prstGeom>
          <a:noFill/>
        </p:spPr>
        <p:txBody>
          <a:bodyPr wrap="square" rtlCol="0">
            <a:spAutoFit/>
          </a:bodyPr>
          <a:lstStyle/>
          <a:p>
            <a:r>
              <a:rPr lang="zh-CN" altLang="en-US" sz="1400" dirty="0">
                <a:solidFill>
                  <a:schemeClr val="accent4">
                    <a:lumMod val="60000"/>
                    <a:lumOff val="40000"/>
                  </a:schemeClr>
                </a:solidFill>
              </a:rPr>
              <a:t>导数</a:t>
            </a:r>
            <a:r>
              <a:rPr lang="en-US" altLang="zh-CN" sz="1400" dirty="0">
                <a:solidFill>
                  <a:schemeClr val="accent4">
                    <a:lumMod val="60000"/>
                    <a:lumOff val="40000"/>
                  </a:schemeClr>
                </a:solidFill>
              </a:rPr>
              <a:t>/</a:t>
            </a:r>
            <a:r>
              <a:rPr lang="zh-CN" altLang="en-US" sz="1400" dirty="0">
                <a:solidFill>
                  <a:schemeClr val="accent4">
                    <a:lumMod val="60000"/>
                    <a:lumOff val="40000"/>
                  </a:schemeClr>
                </a:solidFill>
              </a:rPr>
              <a:t>偏导数为</a:t>
            </a:r>
            <a:r>
              <a:rPr lang="en-US" altLang="zh-CN" sz="1400" dirty="0">
                <a:solidFill>
                  <a:schemeClr val="accent4">
                    <a:lumMod val="60000"/>
                    <a:lumOff val="40000"/>
                  </a:schemeClr>
                </a:solidFill>
              </a:rPr>
              <a:t>0</a:t>
            </a:r>
            <a:r>
              <a:rPr lang="zh-CN" altLang="en-US" sz="1400" dirty="0">
                <a:solidFill>
                  <a:schemeClr val="accent4">
                    <a:lumMod val="60000"/>
                    <a:lumOff val="40000"/>
                  </a:schemeClr>
                </a:solidFill>
              </a:rPr>
              <a:t>时求得最小值</a:t>
            </a:r>
          </a:p>
        </p:txBody>
      </p:sp>
      <p:grpSp>
        <p:nvGrpSpPr>
          <p:cNvPr id="5" name="组合 4">
            <a:extLst>
              <a:ext uri="{FF2B5EF4-FFF2-40B4-BE49-F238E27FC236}">
                <a16:creationId xmlns:a16="http://schemas.microsoft.com/office/drawing/2014/main" id="{931D78BC-9C16-4BD9-A846-C75ED7DDA6AB}"/>
              </a:ext>
            </a:extLst>
          </p:cNvPr>
          <p:cNvGrpSpPr/>
          <p:nvPr/>
        </p:nvGrpSpPr>
        <p:grpSpPr>
          <a:xfrm>
            <a:off x="7164686" y="3366297"/>
            <a:ext cx="1439908" cy="1236127"/>
            <a:chOff x="7164686" y="3366297"/>
            <a:chExt cx="1439908" cy="1236127"/>
          </a:xfrm>
        </p:grpSpPr>
        <p:grpSp>
          <p:nvGrpSpPr>
            <p:cNvPr id="24" name="组合 23">
              <a:extLst>
                <a:ext uri="{FF2B5EF4-FFF2-40B4-BE49-F238E27FC236}">
                  <a16:creationId xmlns:a16="http://schemas.microsoft.com/office/drawing/2014/main" id="{A427E362-E855-4662-AE3A-6DB6806CCC8F}"/>
                </a:ext>
              </a:extLst>
            </p:cNvPr>
            <p:cNvGrpSpPr/>
            <p:nvPr/>
          </p:nvGrpSpPr>
          <p:grpSpPr>
            <a:xfrm>
              <a:off x="7164686" y="3366297"/>
              <a:ext cx="1439908" cy="1236127"/>
              <a:chOff x="2048010" y="5136393"/>
              <a:chExt cx="1439908" cy="1236127"/>
            </a:xfrm>
          </p:grpSpPr>
          <p:cxnSp>
            <p:nvCxnSpPr>
              <p:cNvPr id="8" name="直接箭头连接符 7">
                <a:extLst>
                  <a:ext uri="{FF2B5EF4-FFF2-40B4-BE49-F238E27FC236}">
                    <a16:creationId xmlns:a16="http://schemas.microsoft.com/office/drawing/2014/main" id="{DD8F8630-6697-4A6A-8A42-8AF065FF5BA1}"/>
                  </a:ext>
                </a:extLst>
              </p:cNvPr>
              <p:cNvCxnSpPr>
                <a:cxnSpLocks/>
              </p:cNvCxnSpPr>
              <p:nvPr/>
            </p:nvCxnSpPr>
            <p:spPr>
              <a:xfrm flipV="1">
                <a:off x="2048010" y="5136393"/>
                <a:ext cx="0" cy="1236127"/>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8C392D8A-5DA0-4F53-9739-905996FCD959}"/>
                  </a:ext>
                </a:extLst>
              </p:cNvPr>
              <p:cNvCxnSpPr>
                <a:cxnSpLocks/>
              </p:cNvCxnSpPr>
              <p:nvPr/>
            </p:nvCxnSpPr>
            <p:spPr>
              <a:xfrm>
                <a:off x="2048010" y="6372520"/>
                <a:ext cx="1439908" cy="0"/>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5" name="任意多边形: 形状 24">
              <a:extLst>
                <a:ext uri="{FF2B5EF4-FFF2-40B4-BE49-F238E27FC236}">
                  <a16:creationId xmlns:a16="http://schemas.microsoft.com/office/drawing/2014/main" id="{0734E45D-BDEA-48E1-9695-332DC5A2A7BF}"/>
                </a:ext>
              </a:extLst>
            </p:cNvPr>
            <p:cNvSpPr/>
            <p:nvPr/>
          </p:nvSpPr>
          <p:spPr>
            <a:xfrm>
              <a:off x="7277493" y="3704734"/>
              <a:ext cx="1244338" cy="584462"/>
            </a:xfrm>
            <a:custGeom>
              <a:avLst/>
              <a:gdLst>
                <a:gd name="connsiteX0" fmla="*/ 0 w 1244338"/>
                <a:gd name="connsiteY0" fmla="*/ 18854 h 584462"/>
                <a:gd name="connsiteX1" fmla="*/ 18853 w 1244338"/>
                <a:gd name="connsiteY1" fmla="*/ 65988 h 584462"/>
                <a:gd name="connsiteX2" fmla="*/ 28280 w 1244338"/>
                <a:gd name="connsiteY2" fmla="*/ 103695 h 584462"/>
                <a:gd name="connsiteX3" fmla="*/ 56561 w 1244338"/>
                <a:gd name="connsiteY3" fmla="*/ 188536 h 584462"/>
                <a:gd name="connsiteX4" fmla="*/ 75414 w 1244338"/>
                <a:gd name="connsiteY4" fmla="*/ 245097 h 584462"/>
                <a:gd name="connsiteX5" fmla="*/ 94268 w 1244338"/>
                <a:gd name="connsiteY5" fmla="*/ 273377 h 584462"/>
                <a:gd name="connsiteX6" fmla="*/ 122548 w 1244338"/>
                <a:gd name="connsiteY6" fmla="*/ 329938 h 584462"/>
                <a:gd name="connsiteX7" fmla="*/ 150829 w 1244338"/>
                <a:gd name="connsiteY7" fmla="*/ 386499 h 584462"/>
                <a:gd name="connsiteX8" fmla="*/ 235670 w 1244338"/>
                <a:gd name="connsiteY8" fmla="*/ 461913 h 584462"/>
                <a:gd name="connsiteX9" fmla="*/ 292231 w 1244338"/>
                <a:gd name="connsiteY9" fmla="*/ 509047 h 584462"/>
                <a:gd name="connsiteX10" fmla="*/ 329938 w 1244338"/>
                <a:gd name="connsiteY10" fmla="*/ 518474 h 584462"/>
                <a:gd name="connsiteX11" fmla="*/ 358218 w 1244338"/>
                <a:gd name="connsiteY11" fmla="*/ 537328 h 584462"/>
                <a:gd name="connsiteX12" fmla="*/ 443060 w 1244338"/>
                <a:gd name="connsiteY12" fmla="*/ 556181 h 584462"/>
                <a:gd name="connsiteX13" fmla="*/ 499620 w 1244338"/>
                <a:gd name="connsiteY13" fmla="*/ 575035 h 584462"/>
                <a:gd name="connsiteX14" fmla="*/ 537328 w 1244338"/>
                <a:gd name="connsiteY14" fmla="*/ 584462 h 584462"/>
                <a:gd name="connsiteX15" fmla="*/ 838985 w 1244338"/>
                <a:gd name="connsiteY15" fmla="*/ 575035 h 584462"/>
                <a:gd name="connsiteX16" fmla="*/ 886119 w 1244338"/>
                <a:gd name="connsiteY16" fmla="*/ 527901 h 584462"/>
                <a:gd name="connsiteX17" fmla="*/ 914400 w 1244338"/>
                <a:gd name="connsiteY17" fmla="*/ 518474 h 584462"/>
                <a:gd name="connsiteX18" fmla="*/ 933253 w 1244338"/>
                <a:gd name="connsiteY18" fmla="*/ 490194 h 584462"/>
                <a:gd name="connsiteX19" fmla="*/ 961534 w 1244338"/>
                <a:gd name="connsiteY19" fmla="*/ 471340 h 584462"/>
                <a:gd name="connsiteX20" fmla="*/ 1027521 w 1244338"/>
                <a:gd name="connsiteY20" fmla="*/ 395926 h 584462"/>
                <a:gd name="connsiteX21" fmla="*/ 1036948 w 1244338"/>
                <a:gd name="connsiteY21" fmla="*/ 367645 h 584462"/>
                <a:gd name="connsiteX22" fmla="*/ 1084082 w 1244338"/>
                <a:gd name="connsiteY22" fmla="*/ 311085 h 584462"/>
                <a:gd name="connsiteX23" fmla="*/ 1121789 w 1244338"/>
                <a:gd name="connsiteY23" fmla="*/ 254524 h 584462"/>
                <a:gd name="connsiteX24" fmla="*/ 1131216 w 1244338"/>
                <a:gd name="connsiteY24" fmla="*/ 226243 h 584462"/>
                <a:gd name="connsiteX25" fmla="*/ 1150070 w 1244338"/>
                <a:gd name="connsiteY25" fmla="*/ 197963 h 584462"/>
                <a:gd name="connsiteX26" fmla="*/ 1178350 w 1244338"/>
                <a:gd name="connsiteY26" fmla="*/ 141402 h 584462"/>
                <a:gd name="connsiteX27" fmla="*/ 1187777 w 1244338"/>
                <a:gd name="connsiteY27" fmla="*/ 113122 h 584462"/>
                <a:gd name="connsiteX28" fmla="*/ 1206631 w 1244338"/>
                <a:gd name="connsiteY28" fmla="*/ 84841 h 584462"/>
                <a:gd name="connsiteX29" fmla="*/ 1225484 w 1244338"/>
                <a:gd name="connsiteY29" fmla="*/ 28280 h 584462"/>
                <a:gd name="connsiteX30" fmla="*/ 1244338 w 1244338"/>
                <a:gd name="connsiteY30" fmla="*/ 0 h 58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44338" h="584462">
                  <a:moveTo>
                    <a:pt x="0" y="18854"/>
                  </a:moveTo>
                  <a:cubicBezTo>
                    <a:pt x="6284" y="34565"/>
                    <a:pt x="13502" y="49935"/>
                    <a:pt x="18853" y="65988"/>
                  </a:cubicBezTo>
                  <a:cubicBezTo>
                    <a:pt x="22950" y="78279"/>
                    <a:pt x="24557" y="91286"/>
                    <a:pt x="28280" y="103695"/>
                  </a:cubicBezTo>
                  <a:cubicBezTo>
                    <a:pt x="28290" y="103727"/>
                    <a:pt x="51842" y="174380"/>
                    <a:pt x="56561" y="188536"/>
                  </a:cubicBezTo>
                  <a:cubicBezTo>
                    <a:pt x="56563" y="188541"/>
                    <a:pt x="75410" y="245092"/>
                    <a:pt x="75414" y="245097"/>
                  </a:cubicBezTo>
                  <a:lnTo>
                    <a:pt x="94268" y="273377"/>
                  </a:lnTo>
                  <a:cubicBezTo>
                    <a:pt x="117963" y="344463"/>
                    <a:pt x="86000" y="256841"/>
                    <a:pt x="122548" y="329938"/>
                  </a:cubicBezTo>
                  <a:cubicBezTo>
                    <a:pt x="141268" y="367378"/>
                    <a:pt x="119953" y="351763"/>
                    <a:pt x="150829" y="386499"/>
                  </a:cubicBezTo>
                  <a:cubicBezTo>
                    <a:pt x="255608" y="504376"/>
                    <a:pt x="168118" y="405620"/>
                    <a:pt x="235670" y="461913"/>
                  </a:cubicBezTo>
                  <a:cubicBezTo>
                    <a:pt x="259658" y="481903"/>
                    <a:pt x="263313" y="496654"/>
                    <a:pt x="292231" y="509047"/>
                  </a:cubicBezTo>
                  <a:cubicBezTo>
                    <a:pt x="304139" y="514150"/>
                    <a:pt x="317369" y="515332"/>
                    <a:pt x="329938" y="518474"/>
                  </a:cubicBezTo>
                  <a:cubicBezTo>
                    <a:pt x="339365" y="524759"/>
                    <a:pt x="347805" y="532865"/>
                    <a:pt x="358218" y="537328"/>
                  </a:cubicBezTo>
                  <a:cubicBezTo>
                    <a:pt x="373037" y="543679"/>
                    <a:pt x="430750" y="552824"/>
                    <a:pt x="443060" y="556181"/>
                  </a:cubicBezTo>
                  <a:cubicBezTo>
                    <a:pt x="462233" y="561410"/>
                    <a:pt x="480340" y="570215"/>
                    <a:pt x="499620" y="575035"/>
                  </a:cubicBezTo>
                  <a:lnTo>
                    <a:pt x="537328" y="584462"/>
                  </a:lnTo>
                  <a:cubicBezTo>
                    <a:pt x="637880" y="581320"/>
                    <a:pt x="738751" y="583627"/>
                    <a:pt x="838985" y="575035"/>
                  </a:cubicBezTo>
                  <a:cubicBezTo>
                    <a:pt x="870661" y="572320"/>
                    <a:pt x="867013" y="543186"/>
                    <a:pt x="886119" y="527901"/>
                  </a:cubicBezTo>
                  <a:cubicBezTo>
                    <a:pt x="893878" y="521693"/>
                    <a:pt x="904973" y="521616"/>
                    <a:pt x="914400" y="518474"/>
                  </a:cubicBezTo>
                  <a:cubicBezTo>
                    <a:pt x="920684" y="509047"/>
                    <a:pt x="925242" y="498205"/>
                    <a:pt x="933253" y="490194"/>
                  </a:cubicBezTo>
                  <a:cubicBezTo>
                    <a:pt x="941264" y="482183"/>
                    <a:pt x="954073" y="479867"/>
                    <a:pt x="961534" y="471340"/>
                  </a:cubicBezTo>
                  <a:cubicBezTo>
                    <a:pt x="1038519" y="383357"/>
                    <a:pt x="963891" y="438345"/>
                    <a:pt x="1027521" y="395926"/>
                  </a:cubicBezTo>
                  <a:cubicBezTo>
                    <a:pt x="1030663" y="386499"/>
                    <a:pt x="1032504" y="376533"/>
                    <a:pt x="1036948" y="367645"/>
                  </a:cubicBezTo>
                  <a:cubicBezTo>
                    <a:pt x="1050072" y="341398"/>
                    <a:pt x="1063235" y="331932"/>
                    <a:pt x="1084082" y="311085"/>
                  </a:cubicBezTo>
                  <a:cubicBezTo>
                    <a:pt x="1106497" y="243839"/>
                    <a:pt x="1074713" y="325138"/>
                    <a:pt x="1121789" y="254524"/>
                  </a:cubicBezTo>
                  <a:cubicBezTo>
                    <a:pt x="1127301" y="246256"/>
                    <a:pt x="1126772" y="235131"/>
                    <a:pt x="1131216" y="226243"/>
                  </a:cubicBezTo>
                  <a:cubicBezTo>
                    <a:pt x="1136283" y="216110"/>
                    <a:pt x="1143785" y="207390"/>
                    <a:pt x="1150070" y="197963"/>
                  </a:cubicBezTo>
                  <a:cubicBezTo>
                    <a:pt x="1173764" y="126880"/>
                    <a:pt x="1141803" y="214496"/>
                    <a:pt x="1178350" y="141402"/>
                  </a:cubicBezTo>
                  <a:cubicBezTo>
                    <a:pt x="1182794" y="132514"/>
                    <a:pt x="1183333" y="122010"/>
                    <a:pt x="1187777" y="113122"/>
                  </a:cubicBezTo>
                  <a:cubicBezTo>
                    <a:pt x="1192844" y="102988"/>
                    <a:pt x="1202030" y="95194"/>
                    <a:pt x="1206631" y="84841"/>
                  </a:cubicBezTo>
                  <a:cubicBezTo>
                    <a:pt x="1214702" y="66680"/>
                    <a:pt x="1214460" y="44816"/>
                    <a:pt x="1225484" y="28280"/>
                  </a:cubicBezTo>
                  <a:lnTo>
                    <a:pt x="1244338" y="0"/>
                  </a:lnTo>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a:extLst>
                <a:ext uri="{FF2B5EF4-FFF2-40B4-BE49-F238E27FC236}">
                  <a16:creationId xmlns:a16="http://schemas.microsoft.com/office/drawing/2014/main" id="{FD263C37-33D4-4D82-8CB6-E49DA752560E}"/>
                </a:ext>
              </a:extLst>
            </p:cNvPr>
            <p:cNvCxnSpPr/>
            <p:nvPr/>
          </p:nvCxnSpPr>
          <p:spPr>
            <a:xfrm>
              <a:off x="7277493" y="4298623"/>
              <a:ext cx="1327101" cy="0"/>
            </a:xfrm>
            <a:prstGeom prst="line">
              <a:avLst/>
            </a:prstGeom>
            <a:ln w="190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AAFBB74-885E-4A7B-A537-2B2FE4C8C93B}"/>
                </a:ext>
              </a:extLst>
            </p:cNvPr>
            <p:cNvCxnSpPr>
              <a:cxnSpLocks/>
            </p:cNvCxnSpPr>
            <p:nvPr/>
          </p:nvCxnSpPr>
          <p:spPr>
            <a:xfrm flipH="1">
              <a:off x="7941043" y="3836709"/>
              <a:ext cx="100022" cy="434920"/>
            </a:xfrm>
            <a:prstGeom prst="straightConnector1">
              <a:avLst/>
            </a:prstGeom>
            <a:ln w="127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p14="http://schemas.microsoft.com/office/powerpoint/2010/main">
        <mc:Choice Requires="p14">
          <p:contentPart p14:bwMode="auto" r:id="rId4">
            <p14:nvContentPartPr>
              <p14:cNvPr id="10" name="墨迹 9">
                <a:extLst>
                  <a:ext uri="{FF2B5EF4-FFF2-40B4-BE49-F238E27FC236}">
                    <a16:creationId xmlns:a16="http://schemas.microsoft.com/office/drawing/2014/main" id="{F5C7492A-0F5C-45A2-92D3-6FCC7FDED07E}"/>
                  </a:ext>
                </a:extLst>
              </p14:cNvPr>
              <p14:cNvContentPartPr/>
              <p14:nvPr/>
            </p14:nvContentPartPr>
            <p14:xfrm>
              <a:off x="6330240" y="478080"/>
              <a:ext cx="3775680" cy="1374120"/>
            </p14:xfrm>
          </p:contentPart>
        </mc:Choice>
        <mc:Fallback xmlns="">
          <p:pic>
            <p:nvPicPr>
              <p:cNvPr id="10" name="墨迹 9">
                <a:extLst>
                  <a:ext uri="{FF2B5EF4-FFF2-40B4-BE49-F238E27FC236}">
                    <a16:creationId xmlns:a16="http://schemas.microsoft.com/office/drawing/2014/main" id="{F5C7492A-0F5C-45A2-92D3-6FCC7FDED07E}"/>
                  </a:ext>
                </a:extLst>
              </p:cNvPr>
              <p:cNvPicPr/>
              <p:nvPr/>
            </p:nvPicPr>
            <p:blipFill>
              <a:blip r:embed="rId5"/>
              <a:stretch>
                <a:fillRect/>
              </a:stretch>
            </p:blipFill>
            <p:spPr>
              <a:xfrm>
                <a:off x="6320880" y="468720"/>
                <a:ext cx="3794400" cy="1392840"/>
              </a:xfrm>
              <a:prstGeom prst="rect">
                <a:avLst/>
              </a:prstGeom>
            </p:spPr>
          </p:pic>
        </mc:Fallback>
      </mc:AlternateContent>
    </p:spTree>
    <p:extLst>
      <p:ext uri="{BB962C8B-B14F-4D97-AF65-F5344CB8AC3E}">
        <p14:creationId xmlns:p14="http://schemas.microsoft.com/office/powerpoint/2010/main" val="97285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DAACB0-AD24-46DF-9E4D-7BA1F5CCBC9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9A81260-FFB4-412C-8B5B-D9141CEF77AD}"/>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855175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模型训练梯度下降</a:t>
            </a:r>
          </a:p>
        </p:txBody>
      </p:sp>
      <p:sp>
        <p:nvSpPr>
          <p:cNvPr id="4" name="矩形 3"/>
          <p:cNvSpPr/>
          <p:nvPr/>
        </p:nvSpPr>
        <p:spPr>
          <a:xfrm>
            <a:off x="7166637" y="1448780"/>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input=X AND β</a:t>
            </a:r>
            <a:endParaRPr lang="zh-CN" altLang="en-US" sz="1600" dirty="0">
              <a:solidFill>
                <a:schemeClr val="tx1"/>
              </a:solidFill>
              <a:latin typeface="Times New Roman" pitchFamily="18" charset="0"/>
              <a:cs typeface="Times New Roman" pitchFamily="18" charset="0"/>
            </a:endParaRPr>
          </a:p>
        </p:txBody>
      </p:sp>
      <p:sp>
        <p:nvSpPr>
          <p:cNvPr id="5" name="矩形 4"/>
          <p:cNvSpPr/>
          <p:nvPr/>
        </p:nvSpPr>
        <p:spPr>
          <a:xfrm>
            <a:off x="7166637" y="2240868"/>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ML box</a:t>
            </a:r>
            <a:endParaRPr lang="zh-CN" altLang="en-US" dirty="0">
              <a:solidFill>
                <a:schemeClr val="tx1"/>
              </a:solidFill>
              <a:latin typeface="Times New Roman" pitchFamily="18" charset="0"/>
              <a:cs typeface="Times New Roman" pitchFamily="18" charset="0"/>
            </a:endParaRPr>
          </a:p>
        </p:txBody>
      </p:sp>
      <p:sp>
        <p:nvSpPr>
          <p:cNvPr id="6" name="矩形 5"/>
          <p:cNvSpPr/>
          <p:nvPr/>
        </p:nvSpPr>
        <p:spPr>
          <a:xfrm>
            <a:off x="7166637" y="3032956"/>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output</a:t>
            </a:r>
            <a:endParaRPr lang="zh-CN" altLang="en-US" dirty="0">
              <a:solidFill>
                <a:schemeClr val="tx1"/>
              </a:solidFill>
              <a:latin typeface="Times New Roman" pitchFamily="18" charset="0"/>
              <a:cs typeface="Times New Roman" pitchFamily="18" charset="0"/>
            </a:endParaRPr>
          </a:p>
        </p:txBody>
      </p:sp>
      <p:sp>
        <p:nvSpPr>
          <p:cNvPr id="7" name="矩形 6"/>
          <p:cNvSpPr/>
          <p:nvPr/>
        </p:nvSpPr>
        <p:spPr>
          <a:xfrm>
            <a:off x="7166637" y="3825044"/>
            <a:ext cx="1656184" cy="504056"/>
          </a:xfrm>
          <a:prstGeom prst="rect">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solidFill>
                  <a:schemeClr val="tx1"/>
                </a:solidFill>
                <a:latin typeface="Times New Roman" pitchFamily="18" charset="0"/>
                <a:cs typeface="Times New Roman" pitchFamily="18" charset="0"/>
              </a:rPr>
              <a:t>error/loss</a:t>
            </a:r>
            <a:endParaRPr lang="zh-CN" altLang="en-US" dirty="0">
              <a:solidFill>
                <a:schemeClr val="tx1"/>
              </a:solidFill>
              <a:latin typeface="Times New Roman" pitchFamily="18" charset="0"/>
              <a:cs typeface="Times New Roman" pitchFamily="18" charset="0"/>
            </a:endParaRPr>
          </a:p>
        </p:txBody>
      </p:sp>
      <p:sp>
        <p:nvSpPr>
          <p:cNvPr id="8" name="菱形 7"/>
          <p:cNvSpPr/>
          <p:nvPr/>
        </p:nvSpPr>
        <p:spPr>
          <a:xfrm>
            <a:off x="6086517" y="4617132"/>
            <a:ext cx="3816424" cy="864096"/>
          </a:xfrm>
          <a:prstGeom prst="diamond">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是否达到设定要求</a:t>
            </a:r>
          </a:p>
        </p:txBody>
      </p:sp>
      <p:sp>
        <p:nvSpPr>
          <p:cNvPr id="10" name="矩形 9"/>
          <p:cNvSpPr/>
          <p:nvPr/>
        </p:nvSpPr>
        <p:spPr>
          <a:xfrm>
            <a:off x="5006397" y="1448780"/>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label=Y</a:t>
            </a:r>
            <a:endParaRPr lang="zh-CN" altLang="en-US" sz="1600" dirty="0">
              <a:solidFill>
                <a:schemeClr val="tx1"/>
              </a:solidFill>
              <a:latin typeface="Times New Roman" pitchFamily="18" charset="0"/>
              <a:cs typeface="Times New Roman" pitchFamily="18" charset="0"/>
            </a:endParaRPr>
          </a:p>
        </p:txBody>
      </p:sp>
      <p:cxnSp>
        <p:nvCxnSpPr>
          <p:cNvPr id="12" name="形状 11"/>
          <p:cNvCxnSpPr>
            <a:stCxn id="10" idx="2"/>
            <a:endCxn id="6" idx="1"/>
          </p:cNvCxnSpPr>
          <p:nvPr/>
        </p:nvCxnSpPr>
        <p:spPr>
          <a:xfrm rot="16200000" flipH="1">
            <a:off x="5834489" y="1952836"/>
            <a:ext cx="1332148" cy="1332148"/>
          </a:xfrm>
          <a:prstGeom prst="bentConnector2">
            <a:avLst/>
          </a:prstGeom>
          <a:ln w="28575">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4" idx="2"/>
            <a:endCxn id="5" idx="0"/>
          </p:cNvCxnSpPr>
          <p:nvPr/>
        </p:nvCxnSpPr>
        <p:spPr>
          <a:xfrm>
            <a:off x="7994729" y="1952836"/>
            <a:ext cx="0" cy="288032"/>
          </a:xfrm>
          <a:prstGeom prst="straightConnector1">
            <a:avLst/>
          </a:prstGeom>
          <a:ln w="190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7994729" y="3537012"/>
            <a:ext cx="0" cy="288032"/>
          </a:xfrm>
          <a:prstGeom prst="straightConnector1">
            <a:avLst/>
          </a:prstGeom>
          <a:ln w="1905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7994729" y="2744924"/>
            <a:ext cx="0" cy="288032"/>
          </a:xfrm>
          <a:prstGeom prst="straightConnector1">
            <a:avLst/>
          </a:prstGeom>
          <a:ln w="190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7994729" y="4329100"/>
            <a:ext cx="0" cy="288032"/>
          </a:xfrm>
          <a:prstGeom prst="straightConnector1">
            <a:avLst/>
          </a:prstGeom>
          <a:ln w="1905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166637" y="5769260"/>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end</a:t>
            </a:r>
            <a:endParaRPr lang="zh-CN" altLang="en-US" dirty="0">
              <a:solidFill>
                <a:schemeClr val="tx1"/>
              </a:solidFill>
              <a:latin typeface="Times New Roman" pitchFamily="18" charset="0"/>
              <a:cs typeface="Times New Roman" pitchFamily="18" charset="0"/>
            </a:endParaRPr>
          </a:p>
        </p:txBody>
      </p:sp>
      <p:cxnSp>
        <p:nvCxnSpPr>
          <p:cNvPr id="20" name="直接箭头连接符 19"/>
          <p:cNvCxnSpPr/>
          <p:nvPr/>
        </p:nvCxnSpPr>
        <p:spPr>
          <a:xfrm>
            <a:off x="7994729" y="5481228"/>
            <a:ext cx="0" cy="288032"/>
          </a:xfrm>
          <a:prstGeom prst="straightConnector1">
            <a:avLst/>
          </a:prstGeom>
          <a:ln w="1905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形状 20"/>
          <p:cNvCxnSpPr>
            <a:stCxn id="8" idx="3"/>
            <a:endCxn id="4" idx="3"/>
          </p:cNvCxnSpPr>
          <p:nvPr/>
        </p:nvCxnSpPr>
        <p:spPr>
          <a:xfrm flipH="1" flipV="1">
            <a:off x="8822821" y="1700808"/>
            <a:ext cx="1080120" cy="3348372"/>
          </a:xfrm>
          <a:prstGeom prst="bentConnector3">
            <a:avLst>
              <a:gd name="adj1" fmla="val -21164"/>
            </a:avLst>
          </a:prstGeom>
          <a:ln w="28575">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210753" y="5409220"/>
            <a:ext cx="612068" cy="369332"/>
          </a:xfrm>
          <a:prstGeom prst="rect">
            <a:avLst/>
          </a:prstGeom>
          <a:noFill/>
          <a:ln>
            <a:noFill/>
          </a:ln>
        </p:spPr>
        <p:txBody>
          <a:bodyPr wrap="square" rtlCol="0">
            <a:spAutoFit/>
          </a:bodyPr>
          <a:lstStyle/>
          <a:p>
            <a:r>
              <a:rPr lang="zh-CN" altLang="en-US" dirty="0"/>
              <a:t>是</a:t>
            </a:r>
          </a:p>
        </p:txBody>
      </p:sp>
      <p:sp>
        <p:nvSpPr>
          <p:cNvPr id="26" name="TextBox 25"/>
          <p:cNvSpPr txBox="1"/>
          <p:nvPr/>
        </p:nvSpPr>
        <p:spPr>
          <a:xfrm>
            <a:off x="9596907" y="4617132"/>
            <a:ext cx="612068" cy="369332"/>
          </a:xfrm>
          <a:prstGeom prst="rect">
            <a:avLst/>
          </a:prstGeom>
          <a:noFill/>
        </p:spPr>
        <p:txBody>
          <a:bodyPr wrap="square" rtlCol="0">
            <a:spAutoFit/>
          </a:bodyPr>
          <a:lstStyle/>
          <a:p>
            <a:r>
              <a:rPr lang="zh-CN" altLang="en-US" dirty="0"/>
              <a:t>否</a:t>
            </a:r>
          </a:p>
        </p:txBody>
      </p:sp>
      <p:sp>
        <p:nvSpPr>
          <p:cNvPr id="27" name="TextBox 26"/>
          <p:cNvSpPr txBox="1"/>
          <p:nvPr/>
        </p:nvSpPr>
        <p:spPr>
          <a:xfrm>
            <a:off x="6086517" y="2915652"/>
            <a:ext cx="792088" cy="369332"/>
          </a:xfrm>
          <a:prstGeom prst="rect">
            <a:avLst/>
          </a:prstGeom>
          <a:noFill/>
        </p:spPr>
        <p:txBody>
          <a:bodyPr wrap="square" rtlCol="0">
            <a:spAutoFit/>
          </a:bodyPr>
          <a:lstStyle/>
          <a:p>
            <a:r>
              <a:rPr lang="zh-CN" altLang="en-US" dirty="0"/>
              <a:t>对比</a:t>
            </a:r>
          </a:p>
        </p:txBody>
      </p:sp>
      <p:sp>
        <p:nvSpPr>
          <p:cNvPr id="28" name="TextBox 27"/>
          <p:cNvSpPr txBox="1"/>
          <p:nvPr/>
        </p:nvSpPr>
        <p:spPr>
          <a:xfrm>
            <a:off x="9110853" y="1304764"/>
            <a:ext cx="2570401" cy="369332"/>
          </a:xfrm>
          <a:prstGeom prst="rect">
            <a:avLst/>
          </a:prstGeom>
          <a:noFill/>
        </p:spPr>
        <p:txBody>
          <a:bodyPr wrap="square" rtlCol="0">
            <a:spAutoFit/>
          </a:bodyPr>
          <a:lstStyle/>
          <a:p>
            <a:r>
              <a:rPr lang="zh-CN" altLang="en-US" dirty="0"/>
              <a:t>更新</a:t>
            </a:r>
            <a:r>
              <a:rPr lang="en-US" altLang="zh-CN" dirty="0"/>
              <a:t>β</a:t>
            </a:r>
            <a:r>
              <a:rPr lang="zh-CN" altLang="en-US" dirty="0"/>
              <a:t>，并换一批</a:t>
            </a:r>
            <a:r>
              <a:rPr lang="en-US" altLang="zh-CN" dirty="0"/>
              <a:t>X</a:t>
            </a:r>
            <a:r>
              <a:rPr lang="zh-CN" altLang="en-US" dirty="0"/>
              <a:t>和</a:t>
            </a:r>
            <a:r>
              <a:rPr lang="en-US" altLang="zh-CN" dirty="0"/>
              <a:t>Y</a:t>
            </a:r>
            <a:endParaRPr lang="zh-CN" altLang="en-US" dirty="0"/>
          </a:p>
        </p:txBody>
      </p:sp>
      <p:sp>
        <p:nvSpPr>
          <p:cNvPr id="29" name="TextBox 28"/>
          <p:cNvSpPr txBox="1"/>
          <p:nvPr/>
        </p:nvSpPr>
        <p:spPr>
          <a:xfrm>
            <a:off x="309993" y="6021288"/>
            <a:ext cx="5524496" cy="523220"/>
          </a:xfrm>
          <a:prstGeom prst="rect">
            <a:avLst/>
          </a:prstGeom>
          <a:noFill/>
        </p:spPr>
        <p:txBody>
          <a:bodyPr wrap="square" rtlCol="0">
            <a:spAutoFit/>
          </a:bodyPr>
          <a:lstStyle/>
          <a:p>
            <a:r>
              <a:rPr lang="zh-CN" altLang="en-US" sz="1400" dirty="0"/>
              <a:t>注意：此模型训练只限制在训练数据集。</a:t>
            </a:r>
            <a:endParaRPr lang="en-US" altLang="zh-CN" sz="1400" dirty="0"/>
          </a:p>
          <a:p>
            <a:r>
              <a:rPr lang="zh-CN" altLang="en-US" sz="1400" dirty="0"/>
              <a:t>否则会造成训练数据与测试数据的信息交互，造成过度拟合。</a:t>
            </a:r>
          </a:p>
        </p:txBody>
      </p:sp>
      <p:sp>
        <p:nvSpPr>
          <p:cNvPr id="24" name="矩形 23">
            <a:extLst>
              <a:ext uri="{FF2B5EF4-FFF2-40B4-BE49-F238E27FC236}">
                <a16:creationId xmlns:a16="http://schemas.microsoft.com/office/drawing/2014/main" id="{1C9B65CB-8AA5-4D22-83BC-7D1E63F3C0D1}"/>
              </a:ext>
            </a:extLst>
          </p:cNvPr>
          <p:cNvSpPr/>
          <p:nvPr/>
        </p:nvSpPr>
        <p:spPr>
          <a:xfrm>
            <a:off x="333508" y="1845056"/>
            <a:ext cx="2839229" cy="154770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Y = βX + b</a:t>
            </a:r>
          </a:p>
          <a:p>
            <a:pPr algn="ctr"/>
            <a:r>
              <a:rPr lang="zh-CN" altLang="en-US" sz="1600" dirty="0">
                <a:solidFill>
                  <a:schemeClr val="tx1"/>
                </a:solidFill>
                <a:latin typeface="Times New Roman" pitchFamily="18" charset="0"/>
                <a:cs typeface="Times New Roman" pitchFamily="18" charset="0"/>
              </a:rPr>
              <a:t>已知</a:t>
            </a:r>
            <a:r>
              <a:rPr lang="en-US" altLang="zh-CN" sz="1600" dirty="0">
                <a:solidFill>
                  <a:schemeClr val="tx1"/>
                </a:solidFill>
                <a:latin typeface="Times New Roman" pitchFamily="18" charset="0"/>
                <a:cs typeface="Times New Roman" pitchFamily="18" charset="0"/>
              </a:rPr>
              <a:t>X</a:t>
            </a:r>
            <a:r>
              <a:rPr lang="zh-CN" altLang="en-US" sz="1600" dirty="0">
                <a:solidFill>
                  <a:schemeClr val="tx1"/>
                </a:solidFill>
                <a:latin typeface="Times New Roman" pitchFamily="18" charset="0"/>
                <a:cs typeface="Times New Roman" pitchFamily="18" charset="0"/>
              </a:rPr>
              <a:t>和</a:t>
            </a:r>
            <a:r>
              <a:rPr lang="en-US" altLang="zh-CN" sz="1600" dirty="0">
                <a:solidFill>
                  <a:schemeClr val="tx1"/>
                </a:solidFill>
                <a:latin typeface="Times New Roman" pitchFamily="18" charset="0"/>
                <a:cs typeface="Times New Roman" pitchFamily="18" charset="0"/>
              </a:rPr>
              <a:t>Y</a:t>
            </a:r>
          </a:p>
          <a:p>
            <a:pPr algn="ctr"/>
            <a:r>
              <a:rPr lang="zh-CN" altLang="en-US" sz="1600" dirty="0">
                <a:solidFill>
                  <a:schemeClr val="tx1"/>
                </a:solidFill>
                <a:latin typeface="Times New Roman" pitchFamily="18" charset="0"/>
                <a:cs typeface="Times New Roman" pitchFamily="18" charset="0"/>
              </a:rPr>
              <a:t>求权重</a:t>
            </a:r>
            <a:r>
              <a:rPr lang="en-US" altLang="zh-CN" sz="1600" dirty="0">
                <a:solidFill>
                  <a:schemeClr val="tx1"/>
                </a:solidFill>
                <a:latin typeface="Times New Roman" pitchFamily="18" charset="0"/>
                <a:cs typeface="Times New Roman" pitchFamily="18" charset="0"/>
              </a:rPr>
              <a:t>β</a:t>
            </a:r>
            <a:r>
              <a:rPr lang="zh-CN" altLang="en-US" sz="1600" dirty="0">
                <a:solidFill>
                  <a:schemeClr val="tx1"/>
                </a:solidFill>
                <a:latin typeface="Times New Roman" pitchFamily="18" charset="0"/>
                <a:cs typeface="Times New Roman" pitchFamily="18" charset="0"/>
              </a:rPr>
              <a:t>和偏置项</a:t>
            </a:r>
            <a:r>
              <a:rPr lang="en-US" altLang="zh-CN" sz="1600" dirty="0">
                <a:solidFill>
                  <a:schemeClr val="tx1"/>
                </a:solidFill>
                <a:latin typeface="Times New Roman" pitchFamily="18" charset="0"/>
                <a:cs typeface="Times New Roman" pitchFamily="18" charset="0"/>
              </a:rPr>
              <a:t>b</a:t>
            </a:r>
            <a:endParaRPr lang="zh-CN" altLang="en-US" sz="1600" dirty="0">
              <a:solidFill>
                <a:schemeClr val="tx1"/>
              </a:solidFill>
              <a:latin typeface="Times New Roman" pitchFamily="18" charset="0"/>
              <a:cs typeface="Times New Roman" pitchFamily="18" charset="0"/>
            </a:endParaRPr>
          </a:p>
        </p:txBody>
      </p:sp>
      <p:sp>
        <p:nvSpPr>
          <p:cNvPr id="9" name="箭头: 右 8">
            <a:extLst>
              <a:ext uri="{FF2B5EF4-FFF2-40B4-BE49-F238E27FC236}">
                <a16:creationId xmlns:a16="http://schemas.microsoft.com/office/drawing/2014/main" id="{C35F6CBF-30C9-4D64-A4C8-DF14DA5D8D25}"/>
              </a:ext>
            </a:extLst>
          </p:cNvPr>
          <p:cNvSpPr/>
          <p:nvPr/>
        </p:nvSpPr>
        <p:spPr>
          <a:xfrm>
            <a:off x="3172737" y="2618909"/>
            <a:ext cx="770741" cy="126015"/>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连接符: 肘形 12">
            <a:extLst>
              <a:ext uri="{FF2B5EF4-FFF2-40B4-BE49-F238E27FC236}">
                <a16:creationId xmlns:a16="http://schemas.microsoft.com/office/drawing/2014/main" id="{E4567612-6E36-4D90-9D8E-DFD9325BACDC}"/>
              </a:ext>
            </a:extLst>
          </p:cNvPr>
          <p:cNvCxnSpPr>
            <a:cxnSpLocks/>
            <a:stCxn id="7" idx="1"/>
          </p:cNvCxnSpPr>
          <p:nvPr/>
        </p:nvCxnSpPr>
        <p:spPr>
          <a:xfrm rot="10800000" flipV="1">
            <a:off x="4197273" y="4077071"/>
            <a:ext cx="2969364" cy="661453"/>
          </a:xfrm>
          <a:prstGeom prst="bentConnector3">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F2A73587-53F5-43B3-8BAF-EE2AA46E95E1}"/>
              </a:ext>
            </a:extLst>
          </p:cNvPr>
          <p:cNvPicPr>
            <a:picLocks noChangeAspect="1"/>
          </p:cNvPicPr>
          <p:nvPr/>
        </p:nvPicPr>
        <p:blipFill>
          <a:blip r:embed="rId2"/>
          <a:stretch>
            <a:fillRect/>
          </a:stretch>
        </p:blipFill>
        <p:spPr>
          <a:xfrm>
            <a:off x="955023" y="4212386"/>
            <a:ext cx="3228975" cy="100012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C9FA93-8A74-4BD9-8493-1AE34E51089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1F5BA6E-B8DB-46F8-9BA0-5D3EA5AFEF1A}"/>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5AA67AF0-4535-4415-8362-A3E7E34F568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405277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E76E1-1F2B-44C4-8010-3FFFF588795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1069AB5-5D30-45DD-8BA5-855FD2FED18A}"/>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46CDD4F2-34C9-4710-A596-ED225834C040}"/>
              </a:ext>
            </a:extLst>
          </p:cNvPr>
          <p:cNvPicPr>
            <a:picLocks noChangeAspect="1"/>
          </p:cNvPicPr>
          <p:nvPr/>
        </p:nvPicPr>
        <p:blipFill>
          <a:blip r:embed="rId2"/>
          <a:stretch>
            <a:fillRect/>
          </a:stretch>
        </p:blipFill>
        <p:spPr>
          <a:xfrm>
            <a:off x="0" y="0"/>
            <a:ext cx="12192000" cy="6858000"/>
          </a:xfrm>
          <a:prstGeom prst="rect">
            <a:avLst/>
          </a:prstGeom>
        </p:spPr>
      </p:pic>
      <p:sp>
        <p:nvSpPr>
          <p:cNvPr id="5" name="动作按钮: 前进或下一项 4">
            <a:hlinkClick r:id="rId3" action="ppaction://hlinkfile" highlightClick="1"/>
            <a:extLst>
              <a:ext uri="{FF2B5EF4-FFF2-40B4-BE49-F238E27FC236}">
                <a16:creationId xmlns:a16="http://schemas.microsoft.com/office/drawing/2014/main" id="{6A2E5026-3EAB-4A51-AE06-C23A9B0C8444}"/>
              </a:ext>
            </a:extLst>
          </p:cNvPr>
          <p:cNvSpPr/>
          <p:nvPr/>
        </p:nvSpPr>
        <p:spPr>
          <a:xfrm>
            <a:off x="11221613" y="6492875"/>
            <a:ext cx="659027" cy="26773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83367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5ECC43-8FFF-4637-A448-8500CCACD64E}"/>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DA9E61F2-982F-4155-9DC0-B24A4C2D04DB}"/>
              </a:ext>
            </a:extLst>
          </p:cNvPr>
          <p:cNvPicPr>
            <a:picLocks noGrp="1" noChangeAspect="1"/>
          </p:cNvPicPr>
          <p:nvPr>
            <p:ph idx="1"/>
          </p:nvPr>
        </p:nvPicPr>
        <p:blipFill>
          <a:blip r:embed="rId2"/>
          <a:stretch>
            <a:fillRect/>
          </a:stretch>
        </p:blipFill>
        <p:spPr>
          <a:xfrm>
            <a:off x="0" y="0"/>
            <a:ext cx="12277582"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BFF3E6FF-754A-40E9-9F11-F7A1098347BC}"/>
                  </a:ext>
                </a:extLst>
              </p14:cNvPr>
              <p14:cNvContentPartPr/>
              <p14:nvPr/>
            </p14:nvContentPartPr>
            <p14:xfrm>
              <a:off x="4864680" y="325440"/>
              <a:ext cx="5892840" cy="5271120"/>
            </p14:xfrm>
          </p:contentPart>
        </mc:Choice>
        <mc:Fallback xmlns="">
          <p:pic>
            <p:nvPicPr>
              <p:cNvPr id="3" name="墨迹 2">
                <a:extLst>
                  <a:ext uri="{FF2B5EF4-FFF2-40B4-BE49-F238E27FC236}">
                    <a16:creationId xmlns:a16="http://schemas.microsoft.com/office/drawing/2014/main" id="{BFF3E6FF-754A-40E9-9F11-F7A1098347BC}"/>
                  </a:ext>
                </a:extLst>
              </p:cNvPr>
              <p:cNvPicPr/>
              <p:nvPr/>
            </p:nvPicPr>
            <p:blipFill>
              <a:blip r:embed="rId4"/>
              <a:stretch>
                <a:fillRect/>
              </a:stretch>
            </p:blipFill>
            <p:spPr>
              <a:xfrm>
                <a:off x="4855320" y="316080"/>
                <a:ext cx="5911560" cy="5289840"/>
              </a:xfrm>
              <a:prstGeom prst="rect">
                <a:avLst/>
              </a:prstGeom>
            </p:spPr>
          </p:pic>
        </mc:Fallback>
      </mc:AlternateContent>
    </p:spTree>
    <p:extLst>
      <p:ext uri="{BB962C8B-B14F-4D97-AF65-F5344CB8AC3E}">
        <p14:creationId xmlns:p14="http://schemas.microsoft.com/office/powerpoint/2010/main" val="32289468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一般线性回归</a:t>
            </a:r>
          </a:p>
          <a:p>
            <a:endParaRPr dirty="0">
              <a:solidFill>
                <a:schemeClr val="tx1"/>
              </a:solidFill>
            </a:endParaRPr>
          </a:p>
        </p:txBody>
      </p:sp>
    </p:spTree>
    <p:extLst>
      <p:ext uri="{BB962C8B-B14F-4D97-AF65-F5344CB8AC3E}">
        <p14:creationId xmlns:p14="http://schemas.microsoft.com/office/powerpoint/2010/main" val="411516419"/>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C8B78C5-5680-491E-A650-4D4C90E99F9D}"/>
              </a:ext>
            </a:extLst>
          </p:cNvPr>
          <p:cNvSpPr>
            <a:spLocks noGrp="1"/>
          </p:cNvSpPr>
          <p:nvPr>
            <p:ph idx="1"/>
          </p:nvPr>
        </p:nvSpPr>
        <p:spPr/>
        <p:txBody>
          <a:bodyPr/>
          <a:lstStyle/>
          <a:p>
            <a:r>
              <a:rPr lang="zh-CN" altLang="en-US" dirty="0"/>
              <a:t>实际操作</a:t>
            </a:r>
            <a:endParaRPr lang="en-US" altLang="zh-CN" dirty="0"/>
          </a:p>
          <a:p>
            <a:r>
              <a:rPr lang="en-US" altLang="zh-CN" dirty="0" err="1"/>
              <a:t>linear_regression.ipynb</a:t>
            </a:r>
            <a:endParaRPr lang="zh-CN" altLang="en-US" dirty="0"/>
          </a:p>
        </p:txBody>
      </p:sp>
      <p:pic>
        <p:nvPicPr>
          <p:cNvPr id="4" name="图片 3">
            <a:extLst>
              <a:ext uri="{FF2B5EF4-FFF2-40B4-BE49-F238E27FC236}">
                <a16:creationId xmlns:a16="http://schemas.microsoft.com/office/drawing/2014/main" id="{4B8FC9D2-B685-4F42-99DA-E595E7748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9860" y="3032429"/>
            <a:ext cx="2572109" cy="800212"/>
          </a:xfrm>
          <a:prstGeom prst="rect">
            <a:avLst/>
          </a:prstGeom>
        </p:spPr>
      </p:pic>
      <p:pic>
        <p:nvPicPr>
          <p:cNvPr id="6" name="图片 5">
            <a:extLst>
              <a:ext uri="{FF2B5EF4-FFF2-40B4-BE49-F238E27FC236}">
                <a16:creationId xmlns:a16="http://schemas.microsoft.com/office/drawing/2014/main" id="{6D717985-7886-45C3-9092-809CD6E2D8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732" y="4643519"/>
            <a:ext cx="4115374" cy="504895"/>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墨迹 1">
                <a:extLst>
                  <a:ext uri="{FF2B5EF4-FFF2-40B4-BE49-F238E27FC236}">
                    <a16:creationId xmlns:a16="http://schemas.microsoft.com/office/drawing/2014/main" id="{352F1127-C068-4727-A1CC-C5877C3BE1BB}"/>
                  </a:ext>
                </a:extLst>
              </p14:cNvPr>
              <p14:cNvContentPartPr/>
              <p14:nvPr/>
            </p14:nvContentPartPr>
            <p14:xfrm>
              <a:off x="4884840" y="274680"/>
              <a:ext cx="6829200" cy="3531240"/>
            </p14:xfrm>
          </p:contentPart>
        </mc:Choice>
        <mc:Fallback xmlns="">
          <p:pic>
            <p:nvPicPr>
              <p:cNvPr id="2" name="墨迹 1">
                <a:extLst>
                  <a:ext uri="{FF2B5EF4-FFF2-40B4-BE49-F238E27FC236}">
                    <a16:creationId xmlns:a16="http://schemas.microsoft.com/office/drawing/2014/main" id="{352F1127-C068-4727-A1CC-C5877C3BE1BB}"/>
                  </a:ext>
                </a:extLst>
              </p:cNvPr>
              <p:cNvPicPr/>
              <p:nvPr/>
            </p:nvPicPr>
            <p:blipFill>
              <a:blip r:embed="rId5"/>
              <a:stretch>
                <a:fillRect/>
              </a:stretch>
            </p:blipFill>
            <p:spPr>
              <a:xfrm>
                <a:off x="4875480" y="265320"/>
                <a:ext cx="6847920" cy="3549960"/>
              </a:xfrm>
              <a:prstGeom prst="rect">
                <a:avLst/>
              </a:prstGeom>
            </p:spPr>
          </p:pic>
        </mc:Fallback>
      </mc:AlternateContent>
    </p:spTree>
    <p:extLst>
      <p:ext uri="{BB962C8B-B14F-4D97-AF65-F5344CB8AC3E}">
        <p14:creationId xmlns:p14="http://schemas.microsoft.com/office/powerpoint/2010/main" val="2615989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81FCC5-1EF8-4026-BD20-351005971F8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B632CD9-904F-479F-8AB2-CB4ABB86C812}"/>
              </a:ext>
            </a:extLst>
          </p:cNvPr>
          <p:cNvSpPr>
            <a:spLocks noGrp="1"/>
          </p:cNvSpPr>
          <p:nvPr>
            <p:ph idx="1"/>
          </p:nvPr>
        </p:nvSpPr>
        <p:spPr/>
        <p:txBody>
          <a:bodyPr>
            <a:normAutofit fontScale="55000" lnSpcReduction="20000"/>
          </a:bodyPr>
          <a:lstStyle/>
          <a:p>
            <a:pPr>
              <a:buFont typeface="Wingdings" panose="05000000000000000000" pitchFamily="2" charset="2"/>
              <a:buChar char="Ø"/>
            </a:pPr>
            <a:r>
              <a:rPr lang="zh-CN" altLang="en-US" dirty="0"/>
              <a:t>机器学习基础</a:t>
            </a:r>
            <a:endParaRPr lang="en-US" altLang="zh-CN" dirty="0"/>
          </a:p>
          <a:p>
            <a:pPr>
              <a:buFont typeface="Wingdings" panose="05000000000000000000" pitchFamily="2" charset="2"/>
              <a:buChar char="Ø"/>
            </a:pPr>
            <a:r>
              <a:rPr lang="zh-CN" altLang="en-US" dirty="0"/>
              <a:t>感受机器学习代码实际操作</a:t>
            </a:r>
            <a:endParaRPr lang="en-US" altLang="zh-CN" dirty="0"/>
          </a:p>
          <a:p>
            <a:pPr>
              <a:buFont typeface="Wingdings" panose="05000000000000000000" pitchFamily="2" charset="2"/>
              <a:buChar char="Ø"/>
            </a:pPr>
            <a:r>
              <a:rPr lang="zh-CN" altLang="en-US" dirty="0"/>
              <a:t>感受机器学习图形界面实际操作</a:t>
            </a:r>
            <a:endParaRPr lang="en-US" altLang="zh-CN" dirty="0"/>
          </a:p>
          <a:p>
            <a:pPr>
              <a:buFont typeface="Wingdings" panose="05000000000000000000" pitchFamily="2" charset="2"/>
              <a:buChar char="Ø"/>
            </a:pPr>
            <a:r>
              <a:rPr lang="zh-CN" altLang="en-US" dirty="0"/>
              <a:t>机器学习</a:t>
            </a:r>
            <a:r>
              <a:rPr lang="en-US" altLang="zh-CN" dirty="0"/>
              <a:t>MATLAB</a:t>
            </a:r>
            <a:r>
              <a:rPr lang="zh-CN" altLang="en-US" dirty="0"/>
              <a:t>编程基础</a:t>
            </a:r>
            <a:endParaRPr lang="en-US" altLang="zh-CN" dirty="0"/>
          </a:p>
          <a:p>
            <a:pPr>
              <a:buFont typeface="Wingdings" panose="05000000000000000000" pitchFamily="2" charset="2"/>
              <a:buChar char="Ø"/>
            </a:pPr>
            <a:r>
              <a:rPr lang="zh-CN" altLang="en-US" dirty="0"/>
              <a:t>机器学习</a:t>
            </a:r>
            <a:r>
              <a:rPr lang="en-US" altLang="zh-CN" dirty="0"/>
              <a:t>Python</a:t>
            </a:r>
            <a:r>
              <a:rPr lang="zh-CN" altLang="en-US" dirty="0"/>
              <a:t>编程基础</a:t>
            </a:r>
            <a:endParaRPr lang="en-US" altLang="zh-CN" dirty="0"/>
          </a:p>
          <a:p>
            <a:pPr>
              <a:buFont typeface="Wingdings" panose="05000000000000000000" pitchFamily="2" charset="2"/>
              <a:buChar char="Ø"/>
            </a:pPr>
            <a:r>
              <a:rPr lang="zh-CN" altLang="en-US" dirty="0"/>
              <a:t>从一般线性回归模型中进一步理解机器学习</a:t>
            </a:r>
            <a:endParaRPr lang="en-US" altLang="zh-CN" dirty="0"/>
          </a:p>
          <a:p>
            <a:pPr>
              <a:buFont typeface="Wingdings" panose="05000000000000000000" pitchFamily="2" charset="2"/>
              <a:buChar char="Ø"/>
            </a:pPr>
            <a:r>
              <a:rPr lang="zh-CN" altLang="en-US" dirty="0"/>
              <a:t>理解</a:t>
            </a:r>
            <a:r>
              <a:rPr lang="en-US" altLang="zh-CN" dirty="0"/>
              <a:t>SVM</a:t>
            </a:r>
            <a:r>
              <a:rPr lang="zh-CN" altLang="en-US" dirty="0"/>
              <a:t>原理</a:t>
            </a:r>
            <a:endParaRPr lang="en-US" altLang="zh-CN" dirty="0"/>
          </a:p>
          <a:p>
            <a:pPr>
              <a:buFont typeface="Wingdings" panose="05000000000000000000" pitchFamily="2" charset="2"/>
              <a:buChar char="Ø"/>
            </a:pPr>
            <a:r>
              <a:rPr lang="zh-CN" altLang="en-US" dirty="0"/>
              <a:t>数据检查</a:t>
            </a:r>
            <a:endParaRPr lang="en-US" altLang="zh-CN" dirty="0"/>
          </a:p>
          <a:p>
            <a:pPr>
              <a:buFont typeface="Wingdings" panose="05000000000000000000" pitchFamily="2" charset="2"/>
              <a:buChar char="Ø"/>
            </a:pPr>
            <a:r>
              <a:rPr lang="zh-CN" altLang="en-US" dirty="0"/>
              <a:t>数据分割</a:t>
            </a:r>
            <a:endParaRPr lang="en-US" altLang="zh-CN" dirty="0"/>
          </a:p>
          <a:p>
            <a:pPr>
              <a:buFont typeface="Wingdings" panose="05000000000000000000" pitchFamily="2" charset="2"/>
              <a:buChar char="Ø"/>
            </a:pPr>
            <a:r>
              <a:rPr lang="zh-CN" altLang="en-US" dirty="0"/>
              <a:t>数据处理</a:t>
            </a:r>
            <a:endParaRPr lang="en-US" altLang="zh-CN" dirty="0"/>
          </a:p>
          <a:p>
            <a:pPr>
              <a:buFont typeface="Wingdings" panose="05000000000000000000" pitchFamily="2" charset="2"/>
              <a:buChar char="Ø"/>
            </a:pPr>
            <a:r>
              <a:rPr lang="zh-CN" altLang="en-US" dirty="0"/>
              <a:t>特征工程</a:t>
            </a:r>
            <a:endParaRPr lang="en-US" altLang="zh-CN" dirty="0"/>
          </a:p>
          <a:p>
            <a:pPr>
              <a:buFont typeface="Wingdings" panose="05000000000000000000" pitchFamily="2" charset="2"/>
              <a:buChar char="Ø"/>
            </a:pPr>
            <a:r>
              <a:rPr lang="zh-CN" altLang="en-US" dirty="0"/>
              <a:t>模型训练</a:t>
            </a:r>
            <a:endParaRPr lang="en-US" altLang="zh-CN" dirty="0"/>
          </a:p>
          <a:p>
            <a:pPr>
              <a:buFont typeface="Wingdings" panose="05000000000000000000" pitchFamily="2" charset="2"/>
              <a:buChar char="Ø"/>
            </a:pPr>
            <a:r>
              <a:rPr lang="zh-CN" altLang="en-US" dirty="0"/>
              <a:t>模型验证</a:t>
            </a:r>
            <a:endParaRPr lang="en-US" altLang="zh-CN" dirty="0"/>
          </a:p>
          <a:p>
            <a:pPr>
              <a:buFont typeface="Wingdings" panose="05000000000000000000" pitchFamily="2" charset="2"/>
              <a:buChar char="Ø"/>
            </a:pPr>
            <a:r>
              <a:rPr lang="zh-CN" altLang="en-US" dirty="0"/>
              <a:t>模型测试</a:t>
            </a:r>
            <a:endParaRPr lang="en-US" altLang="zh-CN" dirty="0"/>
          </a:p>
          <a:p>
            <a:pPr>
              <a:buFont typeface="Wingdings" panose="05000000000000000000" pitchFamily="2" charset="2"/>
              <a:buChar char="Ø"/>
            </a:pPr>
            <a:r>
              <a:rPr lang="zh-CN" altLang="en-US" dirty="0"/>
              <a:t>结果可视化</a:t>
            </a:r>
            <a:endParaRPr lang="en-US" altLang="zh-CN" dirty="0"/>
          </a:p>
          <a:p>
            <a:pPr marL="0" indent="0">
              <a:buNone/>
            </a:pPr>
            <a:endParaRPr lang="en-US" altLang="zh-CN" dirty="0"/>
          </a:p>
        </p:txBody>
      </p:sp>
      <p:pic>
        <p:nvPicPr>
          <p:cNvPr id="5" name="图片 4">
            <a:extLst>
              <a:ext uri="{FF2B5EF4-FFF2-40B4-BE49-F238E27FC236}">
                <a16:creationId xmlns:a16="http://schemas.microsoft.com/office/drawing/2014/main" id="{B22B88B1-1D88-4D1E-AC1F-9BCACD40CC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438" y="0"/>
            <a:ext cx="7347255" cy="6858000"/>
          </a:xfrm>
          <a:prstGeom prst="rect">
            <a:avLst/>
          </a:prstGeom>
        </p:spPr>
      </p:pic>
    </p:spTree>
    <p:extLst>
      <p:ext uri="{BB962C8B-B14F-4D97-AF65-F5344CB8AC3E}">
        <p14:creationId xmlns:p14="http://schemas.microsoft.com/office/powerpoint/2010/main" val="38470884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C8B78C5-5680-491E-A650-4D4C90E99F9D}"/>
              </a:ext>
            </a:extLst>
          </p:cNvPr>
          <p:cNvSpPr>
            <a:spLocks noGrp="1"/>
          </p:cNvSpPr>
          <p:nvPr>
            <p:ph idx="1"/>
          </p:nvPr>
        </p:nvSpPr>
        <p:spPr/>
        <p:txBody>
          <a:bodyPr/>
          <a:lstStyle/>
          <a:p>
            <a:r>
              <a:rPr lang="zh-CN" altLang="en-US" dirty="0"/>
              <a:t>实际操作：</a:t>
            </a:r>
            <a:endParaRPr lang="en-US" altLang="zh-CN" dirty="0"/>
          </a:p>
          <a:p>
            <a:r>
              <a:rPr lang="zh-CN" altLang="en-US" dirty="0"/>
              <a:t>自己动手调整初始的权重</a:t>
            </a:r>
            <a:r>
              <a:rPr lang="en-US" altLang="zh-CN" dirty="0" err="1"/>
              <a:t>w_fit</a:t>
            </a:r>
            <a:r>
              <a:rPr lang="zh-CN" altLang="en-US" dirty="0"/>
              <a:t>，以及学习率</a:t>
            </a:r>
            <a:r>
              <a:rPr lang="en-US" altLang="zh-CN" dirty="0"/>
              <a:t>alpha</a:t>
            </a:r>
            <a:r>
              <a:rPr lang="zh-CN" altLang="en-US" dirty="0"/>
              <a:t>， 观察模型训练和损失收敛情况</a:t>
            </a:r>
            <a:endParaRPr lang="en-US" altLang="zh-CN" dirty="0"/>
          </a:p>
        </p:txBody>
      </p:sp>
    </p:spTree>
    <p:extLst>
      <p:ext uri="{BB962C8B-B14F-4D97-AF65-F5344CB8AC3E}">
        <p14:creationId xmlns:p14="http://schemas.microsoft.com/office/powerpoint/2010/main" val="2365506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92519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逻辑回归</a:t>
            </a:r>
            <a:endParaRPr dirty="0">
              <a:solidFill>
                <a:schemeClr val="tx1"/>
              </a:solidFill>
            </a:endParaRPr>
          </a:p>
        </p:txBody>
      </p:sp>
    </p:spTree>
    <p:extLst>
      <p:ext uri="{BB962C8B-B14F-4D97-AF65-F5344CB8AC3E}">
        <p14:creationId xmlns:p14="http://schemas.microsoft.com/office/powerpoint/2010/main" val="2358906220"/>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55EE4F-251A-43FD-89F2-E90CBD965689}"/>
              </a:ext>
            </a:extLst>
          </p:cNvPr>
          <p:cNvSpPr>
            <a:spLocks noGrp="1"/>
          </p:cNvSpPr>
          <p:nvPr>
            <p:ph type="title"/>
          </p:nvPr>
        </p:nvSpPr>
        <p:spPr/>
        <p:txBody>
          <a:bodyPr/>
          <a:lstStyle/>
          <a:p>
            <a:r>
              <a:rPr lang="zh-CN" altLang="en-US" dirty="0"/>
              <a:t>课后作业：动手完成一个梯度下降的例子</a:t>
            </a:r>
          </a:p>
        </p:txBody>
      </p:sp>
      <p:sp>
        <p:nvSpPr>
          <p:cNvPr id="3" name="内容占位符 2">
            <a:extLst>
              <a:ext uri="{FF2B5EF4-FFF2-40B4-BE49-F238E27FC236}">
                <a16:creationId xmlns:a16="http://schemas.microsoft.com/office/drawing/2014/main" id="{FC8B78C5-5680-491E-A650-4D4C90E99F9D}"/>
              </a:ext>
            </a:extLst>
          </p:cNvPr>
          <p:cNvSpPr>
            <a:spLocks noGrp="1"/>
          </p:cNvSpPr>
          <p:nvPr>
            <p:ph idx="1"/>
          </p:nvPr>
        </p:nvSpPr>
        <p:spPr/>
        <p:txBody>
          <a:bodyPr/>
          <a:lstStyle/>
          <a:p>
            <a:r>
              <a:rPr lang="zh-CN" altLang="en-US" dirty="0"/>
              <a:t>根据一般线性回归的代码和如下的损失函数和损失函数对权重的导数来完成逻辑回归的训练（要求模型有两个权重</a:t>
            </a:r>
            <a:r>
              <a:rPr lang="en-US" altLang="zh-CN" dirty="0"/>
              <a:t>[w1, w2]</a:t>
            </a:r>
            <a:r>
              <a:rPr lang="zh-CN" altLang="en-US" dirty="0"/>
              <a:t>）</a:t>
            </a:r>
            <a:endParaRPr lang="en-US" altLang="zh-CN" dirty="0"/>
          </a:p>
        </p:txBody>
      </p:sp>
      <p:pic>
        <p:nvPicPr>
          <p:cNvPr id="5" name="图片 4">
            <a:extLst>
              <a:ext uri="{FF2B5EF4-FFF2-40B4-BE49-F238E27FC236}">
                <a16:creationId xmlns:a16="http://schemas.microsoft.com/office/drawing/2014/main" id="{283484B1-CCB9-43E0-94AA-318F71B0C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930" y="5032375"/>
            <a:ext cx="9765845" cy="1672438"/>
          </a:xfrm>
          <a:prstGeom prst="rect">
            <a:avLst/>
          </a:prstGeom>
        </p:spPr>
      </p:pic>
      <p:pic>
        <p:nvPicPr>
          <p:cNvPr id="7" name="图片 6">
            <a:extLst>
              <a:ext uri="{FF2B5EF4-FFF2-40B4-BE49-F238E27FC236}">
                <a16:creationId xmlns:a16="http://schemas.microsoft.com/office/drawing/2014/main" id="{0548DA85-B9F3-4EA8-821D-1ED4A3C25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725" y="4067966"/>
            <a:ext cx="9840547" cy="755582"/>
          </a:xfrm>
          <a:prstGeom prst="rect">
            <a:avLst/>
          </a:prstGeom>
        </p:spPr>
      </p:pic>
      <p:pic>
        <p:nvPicPr>
          <p:cNvPr id="9" name="图片 8">
            <a:extLst>
              <a:ext uri="{FF2B5EF4-FFF2-40B4-BE49-F238E27FC236}">
                <a16:creationId xmlns:a16="http://schemas.microsoft.com/office/drawing/2014/main" id="{764C5E91-AED9-4EAE-843E-7318ACF7868A}"/>
              </a:ext>
            </a:extLst>
          </p:cNvPr>
          <p:cNvPicPr>
            <a:picLocks noChangeAspect="1"/>
          </p:cNvPicPr>
          <p:nvPr/>
        </p:nvPicPr>
        <p:blipFill>
          <a:blip r:embed="rId4"/>
          <a:stretch>
            <a:fillRect/>
          </a:stretch>
        </p:blipFill>
        <p:spPr>
          <a:xfrm>
            <a:off x="5380080" y="2938060"/>
            <a:ext cx="2200275" cy="800100"/>
          </a:xfrm>
          <a:prstGeom prst="rect">
            <a:avLst/>
          </a:prstGeom>
        </p:spPr>
      </p:pic>
      <p:sp>
        <p:nvSpPr>
          <p:cNvPr id="10" name="文本框 9">
            <a:extLst>
              <a:ext uri="{FF2B5EF4-FFF2-40B4-BE49-F238E27FC236}">
                <a16:creationId xmlns:a16="http://schemas.microsoft.com/office/drawing/2014/main" id="{5F4E7473-070B-4C78-9187-19830ABD472E}"/>
              </a:ext>
            </a:extLst>
          </p:cNvPr>
          <p:cNvSpPr txBox="1"/>
          <p:nvPr/>
        </p:nvSpPr>
        <p:spPr>
          <a:xfrm>
            <a:off x="3176047" y="3153444"/>
            <a:ext cx="1930655" cy="369332"/>
          </a:xfrm>
          <a:prstGeom prst="rect">
            <a:avLst/>
          </a:prstGeom>
          <a:noFill/>
        </p:spPr>
        <p:txBody>
          <a:bodyPr wrap="square" rtlCol="0">
            <a:spAutoFit/>
          </a:bodyPr>
          <a:lstStyle/>
          <a:p>
            <a:r>
              <a:rPr lang="zh-CN" altLang="en-US" dirty="0"/>
              <a:t>逻辑回归表达式：</a:t>
            </a:r>
          </a:p>
        </p:txBody>
      </p:sp>
    </p:spTree>
    <p:extLst>
      <p:ext uri="{BB962C8B-B14F-4D97-AF65-F5344CB8AC3E}">
        <p14:creationId xmlns:p14="http://schemas.microsoft.com/office/powerpoint/2010/main" val="29298024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zh-CN" altLang="en-US" dirty="0"/>
              <a:t>逻辑回归实战：鸢尾花分类</a:t>
            </a:r>
          </a:p>
        </p:txBody>
      </p:sp>
      <p:pic>
        <p:nvPicPr>
          <p:cNvPr id="5" name="内容占位符 4">
            <a:extLst>
              <a:ext uri="{FF2B5EF4-FFF2-40B4-BE49-F238E27FC236}">
                <a16:creationId xmlns:a16="http://schemas.microsoft.com/office/drawing/2014/main" id="{064E0CC9-A1FC-4FC7-885F-46045C8FC6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1000" y="1918494"/>
            <a:ext cx="6350000" cy="4165600"/>
          </a:xfrm>
        </p:spPr>
      </p:pic>
      <p:sp>
        <p:nvSpPr>
          <p:cNvPr id="6" name="文本框 5">
            <a:extLst>
              <a:ext uri="{FF2B5EF4-FFF2-40B4-BE49-F238E27FC236}">
                <a16:creationId xmlns:a16="http://schemas.microsoft.com/office/drawing/2014/main" id="{C77D6A30-A539-4985-9534-A781DF56734F}"/>
              </a:ext>
            </a:extLst>
          </p:cNvPr>
          <p:cNvSpPr txBox="1"/>
          <p:nvPr/>
        </p:nvSpPr>
        <p:spPr>
          <a:xfrm>
            <a:off x="575035" y="3026004"/>
            <a:ext cx="4730159" cy="646331"/>
          </a:xfrm>
          <a:prstGeom prst="rect">
            <a:avLst/>
          </a:prstGeom>
          <a:noFill/>
        </p:spPr>
        <p:txBody>
          <a:bodyPr wrap="square" rtlCol="0">
            <a:spAutoFit/>
          </a:bodyPr>
          <a:lstStyle/>
          <a:p>
            <a:r>
              <a:rPr lang="zh-CN" altLang="en-US" dirty="0"/>
              <a:t>根据花瓣的长度和宽度，花萼的长度和宽度来区分</a:t>
            </a:r>
            <a:r>
              <a:rPr lang="en-US" altLang="zh-CN" dirty="0" err="1"/>
              <a:t>setosa</a:t>
            </a:r>
            <a:r>
              <a:rPr lang="en-US" altLang="zh-CN" dirty="0"/>
              <a:t>, versicolor</a:t>
            </a:r>
            <a:r>
              <a:rPr lang="zh-CN" altLang="en-US"/>
              <a:t>两类</a:t>
            </a:r>
            <a:r>
              <a:rPr lang="zh-CN" altLang="en-US" dirty="0"/>
              <a:t>鸢尾花</a:t>
            </a:r>
          </a:p>
        </p:txBody>
      </p:sp>
    </p:spTree>
    <p:extLst>
      <p:ext uri="{BB962C8B-B14F-4D97-AF65-F5344CB8AC3E}">
        <p14:creationId xmlns:p14="http://schemas.microsoft.com/office/powerpoint/2010/main" val="23671414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92519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支持向量机</a:t>
            </a:r>
            <a:r>
              <a:rPr lang="en-US" altLang="zh-CN" dirty="0">
                <a:solidFill>
                  <a:schemeClr val="tx1">
                    <a:lumMod val="95000"/>
                  </a:schemeClr>
                </a:solidFill>
              </a:rPr>
              <a:t>SVM</a:t>
            </a:r>
            <a:endParaRPr dirty="0">
              <a:solidFill>
                <a:schemeClr val="tx1"/>
              </a:solidFill>
            </a:endParaRPr>
          </a:p>
        </p:txBody>
      </p:sp>
    </p:spTree>
    <p:extLst>
      <p:ext uri="{BB962C8B-B14F-4D97-AF65-F5344CB8AC3E}">
        <p14:creationId xmlns:p14="http://schemas.microsoft.com/office/powerpoint/2010/main" val="2856101521"/>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CB4A487-EC78-4059-BB0A-59BA78C734FE}"/>
              </a:ext>
            </a:extLst>
          </p:cNvPr>
          <p:cNvPicPr>
            <a:picLocks noChangeAspect="1"/>
          </p:cNvPicPr>
          <p:nvPr/>
        </p:nvPicPr>
        <p:blipFill>
          <a:blip r:embed="rId2"/>
          <a:stretch>
            <a:fillRect/>
          </a:stretch>
        </p:blipFill>
        <p:spPr>
          <a:xfrm>
            <a:off x="5379814" y="439827"/>
            <a:ext cx="6391275" cy="5400675"/>
          </a:xfrm>
          <a:prstGeom prst="rect">
            <a:avLst/>
          </a:prstGeom>
        </p:spPr>
      </p:pic>
      <p:sp>
        <p:nvSpPr>
          <p:cNvPr id="5" name="文本框 4">
            <a:extLst>
              <a:ext uri="{FF2B5EF4-FFF2-40B4-BE49-F238E27FC236}">
                <a16:creationId xmlns:a16="http://schemas.microsoft.com/office/drawing/2014/main" id="{80DFBB95-C2AF-4B65-9ABF-0FE0C17015E2}"/>
              </a:ext>
            </a:extLst>
          </p:cNvPr>
          <p:cNvSpPr txBox="1"/>
          <p:nvPr/>
        </p:nvSpPr>
        <p:spPr>
          <a:xfrm>
            <a:off x="8086944" y="6488668"/>
            <a:ext cx="3993087" cy="369332"/>
          </a:xfrm>
          <a:prstGeom prst="rect">
            <a:avLst/>
          </a:prstGeom>
          <a:noFill/>
        </p:spPr>
        <p:txBody>
          <a:bodyPr wrap="square">
            <a:spAutoFit/>
          </a:bodyPr>
          <a:lstStyle/>
          <a:p>
            <a:r>
              <a:rPr lang="zh-CN" altLang="en-US" dirty="0"/>
              <a:t>https://zhuanlan.zhihu.com/p/57648645</a:t>
            </a:r>
          </a:p>
        </p:txBody>
      </p:sp>
      <p:sp>
        <p:nvSpPr>
          <p:cNvPr id="6" name="文本框 5">
            <a:extLst>
              <a:ext uri="{FF2B5EF4-FFF2-40B4-BE49-F238E27FC236}">
                <a16:creationId xmlns:a16="http://schemas.microsoft.com/office/drawing/2014/main" id="{3F33C1F0-47D9-4497-862D-0715E37A3F61}"/>
              </a:ext>
            </a:extLst>
          </p:cNvPr>
          <p:cNvSpPr txBox="1"/>
          <p:nvPr/>
        </p:nvSpPr>
        <p:spPr>
          <a:xfrm>
            <a:off x="5379814" y="1319753"/>
            <a:ext cx="492443" cy="678730"/>
          </a:xfrm>
          <a:prstGeom prst="rect">
            <a:avLst/>
          </a:prstGeom>
          <a:noFill/>
        </p:spPr>
        <p:txBody>
          <a:bodyPr vert="eaVert" wrap="square" rtlCol="0">
            <a:spAutoFit/>
          </a:bodyPr>
          <a:lstStyle/>
          <a:p>
            <a:r>
              <a:rPr lang="zh-CN" altLang="en-US" sz="2000" dirty="0">
                <a:solidFill>
                  <a:schemeClr val="bg1"/>
                </a:solidFill>
              </a:rPr>
              <a:t>身高</a:t>
            </a:r>
          </a:p>
        </p:txBody>
      </p:sp>
      <p:sp>
        <p:nvSpPr>
          <p:cNvPr id="7" name="文本框 6">
            <a:extLst>
              <a:ext uri="{FF2B5EF4-FFF2-40B4-BE49-F238E27FC236}">
                <a16:creationId xmlns:a16="http://schemas.microsoft.com/office/drawing/2014/main" id="{B59F73FC-DD80-438E-83C3-84F5D068789D}"/>
              </a:ext>
            </a:extLst>
          </p:cNvPr>
          <p:cNvSpPr txBox="1"/>
          <p:nvPr/>
        </p:nvSpPr>
        <p:spPr>
          <a:xfrm>
            <a:off x="10341204" y="5440392"/>
            <a:ext cx="1140643" cy="400110"/>
          </a:xfrm>
          <a:prstGeom prst="rect">
            <a:avLst/>
          </a:prstGeom>
          <a:noFill/>
        </p:spPr>
        <p:txBody>
          <a:bodyPr wrap="square" rtlCol="0">
            <a:spAutoFit/>
          </a:bodyPr>
          <a:lstStyle/>
          <a:p>
            <a:r>
              <a:rPr lang="zh-CN" altLang="en-US" sz="2000" dirty="0">
                <a:solidFill>
                  <a:schemeClr val="bg1"/>
                </a:solidFill>
              </a:rPr>
              <a:t>体重</a:t>
            </a:r>
          </a:p>
        </p:txBody>
      </p:sp>
      <p:sp>
        <p:nvSpPr>
          <p:cNvPr id="9" name="文本框 8">
            <a:extLst>
              <a:ext uri="{FF2B5EF4-FFF2-40B4-BE49-F238E27FC236}">
                <a16:creationId xmlns:a16="http://schemas.microsoft.com/office/drawing/2014/main" id="{D8C59146-D628-47B4-8945-FB02DF387C15}"/>
              </a:ext>
            </a:extLst>
          </p:cNvPr>
          <p:cNvSpPr txBox="1"/>
          <p:nvPr/>
        </p:nvSpPr>
        <p:spPr>
          <a:xfrm>
            <a:off x="113121" y="940995"/>
            <a:ext cx="5175316" cy="923330"/>
          </a:xfrm>
          <a:prstGeom prst="rect">
            <a:avLst/>
          </a:prstGeom>
          <a:noFill/>
        </p:spPr>
        <p:txBody>
          <a:bodyPr wrap="square">
            <a:spAutoFit/>
          </a:bodyPr>
          <a:lstStyle/>
          <a:p>
            <a:r>
              <a:rPr lang="zh-CN" altLang="en-US" dirty="0"/>
              <a:t>用另一种方法来根据体重和身高来计算</a:t>
            </a:r>
            <a:r>
              <a:rPr lang="en-US" altLang="zh-CN" dirty="0"/>
              <a:t>BMI</a:t>
            </a:r>
          </a:p>
          <a:p>
            <a:endParaRPr lang="en-US" altLang="zh-CN" dirty="0"/>
          </a:p>
          <a:p>
            <a:r>
              <a:rPr lang="zh-CN" altLang="en-US" dirty="0"/>
              <a:t>体质指数（</a:t>
            </a:r>
            <a:r>
              <a:rPr lang="en-US" altLang="zh-CN" dirty="0"/>
              <a:t>BMI</a:t>
            </a:r>
            <a:r>
              <a:rPr lang="zh-CN" altLang="en-US" dirty="0"/>
              <a:t>）</a:t>
            </a:r>
            <a:r>
              <a:rPr lang="en-US" altLang="zh-CN" dirty="0"/>
              <a:t>=</a:t>
            </a:r>
            <a:r>
              <a:rPr lang="zh-CN" altLang="en-US" dirty="0"/>
              <a:t>体重（</a:t>
            </a:r>
            <a:r>
              <a:rPr lang="en-US" altLang="zh-CN" dirty="0"/>
              <a:t>kg</a:t>
            </a:r>
            <a:r>
              <a:rPr lang="zh-CN" altLang="en-US" dirty="0"/>
              <a:t>）</a:t>
            </a:r>
            <a:r>
              <a:rPr lang="en-US" altLang="zh-CN" dirty="0"/>
              <a:t>÷</a:t>
            </a:r>
            <a:r>
              <a:rPr lang="zh-CN" altLang="en-US" dirty="0"/>
              <a:t>身高（</a:t>
            </a:r>
            <a:r>
              <a:rPr lang="en-US" altLang="zh-CN" dirty="0"/>
              <a:t>m</a:t>
            </a:r>
            <a:r>
              <a:rPr lang="zh-CN" altLang="en-US" dirty="0"/>
              <a:t>）的平方</a:t>
            </a:r>
          </a:p>
        </p:txBody>
      </p:sp>
      <p:sp>
        <p:nvSpPr>
          <p:cNvPr id="11" name="文本框 10">
            <a:extLst>
              <a:ext uri="{FF2B5EF4-FFF2-40B4-BE49-F238E27FC236}">
                <a16:creationId xmlns:a16="http://schemas.microsoft.com/office/drawing/2014/main" id="{207F158D-F89A-4025-AE78-98E058625E66}"/>
              </a:ext>
            </a:extLst>
          </p:cNvPr>
          <p:cNvSpPr txBox="1"/>
          <p:nvPr/>
        </p:nvSpPr>
        <p:spPr>
          <a:xfrm>
            <a:off x="200320" y="2242735"/>
            <a:ext cx="3919193" cy="369332"/>
          </a:xfrm>
          <a:prstGeom prst="rect">
            <a:avLst/>
          </a:prstGeom>
          <a:noFill/>
        </p:spPr>
        <p:txBody>
          <a:bodyPr wrap="square">
            <a:spAutoFit/>
          </a:bodyPr>
          <a:lstStyle/>
          <a:p>
            <a:r>
              <a:rPr lang="zh-CN" altLang="en-US" dirty="0"/>
              <a:t>bmi大于28为肥胖</a:t>
            </a:r>
            <a:r>
              <a:rPr lang="en-US" altLang="zh-CN" dirty="0"/>
              <a:t>, </a:t>
            </a:r>
            <a:r>
              <a:rPr lang="zh-CN" altLang="en-US" dirty="0"/>
              <a:t>小于</a:t>
            </a:r>
            <a:r>
              <a:rPr lang="en-US" altLang="zh-CN" dirty="0"/>
              <a:t>28</a:t>
            </a:r>
            <a:r>
              <a:rPr lang="zh-CN" altLang="en-US" dirty="0"/>
              <a:t>为非肥胖</a:t>
            </a:r>
          </a:p>
        </p:txBody>
      </p:sp>
    </p:spTree>
    <p:extLst>
      <p:ext uri="{BB962C8B-B14F-4D97-AF65-F5344CB8AC3E}">
        <p14:creationId xmlns:p14="http://schemas.microsoft.com/office/powerpoint/2010/main" val="3652588758"/>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47B08E4-318E-4336-8724-C6EEB5245558}"/>
              </a:ext>
            </a:extLst>
          </p:cNvPr>
          <p:cNvPicPr>
            <a:picLocks noChangeAspect="1"/>
          </p:cNvPicPr>
          <p:nvPr/>
        </p:nvPicPr>
        <p:blipFill>
          <a:blip r:embed="rId2"/>
          <a:stretch>
            <a:fillRect/>
          </a:stretch>
        </p:blipFill>
        <p:spPr>
          <a:xfrm>
            <a:off x="173854" y="676729"/>
            <a:ext cx="4981575" cy="685800"/>
          </a:xfrm>
          <a:prstGeom prst="rect">
            <a:avLst/>
          </a:prstGeom>
        </p:spPr>
      </p:pic>
      <p:pic>
        <p:nvPicPr>
          <p:cNvPr id="11" name="图片 10">
            <a:extLst>
              <a:ext uri="{FF2B5EF4-FFF2-40B4-BE49-F238E27FC236}">
                <a16:creationId xmlns:a16="http://schemas.microsoft.com/office/drawing/2014/main" id="{24CA9CBD-74FB-4444-AC87-01AFDE3077AB}"/>
              </a:ext>
            </a:extLst>
          </p:cNvPr>
          <p:cNvPicPr>
            <a:picLocks noChangeAspect="1"/>
          </p:cNvPicPr>
          <p:nvPr/>
        </p:nvPicPr>
        <p:blipFill>
          <a:blip r:embed="rId3"/>
          <a:stretch>
            <a:fillRect/>
          </a:stretch>
        </p:blipFill>
        <p:spPr>
          <a:xfrm>
            <a:off x="173854" y="2214949"/>
            <a:ext cx="4381500" cy="676275"/>
          </a:xfrm>
          <a:prstGeom prst="rect">
            <a:avLst/>
          </a:prstGeom>
        </p:spPr>
      </p:pic>
      <p:sp>
        <p:nvSpPr>
          <p:cNvPr id="12" name="文本框 11">
            <a:extLst>
              <a:ext uri="{FF2B5EF4-FFF2-40B4-BE49-F238E27FC236}">
                <a16:creationId xmlns:a16="http://schemas.microsoft.com/office/drawing/2014/main" id="{3C0000A3-FE8F-4889-A462-033A78A2228B}"/>
              </a:ext>
            </a:extLst>
          </p:cNvPr>
          <p:cNvSpPr txBox="1"/>
          <p:nvPr/>
        </p:nvSpPr>
        <p:spPr>
          <a:xfrm>
            <a:off x="173854" y="150848"/>
            <a:ext cx="1894787" cy="369332"/>
          </a:xfrm>
          <a:prstGeom prst="rect">
            <a:avLst/>
          </a:prstGeom>
          <a:noFill/>
        </p:spPr>
        <p:txBody>
          <a:bodyPr wrap="square" rtlCol="0">
            <a:spAutoFit/>
          </a:bodyPr>
          <a:lstStyle/>
          <a:p>
            <a:r>
              <a:rPr lang="zh-CN" altLang="en-US" dirty="0"/>
              <a:t>条件：</a:t>
            </a:r>
          </a:p>
        </p:txBody>
      </p:sp>
      <p:sp>
        <p:nvSpPr>
          <p:cNvPr id="13" name="文本框 12">
            <a:extLst>
              <a:ext uri="{FF2B5EF4-FFF2-40B4-BE49-F238E27FC236}">
                <a16:creationId xmlns:a16="http://schemas.microsoft.com/office/drawing/2014/main" id="{75DCD3C9-C27C-486E-9BD5-9A216CC1EA4F}"/>
              </a:ext>
            </a:extLst>
          </p:cNvPr>
          <p:cNvSpPr txBox="1"/>
          <p:nvPr/>
        </p:nvSpPr>
        <p:spPr>
          <a:xfrm>
            <a:off x="173853" y="1731784"/>
            <a:ext cx="4115342" cy="369332"/>
          </a:xfrm>
          <a:prstGeom prst="rect">
            <a:avLst/>
          </a:prstGeom>
          <a:noFill/>
        </p:spPr>
        <p:txBody>
          <a:bodyPr wrap="square" rtlCol="0">
            <a:spAutoFit/>
          </a:bodyPr>
          <a:lstStyle/>
          <a:p>
            <a:r>
              <a:rPr lang="zh-CN" altLang="en-US" dirty="0"/>
              <a:t>任意点到超平面（分界线）的距离：</a:t>
            </a:r>
          </a:p>
        </p:txBody>
      </p:sp>
      <p:sp>
        <p:nvSpPr>
          <p:cNvPr id="14" name="思想气泡: 云 13">
            <a:extLst>
              <a:ext uri="{FF2B5EF4-FFF2-40B4-BE49-F238E27FC236}">
                <a16:creationId xmlns:a16="http://schemas.microsoft.com/office/drawing/2014/main" id="{2D86B42E-FE4E-40A1-9997-D79863E41B95}"/>
              </a:ext>
            </a:extLst>
          </p:cNvPr>
          <p:cNvSpPr/>
          <p:nvPr/>
        </p:nvSpPr>
        <p:spPr>
          <a:xfrm>
            <a:off x="452605" y="5097260"/>
            <a:ext cx="4102749" cy="1084011"/>
          </a:xfrm>
          <a:prstGeom prst="cloudCallout">
            <a:avLst>
              <a:gd name="adj1" fmla="val -37634"/>
              <a:gd name="adj2" fmla="val 65817"/>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为什么经过支持向量的直线一定可以表示为</a:t>
            </a:r>
            <a:r>
              <a:rPr lang="en-US" altLang="zh-CN" dirty="0" err="1"/>
              <a:t>wx+b</a:t>
            </a:r>
            <a:r>
              <a:rPr lang="en-US" altLang="zh-CN" dirty="0"/>
              <a:t> = 1/-1</a:t>
            </a:r>
            <a:endParaRPr lang="zh-CN" altLang="en-US" dirty="0"/>
          </a:p>
        </p:txBody>
      </p:sp>
      <p:pic>
        <p:nvPicPr>
          <p:cNvPr id="15" name="图片 14">
            <a:extLst>
              <a:ext uri="{FF2B5EF4-FFF2-40B4-BE49-F238E27FC236}">
                <a16:creationId xmlns:a16="http://schemas.microsoft.com/office/drawing/2014/main" id="{31B5690E-7E06-4B1E-B7B1-8AFA9BE91D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055172"/>
            <a:ext cx="801594" cy="802827"/>
          </a:xfrm>
          <a:prstGeom prst="rect">
            <a:avLst/>
          </a:prstGeom>
        </p:spPr>
      </p:pic>
      <p:pic>
        <p:nvPicPr>
          <p:cNvPr id="17" name="图片 16">
            <a:extLst>
              <a:ext uri="{FF2B5EF4-FFF2-40B4-BE49-F238E27FC236}">
                <a16:creationId xmlns:a16="http://schemas.microsoft.com/office/drawing/2014/main" id="{BC6942E5-4CB1-4CC0-8BB0-40C4FB5A01AD}"/>
              </a:ext>
            </a:extLst>
          </p:cNvPr>
          <p:cNvPicPr>
            <a:picLocks noChangeAspect="1"/>
          </p:cNvPicPr>
          <p:nvPr/>
        </p:nvPicPr>
        <p:blipFill>
          <a:blip r:embed="rId5"/>
          <a:stretch>
            <a:fillRect/>
          </a:stretch>
        </p:blipFill>
        <p:spPr>
          <a:xfrm>
            <a:off x="6471528" y="233749"/>
            <a:ext cx="5534025" cy="3962400"/>
          </a:xfrm>
          <a:prstGeom prst="rect">
            <a:avLst/>
          </a:prstGeom>
        </p:spPr>
      </p:pic>
      <p:pic>
        <p:nvPicPr>
          <p:cNvPr id="21" name="图片 20">
            <a:extLst>
              <a:ext uri="{FF2B5EF4-FFF2-40B4-BE49-F238E27FC236}">
                <a16:creationId xmlns:a16="http://schemas.microsoft.com/office/drawing/2014/main" id="{174D5FF2-8861-424C-BBC4-756E40A7585C}"/>
              </a:ext>
            </a:extLst>
          </p:cNvPr>
          <p:cNvPicPr>
            <a:picLocks noChangeAspect="1"/>
          </p:cNvPicPr>
          <p:nvPr/>
        </p:nvPicPr>
        <p:blipFill>
          <a:blip r:embed="rId6"/>
          <a:stretch>
            <a:fillRect/>
          </a:stretch>
        </p:blipFill>
        <p:spPr>
          <a:xfrm>
            <a:off x="173853" y="3642927"/>
            <a:ext cx="4105275" cy="647700"/>
          </a:xfrm>
          <a:prstGeom prst="rect">
            <a:avLst/>
          </a:prstGeom>
        </p:spPr>
      </p:pic>
      <p:sp>
        <p:nvSpPr>
          <p:cNvPr id="22" name="文本框 21">
            <a:extLst>
              <a:ext uri="{FF2B5EF4-FFF2-40B4-BE49-F238E27FC236}">
                <a16:creationId xmlns:a16="http://schemas.microsoft.com/office/drawing/2014/main" id="{B7C5EB28-0B24-4BC0-AB00-F85817A88E07}"/>
              </a:ext>
            </a:extLst>
          </p:cNvPr>
          <p:cNvSpPr txBox="1"/>
          <p:nvPr/>
        </p:nvSpPr>
        <p:spPr>
          <a:xfrm>
            <a:off x="186447" y="3199233"/>
            <a:ext cx="4115342" cy="369332"/>
          </a:xfrm>
          <a:prstGeom prst="rect">
            <a:avLst/>
          </a:prstGeom>
          <a:noFill/>
        </p:spPr>
        <p:txBody>
          <a:bodyPr wrap="square" rtlCol="0">
            <a:spAutoFit/>
          </a:bodyPr>
          <a:lstStyle/>
          <a:p>
            <a:r>
              <a:rPr lang="zh-CN" altLang="en-US" dirty="0"/>
              <a:t>支持向量到超平面（分界线）的距离：</a:t>
            </a:r>
          </a:p>
        </p:txBody>
      </p:sp>
      <p:pic>
        <p:nvPicPr>
          <p:cNvPr id="24" name="图片 23">
            <a:extLst>
              <a:ext uri="{FF2B5EF4-FFF2-40B4-BE49-F238E27FC236}">
                <a16:creationId xmlns:a16="http://schemas.microsoft.com/office/drawing/2014/main" id="{08EBB04A-8E22-4EAA-BC12-DF7C0420903A}"/>
              </a:ext>
            </a:extLst>
          </p:cNvPr>
          <p:cNvPicPr>
            <a:picLocks noChangeAspect="1"/>
          </p:cNvPicPr>
          <p:nvPr/>
        </p:nvPicPr>
        <p:blipFill>
          <a:blip r:embed="rId7"/>
          <a:stretch>
            <a:fillRect/>
          </a:stretch>
        </p:blipFill>
        <p:spPr>
          <a:xfrm>
            <a:off x="5288437" y="6055173"/>
            <a:ext cx="6518292" cy="649062"/>
          </a:xfrm>
          <a:prstGeom prst="rect">
            <a:avLst/>
          </a:prstGeom>
        </p:spPr>
      </p:pic>
      <p:cxnSp>
        <p:nvCxnSpPr>
          <p:cNvPr id="27" name="连接符: 曲线 26">
            <a:extLst>
              <a:ext uri="{FF2B5EF4-FFF2-40B4-BE49-F238E27FC236}">
                <a16:creationId xmlns:a16="http://schemas.microsoft.com/office/drawing/2014/main" id="{6430670D-7951-4354-B71B-1B3D0CBE80AC}"/>
              </a:ext>
            </a:extLst>
          </p:cNvPr>
          <p:cNvCxnSpPr>
            <a:stCxn id="11" idx="3"/>
            <a:endCxn id="24" idx="1"/>
          </p:cNvCxnSpPr>
          <p:nvPr/>
        </p:nvCxnSpPr>
        <p:spPr>
          <a:xfrm>
            <a:off x="4555354" y="2553087"/>
            <a:ext cx="733083" cy="3826617"/>
          </a:xfrm>
          <a:prstGeom prst="curvedConnector3">
            <a:avLst>
              <a:gd name="adj1" fmla="val 48714"/>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C06CE850-671E-4C0C-B7AC-233CAA83BEAB}"/>
              </a:ext>
            </a:extLst>
          </p:cNvPr>
          <p:cNvSpPr txBox="1"/>
          <p:nvPr/>
        </p:nvSpPr>
        <p:spPr>
          <a:xfrm>
            <a:off x="1429925" y="2614226"/>
            <a:ext cx="1021044" cy="276999"/>
          </a:xfrm>
          <a:prstGeom prst="rect">
            <a:avLst/>
          </a:prstGeom>
          <a:noFill/>
        </p:spPr>
        <p:txBody>
          <a:bodyPr wrap="square" rtlCol="0">
            <a:spAutoFit/>
          </a:bodyPr>
          <a:lstStyle/>
          <a:p>
            <a:r>
              <a:rPr lang="zh-CN" altLang="en-US" sz="1200" dirty="0">
                <a:solidFill>
                  <a:srgbClr val="0070C0"/>
                </a:solidFill>
              </a:rPr>
              <a:t>向量的模长</a:t>
            </a:r>
          </a:p>
        </p:txBody>
      </p:sp>
      <mc:AlternateContent xmlns:mc="http://schemas.openxmlformats.org/markup-compatibility/2006" xmlns:p14="http://schemas.microsoft.com/office/powerpoint/2010/main">
        <mc:Choice Requires="p14">
          <p:contentPart p14:bwMode="auto" r:id="rId8">
            <p14:nvContentPartPr>
              <p14:cNvPr id="2" name="墨迹 1">
                <a:extLst>
                  <a:ext uri="{FF2B5EF4-FFF2-40B4-BE49-F238E27FC236}">
                    <a16:creationId xmlns:a16="http://schemas.microsoft.com/office/drawing/2014/main" id="{F07D0604-28FA-418A-848D-8A2ED9D8CC46}"/>
                  </a:ext>
                </a:extLst>
              </p14:cNvPr>
              <p14:cNvContentPartPr/>
              <p14:nvPr/>
            </p14:nvContentPartPr>
            <p14:xfrm>
              <a:off x="1801440" y="1373400"/>
              <a:ext cx="9190080" cy="4497840"/>
            </p14:xfrm>
          </p:contentPart>
        </mc:Choice>
        <mc:Fallback xmlns="">
          <p:pic>
            <p:nvPicPr>
              <p:cNvPr id="2" name="墨迹 1">
                <a:extLst>
                  <a:ext uri="{FF2B5EF4-FFF2-40B4-BE49-F238E27FC236}">
                    <a16:creationId xmlns:a16="http://schemas.microsoft.com/office/drawing/2014/main" id="{F07D0604-28FA-418A-848D-8A2ED9D8CC46}"/>
                  </a:ext>
                </a:extLst>
              </p:cNvPr>
              <p:cNvPicPr/>
              <p:nvPr/>
            </p:nvPicPr>
            <p:blipFill>
              <a:blip r:embed="rId9"/>
              <a:stretch>
                <a:fillRect/>
              </a:stretch>
            </p:blipFill>
            <p:spPr>
              <a:xfrm>
                <a:off x="1792080" y="1364040"/>
                <a:ext cx="9208800" cy="4516560"/>
              </a:xfrm>
              <a:prstGeom prst="rect">
                <a:avLst/>
              </a:prstGeom>
            </p:spPr>
          </p:pic>
        </mc:Fallback>
      </mc:AlternateContent>
    </p:spTree>
    <p:extLst>
      <p:ext uri="{BB962C8B-B14F-4D97-AF65-F5344CB8AC3E}">
        <p14:creationId xmlns:p14="http://schemas.microsoft.com/office/powerpoint/2010/main" val="4030123403"/>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思想气泡: 云 1">
            <a:extLst>
              <a:ext uri="{FF2B5EF4-FFF2-40B4-BE49-F238E27FC236}">
                <a16:creationId xmlns:a16="http://schemas.microsoft.com/office/drawing/2014/main" id="{0C88ED25-7E92-4065-8D82-9EAAE2A3CAC3}"/>
              </a:ext>
            </a:extLst>
          </p:cNvPr>
          <p:cNvSpPr/>
          <p:nvPr/>
        </p:nvSpPr>
        <p:spPr>
          <a:xfrm>
            <a:off x="452605" y="5097260"/>
            <a:ext cx="4102749" cy="1084011"/>
          </a:xfrm>
          <a:prstGeom prst="cloudCallout">
            <a:avLst>
              <a:gd name="adj1" fmla="val -37634"/>
              <a:gd name="adj2" fmla="val 65817"/>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为什么经过支持向量的直线一定可以表示为</a:t>
            </a:r>
            <a:r>
              <a:rPr lang="en-US" altLang="zh-CN" dirty="0" err="1"/>
              <a:t>wx+b</a:t>
            </a:r>
            <a:r>
              <a:rPr lang="en-US" altLang="zh-CN" dirty="0"/>
              <a:t> = 1/-1</a:t>
            </a:r>
            <a:endParaRPr lang="zh-CN" altLang="en-US" dirty="0"/>
          </a:p>
        </p:txBody>
      </p:sp>
      <p:pic>
        <p:nvPicPr>
          <p:cNvPr id="3" name="图片 2">
            <a:extLst>
              <a:ext uri="{FF2B5EF4-FFF2-40B4-BE49-F238E27FC236}">
                <a16:creationId xmlns:a16="http://schemas.microsoft.com/office/drawing/2014/main" id="{A990F86D-6521-436A-901E-68FD46262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55172"/>
            <a:ext cx="801594" cy="802827"/>
          </a:xfrm>
          <a:prstGeom prst="rect">
            <a:avLst/>
          </a:prstGeom>
        </p:spPr>
      </p:pic>
      <p:sp>
        <p:nvSpPr>
          <p:cNvPr id="4" name="文本框 3">
            <a:extLst>
              <a:ext uri="{FF2B5EF4-FFF2-40B4-BE49-F238E27FC236}">
                <a16:creationId xmlns:a16="http://schemas.microsoft.com/office/drawing/2014/main" id="{DA103ED1-247F-44DF-88DA-7324FA7EDB67}"/>
              </a:ext>
            </a:extLst>
          </p:cNvPr>
          <p:cNvSpPr txBox="1"/>
          <p:nvPr/>
        </p:nvSpPr>
        <p:spPr>
          <a:xfrm>
            <a:off x="3657600" y="1291472"/>
            <a:ext cx="3157979" cy="2031325"/>
          </a:xfrm>
          <a:prstGeom prst="rect">
            <a:avLst/>
          </a:prstGeom>
          <a:noFill/>
        </p:spPr>
        <p:txBody>
          <a:bodyPr wrap="square" rtlCol="0">
            <a:spAutoFit/>
          </a:bodyPr>
          <a:lstStyle/>
          <a:p>
            <a:r>
              <a:rPr lang="zh-CN" altLang="en-US" dirty="0"/>
              <a:t>一下三条直线是等价的：</a:t>
            </a:r>
            <a:endParaRPr lang="en-US" altLang="zh-CN" dirty="0"/>
          </a:p>
          <a:p>
            <a:endParaRPr lang="en-US" altLang="zh-CN" dirty="0"/>
          </a:p>
          <a:p>
            <a:r>
              <a:rPr lang="en-US" altLang="zh-CN" dirty="0"/>
              <a:t>X1 + 2*X2  + 1/2 = 0</a:t>
            </a:r>
          </a:p>
          <a:p>
            <a:endParaRPr lang="en-US" altLang="zh-CN" dirty="0"/>
          </a:p>
          <a:p>
            <a:r>
              <a:rPr lang="en-US" altLang="zh-CN" dirty="0"/>
              <a:t>2X1 + 4*X2 + 1 = 0*2</a:t>
            </a:r>
          </a:p>
          <a:p>
            <a:endParaRPr lang="en-US" altLang="zh-CN" dirty="0"/>
          </a:p>
          <a:p>
            <a:r>
              <a:rPr lang="en-US" altLang="zh-CN" dirty="0"/>
              <a:t>2X1 + 4*X2 + 1 + 1 = 0*2 +1</a:t>
            </a:r>
            <a:endParaRPr lang="zh-CN" altLang="en-US" dirty="0"/>
          </a:p>
        </p:txBody>
      </p:sp>
      <mc:AlternateContent xmlns:mc="http://schemas.openxmlformats.org/markup-compatibility/2006" xmlns:p14="http://schemas.microsoft.com/office/powerpoint/2010/main">
        <mc:Choice Requires="p14">
          <p:contentPart p14:bwMode="auto" r:id="rId3">
            <p14:nvContentPartPr>
              <p14:cNvPr id="5" name="墨迹 4">
                <a:extLst>
                  <a:ext uri="{FF2B5EF4-FFF2-40B4-BE49-F238E27FC236}">
                    <a16:creationId xmlns:a16="http://schemas.microsoft.com/office/drawing/2014/main" id="{CDCA45E9-27C6-409A-AA42-5DA431BA303A}"/>
                  </a:ext>
                </a:extLst>
              </p14:cNvPr>
              <p14:cNvContentPartPr/>
              <p14:nvPr/>
            </p14:nvContentPartPr>
            <p14:xfrm>
              <a:off x="6370920" y="1536480"/>
              <a:ext cx="3735000" cy="3663360"/>
            </p14:xfrm>
          </p:contentPart>
        </mc:Choice>
        <mc:Fallback xmlns="">
          <p:pic>
            <p:nvPicPr>
              <p:cNvPr id="5" name="墨迹 4">
                <a:extLst>
                  <a:ext uri="{FF2B5EF4-FFF2-40B4-BE49-F238E27FC236}">
                    <a16:creationId xmlns:a16="http://schemas.microsoft.com/office/drawing/2014/main" id="{CDCA45E9-27C6-409A-AA42-5DA431BA303A}"/>
                  </a:ext>
                </a:extLst>
              </p:cNvPr>
              <p:cNvPicPr/>
              <p:nvPr/>
            </p:nvPicPr>
            <p:blipFill>
              <a:blip r:embed="rId4"/>
              <a:stretch>
                <a:fillRect/>
              </a:stretch>
            </p:blipFill>
            <p:spPr>
              <a:xfrm>
                <a:off x="6361560" y="1527120"/>
                <a:ext cx="3753720" cy="3682080"/>
              </a:xfrm>
              <a:prstGeom prst="rect">
                <a:avLst/>
              </a:prstGeom>
            </p:spPr>
          </p:pic>
        </mc:Fallback>
      </mc:AlternateContent>
    </p:spTree>
    <p:extLst>
      <p:ext uri="{BB962C8B-B14F-4D97-AF65-F5344CB8AC3E}">
        <p14:creationId xmlns:p14="http://schemas.microsoft.com/office/powerpoint/2010/main" val="3053819776"/>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9958D1B-F12C-43AD-AAB4-2FBC4064D8CD}"/>
              </a:ext>
            </a:extLst>
          </p:cNvPr>
          <p:cNvPicPr>
            <a:picLocks noChangeAspect="1"/>
          </p:cNvPicPr>
          <p:nvPr/>
        </p:nvPicPr>
        <p:blipFill>
          <a:blip r:embed="rId2"/>
          <a:stretch>
            <a:fillRect/>
          </a:stretch>
        </p:blipFill>
        <p:spPr>
          <a:xfrm>
            <a:off x="186447" y="2249764"/>
            <a:ext cx="4105275" cy="647700"/>
          </a:xfrm>
          <a:prstGeom prst="rect">
            <a:avLst/>
          </a:prstGeom>
        </p:spPr>
      </p:pic>
      <p:pic>
        <p:nvPicPr>
          <p:cNvPr id="3" name="图片 2">
            <a:extLst>
              <a:ext uri="{FF2B5EF4-FFF2-40B4-BE49-F238E27FC236}">
                <a16:creationId xmlns:a16="http://schemas.microsoft.com/office/drawing/2014/main" id="{834319B8-0D7F-45DA-8BC8-6E9F993929CF}"/>
              </a:ext>
            </a:extLst>
          </p:cNvPr>
          <p:cNvPicPr>
            <a:picLocks noChangeAspect="1"/>
          </p:cNvPicPr>
          <p:nvPr/>
        </p:nvPicPr>
        <p:blipFill>
          <a:blip r:embed="rId3"/>
          <a:stretch>
            <a:fillRect/>
          </a:stretch>
        </p:blipFill>
        <p:spPr>
          <a:xfrm>
            <a:off x="6471528" y="1252291"/>
            <a:ext cx="5534025" cy="3962400"/>
          </a:xfrm>
          <a:prstGeom prst="rect">
            <a:avLst/>
          </a:prstGeom>
        </p:spPr>
      </p:pic>
      <p:sp>
        <p:nvSpPr>
          <p:cNvPr id="4" name="文本框 3">
            <a:extLst>
              <a:ext uri="{FF2B5EF4-FFF2-40B4-BE49-F238E27FC236}">
                <a16:creationId xmlns:a16="http://schemas.microsoft.com/office/drawing/2014/main" id="{B6E3C61C-7F56-481E-B44E-74C33F5F50C3}"/>
              </a:ext>
            </a:extLst>
          </p:cNvPr>
          <p:cNvSpPr txBox="1"/>
          <p:nvPr/>
        </p:nvSpPr>
        <p:spPr>
          <a:xfrm>
            <a:off x="173854" y="1470581"/>
            <a:ext cx="3521454" cy="646331"/>
          </a:xfrm>
          <a:prstGeom prst="rect">
            <a:avLst/>
          </a:prstGeom>
          <a:noFill/>
        </p:spPr>
        <p:txBody>
          <a:bodyPr wrap="square" rtlCol="0">
            <a:spAutoFit/>
          </a:bodyPr>
          <a:lstStyle/>
          <a:p>
            <a:r>
              <a:rPr lang="zh-CN" altLang="en-US" dirty="0"/>
              <a:t>支持向量机的思想：</a:t>
            </a:r>
            <a:endParaRPr lang="en-US" altLang="zh-CN" dirty="0"/>
          </a:p>
          <a:p>
            <a:r>
              <a:rPr lang="zh-CN" altLang="en-US" dirty="0">
                <a:solidFill>
                  <a:srgbClr val="FFC000"/>
                </a:solidFill>
              </a:rPr>
              <a:t>最大化支持向量到间隔的距离</a:t>
            </a:r>
          </a:p>
        </p:txBody>
      </p:sp>
      <p:pic>
        <p:nvPicPr>
          <p:cNvPr id="6" name="图片 5">
            <a:extLst>
              <a:ext uri="{FF2B5EF4-FFF2-40B4-BE49-F238E27FC236}">
                <a16:creationId xmlns:a16="http://schemas.microsoft.com/office/drawing/2014/main" id="{7480E156-34E0-4208-B4C3-F7A1BEDAEDE0}"/>
              </a:ext>
            </a:extLst>
          </p:cNvPr>
          <p:cNvPicPr>
            <a:picLocks noChangeAspect="1"/>
          </p:cNvPicPr>
          <p:nvPr/>
        </p:nvPicPr>
        <p:blipFill>
          <a:blip r:embed="rId4"/>
          <a:stretch>
            <a:fillRect/>
          </a:stretch>
        </p:blipFill>
        <p:spPr>
          <a:xfrm>
            <a:off x="173854" y="5674690"/>
            <a:ext cx="5922146" cy="504825"/>
          </a:xfrm>
          <a:prstGeom prst="rect">
            <a:avLst/>
          </a:prstGeom>
        </p:spPr>
      </p:pic>
      <p:sp>
        <p:nvSpPr>
          <p:cNvPr id="7" name="箭头: 下 6">
            <a:extLst>
              <a:ext uri="{FF2B5EF4-FFF2-40B4-BE49-F238E27FC236}">
                <a16:creationId xmlns:a16="http://schemas.microsoft.com/office/drawing/2014/main" id="{509D8FBF-15D2-4453-85B6-F8153A57111C}"/>
              </a:ext>
            </a:extLst>
          </p:cNvPr>
          <p:cNvSpPr/>
          <p:nvPr/>
        </p:nvSpPr>
        <p:spPr>
          <a:xfrm>
            <a:off x="1890292" y="3423524"/>
            <a:ext cx="348792" cy="17251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86E29E49-286F-4079-8211-BB2565FFCAFE}"/>
              </a:ext>
            </a:extLst>
          </p:cNvPr>
          <p:cNvSpPr txBox="1"/>
          <p:nvPr/>
        </p:nvSpPr>
        <p:spPr>
          <a:xfrm>
            <a:off x="2239084" y="4101410"/>
            <a:ext cx="1187778" cy="369332"/>
          </a:xfrm>
          <a:prstGeom prst="rect">
            <a:avLst/>
          </a:prstGeom>
          <a:noFill/>
        </p:spPr>
        <p:txBody>
          <a:bodyPr wrap="square" rtlCol="0">
            <a:spAutoFit/>
          </a:bodyPr>
          <a:lstStyle/>
          <a:p>
            <a:r>
              <a:rPr lang="zh-CN" altLang="en-US" dirty="0"/>
              <a:t>等价于</a:t>
            </a:r>
          </a:p>
        </p:txBody>
      </p:sp>
    </p:spTree>
    <p:extLst>
      <p:ext uri="{BB962C8B-B14F-4D97-AF65-F5344CB8AC3E}">
        <p14:creationId xmlns:p14="http://schemas.microsoft.com/office/powerpoint/2010/main" val="80629857"/>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40E189-3CB3-4586-BAF9-2C7228EE496B}"/>
              </a:ext>
            </a:extLst>
          </p:cNvPr>
          <p:cNvSpPr>
            <a:spLocks noChangeArrowheads="1"/>
          </p:cNvSpPr>
          <p:nvPr/>
        </p:nvSpPr>
        <p:spPr bwMode="auto">
          <a:xfrm>
            <a:off x="428378" y="1701980"/>
            <a:ext cx="592214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先考虑等式约束的问题，我们要使得目标函数 </a:t>
            </a:r>
            <a:r>
              <a:rPr lang="en-US" altLang="zh-CN" dirty="0">
                <a:latin typeface="Arial" panose="020B0604020202020204" pitchFamily="34" charset="0"/>
              </a:rPr>
              <a:t>f(x)</a:t>
            </a:r>
            <a:r>
              <a:rPr kumimoji="0" lang="zh-CN" altLang="zh-CN" sz="1800" b="0" i="0" u="none" strike="noStrike" cap="none" normalizeH="0" baseline="0" dirty="0">
                <a:ln>
                  <a:noFill/>
                </a:ln>
                <a:solidFill>
                  <a:schemeClr val="tx1"/>
                </a:solidFill>
                <a:effectLst/>
                <a:latin typeface="Arial" panose="020B0604020202020204" pitchFamily="34" charset="0"/>
              </a:rPr>
              <a:t>最小且同时满足 </a:t>
            </a:r>
            <a:r>
              <a:rPr kumimoji="0" lang="en-US" altLang="zh-CN" sz="1800" b="0" i="0" u="none" strike="noStrike" cap="none" normalizeH="0" baseline="0" dirty="0">
                <a:ln>
                  <a:noFill/>
                </a:ln>
                <a:solidFill>
                  <a:schemeClr val="tx1"/>
                </a:solidFill>
                <a:effectLst/>
                <a:latin typeface="Arial" panose="020B0604020202020204" pitchFamily="34" charset="0"/>
              </a:rPr>
              <a:t>g(x)=0</a:t>
            </a:r>
            <a:r>
              <a:rPr kumimoji="0" lang="zh-CN" altLang="zh-CN" sz="1800" b="0" i="0" u="none" strike="noStrike" cap="none" normalizeH="0" baseline="0" dirty="0">
                <a:ln>
                  <a:noFill/>
                </a:ln>
                <a:solidFill>
                  <a:schemeClr val="tx1"/>
                </a:solidFill>
                <a:effectLst/>
                <a:latin typeface="Arial" panose="020B0604020202020204" pitchFamily="34" charset="0"/>
              </a:rPr>
              <a:t>的约束。那我们可以转换目标函数为拉格朗日函数 </a:t>
            </a:r>
          </a:p>
        </p:txBody>
      </p:sp>
      <p:sp>
        <p:nvSpPr>
          <p:cNvPr id="3" name="AutoShape 2" descr="[公式]">
            <a:extLst>
              <a:ext uri="{FF2B5EF4-FFF2-40B4-BE49-F238E27FC236}">
                <a16:creationId xmlns:a16="http://schemas.microsoft.com/office/drawing/2014/main" id="{DD088AF8-B07D-4033-8C32-B6CA9A5C736A}"/>
              </a:ext>
            </a:extLst>
          </p:cNvPr>
          <p:cNvSpPr>
            <a:spLocks noChangeAspect="1" noChangeArrowheads="1"/>
          </p:cNvSpPr>
          <p:nvPr/>
        </p:nvSpPr>
        <p:spPr bwMode="auto">
          <a:xfrm>
            <a:off x="46990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3" descr="[公式]">
            <a:extLst>
              <a:ext uri="{FF2B5EF4-FFF2-40B4-BE49-F238E27FC236}">
                <a16:creationId xmlns:a16="http://schemas.microsoft.com/office/drawing/2014/main" id="{D9064112-054B-4E4F-9968-7516DF64772C}"/>
              </a:ext>
            </a:extLst>
          </p:cNvPr>
          <p:cNvSpPr>
            <a:spLocks noChangeAspect="1" noChangeArrowheads="1"/>
          </p:cNvSpPr>
          <p:nvPr/>
        </p:nvSpPr>
        <p:spPr bwMode="auto">
          <a:xfrm>
            <a:off x="675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54890862-A6B3-415B-B596-7DE064BFFCAB}"/>
              </a:ext>
            </a:extLst>
          </p:cNvPr>
          <p:cNvPicPr>
            <a:picLocks noChangeAspect="1"/>
          </p:cNvPicPr>
          <p:nvPr/>
        </p:nvPicPr>
        <p:blipFill>
          <a:blip r:embed="rId2"/>
          <a:stretch>
            <a:fillRect/>
          </a:stretch>
        </p:blipFill>
        <p:spPr>
          <a:xfrm>
            <a:off x="428378" y="160338"/>
            <a:ext cx="5922146" cy="504825"/>
          </a:xfrm>
          <a:prstGeom prst="rect">
            <a:avLst/>
          </a:prstGeom>
        </p:spPr>
      </p:pic>
      <p:sp>
        <p:nvSpPr>
          <p:cNvPr id="10" name="箭头: 下 9">
            <a:extLst>
              <a:ext uri="{FF2B5EF4-FFF2-40B4-BE49-F238E27FC236}">
                <a16:creationId xmlns:a16="http://schemas.microsoft.com/office/drawing/2014/main" id="{EE1553B5-1473-47A0-AFF3-9D35882CEE49}"/>
              </a:ext>
            </a:extLst>
          </p:cNvPr>
          <p:cNvSpPr/>
          <p:nvPr/>
        </p:nvSpPr>
        <p:spPr>
          <a:xfrm>
            <a:off x="3090786" y="792272"/>
            <a:ext cx="315580" cy="6974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下 10">
            <a:extLst>
              <a:ext uri="{FF2B5EF4-FFF2-40B4-BE49-F238E27FC236}">
                <a16:creationId xmlns:a16="http://schemas.microsoft.com/office/drawing/2014/main" id="{F90E8D40-36F2-494E-A647-00BF8B9DF352}"/>
              </a:ext>
            </a:extLst>
          </p:cNvPr>
          <p:cNvSpPr/>
          <p:nvPr/>
        </p:nvSpPr>
        <p:spPr>
          <a:xfrm>
            <a:off x="3071756" y="2656087"/>
            <a:ext cx="315580" cy="6974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下 11">
            <a:extLst>
              <a:ext uri="{FF2B5EF4-FFF2-40B4-BE49-F238E27FC236}">
                <a16:creationId xmlns:a16="http://schemas.microsoft.com/office/drawing/2014/main" id="{1DA7C50C-42EF-461F-A199-101A4047D65C}"/>
              </a:ext>
            </a:extLst>
          </p:cNvPr>
          <p:cNvSpPr/>
          <p:nvPr/>
        </p:nvSpPr>
        <p:spPr>
          <a:xfrm>
            <a:off x="3082916" y="4275740"/>
            <a:ext cx="315580" cy="6974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753EDEB6-59F2-4D5D-B5BB-25894AAE0CFF}"/>
              </a:ext>
            </a:extLst>
          </p:cNvPr>
          <p:cNvSpPr txBox="1"/>
          <p:nvPr/>
        </p:nvSpPr>
        <p:spPr>
          <a:xfrm>
            <a:off x="3387336" y="4201914"/>
            <a:ext cx="2862459" cy="923330"/>
          </a:xfrm>
          <a:prstGeom prst="rect">
            <a:avLst/>
          </a:prstGeom>
          <a:noFill/>
        </p:spPr>
        <p:txBody>
          <a:bodyPr wrap="square" rtlCol="0">
            <a:spAutoFit/>
          </a:bodyPr>
          <a:lstStyle/>
          <a:p>
            <a:r>
              <a:rPr lang="zh-CN" altLang="en-US" dirty="0"/>
              <a:t>因为</a:t>
            </a:r>
            <a:r>
              <a:rPr lang="en-US" altLang="zh-CN" dirty="0"/>
              <a:t>1.4</a:t>
            </a:r>
            <a:r>
              <a:rPr lang="zh-CN" altLang="en-US" dirty="0"/>
              <a:t>的约束条件是不等式，所以额外引入</a:t>
            </a:r>
            <a:r>
              <a:rPr lang="en-US" altLang="zh-CN" dirty="0"/>
              <a:t>KKT</a:t>
            </a:r>
            <a:r>
              <a:rPr lang="zh-CN" altLang="en-US" dirty="0"/>
              <a:t>条件即可</a:t>
            </a:r>
          </a:p>
        </p:txBody>
      </p:sp>
      <p:pic>
        <p:nvPicPr>
          <p:cNvPr id="17" name="图片 16">
            <a:extLst>
              <a:ext uri="{FF2B5EF4-FFF2-40B4-BE49-F238E27FC236}">
                <a16:creationId xmlns:a16="http://schemas.microsoft.com/office/drawing/2014/main" id="{C12100EE-A968-4A6A-A649-597DEC694936}"/>
              </a:ext>
            </a:extLst>
          </p:cNvPr>
          <p:cNvPicPr>
            <a:picLocks noChangeAspect="1"/>
          </p:cNvPicPr>
          <p:nvPr/>
        </p:nvPicPr>
        <p:blipFill>
          <a:blip r:embed="rId3"/>
          <a:stretch>
            <a:fillRect/>
          </a:stretch>
        </p:blipFill>
        <p:spPr>
          <a:xfrm>
            <a:off x="7028992" y="2860401"/>
            <a:ext cx="4676775" cy="685800"/>
          </a:xfrm>
          <a:prstGeom prst="rect">
            <a:avLst/>
          </a:prstGeom>
        </p:spPr>
      </p:pic>
      <p:sp>
        <p:nvSpPr>
          <p:cNvPr id="18" name="文本框 17">
            <a:extLst>
              <a:ext uri="{FF2B5EF4-FFF2-40B4-BE49-F238E27FC236}">
                <a16:creationId xmlns:a16="http://schemas.microsoft.com/office/drawing/2014/main" id="{2021CDBD-879B-4624-8B63-A1052D2348BF}"/>
              </a:ext>
            </a:extLst>
          </p:cNvPr>
          <p:cNvSpPr txBox="1"/>
          <p:nvPr/>
        </p:nvSpPr>
        <p:spPr>
          <a:xfrm>
            <a:off x="6911975" y="2072518"/>
            <a:ext cx="4793792" cy="646331"/>
          </a:xfrm>
          <a:prstGeom prst="rect">
            <a:avLst/>
          </a:prstGeom>
          <a:noFill/>
        </p:spPr>
        <p:txBody>
          <a:bodyPr wrap="square" rtlCol="0">
            <a:spAutoFit/>
          </a:bodyPr>
          <a:lstStyle/>
          <a:p>
            <a:r>
              <a:rPr lang="zh-CN" altLang="en-US" dirty="0"/>
              <a:t>因此</a:t>
            </a:r>
            <a:r>
              <a:rPr lang="en-US" altLang="zh-CN" dirty="0"/>
              <a:t>SVM</a:t>
            </a:r>
            <a:r>
              <a:rPr lang="zh-CN" altLang="en-US" dirty="0"/>
              <a:t>的最终的拉格朗日函数为如下函数，我们求解</a:t>
            </a:r>
            <a:r>
              <a:rPr lang="en-US" altLang="zh-CN" dirty="0"/>
              <a:t>L(</a:t>
            </a:r>
            <a:r>
              <a:rPr lang="en-US" altLang="zh-CN" dirty="0" err="1"/>
              <a:t>w,b,a</a:t>
            </a:r>
            <a:r>
              <a:rPr lang="en-US" altLang="zh-CN" dirty="0"/>
              <a:t>)</a:t>
            </a:r>
            <a:r>
              <a:rPr lang="zh-CN" altLang="en-US" dirty="0"/>
              <a:t>的最小值即可</a:t>
            </a:r>
            <a:endParaRPr lang="en-US" altLang="zh-CN" dirty="0"/>
          </a:p>
        </p:txBody>
      </p:sp>
      <p:cxnSp>
        <p:nvCxnSpPr>
          <p:cNvPr id="19" name="连接符: 曲线 18">
            <a:extLst>
              <a:ext uri="{FF2B5EF4-FFF2-40B4-BE49-F238E27FC236}">
                <a16:creationId xmlns:a16="http://schemas.microsoft.com/office/drawing/2014/main" id="{F14B63C2-AC31-4DA2-91FF-7DDFC7FCAF3A}"/>
              </a:ext>
            </a:extLst>
          </p:cNvPr>
          <p:cNvCxnSpPr>
            <a:cxnSpLocks/>
            <a:stCxn id="17" idx="2"/>
          </p:cNvCxnSpPr>
          <p:nvPr/>
        </p:nvCxnSpPr>
        <p:spPr>
          <a:xfrm rot="5400000">
            <a:off x="5607287" y="2016166"/>
            <a:ext cx="2230058" cy="5290129"/>
          </a:xfrm>
          <a:prstGeom prst="curvedConnector2">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83B5E54D-4777-47A6-9187-9D0E4D2B248D}"/>
              </a:ext>
            </a:extLst>
          </p:cNvPr>
          <p:cNvSpPr txBox="1"/>
          <p:nvPr/>
        </p:nvSpPr>
        <p:spPr>
          <a:xfrm>
            <a:off x="6911975" y="4973232"/>
            <a:ext cx="1404801" cy="369332"/>
          </a:xfrm>
          <a:prstGeom prst="rect">
            <a:avLst/>
          </a:prstGeom>
          <a:noFill/>
        </p:spPr>
        <p:txBody>
          <a:bodyPr wrap="square" rtlCol="0">
            <a:spAutoFit/>
          </a:bodyPr>
          <a:lstStyle/>
          <a:p>
            <a:r>
              <a:rPr lang="zh-CN" altLang="en-US" dirty="0">
                <a:solidFill>
                  <a:srgbClr val="00B0F0"/>
                </a:solidFill>
              </a:rPr>
              <a:t>服从条件</a:t>
            </a:r>
          </a:p>
        </p:txBody>
      </p:sp>
      <p:grpSp>
        <p:nvGrpSpPr>
          <p:cNvPr id="24" name="组合 23">
            <a:extLst>
              <a:ext uri="{FF2B5EF4-FFF2-40B4-BE49-F238E27FC236}">
                <a16:creationId xmlns:a16="http://schemas.microsoft.com/office/drawing/2014/main" id="{C6BE232A-3DA2-49DD-ACBD-978817EACAEC}"/>
              </a:ext>
            </a:extLst>
          </p:cNvPr>
          <p:cNvGrpSpPr/>
          <p:nvPr/>
        </p:nvGrpSpPr>
        <p:grpSpPr>
          <a:xfrm>
            <a:off x="10589401" y="5517690"/>
            <a:ext cx="1439908" cy="1236127"/>
            <a:chOff x="7164686" y="3366297"/>
            <a:chExt cx="1439908" cy="1236127"/>
          </a:xfrm>
        </p:grpSpPr>
        <p:grpSp>
          <p:nvGrpSpPr>
            <p:cNvPr id="25" name="组合 24">
              <a:extLst>
                <a:ext uri="{FF2B5EF4-FFF2-40B4-BE49-F238E27FC236}">
                  <a16:creationId xmlns:a16="http://schemas.microsoft.com/office/drawing/2014/main" id="{CE85F797-EAEA-4A54-BE0E-09A273EC55E9}"/>
                </a:ext>
              </a:extLst>
            </p:cNvPr>
            <p:cNvGrpSpPr/>
            <p:nvPr/>
          </p:nvGrpSpPr>
          <p:grpSpPr>
            <a:xfrm>
              <a:off x="7164686" y="3366297"/>
              <a:ext cx="1439908" cy="1236127"/>
              <a:chOff x="2048010" y="5136393"/>
              <a:chExt cx="1439908" cy="1236127"/>
            </a:xfrm>
          </p:grpSpPr>
          <p:cxnSp>
            <p:nvCxnSpPr>
              <p:cNvPr id="29" name="直接箭头连接符 28">
                <a:extLst>
                  <a:ext uri="{FF2B5EF4-FFF2-40B4-BE49-F238E27FC236}">
                    <a16:creationId xmlns:a16="http://schemas.microsoft.com/office/drawing/2014/main" id="{6342AF62-A0D6-46F5-B394-6FF946C84AEB}"/>
                  </a:ext>
                </a:extLst>
              </p:cNvPr>
              <p:cNvCxnSpPr>
                <a:cxnSpLocks/>
              </p:cNvCxnSpPr>
              <p:nvPr/>
            </p:nvCxnSpPr>
            <p:spPr>
              <a:xfrm flipV="1">
                <a:off x="2048010" y="5136393"/>
                <a:ext cx="0" cy="1236127"/>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C34640D6-5F8D-4675-B1F6-ADEDC14A8CA1}"/>
                  </a:ext>
                </a:extLst>
              </p:cNvPr>
              <p:cNvCxnSpPr>
                <a:cxnSpLocks/>
              </p:cNvCxnSpPr>
              <p:nvPr/>
            </p:nvCxnSpPr>
            <p:spPr>
              <a:xfrm>
                <a:off x="2048010" y="6372520"/>
                <a:ext cx="1439908" cy="0"/>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任意多边形: 形状 25">
              <a:extLst>
                <a:ext uri="{FF2B5EF4-FFF2-40B4-BE49-F238E27FC236}">
                  <a16:creationId xmlns:a16="http://schemas.microsoft.com/office/drawing/2014/main" id="{B12CC38B-748D-4A42-97F0-D19DBCA6CEF8}"/>
                </a:ext>
              </a:extLst>
            </p:cNvPr>
            <p:cNvSpPr/>
            <p:nvPr/>
          </p:nvSpPr>
          <p:spPr>
            <a:xfrm>
              <a:off x="7277493" y="3704734"/>
              <a:ext cx="1244338" cy="584462"/>
            </a:xfrm>
            <a:custGeom>
              <a:avLst/>
              <a:gdLst>
                <a:gd name="connsiteX0" fmla="*/ 0 w 1244338"/>
                <a:gd name="connsiteY0" fmla="*/ 18854 h 584462"/>
                <a:gd name="connsiteX1" fmla="*/ 18853 w 1244338"/>
                <a:gd name="connsiteY1" fmla="*/ 65988 h 584462"/>
                <a:gd name="connsiteX2" fmla="*/ 28280 w 1244338"/>
                <a:gd name="connsiteY2" fmla="*/ 103695 h 584462"/>
                <a:gd name="connsiteX3" fmla="*/ 56561 w 1244338"/>
                <a:gd name="connsiteY3" fmla="*/ 188536 h 584462"/>
                <a:gd name="connsiteX4" fmla="*/ 75414 w 1244338"/>
                <a:gd name="connsiteY4" fmla="*/ 245097 h 584462"/>
                <a:gd name="connsiteX5" fmla="*/ 94268 w 1244338"/>
                <a:gd name="connsiteY5" fmla="*/ 273377 h 584462"/>
                <a:gd name="connsiteX6" fmla="*/ 122548 w 1244338"/>
                <a:gd name="connsiteY6" fmla="*/ 329938 h 584462"/>
                <a:gd name="connsiteX7" fmla="*/ 150829 w 1244338"/>
                <a:gd name="connsiteY7" fmla="*/ 386499 h 584462"/>
                <a:gd name="connsiteX8" fmla="*/ 235670 w 1244338"/>
                <a:gd name="connsiteY8" fmla="*/ 461913 h 584462"/>
                <a:gd name="connsiteX9" fmla="*/ 292231 w 1244338"/>
                <a:gd name="connsiteY9" fmla="*/ 509047 h 584462"/>
                <a:gd name="connsiteX10" fmla="*/ 329938 w 1244338"/>
                <a:gd name="connsiteY10" fmla="*/ 518474 h 584462"/>
                <a:gd name="connsiteX11" fmla="*/ 358218 w 1244338"/>
                <a:gd name="connsiteY11" fmla="*/ 537328 h 584462"/>
                <a:gd name="connsiteX12" fmla="*/ 443060 w 1244338"/>
                <a:gd name="connsiteY12" fmla="*/ 556181 h 584462"/>
                <a:gd name="connsiteX13" fmla="*/ 499620 w 1244338"/>
                <a:gd name="connsiteY13" fmla="*/ 575035 h 584462"/>
                <a:gd name="connsiteX14" fmla="*/ 537328 w 1244338"/>
                <a:gd name="connsiteY14" fmla="*/ 584462 h 584462"/>
                <a:gd name="connsiteX15" fmla="*/ 838985 w 1244338"/>
                <a:gd name="connsiteY15" fmla="*/ 575035 h 584462"/>
                <a:gd name="connsiteX16" fmla="*/ 886119 w 1244338"/>
                <a:gd name="connsiteY16" fmla="*/ 527901 h 584462"/>
                <a:gd name="connsiteX17" fmla="*/ 914400 w 1244338"/>
                <a:gd name="connsiteY17" fmla="*/ 518474 h 584462"/>
                <a:gd name="connsiteX18" fmla="*/ 933253 w 1244338"/>
                <a:gd name="connsiteY18" fmla="*/ 490194 h 584462"/>
                <a:gd name="connsiteX19" fmla="*/ 961534 w 1244338"/>
                <a:gd name="connsiteY19" fmla="*/ 471340 h 584462"/>
                <a:gd name="connsiteX20" fmla="*/ 1027521 w 1244338"/>
                <a:gd name="connsiteY20" fmla="*/ 395926 h 584462"/>
                <a:gd name="connsiteX21" fmla="*/ 1036948 w 1244338"/>
                <a:gd name="connsiteY21" fmla="*/ 367645 h 584462"/>
                <a:gd name="connsiteX22" fmla="*/ 1084082 w 1244338"/>
                <a:gd name="connsiteY22" fmla="*/ 311085 h 584462"/>
                <a:gd name="connsiteX23" fmla="*/ 1121789 w 1244338"/>
                <a:gd name="connsiteY23" fmla="*/ 254524 h 584462"/>
                <a:gd name="connsiteX24" fmla="*/ 1131216 w 1244338"/>
                <a:gd name="connsiteY24" fmla="*/ 226243 h 584462"/>
                <a:gd name="connsiteX25" fmla="*/ 1150070 w 1244338"/>
                <a:gd name="connsiteY25" fmla="*/ 197963 h 584462"/>
                <a:gd name="connsiteX26" fmla="*/ 1178350 w 1244338"/>
                <a:gd name="connsiteY26" fmla="*/ 141402 h 584462"/>
                <a:gd name="connsiteX27" fmla="*/ 1187777 w 1244338"/>
                <a:gd name="connsiteY27" fmla="*/ 113122 h 584462"/>
                <a:gd name="connsiteX28" fmla="*/ 1206631 w 1244338"/>
                <a:gd name="connsiteY28" fmla="*/ 84841 h 584462"/>
                <a:gd name="connsiteX29" fmla="*/ 1225484 w 1244338"/>
                <a:gd name="connsiteY29" fmla="*/ 28280 h 584462"/>
                <a:gd name="connsiteX30" fmla="*/ 1244338 w 1244338"/>
                <a:gd name="connsiteY30" fmla="*/ 0 h 58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44338" h="584462">
                  <a:moveTo>
                    <a:pt x="0" y="18854"/>
                  </a:moveTo>
                  <a:cubicBezTo>
                    <a:pt x="6284" y="34565"/>
                    <a:pt x="13502" y="49935"/>
                    <a:pt x="18853" y="65988"/>
                  </a:cubicBezTo>
                  <a:cubicBezTo>
                    <a:pt x="22950" y="78279"/>
                    <a:pt x="24557" y="91286"/>
                    <a:pt x="28280" y="103695"/>
                  </a:cubicBezTo>
                  <a:cubicBezTo>
                    <a:pt x="28290" y="103727"/>
                    <a:pt x="51842" y="174380"/>
                    <a:pt x="56561" y="188536"/>
                  </a:cubicBezTo>
                  <a:cubicBezTo>
                    <a:pt x="56563" y="188541"/>
                    <a:pt x="75410" y="245092"/>
                    <a:pt x="75414" y="245097"/>
                  </a:cubicBezTo>
                  <a:lnTo>
                    <a:pt x="94268" y="273377"/>
                  </a:lnTo>
                  <a:cubicBezTo>
                    <a:pt x="117963" y="344463"/>
                    <a:pt x="86000" y="256841"/>
                    <a:pt x="122548" y="329938"/>
                  </a:cubicBezTo>
                  <a:cubicBezTo>
                    <a:pt x="141268" y="367378"/>
                    <a:pt x="119953" y="351763"/>
                    <a:pt x="150829" y="386499"/>
                  </a:cubicBezTo>
                  <a:cubicBezTo>
                    <a:pt x="255608" y="504376"/>
                    <a:pt x="168118" y="405620"/>
                    <a:pt x="235670" y="461913"/>
                  </a:cubicBezTo>
                  <a:cubicBezTo>
                    <a:pt x="259658" y="481903"/>
                    <a:pt x="263313" y="496654"/>
                    <a:pt x="292231" y="509047"/>
                  </a:cubicBezTo>
                  <a:cubicBezTo>
                    <a:pt x="304139" y="514150"/>
                    <a:pt x="317369" y="515332"/>
                    <a:pt x="329938" y="518474"/>
                  </a:cubicBezTo>
                  <a:cubicBezTo>
                    <a:pt x="339365" y="524759"/>
                    <a:pt x="347805" y="532865"/>
                    <a:pt x="358218" y="537328"/>
                  </a:cubicBezTo>
                  <a:cubicBezTo>
                    <a:pt x="373037" y="543679"/>
                    <a:pt x="430750" y="552824"/>
                    <a:pt x="443060" y="556181"/>
                  </a:cubicBezTo>
                  <a:cubicBezTo>
                    <a:pt x="462233" y="561410"/>
                    <a:pt x="480340" y="570215"/>
                    <a:pt x="499620" y="575035"/>
                  </a:cubicBezTo>
                  <a:lnTo>
                    <a:pt x="537328" y="584462"/>
                  </a:lnTo>
                  <a:cubicBezTo>
                    <a:pt x="637880" y="581320"/>
                    <a:pt x="738751" y="583627"/>
                    <a:pt x="838985" y="575035"/>
                  </a:cubicBezTo>
                  <a:cubicBezTo>
                    <a:pt x="870661" y="572320"/>
                    <a:pt x="867013" y="543186"/>
                    <a:pt x="886119" y="527901"/>
                  </a:cubicBezTo>
                  <a:cubicBezTo>
                    <a:pt x="893878" y="521693"/>
                    <a:pt x="904973" y="521616"/>
                    <a:pt x="914400" y="518474"/>
                  </a:cubicBezTo>
                  <a:cubicBezTo>
                    <a:pt x="920684" y="509047"/>
                    <a:pt x="925242" y="498205"/>
                    <a:pt x="933253" y="490194"/>
                  </a:cubicBezTo>
                  <a:cubicBezTo>
                    <a:pt x="941264" y="482183"/>
                    <a:pt x="954073" y="479867"/>
                    <a:pt x="961534" y="471340"/>
                  </a:cubicBezTo>
                  <a:cubicBezTo>
                    <a:pt x="1038519" y="383357"/>
                    <a:pt x="963891" y="438345"/>
                    <a:pt x="1027521" y="395926"/>
                  </a:cubicBezTo>
                  <a:cubicBezTo>
                    <a:pt x="1030663" y="386499"/>
                    <a:pt x="1032504" y="376533"/>
                    <a:pt x="1036948" y="367645"/>
                  </a:cubicBezTo>
                  <a:cubicBezTo>
                    <a:pt x="1050072" y="341398"/>
                    <a:pt x="1063235" y="331932"/>
                    <a:pt x="1084082" y="311085"/>
                  </a:cubicBezTo>
                  <a:cubicBezTo>
                    <a:pt x="1106497" y="243839"/>
                    <a:pt x="1074713" y="325138"/>
                    <a:pt x="1121789" y="254524"/>
                  </a:cubicBezTo>
                  <a:cubicBezTo>
                    <a:pt x="1127301" y="246256"/>
                    <a:pt x="1126772" y="235131"/>
                    <a:pt x="1131216" y="226243"/>
                  </a:cubicBezTo>
                  <a:cubicBezTo>
                    <a:pt x="1136283" y="216110"/>
                    <a:pt x="1143785" y="207390"/>
                    <a:pt x="1150070" y="197963"/>
                  </a:cubicBezTo>
                  <a:cubicBezTo>
                    <a:pt x="1173764" y="126880"/>
                    <a:pt x="1141803" y="214496"/>
                    <a:pt x="1178350" y="141402"/>
                  </a:cubicBezTo>
                  <a:cubicBezTo>
                    <a:pt x="1182794" y="132514"/>
                    <a:pt x="1183333" y="122010"/>
                    <a:pt x="1187777" y="113122"/>
                  </a:cubicBezTo>
                  <a:cubicBezTo>
                    <a:pt x="1192844" y="102988"/>
                    <a:pt x="1202030" y="95194"/>
                    <a:pt x="1206631" y="84841"/>
                  </a:cubicBezTo>
                  <a:cubicBezTo>
                    <a:pt x="1214702" y="66680"/>
                    <a:pt x="1214460" y="44816"/>
                    <a:pt x="1225484" y="28280"/>
                  </a:cubicBezTo>
                  <a:lnTo>
                    <a:pt x="1244338" y="0"/>
                  </a:lnTo>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a:extLst>
                <a:ext uri="{FF2B5EF4-FFF2-40B4-BE49-F238E27FC236}">
                  <a16:creationId xmlns:a16="http://schemas.microsoft.com/office/drawing/2014/main" id="{5D4C16AC-6A5A-48CD-9B61-4F1FCEACED6A}"/>
                </a:ext>
              </a:extLst>
            </p:cNvPr>
            <p:cNvCxnSpPr/>
            <p:nvPr/>
          </p:nvCxnSpPr>
          <p:spPr>
            <a:xfrm>
              <a:off x="7277493" y="4298623"/>
              <a:ext cx="1327101" cy="0"/>
            </a:xfrm>
            <a:prstGeom prst="line">
              <a:avLst/>
            </a:prstGeom>
            <a:ln w="190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5B366220-A695-4EB2-9566-B302F70A4B48}"/>
                </a:ext>
              </a:extLst>
            </p:cNvPr>
            <p:cNvCxnSpPr>
              <a:cxnSpLocks/>
            </p:cNvCxnSpPr>
            <p:nvPr/>
          </p:nvCxnSpPr>
          <p:spPr>
            <a:xfrm flipH="1">
              <a:off x="7941043" y="3836709"/>
              <a:ext cx="100022" cy="434920"/>
            </a:xfrm>
            <a:prstGeom prst="straightConnector1">
              <a:avLst/>
            </a:prstGeom>
            <a:ln w="127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32" name="图片 31">
            <a:extLst>
              <a:ext uri="{FF2B5EF4-FFF2-40B4-BE49-F238E27FC236}">
                <a16:creationId xmlns:a16="http://schemas.microsoft.com/office/drawing/2014/main" id="{D51EFF56-E9E7-422E-98C1-338A6A555858}"/>
              </a:ext>
            </a:extLst>
          </p:cNvPr>
          <p:cNvPicPr>
            <a:picLocks noChangeAspect="1"/>
          </p:cNvPicPr>
          <p:nvPr/>
        </p:nvPicPr>
        <p:blipFill>
          <a:blip r:embed="rId4"/>
          <a:stretch>
            <a:fillRect/>
          </a:stretch>
        </p:blipFill>
        <p:spPr>
          <a:xfrm>
            <a:off x="1764003" y="5180946"/>
            <a:ext cx="2295525" cy="1219200"/>
          </a:xfrm>
          <a:prstGeom prst="rect">
            <a:avLst/>
          </a:prstGeom>
        </p:spPr>
      </p:pic>
      <p:sp>
        <p:nvSpPr>
          <p:cNvPr id="33" name="文本框 32">
            <a:extLst>
              <a:ext uri="{FF2B5EF4-FFF2-40B4-BE49-F238E27FC236}">
                <a16:creationId xmlns:a16="http://schemas.microsoft.com/office/drawing/2014/main" id="{B64EAC6B-E7AD-445F-9991-3AD01D4A6624}"/>
              </a:ext>
            </a:extLst>
          </p:cNvPr>
          <p:cNvSpPr txBox="1"/>
          <p:nvPr/>
        </p:nvSpPr>
        <p:spPr>
          <a:xfrm>
            <a:off x="1967266" y="3408414"/>
            <a:ext cx="2862459" cy="461665"/>
          </a:xfrm>
          <a:prstGeom prst="rect">
            <a:avLst/>
          </a:prstGeom>
          <a:noFill/>
        </p:spPr>
        <p:txBody>
          <a:bodyPr wrap="square" rtlCol="0">
            <a:spAutoFit/>
          </a:bodyPr>
          <a:lstStyle/>
          <a:p>
            <a:r>
              <a:rPr lang="en-US" altLang="zh-CN" sz="2400" dirty="0"/>
              <a:t>L(x, α) = f(x) + α*g(x)</a:t>
            </a:r>
          </a:p>
        </p:txBody>
      </p:sp>
    </p:spTree>
    <p:extLst>
      <p:ext uri="{BB962C8B-B14F-4D97-AF65-F5344CB8AC3E}">
        <p14:creationId xmlns:p14="http://schemas.microsoft.com/office/powerpoint/2010/main" val="64629281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为什么要做这个课程？</a:t>
            </a:r>
          </a:p>
          <a:p>
            <a:endParaRPr dirty="0">
              <a:solidFill>
                <a:schemeClr val="tx1"/>
              </a:solidFill>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en-US" altLang="zh-CN" dirty="0"/>
              <a:t>SVM</a:t>
            </a:r>
            <a:r>
              <a:rPr lang="zh-CN" altLang="en-US" dirty="0"/>
              <a:t>实战</a:t>
            </a:r>
          </a:p>
        </p:txBody>
      </p:sp>
      <p:sp>
        <p:nvSpPr>
          <p:cNvPr id="8" name="内容占位符 7">
            <a:extLst>
              <a:ext uri="{FF2B5EF4-FFF2-40B4-BE49-F238E27FC236}">
                <a16:creationId xmlns:a16="http://schemas.microsoft.com/office/drawing/2014/main" id="{5677D24B-F200-4769-8403-A03052F9567F}"/>
              </a:ext>
            </a:extLst>
          </p:cNvPr>
          <p:cNvSpPr>
            <a:spLocks noGrp="1"/>
          </p:cNvSpPr>
          <p:nvPr>
            <p:ph idx="1"/>
          </p:nvPr>
        </p:nvSpPr>
        <p:spPr/>
        <p:txBody>
          <a:bodyPr/>
          <a:lstStyle/>
          <a:p>
            <a:r>
              <a:rPr lang="zh-CN" altLang="en-US" dirty="0"/>
              <a:t>根据身高和体重区分</a:t>
            </a:r>
            <a:r>
              <a:rPr lang="en-US" altLang="zh-CN" dirty="0"/>
              <a:t>BMI</a:t>
            </a:r>
            <a:r>
              <a:rPr lang="zh-CN" altLang="en-US" dirty="0"/>
              <a:t>是否大于</a:t>
            </a:r>
            <a:r>
              <a:rPr lang="en-US" altLang="zh-CN" dirty="0"/>
              <a:t>28</a:t>
            </a:r>
            <a:r>
              <a:rPr lang="zh-CN" altLang="en-US" dirty="0"/>
              <a:t>，即是否肥胖</a:t>
            </a:r>
            <a:endParaRPr lang="en-US" altLang="zh-CN" dirty="0"/>
          </a:p>
          <a:p>
            <a:endParaRPr lang="en-US" altLang="zh-CN" dirty="0"/>
          </a:p>
          <a:p>
            <a:r>
              <a:rPr lang="en-US" altLang="zh-CN" dirty="0" err="1"/>
              <a:t>linear_svm_bmi.ipynb</a:t>
            </a:r>
            <a:endParaRPr lang="zh-CN" altLang="en-US" dirty="0"/>
          </a:p>
          <a:p>
            <a:endParaRPr lang="zh-CN" altLang="en-US" dirty="0"/>
          </a:p>
        </p:txBody>
      </p:sp>
      <mc:AlternateContent xmlns:mc="http://schemas.openxmlformats.org/markup-compatibility/2006" xmlns:p14="http://schemas.microsoft.com/office/powerpoint/2010/main">
        <mc:Choice Requires="p14">
          <p:contentPart p14:bwMode="auto" r:id="rId2">
            <p14:nvContentPartPr>
              <p14:cNvPr id="3" name="墨迹 2">
                <a:extLst>
                  <a:ext uri="{FF2B5EF4-FFF2-40B4-BE49-F238E27FC236}">
                    <a16:creationId xmlns:a16="http://schemas.microsoft.com/office/drawing/2014/main" id="{963A2FAF-6C67-4265-914B-6661BFB63BB7}"/>
                  </a:ext>
                </a:extLst>
              </p14:cNvPr>
              <p14:cNvContentPartPr/>
              <p14:nvPr/>
            </p14:nvContentPartPr>
            <p14:xfrm>
              <a:off x="5434560" y="3174480"/>
              <a:ext cx="2992320" cy="1760760"/>
            </p14:xfrm>
          </p:contentPart>
        </mc:Choice>
        <mc:Fallback xmlns="">
          <p:pic>
            <p:nvPicPr>
              <p:cNvPr id="3" name="墨迹 2">
                <a:extLst>
                  <a:ext uri="{FF2B5EF4-FFF2-40B4-BE49-F238E27FC236}">
                    <a16:creationId xmlns:a16="http://schemas.microsoft.com/office/drawing/2014/main" id="{963A2FAF-6C67-4265-914B-6661BFB63BB7}"/>
                  </a:ext>
                </a:extLst>
              </p:cNvPr>
              <p:cNvPicPr/>
              <p:nvPr/>
            </p:nvPicPr>
            <p:blipFill>
              <a:blip r:embed="rId3"/>
              <a:stretch>
                <a:fillRect/>
              </a:stretch>
            </p:blipFill>
            <p:spPr>
              <a:xfrm>
                <a:off x="5425200" y="3165120"/>
                <a:ext cx="3011040" cy="1779480"/>
              </a:xfrm>
              <a:prstGeom prst="rect">
                <a:avLst/>
              </a:prstGeom>
            </p:spPr>
          </p:pic>
        </mc:Fallback>
      </mc:AlternateContent>
    </p:spTree>
    <p:extLst>
      <p:ext uri="{BB962C8B-B14F-4D97-AF65-F5344CB8AC3E}">
        <p14:creationId xmlns:p14="http://schemas.microsoft.com/office/powerpoint/2010/main" val="42344586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29" y="2964180"/>
            <a:ext cx="11060613" cy="920445"/>
          </a:xfrm>
          <a:prstGeom prst="rect">
            <a:avLst/>
          </a:prstGeom>
          <a:ln w="12700">
            <a:miter lim="400000"/>
          </a:ln>
        </p:spPr>
        <p:txBody>
          <a:bodyPr wrap="square"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机器学习之</a:t>
            </a:r>
            <a:r>
              <a:rPr lang="en-US" altLang="zh-CN" dirty="0">
                <a:solidFill>
                  <a:schemeClr val="tx1">
                    <a:lumMod val="95000"/>
                  </a:schemeClr>
                </a:solidFill>
              </a:rPr>
              <a:t>MATLAB</a:t>
            </a:r>
            <a:r>
              <a:rPr lang="zh-CN" altLang="en-US" dirty="0">
                <a:solidFill>
                  <a:schemeClr val="tx1">
                    <a:lumMod val="95000"/>
                  </a:schemeClr>
                </a:solidFill>
              </a:rPr>
              <a:t>编程基础</a:t>
            </a:r>
            <a:endParaRPr dirty="0">
              <a:solidFill>
                <a:schemeClr val="tx1"/>
              </a:solidFill>
            </a:endParaRPr>
          </a:p>
        </p:txBody>
      </p:sp>
    </p:spTree>
    <p:extLst>
      <p:ext uri="{BB962C8B-B14F-4D97-AF65-F5344CB8AC3E}">
        <p14:creationId xmlns:p14="http://schemas.microsoft.com/office/powerpoint/2010/main" val="2977911616"/>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zh-CN" altLang="en-US" dirty="0"/>
              <a:t>常用的数据类型</a:t>
            </a:r>
          </a:p>
        </p:txBody>
      </p:sp>
      <p:sp>
        <p:nvSpPr>
          <p:cNvPr id="8" name="内容占位符 7">
            <a:extLst>
              <a:ext uri="{FF2B5EF4-FFF2-40B4-BE49-F238E27FC236}">
                <a16:creationId xmlns:a16="http://schemas.microsoft.com/office/drawing/2014/main" id="{5677D24B-F200-4769-8403-A03052F9567F}"/>
              </a:ext>
            </a:extLst>
          </p:cNvPr>
          <p:cNvSpPr>
            <a:spLocks noGrp="1"/>
          </p:cNvSpPr>
          <p:nvPr>
            <p:ph idx="1"/>
          </p:nvPr>
        </p:nvSpPr>
        <p:spPr/>
        <p:txBody>
          <a:bodyPr/>
          <a:lstStyle/>
          <a:p>
            <a:r>
              <a:rPr lang="zh-CN" altLang="en-US" dirty="0"/>
              <a:t>一、数值类型</a:t>
            </a:r>
            <a:endParaRPr lang="en-US" altLang="zh-CN" dirty="0"/>
          </a:p>
          <a:p>
            <a:r>
              <a:rPr lang="zh-CN" altLang="en-US" dirty="0"/>
              <a:t>二、字符与字符串 </a:t>
            </a:r>
            <a:endParaRPr lang="en-US" altLang="zh-CN" dirty="0"/>
          </a:p>
          <a:p>
            <a:r>
              <a:rPr lang="zh-CN" altLang="en-US" dirty="0"/>
              <a:t>三、结构体</a:t>
            </a:r>
            <a:endParaRPr lang="en-US" altLang="zh-CN" dirty="0"/>
          </a:p>
          <a:p>
            <a:r>
              <a:rPr lang="zh-CN" altLang="en-US" dirty="0"/>
              <a:t>四、单元数组</a:t>
            </a:r>
            <a:r>
              <a:rPr lang="en-US" altLang="zh-CN" dirty="0"/>
              <a:t>/</a:t>
            </a:r>
            <a:r>
              <a:rPr lang="zh-CN" altLang="en-US" dirty="0"/>
              <a:t>元胞</a:t>
            </a:r>
            <a:endParaRPr lang="en-US" altLang="zh-CN" dirty="0"/>
          </a:p>
          <a:p>
            <a:r>
              <a:rPr lang="zh-CN" altLang="en-US" dirty="0"/>
              <a:t>五、映射容器  </a:t>
            </a:r>
          </a:p>
          <a:p>
            <a:endParaRPr lang="zh-CN" altLang="en-US" dirty="0"/>
          </a:p>
        </p:txBody>
      </p:sp>
      <p:sp>
        <p:nvSpPr>
          <p:cNvPr id="5" name="文本框 4">
            <a:extLst>
              <a:ext uri="{FF2B5EF4-FFF2-40B4-BE49-F238E27FC236}">
                <a16:creationId xmlns:a16="http://schemas.microsoft.com/office/drawing/2014/main" id="{9BAA5BED-036D-4301-8A14-CA9705FC73AB}"/>
              </a:ext>
            </a:extLst>
          </p:cNvPr>
          <p:cNvSpPr txBox="1"/>
          <p:nvPr/>
        </p:nvSpPr>
        <p:spPr>
          <a:xfrm>
            <a:off x="6799083" y="6488668"/>
            <a:ext cx="5392917" cy="369332"/>
          </a:xfrm>
          <a:prstGeom prst="rect">
            <a:avLst/>
          </a:prstGeom>
          <a:noFill/>
        </p:spPr>
        <p:txBody>
          <a:bodyPr wrap="square">
            <a:spAutoFit/>
          </a:bodyPr>
          <a:lstStyle/>
          <a:p>
            <a:r>
              <a:rPr lang="zh-CN" altLang="en-US" dirty="0">
                <a:hlinkClick r:id="rId2"/>
              </a:rPr>
              <a:t>https://www.cnblogs.com/jwg-fendi/p/10052898.html</a:t>
            </a:r>
            <a:endParaRPr lang="en-US" altLang="zh-CN" dirty="0"/>
          </a:p>
        </p:txBody>
      </p:sp>
    </p:spTree>
    <p:extLst>
      <p:ext uri="{BB962C8B-B14F-4D97-AF65-F5344CB8AC3E}">
        <p14:creationId xmlns:p14="http://schemas.microsoft.com/office/powerpoint/2010/main" val="28818749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5DB79-712C-4B85-867A-41B81D629E30}"/>
              </a:ext>
            </a:extLst>
          </p:cNvPr>
          <p:cNvSpPr>
            <a:spLocks noGrp="1"/>
          </p:cNvSpPr>
          <p:nvPr>
            <p:ph type="title"/>
          </p:nvPr>
        </p:nvSpPr>
        <p:spPr/>
        <p:txBody>
          <a:bodyPr/>
          <a:lstStyle/>
          <a:p>
            <a:r>
              <a:rPr lang="zh-CN" altLang="en-US" dirty="0"/>
              <a:t>数值类型</a:t>
            </a:r>
          </a:p>
        </p:txBody>
      </p:sp>
      <p:pic>
        <p:nvPicPr>
          <p:cNvPr id="5" name="内容占位符 4">
            <a:extLst>
              <a:ext uri="{FF2B5EF4-FFF2-40B4-BE49-F238E27FC236}">
                <a16:creationId xmlns:a16="http://schemas.microsoft.com/office/drawing/2014/main" id="{2DD6D05E-A60C-436F-90FC-859AB97F1F5E}"/>
              </a:ext>
            </a:extLst>
          </p:cNvPr>
          <p:cNvPicPr>
            <a:picLocks noGrp="1" noChangeAspect="1"/>
          </p:cNvPicPr>
          <p:nvPr>
            <p:ph idx="1"/>
          </p:nvPr>
        </p:nvPicPr>
        <p:blipFill>
          <a:blip r:embed="rId2"/>
          <a:stretch>
            <a:fillRect/>
          </a:stretch>
        </p:blipFill>
        <p:spPr>
          <a:xfrm>
            <a:off x="838200" y="1690688"/>
            <a:ext cx="6915150" cy="3448050"/>
          </a:xfrm>
        </p:spPr>
      </p:pic>
      <p:sp>
        <p:nvSpPr>
          <p:cNvPr id="6" name="文本框 5">
            <a:extLst>
              <a:ext uri="{FF2B5EF4-FFF2-40B4-BE49-F238E27FC236}">
                <a16:creationId xmlns:a16="http://schemas.microsoft.com/office/drawing/2014/main" id="{C0CB1D2E-6C26-4EB1-A59C-301D4A18154A}"/>
              </a:ext>
            </a:extLst>
          </p:cNvPr>
          <p:cNvSpPr txBox="1"/>
          <p:nvPr/>
        </p:nvSpPr>
        <p:spPr>
          <a:xfrm>
            <a:off x="8436991" y="2592371"/>
            <a:ext cx="3403076" cy="646331"/>
          </a:xfrm>
          <a:prstGeom prst="rect">
            <a:avLst/>
          </a:prstGeom>
          <a:noFill/>
        </p:spPr>
        <p:txBody>
          <a:bodyPr wrap="square" rtlCol="0">
            <a:spAutoFit/>
          </a:bodyPr>
          <a:lstStyle/>
          <a:p>
            <a:r>
              <a:rPr lang="zh-CN" altLang="en-US" dirty="0"/>
              <a:t>注：单精度保留到小数点后</a:t>
            </a:r>
            <a:r>
              <a:rPr lang="en-US" altLang="zh-CN" dirty="0"/>
              <a:t>7</a:t>
            </a:r>
            <a:r>
              <a:rPr lang="zh-CN" altLang="en-US" dirty="0"/>
              <a:t>位，双精度保留到</a:t>
            </a:r>
            <a:r>
              <a:rPr lang="en-US" altLang="zh-CN" dirty="0"/>
              <a:t>15</a:t>
            </a:r>
            <a:r>
              <a:rPr lang="zh-CN" altLang="en-US" dirty="0"/>
              <a:t>位</a:t>
            </a:r>
          </a:p>
        </p:txBody>
      </p:sp>
    </p:spTree>
    <p:extLst>
      <p:ext uri="{BB962C8B-B14F-4D97-AF65-F5344CB8AC3E}">
        <p14:creationId xmlns:p14="http://schemas.microsoft.com/office/powerpoint/2010/main" val="38029896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5DB79-712C-4B85-867A-41B81D629E30}"/>
              </a:ext>
            </a:extLst>
          </p:cNvPr>
          <p:cNvSpPr>
            <a:spLocks noGrp="1"/>
          </p:cNvSpPr>
          <p:nvPr>
            <p:ph type="title"/>
          </p:nvPr>
        </p:nvSpPr>
        <p:spPr/>
        <p:txBody>
          <a:bodyPr/>
          <a:lstStyle/>
          <a:p>
            <a:r>
              <a:rPr lang="zh-CN" altLang="en-US" dirty="0"/>
              <a:t>数值类型</a:t>
            </a:r>
          </a:p>
        </p:txBody>
      </p:sp>
      <p:sp>
        <p:nvSpPr>
          <p:cNvPr id="10" name="内容占位符 7">
            <a:extLst>
              <a:ext uri="{FF2B5EF4-FFF2-40B4-BE49-F238E27FC236}">
                <a16:creationId xmlns:a16="http://schemas.microsoft.com/office/drawing/2014/main" id="{8623C43A-3A1F-4BA0-942D-D86FE0C2C605}"/>
              </a:ext>
            </a:extLst>
          </p:cNvPr>
          <p:cNvSpPr>
            <a:spLocks noGrp="1"/>
          </p:cNvSpPr>
          <p:nvPr>
            <p:ph idx="1"/>
          </p:nvPr>
        </p:nvSpPr>
        <p:spPr/>
        <p:txBody>
          <a:bodyPr/>
          <a:lstStyle/>
          <a:p>
            <a:r>
              <a:rPr lang="en-US" altLang="zh-CN" dirty="0"/>
              <a:t>Inf</a:t>
            </a:r>
            <a:r>
              <a:rPr lang="zh-CN" altLang="en-US" dirty="0"/>
              <a:t>：无穷数</a:t>
            </a:r>
            <a:endParaRPr lang="en-US" altLang="zh-CN" dirty="0"/>
          </a:p>
          <a:p>
            <a:r>
              <a:rPr lang="en-US" altLang="zh-CN" dirty="0" err="1"/>
              <a:t>NaN</a:t>
            </a:r>
            <a:r>
              <a:rPr lang="zh-CN" altLang="en-US" dirty="0"/>
              <a:t>：非数值量</a:t>
            </a:r>
            <a:endParaRPr lang="en-US" altLang="zh-CN" dirty="0"/>
          </a:p>
          <a:p>
            <a:endParaRPr lang="en-US" altLang="zh-CN" dirty="0"/>
          </a:p>
          <a:p>
            <a:r>
              <a:rPr lang="zh-CN" altLang="en-US" dirty="0"/>
              <a:t>用</a:t>
            </a:r>
            <a:r>
              <a:rPr lang="en-US" altLang="zh-CN" dirty="0" err="1"/>
              <a:t>isinf</a:t>
            </a:r>
            <a:r>
              <a:rPr lang="zh-CN" altLang="en-US" dirty="0"/>
              <a:t>识别</a:t>
            </a:r>
            <a:r>
              <a:rPr lang="en-US" altLang="zh-CN" dirty="0"/>
              <a:t>Inf</a:t>
            </a:r>
          </a:p>
          <a:p>
            <a:r>
              <a:rPr lang="zh-CN" altLang="en-US" dirty="0"/>
              <a:t>用</a:t>
            </a:r>
            <a:r>
              <a:rPr lang="en-US" altLang="zh-CN" dirty="0" err="1"/>
              <a:t>isnan</a:t>
            </a:r>
            <a:r>
              <a:rPr lang="zh-CN" altLang="en-US" dirty="0"/>
              <a:t>识别</a:t>
            </a:r>
            <a:r>
              <a:rPr lang="en-US" altLang="zh-CN" dirty="0" err="1"/>
              <a:t>NaN</a:t>
            </a:r>
            <a:endParaRPr lang="en-US" altLang="zh-CN" dirty="0"/>
          </a:p>
        </p:txBody>
      </p:sp>
    </p:spTree>
    <p:extLst>
      <p:ext uri="{BB962C8B-B14F-4D97-AF65-F5344CB8AC3E}">
        <p14:creationId xmlns:p14="http://schemas.microsoft.com/office/powerpoint/2010/main" val="29948628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5DB79-712C-4B85-867A-41B81D629E30}"/>
              </a:ext>
            </a:extLst>
          </p:cNvPr>
          <p:cNvSpPr>
            <a:spLocks noGrp="1"/>
          </p:cNvSpPr>
          <p:nvPr>
            <p:ph type="title"/>
          </p:nvPr>
        </p:nvSpPr>
        <p:spPr/>
        <p:txBody>
          <a:bodyPr/>
          <a:lstStyle/>
          <a:p>
            <a:r>
              <a:rPr lang="zh-CN" altLang="en-US" dirty="0"/>
              <a:t>数值类型</a:t>
            </a:r>
          </a:p>
        </p:txBody>
      </p:sp>
      <p:sp>
        <p:nvSpPr>
          <p:cNvPr id="10" name="内容占位符 7">
            <a:extLst>
              <a:ext uri="{FF2B5EF4-FFF2-40B4-BE49-F238E27FC236}">
                <a16:creationId xmlns:a16="http://schemas.microsoft.com/office/drawing/2014/main" id="{8623C43A-3A1F-4BA0-942D-D86FE0C2C605}"/>
              </a:ext>
            </a:extLst>
          </p:cNvPr>
          <p:cNvSpPr>
            <a:spLocks noGrp="1"/>
          </p:cNvSpPr>
          <p:nvPr>
            <p:ph idx="1"/>
          </p:nvPr>
        </p:nvSpPr>
        <p:spPr/>
        <p:txBody>
          <a:bodyPr/>
          <a:lstStyle/>
          <a:p>
            <a:pPr marL="0" indent="0">
              <a:buNone/>
            </a:pPr>
            <a:endParaRPr lang="en-US" altLang="zh-CN" dirty="0"/>
          </a:p>
          <a:p>
            <a:r>
              <a:rPr lang="zh-CN" altLang="en-US" dirty="0"/>
              <a:t>练习：识别并把</a:t>
            </a:r>
            <a:r>
              <a:rPr lang="en-US" altLang="zh-CN" dirty="0"/>
              <a:t>d=[Inf, </a:t>
            </a:r>
            <a:r>
              <a:rPr lang="en-US" altLang="zh-CN" dirty="0" err="1"/>
              <a:t>NaN</a:t>
            </a:r>
            <a:r>
              <a:rPr lang="en-US" altLang="zh-CN" dirty="0"/>
              <a:t>]</a:t>
            </a:r>
            <a:r>
              <a:rPr lang="zh-CN" altLang="en-US" dirty="0"/>
              <a:t>中的无穷量和非数值量赋值为</a:t>
            </a:r>
            <a:r>
              <a:rPr lang="en-US" altLang="zh-CN" dirty="0"/>
              <a:t>1</a:t>
            </a:r>
            <a:r>
              <a:rPr lang="zh-CN" altLang="en-US" dirty="0"/>
              <a:t>和</a:t>
            </a:r>
            <a:r>
              <a:rPr lang="en-US" altLang="zh-CN" dirty="0"/>
              <a:t>0</a:t>
            </a:r>
            <a:endParaRPr lang="zh-CN" altLang="en-US" dirty="0"/>
          </a:p>
        </p:txBody>
      </p:sp>
    </p:spTree>
    <p:extLst>
      <p:ext uri="{BB962C8B-B14F-4D97-AF65-F5344CB8AC3E}">
        <p14:creationId xmlns:p14="http://schemas.microsoft.com/office/powerpoint/2010/main" val="20756310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26DEB-C64E-49BD-AEE1-C8906E57EFE5}"/>
              </a:ext>
            </a:extLst>
          </p:cNvPr>
          <p:cNvSpPr>
            <a:spLocks noGrp="1"/>
          </p:cNvSpPr>
          <p:nvPr>
            <p:ph type="title"/>
          </p:nvPr>
        </p:nvSpPr>
        <p:spPr/>
        <p:txBody>
          <a:bodyPr/>
          <a:lstStyle/>
          <a:p>
            <a:r>
              <a:rPr lang="zh-CN" altLang="en-US" dirty="0"/>
              <a:t>字符与字符串 </a:t>
            </a:r>
          </a:p>
        </p:txBody>
      </p:sp>
      <p:sp>
        <p:nvSpPr>
          <p:cNvPr id="3" name="内容占位符 2">
            <a:extLst>
              <a:ext uri="{FF2B5EF4-FFF2-40B4-BE49-F238E27FC236}">
                <a16:creationId xmlns:a16="http://schemas.microsoft.com/office/drawing/2014/main" id="{E4C046FB-C60C-4018-8835-CD70A63918F8}"/>
              </a:ext>
            </a:extLst>
          </p:cNvPr>
          <p:cNvSpPr>
            <a:spLocks noGrp="1"/>
          </p:cNvSpPr>
          <p:nvPr>
            <p:ph idx="1"/>
          </p:nvPr>
        </p:nvSpPr>
        <p:spPr/>
        <p:txBody>
          <a:bodyPr/>
          <a:lstStyle/>
          <a:p>
            <a:r>
              <a:rPr lang="zh-CN" altLang="en-US" dirty="0"/>
              <a:t>字符串： </a:t>
            </a:r>
            <a:r>
              <a:rPr lang="en-US" altLang="zh-CN" dirty="0"/>
              <a:t>a = '</a:t>
            </a:r>
            <a:r>
              <a:rPr lang="en-US" altLang="zh-CN" dirty="0" err="1"/>
              <a:t>matlab</a:t>
            </a:r>
            <a:r>
              <a:rPr lang="en-US" altLang="zh-CN" dirty="0"/>
              <a:t>'</a:t>
            </a:r>
          </a:p>
          <a:p>
            <a:r>
              <a:rPr lang="zh-CN" altLang="en-US" dirty="0"/>
              <a:t>字符： </a:t>
            </a:r>
            <a:r>
              <a:rPr lang="en-US" altLang="zh-CN" dirty="0"/>
              <a:t>b = 'm'</a:t>
            </a:r>
          </a:p>
          <a:p>
            <a:r>
              <a:rPr lang="en-US" altLang="zh-CN" dirty="0"/>
              <a:t>a(1) == b</a:t>
            </a:r>
            <a:endParaRPr lang="zh-CN" altLang="en-US" dirty="0"/>
          </a:p>
        </p:txBody>
      </p:sp>
    </p:spTree>
    <p:extLst>
      <p:ext uri="{BB962C8B-B14F-4D97-AF65-F5344CB8AC3E}">
        <p14:creationId xmlns:p14="http://schemas.microsoft.com/office/powerpoint/2010/main" val="8979064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2BC26-0A4A-47BB-9A09-74398AD55261}"/>
              </a:ext>
            </a:extLst>
          </p:cNvPr>
          <p:cNvSpPr>
            <a:spLocks noGrp="1"/>
          </p:cNvSpPr>
          <p:nvPr>
            <p:ph type="title"/>
          </p:nvPr>
        </p:nvSpPr>
        <p:spPr/>
        <p:txBody>
          <a:bodyPr/>
          <a:lstStyle/>
          <a:p>
            <a:r>
              <a:rPr lang="zh-CN" altLang="en-US" dirty="0"/>
              <a:t>结构体</a:t>
            </a:r>
          </a:p>
        </p:txBody>
      </p:sp>
      <p:sp>
        <p:nvSpPr>
          <p:cNvPr id="3" name="内容占位符 2">
            <a:extLst>
              <a:ext uri="{FF2B5EF4-FFF2-40B4-BE49-F238E27FC236}">
                <a16:creationId xmlns:a16="http://schemas.microsoft.com/office/drawing/2014/main" id="{FB25399A-7A7A-47AA-AB10-C78A3FC84961}"/>
              </a:ext>
            </a:extLst>
          </p:cNvPr>
          <p:cNvSpPr>
            <a:spLocks noGrp="1"/>
          </p:cNvSpPr>
          <p:nvPr>
            <p:ph idx="1"/>
          </p:nvPr>
        </p:nvSpPr>
        <p:spPr/>
        <p:txBody>
          <a:bodyPr>
            <a:normAutofit lnSpcReduction="10000"/>
          </a:bodyPr>
          <a:lstStyle/>
          <a:p>
            <a:r>
              <a:rPr lang="zh-CN" altLang="en-US" dirty="0"/>
              <a:t>描述的结构体：</a:t>
            </a:r>
            <a:endParaRPr lang="en-US" altLang="zh-CN" dirty="0"/>
          </a:p>
          <a:p>
            <a:endParaRPr lang="en-US" altLang="zh-CN" dirty="0"/>
          </a:p>
          <a:p>
            <a:r>
              <a:rPr lang="en-US" altLang="zh-CN" dirty="0" err="1"/>
              <a:t>zhangsan.gender</a:t>
            </a:r>
            <a:r>
              <a:rPr lang="en-US" altLang="zh-CN" dirty="0"/>
              <a:t> = '</a:t>
            </a:r>
            <a:r>
              <a:rPr lang="zh-CN" altLang="en-US" dirty="0"/>
              <a:t>男</a:t>
            </a:r>
            <a:r>
              <a:rPr lang="en-US" altLang="zh-CN" dirty="0"/>
              <a:t>'; </a:t>
            </a:r>
          </a:p>
          <a:p>
            <a:r>
              <a:rPr lang="en-US" altLang="zh-CN" dirty="0" err="1"/>
              <a:t>zhangsan.height</a:t>
            </a:r>
            <a:r>
              <a:rPr lang="en-US" altLang="zh-CN" dirty="0"/>
              <a:t> = 175; </a:t>
            </a:r>
          </a:p>
          <a:p>
            <a:r>
              <a:rPr lang="en-US" altLang="zh-CN" dirty="0"/>
              <a:t>  </a:t>
            </a:r>
          </a:p>
          <a:p>
            <a:r>
              <a:rPr lang="en-US" altLang="zh-CN" dirty="0"/>
              <a:t> </a:t>
            </a:r>
            <a:r>
              <a:rPr lang="en-US" altLang="zh-CN" dirty="0" err="1"/>
              <a:t>zhangsan</a:t>
            </a:r>
            <a:r>
              <a:rPr lang="en-US" altLang="zh-CN" dirty="0"/>
              <a:t> = struct('gender',  '</a:t>
            </a:r>
            <a:r>
              <a:rPr lang="zh-CN" altLang="en-US" dirty="0"/>
              <a:t>男</a:t>
            </a:r>
            <a:r>
              <a:rPr lang="en-US" altLang="zh-CN" dirty="0"/>
              <a:t>', 'height', 175)</a:t>
            </a:r>
          </a:p>
          <a:p>
            <a:endParaRPr lang="en-US" altLang="zh-CN" dirty="0"/>
          </a:p>
          <a:p>
            <a:r>
              <a:rPr lang="zh-CN" altLang="en-US" dirty="0"/>
              <a:t>自己编写一个结构体，储存韩梅梅的信息，韩梅梅是女生，身高</a:t>
            </a:r>
            <a:r>
              <a:rPr lang="en-US" altLang="zh-CN" dirty="0"/>
              <a:t>165</a:t>
            </a:r>
            <a:r>
              <a:rPr lang="zh-CN" altLang="en-US" dirty="0"/>
              <a:t>，郑州人。</a:t>
            </a:r>
            <a:endParaRPr lang="en-US" altLang="zh-CN" dirty="0"/>
          </a:p>
        </p:txBody>
      </p:sp>
    </p:spTree>
    <p:extLst>
      <p:ext uri="{BB962C8B-B14F-4D97-AF65-F5344CB8AC3E}">
        <p14:creationId xmlns:p14="http://schemas.microsoft.com/office/powerpoint/2010/main" val="40851706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26DEB-C64E-49BD-AEE1-C8906E57EFE5}"/>
              </a:ext>
            </a:extLst>
          </p:cNvPr>
          <p:cNvSpPr>
            <a:spLocks noGrp="1"/>
          </p:cNvSpPr>
          <p:nvPr>
            <p:ph type="title"/>
          </p:nvPr>
        </p:nvSpPr>
        <p:spPr/>
        <p:txBody>
          <a:bodyPr/>
          <a:lstStyle/>
          <a:p>
            <a:r>
              <a:rPr lang="zh-CN" altLang="en-US" dirty="0"/>
              <a:t>元胞</a:t>
            </a:r>
          </a:p>
        </p:txBody>
      </p:sp>
      <p:sp>
        <p:nvSpPr>
          <p:cNvPr id="3" name="内容占位符 2">
            <a:extLst>
              <a:ext uri="{FF2B5EF4-FFF2-40B4-BE49-F238E27FC236}">
                <a16:creationId xmlns:a16="http://schemas.microsoft.com/office/drawing/2014/main" id="{E4C046FB-C60C-4018-8835-CD70A63918F8}"/>
              </a:ext>
            </a:extLst>
          </p:cNvPr>
          <p:cNvSpPr>
            <a:spLocks noGrp="1"/>
          </p:cNvSpPr>
          <p:nvPr>
            <p:ph idx="1"/>
          </p:nvPr>
        </p:nvSpPr>
        <p:spPr/>
        <p:txBody>
          <a:bodyPr/>
          <a:lstStyle/>
          <a:p>
            <a:r>
              <a:rPr lang="en-US" altLang="zh-CN" dirty="0"/>
              <a:t>d = {[1,2,3], 'hello’}</a:t>
            </a:r>
          </a:p>
          <a:p>
            <a:endParaRPr lang="en-US" altLang="zh-CN" dirty="0"/>
          </a:p>
          <a:p>
            <a:r>
              <a:rPr lang="en-US" altLang="zh-CN" dirty="0"/>
              <a:t>1</a:t>
            </a:r>
            <a:r>
              <a:rPr lang="zh-CN" altLang="en-US" dirty="0"/>
              <a:t>、试试</a:t>
            </a:r>
            <a:r>
              <a:rPr lang="en-US" altLang="zh-CN" dirty="0"/>
              <a:t>d(1)</a:t>
            </a:r>
            <a:r>
              <a:rPr lang="zh-CN" altLang="en-US" dirty="0"/>
              <a:t>和</a:t>
            </a:r>
            <a:r>
              <a:rPr lang="en-US" altLang="zh-CN" dirty="0"/>
              <a:t>d{1}</a:t>
            </a:r>
            <a:r>
              <a:rPr lang="zh-CN" altLang="en-US" dirty="0"/>
              <a:t>的结果有什么区别？</a:t>
            </a:r>
            <a:endParaRPr lang="en-US" altLang="zh-CN" dirty="0"/>
          </a:p>
        </p:txBody>
      </p:sp>
    </p:spTree>
    <p:extLst>
      <p:ext uri="{BB962C8B-B14F-4D97-AF65-F5344CB8AC3E}">
        <p14:creationId xmlns:p14="http://schemas.microsoft.com/office/powerpoint/2010/main" val="35129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E7734-11E2-4F97-9D1E-1E25758FC048}"/>
              </a:ext>
            </a:extLst>
          </p:cNvPr>
          <p:cNvSpPr>
            <a:spLocks noGrp="1"/>
          </p:cNvSpPr>
          <p:nvPr>
            <p:ph type="title"/>
          </p:nvPr>
        </p:nvSpPr>
        <p:spPr/>
        <p:txBody>
          <a:bodyPr/>
          <a:lstStyle/>
          <a:p>
            <a:r>
              <a:rPr lang="zh-CN" altLang="en-US" dirty="0"/>
              <a:t>映射容器</a:t>
            </a:r>
          </a:p>
        </p:txBody>
      </p:sp>
      <p:sp>
        <p:nvSpPr>
          <p:cNvPr id="3" name="内容占位符 2">
            <a:extLst>
              <a:ext uri="{FF2B5EF4-FFF2-40B4-BE49-F238E27FC236}">
                <a16:creationId xmlns:a16="http://schemas.microsoft.com/office/drawing/2014/main" id="{11AFFE6D-DA31-4FA0-B334-CFF011AFB54F}"/>
              </a:ext>
            </a:extLst>
          </p:cNvPr>
          <p:cNvSpPr>
            <a:spLocks noGrp="1"/>
          </p:cNvSpPr>
          <p:nvPr>
            <p:ph idx="1"/>
          </p:nvPr>
        </p:nvSpPr>
        <p:spPr/>
        <p:txBody>
          <a:bodyPr/>
          <a:lstStyle/>
          <a:p>
            <a:r>
              <a:rPr lang="en-US" altLang="zh-CN" dirty="0" err="1"/>
              <a:t>zhangsan</a:t>
            </a:r>
            <a:r>
              <a:rPr lang="en-US" altLang="zh-CN" dirty="0"/>
              <a:t> = </a:t>
            </a:r>
            <a:r>
              <a:rPr lang="en-US" altLang="zh-CN" dirty="0" err="1"/>
              <a:t>containers.Map</a:t>
            </a:r>
            <a:r>
              <a:rPr lang="en-US" altLang="zh-CN" dirty="0"/>
              <a:t>({'gender', 'height'},{'</a:t>
            </a:r>
            <a:r>
              <a:rPr lang="zh-CN" altLang="en-US" dirty="0"/>
              <a:t>男</a:t>
            </a:r>
            <a:r>
              <a:rPr lang="en-US" altLang="zh-CN" dirty="0"/>
              <a:t>',175});</a:t>
            </a:r>
          </a:p>
        </p:txBody>
      </p:sp>
    </p:spTree>
    <p:extLst>
      <p:ext uri="{BB962C8B-B14F-4D97-AF65-F5344CB8AC3E}">
        <p14:creationId xmlns:p14="http://schemas.microsoft.com/office/powerpoint/2010/main" val="3548328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a:extLst>
              <a:ext uri="{FF2B5EF4-FFF2-40B4-BE49-F238E27FC236}">
                <a16:creationId xmlns:a16="http://schemas.microsoft.com/office/drawing/2014/main" id="{5145902B-EB76-4BEE-BC5F-0EAA0F97004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930DE8F-98AC-48B9-946E-8243597D965D}"/>
              </a:ext>
            </a:extLst>
          </p:cNvPr>
          <p:cNvSpPr>
            <a:spLocks noGrp="1"/>
          </p:cNvSpPr>
          <p:nvPr>
            <p:ph idx="1"/>
          </p:nvPr>
        </p:nvSpPr>
        <p:spPr/>
        <p:txBody>
          <a:bodyPr/>
          <a:lstStyle/>
          <a:p>
            <a:endParaRPr lang="zh-CN" altLang="en-US" dirty="0"/>
          </a:p>
        </p:txBody>
      </p:sp>
      <p:sp>
        <p:nvSpPr>
          <p:cNvPr id="4" name="椭圆 3">
            <a:extLst>
              <a:ext uri="{FF2B5EF4-FFF2-40B4-BE49-F238E27FC236}">
                <a16:creationId xmlns:a16="http://schemas.microsoft.com/office/drawing/2014/main" id="{C173AE0B-BB82-46A2-B243-C521C034A164}"/>
              </a:ext>
            </a:extLst>
          </p:cNvPr>
          <p:cNvSpPr/>
          <p:nvPr/>
        </p:nvSpPr>
        <p:spPr>
          <a:xfrm>
            <a:off x="1429265" y="2904496"/>
            <a:ext cx="8686800" cy="165618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35E68B84-0F3A-44E3-8B01-F3247C1E9595}"/>
              </a:ext>
            </a:extLst>
          </p:cNvPr>
          <p:cNvSpPr/>
          <p:nvPr/>
        </p:nvSpPr>
        <p:spPr>
          <a:xfrm>
            <a:off x="1439609" y="3077216"/>
            <a:ext cx="7130752" cy="128776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64C66782-2DB9-457D-A43F-58083327E915}"/>
              </a:ext>
            </a:extLst>
          </p:cNvPr>
          <p:cNvSpPr/>
          <p:nvPr/>
        </p:nvSpPr>
        <p:spPr>
          <a:xfrm>
            <a:off x="1449769" y="3252600"/>
            <a:ext cx="4134936" cy="89432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a:extLst>
              <a:ext uri="{FF2B5EF4-FFF2-40B4-BE49-F238E27FC236}">
                <a16:creationId xmlns:a16="http://schemas.microsoft.com/office/drawing/2014/main" id="{E548A555-7882-40B8-9AD2-951418282A74}"/>
              </a:ext>
            </a:extLst>
          </p:cNvPr>
          <p:cNvSpPr txBox="1"/>
          <p:nvPr/>
        </p:nvSpPr>
        <p:spPr>
          <a:xfrm>
            <a:off x="8846089" y="3408552"/>
            <a:ext cx="730424" cy="646331"/>
          </a:xfrm>
          <a:prstGeom prst="rect">
            <a:avLst/>
          </a:prstGeom>
          <a:noFill/>
        </p:spPr>
        <p:txBody>
          <a:bodyPr wrap="square" rtlCol="0">
            <a:spAutoFit/>
          </a:bodyPr>
          <a:lstStyle/>
          <a:p>
            <a:r>
              <a:rPr lang="en-US" altLang="zh-CN" sz="3600" dirty="0">
                <a:latin typeface="Times New Roman" pitchFamily="18" charset="0"/>
                <a:cs typeface="Times New Roman" pitchFamily="18" charset="0"/>
              </a:rPr>
              <a:t>AI</a:t>
            </a:r>
            <a:endParaRPr lang="zh-CN" altLang="en-US" sz="3600" dirty="0">
              <a:latin typeface="Times New Roman" pitchFamily="18" charset="0"/>
              <a:cs typeface="Times New Roman" pitchFamily="18" charset="0"/>
            </a:endParaRPr>
          </a:p>
        </p:txBody>
      </p:sp>
      <p:sp>
        <p:nvSpPr>
          <p:cNvPr id="8" name="TextBox 8">
            <a:extLst>
              <a:ext uri="{FF2B5EF4-FFF2-40B4-BE49-F238E27FC236}">
                <a16:creationId xmlns:a16="http://schemas.microsoft.com/office/drawing/2014/main" id="{2D304218-F70A-43B5-83E7-A87487425D91}"/>
              </a:ext>
            </a:extLst>
          </p:cNvPr>
          <p:cNvSpPr txBox="1"/>
          <p:nvPr/>
        </p:nvSpPr>
        <p:spPr>
          <a:xfrm>
            <a:off x="5523745" y="3418712"/>
            <a:ext cx="4226560" cy="553998"/>
          </a:xfrm>
          <a:prstGeom prst="rect">
            <a:avLst/>
          </a:prstGeom>
          <a:noFill/>
        </p:spPr>
        <p:txBody>
          <a:bodyPr wrap="square" rtlCol="0">
            <a:spAutoFit/>
          </a:bodyPr>
          <a:lstStyle/>
          <a:p>
            <a:r>
              <a:rPr lang="en-US" altLang="zh-CN" sz="3000" dirty="0">
                <a:latin typeface="Times New Roman" pitchFamily="18" charset="0"/>
                <a:cs typeface="Times New Roman" pitchFamily="18" charset="0"/>
              </a:rPr>
              <a:t>Machine learning</a:t>
            </a:r>
            <a:endParaRPr lang="zh-CN" altLang="en-US" sz="3000" dirty="0">
              <a:latin typeface="Times New Roman" pitchFamily="18" charset="0"/>
              <a:cs typeface="Times New Roman" pitchFamily="18" charset="0"/>
            </a:endParaRPr>
          </a:p>
        </p:txBody>
      </p:sp>
      <p:sp>
        <p:nvSpPr>
          <p:cNvPr id="9" name="TextBox 9">
            <a:extLst>
              <a:ext uri="{FF2B5EF4-FFF2-40B4-BE49-F238E27FC236}">
                <a16:creationId xmlns:a16="http://schemas.microsoft.com/office/drawing/2014/main" id="{97D4547E-406F-41CA-B08E-60DFF5C7BE0E}"/>
              </a:ext>
            </a:extLst>
          </p:cNvPr>
          <p:cNvSpPr txBox="1"/>
          <p:nvPr/>
        </p:nvSpPr>
        <p:spPr>
          <a:xfrm>
            <a:off x="1880929" y="3449192"/>
            <a:ext cx="2179776" cy="461665"/>
          </a:xfrm>
          <a:prstGeom prst="rect">
            <a:avLst/>
          </a:prstGeom>
          <a:noFill/>
        </p:spPr>
        <p:txBody>
          <a:bodyPr wrap="square" rtlCol="0">
            <a:spAutoFit/>
          </a:bodyPr>
          <a:lstStyle/>
          <a:p>
            <a:r>
              <a:rPr lang="en-US" altLang="zh-CN" sz="2400" dirty="0">
                <a:latin typeface="Times New Roman" pitchFamily="18" charset="0"/>
                <a:cs typeface="Times New Roman" pitchFamily="18" charset="0"/>
              </a:rPr>
              <a:t>Deep learning</a:t>
            </a:r>
            <a:endParaRPr lang="zh-CN" alt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1680050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B3C8D-79B5-4557-B67D-170FE180D736}"/>
              </a:ext>
            </a:extLst>
          </p:cNvPr>
          <p:cNvSpPr>
            <a:spLocks noGrp="1"/>
          </p:cNvSpPr>
          <p:nvPr>
            <p:ph type="title"/>
          </p:nvPr>
        </p:nvSpPr>
        <p:spPr/>
        <p:txBody>
          <a:bodyPr/>
          <a:lstStyle/>
          <a:p>
            <a:r>
              <a:rPr lang="zh-CN" altLang="en-US" dirty="0"/>
              <a:t>程序控制结构之条件控制</a:t>
            </a:r>
          </a:p>
        </p:txBody>
      </p:sp>
      <p:sp>
        <p:nvSpPr>
          <p:cNvPr id="3" name="内容占位符 2">
            <a:extLst>
              <a:ext uri="{FF2B5EF4-FFF2-40B4-BE49-F238E27FC236}">
                <a16:creationId xmlns:a16="http://schemas.microsoft.com/office/drawing/2014/main" id="{EAA3B36B-E452-49A6-9309-E4954287B99F}"/>
              </a:ext>
            </a:extLst>
          </p:cNvPr>
          <p:cNvSpPr>
            <a:spLocks noGrp="1"/>
          </p:cNvSpPr>
          <p:nvPr>
            <p:ph idx="1"/>
          </p:nvPr>
        </p:nvSpPr>
        <p:spPr/>
        <p:txBody>
          <a:bodyPr/>
          <a:lstStyle/>
          <a:p>
            <a:r>
              <a:rPr lang="zh-CN" altLang="en-US" dirty="0"/>
              <a:t>学习</a:t>
            </a:r>
            <a:r>
              <a:rPr lang="en-US" altLang="zh-CN" dirty="0" err="1"/>
              <a:t>ifelse.m</a:t>
            </a:r>
            <a:endParaRPr lang="zh-CN" altLang="en-US" dirty="0"/>
          </a:p>
        </p:txBody>
      </p:sp>
    </p:spTree>
    <p:extLst>
      <p:ext uri="{BB962C8B-B14F-4D97-AF65-F5344CB8AC3E}">
        <p14:creationId xmlns:p14="http://schemas.microsoft.com/office/powerpoint/2010/main" val="9571577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9614AB-185E-47F4-B9E3-47FDB1895ADD}"/>
              </a:ext>
            </a:extLst>
          </p:cNvPr>
          <p:cNvSpPr>
            <a:spLocks noGrp="1"/>
          </p:cNvSpPr>
          <p:nvPr>
            <p:ph type="title"/>
          </p:nvPr>
        </p:nvSpPr>
        <p:spPr/>
        <p:txBody>
          <a:bodyPr/>
          <a:lstStyle/>
          <a:p>
            <a:r>
              <a:rPr lang="zh-CN" altLang="en-US" dirty="0"/>
              <a:t>程序控制结构之分支控制</a:t>
            </a:r>
          </a:p>
        </p:txBody>
      </p:sp>
      <p:sp>
        <p:nvSpPr>
          <p:cNvPr id="3" name="内容占位符 2">
            <a:extLst>
              <a:ext uri="{FF2B5EF4-FFF2-40B4-BE49-F238E27FC236}">
                <a16:creationId xmlns:a16="http://schemas.microsoft.com/office/drawing/2014/main" id="{1BCF73C3-A217-4CAB-9685-E2F3542C3D72}"/>
              </a:ext>
            </a:extLst>
          </p:cNvPr>
          <p:cNvSpPr>
            <a:spLocks noGrp="1"/>
          </p:cNvSpPr>
          <p:nvPr>
            <p:ph idx="1"/>
          </p:nvPr>
        </p:nvSpPr>
        <p:spPr/>
        <p:txBody>
          <a:bodyPr/>
          <a:lstStyle/>
          <a:p>
            <a:r>
              <a:rPr lang="en-US" altLang="zh-CN" dirty="0"/>
              <a:t>switch case otherwise</a:t>
            </a:r>
          </a:p>
          <a:p>
            <a:r>
              <a:rPr lang="zh-CN" altLang="en-US" dirty="0"/>
              <a:t>学习</a:t>
            </a:r>
            <a:r>
              <a:rPr lang="en-US" altLang="zh-CN" dirty="0"/>
              <a:t>switch1.m</a:t>
            </a:r>
          </a:p>
          <a:p>
            <a:r>
              <a:rPr lang="zh-CN" altLang="en-US" dirty="0"/>
              <a:t>学习</a:t>
            </a:r>
            <a:r>
              <a:rPr lang="en-US" altLang="zh-CN" dirty="0"/>
              <a:t>switch2.m</a:t>
            </a:r>
            <a:endParaRPr lang="zh-CN" altLang="en-US" dirty="0"/>
          </a:p>
          <a:p>
            <a:endParaRPr lang="en-US" altLang="zh-CN" dirty="0"/>
          </a:p>
          <a:p>
            <a:endParaRPr lang="en-US" altLang="zh-CN" dirty="0"/>
          </a:p>
          <a:p>
            <a:r>
              <a:rPr lang="zh-CN" altLang="en-US" dirty="0"/>
              <a:t>练习：用</a:t>
            </a:r>
            <a:r>
              <a:rPr lang="en-US" altLang="zh-CN" dirty="0"/>
              <a:t>switch</a:t>
            </a:r>
            <a:r>
              <a:rPr lang="zh-CN" altLang="en-US" dirty="0"/>
              <a:t>写一段程序，改程序可以判断用户输入的是否是正数，如果是打印出‘您输入的是正数’，否则打印‘您输入的不是正数’</a:t>
            </a:r>
          </a:p>
        </p:txBody>
      </p:sp>
    </p:spTree>
    <p:extLst>
      <p:ext uri="{BB962C8B-B14F-4D97-AF65-F5344CB8AC3E}">
        <p14:creationId xmlns:p14="http://schemas.microsoft.com/office/powerpoint/2010/main" val="39596901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B91820-94BF-48E0-ACD9-8A5FDC811E10}"/>
              </a:ext>
            </a:extLst>
          </p:cNvPr>
          <p:cNvSpPr>
            <a:spLocks noGrp="1"/>
          </p:cNvSpPr>
          <p:nvPr>
            <p:ph type="title"/>
          </p:nvPr>
        </p:nvSpPr>
        <p:spPr/>
        <p:txBody>
          <a:bodyPr/>
          <a:lstStyle/>
          <a:p>
            <a:r>
              <a:rPr lang="zh-CN" altLang="en-US" dirty="0"/>
              <a:t>程序控制结构之试探结构</a:t>
            </a:r>
          </a:p>
        </p:txBody>
      </p:sp>
      <p:sp>
        <p:nvSpPr>
          <p:cNvPr id="3" name="内容占位符 2">
            <a:extLst>
              <a:ext uri="{FF2B5EF4-FFF2-40B4-BE49-F238E27FC236}">
                <a16:creationId xmlns:a16="http://schemas.microsoft.com/office/drawing/2014/main" id="{C81AC465-F5DA-4D89-AE33-1001B653339B}"/>
              </a:ext>
            </a:extLst>
          </p:cNvPr>
          <p:cNvSpPr>
            <a:spLocks noGrp="1"/>
          </p:cNvSpPr>
          <p:nvPr>
            <p:ph idx="1"/>
          </p:nvPr>
        </p:nvSpPr>
        <p:spPr/>
        <p:txBody>
          <a:bodyPr/>
          <a:lstStyle/>
          <a:p>
            <a:r>
              <a:rPr lang="en-US" altLang="zh-CN" dirty="0"/>
              <a:t>try catch end</a:t>
            </a:r>
          </a:p>
          <a:p>
            <a:r>
              <a:rPr lang="zh-CN" altLang="en-US" dirty="0"/>
              <a:t>一般用于探试，有一定容错能力</a:t>
            </a:r>
            <a:endParaRPr lang="en-US" altLang="zh-CN" dirty="0"/>
          </a:p>
          <a:p>
            <a:pPr marL="0" indent="0">
              <a:buNone/>
            </a:pPr>
            <a:r>
              <a:rPr lang="zh-CN" altLang="en-US" dirty="0"/>
              <a:t>学习</a:t>
            </a:r>
            <a:r>
              <a:rPr lang="en-US" altLang="zh-CN" dirty="0" err="1"/>
              <a:t>try_catch.m</a:t>
            </a:r>
            <a:endParaRPr lang="zh-CN" altLang="en-US" dirty="0"/>
          </a:p>
        </p:txBody>
      </p:sp>
    </p:spTree>
    <p:extLst>
      <p:ext uri="{BB962C8B-B14F-4D97-AF65-F5344CB8AC3E}">
        <p14:creationId xmlns:p14="http://schemas.microsoft.com/office/powerpoint/2010/main" val="15799086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6501A7-3E6C-465D-AFD3-A6D2172D65DC}"/>
              </a:ext>
            </a:extLst>
          </p:cNvPr>
          <p:cNvSpPr>
            <a:spLocks noGrp="1"/>
          </p:cNvSpPr>
          <p:nvPr>
            <p:ph type="title"/>
          </p:nvPr>
        </p:nvSpPr>
        <p:spPr/>
        <p:txBody>
          <a:bodyPr/>
          <a:lstStyle/>
          <a:p>
            <a:r>
              <a:rPr lang="zh-CN" altLang="en-US" dirty="0"/>
              <a:t>程序控制结构之循环控制</a:t>
            </a:r>
          </a:p>
        </p:txBody>
      </p:sp>
      <p:sp>
        <p:nvSpPr>
          <p:cNvPr id="3" name="内容占位符 2">
            <a:extLst>
              <a:ext uri="{FF2B5EF4-FFF2-40B4-BE49-F238E27FC236}">
                <a16:creationId xmlns:a16="http://schemas.microsoft.com/office/drawing/2014/main" id="{9DE80839-FD70-4BE9-8EEA-00B702DA554A}"/>
              </a:ext>
            </a:extLst>
          </p:cNvPr>
          <p:cNvSpPr>
            <a:spLocks noGrp="1"/>
          </p:cNvSpPr>
          <p:nvPr>
            <p:ph idx="1"/>
          </p:nvPr>
        </p:nvSpPr>
        <p:spPr/>
        <p:txBody>
          <a:bodyPr/>
          <a:lstStyle/>
          <a:p>
            <a:r>
              <a:rPr lang="zh-CN" altLang="en-US" dirty="0"/>
              <a:t>学习</a:t>
            </a:r>
            <a:r>
              <a:rPr lang="en-US" altLang="zh-CN" dirty="0" err="1"/>
              <a:t>for_.mat</a:t>
            </a:r>
            <a:endParaRPr lang="en-US" altLang="zh-CN" dirty="0"/>
          </a:p>
          <a:p>
            <a:r>
              <a:rPr lang="zh-CN" altLang="en-US" dirty="0"/>
              <a:t>学习</a:t>
            </a:r>
            <a:r>
              <a:rPr lang="en-US" altLang="zh-CN" dirty="0" err="1"/>
              <a:t>while_.mat</a:t>
            </a:r>
            <a:endParaRPr lang="en-US" altLang="zh-CN" dirty="0"/>
          </a:p>
          <a:p>
            <a:endParaRPr lang="en-US" altLang="zh-CN" dirty="0"/>
          </a:p>
          <a:p>
            <a:endParaRPr lang="en-US" altLang="zh-CN" dirty="0"/>
          </a:p>
          <a:p>
            <a:r>
              <a:rPr lang="zh-CN" altLang="en-US" dirty="0"/>
              <a:t>练习：用</a:t>
            </a:r>
            <a:r>
              <a:rPr lang="en-US" altLang="zh-CN" dirty="0"/>
              <a:t>for</a:t>
            </a:r>
            <a:r>
              <a:rPr lang="zh-CN" altLang="en-US" dirty="0"/>
              <a:t>和</a:t>
            </a:r>
            <a:r>
              <a:rPr lang="en-US" altLang="zh-CN" dirty="0"/>
              <a:t>while</a:t>
            </a:r>
            <a:r>
              <a:rPr lang="zh-CN" altLang="en-US" dirty="0"/>
              <a:t>循环依次打印出</a:t>
            </a:r>
            <a:r>
              <a:rPr lang="en-US" altLang="zh-CN" dirty="0"/>
              <a:t>'</a:t>
            </a:r>
            <a:r>
              <a:rPr lang="en-US" altLang="zh-CN" dirty="0" err="1"/>
              <a:t>i</a:t>
            </a:r>
            <a:r>
              <a:rPr lang="en-US" altLang="zh-CN" dirty="0"/>
              <a:t>’, ‘love’, </a:t>
            </a:r>
            <a:r>
              <a:rPr lang="en-US" altLang="zh-CN" dirty="0" err="1"/>
              <a:t>matlab</a:t>
            </a:r>
            <a:r>
              <a:rPr lang="en-US" altLang="zh-CN" dirty="0"/>
              <a:t>'</a:t>
            </a:r>
            <a:endParaRPr lang="zh-CN" altLang="en-US" dirty="0"/>
          </a:p>
        </p:txBody>
      </p:sp>
    </p:spTree>
    <p:extLst>
      <p:ext uri="{BB962C8B-B14F-4D97-AF65-F5344CB8AC3E}">
        <p14:creationId xmlns:p14="http://schemas.microsoft.com/office/powerpoint/2010/main" val="7943970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6501A7-3E6C-465D-AFD3-A6D2172D65DC}"/>
              </a:ext>
            </a:extLst>
          </p:cNvPr>
          <p:cNvSpPr>
            <a:spLocks noGrp="1"/>
          </p:cNvSpPr>
          <p:nvPr>
            <p:ph type="title"/>
          </p:nvPr>
        </p:nvSpPr>
        <p:spPr/>
        <p:txBody>
          <a:bodyPr/>
          <a:lstStyle/>
          <a:p>
            <a:r>
              <a:rPr lang="en-US" altLang="zh-CN" dirty="0">
                <a:solidFill>
                  <a:schemeClr val="tx1">
                    <a:lumMod val="95000"/>
                  </a:schemeClr>
                </a:solidFill>
              </a:rPr>
              <a:t>MATLAB</a:t>
            </a:r>
            <a:r>
              <a:rPr lang="zh-CN" altLang="en-US" dirty="0">
                <a:solidFill>
                  <a:schemeClr val="tx1">
                    <a:lumMod val="95000"/>
                  </a:schemeClr>
                </a:solidFill>
              </a:rPr>
              <a:t>编程作业</a:t>
            </a:r>
            <a:r>
              <a:rPr lang="en-US" altLang="zh-CN" dirty="0">
                <a:solidFill>
                  <a:schemeClr val="tx1">
                    <a:lumMod val="95000"/>
                  </a:schemeClr>
                </a:solidFill>
              </a:rPr>
              <a:t>1</a:t>
            </a:r>
            <a:endParaRPr lang="zh-CN" altLang="en-US" dirty="0">
              <a:solidFill>
                <a:schemeClr val="tx1"/>
              </a:solidFill>
            </a:endParaRPr>
          </a:p>
        </p:txBody>
      </p:sp>
      <p:sp>
        <p:nvSpPr>
          <p:cNvPr id="3" name="内容占位符 2">
            <a:extLst>
              <a:ext uri="{FF2B5EF4-FFF2-40B4-BE49-F238E27FC236}">
                <a16:creationId xmlns:a16="http://schemas.microsoft.com/office/drawing/2014/main" id="{9DE80839-FD70-4BE9-8EEA-00B702DA554A}"/>
              </a:ext>
            </a:extLst>
          </p:cNvPr>
          <p:cNvSpPr>
            <a:spLocks noGrp="1"/>
          </p:cNvSpPr>
          <p:nvPr>
            <p:ph idx="1"/>
          </p:nvPr>
        </p:nvSpPr>
        <p:spPr/>
        <p:txBody>
          <a:bodyPr/>
          <a:lstStyle/>
          <a:p>
            <a:r>
              <a:rPr lang="zh-CN" altLang="en-US" dirty="0"/>
              <a:t>用</a:t>
            </a:r>
            <a:r>
              <a:rPr lang="en-US" altLang="zh-CN" dirty="0" err="1"/>
              <a:t>matlab</a:t>
            </a:r>
            <a:r>
              <a:rPr lang="zh-CN" altLang="en-US" dirty="0"/>
              <a:t>语言实现</a:t>
            </a:r>
            <a:r>
              <a:rPr lang="en-US" altLang="zh-CN" dirty="0"/>
              <a:t>linear_regression.py</a:t>
            </a:r>
          </a:p>
          <a:p>
            <a:endParaRPr lang="en-US" altLang="zh-CN" dirty="0"/>
          </a:p>
          <a:p>
            <a:r>
              <a:rPr lang="zh-CN" altLang="en-US" dirty="0"/>
              <a:t>给定知识：</a:t>
            </a:r>
            <a:endParaRPr lang="en-US" altLang="zh-CN" dirty="0"/>
          </a:p>
          <a:p>
            <a:r>
              <a:rPr lang="en-US" altLang="zh-CN" sz="1800" dirty="0"/>
              <a:t>1</a:t>
            </a:r>
            <a:r>
              <a:rPr lang="zh-CN" altLang="en-US" sz="1800" dirty="0"/>
              <a:t>、生成正态分布随机数函数</a:t>
            </a:r>
            <a:r>
              <a:rPr lang="en-US" altLang="zh-CN" sz="1800" dirty="0" err="1"/>
              <a:t>randn</a:t>
            </a:r>
            <a:endParaRPr lang="en-US" altLang="zh-CN" sz="1800" dirty="0"/>
          </a:p>
          <a:p>
            <a:r>
              <a:rPr lang="en-US" altLang="zh-CN" sz="1800" dirty="0"/>
              <a:t>2</a:t>
            </a:r>
            <a:r>
              <a:rPr lang="zh-CN" altLang="en-US" sz="1800" dirty="0"/>
              <a:t>、设定随机种子点</a:t>
            </a:r>
            <a:r>
              <a:rPr lang="en-US" altLang="zh-CN" sz="1800" dirty="0" err="1"/>
              <a:t>rng</a:t>
            </a:r>
            <a:r>
              <a:rPr lang="en-US" altLang="zh-CN" sz="1800" dirty="0"/>
              <a:t>(seed)</a:t>
            </a:r>
          </a:p>
          <a:p>
            <a:r>
              <a:rPr lang="en-US" altLang="zh-CN" sz="1800" dirty="0"/>
              <a:t>3</a:t>
            </a:r>
            <a:r>
              <a:rPr lang="zh-CN" altLang="en-US" sz="1800" dirty="0"/>
              <a:t>、求</a:t>
            </a:r>
            <a:r>
              <a:rPr lang="en-US" altLang="zh-CN" sz="1800" dirty="0"/>
              <a:t>x</a:t>
            </a:r>
            <a:r>
              <a:rPr lang="zh-CN" altLang="en-US" sz="1800" dirty="0"/>
              <a:t>的平方函数为</a:t>
            </a:r>
            <a:r>
              <a:rPr lang="en-US" altLang="zh-CN" sz="1800" dirty="0"/>
              <a:t>x^2</a:t>
            </a:r>
          </a:p>
          <a:p>
            <a:endParaRPr lang="en-US" altLang="zh-CN" sz="1800" dirty="0"/>
          </a:p>
          <a:p>
            <a:r>
              <a:rPr lang="zh-CN" altLang="en-US" sz="1800" dirty="0"/>
              <a:t>注：遇到不会的函数可在</a:t>
            </a:r>
            <a:r>
              <a:rPr lang="en-US" altLang="zh-CN" sz="1800" dirty="0" err="1"/>
              <a:t>matlab</a:t>
            </a:r>
            <a:r>
              <a:rPr lang="zh-CN" altLang="en-US" sz="1800" dirty="0"/>
              <a:t>命令窗口输入 </a:t>
            </a:r>
            <a:r>
              <a:rPr lang="en-US" altLang="zh-CN" sz="1800" dirty="0"/>
              <a:t>help “function” </a:t>
            </a:r>
            <a:r>
              <a:rPr lang="zh-CN" altLang="en-US" sz="1800" dirty="0"/>
              <a:t>来查看</a:t>
            </a:r>
            <a:r>
              <a:rPr lang="en-US" altLang="zh-CN" sz="1800" dirty="0"/>
              <a:t>function</a:t>
            </a:r>
            <a:r>
              <a:rPr lang="zh-CN" altLang="en-US" sz="1800"/>
              <a:t>的使用</a:t>
            </a:r>
            <a:endParaRPr lang="zh-CN" altLang="en-US" sz="1800" dirty="0"/>
          </a:p>
        </p:txBody>
      </p:sp>
    </p:spTree>
    <p:extLst>
      <p:ext uri="{BB962C8B-B14F-4D97-AF65-F5344CB8AC3E}">
        <p14:creationId xmlns:p14="http://schemas.microsoft.com/office/powerpoint/2010/main" val="1006915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en-US" altLang="zh-CN" dirty="0">
                <a:solidFill>
                  <a:schemeClr val="tx1">
                    <a:lumMod val="95000"/>
                  </a:schemeClr>
                </a:solidFill>
              </a:rPr>
              <a:t>MATLAB</a:t>
            </a:r>
            <a:r>
              <a:rPr lang="zh-CN" altLang="en-US" dirty="0">
                <a:solidFill>
                  <a:schemeClr val="tx1">
                    <a:lumMod val="95000"/>
                  </a:schemeClr>
                </a:solidFill>
              </a:rPr>
              <a:t>编程作业</a:t>
            </a:r>
            <a:r>
              <a:rPr lang="en-US" altLang="zh-CN" dirty="0">
                <a:solidFill>
                  <a:schemeClr val="tx1">
                    <a:lumMod val="95000"/>
                  </a:schemeClr>
                </a:solidFill>
              </a:rPr>
              <a:t>2</a:t>
            </a:r>
            <a:endParaRPr lang="zh-CN" altLang="en-US" dirty="0"/>
          </a:p>
        </p:txBody>
      </p:sp>
      <p:sp>
        <p:nvSpPr>
          <p:cNvPr id="8" name="内容占位符 7">
            <a:extLst>
              <a:ext uri="{FF2B5EF4-FFF2-40B4-BE49-F238E27FC236}">
                <a16:creationId xmlns:a16="http://schemas.microsoft.com/office/drawing/2014/main" id="{5677D24B-F200-4769-8403-A03052F9567F}"/>
              </a:ext>
            </a:extLst>
          </p:cNvPr>
          <p:cNvSpPr>
            <a:spLocks noGrp="1"/>
          </p:cNvSpPr>
          <p:nvPr>
            <p:ph idx="1"/>
          </p:nvPr>
        </p:nvSpPr>
        <p:spPr/>
        <p:txBody>
          <a:bodyPr/>
          <a:lstStyle/>
          <a:p>
            <a:r>
              <a:rPr lang="zh-CN" altLang="en-US" dirty="0"/>
              <a:t>用</a:t>
            </a:r>
            <a:r>
              <a:rPr lang="en-US" altLang="zh-CN" dirty="0" err="1"/>
              <a:t>matlab</a:t>
            </a:r>
            <a:r>
              <a:rPr lang="zh-CN" altLang="en-US" dirty="0"/>
              <a:t>实现</a:t>
            </a:r>
            <a:r>
              <a:rPr lang="en-US" altLang="zh-CN" dirty="0"/>
              <a:t>linear_svm_bmi.py</a:t>
            </a:r>
          </a:p>
          <a:p>
            <a:r>
              <a:rPr lang="zh-CN" altLang="en-US" dirty="0"/>
              <a:t>训练：</a:t>
            </a:r>
            <a:r>
              <a:rPr lang="en-US" altLang="zh-CN" dirty="0"/>
              <a:t>model = </a:t>
            </a:r>
            <a:r>
              <a:rPr lang="en-US" altLang="zh-CN" dirty="0" err="1"/>
              <a:t>fitcsvm</a:t>
            </a:r>
            <a:r>
              <a:rPr lang="en-US" altLang="zh-CN" dirty="0"/>
              <a:t>(</a:t>
            </a:r>
            <a:r>
              <a:rPr lang="en-US" altLang="zh-CN" dirty="0" err="1"/>
              <a:t>x_train</a:t>
            </a:r>
            <a:r>
              <a:rPr lang="en-US" altLang="zh-CN" dirty="0"/>
              <a:t>, </a:t>
            </a:r>
            <a:r>
              <a:rPr lang="en-US" altLang="zh-CN" dirty="0" err="1"/>
              <a:t>y_train</a:t>
            </a:r>
            <a:r>
              <a:rPr lang="en-US" altLang="zh-CN" dirty="0"/>
              <a:t>)</a:t>
            </a:r>
          </a:p>
          <a:p>
            <a:r>
              <a:rPr lang="zh-CN" altLang="en-US" dirty="0"/>
              <a:t>测试：</a:t>
            </a:r>
            <a:r>
              <a:rPr lang="en-US" altLang="zh-CN" dirty="0" err="1"/>
              <a:t>yhat</a:t>
            </a:r>
            <a:r>
              <a:rPr lang="en-US" altLang="zh-CN" dirty="0"/>
              <a:t> = </a:t>
            </a:r>
            <a:r>
              <a:rPr lang="en-US" altLang="zh-CN" dirty="0" err="1"/>
              <a:t>model.predict</a:t>
            </a:r>
            <a:r>
              <a:rPr lang="en-US" altLang="zh-CN" dirty="0"/>
              <a:t>(</a:t>
            </a:r>
            <a:r>
              <a:rPr lang="en-US" altLang="zh-CN" dirty="0" err="1"/>
              <a:t>x_test</a:t>
            </a:r>
            <a:r>
              <a:rPr lang="en-US" altLang="zh-CN" dirty="0"/>
              <a:t>)</a:t>
            </a:r>
            <a:endParaRPr lang="zh-CN" altLang="en-US" dirty="0"/>
          </a:p>
        </p:txBody>
      </p:sp>
    </p:spTree>
    <p:extLst>
      <p:ext uri="{BB962C8B-B14F-4D97-AF65-F5344CB8AC3E}">
        <p14:creationId xmlns:p14="http://schemas.microsoft.com/office/powerpoint/2010/main" val="35492389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29" y="2964180"/>
            <a:ext cx="11060613" cy="920445"/>
          </a:xfrm>
          <a:prstGeom prst="rect">
            <a:avLst/>
          </a:prstGeom>
          <a:ln w="12700">
            <a:miter lim="400000"/>
          </a:ln>
        </p:spPr>
        <p:txBody>
          <a:bodyPr wrap="square"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机器学习之</a:t>
            </a:r>
            <a:r>
              <a:rPr lang="en-US" altLang="zh-CN" dirty="0">
                <a:solidFill>
                  <a:schemeClr val="tx1">
                    <a:lumMod val="95000"/>
                  </a:schemeClr>
                </a:solidFill>
              </a:rPr>
              <a:t>Python</a:t>
            </a:r>
            <a:r>
              <a:rPr lang="zh-CN" altLang="en-US" dirty="0">
                <a:solidFill>
                  <a:schemeClr val="tx1">
                    <a:lumMod val="95000"/>
                  </a:schemeClr>
                </a:solidFill>
              </a:rPr>
              <a:t>编程基础</a:t>
            </a:r>
            <a:endParaRPr dirty="0">
              <a:solidFill>
                <a:schemeClr val="tx1"/>
              </a:solidFill>
            </a:endParaRPr>
          </a:p>
        </p:txBody>
      </p:sp>
    </p:spTree>
    <p:extLst>
      <p:ext uri="{BB962C8B-B14F-4D97-AF65-F5344CB8AC3E}">
        <p14:creationId xmlns:p14="http://schemas.microsoft.com/office/powerpoint/2010/main" val="3957930990"/>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9614AB-185E-47F4-B9E3-47FDB1895ADD}"/>
              </a:ext>
            </a:extLst>
          </p:cNvPr>
          <p:cNvSpPr>
            <a:spLocks noGrp="1"/>
          </p:cNvSpPr>
          <p:nvPr>
            <p:ph type="title"/>
          </p:nvPr>
        </p:nvSpPr>
        <p:spPr/>
        <p:txBody>
          <a:bodyPr/>
          <a:lstStyle/>
          <a:p>
            <a:r>
              <a:rPr lang="zh-CN" altLang="en-US" dirty="0"/>
              <a:t>常用数值类型</a:t>
            </a:r>
          </a:p>
        </p:txBody>
      </p:sp>
      <p:sp>
        <p:nvSpPr>
          <p:cNvPr id="3" name="内容占位符 2">
            <a:extLst>
              <a:ext uri="{FF2B5EF4-FFF2-40B4-BE49-F238E27FC236}">
                <a16:creationId xmlns:a16="http://schemas.microsoft.com/office/drawing/2014/main" id="{1BCF73C3-A217-4CAB-9685-E2F3542C3D72}"/>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en-US" sz="2400" b="0" i="0" u="none" strike="noStrike" cap="none" normalizeH="0" baseline="0" dirty="0">
                <a:ln>
                  <a:noFill/>
                </a:ln>
                <a:solidFill>
                  <a:schemeClr val="tx1"/>
                </a:solidFill>
                <a:effectLst/>
                <a:latin typeface="Arial" panose="020B0604020202020204" pitchFamily="34" charset="0"/>
              </a:rPr>
              <a:t>整型</a:t>
            </a:r>
            <a:endParaRPr kumimoji="0" lang="en-US" altLang="zh-CN"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en-US" sz="2400" b="0" i="0" u="none" strike="noStrike" cap="none" normalizeH="0" baseline="0" dirty="0">
                <a:ln>
                  <a:noFill/>
                </a:ln>
                <a:solidFill>
                  <a:schemeClr val="tx1"/>
                </a:solidFill>
                <a:effectLst/>
                <a:latin typeface="Arial" panose="020B0604020202020204" pitchFamily="34" charset="0"/>
              </a:rPr>
              <a:t>浮点型</a:t>
            </a:r>
            <a:endParaRPr kumimoji="0" lang="en-US" altLang="zh-CN"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zh-CN"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zh-CN" altLang="en-US" sz="2400" dirty="0">
                <a:latin typeface="Arial" panose="020B0604020202020204" pitchFamily="34" charset="0"/>
              </a:rPr>
              <a:t>练习</a:t>
            </a:r>
            <a:r>
              <a:rPr lang="en-US" altLang="zh-CN" sz="2400" dirty="0">
                <a:latin typeface="Arial" panose="020B0604020202020204" pitchFamily="34" charset="0"/>
              </a:rPr>
              <a:t>n</a:t>
            </a:r>
            <a:r>
              <a:rPr kumimoji="0" lang="en-US" altLang="zh-CN" sz="2400" b="0" i="0" u="none" strike="noStrike" cap="none" normalizeH="0" baseline="0" dirty="0">
                <a:ln>
                  <a:noFill/>
                </a:ln>
                <a:solidFill>
                  <a:schemeClr val="tx1"/>
                </a:solidFill>
                <a:effectLst/>
                <a:latin typeface="Arial" panose="020B0604020202020204" pitchFamily="34" charset="0"/>
              </a:rPr>
              <a:t>umber.py</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02382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9614AB-185E-47F4-B9E3-47FDB1895ADD}"/>
              </a:ext>
            </a:extLst>
          </p:cNvPr>
          <p:cNvSpPr>
            <a:spLocks noGrp="1"/>
          </p:cNvSpPr>
          <p:nvPr>
            <p:ph type="title"/>
          </p:nvPr>
        </p:nvSpPr>
        <p:spPr/>
        <p:txBody>
          <a:bodyPr/>
          <a:lstStyle/>
          <a:p>
            <a:r>
              <a:rPr lang="zh-CN" altLang="en-US" dirty="0"/>
              <a:t>字符串</a:t>
            </a:r>
          </a:p>
        </p:txBody>
      </p:sp>
      <p:sp>
        <p:nvSpPr>
          <p:cNvPr id="3" name="内容占位符 2">
            <a:extLst>
              <a:ext uri="{FF2B5EF4-FFF2-40B4-BE49-F238E27FC236}">
                <a16:creationId xmlns:a16="http://schemas.microsoft.com/office/drawing/2014/main" id="{1BCF73C3-A217-4CAB-9685-E2F3542C3D72}"/>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lang="en-US" altLang="zh-CN"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zh-CN" altLang="en-US" sz="2400" dirty="0">
                <a:latin typeface="Arial" panose="020B0604020202020204" pitchFamily="34" charset="0"/>
              </a:rPr>
              <a:t>练习</a:t>
            </a:r>
            <a:r>
              <a:rPr lang="en-US" altLang="zh-CN" sz="2400" dirty="0">
                <a:latin typeface="Arial" panose="020B0604020202020204" pitchFamily="34" charset="0"/>
              </a:rPr>
              <a:t>string.</a:t>
            </a:r>
            <a:r>
              <a:rPr kumimoji="0" lang="en-US" altLang="zh-CN" sz="2400" b="0" i="0" u="none" strike="noStrike" cap="none" normalizeH="0" baseline="0" dirty="0">
                <a:ln>
                  <a:noFill/>
                </a:ln>
                <a:solidFill>
                  <a:schemeClr val="tx1"/>
                </a:solidFill>
                <a:effectLst/>
                <a:latin typeface="Arial" panose="020B0604020202020204" pitchFamily="34" charset="0"/>
              </a:rPr>
              <a:t>py</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43803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63CD5-FA15-4281-86B7-DD3EF2B24E4C}"/>
              </a:ext>
            </a:extLst>
          </p:cNvPr>
          <p:cNvSpPr>
            <a:spLocks noGrp="1"/>
          </p:cNvSpPr>
          <p:nvPr>
            <p:ph type="title"/>
          </p:nvPr>
        </p:nvSpPr>
        <p:spPr/>
        <p:txBody>
          <a:bodyPr/>
          <a:lstStyle/>
          <a:p>
            <a:r>
              <a:rPr lang="zh-CN" altLang="en-US" dirty="0"/>
              <a:t>布尔类型</a:t>
            </a:r>
          </a:p>
        </p:txBody>
      </p:sp>
      <p:sp>
        <p:nvSpPr>
          <p:cNvPr id="3" name="内容占位符 2">
            <a:extLst>
              <a:ext uri="{FF2B5EF4-FFF2-40B4-BE49-F238E27FC236}">
                <a16:creationId xmlns:a16="http://schemas.microsoft.com/office/drawing/2014/main" id="{AF8EE733-EA57-4A69-88F4-E96B58C84BC5}"/>
              </a:ext>
            </a:extLst>
          </p:cNvPr>
          <p:cNvSpPr>
            <a:spLocks noGrp="1"/>
          </p:cNvSpPr>
          <p:nvPr>
            <p:ph idx="1"/>
          </p:nvPr>
        </p:nvSpPr>
        <p:spPr/>
        <p:txBody>
          <a:bodyPr/>
          <a:lstStyle/>
          <a:p>
            <a:r>
              <a:rPr lang="zh-CN" altLang="en-US" dirty="0"/>
              <a:t>练习</a:t>
            </a:r>
            <a:r>
              <a:rPr lang="en-US" altLang="zh-CN" dirty="0"/>
              <a:t>bool.py</a:t>
            </a:r>
            <a:endParaRPr lang="zh-CN" altLang="en-US" dirty="0"/>
          </a:p>
        </p:txBody>
      </p:sp>
    </p:spTree>
    <p:extLst>
      <p:ext uri="{BB962C8B-B14F-4D97-AF65-F5344CB8AC3E}">
        <p14:creationId xmlns:p14="http://schemas.microsoft.com/office/powerpoint/2010/main" val="1566091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 name="PlaceholderImage.png"/>
          <p:cNvPicPr>
            <a:picLocks noChangeAspect="1"/>
          </p:cNvPicPr>
          <p:nvPr/>
        </p:nvPicPr>
        <p:blipFill>
          <a:blip r:embed="rId3">
            <a:extLst>
              <a:ext uri="{28A0092B-C50C-407E-A947-70E740481C1C}">
                <a14:useLocalDpi xmlns:a14="http://schemas.microsoft.com/office/drawing/2010/main" val="0"/>
              </a:ext>
            </a:extLst>
          </a:blip>
          <a:srcRect l="15316" r="15316"/>
          <a:stretch/>
        </p:blipFill>
        <p:spPr>
          <a:xfrm>
            <a:off x="1239043" y="1507306"/>
            <a:ext cx="2220752" cy="2227324"/>
          </a:xfrm>
          <a:prstGeom prst="rect">
            <a:avLst/>
          </a:prstGeom>
          <a:ln w="12700">
            <a:miter lim="400000"/>
            <a:headEnd/>
            <a:tailEnd/>
          </a:ln>
        </p:spPr>
      </p:pic>
      <p:sp>
        <p:nvSpPr>
          <p:cNvPr id="196" name="Shape 196"/>
          <p:cNvSpPr/>
          <p:nvPr/>
        </p:nvSpPr>
        <p:spPr>
          <a:xfrm>
            <a:off x="1072231" y="4019186"/>
            <a:ext cx="2554543" cy="461665"/>
          </a:xfrm>
          <a:prstGeom prst="rect">
            <a:avLst/>
          </a:prstGeom>
          <a:ln w="12700">
            <a:miter lim="400000"/>
          </a:ln>
        </p:spPr>
        <p:txBody>
          <a:bodyPr wrap="none" lIns="45719" rIns="45719">
            <a:spAutoFit/>
          </a:bodyPr>
          <a:lstStyle>
            <a:lvl1pPr algn="ctr">
              <a:defRPr sz="24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精神疾病客观诊断</a:t>
            </a:r>
            <a:endParaRPr dirty="0">
              <a:solidFill>
                <a:schemeClr val="tx1"/>
              </a:solidFill>
            </a:endParaRPr>
          </a:p>
        </p:txBody>
      </p:sp>
      <p:sp>
        <p:nvSpPr>
          <p:cNvPr id="198" name="Shape 198"/>
          <p:cNvSpPr/>
          <p:nvPr/>
        </p:nvSpPr>
        <p:spPr>
          <a:xfrm>
            <a:off x="692706" y="4979853"/>
            <a:ext cx="3313588" cy="362792"/>
          </a:xfrm>
          <a:prstGeom prst="rect">
            <a:avLst/>
          </a:prstGeom>
          <a:ln w="12700">
            <a:miter lim="400000"/>
          </a:ln>
        </p:spPr>
        <p:txBody>
          <a:bodyPr lIns="45719" rIns="45719">
            <a:spAutoFit/>
          </a:bodyPr>
          <a:lstStyle>
            <a:lvl1pPr algn="ctr">
              <a:lnSpc>
                <a:spcPct val="120000"/>
              </a:lnSpc>
              <a:defRPr sz="1600"/>
            </a:lvl1pPr>
          </a:lstStyle>
          <a:p>
            <a:endParaRPr lang="zh-CN" altLang="zh-CN" dirty="0">
              <a:latin typeface="Source Han Sans CN Normal" charset="-122"/>
              <a:ea typeface="Source Han Sans CN Normal" charset="-122"/>
              <a:cs typeface="Source Han Sans CN Normal" charset="-122"/>
              <a:sym typeface="Source Han Sans CN Normal" charset="-122"/>
            </a:endParaRPr>
          </a:p>
        </p:txBody>
      </p:sp>
      <p:sp>
        <p:nvSpPr>
          <p:cNvPr id="200" name="Shape 200"/>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机器学习能做什么？</a:t>
            </a:r>
            <a:endParaRPr dirty="0">
              <a:solidFill>
                <a:schemeClr val="tx1">
                  <a:lumMod val="95000"/>
                </a:schemeClr>
              </a:solidFill>
            </a:endParaRPr>
          </a:p>
        </p:txBody>
      </p:sp>
      <p:pic>
        <p:nvPicPr>
          <p:cNvPr id="201" name="PlaceholderImage.png"/>
          <p:cNvPicPr>
            <a:picLocks noChangeAspect="1"/>
          </p:cNvPicPr>
          <p:nvPr/>
        </p:nvPicPr>
        <p:blipFill>
          <a:blip r:embed="rId4" cstate="print">
            <a:extLst>
              <a:ext uri="{28A0092B-C50C-407E-A947-70E740481C1C}">
                <a14:useLocalDpi xmlns:a14="http://schemas.microsoft.com/office/drawing/2010/main" val="0"/>
              </a:ext>
            </a:extLst>
          </a:blip>
          <a:srcRect l="10749" r="10749"/>
          <a:stretch/>
        </p:blipFill>
        <p:spPr>
          <a:xfrm>
            <a:off x="4985543" y="1507306"/>
            <a:ext cx="2220752" cy="2227324"/>
          </a:xfrm>
          <a:prstGeom prst="rect">
            <a:avLst/>
          </a:prstGeom>
          <a:ln w="12700">
            <a:miter lim="400000"/>
            <a:headEnd/>
            <a:tailEnd/>
          </a:ln>
        </p:spPr>
      </p:pic>
      <p:sp>
        <p:nvSpPr>
          <p:cNvPr id="202" name="Shape 202"/>
          <p:cNvSpPr/>
          <p:nvPr/>
        </p:nvSpPr>
        <p:spPr>
          <a:xfrm>
            <a:off x="4619157" y="4019186"/>
            <a:ext cx="2953692" cy="461665"/>
          </a:xfrm>
          <a:prstGeom prst="rect">
            <a:avLst/>
          </a:prstGeom>
          <a:ln w="12700">
            <a:miter lim="400000"/>
          </a:ln>
        </p:spPr>
        <p:txBody>
          <a:bodyPr wrap="none" lIns="45719" rIns="45719">
            <a:spAutoFit/>
          </a:bodyPr>
          <a:lstStyle>
            <a:lvl1pPr algn="ctr">
              <a:defRPr sz="24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肿瘤的快速自动诊断</a:t>
            </a:r>
            <a:endParaRPr dirty="0">
              <a:solidFill>
                <a:schemeClr val="tx1"/>
              </a:solidFill>
            </a:endParaRPr>
          </a:p>
        </p:txBody>
      </p:sp>
      <p:sp>
        <p:nvSpPr>
          <p:cNvPr id="204" name="Shape 204"/>
          <p:cNvSpPr/>
          <p:nvPr/>
        </p:nvSpPr>
        <p:spPr>
          <a:xfrm>
            <a:off x="4439206" y="4979853"/>
            <a:ext cx="3313588" cy="957826"/>
          </a:xfrm>
          <a:prstGeom prst="rect">
            <a:avLst/>
          </a:prstGeom>
          <a:ln w="12700">
            <a:miter lim="400000"/>
          </a:ln>
        </p:spPr>
        <p:txBody>
          <a:bodyPr lIns="45719" rIns="45719">
            <a:spAutoFit/>
          </a:bodyPr>
          <a:lstStyle>
            <a:lvl1pPr algn="ctr">
              <a:lnSpc>
                <a:spcPct val="120000"/>
              </a:lnSpc>
              <a:defRPr sz="1600"/>
            </a:lvl1pPr>
          </a:lstStyle>
          <a:p>
            <a:r>
              <a:rPr lang="zh-CN" altLang="en-US" dirty="0">
                <a:ea typeface="Source Han Sans CN Normal" charset="-122"/>
              </a:rPr>
              <a:t>人工智能诊断脑瘤的能力与我们医院放射科主任的符合率达到</a:t>
            </a:r>
            <a:r>
              <a:rPr lang="en-US" altLang="zh-CN" dirty="0">
                <a:ea typeface="Source Han Sans CN Normal" charset="-122"/>
              </a:rPr>
              <a:t>99%</a:t>
            </a:r>
            <a:r>
              <a:rPr lang="zh-CN" altLang="en-US" dirty="0">
                <a:ea typeface="Source Han Sans CN Normal" charset="-122"/>
                <a:sym typeface="Source Han Sans CN Normal" charset="-122"/>
              </a:rPr>
              <a:t>！超越了绝大多数医生的水平</a:t>
            </a:r>
            <a:endParaRPr lang="zh-CN" altLang="zh-CN" dirty="0">
              <a:latin typeface="Source Han Sans CN Normal" charset="-122"/>
              <a:ea typeface="Source Han Sans CN Normal" charset="-122"/>
              <a:cs typeface="Source Han Sans CN Normal" charset="-122"/>
              <a:sym typeface="Source Han Sans CN Normal" charset="-122"/>
            </a:endParaRPr>
          </a:p>
        </p:txBody>
      </p:sp>
      <p:pic>
        <p:nvPicPr>
          <p:cNvPr id="205" name="PlaceholderImage.png"/>
          <p:cNvPicPr>
            <a:picLocks noChangeAspect="1"/>
          </p:cNvPicPr>
          <p:nvPr/>
        </p:nvPicPr>
        <p:blipFill>
          <a:blip r:embed="rId5" cstate="print">
            <a:extLst>
              <a:ext uri="{28A0092B-C50C-407E-A947-70E740481C1C}">
                <a14:useLocalDpi xmlns:a14="http://schemas.microsoft.com/office/drawing/2010/main" val="0"/>
              </a:ext>
            </a:extLst>
          </a:blip>
          <a:srcRect l="16538" r="16538"/>
          <a:stretch/>
        </p:blipFill>
        <p:spPr>
          <a:xfrm>
            <a:off x="8731741" y="1507306"/>
            <a:ext cx="2220752" cy="2227324"/>
          </a:xfrm>
          <a:prstGeom prst="rect">
            <a:avLst/>
          </a:prstGeom>
          <a:ln w="12700">
            <a:miter lim="400000"/>
            <a:headEnd/>
            <a:tailEnd/>
          </a:ln>
        </p:spPr>
      </p:pic>
      <p:sp>
        <p:nvSpPr>
          <p:cNvPr id="206" name="Shape 206"/>
          <p:cNvSpPr/>
          <p:nvPr/>
        </p:nvSpPr>
        <p:spPr>
          <a:xfrm>
            <a:off x="7795485" y="4019186"/>
            <a:ext cx="4093426" cy="461665"/>
          </a:xfrm>
          <a:prstGeom prst="rect">
            <a:avLst/>
          </a:prstGeom>
          <a:ln w="12700">
            <a:miter lim="400000"/>
          </a:ln>
        </p:spPr>
        <p:txBody>
          <a:bodyPr wrap="none" lIns="45719" rIns="45719">
            <a:spAutoFit/>
          </a:bodyPr>
          <a:lstStyle>
            <a:lvl1pPr algn="ctr">
              <a:defRPr sz="24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使中风患者更快得到精准治疗</a:t>
            </a:r>
            <a:endParaRPr dirty="0">
              <a:solidFill>
                <a:schemeClr val="tx1"/>
              </a:solidFill>
            </a:endParaRPr>
          </a:p>
        </p:txBody>
      </p:sp>
      <p:sp>
        <p:nvSpPr>
          <p:cNvPr id="208" name="Shape 208"/>
          <p:cNvSpPr/>
          <p:nvPr/>
        </p:nvSpPr>
        <p:spPr>
          <a:xfrm>
            <a:off x="8185403" y="4979853"/>
            <a:ext cx="3313589" cy="1840119"/>
          </a:xfrm>
          <a:prstGeom prst="rect">
            <a:avLst/>
          </a:prstGeom>
          <a:ln w="12700">
            <a:miter lim="400000"/>
          </a:ln>
        </p:spPr>
        <p:txBody>
          <a:bodyPr lIns="45719" rIns="45719">
            <a:spAutoFit/>
          </a:bodyPr>
          <a:lstStyle>
            <a:lvl1pPr algn="ctr">
              <a:lnSpc>
                <a:spcPct val="120000"/>
              </a:lnSpc>
              <a:defRPr sz="1600"/>
            </a:lvl1pPr>
          </a:lstStyle>
          <a:p>
            <a:r>
              <a:rPr lang="en-US" altLang="zh-CN" dirty="0"/>
              <a:t>2018</a:t>
            </a:r>
            <a:r>
              <a:rPr lang="zh-CN" altLang="en-US" dirty="0"/>
              <a:t>年</a:t>
            </a:r>
            <a:r>
              <a:rPr lang="en-US" altLang="zh-CN" dirty="0"/>
              <a:t>2</a:t>
            </a:r>
            <a:r>
              <a:rPr lang="zh-CN" altLang="en-US" dirty="0"/>
              <a:t>月，总部位于旧金山的医疗保健公司</a:t>
            </a:r>
            <a:r>
              <a:rPr lang="en-US" altLang="zh-CN" dirty="0"/>
              <a:t>Viz.ai</a:t>
            </a:r>
            <a:r>
              <a:rPr lang="zh-CN" altLang="en-US" dirty="0"/>
              <a:t>宣布获得</a:t>
            </a:r>
            <a:r>
              <a:rPr lang="en-US" altLang="zh-CN" dirty="0"/>
              <a:t>FDA</a:t>
            </a:r>
            <a:r>
              <a:rPr lang="zh-CN" altLang="en-US" dirty="0"/>
              <a:t>对其脑卒中护理应用的营销授权。该应用提供临床决策支持，使用深度学习算法自动分析</a:t>
            </a:r>
            <a:r>
              <a:rPr lang="en-US" altLang="zh-CN" dirty="0"/>
              <a:t>CT</a:t>
            </a:r>
            <a:r>
              <a:rPr lang="zh-CN" altLang="en-US" dirty="0"/>
              <a:t>神经图像，以检测与脑卒中相关的指标</a:t>
            </a:r>
            <a:endParaRPr lang="zh-CN" altLang="zh-CN" dirty="0">
              <a:latin typeface="Source Han Sans CN Normal" charset="-122"/>
              <a:ea typeface="Source Han Sans CN Normal" charset="-122"/>
              <a:cs typeface="Source Han Sans CN Normal" charset="-122"/>
              <a:sym typeface="Source Han Sans CN Normal" charset="-122"/>
            </a:endParaRPr>
          </a:p>
        </p:txBody>
      </p:sp>
      <p:sp>
        <p:nvSpPr>
          <p:cNvPr id="3" name="Shape 204">
            <a:extLst>
              <a:ext uri="{FF2B5EF4-FFF2-40B4-BE49-F238E27FC236}">
                <a16:creationId xmlns:a16="http://schemas.microsoft.com/office/drawing/2014/main" id="{DE7E48A9-9848-4FEA-A457-BC0F1912965E}"/>
              </a:ext>
            </a:extLst>
          </p:cNvPr>
          <p:cNvSpPr/>
          <p:nvPr/>
        </p:nvSpPr>
        <p:spPr>
          <a:xfrm>
            <a:off x="909011" y="4980941"/>
            <a:ext cx="3313588" cy="658257"/>
          </a:xfrm>
          <a:prstGeom prst="rect">
            <a:avLst/>
          </a:prstGeom>
          <a:ln w="12700">
            <a:miter lim="400000"/>
          </a:ln>
        </p:spPr>
        <p:txBody>
          <a:bodyPr lIns="45719" rIns="45719">
            <a:spAutoFit/>
          </a:bodyPr>
          <a:lstStyle>
            <a:lvl1pPr algn="ctr">
              <a:lnSpc>
                <a:spcPct val="120000"/>
              </a:lnSpc>
              <a:defRPr sz="1600"/>
            </a:lvl1pPr>
          </a:lstStyle>
          <a:p>
            <a:r>
              <a:rPr lang="zh-CN" altLang="en-US" dirty="0">
                <a:latin typeface="Source Han Sans CN Normal" charset="-122"/>
                <a:ea typeface="Source Han Sans CN Normal" charset="-122"/>
                <a:cs typeface="Source Han Sans CN Normal" charset="-122"/>
                <a:sym typeface="Source Han Sans CN Normal" charset="-122"/>
              </a:rPr>
              <a:t>机器学习算法能以超过</a:t>
            </a:r>
            <a:r>
              <a:rPr lang="en-US" altLang="zh-CN" dirty="0">
                <a:latin typeface="Source Han Sans CN Normal" charset="-122"/>
                <a:ea typeface="Source Han Sans CN Normal" charset="-122"/>
                <a:cs typeface="Source Han Sans CN Normal" charset="-122"/>
                <a:sym typeface="Source Han Sans CN Normal" charset="-122"/>
              </a:rPr>
              <a:t>80%</a:t>
            </a:r>
            <a:r>
              <a:rPr lang="zh-CN" altLang="en-US" dirty="0">
                <a:latin typeface="Source Han Sans CN Normal" charset="-122"/>
                <a:ea typeface="Source Han Sans CN Normal" charset="-122"/>
                <a:cs typeface="Source Han Sans CN Normal" charset="-122"/>
                <a:sym typeface="Source Han Sans CN Normal" charset="-122"/>
              </a:rPr>
              <a:t>的准确度诊断精神分裂症患者</a:t>
            </a:r>
            <a:r>
              <a:rPr lang="en-US" altLang="zh-CN" dirty="0">
                <a:latin typeface="Source Han Sans CN Normal" charset="-122"/>
                <a:ea typeface="Source Han Sans CN Normal" charset="-122"/>
                <a:cs typeface="Source Han Sans CN Normal" charset="-122"/>
                <a:sym typeface="Source Han Sans CN Normal" charset="-122"/>
              </a:rPr>
              <a:t>【1】</a:t>
            </a:r>
            <a:endParaRPr lang="zh-CN" altLang="zh-CN" dirty="0">
              <a:latin typeface="Source Han Sans CN Normal" charset="-122"/>
              <a:ea typeface="Source Han Sans CN Normal" charset="-122"/>
              <a:cs typeface="Source Han Sans CN Normal" charset="-122"/>
              <a:sym typeface="Source Han Sans CN Normal" charset="-122"/>
            </a:endParaRPr>
          </a:p>
        </p:txBody>
      </p:sp>
      <p:sp>
        <p:nvSpPr>
          <p:cNvPr id="5" name="文本框 4">
            <a:extLst>
              <a:ext uri="{FF2B5EF4-FFF2-40B4-BE49-F238E27FC236}">
                <a16:creationId xmlns:a16="http://schemas.microsoft.com/office/drawing/2014/main" id="{3BF67AF8-A836-4D73-B23D-B97673D6D1B9}"/>
              </a:ext>
            </a:extLst>
          </p:cNvPr>
          <p:cNvSpPr txBox="1"/>
          <p:nvPr/>
        </p:nvSpPr>
        <p:spPr>
          <a:xfrm>
            <a:off x="692706" y="6419864"/>
            <a:ext cx="3062797" cy="400108"/>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3765" rtl="0" fontAlgn="auto" latinLnBrk="0" hangingPunct="0">
              <a:lnSpc>
                <a:spcPct val="100000"/>
              </a:lnSpc>
              <a:spcBef>
                <a:spcPts val="0"/>
              </a:spcBef>
              <a:spcAft>
                <a:spcPts val="0"/>
              </a:spcAft>
              <a:buClrTx/>
              <a:buSzTx/>
              <a:buFontTx/>
              <a:buNone/>
            </a:pPr>
            <a:r>
              <a:rPr kumimoji="0" lang="en-US" altLang="zh-CN" sz="1000" b="0" i="0" u="none" strike="noStrike" cap="none" spc="0" normalizeH="0" baseline="0" dirty="0">
                <a:ln>
                  <a:noFill/>
                </a:ln>
                <a:effectLst/>
                <a:uFillTx/>
                <a:latin typeface="Arial" panose="020B0604020202020204" pitchFamily="34" charset="0"/>
                <a:cs typeface="Arial" panose="020B0604020202020204" pitchFamily="34" charset="0"/>
                <a:sym typeface="Calibri"/>
              </a:rPr>
              <a:t>【1】A neuroimaging biomarker for striatal dysfunction in schizophrenia</a:t>
            </a:r>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63CD5-FA15-4281-86B7-DD3EF2B24E4C}"/>
              </a:ext>
            </a:extLst>
          </p:cNvPr>
          <p:cNvSpPr>
            <a:spLocks noGrp="1"/>
          </p:cNvSpPr>
          <p:nvPr>
            <p:ph type="title"/>
          </p:nvPr>
        </p:nvSpPr>
        <p:spPr/>
        <p:txBody>
          <a:bodyPr/>
          <a:lstStyle/>
          <a:p>
            <a:r>
              <a:rPr lang="zh-CN" altLang="en-US" dirty="0"/>
              <a:t>列表</a:t>
            </a:r>
          </a:p>
        </p:txBody>
      </p:sp>
      <p:sp>
        <p:nvSpPr>
          <p:cNvPr id="3" name="内容占位符 2">
            <a:extLst>
              <a:ext uri="{FF2B5EF4-FFF2-40B4-BE49-F238E27FC236}">
                <a16:creationId xmlns:a16="http://schemas.microsoft.com/office/drawing/2014/main" id="{AF8EE733-EA57-4A69-88F4-E96B58C84BC5}"/>
              </a:ext>
            </a:extLst>
          </p:cNvPr>
          <p:cNvSpPr>
            <a:spLocks noGrp="1"/>
          </p:cNvSpPr>
          <p:nvPr>
            <p:ph idx="1"/>
          </p:nvPr>
        </p:nvSpPr>
        <p:spPr/>
        <p:txBody>
          <a:bodyPr/>
          <a:lstStyle/>
          <a:p>
            <a:r>
              <a:rPr lang="zh-CN" altLang="en-US" dirty="0"/>
              <a:t>练习</a:t>
            </a:r>
            <a:r>
              <a:rPr lang="en-US" altLang="zh-CN" dirty="0"/>
              <a:t>list.py</a:t>
            </a:r>
            <a:endParaRPr lang="zh-CN" altLang="en-US" dirty="0"/>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CE068E1A-2874-4328-9FC2-B29301507FE7}"/>
                  </a:ext>
                </a:extLst>
              </p14:cNvPr>
              <p14:cNvContentPartPr/>
              <p14:nvPr/>
            </p14:nvContentPartPr>
            <p14:xfrm>
              <a:off x="2238840" y="2045160"/>
              <a:ext cx="6330600" cy="3276720"/>
            </p14:xfrm>
          </p:contentPart>
        </mc:Choice>
        <mc:Fallback xmlns="">
          <p:pic>
            <p:nvPicPr>
              <p:cNvPr id="4" name="墨迹 3">
                <a:extLst>
                  <a:ext uri="{FF2B5EF4-FFF2-40B4-BE49-F238E27FC236}">
                    <a16:creationId xmlns:a16="http://schemas.microsoft.com/office/drawing/2014/main" id="{CE068E1A-2874-4328-9FC2-B29301507FE7}"/>
                  </a:ext>
                </a:extLst>
              </p:cNvPr>
              <p:cNvPicPr/>
              <p:nvPr/>
            </p:nvPicPr>
            <p:blipFill>
              <a:blip r:embed="rId3"/>
              <a:stretch>
                <a:fillRect/>
              </a:stretch>
            </p:blipFill>
            <p:spPr>
              <a:xfrm>
                <a:off x="2229480" y="2035800"/>
                <a:ext cx="6349320" cy="3295440"/>
              </a:xfrm>
              <a:prstGeom prst="rect">
                <a:avLst/>
              </a:prstGeom>
            </p:spPr>
          </p:pic>
        </mc:Fallback>
      </mc:AlternateContent>
    </p:spTree>
    <p:extLst>
      <p:ext uri="{BB962C8B-B14F-4D97-AF65-F5344CB8AC3E}">
        <p14:creationId xmlns:p14="http://schemas.microsoft.com/office/powerpoint/2010/main" val="5882176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63CD5-FA15-4281-86B7-DD3EF2B24E4C}"/>
              </a:ext>
            </a:extLst>
          </p:cNvPr>
          <p:cNvSpPr>
            <a:spLocks noGrp="1"/>
          </p:cNvSpPr>
          <p:nvPr>
            <p:ph type="title"/>
          </p:nvPr>
        </p:nvSpPr>
        <p:spPr/>
        <p:txBody>
          <a:bodyPr/>
          <a:lstStyle/>
          <a:p>
            <a:r>
              <a:rPr lang="zh-CN" altLang="en-US" dirty="0"/>
              <a:t>元组</a:t>
            </a:r>
          </a:p>
        </p:txBody>
      </p:sp>
      <p:sp>
        <p:nvSpPr>
          <p:cNvPr id="3" name="内容占位符 2">
            <a:extLst>
              <a:ext uri="{FF2B5EF4-FFF2-40B4-BE49-F238E27FC236}">
                <a16:creationId xmlns:a16="http://schemas.microsoft.com/office/drawing/2014/main" id="{AF8EE733-EA57-4A69-88F4-E96B58C84BC5}"/>
              </a:ext>
            </a:extLst>
          </p:cNvPr>
          <p:cNvSpPr>
            <a:spLocks noGrp="1"/>
          </p:cNvSpPr>
          <p:nvPr>
            <p:ph idx="1"/>
          </p:nvPr>
        </p:nvSpPr>
        <p:spPr/>
        <p:txBody>
          <a:bodyPr/>
          <a:lstStyle/>
          <a:p>
            <a:r>
              <a:rPr lang="zh-CN" altLang="en-US" dirty="0"/>
              <a:t>练习</a:t>
            </a:r>
            <a:r>
              <a:rPr lang="en-US" altLang="zh-CN" dirty="0"/>
              <a:t>tuple.py</a:t>
            </a:r>
          </a:p>
          <a:p>
            <a:endParaRPr lang="en-US" altLang="zh-CN" dirty="0"/>
          </a:p>
        </p:txBody>
      </p:sp>
    </p:spTree>
    <p:extLst>
      <p:ext uri="{BB962C8B-B14F-4D97-AF65-F5344CB8AC3E}">
        <p14:creationId xmlns:p14="http://schemas.microsoft.com/office/powerpoint/2010/main" val="8951716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63CD5-FA15-4281-86B7-DD3EF2B24E4C}"/>
              </a:ext>
            </a:extLst>
          </p:cNvPr>
          <p:cNvSpPr>
            <a:spLocks noGrp="1"/>
          </p:cNvSpPr>
          <p:nvPr>
            <p:ph type="title"/>
          </p:nvPr>
        </p:nvSpPr>
        <p:spPr/>
        <p:txBody>
          <a:bodyPr/>
          <a:lstStyle/>
          <a:p>
            <a:r>
              <a:rPr lang="zh-CN" altLang="en-US" dirty="0"/>
              <a:t>字典</a:t>
            </a:r>
          </a:p>
        </p:txBody>
      </p:sp>
      <p:sp>
        <p:nvSpPr>
          <p:cNvPr id="3" name="内容占位符 2">
            <a:extLst>
              <a:ext uri="{FF2B5EF4-FFF2-40B4-BE49-F238E27FC236}">
                <a16:creationId xmlns:a16="http://schemas.microsoft.com/office/drawing/2014/main" id="{AF8EE733-EA57-4A69-88F4-E96B58C84BC5}"/>
              </a:ext>
            </a:extLst>
          </p:cNvPr>
          <p:cNvSpPr>
            <a:spLocks noGrp="1"/>
          </p:cNvSpPr>
          <p:nvPr>
            <p:ph idx="1"/>
          </p:nvPr>
        </p:nvSpPr>
        <p:spPr/>
        <p:txBody>
          <a:bodyPr/>
          <a:lstStyle/>
          <a:p>
            <a:r>
              <a:rPr lang="zh-CN" altLang="en-US" dirty="0"/>
              <a:t>练习</a:t>
            </a:r>
            <a:r>
              <a:rPr lang="en-US" altLang="zh-CN" dirty="0"/>
              <a:t>dict.py</a:t>
            </a:r>
          </a:p>
          <a:p>
            <a:endParaRPr lang="en-US" altLang="zh-CN" dirty="0"/>
          </a:p>
          <a:p>
            <a:r>
              <a:rPr lang="zh-CN" altLang="en-US" dirty="0"/>
              <a:t>字典一般形式</a:t>
            </a:r>
            <a:endParaRPr lang="en-US" altLang="zh-CN" dirty="0"/>
          </a:p>
          <a:p>
            <a:r>
              <a:rPr lang="en-US" altLang="zh-CN" dirty="0"/>
              <a:t>d = {key1 : value1, key2 : value2 }</a:t>
            </a:r>
          </a:p>
        </p:txBody>
      </p:sp>
    </p:spTree>
    <p:extLst>
      <p:ext uri="{BB962C8B-B14F-4D97-AF65-F5344CB8AC3E}">
        <p14:creationId xmlns:p14="http://schemas.microsoft.com/office/powerpoint/2010/main" val="38303336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67A1F-B57B-4F10-B7BE-BD1305E6BA7E}"/>
              </a:ext>
            </a:extLst>
          </p:cNvPr>
          <p:cNvSpPr>
            <a:spLocks noGrp="1"/>
          </p:cNvSpPr>
          <p:nvPr>
            <p:ph type="title"/>
          </p:nvPr>
        </p:nvSpPr>
        <p:spPr/>
        <p:txBody>
          <a:bodyPr/>
          <a:lstStyle/>
          <a:p>
            <a:r>
              <a:rPr lang="zh-CN" altLang="en-US" dirty="0"/>
              <a:t>程序控制结构之条件控制</a:t>
            </a:r>
          </a:p>
        </p:txBody>
      </p:sp>
      <p:sp>
        <p:nvSpPr>
          <p:cNvPr id="3" name="内容占位符 2">
            <a:extLst>
              <a:ext uri="{FF2B5EF4-FFF2-40B4-BE49-F238E27FC236}">
                <a16:creationId xmlns:a16="http://schemas.microsoft.com/office/drawing/2014/main" id="{2677C92A-371B-4558-AE7B-FE491CAA9B23}"/>
              </a:ext>
            </a:extLst>
          </p:cNvPr>
          <p:cNvSpPr>
            <a:spLocks noGrp="1"/>
          </p:cNvSpPr>
          <p:nvPr>
            <p:ph idx="1"/>
          </p:nvPr>
        </p:nvSpPr>
        <p:spPr/>
        <p:txBody>
          <a:bodyPr/>
          <a:lstStyle/>
          <a:p>
            <a:r>
              <a:rPr lang="zh-CN" altLang="en-US" dirty="0"/>
              <a:t>练习</a:t>
            </a:r>
            <a:r>
              <a:rPr lang="en-US" altLang="zh-CN" dirty="0"/>
              <a:t>ifelse.py</a:t>
            </a:r>
            <a:endParaRPr lang="zh-CN" altLang="en-US" dirty="0"/>
          </a:p>
        </p:txBody>
      </p:sp>
    </p:spTree>
    <p:extLst>
      <p:ext uri="{BB962C8B-B14F-4D97-AF65-F5344CB8AC3E}">
        <p14:creationId xmlns:p14="http://schemas.microsoft.com/office/powerpoint/2010/main" val="8769395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67A1F-B57B-4F10-B7BE-BD1305E6BA7E}"/>
              </a:ext>
            </a:extLst>
          </p:cNvPr>
          <p:cNvSpPr>
            <a:spLocks noGrp="1"/>
          </p:cNvSpPr>
          <p:nvPr>
            <p:ph type="title"/>
          </p:nvPr>
        </p:nvSpPr>
        <p:spPr/>
        <p:txBody>
          <a:bodyPr/>
          <a:lstStyle/>
          <a:p>
            <a:r>
              <a:rPr lang="zh-CN" altLang="en-US" dirty="0"/>
              <a:t>程序控制结构之探试结构</a:t>
            </a:r>
          </a:p>
        </p:txBody>
      </p:sp>
      <p:sp>
        <p:nvSpPr>
          <p:cNvPr id="3" name="内容占位符 2">
            <a:extLst>
              <a:ext uri="{FF2B5EF4-FFF2-40B4-BE49-F238E27FC236}">
                <a16:creationId xmlns:a16="http://schemas.microsoft.com/office/drawing/2014/main" id="{2677C92A-371B-4558-AE7B-FE491CAA9B23}"/>
              </a:ext>
            </a:extLst>
          </p:cNvPr>
          <p:cNvSpPr>
            <a:spLocks noGrp="1"/>
          </p:cNvSpPr>
          <p:nvPr>
            <p:ph idx="1"/>
          </p:nvPr>
        </p:nvSpPr>
        <p:spPr/>
        <p:txBody>
          <a:bodyPr/>
          <a:lstStyle/>
          <a:p>
            <a:r>
              <a:rPr lang="zh-CN" altLang="en-US" dirty="0"/>
              <a:t>练习</a:t>
            </a:r>
            <a:r>
              <a:rPr lang="en-US" altLang="zh-CN" dirty="0"/>
              <a:t>try_exception.py</a:t>
            </a:r>
            <a:endParaRPr lang="zh-CN" altLang="en-US" dirty="0"/>
          </a:p>
        </p:txBody>
      </p:sp>
    </p:spTree>
    <p:extLst>
      <p:ext uri="{BB962C8B-B14F-4D97-AF65-F5344CB8AC3E}">
        <p14:creationId xmlns:p14="http://schemas.microsoft.com/office/powerpoint/2010/main" val="38771072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67A1F-B57B-4F10-B7BE-BD1305E6BA7E}"/>
              </a:ext>
            </a:extLst>
          </p:cNvPr>
          <p:cNvSpPr>
            <a:spLocks noGrp="1"/>
          </p:cNvSpPr>
          <p:nvPr>
            <p:ph type="title"/>
          </p:nvPr>
        </p:nvSpPr>
        <p:spPr/>
        <p:txBody>
          <a:bodyPr/>
          <a:lstStyle/>
          <a:p>
            <a:r>
              <a:rPr lang="zh-CN" altLang="en-US" dirty="0"/>
              <a:t>程序控制结构之</a:t>
            </a:r>
            <a:r>
              <a:rPr lang="en-US" altLang="zh-CN" dirty="0"/>
              <a:t>while</a:t>
            </a:r>
            <a:r>
              <a:rPr lang="zh-CN" altLang="en-US" dirty="0"/>
              <a:t>循环</a:t>
            </a:r>
          </a:p>
        </p:txBody>
      </p:sp>
      <p:sp>
        <p:nvSpPr>
          <p:cNvPr id="3" name="内容占位符 2">
            <a:extLst>
              <a:ext uri="{FF2B5EF4-FFF2-40B4-BE49-F238E27FC236}">
                <a16:creationId xmlns:a16="http://schemas.microsoft.com/office/drawing/2014/main" id="{2677C92A-371B-4558-AE7B-FE491CAA9B23}"/>
              </a:ext>
            </a:extLst>
          </p:cNvPr>
          <p:cNvSpPr>
            <a:spLocks noGrp="1"/>
          </p:cNvSpPr>
          <p:nvPr>
            <p:ph idx="1"/>
          </p:nvPr>
        </p:nvSpPr>
        <p:spPr/>
        <p:txBody>
          <a:bodyPr/>
          <a:lstStyle/>
          <a:p>
            <a:r>
              <a:rPr lang="zh-CN" altLang="en-US" dirty="0"/>
              <a:t>练习</a:t>
            </a:r>
            <a:r>
              <a:rPr lang="en-US" altLang="zh-CN" dirty="0"/>
              <a:t>while.py</a:t>
            </a:r>
          </a:p>
          <a:p>
            <a:endParaRPr lang="en-US" altLang="zh-CN" dirty="0"/>
          </a:p>
          <a:p>
            <a:r>
              <a:rPr lang="zh-CN" altLang="en-US" dirty="0"/>
              <a:t>作业：用</a:t>
            </a:r>
            <a:r>
              <a:rPr lang="en-US" altLang="zh-CN" dirty="0"/>
              <a:t>while</a:t>
            </a:r>
            <a:r>
              <a:rPr lang="zh-CN" altLang="en-US" dirty="0"/>
              <a:t>循环求从</a:t>
            </a:r>
            <a:r>
              <a:rPr lang="en-US" altLang="zh-CN" dirty="0"/>
              <a:t>1</a:t>
            </a:r>
            <a:r>
              <a:rPr lang="zh-CN" altLang="en-US" dirty="0"/>
              <a:t>到</a:t>
            </a:r>
            <a:r>
              <a:rPr lang="en-US" altLang="zh-CN" dirty="0"/>
              <a:t>100</a:t>
            </a:r>
            <a:r>
              <a:rPr lang="zh-CN" altLang="en-US" dirty="0"/>
              <a:t>的和</a:t>
            </a:r>
            <a:endParaRPr lang="en-US" altLang="zh-CN" dirty="0"/>
          </a:p>
        </p:txBody>
      </p:sp>
    </p:spTree>
    <p:extLst>
      <p:ext uri="{BB962C8B-B14F-4D97-AF65-F5344CB8AC3E}">
        <p14:creationId xmlns:p14="http://schemas.microsoft.com/office/powerpoint/2010/main" val="22023609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67A1F-B57B-4F10-B7BE-BD1305E6BA7E}"/>
              </a:ext>
            </a:extLst>
          </p:cNvPr>
          <p:cNvSpPr>
            <a:spLocks noGrp="1"/>
          </p:cNvSpPr>
          <p:nvPr>
            <p:ph type="title"/>
          </p:nvPr>
        </p:nvSpPr>
        <p:spPr/>
        <p:txBody>
          <a:bodyPr/>
          <a:lstStyle/>
          <a:p>
            <a:r>
              <a:rPr lang="zh-CN" altLang="en-US" dirty="0"/>
              <a:t>程序控制结构之</a:t>
            </a:r>
            <a:r>
              <a:rPr lang="en-US" altLang="zh-CN" dirty="0"/>
              <a:t>for</a:t>
            </a:r>
            <a:r>
              <a:rPr lang="zh-CN" altLang="en-US" dirty="0"/>
              <a:t>循环</a:t>
            </a:r>
          </a:p>
        </p:txBody>
      </p:sp>
      <p:sp>
        <p:nvSpPr>
          <p:cNvPr id="3" name="内容占位符 2">
            <a:extLst>
              <a:ext uri="{FF2B5EF4-FFF2-40B4-BE49-F238E27FC236}">
                <a16:creationId xmlns:a16="http://schemas.microsoft.com/office/drawing/2014/main" id="{2677C92A-371B-4558-AE7B-FE491CAA9B23}"/>
              </a:ext>
            </a:extLst>
          </p:cNvPr>
          <p:cNvSpPr>
            <a:spLocks noGrp="1"/>
          </p:cNvSpPr>
          <p:nvPr>
            <p:ph idx="1"/>
          </p:nvPr>
        </p:nvSpPr>
        <p:spPr/>
        <p:txBody>
          <a:bodyPr/>
          <a:lstStyle/>
          <a:p>
            <a:r>
              <a:rPr lang="zh-CN" altLang="en-US" dirty="0"/>
              <a:t>练习</a:t>
            </a:r>
            <a:r>
              <a:rPr lang="en-US" altLang="zh-CN" dirty="0"/>
              <a:t>for.py</a:t>
            </a:r>
          </a:p>
          <a:p>
            <a:endParaRPr lang="en-US" altLang="zh-CN" dirty="0"/>
          </a:p>
          <a:p>
            <a:r>
              <a:rPr lang="zh-CN" altLang="en-US" dirty="0"/>
              <a:t>作业：用</a:t>
            </a:r>
            <a:r>
              <a:rPr lang="en-US" altLang="zh-CN" dirty="0"/>
              <a:t>for</a:t>
            </a:r>
            <a:r>
              <a:rPr lang="zh-CN" altLang="en-US" dirty="0"/>
              <a:t>循环求从</a:t>
            </a:r>
            <a:r>
              <a:rPr lang="en-US" altLang="zh-CN" dirty="0"/>
              <a:t>1</a:t>
            </a:r>
            <a:r>
              <a:rPr lang="zh-CN" altLang="en-US" dirty="0"/>
              <a:t>到</a:t>
            </a:r>
            <a:r>
              <a:rPr lang="en-US" altLang="zh-CN" dirty="0"/>
              <a:t>100</a:t>
            </a:r>
            <a:r>
              <a:rPr lang="zh-CN" altLang="en-US" dirty="0"/>
              <a:t>的和</a:t>
            </a:r>
            <a:endParaRPr lang="en-US" altLang="zh-CN" dirty="0"/>
          </a:p>
        </p:txBody>
      </p:sp>
    </p:spTree>
    <p:extLst>
      <p:ext uri="{BB962C8B-B14F-4D97-AF65-F5344CB8AC3E}">
        <p14:creationId xmlns:p14="http://schemas.microsoft.com/office/powerpoint/2010/main" val="19078783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4B8582-8DE6-469C-84F2-50038C44F859}"/>
              </a:ext>
            </a:extLst>
          </p:cNvPr>
          <p:cNvSpPr>
            <a:spLocks noGrp="1"/>
          </p:cNvSpPr>
          <p:nvPr>
            <p:ph type="title"/>
          </p:nvPr>
        </p:nvSpPr>
        <p:spPr/>
        <p:txBody>
          <a:bodyPr/>
          <a:lstStyle/>
          <a:p>
            <a:r>
              <a:rPr lang="en-US" altLang="zh-CN" dirty="0"/>
              <a:t>csv/excel</a:t>
            </a:r>
            <a:r>
              <a:rPr lang="zh-CN" altLang="en-US" dirty="0"/>
              <a:t>文件读取</a:t>
            </a:r>
          </a:p>
        </p:txBody>
      </p:sp>
      <p:sp>
        <p:nvSpPr>
          <p:cNvPr id="3" name="内容占位符 2">
            <a:extLst>
              <a:ext uri="{FF2B5EF4-FFF2-40B4-BE49-F238E27FC236}">
                <a16:creationId xmlns:a16="http://schemas.microsoft.com/office/drawing/2014/main" id="{2B719DD2-5995-425D-A8E3-04D162A37FBF}"/>
              </a:ext>
            </a:extLst>
          </p:cNvPr>
          <p:cNvSpPr>
            <a:spLocks noGrp="1"/>
          </p:cNvSpPr>
          <p:nvPr>
            <p:ph idx="1"/>
          </p:nvPr>
        </p:nvSpPr>
        <p:spPr/>
        <p:txBody>
          <a:bodyPr/>
          <a:lstStyle/>
          <a:p>
            <a:r>
              <a:rPr lang="zh-CN" altLang="en-US" dirty="0"/>
              <a:t>练习</a:t>
            </a:r>
            <a:r>
              <a:rPr lang="en-US" altLang="zh-CN" dirty="0"/>
              <a:t>io_csv_redwine.py</a:t>
            </a:r>
          </a:p>
          <a:p>
            <a:r>
              <a:rPr lang="zh-CN" altLang="en-US" dirty="0"/>
              <a:t>为后面的学习做准备</a:t>
            </a:r>
          </a:p>
        </p:txBody>
      </p:sp>
    </p:spTree>
    <p:extLst>
      <p:ext uri="{BB962C8B-B14F-4D97-AF65-F5344CB8AC3E}">
        <p14:creationId xmlns:p14="http://schemas.microsoft.com/office/powerpoint/2010/main" val="19686983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10975772" cy="1737720"/>
          </a:xfrm>
          <a:prstGeom prst="rect">
            <a:avLst/>
          </a:prstGeom>
          <a:ln w="12700">
            <a:miter lim="400000"/>
          </a:ln>
        </p:spPr>
        <p:txBody>
          <a:bodyPr wrap="square"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神经影像机器学习一般流程</a:t>
            </a:r>
          </a:p>
          <a:p>
            <a:endParaRPr dirty="0">
              <a:solidFill>
                <a:schemeClr val="tx1"/>
              </a:solidFill>
            </a:endParaRPr>
          </a:p>
        </p:txBody>
      </p:sp>
    </p:spTree>
    <p:extLst>
      <p:ext uri="{BB962C8B-B14F-4D97-AF65-F5344CB8AC3E}">
        <p14:creationId xmlns:p14="http://schemas.microsoft.com/office/powerpoint/2010/main" val="661409936"/>
      </p:ext>
    </p:extLst>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FE84C67-4BA8-4294-B88B-9579574BF4F4}"/>
              </a:ext>
            </a:extLst>
          </p:cNvPr>
          <p:cNvSpPr txBox="1"/>
          <p:nvPr/>
        </p:nvSpPr>
        <p:spPr>
          <a:xfrm>
            <a:off x="263950" y="2863392"/>
            <a:ext cx="11928049" cy="584775"/>
          </a:xfrm>
          <a:prstGeom prst="rect">
            <a:avLst/>
          </a:prstGeom>
          <a:noFill/>
        </p:spPr>
        <p:txBody>
          <a:bodyPr wrap="square">
            <a:spAutoFit/>
          </a:bodyPr>
          <a:lstStyle/>
          <a:p>
            <a:r>
              <a:rPr lang="zh-CN" altLang="en-US" sz="3200" dirty="0">
                <a:hlinkClick r:id="rId2"/>
              </a:rPr>
              <a:t>https://www.processon.com/mindmap/5fa3c09d5653bb256348fb36</a:t>
            </a:r>
            <a:endParaRPr lang="zh-CN" altLang="en-US" sz="3200" dirty="0"/>
          </a:p>
        </p:txBody>
      </p:sp>
    </p:spTree>
    <p:extLst>
      <p:ext uri="{BB962C8B-B14F-4D97-AF65-F5344CB8AC3E}">
        <p14:creationId xmlns:p14="http://schemas.microsoft.com/office/powerpoint/2010/main" val="123105958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研究人员学会使用机器学习的必要性</a:t>
            </a:r>
            <a:endParaRPr dirty="0">
              <a:solidFill>
                <a:schemeClr val="tx1">
                  <a:lumMod val="95000"/>
                </a:schemeClr>
              </a:solidFill>
            </a:endParaRPr>
          </a:p>
        </p:txBody>
      </p:sp>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14" name="Shape 214"/>
          <p:cNvSpPr/>
          <p:nvPr/>
        </p:nvSpPr>
        <p:spPr>
          <a:xfrm>
            <a:off x="637777" y="1515143"/>
            <a:ext cx="7192031" cy="892552"/>
          </a:xfrm>
          <a:prstGeom prst="rect">
            <a:avLst/>
          </a:prstGeom>
          <a:ln w="12700">
            <a:miter lim="400000"/>
          </a:ln>
        </p:spPr>
        <p:txBody>
          <a:bodyPr wrap="none" lIns="45719" rIns="45719">
            <a:spAutoFit/>
          </a:bodyPr>
          <a:lstStyle>
            <a:lvl1pPr algn="ctr">
              <a:defRPr sz="2600">
                <a:solidFill>
                  <a:srgbClr val="535353"/>
                </a:solidFill>
                <a:latin typeface="Source Han Sans CN Bold Bold"/>
                <a:ea typeface="Source Han Sans CN Bold Bold"/>
                <a:cs typeface="Source Han Sans CN Bold Bold"/>
                <a:sym typeface="Source Han Sans CN Bold Bold"/>
              </a:defRPr>
            </a:lvl1pPr>
          </a:lstStyle>
          <a:p>
            <a:r>
              <a:rPr lang="en-US" altLang="zh-CN" dirty="0">
                <a:solidFill>
                  <a:schemeClr val="tx1"/>
                </a:solidFill>
              </a:rPr>
              <a:t>AI</a:t>
            </a:r>
            <a:r>
              <a:rPr lang="zh-CN" altLang="en-US" dirty="0">
                <a:solidFill>
                  <a:schemeClr val="tx1"/>
                </a:solidFill>
              </a:rPr>
              <a:t>不会替代人类</a:t>
            </a:r>
            <a:r>
              <a:rPr lang="zh-CN" altLang="en-US" dirty="0">
                <a:solidFill>
                  <a:srgbClr val="FF0000"/>
                </a:solidFill>
              </a:rPr>
              <a:t>， 但会淘汰不会使用</a:t>
            </a:r>
            <a:r>
              <a:rPr lang="en-US" altLang="zh-CN" dirty="0">
                <a:solidFill>
                  <a:srgbClr val="FF0000"/>
                </a:solidFill>
              </a:rPr>
              <a:t>AI</a:t>
            </a:r>
            <a:r>
              <a:rPr lang="zh-CN" altLang="en-US" dirty="0">
                <a:solidFill>
                  <a:srgbClr val="FF0000"/>
                </a:solidFill>
              </a:rPr>
              <a:t>的工作者</a:t>
            </a:r>
          </a:p>
          <a:p>
            <a:endParaRPr dirty="0"/>
          </a:p>
        </p:txBody>
      </p:sp>
      <p:sp>
        <p:nvSpPr>
          <p:cNvPr id="2" name="Shape 213">
            <a:extLst>
              <a:ext uri="{FF2B5EF4-FFF2-40B4-BE49-F238E27FC236}">
                <a16:creationId xmlns:a16="http://schemas.microsoft.com/office/drawing/2014/main" id="{9D39F2E2-8887-458B-9369-919130D66026}"/>
              </a:ext>
            </a:extLst>
          </p:cNvPr>
          <p:cNvSpPr/>
          <p:nvPr/>
        </p:nvSpPr>
        <p:spPr>
          <a:xfrm>
            <a:off x="1040129" y="2391409"/>
            <a:ext cx="6166787" cy="3385029"/>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未来要求我们使用人工智能的行业场景会越来越多，甚至渗透到每个领域</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脑功能研究领域的未来一定会朝着个体精准医学的方向发展，机器学习是其不可或缺的一种重要工具</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几乎每一篇优秀的影像组学的研究都要涉及到机器学习的方法</a:t>
            </a: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29" y="2964180"/>
            <a:ext cx="11060613" cy="920445"/>
          </a:xfrm>
          <a:prstGeom prst="rect">
            <a:avLst/>
          </a:prstGeom>
          <a:ln w="12700">
            <a:miter lim="400000"/>
          </a:ln>
        </p:spPr>
        <p:txBody>
          <a:bodyPr wrap="square"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机器学习代码实际操作</a:t>
            </a:r>
            <a:endParaRPr dirty="0">
              <a:solidFill>
                <a:schemeClr val="tx1"/>
              </a:solidFill>
            </a:endParaRPr>
          </a:p>
        </p:txBody>
      </p:sp>
    </p:spTree>
    <p:extLst>
      <p:ext uri="{BB962C8B-B14F-4D97-AF65-F5344CB8AC3E}">
        <p14:creationId xmlns:p14="http://schemas.microsoft.com/office/powerpoint/2010/main" val="3600234782"/>
      </p:ext>
    </p:extLst>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ADFB7-C222-43EE-9537-536366BC11A3}"/>
              </a:ext>
            </a:extLst>
          </p:cNvPr>
          <p:cNvSpPr>
            <a:spLocks noGrp="1"/>
          </p:cNvSpPr>
          <p:nvPr>
            <p:ph type="title"/>
          </p:nvPr>
        </p:nvSpPr>
        <p:spPr/>
        <p:txBody>
          <a:bodyPr/>
          <a:lstStyle/>
          <a:p>
            <a:r>
              <a:rPr lang="zh-CN" altLang="en-US" dirty="0"/>
              <a:t>红葡萄酒质量预测</a:t>
            </a:r>
          </a:p>
        </p:txBody>
      </p:sp>
      <p:sp>
        <p:nvSpPr>
          <p:cNvPr id="3" name="内容占位符 2">
            <a:extLst>
              <a:ext uri="{FF2B5EF4-FFF2-40B4-BE49-F238E27FC236}">
                <a16:creationId xmlns:a16="http://schemas.microsoft.com/office/drawing/2014/main" id="{117D6BAE-1799-44FE-86F5-D99D31DF2E92}"/>
              </a:ext>
            </a:extLst>
          </p:cNvPr>
          <p:cNvSpPr>
            <a:spLocks noGrp="1"/>
          </p:cNvSpPr>
          <p:nvPr>
            <p:ph idx="1"/>
          </p:nvPr>
        </p:nvSpPr>
        <p:spPr/>
        <p:txBody>
          <a:bodyPr/>
          <a:lstStyle/>
          <a:p>
            <a:r>
              <a:rPr lang="zh-CN" altLang="en-US" dirty="0"/>
              <a:t>练习</a:t>
            </a:r>
            <a:r>
              <a:rPr lang="en-US" altLang="zh-CN" dirty="0"/>
              <a:t>redwine.py</a:t>
            </a:r>
            <a:endParaRPr lang="zh-CN" altLang="en-US" dirty="0"/>
          </a:p>
        </p:txBody>
      </p:sp>
      <p:sp>
        <p:nvSpPr>
          <p:cNvPr id="5" name="文本框 4">
            <a:extLst>
              <a:ext uri="{FF2B5EF4-FFF2-40B4-BE49-F238E27FC236}">
                <a16:creationId xmlns:a16="http://schemas.microsoft.com/office/drawing/2014/main" id="{5251277A-9041-4A44-9D14-B38FDEEA8972}"/>
              </a:ext>
            </a:extLst>
          </p:cNvPr>
          <p:cNvSpPr txBox="1"/>
          <p:nvPr/>
        </p:nvSpPr>
        <p:spPr>
          <a:xfrm>
            <a:off x="838200" y="2596986"/>
            <a:ext cx="6094428" cy="3139321"/>
          </a:xfrm>
          <a:prstGeom prst="rect">
            <a:avLst/>
          </a:prstGeom>
          <a:noFill/>
        </p:spPr>
        <p:txBody>
          <a:bodyPr wrap="square">
            <a:spAutoFit/>
          </a:bodyPr>
          <a:lstStyle/>
          <a:p>
            <a:pPr rtl="0"/>
            <a:r>
              <a:rPr lang="en-US" altLang="zh-CN" sz="1800" dirty="0">
                <a:effectLst/>
              </a:rPr>
              <a:t>1-</a:t>
            </a:r>
            <a:r>
              <a:rPr lang="zh-CN" altLang="en-US" sz="1800" dirty="0">
                <a:effectLst/>
              </a:rPr>
              <a:t>固定酸度 </a:t>
            </a:r>
          </a:p>
          <a:p>
            <a:pPr rtl="0"/>
            <a:r>
              <a:rPr lang="en-US" altLang="zh-CN" sz="1800" dirty="0">
                <a:effectLst/>
              </a:rPr>
              <a:t>2-</a:t>
            </a:r>
            <a:r>
              <a:rPr lang="zh-CN" altLang="en-US" sz="1800" dirty="0">
                <a:effectLst/>
              </a:rPr>
              <a:t>挥发性酸度 </a:t>
            </a:r>
          </a:p>
          <a:p>
            <a:pPr rtl="0"/>
            <a:r>
              <a:rPr lang="en-US" altLang="zh-CN" sz="1800" dirty="0">
                <a:effectLst/>
              </a:rPr>
              <a:t>3-</a:t>
            </a:r>
            <a:r>
              <a:rPr lang="zh-CN" altLang="en-US" sz="1800" dirty="0">
                <a:effectLst/>
              </a:rPr>
              <a:t>柠檬酸 </a:t>
            </a:r>
          </a:p>
          <a:p>
            <a:pPr rtl="0"/>
            <a:r>
              <a:rPr lang="en-US" altLang="zh-CN" sz="1800" dirty="0">
                <a:effectLst/>
              </a:rPr>
              <a:t>4-</a:t>
            </a:r>
            <a:r>
              <a:rPr lang="zh-CN" altLang="en-US" sz="1800" dirty="0">
                <a:effectLst/>
              </a:rPr>
              <a:t>残糖 </a:t>
            </a:r>
          </a:p>
          <a:p>
            <a:pPr rtl="0"/>
            <a:r>
              <a:rPr lang="en-US" altLang="zh-CN" sz="1800" dirty="0">
                <a:effectLst/>
              </a:rPr>
              <a:t>5-</a:t>
            </a:r>
            <a:r>
              <a:rPr lang="zh-CN" altLang="en-US" sz="1800" dirty="0">
                <a:effectLst/>
              </a:rPr>
              <a:t>氯化物 </a:t>
            </a:r>
          </a:p>
          <a:p>
            <a:pPr rtl="0"/>
            <a:r>
              <a:rPr lang="en-US" altLang="zh-CN" sz="1800" dirty="0">
                <a:effectLst/>
              </a:rPr>
              <a:t>6-</a:t>
            </a:r>
            <a:r>
              <a:rPr lang="zh-CN" altLang="en-US" sz="1800" dirty="0">
                <a:effectLst/>
              </a:rPr>
              <a:t>游离二氧化硫 </a:t>
            </a:r>
          </a:p>
          <a:p>
            <a:pPr rtl="0"/>
            <a:r>
              <a:rPr lang="en-US" altLang="zh-CN" sz="1800" dirty="0">
                <a:effectLst/>
              </a:rPr>
              <a:t>7-</a:t>
            </a:r>
            <a:r>
              <a:rPr lang="zh-CN" altLang="en-US" sz="1800" dirty="0">
                <a:effectLst/>
              </a:rPr>
              <a:t>总二氧化硫 </a:t>
            </a:r>
          </a:p>
          <a:p>
            <a:pPr rtl="0"/>
            <a:r>
              <a:rPr lang="en-US" altLang="zh-CN" sz="1800" dirty="0">
                <a:effectLst/>
              </a:rPr>
              <a:t>8-</a:t>
            </a:r>
            <a:r>
              <a:rPr lang="zh-CN" altLang="en-US" sz="1800" dirty="0">
                <a:effectLst/>
              </a:rPr>
              <a:t>密度 </a:t>
            </a:r>
          </a:p>
          <a:p>
            <a:pPr rtl="0"/>
            <a:r>
              <a:rPr lang="en-US" altLang="zh-CN" sz="1800" dirty="0">
                <a:effectLst/>
              </a:rPr>
              <a:t>9</a:t>
            </a:r>
            <a:r>
              <a:rPr lang="zh-CN" altLang="en-US" sz="1800" dirty="0">
                <a:effectLst/>
              </a:rPr>
              <a:t>相 </a:t>
            </a:r>
          </a:p>
          <a:p>
            <a:pPr rtl="0"/>
            <a:r>
              <a:rPr lang="en-US" altLang="zh-CN" sz="1800" dirty="0">
                <a:effectLst/>
              </a:rPr>
              <a:t>10-</a:t>
            </a:r>
            <a:r>
              <a:rPr lang="zh-CN" altLang="en-US" sz="1800" dirty="0">
                <a:effectLst/>
              </a:rPr>
              <a:t>硫酸盐 </a:t>
            </a:r>
          </a:p>
          <a:p>
            <a:pPr rtl="0"/>
            <a:r>
              <a:rPr lang="en-US" altLang="zh-CN" sz="1800" dirty="0">
                <a:effectLst/>
              </a:rPr>
              <a:t>11-</a:t>
            </a:r>
            <a:r>
              <a:rPr lang="zh-CN" altLang="en-US" sz="1800" dirty="0">
                <a:effectLst/>
              </a:rPr>
              <a:t>酒精 </a:t>
            </a:r>
            <a:endParaRPr lang="zh-CN" altLang="en-US" sz="1800" dirty="0"/>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F3BB38C0-891B-4550-9126-36AE159BAAC1}"/>
                  </a:ext>
                </a:extLst>
              </p14:cNvPr>
              <p14:cNvContentPartPr/>
              <p14:nvPr/>
            </p14:nvContentPartPr>
            <p14:xfrm>
              <a:off x="4223520" y="1933200"/>
              <a:ext cx="6096240" cy="4457160"/>
            </p14:xfrm>
          </p:contentPart>
        </mc:Choice>
        <mc:Fallback xmlns="">
          <p:pic>
            <p:nvPicPr>
              <p:cNvPr id="4" name="墨迹 3">
                <a:extLst>
                  <a:ext uri="{FF2B5EF4-FFF2-40B4-BE49-F238E27FC236}">
                    <a16:creationId xmlns:a16="http://schemas.microsoft.com/office/drawing/2014/main" id="{F3BB38C0-891B-4550-9126-36AE159BAAC1}"/>
                  </a:ext>
                </a:extLst>
              </p:cNvPr>
              <p:cNvPicPr/>
              <p:nvPr/>
            </p:nvPicPr>
            <p:blipFill>
              <a:blip r:embed="rId3"/>
              <a:stretch>
                <a:fillRect/>
              </a:stretch>
            </p:blipFill>
            <p:spPr>
              <a:xfrm>
                <a:off x="4214160" y="1923840"/>
                <a:ext cx="6114960" cy="4475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墨迹 5">
                <a:extLst>
                  <a:ext uri="{FF2B5EF4-FFF2-40B4-BE49-F238E27FC236}">
                    <a16:creationId xmlns:a16="http://schemas.microsoft.com/office/drawing/2014/main" id="{D870BCC3-8CF4-40BE-9D7F-DA389330E467}"/>
                  </a:ext>
                </a:extLst>
              </p14:cNvPr>
              <p14:cNvContentPartPr/>
              <p14:nvPr/>
            </p14:nvContentPartPr>
            <p14:xfrm>
              <a:off x="5994360" y="356040"/>
              <a:ext cx="4539240" cy="987480"/>
            </p14:xfrm>
          </p:contentPart>
        </mc:Choice>
        <mc:Fallback xmlns="">
          <p:pic>
            <p:nvPicPr>
              <p:cNvPr id="6" name="墨迹 5">
                <a:extLst>
                  <a:ext uri="{FF2B5EF4-FFF2-40B4-BE49-F238E27FC236}">
                    <a16:creationId xmlns:a16="http://schemas.microsoft.com/office/drawing/2014/main" id="{D870BCC3-8CF4-40BE-9D7F-DA389330E467}"/>
                  </a:ext>
                </a:extLst>
              </p:cNvPr>
              <p:cNvPicPr/>
              <p:nvPr/>
            </p:nvPicPr>
            <p:blipFill>
              <a:blip r:embed="rId5"/>
              <a:stretch>
                <a:fillRect/>
              </a:stretch>
            </p:blipFill>
            <p:spPr>
              <a:xfrm>
                <a:off x="5985000" y="346680"/>
                <a:ext cx="4557960" cy="1006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墨迹 6">
                <a:extLst>
                  <a:ext uri="{FF2B5EF4-FFF2-40B4-BE49-F238E27FC236}">
                    <a16:creationId xmlns:a16="http://schemas.microsoft.com/office/drawing/2014/main" id="{DA7E99B0-9BB2-47AF-8056-624D1E1B6374}"/>
                  </a:ext>
                </a:extLst>
              </p14:cNvPr>
              <p14:cNvContentPartPr/>
              <p14:nvPr/>
            </p14:nvContentPartPr>
            <p14:xfrm>
              <a:off x="5322600" y="396720"/>
              <a:ext cx="6554160" cy="3917880"/>
            </p14:xfrm>
          </p:contentPart>
        </mc:Choice>
        <mc:Fallback xmlns="">
          <p:pic>
            <p:nvPicPr>
              <p:cNvPr id="7" name="墨迹 6">
                <a:extLst>
                  <a:ext uri="{FF2B5EF4-FFF2-40B4-BE49-F238E27FC236}">
                    <a16:creationId xmlns:a16="http://schemas.microsoft.com/office/drawing/2014/main" id="{DA7E99B0-9BB2-47AF-8056-624D1E1B6374}"/>
                  </a:ext>
                </a:extLst>
              </p:cNvPr>
              <p:cNvPicPr/>
              <p:nvPr/>
            </p:nvPicPr>
            <p:blipFill>
              <a:blip r:embed="rId7"/>
              <a:stretch>
                <a:fillRect/>
              </a:stretch>
            </p:blipFill>
            <p:spPr>
              <a:xfrm>
                <a:off x="5313240" y="387360"/>
                <a:ext cx="6572880" cy="3936600"/>
              </a:xfrm>
              <a:prstGeom prst="rect">
                <a:avLst/>
              </a:prstGeom>
            </p:spPr>
          </p:pic>
        </mc:Fallback>
      </mc:AlternateContent>
    </p:spTree>
    <p:extLst>
      <p:ext uri="{BB962C8B-B14F-4D97-AF65-F5344CB8AC3E}">
        <p14:creationId xmlns:p14="http://schemas.microsoft.com/office/powerpoint/2010/main" val="10029128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93D77-B663-46F8-83BE-AAF320E2BFA5}"/>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03A1F0F2-1961-4A37-A495-CA44AB10FAE0}"/>
              </a:ext>
            </a:extLst>
          </p:cNvPr>
          <p:cNvSpPr>
            <a:spLocks noGrp="1"/>
          </p:cNvSpPr>
          <p:nvPr>
            <p:ph idx="1"/>
          </p:nvPr>
        </p:nvSpPr>
        <p:spPr/>
        <p:txBody>
          <a:bodyPr/>
          <a:lstStyle/>
          <a:p>
            <a:r>
              <a:rPr lang="zh-CN" altLang="en-US" dirty="0"/>
              <a:t>练习题：根据如下公式计算模型对红葡萄酒测试集的敏感度、特异度和召唤率。</a:t>
            </a:r>
            <a:endParaRPr lang="en-US" altLang="zh-CN" dirty="0"/>
          </a:p>
          <a:p>
            <a:endParaRPr lang="zh-CN" altLang="en-US" dirty="0"/>
          </a:p>
        </p:txBody>
      </p:sp>
      <mc:AlternateContent xmlns:mc="http://schemas.openxmlformats.org/markup-compatibility/2006" xmlns:p14="http://schemas.microsoft.com/office/powerpoint/2010/main">
        <mc:Choice Requires="p14">
          <p:contentPart p14:bwMode="auto" r:id="rId2">
            <p14:nvContentPartPr>
              <p14:cNvPr id="3" name="墨迹 2">
                <a:extLst>
                  <a:ext uri="{FF2B5EF4-FFF2-40B4-BE49-F238E27FC236}">
                    <a16:creationId xmlns:a16="http://schemas.microsoft.com/office/drawing/2014/main" id="{CDFB7150-EB92-4061-9678-2058A97BC7E9}"/>
                  </a:ext>
                </a:extLst>
              </p14:cNvPr>
              <p14:cNvContentPartPr/>
              <p14:nvPr/>
            </p14:nvContentPartPr>
            <p14:xfrm>
              <a:off x="1180440" y="122040"/>
              <a:ext cx="10024920" cy="4314600"/>
            </p14:xfrm>
          </p:contentPart>
        </mc:Choice>
        <mc:Fallback xmlns="">
          <p:pic>
            <p:nvPicPr>
              <p:cNvPr id="3" name="墨迹 2">
                <a:extLst>
                  <a:ext uri="{FF2B5EF4-FFF2-40B4-BE49-F238E27FC236}">
                    <a16:creationId xmlns:a16="http://schemas.microsoft.com/office/drawing/2014/main" id="{CDFB7150-EB92-4061-9678-2058A97BC7E9}"/>
                  </a:ext>
                </a:extLst>
              </p:cNvPr>
              <p:cNvPicPr/>
              <p:nvPr/>
            </p:nvPicPr>
            <p:blipFill>
              <a:blip r:embed="rId3"/>
              <a:stretch>
                <a:fillRect/>
              </a:stretch>
            </p:blipFill>
            <p:spPr>
              <a:xfrm>
                <a:off x="1171080" y="112680"/>
                <a:ext cx="10043640" cy="4333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墨迹 4">
                <a:extLst>
                  <a:ext uri="{FF2B5EF4-FFF2-40B4-BE49-F238E27FC236}">
                    <a16:creationId xmlns:a16="http://schemas.microsoft.com/office/drawing/2014/main" id="{4DB6DE2A-A3F2-4CCB-BB2F-4F13428D46A0}"/>
                  </a:ext>
                </a:extLst>
              </p14:cNvPr>
              <p14:cNvContentPartPr/>
              <p14:nvPr/>
            </p14:nvContentPartPr>
            <p14:xfrm>
              <a:off x="457920" y="3174480"/>
              <a:ext cx="1048680" cy="2666160"/>
            </p14:xfrm>
          </p:contentPart>
        </mc:Choice>
        <mc:Fallback xmlns="">
          <p:pic>
            <p:nvPicPr>
              <p:cNvPr id="5" name="墨迹 4">
                <a:extLst>
                  <a:ext uri="{FF2B5EF4-FFF2-40B4-BE49-F238E27FC236}">
                    <a16:creationId xmlns:a16="http://schemas.microsoft.com/office/drawing/2014/main" id="{4DB6DE2A-A3F2-4CCB-BB2F-4F13428D46A0}"/>
                  </a:ext>
                </a:extLst>
              </p:cNvPr>
              <p:cNvPicPr/>
              <p:nvPr/>
            </p:nvPicPr>
            <p:blipFill>
              <a:blip r:embed="rId5"/>
              <a:stretch>
                <a:fillRect/>
              </a:stretch>
            </p:blipFill>
            <p:spPr>
              <a:xfrm>
                <a:off x="448560" y="3165120"/>
                <a:ext cx="1067400" cy="2684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墨迹 6">
                <a:extLst>
                  <a:ext uri="{FF2B5EF4-FFF2-40B4-BE49-F238E27FC236}">
                    <a16:creationId xmlns:a16="http://schemas.microsoft.com/office/drawing/2014/main" id="{106D524F-11F0-4923-BE33-6A374EFB47C3}"/>
                  </a:ext>
                </a:extLst>
              </p14:cNvPr>
              <p14:cNvContentPartPr/>
              <p14:nvPr/>
            </p14:nvContentPartPr>
            <p14:xfrm>
              <a:off x="295200" y="2451960"/>
              <a:ext cx="2941560" cy="4121280"/>
            </p14:xfrm>
          </p:contentPart>
        </mc:Choice>
        <mc:Fallback xmlns="">
          <p:pic>
            <p:nvPicPr>
              <p:cNvPr id="7" name="墨迹 6">
                <a:extLst>
                  <a:ext uri="{FF2B5EF4-FFF2-40B4-BE49-F238E27FC236}">
                    <a16:creationId xmlns:a16="http://schemas.microsoft.com/office/drawing/2014/main" id="{106D524F-11F0-4923-BE33-6A374EFB47C3}"/>
                  </a:ext>
                </a:extLst>
              </p:cNvPr>
              <p:cNvPicPr/>
              <p:nvPr/>
            </p:nvPicPr>
            <p:blipFill>
              <a:blip r:embed="rId7"/>
              <a:stretch>
                <a:fillRect/>
              </a:stretch>
            </p:blipFill>
            <p:spPr>
              <a:xfrm>
                <a:off x="285840" y="2442600"/>
                <a:ext cx="2960280" cy="4140000"/>
              </a:xfrm>
              <a:prstGeom prst="rect">
                <a:avLst/>
              </a:prstGeom>
            </p:spPr>
          </p:pic>
        </mc:Fallback>
      </mc:AlternateContent>
      <p:sp>
        <p:nvSpPr>
          <p:cNvPr id="9" name="Rectangle 1">
            <a:extLst>
              <a:ext uri="{FF2B5EF4-FFF2-40B4-BE49-F238E27FC236}">
                <a16:creationId xmlns:a16="http://schemas.microsoft.com/office/drawing/2014/main" id="{0A936F4C-2280-4F01-B101-303162495D7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Arial Unicode MS" panose="020B0604020202020204" pitchFamily="34" charset="-122"/>
              </a:rPr>
              <a:t>tp / (tp + fn)</a:t>
            </a:r>
            <a:r>
              <a:rPr kumimoji="0" lang="zh-CN" altLang="zh-CN" sz="8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8B36FF5C-22D1-446F-B011-211FDDB2E13A}"/>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Arial Unicode MS" panose="020B0604020202020204" pitchFamily="34" charset="-122"/>
              </a:rPr>
              <a:t>tp / (tp + fn)</a:t>
            </a:r>
            <a:r>
              <a:rPr kumimoji="0" lang="zh-CN" altLang="zh-CN" sz="8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08942AFB-0C1D-46FF-9405-1FBCC7DE3D0E}"/>
              </a:ext>
            </a:extLst>
          </p:cNvPr>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Arial Unicode MS" panose="020B0604020202020204" pitchFamily="34" charset="-122"/>
              </a:rPr>
              <a:t>tp / (tp + fn)</a:t>
            </a:r>
            <a:r>
              <a:rPr kumimoji="0" lang="zh-CN" altLang="zh-CN" sz="8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13" name="图片 12">
            <a:extLst>
              <a:ext uri="{FF2B5EF4-FFF2-40B4-BE49-F238E27FC236}">
                <a16:creationId xmlns:a16="http://schemas.microsoft.com/office/drawing/2014/main" id="{94FFA66F-8729-4FDB-B98C-D73E120349F5}"/>
              </a:ext>
            </a:extLst>
          </p:cNvPr>
          <p:cNvPicPr>
            <a:picLocks noChangeAspect="1"/>
          </p:cNvPicPr>
          <p:nvPr/>
        </p:nvPicPr>
        <p:blipFill>
          <a:blip r:embed="rId8"/>
          <a:stretch>
            <a:fillRect/>
          </a:stretch>
        </p:blipFill>
        <p:spPr>
          <a:xfrm>
            <a:off x="1506600" y="2753303"/>
            <a:ext cx="8115300" cy="2790825"/>
          </a:xfrm>
          <a:prstGeom prst="rect">
            <a:avLst/>
          </a:prstGeom>
        </p:spPr>
      </p:pic>
      <p:sp>
        <p:nvSpPr>
          <p:cNvPr id="14" name="文本框 13">
            <a:extLst>
              <a:ext uri="{FF2B5EF4-FFF2-40B4-BE49-F238E27FC236}">
                <a16:creationId xmlns:a16="http://schemas.microsoft.com/office/drawing/2014/main" id="{FABCE2BB-F486-44F2-A214-9A96CC98EBDE}"/>
              </a:ext>
            </a:extLst>
          </p:cNvPr>
          <p:cNvSpPr txBox="1"/>
          <p:nvPr/>
        </p:nvSpPr>
        <p:spPr>
          <a:xfrm>
            <a:off x="5005632" y="6176963"/>
            <a:ext cx="6504495" cy="369332"/>
          </a:xfrm>
          <a:prstGeom prst="rect">
            <a:avLst/>
          </a:prstGeom>
          <a:noFill/>
        </p:spPr>
        <p:txBody>
          <a:bodyPr wrap="square" rtlCol="0">
            <a:spAutoFit/>
          </a:bodyPr>
          <a:lstStyle/>
          <a:p>
            <a:r>
              <a:rPr lang="en-US" altLang="zh-CN" dirty="0"/>
              <a:t>https://blog.csdn.net/tanzuozhev/article/details/79109311</a:t>
            </a:r>
            <a:endParaRPr lang="zh-CN" altLang="en-US" dirty="0"/>
          </a:p>
        </p:txBody>
      </p:sp>
    </p:spTree>
    <p:extLst>
      <p:ext uri="{BB962C8B-B14F-4D97-AF65-F5344CB8AC3E}">
        <p14:creationId xmlns:p14="http://schemas.microsoft.com/office/powerpoint/2010/main" val="18546701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4FF1E-5492-4E1A-BB19-5ABBB3587F29}"/>
              </a:ext>
            </a:extLst>
          </p:cNvPr>
          <p:cNvSpPr>
            <a:spLocks noGrp="1"/>
          </p:cNvSpPr>
          <p:nvPr>
            <p:ph type="title"/>
          </p:nvPr>
        </p:nvSpPr>
        <p:spPr/>
        <p:txBody>
          <a:bodyPr>
            <a:normAutofit fontScale="90000"/>
          </a:bodyPr>
          <a:lstStyle/>
          <a:p>
            <a:r>
              <a:rPr lang="zh-CN" altLang="en-US" dirty="0"/>
              <a:t>练习题：根据红葡萄酒代码，完成白葡萄酒的质量预测</a:t>
            </a:r>
            <a:br>
              <a:rPr lang="zh-CN" altLang="en-US" dirty="0"/>
            </a:br>
            <a:endParaRPr lang="zh-CN" altLang="en-US" dirty="0"/>
          </a:p>
        </p:txBody>
      </p:sp>
      <p:sp>
        <p:nvSpPr>
          <p:cNvPr id="3" name="内容占位符 2">
            <a:extLst>
              <a:ext uri="{FF2B5EF4-FFF2-40B4-BE49-F238E27FC236}">
                <a16:creationId xmlns:a16="http://schemas.microsoft.com/office/drawing/2014/main" id="{F4BC702A-CAE0-4258-9302-287A7A7BA817}"/>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4139956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276893-3FE4-4BF7-B041-447E4F390E05}"/>
              </a:ext>
            </a:extLst>
          </p:cNvPr>
          <p:cNvSpPr>
            <a:spLocks noGrp="1"/>
          </p:cNvSpPr>
          <p:nvPr>
            <p:ph type="title"/>
          </p:nvPr>
        </p:nvSpPr>
        <p:spPr/>
        <p:txBody>
          <a:bodyPr/>
          <a:lstStyle/>
          <a:p>
            <a:r>
              <a:rPr lang="zh-CN" altLang="en-US" dirty="0"/>
              <a:t>白葡萄酒质量预测答案</a:t>
            </a:r>
          </a:p>
        </p:txBody>
      </p:sp>
      <p:sp>
        <p:nvSpPr>
          <p:cNvPr id="3" name="内容占位符 2">
            <a:extLst>
              <a:ext uri="{FF2B5EF4-FFF2-40B4-BE49-F238E27FC236}">
                <a16:creationId xmlns:a16="http://schemas.microsoft.com/office/drawing/2014/main" id="{12B83AD4-1632-42CA-9479-9D3812BA1924}"/>
              </a:ext>
            </a:extLst>
          </p:cNvPr>
          <p:cNvSpPr>
            <a:spLocks noGrp="1"/>
          </p:cNvSpPr>
          <p:nvPr>
            <p:ph idx="1"/>
          </p:nvPr>
        </p:nvSpPr>
        <p:spPr/>
        <p:txBody>
          <a:bodyPr/>
          <a:lstStyle/>
          <a:p>
            <a:r>
              <a:rPr lang="en-US" altLang="zh-CN" dirty="0"/>
              <a:t>whitewine.py</a:t>
            </a:r>
            <a:endParaRPr lang="zh-CN" altLang="en-US" dirty="0"/>
          </a:p>
        </p:txBody>
      </p:sp>
    </p:spTree>
    <p:extLst>
      <p:ext uri="{BB962C8B-B14F-4D97-AF65-F5344CB8AC3E}">
        <p14:creationId xmlns:p14="http://schemas.microsoft.com/office/powerpoint/2010/main" val="25813734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29" y="2964180"/>
            <a:ext cx="11060613" cy="920445"/>
          </a:xfrm>
          <a:prstGeom prst="rect">
            <a:avLst/>
          </a:prstGeom>
          <a:ln w="12700">
            <a:miter lim="400000"/>
          </a:ln>
        </p:spPr>
        <p:txBody>
          <a:bodyPr wrap="square"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机器学习软件实际操作</a:t>
            </a:r>
            <a:endParaRPr dirty="0">
              <a:solidFill>
                <a:schemeClr val="tx1"/>
              </a:solidFill>
            </a:endParaRPr>
          </a:p>
        </p:txBody>
      </p:sp>
    </p:spTree>
    <p:extLst>
      <p:ext uri="{BB962C8B-B14F-4D97-AF65-F5344CB8AC3E}">
        <p14:creationId xmlns:p14="http://schemas.microsoft.com/office/powerpoint/2010/main" val="60423438"/>
      </p:ext>
    </p:extLst>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4FF1E-5492-4E1A-BB19-5ABBB3587F29}"/>
              </a:ext>
            </a:extLst>
          </p:cNvPr>
          <p:cNvSpPr>
            <a:spLocks noGrp="1"/>
          </p:cNvSpPr>
          <p:nvPr>
            <p:ph type="title"/>
          </p:nvPr>
        </p:nvSpPr>
        <p:spPr/>
        <p:txBody>
          <a:bodyPr/>
          <a:lstStyle/>
          <a:p>
            <a:r>
              <a:rPr lang="zh-CN" altLang="en-US" dirty="0"/>
              <a:t>软件地址</a:t>
            </a:r>
          </a:p>
        </p:txBody>
      </p:sp>
      <p:sp>
        <p:nvSpPr>
          <p:cNvPr id="3" name="内容占位符 2">
            <a:extLst>
              <a:ext uri="{FF2B5EF4-FFF2-40B4-BE49-F238E27FC236}">
                <a16:creationId xmlns:a16="http://schemas.microsoft.com/office/drawing/2014/main" id="{F4BC702A-CAE0-4258-9302-287A7A7BA817}"/>
              </a:ext>
            </a:extLst>
          </p:cNvPr>
          <p:cNvSpPr>
            <a:spLocks noGrp="1"/>
          </p:cNvSpPr>
          <p:nvPr>
            <p:ph idx="1"/>
          </p:nvPr>
        </p:nvSpPr>
        <p:spPr/>
        <p:txBody>
          <a:bodyPr/>
          <a:lstStyle/>
          <a:p>
            <a:r>
              <a:rPr lang="zh-CN" altLang="en-US" dirty="0"/>
              <a:t>https://github.com/lichao312214129/easylearn</a:t>
            </a:r>
          </a:p>
        </p:txBody>
      </p:sp>
    </p:spTree>
    <p:extLst>
      <p:ext uri="{BB962C8B-B14F-4D97-AF65-F5344CB8AC3E}">
        <p14:creationId xmlns:p14="http://schemas.microsoft.com/office/powerpoint/2010/main" val="35854021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4FF1E-5492-4E1A-BB19-5ABBB3587F29}"/>
              </a:ext>
            </a:extLst>
          </p:cNvPr>
          <p:cNvSpPr>
            <a:spLocks noGrp="1"/>
          </p:cNvSpPr>
          <p:nvPr>
            <p:ph type="title"/>
          </p:nvPr>
        </p:nvSpPr>
        <p:spPr/>
        <p:txBody>
          <a:bodyPr/>
          <a:lstStyle/>
          <a:p>
            <a:r>
              <a:rPr lang="zh-CN" altLang="en-US" dirty="0"/>
              <a:t>开启软件</a:t>
            </a:r>
          </a:p>
        </p:txBody>
      </p:sp>
      <p:sp>
        <p:nvSpPr>
          <p:cNvPr id="3" name="内容占位符 2">
            <a:extLst>
              <a:ext uri="{FF2B5EF4-FFF2-40B4-BE49-F238E27FC236}">
                <a16:creationId xmlns:a16="http://schemas.microsoft.com/office/drawing/2014/main" id="{F4BC702A-CAE0-4258-9302-287A7A7BA817}"/>
              </a:ext>
            </a:extLst>
          </p:cNvPr>
          <p:cNvSpPr>
            <a:spLocks noGrp="1"/>
          </p:cNvSpPr>
          <p:nvPr>
            <p:ph idx="1"/>
          </p:nvPr>
        </p:nvSpPr>
        <p:spPr/>
        <p:txBody>
          <a:bodyPr/>
          <a:lstStyle/>
          <a:p>
            <a:r>
              <a:rPr lang="zh-CN" altLang="en-US" dirty="0"/>
              <a:t>下载：</a:t>
            </a:r>
            <a:r>
              <a:rPr lang="en-US" altLang="zh-CN" dirty="0"/>
              <a:t>pip install –U </a:t>
            </a:r>
            <a:r>
              <a:rPr lang="en-US" altLang="zh-CN" dirty="0" err="1"/>
              <a:t>eslearn</a:t>
            </a:r>
            <a:endParaRPr lang="en-US" altLang="zh-CN" dirty="0"/>
          </a:p>
          <a:p>
            <a:r>
              <a:rPr lang="zh-CN" altLang="en-US" dirty="0"/>
              <a:t>两行代码开启软件界面：</a:t>
            </a:r>
            <a:endParaRPr lang="en-US" altLang="zh-CN" dirty="0"/>
          </a:p>
          <a:p>
            <a:endParaRPr lang="en-US" altLang="zh-CN" dirty="0"/>
          </a:p>
          <a:p>
            <a:r>
              <a:rPr lang="zh-CN" altLang="en-US" dirty="0"/>
              <a:t>启动：</a:t>
            </a:r>
            <a:endParaRPr lang="en-US" altLang="zh-CN" dirty="0"/>
          </a:p>
          <a:p>
            <a:r>
              <a:rPr lang="en-US" altLang="zh-CN" dirty="0"/>
              <a:t>1.</a:t>
            </a:r>
            <a:r>
              <a:rPr lang="zh-CN" altLang="en-US" dirty="0"/>
              <a:t>进入</a:t>
            </a:r>
            <a:r>
              <a:rPr lang="en-US" altLang="zh-CN" dirty="0"/>
              <a:t>python</a:t>
            </a:r>
            <a:r>
              <a:rPr lang="zh-CN" altLang="en-US" dirty="0"/>
              <a:t>环境</a:t>
            </a:r>
            <a:endParaRPr lang="en-US" altLang="zh-CN" dirty="0"/>
          </a:p>
          <a:p>
            <a:r>
              <a:rPr lang="en-US" altLang="zh-CN" dirty="0"/>
              <a:t>2.from </a:t>
            </a:r>
            <a:r>
              <a:rPr lang="en-US" altLang="zh-CN" dirty="0" err="1"/>
              <a:t>eslearn</a:t>
            </a:r>
            <a:r>
              <a:rPr lang="en-US" altLang="zh-CN" dirty="0"/>
              <a:t> import app</a:t>
            </a:r>
          </a:p>
          <a:p>
            <a:r>
              <a:rPr lang="en-US" altLang="zh-CN" dirty="0"/>
              <a:t>3.app.run()</a:t>
            </a:r>
            <a:endParaRPr lang="zh-CN" altLang="en-US" dirty="0"/>
          </a:p>
        </p:txBody>
      </p:sp>
      <p:pic>
        <p:nvPicPr>
          <p:cNvPr id="5" name="图片 4">
            <a:extLst>
              <a:ext uri="{FF2B5EF4-FFF2-40B4-BE49-F238E27FC236}">
                <a16:creationId xmlns:a16="http://schemas.microsoft.com/office/drawing/2014/main" id="{F992E2DA-1B51-4C91-B579-6FFADD7E5FAD}"/>
              </a:ext>
            </a:extLst>
          </p:cNvPr>
          <p:cNvPicPr>
            <a:picLocks noChangeAspect="1"/>
          </p:cNvPicPr>
          <p:nvPr/>
        </p:nvPicPr>
        <p:blipFill>
          <a:blip r:embed="rId2"/>
          <a:stretch>
            <a:fillRect/>
          </a:stretch>
        </p:blipFill>
        <p:spPr>
          <a:xfrm>
            <a:off x="5869702" y="216817"/>
            <a:ext cx="3811626" cy="6425563"/>
          </a:xfrm>
          <a:prstGeom prst="rect">
            <a:avLst/>
          </a:prstGeom>
        </p:spPr>
      </p:pic>
    </p:spTree>
    <p:extLst>
      <p:ext uri="{BB962C8B-B14F-4D97-AF65-F5344CB8AC3E}">
        <p14:creationId xmlns:p14="http://schemas.microsoft.com/office/powerpoint/2010/main" val="7357000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6D1619-8411-4FC2-8D8A-254648420CD0}"/>
              </a:ext>
            </a:extLst>
          </p:cNvPr>
          <p:cNvSpPr>
            <a:spLocks noGrp="1"/>
          </p:cNvSpPr>
          <p:nvPr>
            <p:ph type="title"/>
          </p:nvPr>
        </p:nvSpPr>
        <p:spPr/>
        <p:txBody>
          <a:bodyPr/>
          <a:lstStyle/>
          <a:p>
            <a:r>
              <a:rPr lang="zh-CN" altLang="en-US" dirty="0"/>
              <a:t>选择工作目录并添加配置文件</a:t>
            </a:r>
          </a:p>
        </p:txBody>
      </p:sp>
      <p:sp>
        <p:nvSpPr>
          <p:cNvPr id="9" name="内容占位符 8">
            <a:extLst>
              <a:ext uri="{FF2B5EF4-FFF2-40B4-BE49-F238E27FC236}">
                <a16:creationId xmlns:a16="http://schemas.microsoft.com/office/drawing/2014/main" id="{A99173C5-E99A-4A84-83E9-EF1240094016}"/>
              </a:ext>
            </a:extLst>
          </p:cNvPr>
          <p:cNvSpPr>
            <a:spLocks noGrp="1"/>
          </p:cNvSpPr>
          <p:nvPr>
            <p:ph idx="1"/>
          </p:nvPr>
        </p:nvSpPr>
        <p:spPr/>
        <p:txBody>
          <a:bodyPr/>
          <a:lstStyle/>
          <a:p>
            <a:endParaRPr lang="zh-CN" altLang="en-US" dirty="0"/>
          </a:p>
        </p:txBody>
      </p:sp>
      <p:pic>
        <p:nvPicPr>
          <p:cNvPr id="15" name="图片 14">
            <a:extLst>
              <a:ext uri="{FF2B5EF4-FFF2-40B4-BE49-F238E27FC236}">
                <a16:creationId xmlns:a16="http://schemas.microsoft.com/office/drawing/2014/main" id="{9090FA8E-FB5B-4800-913C-86AA1D3EDD2F}"/>
              </a:ext>
            </a:extLst>
          </p:cNvPr>
          <p:cNvPicPr>
            <a:picLocks noChangeAspect="1"/>
          </p:cNvPicPr>
          <p:nvPr/>
        </p:nvPicPr>
        <p:blipFill>
          <a:blip r:embed="rId2"/>
          <a:stretch>
            <a:fillRect/>
          </a:stretch>
        </p:blipFill>
        <p:spPr>
          <a:xfrm>
            <a:off x="838199" y="1399668"/>
            <a:ext cx="3300167" cy="5372190"/>
          </a:xfrm>
          <a:prstGeom prst="rect">
            <a:avLst/>
          </a:prstGeom>
        </p:spPr>
      </p:pic>
    </p:spTree>
    <p:extLst>
      <p:ext uri="{BB962C8B-B14F-4D97-AF65-F5344CB8AC3E}">
        <p14:creationId xmlns:p14="http://schemas.microsoft.com/office/powerpoint/2010/main" val="3842067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35CAD3-E208-4C27-8A61-243C5E8A1283}"/>
              </a:ext>
            </a:extLst>
          </p:cNvPr>
          <p:cNvSpPr>
            <a:spLocks noGrp="1"/>
          </p:cNvSpPr>
          <p:nvPr>
            <p:ph type="title"/>
          </p:nvPr>
        </p:nvSpPr>
        <p:spPr/>
        <p:txBody>
          <a:bodyPr/>
          <a:lstStyle/>
          <a:p>
            <a:r>
              <a:rPr lang="zh-CN" altLang="en-US" dirty="0"/>
              <a:t>数据加载</a:t>
            </a:r>
          </a:p>
        </p:txBody>
      </p:sp>
      <p:pic>
        <p:nvPicPr>
          <p:cNvPr id="11" name="内容占位符 10">
            <a:extLst>
              <a:ext uri="{FF2B5EF4-FFF2-40B4-BE49-F238E27FC236}">
                <a16:creationId xmlns:a16="http://schemas.microsoft.com/office/drawing/2014/main" id="{4C3C2FAB-701B-4116-B2AE-20C594CC24C7}"/>
              </a:ext>
            </a:extLst>
          </p:cNvPr>
          <p:cNvPicPr>
            <a:picLocks noGrp="1" noChangeAspect="1"/>
          </p:cNvPicPr>
          <p:nvPr>
            <p:ph idx="1"/>
          </p:nvPr>
        </p:nvPicPr>
        <p:blipFill>
          <a:blip r:embed="rId2"/>
          <a:stretch>
            <a:fillRect/>
          </a:stretch>
        </p:blipFill>
        <p:spPr>
          <a:xfrm>
            <a:off x="4348009" y="113122"/>
            <a:ext cx="7476525" cy="6744878"/>
          </a:xfrm>
        </p:spPr>
      </p:pic>
    </p:spTree>
    <p:extLst>
      <p:ext uri="{BB962C8B-B14F-4D97-AF65-F5344CB8AC3E}">
        <p14:creationId xmlns:p14="http://schemas.microsoft.com/office/powerpoint/2010/main" val="3997407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当前发表的机器学习研究的方法问题</a:t>
            </a:r>
            <a:endParaRPr dirty="0">
              <a:solidFill>
                <a:schemeClr val="tx1">
                  <a:lumMod val="95000"/>
                </a:schemeClr>
              </a:solidFill>
            </a:endParaRPr>
          </a:p>
        </p:txBody>
      </p:sp>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1040129" y="1468131"/>
            <a:ext cx="6166787" cy="2277034"/>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机器学习流程不规范，甚至是错误的</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过拟合导致结果夸大</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
        <p:nvSpPr>
          <p:cNvPr id="3" name="文本框 2">
            <a:extLst>
              <a:ext uri="{FF2B5EF4-FFF2-40B4-BE49-F238E27FC236}">
                <a16:creationId xmlns:a16="http://schemas.microsoft.com/office/drawing/2014/main" id="{6A76A59D-0483-47E5-A9F7-1A5AADD9ABD5}"/>
              </a:ext>
            </a:extLst>
          </p:cNvPr>
          <p:cNvSpPr txBox="1"/>
          <p:nvPr/>
        </p:nvSpPr>
        <p:spPr>
          <a:xfrm>
            <a:off x="6409039" y="6392563"/>
            <a:ext cx="5494638" cy="247135"/>
          </a:xfrm>
          <a:prstGeom prst="rect">
            <a:avLst/>
          </a:prstGeom>
          <a:noFill/>
        </p:spPr>
        <p:txBody>
          <a:bodyPr wrap="square" rtlCol="0">
            <a:spAutoFit/>
          </a:bodyPr>
          <a:lstStyle/>
          <a:p>
            <a:pPr algn="l"/>
            <a:r>
              <a:rPr lang="en-US" altLang="zh-CN" sz="1000" b="0" i="0" u="none" strike="noStrike" baseline="0" dirty="0">
                <a:latin typeface="Times New Roman" panose="02020603050405020304" pitchFamily="18" charset="0"/>
                <a:cs typeface="Times New Roman" panose="02020603050405020304" pitchFamily="18" charset="0"/>
              </a:rPr>
              <a:t>I tried a bunch of things: The dangers of unexpected overfitting in classification OF BRAIN DATA</a:t>
            </a:r>
            <a:endParaRPr lang="zh-CN" altLang="en-US" sz="10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2772767B-984F-4A0F-93F5-E02CFFD4A49D}"/>
              </a:ext>
            </a:extLst>
          </p:cNvPr>
          <p:cNvPicPr>
            <a:picLocks noChangeAspect="1"/>
          </p:cNvPicPr>
          <p:nvPr/>
        </p:nvPicPr>
        <p:blipFill>
          <a:blip r:embed="rId2"/>
          <a:stretch>
            <a:fillRect/>
          </a:stretch>
        </p:blipFill>
        <p:spPr>
          <a:xfrm>
            <a:off x="6070724" y="1381297"/>
            <a:ext cx="6096482" cy="4008572"/>
          </a:xfrm>
          <a:prstGeom prst="rect">
            <a:avLst/>
          </a:prstGeom>
        </p:spPr>
      </p:pic>
      <p:sp>
        <p:nvSpPr>
          <p:cNvPr id="5" name="思想气泡: 云 4">
            <a:extLst>
              <a:ext uri="{FF2B5EF4-FFF2-40B4-BE49-F238E27FC236}">
                <a16:creationId xmlns:a16="http://schemas.microsoft.com/office/drawing/2014/main" id="{6786BFB4-EC12-485B-A325-433455517908}"/>
              </a:ext>
            </a:extLst>
          </p:cNvPr>
          <p:cNvSpPr/>
          <p:nvPr/>
        </p:nvSpPr>
        <p:spPr>
          <a:xfrm>
            <a:off x="186447" y="3831999"/>
            <a:ext cx="4404407" cy="1804428"/>
          </a:xfrm>
          <a:prstGeom prst="cloudCallout">
            <a:avLst>
              <a:gd name="adj1" fmla="val -29822"/>
              <a:gd name="adj2" fmla="val 71904"/>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为什么不能根据测试集的来反复调试训练参数？</a:t>
            </a:r>
          </a:p>
        </p:txBody>
      </p:sp>
      <p:pic>
        <p:nvPicPr>
          <p:cNvPr id="7" name="图片 6">
            <a:extLst>
              <a:ext uri="{FF2B5EF4-FFF2-40B4-BE49-F238E27FC236}">
                <a16:creationId xmlns:a16="http://schemas.microsoft.com/office/drawing/2014/main" id="{5FCC2CA1-77A3-4298-8C79-E3C6071B0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08916"/>
            <a:ext cx="947626" cy="949084"/>
          </a:xfrm>
          <a:prstGeom prst="rect">
            <a:avLst/>
          </a:prstGeom>
        </p:spPr>
      </p:pic>
    </p:spTree>
    <p:extLst>
      <p:ext uri="{BB962C8B-B14F-4D97-AF65-F5344CB8AC3E}">
        <p14:creationId xmlns:p14="http://schemas.microsoft.com/office/powerpoint/2010/main" val="2860106206"/>
      </p:ext>
    </p:extLst>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9F4CA5-AD75-4935-990F-99FE12FB8006}"/>
              </a:ext>
            </a:extLst>
          </p:cNvPr>
          <p:cNvSpPr>
            <a:spLocks noGrp="1"/>
          </p:cNvSpPr>
          <p:nvPr>
            <p:ph type="title"/>
          </p:nvPr>
        </p:nvSpPr>
        <p:spPr/>
        <p:txBody>
          <a:bodyPr/>
          <a:lstStyle/>
          <a:p>
            <a:r>
              <a:rPr lang="zh-CN" altLang="en-US" dirty="0"/>
              <a:t>数据加载注意事项</a:t>
            </a:r>
          </a:p>
        </p:txBody>
      </p:sp>
      <p:sp>
        <p:nvSpPr>
          <p:cNvPr id="3" name="内容占位符 2">
            <a:extLst>
              <a:ext uri="{FF2B5EF4-FFF2-40B4-BE49-F238E27FC236}">
                <a16:creationId xmlns:a16="http://schemas.microsoft.com/office/drawing/2014/main" id="{A2407D9F-FBBF-4429-87D3-18C2B4556FD4}"/>
              </a:ext>
            </a:extLst>
          </p:cNvPr>
          <p:cNvSpPr>
            <a:spLocks noGrp="1"/>
          </p:cNvSpPr>
          <p:nvPr>
            <p:ph idx="1"/>
          </p:nvPr>
        </p:nvSpPr>
        <p:spPr/>
        <p:txBody>
          <a:bodyPr>
            <a:normAutofit/>
          </a:bodyPr>
          <a:lstStyle/>
          <a:p>
            <a:r>
              <a:rPr lang="zh-CN" altLang="en-US" sz="2000" dirty="0"/>
              <a:t>注意：</a:t>
            </a:r>
            <a:endParaRPr lang="en-US" altLang="zh-CN" sz="2000" dirty="0"/>
          </a:p>
          <a:p>
            <a:r>
              <a:rPr lang="en-US" altLang="zh-CN" sz="2000" dirty="0"/>
              <a:t>1 </a:t>
            </a:r>
            <a:r>
              <a:rPr lang="zh-CN" altLang="en-US" sz="2000" dirty="0"/>
              <a:t>如果输入</a:t>
            </a:r>
            <a:r>
              <a:rPr lang="en-US" altLang="zh-CN" sz="2000" dirty="0"/>
              <a:t>Files</a:t>
            </a:r>
            <a:r>
              <a:rPr lang="zh-CN" altLang="en-US" sz="2000" dirty="0"/>
              <a:t>是多个文件，即一个</a:t>
            </a:r>
            <a:r>
              <a:rPr lang="en-US" altLang="zh-CN" sz="2000" dirty="0"/>
              <a:t>case</a:t>
            </a:r>
            <a:r>
              <a:rPr lang="zh-CN" altLang="en-US" sz="2000" dirty="0"/>
              <a:t>一个文件，那么文件名中必须有</a:t>
            </a:r>
            <a:r>
              <a:rPr lang="en-US" altLang="zh-CN" sz="2000" dirty="0"/>
              <a:t>”sub-xxx”</a:t>
            </a:r>
            <a:r>
              <a:rPr lang="zh-CN" altLang="en-US" sz="2000" dirty="0"/>
              <a:t>或者</a:t>
            </a:r>
            <a:r>
              <a:rPr lang="en-US" altLang="zh-CN" sz="2000" dirty="0"/>
              <a:t>”</a:t>
            </a:r>
            <a:r>
              <a:rPr lang="en-US" altLang="zh-CN" sz="2000" dirty="0" err="1"/>
              <a:t>subxxx</a:t>
            </a:r>
            <a:r>
              <a:rPr lang="en-US" altLang="zh-CN" sz="2000" dirty="0"/>
              <a:t>”</a:t>
            </a:r>
            <a:r>
              <a:rPr lang="zh-CN" altLang="en-US" sz="2000" dirty="0"/>
              <a:t>，“</a:t>
            </a:r>
            <a:r>
              <a:rPr lang="en-US" altLang="zh-CN" sz="2000" dirty="0"/>
              <a:t>xxx</a:t>
            </a:r>
            <a:r>
              <a:rPr lang="zh-CN" altLang="en-US" sz="2000" dirty="0"/>
              <a:t>”是阿拉伯数字。这是为了将特征和目的匹配，特别是多模态时。如果是单个文件，则其中的数据是</a:t>
            </a:r>
            <a:r>
              <a:rPr lang="en-US" altLang="zh-CN" sz="2000" dirty="0" err="1"/>
              <a:t>n_sample</a:t>
            </a:r>
            <a:r>
              <a:rPr lang="en-US" altLang="zh-CN" sz="2000" dirty="0"/>
              <a:t> *</a:t>
            </a:r>
            <a:r>
              <a:rPr lang="zh-CN" altLang="en-US" sz="2000" dirty="0"/>
              <a:t> （</a:t>
            </a:r>
            <a:r>
              <a:rPr lang="en-US" altLang="zh-CN" sz="2000" dirty="0"/>
              <a:t>1+ </a:t>
            </a:r>
            <a:r>
              <a:rPr lang="en-US" altLang="zh-CN" sz="2000" dirty="0" err="1"/>
              <a:t>n_features</a:t>
            </a:r>
            <a:r>
              <a:rPr lang="zh-CN" altLang="en-US" sz="2000" dirty="0"/>
              <a:t>）的矩阵，其中有一列的名字最好是</a:t>
            </a:r>
            <a:r>
              <a:rPr lang="en-US" altLang="zh-CN" sz="2000" dirty="0"/>
              <a:t>—__ID__,</a:t>
            </a:r>
            <a:r>
              <a:rPr lang="zh-CN" altLang="en-US" sz="2000" dirty="0"/>
              <a:t>否则</a:t>
            </a:r>
            <a:r>
              <a:rPr lang="en-US" altLang="zh-CN" sz="2000" dirty="0" err="1"/>
              <a:t>eslearn</a:t>
            </a:r>
            <a:r>
              <a:rPr lang="zh-CN" altLang="en-US" sz="2000" dirty="0"/>
              <a:t>把第一列看作</a:t>
            </a:r>
            <a:r>
              <a:rPr lang="en-US" altLang="zh-CN" sz="2000" dirty="0"/>
              <a:t>ID</a:t>
            </a:r>
          </a:p>
          <a:p>
            <a:r>
              <a:rPr lang="zh-CN" altLang="en-US" sz="2000" dirty="0"/>
              <a:t> </a:t>
            </a:r>
            <a:endParaRPr lang="en-US" altLang="zh-CN" sz="2000" dirty="0"/>
          </a:p>
          <a:p>
            <a:r>
              <a:rPr lang="en-US" altLang="zh-CN" sz="2000" dirty="0"/>
              <a:t>2 </a:t>
            </a:r>
            <a:r>
              <a:rPr lang="zh-CN" altLang="en-US" sz="2000" dirty="0"/>
              <a:t>如果输入的</a:t>
            </a:r>
            <a:r>
              <a:rPr lang="en-US" altLang="zh-CN" sz="2000" dirty="0"/>
              <a:t>targets</a:t>
            </a:r>
            <a:r>
              <a:rPr lang="zh-CN" altLang="en-US" sz="2000" dirty="0"/>
              <a:t>是文件，那么文件中数据应该有两列，名字分别是</a:t>
            </a:r>
            <a:r>
              <a:rPr lang="en-US" altLang="zh-CN" sz="2000" dirty="0"/>
              <a:t>__ID__”</a:t>
            </a:r>
            <a:r>
              <a:rPr lang="zh-CN" altLang="en-US" sz="2000" dirty="0"/>
              <a:t>和</a:t>
            </a:r>
            <a:r>
              <a:rPr lang="en-US" altLang="zh-CN" sz="2000" dirty="0"/>
              <a:t>__Targets__</a:t>
            </a:r>
            <a:r>
              <a:rPr lang="zh-CN" altLang="en-US" sz="2000" dirty="0"/>
              <a:t>。如果没有这两个列名，那么</a:t>
            </a:r>
            <a:r>
              <a:rPr lang="en-US" altLang="zh-CN" sz="2000" dirty="0" err="1"/>
              <a:t>eslearn</a:t>
            </a:r>
            <a:r>
              <a:rPr lang="zh-CN" altLang="en-US" sz="2000" dirty="0"/>
              <a:t>将把第一列当作是</a:t>
            </a:r>
            <a:r>
              <a:rPr lang="en-US" altLang="zh-CN" sz="2000" dirty="0"/>
              <a:t>__ID__ </a:t>
            </a:r>
            <a:r>
              <a:rPr lang="zh-CN" altLang="en-US" sz="2000" dirty="0"/>
              <a:t>第</a:t>
            </a:r>
            <a:r>
              <a:rPr lang="en-US" altLang="zh-CN" sz="2000" dirty="0"/>
              <a:t>2</a:t>
            </a:r>
            <a:r>
              <a:rPr lang="zh-CN" altLang="en-US" sz="2000" dirty="0"/>
              <a:t>列当作是</a:t>
            </a:r>
            <a:r>
              <a:rPr lang="en-US" altLang="zh-CN" sz="2000" dirty="0"/>
              <a:t>__Targets__</a:t>
            </a:r>
            <a:r>
              <a:rPr lang="zh-CN" altLang="en-US" sz="2000" dirty="0"/>
              <a:t>。</a:t>
            </a:r>
            <a:endParaRPr lang="en-US" altLang="zh-CN" sz="2000" dirty="0"/>
          </a:p>
          <a:p>
            <a:endParaRPr lang="en-US" altLang="zh-CN" sz="2000" dirty="0"/>
          </a:p>
          <a:p>
            <a:r>
              <a:rPr lang="zh-CN" altLang="en-US" sz="2000" dirty="0"/>
              <a:t>对于</a:t>
            </a:r>
            <a:r>
              <a:rPr lang="en-US" altLang="zh-CN" sz="2000" dirty="0"/>
              <a:t>covariates</a:t>
            </a:r>
            <a:r>
              <a:rPr lang="zh-CN" altLang="en-US" sz="2000" dirty="0"/>
              <a:t>来说同样如此。</a:t>
            </a:r>
          </a:p>
        </p:txBody>
      </p:sp>
    </p:spTree>
    <p:extLst>
      <p:ext uri="{BB962C8B-B14F-4D97-AF65-F5344CB8AC3E}">
        <p14:creationId xmlns:p14="http://schemas.microsoft.com/office/powerpoint/2010/main" val="12964954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EEFD39-CC41-42CE-8DBC-691BD4C48BF6}"/>
              </a:ext>
            </a:extLst>
          </p:cNvPr>
          <p:cNvSpPr>
            <a:spLocks noGrp="1"/>
          </p:cNvSpPr>
          <p:nvPr>
            <p:ph type="title"/>
          </p:nvPr>
        </p:nvSpPr>
        <p:spPr/>
        <p:txBody>
          <a:bodyPr/>
          <a:lstStyle/>
          <a:p>
            <a:r>
              <a:rPr lang="zh-CN" altLang="en-US" dirty="0"/>
              <a:t>特征工程</a:t>
            </a:r>
          </a:p>
        </p:txBody>
      </p:sp>
      <p:sp>
        <p:nvSpPr>
          <p:cNvPr id="7" name="内容占位符 6">
            <a:extLst>
              <a:ext uri="{FF2B5EF4-FFF2-40B4-BE49-F238E27FC236}">
                <a16:creationId xmlns:a16="http://schemas.microsoft.com/office/drawing/2014/main" id="{02A6F4F6-157D-4C3B-93C0-7E976130C28E}"/>
              </a:ext>
            </a:extLst>
          </p:cNvPr>
          <p:cNvSpPr>
            <a:spLocks noGrp="1"/>
          </p:cNvSpPr>
          <p:nvPr>
            <p:ph idx="1"/>
          </p:nvPr>
        </p:nvSpPr>
        <p:spPr/>
        <p:txBody>
          <a:bodyPr/>
          <a:lstStyle/>
          <a:p>
            <a:r>
              <a:rPr lang="zh-CN" altLang="en-US" dirty="0"/>
              <a:t>参数可以设置多个</a:t>
            </a:r>
            <a:endParaRPr lang="en-US" altLang="zh-CN" dirty="0"/>
          </a:p>
          <a:p>
            <a:pPr marL="0" indent="0">
              <a:buNone/>
            </a:pPr>
            <a:r>
              <a:rPr lang="en-US" altLang="zh-CN" dirty="0" err="1"/>
              <a:t>eslearn</a:t>
            </a:r>
            <a:r>
              <a:rPr lang="zh-CN" altLang="en-US" dirty="0"/>
              <a:t>自动通过</a:t>
            </a:r>
            <a:r>
              <a:rPr lang="en-US" altLang="zh-CN" dirty="0"/>
              <a:t>nest-cv</a:t>
            </a:r>
            <a:r>
              <a:rPr lang="zh-CN" altLang="en-US" dirty="0"/>
              <a:t>的</a:t>
            </a:r>
            <a:endParaRPr lang="en-US" altLang="zh-CN" dirty="0"/>
          </a:p>
          <a:p>
            <a:pPr marL="0" indent="0">
              <a:buNone/>
            </a:pPr>
            <a:r>
              <a:rPr lang="zh-CN" altLang="en-US" dirty="0"/>
              <a:t>方式寻找最优参数</a:t>
            </a:r>
          </a:p>
        </p:txBody>
      </p:sp>
      <p:pic>
        <p:nvPicPr>
          <p:cNvPr id="9" name="图片 8">
            <a:extLst>
              <a:ext uri="{FF2B5EF4-FFF2-40B4-BE49-F238E27FC236}">
                <a16:creationId xmlns:a16="http://schemas.microsoft.com/office/drawing/2014/main" id="{BF082DD1-5105-4887-9586-0B8AA2046068}"/>
              </a:ext>
            </a:extLst>
          </p:cNvPr>
          <p:cNvPicPr>
            <a:picLocks noChangeAspect="1"/>
          </p:cNvPicPr>
          <p:nvPr/>
        </p:nvPicPr>
        <p:blipFill rotWithShape="1">
          <a:blip r:embed="rId2"/>
          <a:srcRect l="25000" t="14599" r="27687" b="13264"/>
          <a:stretch/>
        </p:blipFill>
        <p:spPr>
          <a:xfrm>
            <a:off x="5296293" y="0"/>
            <a:ext cx="6867071" cy="6858000"/>
          </a:xfrm>
          <a:prstGeom prst="rect">
            <a:avLst/>
          </a:prstGeom>
        </p:spPr>
      </p:pic>
      <p:sp>
        <p:nvSpPr>
          <p:cNvPr id="11" name="箭头: 下 10">
            <a:extLst>
              <a:ext uri="{FF2B5EF4-FFF2-40B4-BE49-F238E27FC236}">
                <a16:creationId xmlns:a16="http://schemas.microsoft.com/office/drawing/2014/main" id="{1EF95737-77BC-48C0-B5E6-E49FA9496C2F}"/>
              </a:ext>
            </a:extLst>
          </p:cNvPr>
          <p:cNvSpPr/>
          <p:nvPr/>
        </p:nvSpPr>
        <p:spPr>
          <a:xfrm>
            <a:off x="10237509" y="2564091"/>
            <a:ext cx="263951" cy="933253"/>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077192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879960-ED48-475B-AE07-1F328DEF40D8}"/>
              </a:ext>
            </a:extLst>
          </p:cNvPr>
          <p:cNvSpPr>
            <a:spLocks noGrp="1"/>
          </p:cNvSpPr>
          <p:nvPr>
            <p:ph type="title"/>
          </p:nvPr>
        </p:nvSpPr>
        <p:spPr/>
        <p:txBody>
          <a:bodyPr/>
          <a:lstStyle/>
          <a:p>
            <a:r>
              <a:rPr lang="en-US" altLang="zh-CN" dirty="0"/>
              <a:t>Nest CV</a:t>
            </a:r>
            <a:endParaRPr lang="zh-CN" altLang="en-US" dirty="0"/>
          </a:p>
        </p:txBody>
      </p:sp>
      <p:pic>
        <p:nvPicPr>
          <p:cNvPr id="5" name="内容占位符 4">
            <a:extLst>
              <a:ext uri="{FF2B5EF4-FFF2-40B4-BE49-F238E27FC236}">
                <a16:creationId xmlns:a16="http://schemas.microsoft.com/office/drawing/2014/main" id="{B4893C3D-BECC-416F-8E67-2D9C441E862F}"/>
              </a:ext>
            </a:extLst>
          </p:cNvPr>
          <p:cNvPicPr>
            <a:picLocks noGrp="1" noChangeAspect="1"/>
          </p:cNvPicPr>
          <p:nvPr>
            <p:ph idx="1"/>
          </p:nvPr>
        </p:nvPicPr>
        <p:blipFill>
          <a:blip r:embed="rId2"/>
          <a:stretch>
            <a:fillRect/>
          </a:stretch>
        </p:blipFill>
        <p:spPr>
          <a:xfrm>
            <a:off x="3967899" y="464517"/>
            <a:ext cx="7249998" cy="6028358"/>
          </a:xfrm>
        </p:spPr>
      </p:pic>
    </p:spTree>
    <p:extLst>
      <p:ext uri="{BB962C8B-B14F-4D97-AF65-F5344CB8AC3E}">
        <p14:creationId xmlns:p14="http://schemas.microsoft.com/office/powerpoint/2010/main" val="31501258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A1B7D9-D2B5-41C6-A86E-A254AAFADFCE}"/>
              </a:ext>
            </a:extLst>
          </p:cNvPr>
          <p:cNvSpPr>
            <a:spLocks noGrp="1"/>
          </p:cNvSpPr>
          <p:nvPr>
            <p:ph type="title"/>
          </p:nvPr>
        </p:nvSpPr>
        <p:spPr/>
        <p:txBody>
          <a:bodyPr/>
          <a:lstStyle/>
          <a:p>
            <a:r>
              <a:rPr lang="zh-CN" altLang="en-US" dirty="0"/>
              <a:t>特征工程</a:t>
            </a:r>
          </a:p>
        </p:txBody>
      </p:sp>
      <p:pic>
        <p:nvPicPr>
          <p:cNvPr id="5" name="内容占位符 4">
            <a:extLst>
              <a:ext uri="{FF2B5EF4-FFF2-40B4-BE49-F238E27FC236}">
                <a16:creationId xmlns:a16="http://schemas.microsoft.com/office/drawing/2014/main" id="{36415D93-FB52-4CA0-BF85-D4C93C5C109D}"/>
              </a:ext>
            </a:extLst>
          </p:cNvPr>
          <p:cNvPicPr>
            <a:picLocks noGrp="1" noChangeAspect="1"/>
          </p:cNvPicPr>
          <p:nvPr>
            <p:ph idx="1"/>
          </p:nvPr>
        </p:nvPicPr>
        <p:blipFill rotWithShape="1">
          <a:blip r:embed="rId2"/>
          <a:srcRect l="24783" t="16884" r="27935" b="11667"/>
          <a:stretch/>
        </p:blipFill>
        <p:spPr>
          <a:xfrm>
            <a:off x="4413504" y="273685"/>
            <a:ext cx="7638674" cy="6492875"/>
          </a:xfrm>
        </p:spPr>
      </p:pic>
      <p:sp>
        <p:nvSpPr>
          <p:cNvPr id="6" name="内容占位符 6">
            <a:extLst>
              <a:ext uri="{FF2B5EF4-FFF2-40B4-BE49-F238E27FC236}">
                <a16:creationId xmlns:a16="http://schemas.microsoft.com/office/drawing/2014/main" id="{8D9E573E-4F12-4064-8B57-3FAEB0C029F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请注意：</a:t>
            </a:r>
            <a:endParaRPr lang="en-US" altLang="zh-CN" dirty="0"/>
          </a:p>
          <a:p>
            <a:pPr marL="0" indent="0">
              <a:buNone/>
            </a:pPr>
            <a:r>
              <a:rPr lang="zh-CN" altLang="en-US" dirty="0"/>
              <a:t>分类和回归在特征</a:t>
            </a:r>
            <a:endParaRPr lang="en-US" altLang="zh-CN" dirty="0"/>
          </a:p>
          <a:p>
            <a:pPr marL="0" indent="0">
              <a:buNone/>
            </a:pPr>
            <a:r>
              <a:rPr lang="zh-CN" altLang="en-US" dirty="0"/>
              <a:t>筛选时对应不同的</a:t>
            </a:r>
            <a:endParaRPr lang="en-US" altLang="zh-CN" dirty="0"/>
          </a:p>
          <a:p>
            <a:pPr marL="0" indent="0">
              <a:buNone/>
            </a:pPr>
            <a:r>
              <a:rPr lang="zh-CN" altLang="en-US" dirty="0"/>
              <a:t>方法</a:t>
            </a:r>
          </a:p>
        </p:txBody>
      </p:sp>
    </p:spTree>
    <p:extLst>
      <p:ext uri="{BB962C8B-B14F-4D97-AF65-F5344CB8AC3E}">
        <p14:creationId xmlns:p14="http://schemas.microsoft.com/office/powerpoint/2010/main" val="40261285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CEC405-0EA1-48A7-B74C-AFE9D1956370}"/>
              </a:ext>
            </a:extLst>
          </p:cNvPr>
          <p:cNvSpPr>
            <a:spLocks noGrp="1"/>
          </p:cNvSpPr>
          <p:nvPr>
            <p:ph type="title"/>
          </p:nvPr>
        </p:nvSpPr>
        <p:spPr/>
        <p:txBody>
          <a:bodyPr/>
          <a:lstStyle/>
          <a:p>
            <a:r>
              <a:rPr lang="zh-CN" altLang="en-US" dirty="0"/>
              <a:t>特征工程</a:t>
            </a:r>
          </a:p>
        </p:txBody>
      </p:sp>
      <p:pic>
        <p:nvPicPr>
          <p:cNvPr id="5" name="内容占位符 4">
            <a:extLst>
              <a:ext uri="{FF2B5EF4-FFF2-40B4-BE49-F238E27FC236}">
                <a16:creationId xmlns:a16="http://schemas.microsoft.com/office/drawing/2014/main" id="{D478B10B-CA86-437B-90C7-ED7FC555F970}"/>
              </a:ext>
            </a:extLst>
          </p:cNvPr>
          <p:cNvPicPr>
            <a:picLocks noGrp="1" noChangeAspect="1"/>
          </p:cNvPicPr>
          <p:nvPr>
            <p:ph idx="1"/>
          </p:nvPr>
        </p:nvPicPr>
        <p:blipFill rotWithShape="1">
          <a:blip r:embed="rId2"/>
          <a:srcRect l="34929" t="9179" r="34633" b="16746"/>
          <a:stretch/>
        </p:blipFill>
        <p:spPr>
          <a:xfrm>
            <a:off x="6096000" y="228592"/>
            <a:ext cx="4675773" cy="6400815"/>
          </a:xfrm>
        </p:spPr>
      </p:pic>
      <p:sp>
        <p:nvSpPr>
          <p:cNvPr id="6" name="内容占位符 6">
            <a:extLst>
              <a:ext uri="{FF2B5EF4-FFF2-40B4-BE49-F238E27FC236}">
                <a16:creationId xmlns:a16="http://schemas.microsoft.com/office/drawing/2014/main" id="{9FFA2ECB-C7D0-47E8-A28A-7ED39EA094CA}"/>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请注意：</a:t>
            </a:r>
            <a:endParaRPr lang="en-US" altLang="zh-CN" dirty="0"/>
          </a:p>
          <a:p>
            <a:pPr marL="0" indent="0">
              <a:buNone/>
            </a:pPr>
            <a:r>
              <a:rPr lang="zh-CN" altLang="en-US" dirty="0"/>
              <a:t>回归时不要用分层交叉验证</a:t>
            </a:r>
            <a:endParaRPr lang="en-US" altLang="zh-CN" dirty="0"/>
          </a:p>
        </p:txBody>
      </p:sp>
    </p:spTree>
    <p:extLst>
      <p:ext uri="{BB962C8B-B14F-4D97-AF65-F5344CB8AC3E}">
        <p14:creationId xmlns:p14="http://schemas.microsoft.com/office/powerpoint/2010/main" val="420248569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F9602A-D596-4BF0-8D51-D8BC62AC4E26}"/>
              </a:ext>
            </a:extLst>
          </p:cNvPr>
          <p:cNvSpPr>
            <a:spLocks noGrp="1"/>
          </p:cNvSpPr>
          <p:nvPr>
            <p:ph type="title"/>
          </p:nvPr>
        </p:nvSpPr>
        <p:spPr/>
        <p:txBody>
          <a:bodyPr/>
          <a:lstStyle/>
          <a:p>
            <a:r>
              <a:rPr lang="zh-CN" altLang="en-US" dirty="0"/>
              <a:t>什么是分层交叉验证</a:t>
            </a:r>
          </a:p>
        </p:txBody>
      </p:sp>
      <p:pic>
        <p:nvPicPr>
          <p:cNvPr id="5" name="内容占位符 4">
            <a:extLst>
              <a:ext uri="{FF2B5EF4-FFF2-40B4-BE49-F238E27FC236}">
                <a16:creationId xmlns:a16="http://schemas.microsoft.com/office/drawing/2014/main" id="{BC460281-D2A1-4B3C-9AC7-3C43C02D1399}"/>
              </a:ext>
            </a:extLst>
          </p:cNvPr>
          <p:cNvPicPr>
            <a:picLocks noGrp="1" noChangeAspect="1"/>
          </p:cNvPicPr>
          <p:nvPr>
            <p:ph idx="1"/>
          </p:nvPr>
        </p:nvPicPr>
        <p:blipFill>
          <a:blip r:embed="rId2"/>
          <a:stretch>
            <a:fillRect/>
          </a:stretch>
        </p:blipFill>
        <p:spPr>
          <a:xfrm>
            <a:off x="838200" y="2179992"/>
            <a:ext cx="10515600" cy="3642603"/>
          </a:xfrm>
        </p:spPr>
      </p:pic>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4722EC0D-1758-4146-9BF7-BA67D081D95E}"/>
                  </a:ext>
                </a:extLst>
              </p14:cNvPr>
              <p14:cNvContentPartPr/>
              <p14:nvPr/>
            </p14:nvContentPartPr>
            <p14:xfrm>
              <a:off x="6177240" y="376560"/>
              <a:ext cx="5933880" cy="1445040"/>
            </p14:xfrm>
          </p:contentPart>
        </mc:Choice>
        <mc:Fallback xmlns="">
          <p:pic>
            <p:nvPicPr>
              <p:cNvPr id="3" name="墨迹 2">
                <a:extLst>
                  <a:ext uri="{FF2B5EF4-FFF2-40B4-BE49-F238E27FC236}">
                    <a16:creationId xmlns:a16="http://schemas.microsoft.com/office/drawing/2014/main" id="{4722EC0D-1758-4146-9BF7-BA67D081D95E}"/>
                  </a:ext>
                </a:extLst>
              </p:cNvPr>
              <p:cNvPicPr/>
              <p:nvPr/>
            </p:nvPicPr>
            <p:blipFill>
              <a:blip r:embed="rId4"/>
              <a:stretch>
                <a:fillRect/>
              </a:stretch>
            </p:blipFill>
            <p:spPr>
              <a:xfrm>
                <a:off x="6167880" y="367200"/>
                <a:ext cx="5952600" cy="1463760"/>
              </a:xfrm>
              <a:prstGeom prst="rect">
                <a:avLst/>
              </a:prstGeom>
            </p:spPr>
          </p:pic>
        </mc:Fallback>
      </mc:AlternateContent>
    </p:spTree>
    <p:extLst>
      <p:ext uri="{BB962C8B-B14F-4D97-AF65-F5344CB8AC3E}">
        <p14:creationId xmlns:p14="http://schemas.microsoft.com/office/powerpoint/2010/main" val="106606734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4FF1E-5492-4E1A-BB19-5ABBB3587F29}"/>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4BC702A-CAE0-4258-9302-287A7A7BA817}"/>
              </a:ext>
            </a:extLst>
          </p:cNvPr>
          <p:cNvSpPr>
            <a:spLocks noGrp="1"/>
          </p:cNvSpPr>
          <p:nvPr>
            <p:ph idx="1"/>
          </p:nvPr>
        </p:nvSpPr>
        <p:spPr/>
        <p:txBody>
          <a:bodyPr/>
          <a:lstStyle/>
          <a:p>
            <a:r>
              <a:rPr lang="zh-CN" altLang="en-US" dirty="0"/>
              <a:t>练习红葡萄就质量预测</a:t>
            </a:r>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E351E6AF-AA98-4484-A718-D648B1075C15}"/>
                  </a:ext>
                </a:extLst>
              </p14:cNvPr>
              <p14:cNvContentPartPr/>
              <p14:nvPr/>
            </p14:nvContentPartPr>
            <p14:xfrm>
              <a:off x="3093840" y="539280"/>
              <a:ext cx="7124040" cy="6329160"/>
            </p14:xfrm>
          </p:contentPart>
        </mc:Choice>
        <mc:Fallback xmlns="">
          <p:pic>
            <p:nvPicPr>
              <p:cNvPr id="4" name="墨迹 3">
                <a:extLst>
                  <a:ext uri="{FF2B5EF4-FFF2-40B4-BE49-F238E27FC236}">
                    <a16:creationId xmlns:a16="http://schemas.microsoft.com/office/drawing/2014/main" id="{E351E6AF-AA98-4484-A718-D648B1075C15}"/>
                  </a:ext>
                </a:extLst>
              </p:cNvPr>
              <p:cNvPicPr/>
              <p:nvPr/>
            </p:nvPicPr>
            <p:blipFill>
              <a:blip r:embed="rId3"/>
              <a:stretch>
                <a:fillRect/>
              </a:stretch>
            </p:blipFill>
            <p:spPr>
              <a:xfrm>
                <a:off x="3084480" y="529920"/>
                <a:ext cx="7142760" cy="6347880"/>
              </a:xfrm>
              <a:prstGeom prst="rect">
                <a:avLst/>
              </a:prstGeom>
            </p:spPr>
          </p:pic>
        </mc:Fallback>
      </mc:AlternateContent>
    </p:spTree>
    <p:extLst>
      <p:ext uri="{BB962C8B-B14F-4D97-AF65-F5344CB8AC3E}">
        <p14:creationId xmlns:p14="http://schemas.microsoft.com/office/powerpoint/2010/main" val="405420903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FA73CC-7221-4EF2-8064-32715C6F917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D352898-A826-492B-B0D0-646E99286659}"/>
              </a:ext>
            </a:extLst>
          </p:cNvPr>
          <p:cNvSpPr>
            <a:spLocks noGrp="1"/>
          </p:cNvSpPr>
          <p:nvPr>
            <p:ph idx="1"/>
          </p:nvPr>
        </p:nvSpPr>
        <p:spPr/>
        <p:txBody>
          <a:bodyPr/>
          <a:lstStyle/>
          <a:p>
            <a:r>
              <a:rPr lang="zh-CN" altLang="en-US" dirty="0"/>
              <a:t>查看结果</a:t>
            </a:r>
            <a:r>
              <a:rPr lang="en-US" altLang="zh-CN" dirty="0"/>
              <a:t>view_results.py</a:t>
            </a:r>
            <a:endParaRPr lang="zh-CN" altLang="en-US" dirty="0"/>
          </a:p>
        </p:txBody>
      </p:sp>
    </p:spTree>
    <p:extLst>
      <p:ext uri="{BB962C8B-B14F-4D97-AF65-F5344CB8AC3E}">
        <p14:creationId xmlns:p14="http://schemas.microsoft.com/office/powerpoint/2010/main" val="413212118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4FF1E-5492-4E1A-BB19-5ABBB3587F29}"/>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4BC702A-CAE0-4258-9302-287A7A7BA817}"/>
              </a:ext>
            </a:extLst>
          </p:cNvPr>
          <p:cNvSpPr>
            <a:spLocks noGrp="1"/>
          </p:cNvSpPr>
          <p:nvPr>
            <p:ph idx="1"/>
          </p:nvPr>
        </p:nvSpPr>
        <p:spPr/>
        <p:txBody>
          <a:bodyPr/>
          <a:lstStyle/>
          <a:p>
            <a:r>
              <a:rPr lang="zh-CN" altLang="en-US" dirty="0"/>
              <a:t>自己操作白葡萄就质量预测</a:t>
            </a:r>
          </a:p>
        </p:txBody>
      </p:sp>
    </p:spTree>
    <p:extLst>
      <p:ext uri="{BB962C8B-B14F-4D97-AF65-F5344CB8AC3E}">
        <p14:creationId xmlns:p14="http://schemas.microsoft.com/office/powerpoint/2010/main" val="14850231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F2A571-4F02-4F1D-9B6B-4E7E1EF99F7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114AEC9-C41B-465D-AB43-BECD35DFECF6}"/>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760000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当前机器学习培训班的缺陷</a:t>
            </a:r>
            <a:endParaRPr dirty="0">
              <a:solidFill>
                <a:schemeClr val="tx1">
                  <a:lumMod val="95000"/>
                </a:schemeClr>
              </a:solidFill>
            </a:endParaRPr>
          </a:p>
        </p:txBody>
      </p:sp>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1040129" y="1468131"/>
            <a:ext cx="6166787" cy="3385029"/>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不符合实际应用场景：没有按照标准的机器学习流程来讲解机器学习的应用</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没有适合零编程基础学员的用户友好型图形界面软件：要求使用者编写代码，容易出错，纠错耗费大量宝贵的时间和精力</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extLst>
      <p:ext uri="{BB962C8B-B14F-4D97-AF65-F5344CB8AC3E}">
        <p14:creationId xmlns:p14="http://schemas.microsoft.com/office/powerpoint/2010/main" val="1127790734"/>
      </p:ext>
    </p:extLst>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10975772" cy="925190"/>
          </a:xfrm>
          <a:prstGeom prst="rect">
            <a:avLst/>
          </a:prstGeom>
          <a:ln w="12700">
            <a:miter lim="400000"/>
          </a:ln>
        </p:spPr>
        <p:txBody>
          <a:bodyPr wrap="square"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手把手实际操作</a:t>
            </a:r>
            <a:endParaRPr dirty="0">
              <a:solidFill>
                <a:schemeClr val="tx1"/>
              </a:solidFill>
            </a:endParaRPr>
          </a:p>
        </p:txBody>
      </p:sp>
    </p:spTree>
    <p:extLst>
      <p:ext uri="{BB962C8B-B14F-4D97-AF65-F5344CB8AC3E}">
        <p14:creationId xmlns:p14="http://schemas.microsoft.com/office/powerpoint/2010/main" val="2102918473"/>
      </p:ext>
    </p:extLst>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4FF1E-5492-4E1A-BB19-5ABBB3587F29}"/>
              </a:ext>
            </a:extLst>
          </p:cNvPr>
          <p:cNvSpPr>
            <a:spLocks noGrp="1"/>
          </p:cNvSpPr>
          <p:nvPr>
            <p:ph type="title"/>
          </p:nvPr>
        </p:nvSpPr>
        <p:spPr/>
        <p:txBody>
          <a:bodyPr/>
          <a:lstStyle/>
          <a:p>
            <a:r>
              <a:rPr lang="zh-CN" altLang="en-US" dirty="0"/>
              <a:t>精分患者分类</a:t>
            </a:r>
          </a:p>
        </p:txBody>
      </p:sp>
      <p:sp>
        <p:nvSpPr>
          <p:cNvPr id="3" name="内容占位符 2">
            <a:extLst>
              <a:ext uri="{FF2B5EF4-FFF2-40B4-BE49-F238E27FC236}">
                <a16:creationId xmlns:a16="http://schemas.microsoft.com/office/drawing/2014/main" id="{F4BC702A-CAE0-4258-9302-287A7A7BA817}"/>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44299188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4FF1E-5492-4E1A-BB19-5ABBB3587F29}"/>
              </a:ext>
            </a:extLst>
          </p:cNvPr>
          <p:cNvSpPr>
            <a:spLocks noGrp="1"/>
          </p:cNvSpPr>
          <p:nvPr>
            <p:ph type="title"/>
          </p:nvPr>
        </p:nvSpPr>
        <p:spPr/>
        <p:txBody>
          <a:bodyPr/>
          <a:lstStyle/>
          <a:p>
            <a:r>
              <a:rPr lang="zh-CN" altLang="en-US" dirty="0"/>
              <a:t>失眠患者分类</a:t>
            </a:r>
          </a:p>
        </p:txBody>
      </p:sp>
      <p:sp>
        <p:nvSpPr>
          <p:cNvPr id="3" name="内容占位符 2">
            <a:extLst>
              <a:ext uri="{FF2B5EF4-FFF2-40B4-BE49-F238E27FC236}">
                <a16:creationId xmlns:a16="http://schemas.microsoft.com/office/drawing/2014/main" id="{F4BC702A-CAE0-4258-9302-287A7A7BA817}"/>
              </a:ext>
            </a:extLst>
          </p:cNvPr>
          <p:cNvSpPr>
            <a:spLocks noGrp="1"/>
          </p:cNvSpPr>
          <p:nvPr>
            <p:ph idx="1"/>
          </p:nvPr>
        </p:nvSpPr>
        <p:spPr/>
        <p:txBody>
          <a:bodyPr/>
          <a:lstStyle/>
          <a:p>
            <a:endParaRPr lang="zh-CN" altLang="en-US" dirty="0"/>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06F20DC7-844C-41E9-8889-C61FA42FD8CC}"/>
                  </a:ext>
                </a:extLst>
              </p14:cNvPr>
              <p14:cNvContentPartPr/>
              <p14:nvPr/>
            </p14:nvContentPartPr>
            <p14:xfrm>
              <a:off x="1842120" y="2004480"/>
              <a:ext cx="8457480" cy="2727360"/>
            </p14:xfrm>
          </p:contentPart>
        </mc:Choice>
        <mc:Fallback xmlns="">
          <p:pic>
            <p:nvPicPr>
              <p:cNvPr id="4" name="墨迹 3">
                <a:extLst>
                  <a:ext uri="{FF2B5EF4-FFF2-40B4-BE49-F238E27FC236}">
                    <a16:creationId xmlns:a16="http://schemas.microsoft.com/office/drawing/2014/main" id="{06F20DC7-844C-41E9-8889-C61FA42FD8CC}"/>
                  </a:ext>
                </a:extLst>
              </p:cNvPr>
              <p:cNvPicPr/>
              <p:nvPr/>
            </p:nvPicPr>
            <p:blipFill>
              <a:blip r:embed="rId3"/>
              <a:stretch>
                <a:fillRect/>
              </a:stretch>
            </p:blipFill>
            <p:spPr>
              <a:xfrm>
                <a:off x="1832760" y="1995120"/>
                <a:ext cx="8476200" cy="2746080"/>
              </a:xfrm>
              <a:prstGeom prst="rect">
                <a:avLst/>
              </a:prstGeom>
            </p:spPr>
          </p:pic>
        </mc:Fallback>
      </mc:AlternateContent>
    </p:spTree>
    <p:extLst>
      <p:ext uri="{BB962C8B-B14F-4D97-AF65-F5344CB8AC3E}">
        <p14:creationId xmlns:p14="http://schemas.microsoft.com/office/powerpoint/2010/main" val="426101853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10975772" cy="925190"/>
          </a:xfrm>
          <a:prstGeom prst="rect">
            <a:avLst/>
          </a:prstGeom>
          <a:ln w="12700">
            <a:miter lim="400000"/>
          </a:ln>
        </p:spPr>
        <p:txBody>
          <a:bodyPr wrap="square"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手把手实际操作</a:t>
            </a:r>
            <a:endParaRPr dirty="0">
              <a:solidFill>
                <a:schemeClr val="tx1"/>
              </a:solidFill>
            </a:endParaRPr>
          </a:p>
        </p:txBody>
      </p:sp>
    </p:spTree>
    <p:extLst>
      <p:ext uri="{BB962C8B-B14F-4D97-AF65-F5344CB8AC3E}">
        <p14:creationId xmlns:p14="http://schemas.microsoft.com/office/powerpoint/2010/main" val="2631130338"/>
      </p:ext>
    </p:extLst>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10975772" cy="925190"/>
          </a:xfrm>
          <a:prstGeom prst="rect">
            <a:avLst/>
          </a:prstGeom>
          <a:ln w="12700">
            <a:miter lim="400000"/>
          </a:ln>
        </p:spPr>
        <p:txBody>
          <a:bodyPr wrap="square"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en-US" altLang="zh-CN" dirty="0">
                <a:solidFill>
                  <a:schemeClr val="tx1"/>
                </a:solidFill>
              </a:rPr>
              <a:t>AD</a:t>
            </a:r>
            <a:r>
              <a:rPr lang="zh-CN" altLang="en-US" dirty="0">
                <a:solidFill>
                  <a:schemeClr val="tx1"/>
                </a:solidFill>
              </a:rPr>
              <a:t>比赛获奖经验</a:t>
            </a:r>
            <a:endParaRPr dirty="0">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7039F8E5-6D9F-4FB1-BDD0-D8EBDB31C64E}"/>
                  </a:ext>
                </a:extLst>
              </p14:cNvPr>
              <p14:cNvContentPartPr/>
              <p14:nvPr/>
            </p14:nvContentPartPr>
            <p14:xfrm>
              <a:off x="946440" y="702000"/>
              <a:ext cx="10258920" cy="1496160"/>
            </p14:xfrm>
          </p:contentPart>
        </mc:Choice>
        <mc:Fallback xmlns="">
          <p:pic>
            <p:nvPicPr>
              <p:cNvPr id="2" name="墨迹 1">
                <a:extLst>
                  <a:ext uri="{FF2B5EF4-FFF2-40B4-BE49-F238E27FC236}">
                    <a16:creationId xmlns:a16="http://schemas.microsoft.com/office/drawing/2014/main" id="{7039F8E5-6D9F-4FB1-BDD0-D8EBDB31C64E}"/>
                  </a:ext>
                </a:extLst>
              </p:cNvPr>
              <p:cNvPicPr/>
              <p:nvPr/>
            </p:nvPicPr>
            <p:blipFill>
              <a:blip r:embed="rId3"/>
              <a:stretch>
                <a:fillRect/>
              </a:stretch>
            </p:blipFill>
            <p:spPr>
              <a:xfrm>
                <a:off x="937080" y="692640"/>
                <a:ext cx="10277640" cy="1514880"/>
              </a:xfrm>
              <a:prstGeom prst="rect">
                <a:avLst/>
              </a:prstGeom>
            </p:spPr>
          </p:pic>
        </mc:Fallback>
      </mc:AlternateContent>
    </p:spTree>
    <p:extLst>
      <p:ext uri="{BB962C8B-B14F-4D97-AF65-F5344CB8AC3E}">
        <p14:creationId xmlns:p14="http://schemas.microsoft.com/office/powerpoint/2010/main" val="104170682"/>
      </p:ext>
    </p:extLst>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4FF1E-5492-4E1A-BB19-5ABBB3587F29}"/>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4BC702A-CAE0-4258-9302-287A7A7BA817}"/>
              </a:ext>
            </a:extLst>
          </p:cNvPr>
          <p:cNvSpPr>
            <a:spLocks noGrp="1"/>
          </p:cNvSpPr>
          <p:nvPr>
            <p:ph idx="1"/>
          </p:nvPr>
        </p:nvSpPr>
        <p:spPr/>
        <p:txBody>
          <a:bodyPr/>
          <a:lstStyle/>
          <a:p>
            <a:r>
              <a:rPr lang="zh-CN" altLang="en-US" dirty="0"/>
              <a:t>数据清洗：</a:t>
            </a:r>
            <a:endParaRPr lang="en-US" altLang="zh-CN" dirty="0"/>
          </a:p>
          <a:p>
            <a:r>
              <a:rPr lang="zh-CN" altLang="en-US" dirty="0"/>
              <a:t>数据处理：</a:t>
            </a:r>
            <a:endParaRPr lang="en-US" altLang="zh-CN" dirty="0"/>
          </a:p>
          <a:p>
            <a:r>
              <a:rPr lang="zh-CN" altLang="en-US" dirty="0"/>
              <a:t>特征工程：</a:t>
            </a:r>
            <a:endParaRPr lang="en-US" altLang="zh-CN" dirty="0"/>
          </a:p>
          <a:p>
            <a:r>
              <a:rPr lang="zh-CN" altLang="en-US" dirty="0"/>
              <a:t>参数寻优：调参神器</a:t>
            </a:r>
            <a:r>
              <a:rPr lang="en-US" altLang="zh-CN" dirty="0" err="1"/>
              <a:t>Hyperopt</a:t>
            </a:r>
            <a:endParaRPr lang="en-US" altLang="zh-CN" dirty="0"/>
          </a:p>
          <a:p>
            <a:r>
              <a:rPr lang="zh-CN" altLang="en-US" dirty="0"/>
              <a:t>模型融合：提升准确度终极武器</a:t>
            </a:r>
          </a:p>
        </p:txBody>
      </p:sp>
    </p:spTree>
    <p:extLst>
      <p:ext uri="{BB962C8B-B14F-4D97-AF65-F5344CB8AC3E}">
        <p14:creationId xmlns:p14="http://schemas.microsoft.com/office/powerpoint/2010/main" val="40783092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311C44-1FAF-43B4-B0BE-1C6D2EB7727A}"/>
              </a:ext>
            </a:extLst>
          </p:cNvPr>
          <p:cNvSpPr>
            <a:spLocks noGrp="1"/>
          </p:cNvSpPr>
          <p:nvPr>
            <p:ph type="title"/>
          </p:nvPr>
        </p:nvSpPr>
        <p:spPr/>
        <p:txBody>
          <a:bodyPr/>
          <a:lstStyle/>
          <a:p>
            <a:r>
              <a:rPr lang="zh-CN" altLang="en-US" dirty="0"/>
              <a:t>调参神奇</a:t>
            </a:r>
            <a:r>
              <a:rPr lang="en-US" altLang="zh-CN" dirty="0" err="1"/>
              <a:t>hyperopt</a:t>
            </a:r>
            <a:endParaRPr lang="zh-CN" altLang="en-US" dirty="0"/>
          </a:p>
        </p:txBody>
      </p:sp>
      <p:sp>
        <p:nvSpPr>
          <p:cNvPr id="3" name="内容占位符 2">
            <a:extLst>
              <a:ext uri="{FF2B5EF4-FFF2-40B4-BE49-F238E27FC236}">
                <a16:creationId xmlns:a16="http://schemas.microsoft.com/office/drawing/2014/main" id="{F31DD72B-34AD-417D-9E3D-8572A0101BBB}"/>
              </a:ext>
            </a:extLst>
          </p:cNvPr>
          <p:cNvSpPr>
            <a:spLocks noGrp="1"/>
          </p:cNvSpPr>
          <p:nvPr>
            <p:ph idx="1"/>
          </p:nvPr>
        </p:nvSpPr>
        <p:spPr/>
        <p:txBody>
          <a:bodyPr/>
          <a:lstStyle/>
          <a:p>
            <a:r>
              <a:rPr lang="zh-CN" altLang="en-US" dirty="0"/>
              <a:t>练习</a:t>
            </a:r>
            <a:r>
              <a:rPr lang="en-US" altLang="zh-CN" dirty="0"/>
              <a:t>hyperopt1.py</a:t>
            </a:r>
            <a:endParaRPr lang="zh-CN" altLang="en-US" dirty="0"/>
          </a:p>
        </p:txBody>
      </p:sp>
    </p:spTree>
    <p:extLst>
      <p:ext uri="{BB962C8B-B14F-4D97-AF65-F5344CB8AC3E}">
        <p14:creationId xmlns:p14="http://schemas.microsoft.com/office/powerpoint/2010/main" val="400973228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CC0D82-9CF5-4C10-BA08-500FEECA6779}"/>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0DABBFB3-D024-4431-A986-39B47EF9410F}"/>
              </a:ext>
            </a:extLst>
          </p:cNvPr>
          <p:cNvSpPr>
            <a:spLocks noGrp="1"/>
          </p:cNvSpPr>
          <p:nvPr>
            <p:ph idx="1"/>
          </p:nvPr>
        </p:nvSpPr>
        <p:spPr/>
        <p:txBody>
          <a:bodyPr/>
          <a:lstStyle/>
          <a:p>
            <a:r>
              <a:rPr lang="zh-CN" altLang="en-US" dirty="0"/>
              <a:t>练习红葡萄酒质量预测，并用</a:t>
            </a:r>
            <a:r>
              <a:rPr lang="en-US" altLang="zh-CN" dirty="0" err="1"/>
              <a:t>pyperopt</a:t>
            </a:r>
            <a:r>
              <a:rPr lang="zh-CN" altLang="en-US" dirty="0"/>
              <a:t>调参。</a:t>
            </a:r>
            <a:r>
              <a:rPr lang="en-US" altLang="zh-CN" dirty="0"/>
              <a:t>redwine_hyperopt.py</a:t>
            </a:r>
            <a:endParaRPr lang="zh-CN" altLang="en-US" dirty="0"/>
          </a:p>
        </p:txBody>
      </p:sp>
    </p:spTree>
    <p:extLst>
      <p:ext uri="{BB962C8B-B14F-4D97-AF65-F5344CB8AC3E}">
        <p14:creationId xmlns:p14="http://schemas.microsoft.com/office/powerpoint/2010/main" val="116953955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10975772" cy="925190"/>
          </a:xfrm>
          <a:prstGeom prst="rect">
            <a:avLst/>
          </a:prstGeom>
          <a:ln w="12700">
            <a:miter lim="400000"/>
          </a:ln>
        </p:spPr>
        <p:txBody>
          <a:bodyPr wrap="square"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神经影像聚类</a:t>
            </a:r>
            <a:endParaRPr dirty="0">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1ECF01FB-9E12-4E1D-BBD6-63A343D7F33A}"/>
                  </a:ext>
                </a:extLst>
              </p14:cNvPr>
              <p14:cNvContentPartPr/>
              <p14:nvPr/>
            </p14:nvContentPartPr>
            <p14:xfrm>
              <a:off x="7032240" y="1404000"/>
              <a:ext cx="2035800" cy="2198160"/>
            </p14:xfrm>
          </p:contentPart>
        </mc:Choice>
        <mc:Fallback xmlns="">
          <p:pic>
            <p:nvPicPr>
              <p:cNvPr id="2" name="墨迹 1">
                <a:extLst>
                  <a:ext uri="{FF2B5EF4-FFF2-40B4-BE49-F238E27FC236}">
                    <a16:creationId xmlns:a16="http://schemas.microsoft.com/office/drawing/2014/main" id="{1ECF01FB-9E12-4E1D-BBD6-63A343D7F33A}"/>
                  </a:ext>
                </a:extLst>
              </p:cNvPr>
              <p:cNvPicPr/>
              <p:nvPr/>
            </p:nvPicPr>
            <p:blipFill>
              <a:blip r:embed="rId3"/>
              <a:stretch>
                <a:fillRect/>
              </a:stretch>
            </p:blipFill>
            <p:spPr>
              <a:xfrm>
                <a:off x="7022880" y="1394640"/>
                <a:ext cx="2054520" cy="2216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墨迹 2">
                <a:extLst>
                  <a:ext uri="{FF2B5EF4-FFF2-40B4-BE49-F238E27FC236}">
                    <a16:creationId xmlns:a16="http://schemas.microsoft.com/office/drawing/2014/main" id="{7557CF90-7BD6-4FCA-8CEF-ABC63C60B849}"/>
                  </a:ext>
                </a:extLst>
              </p14:cNvPr>
              <p14:cNvContentPartPr/>
              <p14:nvPr/>
            </p14:nvContentPartPr>
            <p14:xfrm>
              <a:off x="691920" y="569880"/>
              <a:ext cx="4468320" cy="2208240"/>
            </p14:xfrm>
          </p:contentPart>
        </mc:Choice>
        <mc:Fallback xmlns="">
          <p:pic>
            <p:nvPicPr>
              <p:cNvPr id="3" name="墨迹 2">
                <a:extLst>
                  <a:ext uri="{FF2B5EF4-FFF2-40B4-BE49-F238E27FC236}">
                    <a16:creationId xmlns:a16="http://schemas.microsoft.com/office/drawing/2014/main" id="{7557CF90-7BD6-4FCA-8CEF-ABC63C60B849}"/>
                  </a:ext>
                </a:extLst>
              </p:cNvPr>
              <p:cNvPicPr/>
              <p:nvPr/>
            </p:nvPicPr>
            <p:blipFill>
              <a:blip r:embed="rId5"/>
              <a:stretch>
                <a:fillRect/>
              </a:stretch>
            </p:blipFill>
            <p:spPr>
              <a:xfrm>
                <a:off x="682560" y="560520"/>
                <a:ext cx="4487040" cy="2226960"/>
              </a:xfrm>
              <a:prstGeom prst="rect">
                <a:avLst/>
              </a:prstGeom>
            </p:spPr>
          </p:pic>
        </mc:Fallback>
      </mc:AlternateContent>
    </p:spTree>
    <p:extLst>
      <p:ext uri="{BB962C8B-B14F-4D97-AF65-F5344CB8AC3E}">
        <p14:creationId xmlns:p14="http://schemas.microsoft.com/office/powerpoint/2010/main" val="865723783"/>
      </p:ext>
    </p:extLst>
  </p:cSld>
  <p:clrMapOvr>
    <a:masterClrMapping/>
  </p:clrMapOvr>
  <p:transition spd="slow"/>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10975772" cy="925190"/>
          </a:xfrm>
          <a:prstGeom prst="rect">
            <a:avLst/>
          </a:prstGeom>
          <a:ln w="12700">
            <a:miter lim="400000"/>
          </a:ln>
        </p:spPr>
        <p:txBody>
          <a:bodyPr wrap="square"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深度神经网络</a:t>
            </a:r>
            <a:endParaRPr dirty="0">
              <a:solidFill>
                <a:schemeClr val="tx1"/>
              </a:solidFill>
            </a:endParaRPr>
          </a:p>
        </p:txBody>
      </p:sp>
    </p:spTree>
    <p:extLst>
      <p:ext uri="{BB962C8B-B14F-4D97-AF65-F5344CB8AC3E}">
        <p14:creationId xmlns:p14="http://schemas.microsoft.com/office/powerpoint/2010/main" val="2538413401"/>
      </p:ext>
    </p:extLst>
  </p:cSld>
  <p:clrMapOvr>
    <a:masterClrMapping/>
  </p:clrMapOvr>
  <p:transition spd="slow"/>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6132</TotalTime>
  <Words>2336</Words>
  <Application>Microsoft Office PowerPoint</Application>
  <PresentationFormat>宽屏</PresentationFormat>
  <Paragraphs>359</Paragraphs>
  <Slides>101</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101</vt:i4>
      </vt:variant>
    </vt:vector>
  </HeadingPairs>
  <TitlesOfParts>
    <vt:vector size="110" baseType="lpstr">
      <vt:lpstr>Arial Unicode MS</vt:lpstr>
      <vt:lpstr>Source Han Sans CN Bold Bold</vt:lpstr>
      <vt:lpstr>Source Han Sans CN Normal</vt:lpstr>
      <vt:lpstr>等线</vt:lpstr>
      <vt:lpstr>等线 Light</vt:lpstr>
      <vt:lpstr>Arial</vt:lpstr>
      <vt:lpstr>Times New Roman</vt:lpstr>
      <vt:lpstr>Wingdings</vt:lpstr>
      <vt:lpstr>Office 主题​​</vt:lpstr>
      <vt:lpstr>第一届机器学习实战班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模型训练之直接优化</vt:lpstr>
      <vt:lpstr>PowerPoint 演示文稿</vt:lpstr>
      <vt:lpstr>模型训练梯度下降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课后作业：动手完成一个梯度下降的例子</vt:lpstr>
      <vt:lpstr>逻辑回归实战：鸢尾花分类</vt:lpstr>
      <vt:lpstr>PowerPoint 演示文稿</vt:lpstr>
      <vt:lpstr>PowerPoint 演示文稿</vt:lpstr>
      <vt:lpstr>PowerPoint 演示文稿</vt:lpstr>
      <vt:lpstr>PowerPoint 演示文稿</vt:lpstr>
      <vt:lpstr>PowerPoint 演示文稿</vt:lpstr>
      <vt:lpstr>PowerPoint 演示文稿</vt:lpstr>
      <vt:lpstr>SVM实战</vt:lpstr>
      <vt:lpstr>PowerPoint 演示文稿</vt:lpstr>
      <vt:lpstr>常用的数据类型</vt:lpstr>
      <vt:lpstr>数值类型</vt:lpstr>
      <vt:lpstr>数值类型</vt:lpstr>
      <vt:lpstr>数值类型</vt:lpstr>
      <vt:lpstr>字符与字符串 </vt:lpstr>
      <vt:lpstr>结构体</vt:lpstr>
      <vt:lpstr>元胞</vt:lpstr>
      <vt:lpstr>映射容器</vt:lpstr>
      <vt:lpstr>程序控制结构之条件控制</vt:lpstr>
      <vt:lpstr>程序控制结构之分支控制</vt:lpstr>
      <vt:lpstr>程序控制结构之试探结构</vt:lpstr>
      <vt:lpstr>程序控制结构之循环控制</vt:lpstr>
      <vt:lpstr>MATLAB编程作业1</vt:lpstr>
      <vt:lpstr>MATLAB编程作业2</vt:lpstr>
      <vt:lpstr>PowerPoint 演示文稿</vt:lpstr>
      <vt:lpstr>常用数值类型</vt:lpstr>
      <vt:lpstr>字符串</vt:lpstr>
      <vt:lpstr>布尔类型</vt:lpstr>
      <vt:lpstr>列表</vt:lpstr>
      <vt:lpstr>元组</vt:lpstr>
      <vt:lpstr>字典</vt:lpstr>
      <vt:lpstr>程序控制结构之条件控制</vt:lpstr>
      <vt:lpstr>程序控制结构之探试结构</vt:lpstr>
      <vt:lpstr>程序控制结构之while循环</vt:lpstr>
      <vt:lpstr>程序控制结构之for循环</vt:lpstr>
      <vt:lpstr>csv/excel文件读取</vt:lpstr>
      <vt:lpstr>PowerPoint 演示文稿</vt:lpstr>
      <vt:lpstr>PowerPoint 演示文稿</vt:lpstr>
      <vt:lpstr>PowerPoint 演示文稿</vt:lpstr>
      <vt:lpstr>红葡萄酒质量预测</vt:lpstr>
      <vt:lpstr>PowerPoint 演示文稿</vt:lpstr>
      <vt:lpstr>练习题：根据红葡萄酒代码，完成白葡萄酒的质量预测 </vt:lpstr>
      <vt:lpstr>白葡萄酒质量预测答案</vt:lpstr>
      <vt:lpstr>PowerPoint 演示文稿</vt:lpstr>
      <vt:lpstr>软件地址</vt:lpstr>
      <vt:lpstr>开启软件</vt:lpstr>
      <vt:lpstr>选择工作目录并添加配置文件</vt:lpstr>
      <vt:lpstr>数据加载</vt:lpstr>
      <vt:lpstr>数据加载注意事项</vt:lpstr>
      <vt:lpstr>特征工程</vt:lpstr>
      <vt:lpstr>Nest CV</vt:lpstr>
      <vt:lpstr>特征工程</vt:lpstr>
      <vt:lpstr>特征工程</vt:lpstr>
      <vt:lpstr>什么是分层交叉验证</vt:lpstr>
      <vt:lpstr>PowerPoint 演示文稿</vt:lpstr>
      <vt:lpstr>PowerPoint 演示文稿</vt:lpstr>
      <vt:lpstr>PowerPoint 演示文稿</vt:lpstr>
      <vt:lpstr>PowerPoint 演示文稿</vt:lpstr>
      <vt:lpstr>PowerPoint 演示文稿</vt:lpstr>
      <vt:lpstr>精分患者分类</vt:lpstr>
      <vt:lpstr>失眠患者分类</vt:lpstr>
      <vt:lpstr>PowerPoint 演示文稿</vt:lpstr>
      <vt:lpstr>PowerPoint 演示文稿</vt:lpstr>
      <vt:lpstr>PowerPoint 演示文稿</vt:lpstr>
      <vt:lpstr>调参神奇hyperopt</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第一届机器学习实战班</dc:title>
  <dc:creator>Windows 用户</dc:creator>
  <cp:lastModifiedBy>Windows 用户</cp:lastModifiedBy>
  <cp:revision>360</cp:revision>
  <dcterms:created xsi:type="dcterms:W3CDTF">2020-12-02T11:35:37Z</dcterms:created>
  <dcterms:modified xsi:type="dcterms:W3CDTF">2020-12-28T00:59:50Z</dcterms:modified>
</cp:coreProperties>
</file>