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7" r:id="rId1"/>
  </p:sldMasterIdLst>
  <p:notesMasterIdLst>
    <p:notesMasterId r:id="rId28"/>
  </p:notesMasterIdLst>
  <p:sldIdLst>
    <p:sldId id="256" r:id="rId2"/>
    <p:sldId id="379" r:id="rId3"/>
    <p:sldId id="257" r:id="rId4"/>
    <p:sldId id="322" r:id="rId5"/>
    <p:sldId id="380" r:id="rId6"/>
    <p:sldId id="318" r:id="rId7"/>
    <p:sldId id="337" r:id="rId8"/>
    <p:sldId id="381" r:id="rId9"/>
    <p:sldId id="338" r:id="rId10"/>
    <p:sldId id="339" r:id="rId11"/>
    <p:sldId id="340" r:id="rId12"/>
    <p:sldId id="342" r:id="rId13"/>
    <p:sldId id="341" r:id="rId14"/>
    <p:sldId id="348" r:id="rId15"/>
    <p:sldId id="351" r:id="rId16"/>
    <p:sldId id="383" r:id="rId17"/>
    <p:sldId id="301" r:id="rId18"/>
    <p:sldId id="371" r:id="rId19"/>
    <p:sldId id="372" r:id="rId20"/>
    <p:sldId id="373" r:id="rId21"/>
    <p:sldId id="374" r:id="rId22"/>
    <p:sldId id="375" r:id="rId23"/>
    <p:sldId id="370" r:id="rId24"/>
    <p:sldId id="259" r:id="rId25"/>
    <p:sldId id="377" r:id="rId26"/>
    <p:sldId id="376"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27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1E82EE-CDA3-4E5F-A6DF-B4FB0ECEA2DE}"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5E3EF73F-8268-481C-A20F-8182EA68BFD6}">
      <dgm:prSet phldrT="[文本]"/>
      <dgm:spPr/>
      <dgm:t>
        <a:bodyPr/>
        <a:lstStyle/>
        <a:p>
          <a:r>
            <a:rPr lang="zh-CN" altLang="en-US" dirty="0"/>
            <a:t>机器学习</a:t>
          </a:r>
        </a:p>
      </dgm:t>
    </dgm:pt>
    <dgm:pt modelId="{3B1258BF-69D9-4721-B38C-E4F45E6817DD}" type="parTrans" cxnId="{55E73E17-F85D-4F0D-B884-EAE6CCCD21C0}">
      <dgm:prSet/>
      <dgm:spPr/>
      <dgm:t>
        <a:bodyPr/>
        <a:lstStyle/>
        <a:p>
          <a:endParaRPr lang="zh-CN" altLang="en-US"/>
        </a:p>
      </dgm:t>
    </dgm:pt>
    <dgm:pt modelId="{D75854D6-398D-433C-BD50-BAC3434DC97F}" type="sibTrans" cxnId="{55E73E17-F85D-4F0D-B884-EAE6CCCD21C0}">
      <dgm:prSet/>
      <dgm:spPr/>
      <dgm:t>
        <a:bodyPr/>
        <a:lstStyle/>
        <a:p>
          <a:endParaRPr lang="zh-CN" altLang="en-US"/>
        </a:p>
      </dgm:t>
    </dgm:pt>
    <dgm:pt modelId="{E2067639-A8D5-42C4-BCEB-D6118010F84C}">
      <dgm:prSet phldrT="[文本]"/>
      <dgm:spPr/>
      <dgm:t>
        <a:bodyPr/>
        <a:lstStyle/>
        <a:p>
          <a:r>
            <a:rPr lang="zh-CN" altLang="en-US" dirty="0">
              <a:solidFill>
                <a:srgbClr val="FFC000"/>
              </a:solidFill>
            </a:rPr>
            <a:t>监督学习</a:t>
          </a:r>
        </a:p>
      </dgm:t>
    </dgm:pt>
    <dgm:pt modelId="{F32C846F-6210-4BBC-BB65-85EC09BCD0D2}" type="parTrans" cxnId="{2D0C36D4-4DD5-4672-8C87-1A22A19EE707}">
      <dgm:prSet/>
      <dgm:spPr/>
      <dgm:t>
        <a:bodyPr/>
        <a:lstStyle/>
        <a:p>
          <a:endParaRPr lang="zh-CN" altLang="en-US"/>
        </a:p>
      </dgm:t>
    </dgm:pt>
    <dgm:pt modelId="{F88BA763-091E-46EC-88D7-BE244BF8C2B5}" type="sibTrans" cxnId="{2D0C36D4-4DD5-4672-8C87-1A22A19EE707}">
      <dgm:prSet/>
      <dgm:spPr/>
      <dgm:t>
        <a:bodyPr/>
        <a:lstStyle/>
        <a:p>
          <a:endParaRPr lang="zh-CN" altLang="en-US"/>
        </a:p>
      </dgm:t>
    </dgm:pt>
    <dgm:pt modelId="{6F8D7AA7-F2DE-4EA4-959B-C84F22A33F8F}">
      <dgm:prSet phldrT="[文本]"/>
      <dgm:spPr/>
      <dgm:t>
        <a:bodyPr/>
        <a:lstStyle/>
        <a:p>
          <a:r>
            <a:rPr lang="zh-CN" altLang="en-US" dirty="0"/>
            <a:t>强化学习</a:t>
          </a:r>
        </a:p>
      </dgm:t>
    </dgm:pt>
    <dgm:pt modelId="{5FCBDE6C-C795-4316-AD1E-4CA45C72BFC3}" type="parTrans" cxnId="{D6F4E973-3083-43D0-91AB-939A6479A227}">
      <dgm:prSet/>
      <dgm:spPr/>
      <dgm:t>
        <a:bodyPr/>
        <a:lstStyle/>
        <a:p>
          <a:endParaRPr lang="zh-CN" altLang="en-US"/>
        </a:p>
      </dgm:t>
    </dgm:pt>
    <dgm:pt modelId="{799AE9DB-BD74-4ED6-8E70-E458C2973EE3}" type="sibTrans" cxnId="{D6F4E973-3083-43D0-91AB-939A6479A227}">
      <dgm:prSet/>
      <dgm:spPr/>
      <dgm:t>
        <a:bodyPr/>
        <a:lstStyle/>
        <a:p>
          <a:endParaRPr lang="zh-CN" altLang="en-US"/>
        </a:p>
      </dgm:t>
    </dgm:pt>
    <dgm:pt modelId="{F0B42FA9-B04F-4659-8D8A-A49BE539D50A}">
      <dgm:prSet phldrT="[文本]"/>
      <dgm:spPr/>
      <dgm:t>
        <a:bodyPr/>
        <a:lstStyle/>
        <a:p>
          <a:r>
            <a:rPr lang="zh-CN" altLang="en-US" dirty="0"/>
            <a:t>半监督学习</a:t>
          </a:r>
        </a:p>
      </dgm:t>
    </dgm:pt>
    <dgm:pt modelId="{17EEEA3B-AE6E-4064-AD43-897EBDA6E4C8}" type="parTrans" cxnId="{9543639F-A96C-44BD-A404-29A4A112277C}">
      <dgm:prSet/>
      <dgm:spPr/>
      <dgm:t>
        <a:bodyPr/>
        <a:lstStyle/>
        <a:p>
          <a:endParaRPr lang="zh-CN" altLang="en-US"/>
        </a:p>
      </dgm:t>
    </dgm:pt>
    <dgm:pt modelId="{5871DBA9-8799-4C09-968E-8AA83C965D9B}" type="sibTrans" cxnId="{9543639F-A96C-44BD-A404-29A4A112277C}">
      <dgm:prSet/>
      <dgm:spPr/>
      <dgm:t>
        <a:bodyPr/>
        <a:lstStyle/>
        <a:p>
          <a:endParaRPr lang="zh-CN" altLang="en-US"/>
        </a:p>
      </dgm:t>
    </dgm:pt>
    <dgm:pt modelId="{C973F237-692C-4B6B-BBCC-33862AA5C3E5}">
      <dgm:prSet phldrT="[文本]"/>
      <dgm:spPr/>
      <dgm:t>
        <a:bodyPr/>
        <a:lstStyle/>
        <a:p>
          <a:r>
            <a:rPr lang="zh-CN" altLang="en-US" dirty="0">
              <a:solidFill>
                <a:srgbClr val="FFC000"/>
              </a:solidFill>
            </a:rPr>
            <a:t>非监督学习</a:t>
          </a:r>
        </a:p>
      </dgm:t>
    </dgm:pt>
    <dgm:pt modelId="{201381D4-E8C1-49D3-903C-1DB172B67266}" type="parTrans" cxnId="{D70A2345-18DE-4268-B50D-3BC1D1506A25}">
      <dgm:prSet/>
      <dgm:spPr/>
      <dgm:t>
        <a:bodyPr/>
        <a:lstStyle/>
        <a:p>
          <a:endParaRPr lang="zh-CN" altLang="en-US"/>
        </a:p>
      </dgm:t>
    </dgm:pt>
    <dgm:pt modelId="{2C16E9CF-A681-4462-B0D6-281E2CB05FE0}" type="sibTrans" cxnId="{D70A2345-18DE-4268-B50D-3BC1D1506A25}">
      <dgm:prSet/>
      <dgm:spPr/>
      <dgm:t>
        <a:bodyPr/>
        <a:lstStyle/>
        <a:p>
          <a:endParaRPr lang="zh-CN" altLang="en-US"/>
        </a:p>
      </dgm:t>
    </dgm:pt>
    <dgm:pt modelId="{E0C6A218-0F4B-41A5-AB2A-56946F9BC13E}">
      <dgm:prSet/>
      <dgm:spPr/>
      <dgm:t>
        <a:bodyPr/>
        <a:lstStyle/>
        <a:p>
          <a:r>
            <a:rPr lang="zh-CN" altLang="en-US" dirty="0"/>
            <a:t>分类</a:t>
          </a:r>
        </a:p>
      </dgm:t>
    </dgm:pt>
    <dgm:pt modelId="{5FD932A9-816A-4FA3-98E5-53E734457669}" type="parTrans" cxnId="{5B282EE7-0008-4966-B7E3-B87F584D92AC}">
      <dgm:prSet/>
      <dgm:spPr/>
      <dgm:t>
        <a:bodyPr/>
        <a:lstStyle/>
        <a:p>
          <a:endParaRPr lang="zh-CN" altLang="en-US"/>
        </a:p>
      </dgm:t>
    </dgm:pt>
    <dgm:pt modelId="{01736E08-87F3-4BAD-8D30-165024E585EA}" type="sibTrans" cxnId="{5B282EE7-0008-4966-B7E3-B87F584D92AC}">
      <dgm:prSet/>
      <dgm:spPr/>
      <dgm:t>
        <a:bodyPr/>
        <a:lstStyle/>
        <a:p>
          <a:endParaRPr lang="zh-CN" altLang="en-US"/>
        </a:p>
      </dgm:t>
    </dgm:pt>
    <dgm:pt modelId="{EA3ABFE2-7CB4-4E76-9E9B-521C3DC2A55E}">
      <dgm:prSet/>
      <dgm:spPr/>
      <dgm:t>
        <a:bodyPr/>
        <a:lstStyle/>
        <a:p>
          <a:r>
            <a:rPr lang="zh-CN" altLang="en-US" dirty="0"/>
            <a:t>聚类</a:t>
          </a:r>
        </a:p>
      </dgm:t>
    </dgm:pt>
    <dgm:pt modelId="{0812183E-844F-4B8E-A516-A2A90C7B56D4}" type="parTrans" cxnId="{9563F0DD-8205-4457-9B51-D56B3809BEBA}">
      <dgm:prSet/>
      <dgm:spPr/>
      <dgm:t>
        <a:bodyPr/>
        <a:lstStyle/>
        <a:p>
          <a:endParaRPr lang="zh-CN" altLang="en-US"/>
        </a:p>
      </dgm:t>
    </dgm:pt>
    <dgm:pt modelId="{AD77FF27-5910-45DD-9F1E-09D2A9CEE103}" type="sibTrans" cxnId="{9563F0DD-8205-4457-9B51-D56B3809BEBA}">
      <dgm:prSet/>
      <dgm:spPr/>
      <dgm:t>
        <a:bodyPr/>
        <a:lstStyle/>
        <a:p>
          <a:endParaRPr lang="zh-CN" altLang="en-US"/>
        </a:p>
      </dgm:t>
    </dgm:pt>
    <dgm:pt modelId="{33695ABE-401A-4ACB-8C48-DAE90724A3DC}">
      <dgm:prSet/>
      <dgm:spPr/>
      <dgm:t>
        <a:bodyPr/>
        <a:lstStyle/>
        <a:p>
          <a:r>
            <a:rPr lang="zh-CN" altLang="en-US" dirty="0"/>
            <a:t>回归</a:t>
          </a:r>
        </a:p>
      </dgm:t>
    </dgm:pt>
    <dgm:pt modelId="{2B3E6883-E719-4635-B0A6-A9B6D60EE74E}" type="parTrans" cxnId="{87A7787E-AD0E-4A1F-9CBA-B9D1D85BC5EB}">
      <dgm:prSet/>
      <dgm:spPr/>
      <dgm:t>
        <a:bodyPr/>
        <a:lstStyle/>
        <a:p>
          <a:endParaRPr lang="zh-CN" altLang="en-US"/>
        </a:p>
      </dgm:t>
    </dgm:pt>
    <dgm:pt modelId="{606AFDEE-104D-421F-8118-78720FC7F083}" type="sibTrans" cxnId="{87A7787E-AD0E-4A1F-9CBA-B9D1D85BC5EB}">
      <dgm:prSet/>
      <dgm:spPr/>
      <dgm:t>
        <a:bodyPr/>
        <a:lstStyle/>
        <a:p>
          <a:endParaRPr lang="zh-CN" altLang="en-US"/>
        </a:p>
      </dgm:t>
    </dgm:pt>
    <dgm:pt modelId="{DA7F23FA-495E-40D9-9C56-D8D21FF6FDBB}" type="pres">
      <dgm:prSet presAssocID="{131E82EE-CDA3-4E5F-A6DF-B4FB0ECEA2DE}" presName="diagram" presStyleCnt="0">
        <dgm:presLayoutVars>
          <dgm:chPref val="1"/>
          <dgm:dir/>
          <dgm:animOne val="branch"/>
          <dgm:animLvl val="lvl"/>
          <dgm:resizeHandles val="exact"/>
        </dgm:presLayoutVars>
      </dgm:prSet>
      <dgm:spPr/>
    </dgm:pt>
    <dgm:pt modelId="{8670DDAE-F6B2-4604-A567-46C87BC30C5F}" type="pres">
      <dgm:prSet presAssocID="{5E3EF73F-8268-481C-A20F-8182EA68BFD6}" presName="root1" presStyleCnt="0"/>
      <dgm:spPr/>
    </dgm:pt>
    <dgm:pt modelId="{B9A9A03F-C003-4FC6-BC81-2E35AB470F94}" type="pres">
      <dgm:prSet presAssocID="{5E3EF73F-8268-481C-A20F-8182EA68BFD6}" presName="LevelOneTextNode" presStyleLbl="node0" presStyleIdx="0" presStyleCnt="1">
        <dgm:presLayoutVars>
          <dgm:chPref val="3"/>
        </dgm:presLayoutVars>
      </dgm:prSet>
      <dgm:spPr/>
    </dgm:pt>
    <dgm:pt modelId="{5B603697-4892-454B-A2DE-5C2A06EF141C}" type="pres">
      <dgm:prSet presAssocID="{5E3EF73F-8268-481C-A20F-8182EA68BFD6}" presName="level2hierChild" presStyleCnt="0"/>
      <dgm:spPr/>
    </dgm:pt>
    <dgm:pt modelId="{F5F70FF6-4DA1-4C4F-B29C-A28B3336BCAA}" type="pres">
      <dgm:prSet presAssocID="{F32C846F-6210-4BBC-BB65-85EC09BCD0D2}" presName="conn2-1" presStyleLbl="parChTrans1D2" presStyleIdx="0" presStyleCnt="4"/>
      <dgm:spPr/>
    </dgm:pt>
    <dgm:pt modelId="{5A86B63C-89EE-4876-8E8E-5F4C58A382BF}" type="pres">
      <dgm:prSet presAssocID="{F32C846F-6210-4BBC-BB65-85EC09BCD0D2}" presName="connTx" presStyleLbl="parChTrans1D2" presStyleIdx="0" presStyleCnt="4"/>
      <dgm:spPr/>
    </dgm:pt>
    <dgm:pt modelId="{219B2B60-BF6E-46DC-BC04-0B06FC1984B2}" type="pres">
      <dgm:prSet presAssocID="{E2067639-A8D5-42C4-BCEB-D6118010F84C}" presName="root2" presStyleCnt="0"/>
      <dgm:spPr/>
    </dgm:pt>
    <dgm:pt modelId="{577DC85F-5BE0-487F-BC1F-DA2A14D855B4}" type="pres">
      <dgm:prSet presAssocID="{E2067639-A8D5-42C4-BCEB-D6118010F84C}" presName="LevelTwoTextNode" presStyleLbl="node2" presStyleIdx="0" presStyleCnt="4">
        <dgm:presLayoutVars>
          <dgm:chPref val="3"/>
        </dgm:presLayoutVars>
      </dgm:prSet>
      <dgm:spPr/>
    </dgm:pt>
    <dgm:pt modelId="{6DC8EDBE-2ADB-4339-8E7E-0AE1D0F93AE4}" type="pres">
      <dgm:prSet presAssocID="{E2067639-A8D5-42C4-BCEB-D6118010F84C}" presName="level3hierChild" presStyleCnt="0"/>
      <dgm:spPr/>
    </dgm:pt>
    <dgm:pt modelId="{ABA3D2A1-3591-4320-8C55-CB083F919BBD}" type="pres">
      <dgm:prSet presAssocID="{5FD932A9-816A-4FA3-98E5-53E734457669}" presName="conn2-1" presStyleLbl="parChTrans1D3" presStyleIdx="0" presStyleCnt="3"/>
      <dgm:spPr/>
    </dgm:pt>
    <dgm:pt modelId="{8FC91553-0839-437C-86FE-7EE8F2414F9A}" type="pres">
      <dgm:prSet presAssocID="{5FD932A9-816A-4FA3-98E5-53E734457669}" presName="connTx" presStyleLbl="parChTrans1D3" presStyleIdx="0" presStyleCnt="3"/>
      <dgm:spPr/>
    </dgm:pt>
    <dgm:pt modelId="{1A1704D8-63D9-4170-B91F-C51CE562EC37}" type="pres">
      <dgm:prSet presAssocID="{E0C6A218-0F4B-41A5-AB2A-56946F9BC13E}" presName="root2" presStyleCnt="0"/>
      <dgm:spPr/>
    </dgm:pt>
    <dgm:pt modelId="{2B1E4554-A931-4289-92F4-62323005E870}" type="pres">
      <dgm:prSet presAssocID="{E0C6A218-0F4B-41A5-AB2A-56946F9BC13E}" presName="LevelTwoTextNode" presStyleLbl="node3" presStyleIdx="0" presStyleCnt="3" custScaleX="60062" custScaleY="60382">
        <dgm:presLayoutVars>
          <dgm:chPref val="3"/>
        </dgm:presLayoutVars>
      </dgm:prSet>
      <dgm:spPr/>
    </dgm:pt>
    <dgm:pt modelId="{24C15D7F-2022-4EFD-8D35-9BDA4DB65678}" type="pres">
      <dgm:prSet presAssocID="{E0C6A218-0F4B-41A5-AB2A-56946F9BC13E}" presName="level3hierChild" presStyleCnt="0"/>
      <dgm:spPr/>
    </dgm:pt>
    <dgm:pt modelId="{D869465D-A685-40F3-8F64-122FB48F3306}" type="pres">
      <dgm:prSet presAssocID="{2B3E6883-E719-4635-B0A6-A9B6D60EE74E}" presName="conn2-1" presStyleLbl="parChTrans1D3" presStyleIdx="1" presStyleCnt="3"/>
      <dgm:spPr/>
    </dgm:pt>
    <dgm:pt modelId="{8D41205E-3D22-48CA-8EF8-B4F9A15E6C24}" type="pres">
      <dgm:prSet presAssocID="{2B3E6883-E719-4635-B0A6-A9B6D60EE74E}" presName="connTx" presStyleLbl="parChTrans1D3" presStyleIdx="1" presStyleCnt="3"/>
      <dgm:spPr/>
    </dgm:pt>
    <dgm:pt modelId="{91B28F92-F1CF-42D5-BF79-B7A8BE9FCBD7}" type="pres">
      <dgm:prSet presAssocID="{33695ABE-401A-4ACB-8C48-DAE90724A3DC}" presName="root2" presStyleCnt="0"/>
      <dgm:spPr/>
    </dgm:pt>
    <dgm:pt modelId="{304FC407-B3DD-4206-8866-F97C5B125D28}" type="pres">
      <dgm:prSet presAssocID="{33695ABE-401A-4ACB-8C48-DAE90724A3DC}" presName="LevelTwoTextNode" presStyleLbl="node3" presStyleIdx="1" presStyleCnt="3" custScaleX="60062" custScaleY="60382">
        <dgm:presLayoutVars>
          <dgm:chPref val="3"/>
        </dgm:presLayoutVars>
      </dgm:prSet>
      <dgm:spPr/>
    </dgm:pt>
    <dgm:pt modelId="{2040693C-CF26-4AF7-9DB0-AEC2F07891EE}" type="pres">
      <dgm:prSet presAssocID="{33695ABE-401A-4ACB-8C48-DAE90724A3DC}" presName="level3hierChild" presStyleCnt="0"/>
      <dgm:spPr/>
    </dgm:pt>
    <dgm:pt modelId="{26920E59-C2D2-4637-B241-06804896F6F0}" type="pres">
      <dgm:prSet presAssocID="{17EEEA3B-AE6E-4064-AD43-897EBDA6E4C8}" presName="conn2-1" presStyleLbl="parChTrans1D2" presStyleIdx="1" presStyleCnt="4"/>
      <dgm:spPr/>
    </dgm:pt>
    <dgm:pt modelId="{E6B9C074-8F45-4F37-B62D-B175A609ADCF}" type="pres">
      <dgm:prSet presAssocID="{17EEEA3B-AE6E-4064-AD43-897EBDA6E4C8}" presName="connTx" presStyleLbl="parChTrans1D2" presStyleIdx="1" presStyleCnt="4"/>
      <dgm:spPr/>
    </dgm:pt>
    <dgm:pt modelId="{32A69CC3-E141-4F0E-A5A6-6C0CD4EF8446}" type="pres">
      <dgm:prSet presAssocID="{F0B42FA9-B04F-4659-8D8A-A49BE539D50A}" presName="root2" presStyleCnt="0"/>
      <dgm:spPr/>
    </dgm:pt>
    <dgm:pt modelId="{34DD7A92-2D3A-4DF0-B061-9368BA6B8860}" type="pres">
      <dgm:prSet presAssocID="{F0B42FA9-B04F-4659-8D8A-A49BE539D50A}" presName="LevelTwoTextNode" presStyleLbl="node2" presStyleIdx="1" presStyleCnt="4">
        <dgm:presLayoutVars>
          <dgm:chPref val="3"/>
        </dgm:presLayoutVars>
      </dgm:prSet>
      <dgm:spPr/>
    </dgm:pt>
    <dgm:pt modelId="{8AD833BE-6453-4E20-85D2-1753370895F3}" type="pres">
      <dgm:prSet presAssocID="{F0B42FA9-B04F-4659-8D8A-A49BE539D50A}" presName="level3hierChild" presStyleCnt="0"/>
      <dgm:spPr/>
    </dgm:pt>
    <dgm:pt modelId="{9FB34BB6-024F-4ED3-8C29-3A73834B0CA2}" type="pres">
      <dgm:prSet presAssocID="{201381D4-E8C1-49D3-903C-1DB172B67266}" presName="conn2-1" presStyleLbl="parChTrans1D2" presStyleIdx="2" presStyleCnt="4"/>
      <dgm:spPr/>
    </dgm:pt>
    <dgm:pt modelId="{41140CE5-22DD-40B4-B3ED-CC6D88B5663F}" type="pres">
      <dgm:prSet presAssocID="{201381D4-E8C1-49D3-903C-1DB172B67266}" presName="connTx" presStyleLbl="parChTrans1D2" presStyleIdx="2" presStyleCnt="4"/>
      <dgm:spPr/>
    </dgm:pt>
    <dgm:pt modelId="{07F27F0B-DED2-4646-8086-A451662FDAAC}" type="pres">
      <dgm:prSet presAssocID="{C973F237-692C-4B6B-BBCC-33862AA5C3E5}" presName="root2" presStyleCnt="0"/>
      <dgm:spPr/>
    </dgm:pt>
    <dgm:pt modelId="{94A3C293-100C-4E9C-9E68-ECD715E6694C}" type="pres">
      <dgm:prSet presAssocID="{C973F237-692C-4B6B-BBCC-33862AA5C3E5}" presName="LevelTwoTextNode" presStyleLbl="node2" presStyleIdx="2" presStyleCnt="4">
        <dgm:presLayoutVars>
          <dgm:chPref val="3"/>
        </dgm:presLayoutVars>
      </dgm:prSet>
      <dgm:spPr/>
    </dgm:pt>
    <dgm:pt modelId="{BC7FD85D-47A4-4301-AA61-B72CE0A7100F}" type="pres">
      <dgm:prSet presAssocID="{C973F237-692C-4B6B-BBCC-33862AA5C3E5}" presName="level3hierChild" presStyleCnt="0"/>
      <dgm:spPr/>
    </dgm:pt>
    <dgm:pt modelId="{3F846A32-08D2-4E70-9A5F-F24D7277F846}" type="pres">
      <dgm:prSet presAssocID="{0812183E-844F-4B8E-A516-A2A90C7B56D4}" presName="conn2-1" presStyleLbl="parChTrans1D3" presStyleIdx="2" presStyleCnt="3"/>
      <dgm:spPr/>
    </dgm:pt>
    <dgm:pt modelId="{095A35BA-B028-4F70-89D1-9532C1E48608}" type="pres">
      <dgm:prSet presAssocID="{0812183E-844F-4B8E-A516-A2A90C7B56D4}" presName="connTx" presStyleLbl="parChTrans1D3" presStyleIdx="2" presStyleCnt="3"/>
      <dgm:spPr/>
    </dgm:pt>
    <dgm:pt modelId="{4A802EB4-BE5C-4FF4-BE5E-A7BD0FDE88D5}" type="pres">
      <dgm:prSet presAssocID="{EA3ABFE2-7CB4-4E76-9E9B-521C3DC2A55E}" presName="root2" presStyleCnt="0"/>
      <dgm:spPr/>
    </dgm:pt>
    <dgm:pt modelId="{B4DF1405-B103-4C37-A41D-4D078D4DAD14}" type="pres">
      <dgm:prSet presAssocID="{EA3ABFE2-7CB4-4E76-9E9B-521C3DC2A55E}" presName="LevelTwoTextNode" presStyleLbl="node3" presStyleIdx="2" presStyleCnt="3" custScaleX="64247" custScaleY="66903">
        <dgm:presLayoutVars>
          <dgm:chPref val="3"/>
        </dgm:presLayoutVars>
      </dgm:prSet>
      <dgm:spPr/>
    </dgm:pt>
    <dgm:pt modelId="{12A76B1D-1156-4CBE-8810-4DE512B0E905}" type="pres">
      <dgm:prSet presAssocID="{EA3ABFE2-7CB4-4E76-9E9B-521C3DC2A55E}" presName="level3hierChild" presStyleCnt="0"/>
      <dgm:spPr/>
    </dgm:pt>
    <dgm:pt modelId="{EF1B918C-42D6-48E2-9369-0706A7C53E56}" type="pres">
      <dgm:prSet presAssocID="{5FCBDE6C-C795-4316-AD1E-4CA45C72BFC3}" presName="conn2-1" presStyleLbl="parChTrans1D2" presStyleIdx="3" presStyleCnt="4"/>
      <dgm:spPr/>
    </dgm:pt>
    <dgm:pt modelId="{7D84F5C1-1A85-4D67-9C78-51CD5E2A32BF}" type="pres">
      <dgm:prSet presAssocID="{5FCBDE6C-C795-4316-AD1E-4CA45C72BFC3}" presName="connTx" presStyleLbl="parChTrans1D2" presStyleIdx="3" presStyleCnt="4"/>
      <dgm:spPr/>
    </dgm:pt>
    <dgm:pt modelId="{1137E597-921E-4EE7-AF6A-A22B1541D072}" type="pres">
      <dgm:prSet presAssocID="{6F8D7AA7-F2DE-4EA4-959B-C84F22A33F8F}" presName="root2" presStyleCnt="0"/>
      <dgm:spPr/>
    </dgm:pt>
    <dgm:pt modelId="{1882DC08-17A8-40B0-B19E-7B5C1CB66B2B}" type="pres">
      <dgm:prSet presAssocID="{6F8D7AA7-F2DE-4EA4-959B-C84F22A33F8F}" presName="LevelTwoTextNode" presStyleLbl="node2" presStyleIdx="3" presStyleCnt="4">
        <dgm:presLayoutVars>
          <dgm:chPref val="3"/>
        </dgm:presLayoutVars>
      </dgm:prSet>
      <dgm:spPr/>
    </dgm:pt>
    <dgm:pt modelId="{68DFA494-079E-46BB-AD9E-D3DFF62389D0}" type="pres">
      <dgm:prSet presAssocID="{6F8D7AA7-F2DE-4EA4-959B-C84F22A33F8F}" presName="level3hierChild" presStyleCnt="0"/>
      <dgm:spPr/>
    </dgm:pt>
  </dgm:ptLst>
  <dgm:cxnLst>
    <dgm:cxn modelId="{4C294104-9D51-4FA7-BC8D-F7A74FC514DD}" type="presOf" srcId="{17EEEA3B-AE6E-4064-AD43-897EBDA6E4C8}" destId="{26920E59-C2D2-4637-B241-06804896F6F0}" srcOrd="0" destOrd="0" presId="urn:microsoft.com/office/officeart/2005/8/layout/hierarchy2"/>
    <dgm:cxn modelId="{BF84D704-AEB4-48C8-AB9A-2975CA55BDFF}" type="presOf" srcId="{0812183E-844F-4B8E-A516-A2A90C7B56D4}" destId="{095A35BA-B028-4F70-89D1-9532C1E48608}" srcOrd="1" destOrd="0" presId="urn:microsoft.com/office/officeart/2005/8/layout/hierarchy2"/>
    <dgm:cxn modelId="{D8928113-CC6F-4282-AB41-2BE549D3FEB1}" type="presOf" srcId="{E0C6A218-0F4B-41A5-AB2A-56946F9BC13E}" destId="{2B1E4554-A931-4289-92F4-62323005E870}" srcOrd="0" destOrd="0" presId="urn:microsoft.com/office/officeart/2005/8/layout/hierarchy2"/>
    <dgm:cxn modelId="{55E73E17-F85D-4F0D-B884-EAE6CCCD21C0}" srcId="{131E82EE-CDA3-4E5F-A6DF-B4FB0ECEA2DE}" destId="{5E3EF73F-8268-481C-A20F-8182EA68BFD6}" srcOrd="0" destOrd="0" parTransId="{3B1258BF-69D9-4721-B38C-E4F45E6817DD}" sibTransId="{D75854D6-398D-433C-BD50-BAC3434DC97F}"/>
    <dgm:cxn modelId="{41EAB01A-BEFE-4EEF-9029-3C39A90F8570}" type="presOf" srcId="{EA3ABFE2-7CB4-4E76-9E9B-521C3DC2A55E}" destId="{B4DF1405-B103-4C37-A41D-4D078D4DAD14}" srcOrd="0" destOrd="0" presId="urn:microsoft.com/office/officeart/2005/8/layout/hierarchy2"/>
    <dgm:cxn modelId="{D4D52026-A28E-4221-833A-9053AFC32DCF}" type="presOf" srcId="{E2067639-A8D5-42C4-BCEB-D6118010F84C}" destId="{577DC85F-5BE0-487F-BC1F-DA2A14D855B4}" srcOrd="0" destOrd="0" presId="urn:microsoft.com/office/officeart/2005/8/layout/hierarchy2"/>
    <dgm:cxn modelId="{DAF06A2C-3720-443C-A55F-52258883A884}" type="presOf" srcId="{F32C846F-6210-4BBC-BB65-85EC09BCD0D2}" destId="{5A86B63C-89EE-4876-8E8E-5F4C58A382BF}" srcOrd="1" destOrd="0" presId="urn:microsoft.com/office/officeart/2005/8/layout/hierarchy2"/>
    <dgm:cxn modelId="{3E50D02D-9087-4EBE-862F-49A6CE792A04}" type="presOf" srcId="{33695ABE-401A-4ACB-8C48-DAE90724A3DC}" destId="{304FC407-B3DD-4206-8866-F97C5B125D28}" srcOrd="0" destOrd="0" presId="urn:microsoft.com/office/officeart/2005/8/layout/hierarchy2"/>
    <dgm:cxn modelId="{27E3BF3E-E165-412C-B430-891AD260C1B0}" type="presOf" srcId="{5E3EF73F-8268-481C-A20F-8182EA68BFD6}" destId="{B9A9A03F-C003-4FC6-BC81-2E35AB470F94}" srcOrd="0" destOrd="0" presId="urn:microsoft.com/office/officeart/2005/8/layout/hierarchy2"/>
    <dgm:cxn modelId="{D70A2345-18DE-4268-B50D-3BC1D1506A25}" srcId="{5E3EF73F-8268-481C-A20F-8182EA68BFD6}" destId="{C973F237-692C-4B6B-BBCC-33862AA5C3E5}" srcOrd="2" destOrd="0" parTransId="{201381D4-E8C1-49D3-903C-1DB172B67266}" sibTransId="{2C16E9CF-A681-4462-B0D6-281E2CB05FE0}"/>
    <dgm:cxn modelId="{ECF87A46-5754-463D-ABF3-B5290AF14AD0}" type="presOf" srcId="{2B3E6883-E719-4635-B0A6-A9B6D60EE74E}" destId="{D869465D-A685-40F3-8F64-122FB48F3306}" srcOrd="0" destOrd="0" presId="urn:microsoft.com/office/officeart/2005/8/layout/hierarchy2"/>
    <dgm:cxn modelId="{05D7FA46-6D1F-498B-ADF6-AF540EF8BE7A}" type="presOf" srcId="{6F8D7AA7-F2DE-4EA4-959B-C84F22A33F8F}" destId="{1882DC08-17A8-40B0-B19E-7B5C1CB66B2B}" srcOrd="0" destOrd="0" presId="urn:microsoft.com/office/officeart/2005/8/layout/hierarchy2"/>
    <dgm:cxn modelId="{E8C10A4C-D344-4942-BD85-E5DEB98A1D0B}" type="presOf" srcId="{5FD932A9-816A-4FA3-98E5-53E734457669}" destId="{8FC91553-0839-437C-86FE-7EE8F2414F9A}" srcOrd="1" destOrd="0" presId="urn:microsoft.com/office/officeart/2005/8/layout/hierarchy2"/>
    <dgm:cxn modelId="{ED4F9D51-6436-4B59-BBE5-7D19473A05A5}" type="presOf" srcId="{5FD932A9-816A-4FA3-98E5-53E734457669}" destId="{ABA3D2A1-3591-4320-8C55-CB083F919BBD}" srcOrd="0" destOrd="0" presId="urn:microsoft.com/office/officeart/2005/8/layout/hierarchy2"/>
    <dgm:cxn modelId="{D6F4E973-3083-43D0-91AB-939A6479A227}" srcId="{5E3EF73F-8268-481C-A20F-8182EA68BFD6}" destId="{6F8D7AA7-F2DE-4EA4-959B-C84F22A33F8F}" srcOrd="3" destOrd="0" parTransId="{5FCBDE6C-C795-4316-AD1E-4CA45C72BFC3}" sibTransId="{799AE9DB-BD74-4ED6-8E70-E458C2973EE3}"/>
    <dgm:cxn modelId="{DF6BBC58-9179-4EF9-8D10-84423EC2B351}" type="presOf" srcId="{131E82EE-CDA3-4E5F-A6DF-B4FB0ECEA2DE}" destId="{DA7F23FA-495E-40D9-9C56-D8D21FF6FDBB}" srcOrd="0" destOrd="0" presId="urn:microsoft.com/office/officeart/2005/8/layout/hierarchy2"/>
    <dgm:cxn modelId="{87A7787E-AD0E-4A1F-9CBA-B9D1D85BC5EB}" srcId="{E2067639-A8D5-42C4-BCEB-D6118010F84C}" destId="{33695ABE-401A-4ACB-8C48-DAE90724A3DC}" srcOrd="1" destOrd="0" parTransId="{2B3E6883-E719-4635-B0A6-A9B6D60EE74E}" sibTransId="{606AFDEE-104D-421F-8118-78720FC7F083}"/>
    <dgm:cxn modelId="{0946037F-A4D6-4EB3-BEF2-82656EE91D4F}" type="presOf" srcId="{17EEEA3B-AE6E-4064-AD43-897EBDA6E4C8}" destId="{E6B9C074-8F45-4F37-B62D-B175A609ADCF}" srcOrd="1" destOrd="0" presId="urn:microsoft.com/office/officeart/2005/8/layout/hierarchy2"/>
    <dgm:cxn modelId="{FFDE1C88-3AA6-4038-84E3-9AECDD0C2859}" type="presOf" srcId="{C973F237-692C-4B6B-BBCC-33862AA5C3E5}" destId="{94A3C293-100C-4E9C-9E68-ECD715E6694C}" srcOrd="0" destOrd="0" presId="urn:microsoft.com/office/officeart/2005/8/layout/hierarchy2"/>
    <dgm:cxn modelId="{270B758F-C6B9-4229-B36F-F043FF46257E}" type="presOf" srcId="{F32C846F-6210-4BBC-BB65-85EC09BCD0D2}" destId="{F5F70FF6-4DA1-4C4F-B29C-A28B3336BCAA}" srcOrd="0" destOrd="0" presId="urn:microsoft.com/office/officeart/2005/8/layout/hierarchy2"/>
    <dgm:cxn modelId="{CD05BC98-264C-472E-A44D-A6479AF88831}" type="presOf" srcId="{201381D4-E8C1-49D3-903C-1DB172B67266}" destId="{9FB34BB6-024F-4ED3-8C29-3A73834B0CA2}" srcOrd="0" destOrd="0" presId="urn:microsoft.com/office/officeart/2005/8/layout/hierarchy2"/>
    <dgm:cxn modelId="{9543639F-A96C-44BD-A404-29A4A112277C}" srcId="{5E3EF73F-8268-481C-A20F-8182EA68BFD6}" destId="{F0B42FA9-B04F-4659-8D8A-A49BE539D50A}" srcOrd="1" destOrd="0" parTransId="{17EEEA3B-AE6E-4064-AD43-897EBDA6E4C8}" sibTransId="{5871DBA9-8799-4C09-968E-8AA83C965D9B}"/>
    <dgm:cxn modelId="{4E9796A8-8951-46AD-A5C9-FCBA4D2828CB}" type="presOf" srcId="{2B3E6883-E719-4635-B0A6-A9B6D60EE74E}" destId="{8D41205E-3D22-48CA-8EF8-B4F9A15E6C24}" srcOrd="1" destOrd="0" presId="urn:microsoft.com/office/officeart/2005/8/layout/hierarchy2"/>
    <dgm:cxn modelId="{6174D5BD-AF08-46B2-9038-5C2390BBB346}" type="presOf" srcId="{5FCBDE6C-C795-4316-AD1E-4CA45C72BFC3}" destId="{7D84F5C1-1A85-4D67-9C78-51CD5E2A32BF}" srcOrd="1" destOrd="0" presId="urn:microsoft.com/office/officeart/2005/8/layout/hierarchy2"/>
    <dgm:cxn modelId="{E869C3BE-517D-46CF-AAFB-5DE91F9C1181}" type="presOf" srcId="{5FCBDE6C-C795-4316-AD1E-4CA45C72BFC3}" destId="{EF1B918C-42D6-48E2-9369-0706A7C53E56}" srcOrd="0" destOrd="0" presId="urn:microsoft.com/office/officeart/2005/8/layout/hierarchy2"/>
    <dgm:cxn modelId="{2D0C36D4-4DD5-4672-8C87-1A22A19EE707}" srcId="{5E3EF73F-8268-481C-A20F-8182EA68BFD6}" destId="{E2067639-A8D5-42C4-BCEB-D6118010F84C}" srcOrd="0" destOrd="0" parTransId="{F32C846F-6210-4BBC-BB65-85EC09BCD0D2}" sibTransId="{F88BA763-091E-46EC-88D7-BE244BF8C2B5}"/>
    <dgm:cxn modelId="{9563F0DD-8205-4457-9B51-D56B3809BEBA}" srcId="{C973F237-692C-4B6B-BBCC-33862AA5C3E5}" destId="{EA3ABFE2-7CB4-4E76-9E9B-521C3DC2A55E}" srcOrd="0" destOrd="0" parTransId="{0812183E-844F-4B8E-A516-A2A90C7B56D4}" sibTransId="{AD77FF27-5910-45DD-9F1E-09D2A9CEE103}"/>
    <dgm:cxn modelId="{10F65EE4-2573-42E4-A148-7B7ED7682B00}" type="presOf" srcId="{201381D4-E8C1-49D3-903C-1DB172B67266}" destId="{41140CE5-22DD-40B4-B3ED-CC6D88B5663F}" srcOrd="1" destOrd="0" presId="urn:microsoft.com/office/officeart/2005/8/layout/hierarchy2"/>
    <dgm:cxn modelId="{5B282EE7-0008-4966-B7E3-B87F584D92AC}" srcId="{E2067639-A8D5-42C4-BCEB-D6118010F84C}" destId="{E0C6A218-0F4B-41A5-AB2A-56946F9BC13E}" srcOrd="0" destOrd="0" parTransId="{5FD932A9-816A-4FA3-98E5-53E734457669}" sibTransId="{01736E08-87F3-4BAD-8D30-165024E585EA}"/>
    <dgm:cxn modelId="{392A1EF1-8BCA-4CDB-AE19-AE3248AAC707}" type="presOf" srcId="{0812183E-844F-4B8E-A516-A2A90C7B56D4}" destId="{3F846A32-08D2-4E70-9A5F-F24D7277F846}" srcOrd="0" destOrd="0" presId="urn:microsoft.com/office/officeart/2005/8/layout/hierarchy2"/>
    <dgm:cxn modelId="{D2D476F9-10BF-4F31-841D-3F5CA737D5B2}" type="presOf" srcId="{F0B42FA9-B04F-4659-8D8A-A49BE539D50A}" destId="{34DD7A92-2D3A-4DF0-B061-9368BA6B8860}" srcOrd="0" destOrd="0" presId="urn:microsoft.com/office/officeart/2005/8/layout/hierarchy2"/>
    <dgm:cxn modelId="{46F1091E-A82E-49A4-B4FE-788FDAB95FBB}" type="presParOf" srcId="{DA7F23FA-495E-40D9-9C56-D8D21FF6FDBB}" destId="{8670DDAE-F6B2-4604-A567-46C87BC30C5F}" srcOrd="0" destOrd="0" presId="urn:microsoft.com/office/officeart/2005/8/layout/hierarchy2"/>
    <dgm:cxn modelId="{55379A26-B43C-4BE9-8881-E0058A739617}" type="presParOf" srcId="{8670DDAE-F6B2-4604-A567-46C87BC30C5F}" destId="{B9A9A03F-C003-4FC6-BC81-2E35AB470F94}" srcOrd="0" destOrd="0" presId="urn:microsoft.com/office/officeart/2005/8/layout/hierarchy2"/>
    <dgm:cxn modelId="{8676E5FF-F0DE-4EC9-83BE-2F98CF469CFA}" type="presParOf" srcId="{8670DDAE-F6B2-4604-A567-46C87BC30C5F}" destId="{5B603697-4892-454B-A2DE-5C2A06EF141C}" srcOrd="1" destOrd="0" presId="urn:microsoft.com/office/officeart/2005/8/layout/hierarchy2"/>
    <dgm:cxn modelId="{5CFAFFA6-6D69-47B0-9ABF-7CB3D19AF974}" type="presParOf" srcId="{5B603697-4892-454B-A2DE-5C2A06EF141C}" destId="{F5F70FF6-4DA1-4C4F-B29C-A28B3336BCAA}" srcOrd="0" destOrd="0" presId="urn:microsoft.com/office/officeart/2005/8/layout/hierarchy2"/>
    <dgm:cxn modelId="{9066403E-DC2B-4DF4-82AB-07112F7C7627}" type="presParOf" srcId="{F5F70FF6-4DA1-4C4F-B29C-A28B3336BCAA}" destId="{5A86B63C-89EE-4876-8E8E-5F4C58A382BF}" srcOrd="0" destOrd="0" presId="urn:microsoft.com/office/officeart/2005/8/layout/hierarchy2"/>
    <dgm:cxn modelId="{741CF8E8-BED7-4960-B638-8CD70D3AC4F7}" type="presParOf" srcId="{5B603697-4892-454B-A2DE-5C2A06EF141C}" destId="{219B2B60-BF6E-46DC-BC04-0B06FC1984B2}" srcOrd="1" destOrd="0" presId="urn:microsoft.com/office/officeart/2005/8/layout/hierarchy2"/>
    <dgm:cxn modelId="{34CAF5A0-C5E8-40FC-9CE5-25B77431107D}" type="presParOf" srcId="{219B2B60-BF6E-46DC-BC04-0B06FC1984B2}" destId="{577DC85F-5BE0-487F-BC1F-DA2A14D855B4}" srcOrd="0" destOrd="0" presId="urn:microsoft.com/office/officeart/2005/8/layout/hierarchy2"/>
    <dgm:cxn modelId="{04DA2F4E-BD2D-4D1F-A7A5-10BF6CA344F4}" type="presParOf" srcId="{219B2B60-BF6E-46DC-BC04-0B06FC1984B2}" destId="{6DC8EDBE-2ADB-4339-8E7E-0AE1D0F93AE4}" srcOrd="1" destOrd="0" presId="urn:microsoft.com/office/officeart/2005/8/layout/hierarchy2"/>
    <dgm:cxn modelId="{45EB8899-0B21-4865-9EC1-46B1BBB03CF4}" type="presParOf" srcId="{6DC8EDBE-2ADB-4339-8E7E-0AE1D0F93AE4}" destId="{ABA3D2A1-3591-4320-8C55-CB083F919BBD}" srcOrd="0" destOrd="0" presId="urn:microsoft.com/office/officeart/2005/8/layout/hierarchy2"/>
    <dgm:cxn modelId="{DD76E3E0-5CA6-49DA-9F0B-9EB36FA5C7A2}" type="presParOf" srcId="{ABA3D2A1-3591-4320-8C55-CB083F919BBD}" destId="{8FC91553-0839-437C-86FE-7EE8F2414F9A}" srcOrd="0" destOrd="0" presId="urn:microsoft.com/office/officeart/2005/8/layout/hierarchy2"/>
    <dgm:cxn modelId="{BBFF1F74-E001-42C2-AEE5-41EA4D0F9BA1}" type="presParOf" srcId="{6DC8EDBE-2ADB-4339-8E7E-0AE1D0F93AE4}" destId="{1A1704D8-63D9-4170-B91F-C51CE562EC37}" srcOrd="1" destOrd="0" presId="urn:microsoft.com/office/officeart/2005/8/layout/hierarchy2"/>
    <dgm:cxn modelId="{020454CF-4D4A-430B-B667-18B874051A0B}" type="presParOf" srcId="{1A1704D8-63D9-4170-B91F-C51CE562EC37}" destId="{2B1E4554-A931-4289-92F4-62323005E870}" srcOrd="0" destOrd="0" presId="urn:microsoft.com/office/officeart/2005/8/layout/hierarchy2"/>
    <dgm:cxn modelId="{A37B3A7D-D933-428D-93AB-F947629138CD}" type="presParOf" srcId="{1A1704D8-63D9-4170-B91F-C51CE562EC37}" destId="{24C15D7F-2022-4EFD-8D35-9BDA4DB65678}" srcOrd="1" destOrd="0" presId="urn:microsoft.com/office/officeart/2005/8/layout/hierarchy2"/>
    <dgm:cxn modelId="{D3FFBB52-1F43-4EF5-860C-1B085F3EC2A9}" type="presParOf" srcId="{6DC8EDBE-2ADB-4339-8E7E-0AE1D0F93AE4}" destId="{D869465D-A685-40F3-8F64-122FB48F3306}" srcOrd="2" destOrd="0" presId="urn:microsoft.com/office/officeart/2005/8/layout/hierarchy2"/>
    <dgm:cxn modelId="{1CF52E3C-3E9B-4064-98DE-9529C75F3E67}" type="presParOf" srcId="{D869465D-A685-40F3-8F64-122FB48F3306}" destId="{8D41205E-3D22-48CA-8EF8-B4F9A15E6C24}" srcOrd="0" destOrd="0" presId="urn:microsoft.com/office/officeart/2005/8/layout/hierarchy2"/>
    <dgm:cxn modelId="{8C8AC10C-C85A-4A09-AB95-B9D182A64A3A}" type="presParOf" srcId="{6DC8EDBE-2ADB-4339-8E7E-0AE1D0F93AE4}" destId="{91B28F92-F1CF-42D5-BF79-B7A8BE9FCBD7}" srcOrd="3" destOrd="0" presId="urn:microsoft.com/office/officeart/2005/8/layout/hierarchy2"/>
    <dgm:cxn modelId="{05178405-D41C-4087-9660-9F4AB181413B}" type="presParOf" srcId="{91B28F92-F1CF-42D5-BF79-B7A8BE9FCBD7}" destId="{304FC407-B3DD-4206-8866-F97C5B125D28}" srcOrd="0" destOrd="0" presId="urn:microsoft.com/office/officeart/2005/8/layout/hierarchy2"/>
    <dgm:cxn modelId="{0C2AE6FE-76D7-401D-ADB3-0288AD79F986}" type="presParOf" srcId="{91B28F92-F1CF-42D5-BF79-B7A8BE9FCBD7}" destId="{2040693C-CF26-4AF7-9DB0-AEC2F07891EE}" srcOrd="1" destOrd="0" presId="urn:microsoft.com/office/officeart/2005/8/layout/hierarchy2"/>
    <dgm:cxn modelId="{5B59C17B-0D3A-4509-BA38-E8A97E0E6644}" type="presParOf" srcId="{5B603697-4892-454B-A2DE-5C2A06EF141C}" destId="{26920E59-C2D2-4637-B241-06804896F6F0}" srcOrd="2" destOrd="0" presId="urn:microsoft.com/office/officeart/2005/8/layout/hierarchy2"/>
    <dgm:cxn modelId="{73B61ECA-CC68-47D3-8463-F64216B53414}" type="presParOf" srcId="{26920E59-C2D2-4637-B241-06804896F6F0}" destId="{E6B9C074-8F45-4F37-B62D-B175A609ADCF}" srcOrd="0" destOrd="0" presId="urn:microsoft.com/office/officeart/2005/8/layout/hierarchy2"/>
    <dgm:cxn modelId="{BF1EB865-6323-4664-9BB8-04856B907FAF}" type="presParOf" srcId="{5B603697-4892-454B-A2DE-5C2A06EF141C}" destId="{32A69CC3-E141-4F0E-A5A6-6C0CD4EF8446}" srcOrd="3" destOrd="0" presId="urn:microsoft.com/office/officeart/2005/8/layout/hierarchy2"/>
    <dgm:cxn modelId="{F68CFE30-D889-4149-A4C5-7A6E417191F5}" type="presParOf" srcId="{32A69CC3-E141-4F0E-A5A6-6C0CD4EF8446}" destId="{34DD7A92-2D3A-4DF0-B061-9368BA6B8860}" srcOrd="0" destOrd="0" presId="urn:microsoft.com/office/officeart/2005/8/layout/hierarchy2"/>
    <dgm:cxn modelId="{0608F206-19C1-45A2-AC28-DD1A81590C3A}" type="presParOf" srcId="{32A69CC3-E141-4F0E-A5A6-6C0CD4EF8446}" destId="{8AD833BE-6453-4E20-85D2-1753370895F3}" srcOrd="1" destOrd="0" presId="urn:microsoft.com/office/officeart/2005/8/layout/hierarchy2"/>
    <dgm:cxn modelId="{76381BC3-B212-4E36-B2AE-21095EC2494E}" type="presParOf" srcId="{5B603697-4892-454B-A2DE-5C2A06EF141C}" destId="{9FB34BB6-024F-4ED3-8C29-3A73834B0CA2}" srcOrd="4" destOrd="0" presId="urn:microsoft.com/office/officeart/2005/8/layout/hierarchy2"/>
    <dgm:cxn modelId="{6FCDB672-4061-4EFA-9093-BC886359F432}" type="presParOf" srcId="{9FB34BB6-024F-4ED3-8C29-3A73834B0CA2}" destId="{41140CE5-22DD-40B4-B3ED-CC6D88B5663F}" srcOrd="0" destOrd="0" presId="urn:microsoft.com/office/officeart/2005/8/layout/hierarchy2"/>
    <dgm:cxn modelId="{E4037EDE-E008-42EE-9D44-672495E3F6EA}" type="presParOf" srcId="{5B603697-4892-454B-A2DE-5C2A06EF141C}" destId="{07F27F0B-DED2-4646-8086-A451662FDAAC}" srcOrd="5" destOrd="0" presId="urn:microsoft.com/office/officeart/2005/8/layout/hierarchy2"/>
    <dgm:cxn modelId="{F45DC431-F532-480F-AF70-96FBCDD2445D}" type="presParOf" srcId="{07F27F0B-DED2-4646-8086-A451662FDAAC}" destId="{94A3C293-100C-4E9C-9E68-ECD715E6694C}" srcOrd="0" destOrd="0" presId="urn:microsoft.com/office/officeart/2005/8/layout/hierarchy2"/>
    <dgm:cxn modelId="{46F46C18-E30B-48BA-B842-36D3760013E7}" type="presParOf" srcId="{07F27F0B-DED2-4646-8086-A451662FDAAC}" destId="{BC7FD85D-47A4-4301-AA61-B72CE0A7100F}" srcOrd="1" destOrd="0" presId="urn:microsoft.com/office/officeart/2005/8/layout/hierarchy2"/>
    <dgm:cxn modelId="{1C34E7B1-2975-4ECD-93DC-9A583B3A2879}" type="presParOf" srcId="{BC7FD85D-47A4-4301-AA61-B72CE0A7100F}" destId="{3F846A32-08D2-4E70-9A5F-F24D7277F846}" srcOrd="0" destOrd="0" presId="urn:microsoft.com/office/officeart/2005/8/layout/hierarchy2"/>
    <dgm:cxn modelId="{D6F52768-A116-49D8-AD38-47E705E9924D}" type="presParOf" srcId="{3F846A32-08D2-4E70-9A5F-F24D7277F846}" destId="{095A35BA-B028-4F70-89D1-9532C1E48608}" srcOrd="0" destOrd="0" presId="urn:microsoft.com/office/officeart/2005/8/layout/hierarchy2"/>
    <dgm:cxn modelId="{1F79A1A2-B135-4A3C-92B7-7AECC7861422}" type="presParOf" srcId="{BC7FD85D-47A4-4301-AA61-B72CE0A7100F}" destId="{4A802EB4-BE5C-4FF4-BE5E-A7BD0FDE88D5}" srcOrd="1" destOrd="0" presId="urn:microsoft.com/office/officeart/2005/8/layout/hierarchy2"/>
    <dgm:cxn modelId="{76F391D8-DDB5-49CC-83BC-D4FEE6E6DFF6}" type="presParOf" srcId="{4A802EB4-BE5C-4FF4-BE5E-A7BD0FDE88D5}" destId="{B4DF1405-B103-4C37-A41D-4D078D4DAD14}" srcOrd="0" destOrd="0" presId="urn:microsoft.com/office/officeart/2005/8/layout/hierarchy2"/>
    <dgm:cxn modelId="{897DDD18-96AC-4F65-9EFD-3BDD9827CC9A}" type="presParOf" srcId="{4A802EB4-BE5C-4FF4-BE5E-A7BD0FDE88D5}" destId="{12A76B1D-1156-4CBE-8810-4DE512B0E905}" srcOrd="1" destOrd="0" presId="urn:microsoft.com/office/officeart/2005/8/layout/hierarchy2"/>
    <dgm:cxn modelId="{1854A1DF-BF8B-4D47-8EE1-97C507D30E44}" type="presParOf" srcId="{5B603697-4892-454B-A2DE-5C2A06EF141C}" destId="{EF1B918C-42D6-48E2-9369-0706A7C53E56}" srcOrd="6" destOrd="0" presId="urn:microsoft.com/office/officeart/2005/8/layout/hierarchy2"/>
    <dgm:cxn modelId="{89EAA301-DBFA-4CAF-8384-80D5C30A7CC2}" type="presParOf" srcId="{EF1B918C-42D6-48E2-9369-0706A7C53E56}" destId="{7D84F5C1-1A85-4D67-9C78-51CD5E2A32BF}" srcOrd="0" destOrd="0" presId="urn:microsoft.com/office/officeart/2005/8/layout/hierarchy2"/>
    <dgm:cxn modelId="{686875EC-EF41-4318-A520-4E1EF9B4B3AA}" type="presParOf" srcId="{5B603697-4892-454B-A2DE-5C2A06EF141C}" destId="{1137E597-921E-4EE7-AF6A-A22B1541D072}" srcOrd="7" destOrd="0" presId="urn:microsoft.com/office/officeart/2005/8/layout/hierarchy2"/>
    <dgm:cxn modelId="{9B7E287D-B0C0-4A73-A97D-99533E620275}" type="presParOf" srcId="{1137E597-921E-4EE7-AF6A-A22B1541D072}" destId="{1882DC08-17A8-40B0-B19E-7B5C1CB66B2B}" srcOrd="0" destOrd="0" presId="urn:microsoft.com/office/officeart/2005/8/layout/hierarchy2"/>
    <dgm:cxn modelId="{6C008211-CB87-4ED6-81D2-EE8D8CCC5EF2}" type="presParOf" srcId="{1137E597-921E-4EE7-AF6A-A22B1541D072}" destId="{68DFA494-079E-46BB-AD9E-D3DFF62389D0}"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A9A03F-C003-4FC6-BC81-2E35AB470F94}">
      <dsp:nvSpPr>
        <dsp:cNvPr id="0" name=""/>
        <dsp:cNvSpPr/>
      </dsp:nvSpPr>
      <dsp:spPr>
        <a:xfrm>
          <a:off x="28631" y="1671874"/>
          <a:ext cx="1754187" cy="877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t>机器学习</a:t>
          </a:r>
        </a:p>
      </dsp:txBody>
      <dsp:txXfrm>
        <a:off x="54320" y="1697563"/>
        <a:ext cx="1702809" cy="825715"/>
      </dsp:txXfrm>
    </dsp:sp>
    <dsp:sp modelId="{F5F70FF6-4DA1-4C4F-B29C-A28B3336BCAA}">
      <dsp:nvSpPr>
        <dsp:cNvPr id="0" name=""/>
        <dsp:cNvSpPr/>
      </dsp:nvSpPr>
      <dsp:spPr>
        <a:xfrm rot="17692822">
          <a:off x="1299768" y="1334503"/>
          <a:ext cx="1667775" cy="38847"/>
        </a:xfrm>
        <a:custGeom>
          <a:avLst/>
          <a:gdLst/>
          <a:ahLst/>
          <a:cxnLst/>
          <a:rect l="0" t="0" r="0" b="0"/>
          <a:pathLst>
            <a:path>
              <a:moveTo>
                <a:pt x="0" y="19423"/>
              </a:moveTo>
              <a:lnTo>
                <a:pt x="1667775" y="1942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91961" y="1312233"/>
        <a:ext cx="83388" cy="83388"/>
      </dsp:txXfrm>
    </dsp:sp>
    <dsp:sp modelId="{577DC85F-5BE0-487F-BC1F-DA2A14D855B4}">
      <dsp:nvSpPr>
        <dsp:cNvPr id="0" name=""/>
        <dsp:cNvSpPr/>
      </dsp:nvSpPr>
      <dsp:spPr>
        <a:xfrm>
          <a:off x="2484493" y="158887"/>
          <a:ext cx="1754187" cy="877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solidFill>
                <a:srgbClr val="FFC000"/>
              </a:solidFill>
            </a:rPr>
            <a:t>监督学习</a:t>
          </a:r>
        </a:p>
      </dsp:txBody>
      <dsp:txXfrm>
        <a:off x="2510182" y="184576"/>
        <a:ext cx="1702809" cy="825715"/>
      </dsp:txXfrm>
    </dsp:sp>
    <dsp:sp modelId="{ABA3D2A1-3591-4320-8C55-CB083F919BBD}">
      <dsp:nvSpPr>
        <dsp:cNvPr id="0" name=""/>
        <dsp:cNvSpPr/>
      </dsp:nvSpPr>
      <dsp:spPr>
        <a:xfrm rot="20086387">
          <a:off x="4201693" y="412717"/>
          <a:ext cx="775651" cy="38847"/>
        </a:xfrm>
        <a:custGeom>
          <a:avLst/>
          <a:gdLst/>
          <a:ahLst/>
          <a:cxnLst/>
          <a:rect l="0" t="0" r="0" b="0"/>
          <a:pathLst>
            <a:path>
              <a:moveTo>
                <a:pt x="0" y="19423"/>
              </a:moveTo>
              <a:lnTo>
                <a:pt x="775651" y="1942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570127" y="412750"/>
        <a:ext cx="38782" cy="38782"/>
      </dsp:txXfrm>
    </dsp:sp>
    <dsp:sp modelId="{2B1E4554-A931-4289-92F4-62323005E870}">
      <dsp:nvSpPr>
        <dsp:cNvPr id="0" name=""/>
        <dsp:cNvSpPr/>
      </dsp:nvSpPr>
      <dsp:spPr>
        <a:xfrm>
          <a:off x="4940356" y="2045"/>
          <a:ext cx="1053600" cy="52960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t>分类</a:t>
          </a:r>
        </a:p>
      </dsp:txBody>
      <dsp:txXfrm>
        <a:off x="4955868" y="17557"/>
        <a:ext cx="1022576" cy="498582"/>
      </dsp:txXfrm>
    </dsp:sp>
    <dsp:sp modelId="{D869465D-A685-40F3-8F64-122FB48F3306}">
      <dsp:nvSpPr>
        <dsp:cNvPr id="0" name=""/>
        <dsp:cNvSpPr/>
      </dsp:nvSpPr>
      <dsp:spPr>
        <a:xfrm rot="1513613">
          <a:off x="4201693" y="743303"/>
          <a:ext cx="775651" cy="38847"/>
        </a:xfrm>
        <a:custGeom>
          <a:avLst/>
          <a:gdLst/>
          <a:ahLst/>
          <a:cxnLst/>
          <a:rect l="0" t="0" r="0" b="0"/>
          <a:pathLst>
            <a:path>
              <a:moveTo>
                <a:pt x="0" y="19423"/>
              </a:moveTo>
              <a:lnTo>
                <a:pt x="775651" y="1942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570127" y="743335"/>
        <a:ext cx="38782" cy="38782"/>
      </dsp:txXfrm>
    </dsp:sp>
    <dsp:sp modelId="{304FC407-B3DD-4206-8866-F97C5B125D28}">
      <dsp:nvSpPr>
        <dsp:cNvPr id="0" name=""/>
        <dsp:cNvSpPr/>
      </dsp:nvSpPr>
      <dsp:spPr>
        <a:xfrm>
          <a:off x="4940356" y="663216"/>
          <a:ext cx="1053600" cy="52960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t>回归</a:t>
          </a:r>
        </a:p>
      </dsp:txBody>
      <dsp:txXfrm>
        <a:off x="4955868" y="678728"/>
        <a:ext cx="1022576" cy="498582"/>
      </dsp:txXfrm>
    </dsp:sp>
    <dsp:sp modelId="{26920E59-C2D2-4637-B241-06804896F6F0}">
      <dsp:nvSpPr>
        <dsp:cNvPr id="0" name=""/>
        <dsp:cNvSpPr/>
      </dsp:nvSpPr>
      <dsp:spPr>
        <a:xfrm rot="19457599">
          <a:off x="1701598" y="1838832"/>
          <a:ext cx="864115" cy="38847"/>
        </a:xfrm>
        <a:custGeom>
          <a:avLst/>
          <a:gdLst/>
          <a:ahLst/>
          <a:cxnLst/>
          <a:rect l="0" t="0" r="0" b="0"/>
          <a:pathLst>
            <a:path>
              <a:moveTo>
                <a:pt x="0" y="19423"/>
              </a:moveTo>
              <a:lnTo>
                <a:pt x="864115" y="1942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12053" y="1836653"/>
        <a:ext cx="43205" cy="43205"/>
      </dsp:txXfrm>
    </dsp:sp>
    <dsp:sp modelId="{34DD7A92-2D3A-4DF0-B061-9368BA6B8860}">
      <dsp:nvSpPr>
        <dsp:cNvPr id="0" name=""/>
        <dsp:cNvSpPr/>
      </dsp:nvSpPr>
      <dsp:spPr>
        <a:xfrm>
          <a:off x="2484493" y="1167545"/>
          <a:ext cx="1754187" cy="877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t>半监督学习</a:t>
          </a:r>
        </a:p>
      </dsp:txBody>
      <dsp:txXfrm>
        <a:off x="2510182" y="1193234"/>
        <a:ext cx="1702809" cy="825715"/>
      </dsp:txXfrm>
    </dsp:sp>
    <dsp:sp modelId="{9FB34BB6-024F-4ED3-8C29-3A73834B0CA2}">
      <dsp:nvSpPr>
        <dsp:cNvPr id="0" name=""/>
        <dsp:cNvSpPr/>
      </dsp:nvSpPr>
      <dsp:spPr>
        <a:xfrm rot="2142401">
          <a:off x="1701598" y="2343161"/>
          <a:ext cx="864115" cy="38847"/>
        </a:xfrm>
        <a:custGeom>
          <a:avLst/>
          <a:gdLst/>
          <a:ahLst/>
          <a:cxnLst/>
          <a:rect l="0" t="0" r="0" b="0"/>
          <a:pathLst>
            <a:path>
              <a:moveTo>
                <a:pt x="0" y="19423"/>
              </a:moveTo>
              <a:lnTo>
                <a:pt x="864115" y="1942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12053" y="2340982"/>
        <a:ext cx="43205" cy="43205"/>
      </dsp:txXfrm>
    </dsp:sp>
    <dsp:sp modelId="{94A3C293-100C-4E9C-9E68-ECD715E6694C}">
      <dsp:nvSpPr>
        <dsp:cNvPr id="0" name=""/>
        <dsp:cNvSpPr/>
      </dsp:nvSpPr>
      <dsp:spPr>
        <a:xfrm>
          <a:off x="2484493" y="2176202"/>
          <a:ext cx="1754187" cy="877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solidFill>
                <a:srgbClr val="FFC000"/>
              </a:solidFill>
            </a:rPr>
            <a:t>非监督学习</a:t>
          </a:r>
        </a:p>
      </dsp:txBody>
      <dsp:txXfrm>
        <a:off x="2510182" y="2201891"/>
        <a:ext cx="1702809" cy="825715"/>
      </dsp:txXfrm>
    </dsp:sp>
    <dsp:sp modelId="{3F846A32-08D2-4E70-9A5F-F24D7277F846}">
      <dsp:nvSpPr>
        <dsp:cNvPr id="0" name=""/>
        <dsp:cNvSpPr/>
      </dsp:nvSpPr>
      <dsp:spPr>
        <a:xfrm>
          <a:off x="4238681" y="2595326"/>
          <a:ext cx="701675" cy="38847"/>
        </a:xfrm>
        <a:custGeom>
          <a:avLst/>
          <a:gdLst/>
          <a:ahLst/>
          <a:cxnLst/>
          <a:rect l="0" t="0" r="0" b="0"/>
          <a:pathLst>
            <a:path>
              <a:moveTo>
                <a:pt x="0" y="19423"/>
              </a:moveTo>
              <a:lnTo>
                <a:pt x="701675" y="1942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571976" y="2597207"/>
        <a:ext cx="35083" cy="35083"/>
      </dsp:txXfrm>
    </dsp:sp>
    <dsp:sp modelId="{B4DF1405-B103-4C37-A41D-4D078D4DAD14}">
      <dsp:nvSpPr>
        <dsp:cNvPr id="0" name=""/>
        <dsp:cNvSpPr/>
      </dsp:nvSpPr>
      <dsp:spPr>
        <a:xfrm>
          <a:off x="4940356" y="2321348"/>
          <a:ext cx="1127012" cy="5868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t>聚类</a:t>
          </a:r>
        </a:p>
      </dsp:txBody>
      <dsp:txXfrm>
        <a:off x="4957543" y="2338535"/>
        <a:ext cx="1092638" cy="552428"/>
      </dsp:txXfrm>
    </dsp:sp>
    <dsp:sp modelId="{EF1B918C-42D6-48E2-9369-0706A7C53E56}">
      <dsp:nvSpPr>
        <dsp:cNvPr id="0" name=""/>
        <dsp:cNvSpPr/>
      </dsp:nvSpPr>
      <dsp:spPr>
        <a:xfrm rot="3907178">
          <a:off x="1299768" y="2847490"/>
          <a:ext cx="1667775" cy="38847"/>
        </a:xfrm>
        <a:custGeom>
          <a:avLst/>
          <a:gdLst/>
          <a:ahLst/>
          <a:cxnLst/>
          <a:rect l="0" t="0" r="0" b="0"/>
          <a:pathLst>
            <a:path>
              <a:moveTo>
                <a:pt x="0" y="19423"/>
              </a:moveTo>
              <a:lnTo>
                <a:pt x="1667775" y="1942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91961" y="2825219"/>
        <a:ext cx="83388" cy="83388"/>
      </dsp:txXfrm>
    </dsp:sp>
    <dsp:sp modelId="{1882DC08-17A8-40B0-B19E-7B5C1CB66B2B}">
      <dsp:nvSpPr>
        <dsp:cNvPr id="0" name=""/>
        <dsp:cNvSpPr/>
      </dsp:nvSpPr>
      <dsp:spPr>
        <a:xfrm>
          <a:off x="2484493" y="3184860"/>
          <a:ext cx="1754187" cy="877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t>强化学习</a:t>
          </a:r>
        </a:p>
      </dsp:txBody>
      <dsp:txXfrm>
        <a:off x="2510182" y="3210549"/>
        <a:ext cx="1702809" cy="82571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240C15-84E4-4753-B92D-ACDA520CEF05}" type="datetimeFigureOut">
              <a:rPr lang="zh-CN" altLang="en-US" smtClean="0"/>
              <a:t>2020/12/4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878CF3-C920-4DE9-9587-4FCDAF6D5E65}" type="slidenum">
              <a:rPr lang="zh-CN" altLang="en-US" smtClean="0"/>
              <a:t>‹#›</a:t>
            </a:fld>
            <a:endParaRPr lang="zh-CN" altLang="en-US"/>
          </a:p>
        </p:txBody>
      </p:sp>
    </p:spTree>
    <p:extLst>
      <p:ext uri="{BB962C8B-B14F-4D97-AF65-F5344CB8AC3E}">
        <p14:creationId xmlns:p14="http://schemas.microsoft.com/office/powerpoint/2010/main" val="1856998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047299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5F7787EC-2923-4DE8-84F8-CB4FE5744F4A}" type="datetimeFigureOut">
              <a:rPr lang="zh-CN" altLang="en-US" smtClean="0"/>
              <a:t>2020/12/4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3118201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F7787EC-2923-4DE8-84F8-CB4FE5744F4A}" type="datetimeFigureOut">
              <a:rPr lang="zh-CN" altLang="en-US" smtClean="0"/>
              <a:t>2020/12/4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183034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F7787EC-2923-4DE8-84F8-CB4FE5744F4A}" type="datetimeFigureOut">
              <a:rPr lang="zh-CN" altLang="en-US" smtClean="0"/>
              <a:t>2020/12/4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373947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版本内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94509285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F7787EC-2923-4DE8-84F8-CB4FE5744F4A}" type="datetimeFigureOut">
              <a:rPr lang="zh-CN" altLang="en-US" smtClean="0"/>
              <a:t>2020/12/4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1522618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F7787EC-2923-4DE8-84F8-CB4FE5744F4A}" type="datetimeFigureOut">
              <a:rPr lang="zh-CN" altLang="en-US" smtClean="0"/>
              <a:t>2020/12/4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1612857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5F7787EC-2923-4DE8-84F8-CB4FE5744F4A}" type="datetimeFigureOut">
              <a:rPr lang="zh-CN" altLang="en-US" smtClean="0"/>
              <a:t>2020/12/4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832581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5F7787EC-2923-4DE8-84F8-CB4FE5744F4A}" type="datetimeFigureOut">
              <a:rPr lang="zh-CN" altLang="en-US" smtClean="0"/>
              <a:t>2020/12/4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62589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F7787EC-2923-4DE8-84F8-CB4FE5744F4A}" type="datetimeFigureOut">
              <a:rPr lang="zh-CN" altLang="en-US" smtClean="0"/>
              <a:t>2020/12/4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4021511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7787EC-2923-4DE8-84F8-CB4FE5744F4A}" type="datetimeFigureOut">
              <a:rPr lang="zh-CN" altLang="en-US" smtClean="0"/>
              <a:t>2020/12/4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865210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F7787EC-2923-4DE8-84F8-CB4FE5744F4A}" type="datetimeFigureOut">
              <a:rPr lang="zh-CN" altLang="en-US" smtClean="0"/>
              <a:t>2020/12/4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792107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F7787EC-2923-4DE8-84F8-CB4FE5744F4A}" type="datetimeFigureOut">
              <a:rPr lang="zh-CN" altLang="en-US" smtClean="0"/>
              <a:t>2020/12/4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2355168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7787EC-2923-4DE8-84F8-CB4FE5744F4A}" type="datetimeFigureOut">
              <a:rPr lang="zh-CN" altLang="en-US" smtClean="0"/>
              <a:t>2020/12/4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1997664424"/>
      </p:ext>
    </p:extLst>
  </p:cSld>
  <p:clrMap bg1="dk1" tx1="lt1" bg2="dk2" tx2="lt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file:///F:\&#31532;&#19968;&#23626;&#26426;&#22120;&#23398;&#20064;&#29677;\Gradient%20Descent.mp4"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6CDACC-647D-461A-A8AE-6885FFA90657}"/>
              </a:ext>
            </a:extLst>
          </p:cNvPr>
          <p:cNvSpPr>
            <a:spLocks noGrp="1"/>
          </p:cNvSpPr>
          <p:nvPr>
            <p:ph type="ctrTitle"/>
          </p:nvPr>
        </p:nvSpPr>
        <p:spPr>
          <a:xfrm>
            <a:off x="1375794" y="489934"/>
            <a:ext cx="9144000" cy="2387600"/>
          </a:xfrm>
        </p:spPr>
        <p:txBody>
          <a:bodyPr/>
          <a:lstStyle/>
          <a:p>
            <a:r>
              <a:rPr lang="zh-CN" altLang="en-US" dirty="0"/>
              <a:t>第一届机器学习实战班</a:t>
            </a:r>
          </a:p>
        </p:txBody>
      </p:sp>
      <p:sp>
        <p:nvSpPr>
          <p:cNvPr id="5" name="Shape 188">
            <a:extLst>
              <a:ext uri="{FF2B5EF4-FFF2-40B4-BE49-F238E27FC236}">
                <a16:creationId xmlns:a16="http://schemas.microsoft.com/office/drawing/2014/main" id="{E7E2096B-11E4-49F0-84C1-110D1425C1C5}"/>
              </a:ext>
            </a:extLst>
          </p:cNvPr>
          <p:cNvSpPr/>
          <p:nvPr/>
        </p:nvSpPr>
        <p:spPr>
          <a:xfrm>
            <a:off x="2187725" y="3611350"/>
            <a:ext cx="5741671" cy="3023200"/>
          </a:xfrm>
          <a:prstGeom prst="rect">
            <a:avLst/>
          </a:prstGeom>
          <a:ln w="12700">
            <a:miter lim="400000"/>
          </a:ln>
        </p:spPr>
        <p:txBody>
          <a:bodyPr wrap="square" lIns="45719" rIns="45719">
            <a:spAutoFit/>
          </a:bodyPr>
          <a:lstStyle/>
          <a:p>
            <a:pPr>
              <a:lnSpc>
                <a:spcPct val="120000"/>
              </a:lnSpc>
              <a:defRPr sz="1800"/>
            </a:pPr>
            <a:r>
              <a:rPr lang="zh-CN" altLang="en-US" sz="2000" dirty="0">
                <a:solidFill>
                  <a:schemeClr val="tx1">
                    <a:lumMod val="50000"/>
                    <a:lumOff val="50000"/>
                  </a:schemeClr>
                </a:solidFill>
                <a:latin typeface="+mj-lt"/>
                <a:ea typeface="思源黑体 CN Regular" charset="-122"/>
              </a:rPr>
              <a:t>黎超</a:t>
            </a:r>
            <a:endParaRPr lang="en-US" altLang="zh-CN" sz="2000" dirty="0">
              <a:solidFill>
                <a:schemeClr val="tx1">
                  <a:lumMod val="50000"/>
                  <a:lumOff val="50000"/>
                </a:schemeClr>
              </a:solidFill>
              <a:latin typeface="+mj-lt"/>
              <a:ea typeface="思源黑体 CN Regular" charset="-122"/>
            </a:endParaRPr>
          </a:p>
          <a:p>
            <a:pPr>
              <a:lnSpc>
                <a:spcPct val="120000"/>
              </a:lnSpc>
              <a:defRPr sz="1800"/>
            </a:pPr>
            <a:r>
              <a:rPr lang="en-US" altLang="zh-CN" sz="2000" dirty="0">
                <a:solidFill>
                  <a:schemeClr val="tx1">
                    <a:lumMod val="50000"/>
                    <a:lumOff val="50000"/>
                  </a:schemeClr>
                </a:solidFill>
                <a:latin typeface="+mj-lt"/>
                <a:ea typeface="思源黑体 CN Regular" charset="-122"/>
              </a:rPr>
              <a:t>-----------</a:t>
            </a:r>
          </a:p>
          <a:p>
            <a:pPr marL="342900" indent="-342900">
              <a:lnSpc>
                <a:spcPct val="120000"/>
              </a:lnSpc>
              <a:buFont typeface="Wingdings" panose="05000000000000000000" pitchFamily="2" charset="2"/>
              <a:buChar char="Ø"/>
              <a:defRPr sz="1800"/>
            </a:pPr>
            <a:r>
              <a:rPr lang="zh-CN" altLang="en-US" sz="2000" dirty="0">
                <a:solidFill>
                  <a:schemeClr val="tx1">
                    <a:lumMod val="50000"/>
                    <a:lumOff val="50000"/>
                  </a:schemeClr>
                </a:solidFill>
                <a:latin typeface="+mj-lt"/>
                <a:ea typeface="思源黑体 CN Regular" charset="-122"/>
                <a:cs typeface="Hiragino Sans GB W3" charset="-122"/>
              </a:rPr>
              <a:t>医学博士</a:t>
            </a:r>
            <a:endParaRPr lang="en-US" altLang="zh-CN" sz="2000" dirty="0">
              <a:solidFill>
                <a:schemeClr val="tx1">
                  <a:lumMod val="50000"/>
                  <a:lumOff val="50000"/>
                </a:schemeClr>
              </a:solidFill>
              <a:latin typeface="+mj-lt"/>
              <a:ea typeface="思源黑体 CN Regular" charset="-122"/>
              <a:cs typeface="Hiragino Sans GB W3" charset="-122"/>
            </a:endParaRPr>
          </a:p>
          <a:p>
            <a:pPr marL="342900" indent="-342900">
              <a:lnSpc>
                <a:spcPct val="120000"/>
              </a:lnSpc>
              <a:buFont typeface="Wingdings" panose="05000000000000000000" pitchFamily="2" charset="2"/>
              <a:buChar char="Ø"/>
              <a:defRPr sz="1800"/>
            </a:pPr>
            <a:r>
              <a:rPr lang="zh-CN" altLang="en-US" sz="2000" dirty="0">
                <a:solidFill>
                  <a:schemeClr val="tx1">
                    <a:lumMod val="50000"/>
                    <a:lumOff val="50000"/>
                  </a:schemeClr>
                </a:solidFill>
                <a:latin typeface="+mj-lt"/>
                <a:ea typeface="思源黑体 CN Regular" charset="-122"/>
                <a:cs typeface="Hiragino Sans GB W3" charset="-122"/>
              </a:rPr>
              <a:t>拥有</a:t>
            </a:r>
            <a:r>
              <a:rPr lang="en-US" altLang="zh-CN" sz="2000" dirty="0">
                <a:solidFill>
                  <a:schemeClr val="tx1">
                    <a:lumMod val="50000"/>
                    <a:lumOff val="50000"/>
                  </a:schemeClr>
                </a:solidFill>
                <a:latin typeface="+mj-lt"/>
                <a:ea typeface="思源黑体 CN Regular" charset="-122"/>
                <a:cs typeface="Hiragino Sans GB W3" charset="-122"/>
              </a:rPr>
              <a:t>7</a:t>
            </a:r>
            <a:r>
              <a:rPr lang="zh-CN" altLang="en-US" sz="2000" dirty="0">
                <a:solidFill>
                  <a:schemeClr val="tx1">
                    <a:lumMod val="50000"/>
                    <a:lumOff val="50000"/>
                  </a:schemeClr>
                </a:solidFill>
                <a:latin typeface="+mj-lt"/>
                <a:ea typeface="思源黑体 CN Regular" charset="-122"/>
                <a:cs typeface="Hiragino Sans GB W3" charset="-122"/>
              </a:rPr>
              <a:t>年的机器学习与</a:t>
            </a:r>
            <a:r>
              <a:rPr lang="en-US" altLang="zh-CN" sz="2000" dirty="0">
                <a:solidFill>
                  <a:schemeClr val="tx1">
                    <a:lumMod val="50000"/>
                    <a:lumOff val="50000"/>
                  </a:schemeClr>
                </a:solidFill>
                <a:latin typeface="+mj-lt"/>
                <a:ea typeface="思源黑体 CN Regular" charset="-122"/>
                <a:cs typeface="Hiragino Sans GB W3" charset="-122"/>
              </a:rPr>
              <a:t>10</a:t>
            </a:r>
            <a:r>
              <a:rPr lang="zh-CN" altLang="en-US" sz="2000" dirty="0">
                <a:solidFill>
                  <a:schemeClr val="tx1">
                    <a:lumMod val="50000"/>
                    <a:lumOff val="50000"/>
                  </a:schemeClr>
                </a:solidFill>
                <a:latin typeface="+mj-lt"/>
                <a:ea typeface="思源黑体 CN Regular" charset="-122"/>
                <a:cs typeface="Hiragino Sans GB W3" charset="-122"/>
              </a:rPr>
              <a:t>万行以上代码编程经验</a:t>
            </a:r>
            <a:endParaRPr lang="en-US" altLang="zh-CN" sz="2000" dirty="0">
              <a:solidFill>
                <a:schemeClr val="tx1">
                  <a:lumMod val="50000"/>
                  <a:lumOff val="50000"/>
                </a:schemeClr>
              </a:solidFill>
              <a:latin typeface="+mj-lt"/>
              <a:ea typeface="思源黑体 CN Regular" charset="-122"/>
              <a:cs typeface="Hiragino Sans GB W3" charset="-122"/>
            </a:endParaRPr>
          </a:p>
          <a:p>
            <a:pPr marL="342900" indent="-342900">
              <a:lnSpc>
                <a:spcPct val="120000"/>
              </a:lnSpc>
              <a:buFont typeface="Wingdings" panose="05000000000000000000" pitchFamily="2" charset="2"/>
              <a:buChar char="Ø"/>
              <a:defRPr sz="1800"/>
            </a:pPr>
            <a:r>
              <a:rPr lang="zh-CN" altLang="en-US" sz="2000" dirty="0">
                <a:solidFill>
                  <a:schemeClr val="tx1">
                    <a:lumMod val="50000"/>
                    <a:lumOff val="50000"/>
                  </a:schemeClr>
                </a:solidFill>
                <a:latin typeface="+mj-lt"/>
                <a:ea typeface="思源黑体 CN Regular" charset="-122"/>
                <a:cs typeface="Hiragino Sans GB W3" charset="-122"/>
              </a:rPr>
              <a:t>掌握</a:t>
            </a:r>
            <a:r>
              <a:rPr lang="en-US" altLang="zh-CN" sz="2000" dirty="0">
                <a:solidFill>
                  <a:schemeClr val="tx1">
                    <a:lumMod val="50000"/>
                    <a:lumOff val="50000"/>
                  </a:schemeClr>
                </a:solidFill>
                <a:latin typeface="+mj-lt"/>
                <a:ea typeface="思源黑体 CN Regular" charset="-122"/>
                <a:cs typeface="Hiragino Sans GB W3" charset="-122"/>
              </a:rPr>
              <a:t>Python</a:t>
            </a:r>
            <a:r>
              <a:rPr lang="zh-CN" altLang="en-US" sz="2000" dirty="0">
                <a:solidFill>
                  <a:schemeClr val="tx1">
                    <a:lumMod val="50000"/>
                    <a:lumOff val="50000"/>
                  </a:schemeClr>
                </a:solidFill>
                <a:latin typeface="+mj-lt"/>
                <a:ea typeface="思源黑体 CN Regular" charset="-122"/>
                <a:cs typeface="Hiragino Sans GB W3" charset="-122"/>
              </a:rPr>
              <a:t>与</a:t>
            </a:r>
            <a:r>
              <a:rPr lang="en-US" altLang="zh-CN" sz="2000" dirty="0">
                <a:solidFill>
                  <a:schemeClr val="tx1">
                    <a:lumMod val="50000"/>
                    <a:lumOff val="50000"/>
                  </a:schemeClr>
                </a:solidFill>
                <a:latin typeface="+mj-lt"/>
                <a:ea typeface="思源黑体 CN Regular" charset="-122"/>
                <a:cs typeface="Hiragino Sans GB W3" charset="-122"/>
              </a:rPr>
              <a:t>MATLAB</a:t>
            </a:r>
            <a:r>
              <a:rPr lang="zh-CN" altLang="en-US" sz="2000" dirty="0">
                <a:solidFill>
                  <a:schemeClr val="tx1">
                    <a:lumMod val="50000"/>
                    <a:lumOff val="50000"/>
                  </a:schemeClr>
                </a:solidFill>
                <a:latin typeface="+mj-lt"/>
                <a:ea typeface="思源黑体 CN Regular" charset="-122"/>
                <a:cs typeface="Hiragino Sans GB W3" charset="-122"/>
              </a:rPr>
              <a:t>编程</a:t>
            </a:r>
            <a:endParaRPr lang="en-US" altLang="zh-CN" sz="2000" dirty="0">
              <a:solidFill>
                <a:schemeClr val="tx1">
                  <a:lumMod val="50000"/>
                  <a:lumOff val="50000"/>
                </a:schemeClr>
              </a:solidFill>
              <a:latin typeface="+mj-lt"/>
              <a:ea typeface="思源黑体 CN Regular" charset="-122"/>
              <a:cs typeface="Hiragino Sans GB W3" charset="-122"/>
            </a:endParaRPr>
          </a:p>
          <a:p>
            <a:pPr marL="342900" indent="-342900">
              <a:lnSpc>
                <a:spcPct val="120000"/>
              </a:lnSpc>
              <a:buFont typeface="Wingdings" panose="05000000000000000000" pitchFamily="2" charset="2"/>
              <a:buChar char="Ø"/>
              <a:defRPr sz="1800"/>
            </a:pPr>
            <a:r>
              <a:rPr lang="zh-CN" altLang="en-US" sz="2000" dirty="0">
                <a:solidFill>
                  <a:schemeClr val="tx1">
                    <a:lumMod val="50000"/>
                    <a:lumOff val="50000"/>
                  </a:schemeClr>
                </a:solidFill>
                <a:latin typeface="+mj-lt"/>
                <a:ea typeface="思源黑体 CN Regular" charset="-122"/>
                <a:cs typeface="Hiragino Sans GB W3" charset="-122"/>
              </a:rPr>
              <a:t>开发了机器学习的图像界面软件</a:t>
            </a:r>
            <a:endParaRPr lang="en-US" altLang="zh-CN" sz="2000" dirty="0">
              <a:solidFill>
                <a:schemeClr val="tx1">
                  <a:lumMod val="50000"/>
                  <a:lumOff val="50000"/>
                </a:schemeClr>
              </a:solidFill>
              <a:latin typeface="+mj-lt"/>
              <a:ea typeface="思源黑体 CN Regular" charset="-122"/>
              <a:cs typeface="Hiragino Sans GB W3" charset="-122"/>
            </a:endParaRPr>
          </a:p>
          <a:p>
            <a:pPr marL="342900" indent="-342900">
              <a:lnSpc>
                <a:spcPct val="120000"/>
              </a:lnSpc>
              <a:buFont typeface="Wingdings" panose="05000000000000000000" pitchFamily="2" charset="2"/>
              <a:buChar char="Ø"/>
              <a:defRPr sz="1800"/>
            </a:pPr>
            <a:r>
              <a:rPr lang="zh-CN" altLang="en-US" sz="2000" dirty="0">
                <a:solidFill>
                  <a:schemeClr val="tx1">
                    <a:lumMod val="50000"/>
                    <a:lumOff val="50000"/>
                  </a:schemeClr>
                </a:solidFill>
                <a:latin typeface="+mj-lt"/>
                <a:ea typeface="思源黑体 CN Regular" charset="-122"/>
                <a:cs typeface="Hiragino Sans GB W3" charset="-122"/>
              </a:rPr>
              <a:t>已发表多篇</a:t>
            </a:r>
            <a:r>
              <a:rPr lang="en-US" altLang="zh-CN" sz="2000" dirty="0">
                <a:solidFill>
                  <a:schemeClr val="tx1">
                    <a:lumMod val="50000"/>
                    <a:lumOff val="50000"/>
                  </a:schemeClr>
                </a:solidFill>
                <a:latin typeface="+mj-lt"/>
                <a:ea typeface="思源黑体 CN Regular" charset="-122"/>
                <a:cs typeface="Hiragino Sans GB W3" charset="-122"/>
              </a:rPr>
              <a:t>SCI</a:t>
            </a:r>
            <a:r>
              <a:rPr lang="zh-CN" altLang="en-US" sz="2000" dirty="0">
                <a:solidFill>
                  <a:schemeClr val="tx1">
                    <a:lumMod val="50000"/>
                    <a:lumOff val="50000"/>
                  </a:schemeClr>
                </a:solidFill>
                <a:latin typeface="+mj-lt"/>
                <a:ea typeface="思源黑体 CN Regular" charset="-122"/>
                <a:cs typeface="Hiragino Sans GB W3" charset="-122"/>
              </a:rPr>
              <a:t>论文</a:t>
            </a:r>
            <a:endParaRPr lang="en-US" altLang="zh-CN" sz="2000" dirty="0">
              <a:solidFill>
                <a:schemeClr val="tx1">
                  <a:lumMod val="50000"/>
                  <a:lumOff val="50000"/>
                </a:schemeClr>
              </a:solidFill>
              <a:latin typeface="+mj-lt"/>
              <a:ea typeface="思源黑体 CN Regular" charset="-122"/>
              <a:cs typeface="Hiragino Sans GB W3" charset="-122"/>
            </a:endParaRPr>
          </a:p>
          <a:p>
            <a:pPr marL="342900" indent="-342900">
              <a:lnSpc>
                <a:spcPct val="120000"/>
              </a:lnSpc>
              <a:buFont typeface="Wingdings" panose="05000000000000000000" pitchFamily="2" charset="2"/>
              <a:buChar char="Ø"/>
              <a:defRPr sz="1800"/>
            </a:pPr>
            <a:r>
              <a:rPr lang="en-US" altLang="zh-CN" sz="2000" dirty="0">
                <a:solidFill>
                  <a:schemeClr val="tx1">
                    <a:lumMod val="50000"/>
                    <a:lumOff val="50000"/>
                  </a:schemeClr>
                </a:solidFill>
                <a:latin typeface="+mj-lt"/>
                <a:ea typeface="思源黑体 CN Regular" charset="-122"/>
              </a:rPr>
              <a:t>Email:lichao19870617@163.com</a:t>
            </a:r>
          </a:p>
        </p:txBody>
      </p:sp>
    </p:spTree>
    <p:extLst>
      <p:ext uri="{BB962C8B-B14F-4D97-AF65-F5344CB8AC3E}">
        <p14:creationId xmlns:p14="http://schemas.microsoft.com/office/powerpoint/2010/main" val="38473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30" y="2964180"/>
            <a:ext cx="7782822" cy="1737720"/>
          </a:xfrm>
          <a:prstGeom prst="rect">
            <a:avLst/>
          </a:prstGeom>
          <a:ln w="12700">
            <a:miter lim="400000"/>
          </a:ln>
        </p:spPr>
        <p:txBody>
          <a:bodyPr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lumMod val="95000"/>
                  </a:schemeClr>
                </a:solidFill>
              </a:rPr>
              <a:t>本课程的适宜人群？</a:t>
            </a:r>
          </a:p>
          <a:p>
            <a:endParaRPr dirty="0">
              <a:solidFill>
                <a:schemeClr val="tx1">
                  <a:lumMod val="95000"/>
                </a:schemeClr>
              </a:solidFill>
            </a:endParaRPr>
          </a:p>
        </p:txBody>
      </p:sp>
    </p:spTree>
    <p:extLst>
      <p:ext uri="{BB962C8B-B14F-4D97-AF65-F5344CB8AC3E}">
        <p14:creationId xmlns:p14="http://schemas.microsoft.com/office/powerpoint/2010/main" val="2820900681"/>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p:nvPr/>
        </p:nvSpPr>
        <p:spPr>
          <a:xfrm>
            <a:off x="1040129" y="2391409"/>
            <a:ext cx="6166787" cy="430374"/>
          </a:xfrm>
          <a:prstGeom prst="rect">
            <a:avLst/>
          </a:prstGeom>
          <a:ln w="12700">
            <a:miter lim="400000"/>
          </a:ln>
        </p:spPr>
        <p:txBody>
          <a:bodyPr wrap="square" lIns="45719" rIns="45719">
            <a:spAutoFit/>
          </a:bodyPr>
          <a:lstStyle>
            <a:lvl1pPr>
              <a:lnSpc>
                <a:spcPct val="120000"/>
              </a:lnSpc>
              <a:defRPr sz="1800"/>
            </a:lvl1pPr>
          </a:lstStyle>
          <a:p>
            <a:endParaRPr sz="2000" dirty="0">
              <a:latin typeface="Source Han Sans CN Normal" charset="-122"/>
              <a:ea typeface="Source Han Sans CN Normal" charset="-122"/>
              <a:cs typeface="Source Han Sans CN Normal" charset="-122"/>
            </a:endParaRPr>
          </a:p>
        </p:txBody>
      </p:sp>
      <p:sp>
        <p:nvSpPr>
          <p:cNvPr id="2" name="Shape 213">
            <a:extLst>
              <a:ext uri="{FF2B5EF4-FFF2-40B4-BE49-F238E27FC236}">
                <a16:creationId xmlns:a16="http://schemas.microsoft.com/office/drawing/2014/main" id="{9D39F2E2-8887-458B-9369-919130D66026}"/>
              </a:ext>
            </a:extLst>
          </p:cNvPr>
          <p:cNvSpPr/>
          <p:nvPr/>
        </p:nvSpPr>
        <p:spPr>
          <a:xfrm>
            <a:off x="235780" y="189746"/>
            <a:ext cx="6166787" cy="7447680"/>
          </a:xfrm>
          <a:prstGeom prst="rect">
            <a:avLst/>
          </a:prstGeom>
          <a:ln w="12700">
            <a:miter lim="400000"/>
          </a:ln>
        </p:spPr>
        <p:txBody>
          <a:bodyPr wrap="square" lIns="45719" rIns="45719">
            <a:spAutoFit/>
          </a:bodyPr>
          <a:lstStyle>
            <a:lvl1pPr>
              <a:lnSpc>
                <a:spcPct val="120000"/>
              </a:lnSpc>
              <a:defRPr sz="1800"/>
            </a:lvl1pPr>
          </a:lstStyle>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所有从事脑功能及影像组学研究的人员</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包括但不限于认知神经科学、心理学和神经影像学学生和科研人员</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放射科、核医学科、精神医学科、心理科、神经内科、康复医学科的医生和医学生</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患有“编程恐惧症”的且时间有限，想重点关注研究的设计和文章写作的医生和医学生</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渴望在图形界面软件上，通过“点点点”的方式就能轻松完成以往必须进行复杂的编程才能完成的机器学习的群体</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希望在“一站式”机器学习软件上轻松得到用于发表高水平</a:t>
            </a:r>
            <a:r>
              <a:rPr lang="en-US" altLang="zh-CN" sz="2000" dirty="0">
                <a:latin typeface="Source Han Sans CN Normal" charset="-122"/>
                <a:ea typeface="Source Han Sans CN Normal" charset="-122"/>
                <a:cs typeface="Source Han Sans CN Normal" charset="-122"/>
              </a:rPr>
              <a:t>SCI</a:t>
            </a:r>
            <a:r>
              <a:rPr lang="zh-CN" altLang="en-US" sz="2000" dirty="0">
                <a:latin typeface="Source Han Sans CN Normal" charset="-122"/>
                <a:ea typeface="Source Han Sans CN Normal" charset="-122"/>
                <a:cs typeface="Source Han Sans CN Normal" charset="-122"/>
              </a:rPr>
              <a:t>文章的结果报告和图片的群体</a:t>
            </a:r>
            <a:endParaRPr lang="en-US" altLang="zh-CN" sz="2000" dirty="0">
              <a:latin typeface="Source Han Sans CN Normal" charset="-122"/>
              <a:ea typeface="Source Han Sans CN Normal" charset="-122"/>
              <a:cs typeface="Source Han Sans CN Normal" charset="-122"/>
            </a:endParaRPr>
          </a:p>
          <a:p>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endParaRPr sz="2000" dirty="0">
              <a:latin typeface="Source Han Sans CN Normal" charset="-122"/>
              <a:ea typeface="Source Han Sans CN Normal" charset="-122"/>
              <a:cs typeface="Source Han Sans CN Normal" charset="-122"/>
            </a:endParaRPr>
          </a:p>
        </p:txBody>
      </p:sp>
      <p:pic>
        <p:nvPicPr>
          <p:cNvPr id="3" name="图片 2">
            <a:extLst>
              <a:ext uri="{FF2B5EF4-FFF2-40B4-BE49-F238E27FC236}">
                <a16:creationId xmlns:a16="http://schemas.microsoft.com/office/drawing/2014/main" id="{DAD409B9-3A14-4F80-B5DA-6EEA6CC40EB4}"/>
              </a:ext>
            </a:extLst>
          </p:cNvPr>
          <p:cNvPicPr>
            <a:picLocks noChangeAspect="1"/>
          </p:cNvPicPr>
          <p:nvPr/>
        </p:nvPicPr>
        <p:blipFill>
          <a:blip r:embed="rId2"/>
          <a:stretch>
            <a:fillRect/>
          </a:stretch>
        </p:blipFill>
        <p:spPr>
          <a:xfrm>
            <a:off x="7820909" y="1015369"/>
            <a:ext cx="3632803" cy="5665118"/>
          </a:xfrm>
          <a:prstGeom prst="rect">
            <a:avLst/>
          </a:prstGeom>
        </p:spPr>
      </p:pic>
    </p:spTree>
    <p:extLst>
      <p:ext uri="{BB962C8B-B14F-4D97-AF65-F5344CB8AC3E}">
        <p14:creationId xmlns:p14="http://schemas.microsoft.com/office/powerpoint/2010/main" val="3582338329"/>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30" y="2964180"/>
            <a:ext cx="7782822" cy="1737720"/>
          </a:xfrm>
          <a:prstGeom prst="rect">
            <a:avLst/>
          </a:prstGeom>
          <a:ln w="12700">
            <a:miter lim="400000"/>
          </a:ln>
        </p:spPr>
        <p:txBody>
          <a:bodyPr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lumMod val="95000"/>
                  </a:schemeClr>
                </a:solidFill>
              </a:rPr>
              <a:t>本课程的亮点？</a:t>
            </a:r>
          </a:p>
          <a:p>
            <a:endParaRPr dirty="0">
              <a:solidFill>
                <a:schemeClr val="tx1">
                  <a:lumMod val="95000"/>
                </a:schemeClr>
              </a:solidFill>
            </a:endParaRPr>
          </a:p>
        </p:txBody>
      </p:sp>
    </p:spTree>
    <p:extLst>
      <p:ext uri="{BB962C8B-B14F-4D97-AF65-F5344CB8AC3E}">
        <p14:creationId xmlns:p14="http://schemas.microsoft.com/office/powerpoint/2010/main" val="2744184017"/>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p:nvPr/>
        </p:nvSpPr>
        <p:spPr>
          <a:xfrm>
            <a:off x="1040129" y="2391409"/>
            <a:ext cx="6166787" cy="430374"/>
          </a:xfrm>
          <a:prstGeom prst="rect">
            <a:avLst/>
          </a:prstGeom>
          <a:ln w="12700">
            <a:miter lim="400000"/>
          </a:ln>
        </p:spPr>
        <p:txBody>
          <a:bodyPr wrap="square" lIns="45719" rIns="45719">
            <a:spAutoFit/>
          </a:bodyPr>
          <a:lstStyle>
            <a:lvl1pPr>
              <a:lnSpc>
                <a:spcPct val="120000"/>
              </a:lnSpc>
              <a:defRPr sz="1800"/>
            </a:lvl1pPr>
          </a:lstStyle>
          <a:p>
            <a:endParaRPr sz="2000" dirty="0">
              <a:latin typeface="Source Han Sans CN Normal" charset="-122"/>
              <a:ea typeface="Source Han Sans CN Normal" charset="-122"/>
              <a:cs typeface="Source Han Sans CN Normal" charset="-122"/>
            </a:endParaRPr>
          </a:p>
        </p:txBody>
      </p:sp>
      <p:sp>
        <p:nvSpPr>
          <p:cNvPr id="2" name="Shape 213">
            <a:extLst>
              <a:ext uri="{FF2B5EF4-FFF2-40B4-BE49-F238E27FC236}">
                <a16:creationId xmlns:a16="http://schemas.microsoft.com/office/drawing/2014/main" id="{9D39F2E2-8887-458B-9369-919130D66026}"/>
              </a:ext>
            </a:extLst>
          </p:cNvPr>
          <p:cNvSpPr/>
          <p:nvPr/>
        </p:nvSpPr>
        <p:spPr>
          <a:xfrm>
            <a:off x="540580" y="370978"/>
            <a:ext cx="6166787" cy="5970352"/>
          </a:xfrm>
          <a:prstGeom prst="rect">
            <a:avLst/>
          </a:prstGeom>
          <a:ln w="12700">
            <a:miter lim="400000"/>
          </a:ln>
        </p:spPr>
        <p:txBody>
          <a:bodyPr wrap="square" lIns="45719" rIns="45719">
            <a:spAutoFit/>
          </a:bodyPr>
          <a:lstStyle>
            <a:lvl1pPr>
              <a:lnSpc>
                <a:spcPct val="120000"/>
              </a:lnSpc>
              <a:defRPr sz="1800"/>
            </a:lvl1pPr>
          </a:lstStyle>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以浅显易懂的方式讲解机器学习的基本理论知识，照顾零基础学员</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以机器学习实际应用为核心，详细讲解每一个步骤的目的和实际操作</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讲课老师讲解自己团队开发的机器学习软件，可以优先根据学员的共性要求升级软件</a:t>
            </a:r>
            <a:endParaRPr lang="en-US" altLang="zh-CN" sz="2000" dirty="0">
              <a:latin typeface="Source Han Sans CN Normal" charset="-122"/>
              <a:ea typeface="Source Han Sans CN Normal" charset="-122"/>
              <a:cs typeface="Source Han Sans CN Normal" charset="-122"/>
            </a:endParaRPr>
          </a:p>
          <a:p>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正真“零编程”实现机器学习</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有一定基础的学员可以同时配合代码，做更加灵活的机器学习设计</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课后微信群长期支持服务</a:t>
            </a:r>
            <a:endParaRPr lang="en-US" altLang="zh-CN" sz="2000" dirty="0">
              <a:latin typeface="Source Han Sans CN Normal" charset="-122"/>
              <a:ea typeface="Source Han Sans CN Normal" charset="-122"/>
              <a:cs typeface="Source Han Sans CN Normal" charset="-122"/>
            </a:endParaRPr>
          </a:p>
          <a:p>
            <a:endParaRPr sz="2000" dirty="0">
              <a:latin typeface="Source Han Sans CN Normal" charset="-122"/>
              <a:ea typeface="Source Han Sans CN Normal" charset="-122"/>
              <a:cs typeface="Source Han Sans CN Normal" charset="-122"/>
            </a:endParaRPr>
          </a:p>
        </p:txBody>
      </p:sp>
    </p:spTree>
    <p:extLst>
      <p:ext uri="{BB962C8B-B14F-4D97-AF65-F5344CB8AC3E}">
        <p14:creationId xmlns:p14="http://schemas.microsoft.com/office/powerpoint/2010/main" val="3465395613"/>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30" y="2964180"/>
            <a:ext cx="7782822" cy="1737720"/>
          </a:xfrm>
          <a:prstGeom prst="rect">
            <a:avLst/>
          </a:prstGeom>
          <a:ln w="12700">
            <a:miter lim="400000"/>
          </a:ln>
        </p:spPr>
        <p:txBody>
          <a:bodyPr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lumMod val="95000"/>
                  </a:schemeClr>
                </a:solidFill>
              </a:rPr>
              <a:t>学完课程收获</a:t>
            </a:r>
          </a:p>
          <a:p>
            <a:endParaRPr dirty="0">
              <a:solidFill>
                <a:schemeClr val="tx1">
                  <a:lumMod val="95000"/>
                </a:schemeClr>
              </a:solidFill>
            </a:endParaRPr>
          </a:p>
        </p:txBody>
      </p:sp>
    </p:spTree>
    <p:extLst>
      <p:ext uri="{BB962C8B-B14F-4D97-AF65-F5344CB8AC3E}">
        <p14:creationId xmlns:p14="http://schemas.microsoft.com/office/powerpoint/2010/main" val="2490712812"/>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p:nvPr/>
        </p:nvSpPr>
        <p:spPr>
          <a:xfrm>
            <a:off x="1040129" y="2391409"/>
            <a:ext cx="6166787" cy="430374"/>
          </a:xfrm>
          <a:prstGeom prst="rect">
            <a:avLst/>
          </a:prstGeom>
          <a:ln w="12700">
            <a:miter lim="400000"/>
          </a:ln>
        </p:spPr>
        <p:txBody>
          <a:bodyPr wrap="square" lIns="45719" rIns="45719">
            <a:spAutoFit/>
          </a:bodyPr>
          <a:lstStyle>
            <a:lvl1pPr>
              <a:lnSpc>
                <a:spcPct val="120000"/>
              </a:lnSpc>
              <a:defRPr sz="1800"/>
            </a:lvl1pPr>
          </a:lstStyle>
          <a:p>
            <a:endParaRPr sz="2000" dirty="0">
              <a:latin typeface="Source Han Sans CN Normal" charset="-122"/>
              <a:ea typeface="Source Han Sans CN Normal" charset="-122"/>
              <a:cs typeface="Source Han Sans CN Normal" charset="-122"/>
            </a:endParaRPr>
          </a:p>
        </p:txBody>
      </p:sp>
      <p:sp>
        <p:nvSpPr>
          <p:cNvPr id="2" name="Shape 213">
            <a:extLst>
              <a:ext uri="{FF2B5EF4-FFF2-40B4-BE49-F238E27FC236}">
                <a16:creationId xmlns:a16="http://schemas.microsoft.com/office/drawing/2014/main" id="{9D39F2E2-8887-458B-9369-919130D66026}"/>
              </a:ext>
            </a:extLst>
          </p:cNvPr>
          <p:cNvSpPr/>
          <p:nvPr/>
        </p:nvSpPr>
        <p:spPr>
          <a:xfrm>
            <a:off x="573531" y="428643"/>
            <a:ext cx="6166787" cy="5601020"/>
          </a:xfrm>
          <a:prstGeom prst="rect">
            <a:avLst/>
          </a:prstGeom>
          <a:ln w="12700">
            <a:miter lim="400000"/>
          </a:ln>
        </p:spPr>
        <p:txBody>
          <a:bodyPr wrap="square" lIns="45719" rIns="45719">
            <a:spAutoFit/>
          </a:bodyPr>
          <a:lstStyle>
            <a:lvl1pPr>
              <a:lnSpc>
                <a:spcPct val="120000"/>
              </a:lnSpc>
              <a:defRPr sz="1800"/>
            </a:lvl1pPr>
          </a:lstStyle>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从概念上了解机器学习</a:t>
            </a:r>
            <a:endParaRPr lang="en-US" altLang="zh-CN" sz="2000" dirty="0">
              <a:latin typeface="Source Han Sans CN Normal" charset="-122"/>
              <a:ea typeface="Source Han Sans CN Normal" charset="-122"/>
              <a:cs typeface="Source Han Sans CN Normal" charset="-122"/>
            </a:endParaRPr>
          </a:p>
          <a:p>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学会使用脑影像或其他数据对疾病进行诊断、鉴别诊断</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学会使用脑影像数据预测被试的脑龄、智力或其他连续性变量</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“零编程”基础学员通过简单的点击便可以完成复杂的机器学习任务</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有一定编程基础的学员可以灵活的实现机器学习任务</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endParaRPr sz="2000" dirty="0">
              <a:latin typeface="Source Han Sans CN Normal" charset="-122"/>
              <a:ea typeface="Source Han Sans CN Normal" charset="-122"/>
              <a:cs typeface="Source Han Sans CN Normal" charset="-122"/>
            </a:endParaRPr>
          </a:p>
        </p:txBody>
      </p:sp>
    </p:spTree>
    <p:extLst>
      <p:ext uri="{BB962C8B-B14F-4D97-AF65-F5344CB8AC3E}">
        <p14:creationId xmlns:p14="http://schemas.microsoft.com/office/powerpoint/2010/main" val="3935652577"/>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30" y="2964180"/>
            <a:ext cx="7782822" cy="1737720"/>
          </a:xfrm>
          <a:prstGeom prst="rect">
            <a:avLst/>
          </a:prstGeom>
          <a:ln w="12700">
            <a:miter lim="400000"/>
          </a:ln>
        </p:spPr>
        <p:txBody>
          <a:bodyPr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lumMod val="95000"/>
                  </a:schemeClr>
                </a:solidFill>
              </a:rPr>
              <a:t>机器学习基础</a:t>
            </a:r>
          </a:p>
          <a:p>
            <a:endParaRPr dirty="0">
              <a:solidFill>
                <a:schemeClr val="tx1"/>
              </a:solidFill>
            </a:endParaRPr>
          </a:p>
        </p:txBody>
      </p:sp>
    </p:spTree>
    <p:extLst>
      <p:ext uri="{BB962C8B-B14F-4D97-AF65-F5344CB8AC3E}">
        <p14:creationId xmlns:p14="http://schemas.microsoft.com/office/powerpoint/2010/main" val="1046015594"/>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br>
              <a:rPr lang="en-US" altLang="zh-CN" dirty="0">
                <a:solidFill>
                  <a:schemeClr val="accent1">
                    <a:lumMod val="50000"/>
                  </a:schemeClr>
                </a:solidFill>
              </a:rPr>
            </a:br>
            <a:endParaRPr lang="zh-CN" altLang="en-US" dirty="0"/>
          </a:p>
        </p:txBody>
      </p:sp>
      <p:sp>
        <p:nvSpPr>
          <p:cNvPr id="3" name="内容占位符 2"/>
          <p:cNvSpPr>
            <a:spLocks noGrp="1"/>
          </p:cNvSpPr>
          <p:nvPr>
            <p:ph idx="1"/>
          </p:nvPr>
        </p:nvSpPr>
        <p:spPr>
          <a:xfrm>
            <a:off x="2309786" y="1214422"/>
            <a:ext cx="7772400" cy="4572000"/>
          </a:xfrm>
        </p:spPr>
        <p:txBody>
          <a:bodyPr>
            <a:normAutofit/>
          </a:bodyPr>
          <a:lstStyle/>
          <a:p>
            <a:pPr>
              <a:lnSpc>
                <a:spcPct val="150000"/>
              </a:lnSpc>
              <a:buNone/>
            </a:pPr>
            <a:endParaRPr lang="en-US" altLang="zh-CN" sz="2400" dirty="0"/>
          </a:p>
        </p:txBody>
      </p:sp>
      <p:graphicFrame>
        <p:nvGraphicFramePr>
          <p:cNvPr id="5" name="图示 4"/>
          <p:cNvGraphicFramePr/>
          <p:nvPr>
            <p:extLst>
              <p:ext uri="{D42A27DB-BD31-4B8C-83A1-F6EECF244321}">
                <p14:modId xmlns:p14="http://schemas.microsoft.com/office/powerpoint/2010/main" val="1810774105"/>
              </p:ext>
            </p:extLst>
          </p:nvPr>
        </p:nvGraphicFramePr>
        <p:xfrm>
          <a:off x="1728192" y="1772816"/>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0215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005B81-A9BB-4C27-A291-8C753CC5197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4A5DE76-87A2-4EE1-9DAF-93397C2CAE3B}"/>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9AF42E23-9D39-4313-8B40-4EA53D0D91FC}"/>
              </a:ext>
            </a:extLst>
          </p:cNvPr>
          <p:cNvPicPr>
            <a:picLocks noChangeAspect="1"/>
          </p:cNvPicPr>
          <p:nvPr/>
        </p:nvPicPr>
        <p:blipFill>
          <a:blip r:embed="rId2"/>
          <a:stretch>
            <a:fillRect/>
          </a:stretch>
        </p:blipFill>
        <p:spPr>
          <a:xfrm>
            <a:off x="0" y="18248"/>
            <a:ext cx="12192000" cy="6821504"/>
          </a:xfrm>
          <a:prstGeom prst="rect">
            <a:avLst/>
          </a:prstGeom>
        </p:spPr>
      </p:pic>
    </p:spTree>
    <p:extLst>
      <p:ext uri="{BB962C8B-B14F-4D97-AF65-F5344CB8AC3E}">
        <p14:creationId xmlns:p14="http://schemas.microsoft.com/office/powerpoint/2010/main" val="15110232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0086B5-1B77-4F91-A455-0AC7D008A86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86894E2-D56A-42FC-BC2B-C3D507AAF2C8}"/>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D42F0399-B9E9-4EF9-9CC4-2AF8A8132776}"/>
              </a:ext>
            </a:extLst>
          </p:cNvPr>
          <p:cNvPicPr>
            <a:picLocks noChangeAspect="1"/>
          </p:cNvPicPr>
          <p:nvPr/>
        </p:nvPicPr>
        <p:blipFill>
          <a:blip r:embed="rId2"/>
          <a:stretch>
            <a:fillRect/>
          </a:stretch>
        </p:blipFill>
        <p:spPr>
          <a:xfrm>
            <a:off x="371134" y="0"/>
            <a:ext cx="11449731" cy="6858000"/>
          </a:xfrm>
          <a:prstGeom prst="rect">
            <a:avLst/>
          </a:prstGeom>
        </p:spPr>
      </p:pic>
    </p:spTree>
    <p:extLst>
      <p:ext uri="{BB962C8B-B14F-4D97-AF65-F5344CB8AC3E}">
        <p14:creationId xmlns:p14="http://schemas.microsoft.com/office/powerpoint/2010/main" val="3335311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86">
            <a:extLst>
              <a:ext uri="{FF2B5EF4-FFF2-40B4-BE49-F238E27FC236}">
                <a16:creationId xmlns:a16="http://schemas.microsoft.com/office/drawing/2014/main" id="{838C9086-1CBC-42FD-9F67-FA807FA3F6D9}"/>
              </a:ext>
            </a:extLst>
          </p:cNvPr>
          <p:cNvSpPr/>
          <p:nvPr/>
        </p:nvSpPr>
        <p:spPr>
          <a:xfrm>
            <a:off x="951392" y="1032155"/>
            <a:ext cx="2144175" cy="707886"/>
          </a:xfrm>
          <a:prstGeom prst="rect">
            <a:avLst/>
          </a:prstGeom>
          <a:ln w="12700">
            <a:miter lim="400000"/>
          </a:ln>
        </p:spPr>
        <p:txBody>
          <a:bodyPr wrap="none" lIns="45719" rIns="45719">
            <a:spAutoFit/>
          </a:bodyPr>
          <a:lstStyle>
            <a:lvl1pPr>
              <a:defRPr sz="4000">
                <a:solidFill>
                  <a:srgbClr val="535353"/>
                </a:solidFill>
                <a:latin typeface="Source Han Sans CN Bold Bold"/>
                <a:ea typeface="Source Han Sans CN Bold Bold"/>
                <a:cs typeface="Source Han Sans CN Bold Bold"/>
                <a:sym typeface="Source Han Sans CN Bold Bold"/>
              </a:defRPr>
            </a:lvl1pPr>
          </a:lstStyle>
          <a:p>
            <a:r>
              <a:rPr dirty="0">
                <a:solidFill>
                  <a:schemeClr val="tx1"/>
                </a:solidFill>
              </a:rPr>
              <a:t>个人简介</a:t>
            </a:r>
          </a:p>
        </p:txBody>
      </p:sp>
      <p:sp>
        <p:nvSpPr>
          <p:cNvPr id="5" name="Shape 188">
            <a:extLst>
              <a:ext uri="{FF2B5EF4-FFF2-40B4-BE49-F238E27FC236}">
                <a16:creationId xmlns:a16="http://schemas.microsoft.com/office/drawing/2014/main" id="{2905F80F-F57A-47B0-AC2C-40B5E423933B}"/>
              </a:ext>
            </a:extLst>
          </p:cNvPr>
          <p:cNvSpPr/>
          <p:nvPr/>
        </p:nvSpPr>
        <p:spPr>
          <a:xfrm>
            <a:off x="986334" y="2662882"/>
            <a:ext cx="7003621" cy="1907189"/>
          </a:xfrm>
          <a:prstGeom prst="rect">
            <a:avLst/>
          </a:prstGeom>
          <a:ln w="12700">
            <a:miter lim="400000"/>
          </a:ln>
        </p:spPr>
        <p:txBody>
          <a:bodyPr lIns="45719" rIns="45719">
            <a:spAutoFit/>
          </a:bodyPr>
          <a:lstStyle/>
          <a:p>
            <a:pPr marL="342900" indent="-342900">
              <a:lnSpc>
                <a:spcPct val="120000"/>
              </a:lnSpc>
              <a:buFont typeface="Wingdings" panose="05000000000000000000" pitchFamily="2" charset="2"/>
              <a:buChar char="Ø"/>
              <a:defRPr sz="1800"/>
            </a:pPr>
            <a:r>
              <a:rPr lang="zh-CN" altLang="en-US" sz="2000" dirty="0">
                <a:solidFill>
                  <a:schemeClr val="tx1">
                    <a:lumMod val="50000"/>
                    <a:lumOff val="50000"/>
                  </a:schemeClr>
                </a:solidFill>
                <a:latin typeface="+mj-lt"/>
                <a:ea typeface="思源黑体 CN Regular" charset="-122"/>
                <a:cs typeface="Hiragino Sans GB W3" charset="-122"/>
              </a:rPr>
              <a:t>医学博士</a:t>
            </a:r>
            <a:endParaRPr lang="en-US" altLang="zh-CN" sz="2000" dirty="0">
              <a:solidFill>
                <a:schemeClr val="tx1">
                  <a:lumMod val="50000"/>
                  <a:lumOff val="50000"/>
                </a:schemeClr>
              </a:solidFill>
              <a:latin typeface="+mj-lt"/>
              <a:ea typeface="思源黑体 CN Regular" charset="-122"/>
              <a:cs typeface="Hiragino Sans GB W3" charset="-122"/>
            </a:endParaRPr>
          </a:p>
          <a:p>
            <a:pPr marL="342900" indent="-342900">
              <a:lnSpc>
                <a:spcPct val="120000"/>
              </a:lnSpc>
              <a:buFont typeface="Wingdings" panose="05000000000000000000" pitchFamily="2" charset="2"/>
              <a:buChar char="Ø"/>
              <a:defRPr sz="1800"/>
            </a:pPr>
            <a:r>
              <a:rPr lang="zh-CN" altLang="en-US" sz="2000" dirty="0">
                <a:solidFill>
                  <a:schemeClr val="tx1">
                    <a:lumMod val="50000"/>
                    <a:lumOff val="50000"/>
                  </a:schemeClr>
                </a:solidFill>
                <a:latin typeface="+mj-lt"/>
                <a:ea typeface="思源黑体 CN Regular" charset="-122"/>
                <a:cs typeface="Hiragino Sans GB W3" charset="-122"/>
              </a:rPr>
              <a:t>拥有</a:t>
            </a:r>
            <a:r>
              <a:rPr lang="en-US" altLang="zh-CN" sz="2000" dirty="0">
                <a:solidFill>
                  <a:schemeClr val="tx1">
                    <a:lumMod val="50000"/>
                    <a:lumOff val="50000"/>
                  </a:schemeClr>
                </a:solidFill>
                <a:latin typeface="+mj-lt"/>
                <a:ea typeface="思源黑体 CN Regular" charset="-122"/>
                <a:cs typeface="Hiragino Sans GB W3" charset="-122"/>
              </a:rPr>
              <a:t>7</a:t>
            </a:r>
            <a:r>
              <a:rPr lang="zh-CN" altLang="en-US" sz="2000" dirty="0">
                <a:solidFill>
                  <a:schemeClr val="tx1">
                    <a:lumMod val="50000"/>
                    <a:lumOff val="50000"/>
                  </a:schemeClr>
                </a:solidFill>
                <a:latin typeface="+mj-lt"/>
                <a:ea typeface="思源黑体 CN Regular" charset="-122"/>
                <a:cs typeface="Hiragino Sans GB W3" charset="-122"/>
              </a:rPr>
              <a:t>年的机器学习与</a:t>
            </a:r>
            <a:r>
              <a:rPr lang="en-US" altLang="zh-CN" sz="2000" dirty="0">
                <a:solidFill>
                  <a:schemeClr val="tx1">
                    <a:lumMod val="50000"/>
                    <a:lumOff val="50000"/>
                  </a:schemeClr>
                </a:solidFill>
                <a:latin typeface="+mj-lt"/>
                <a:ea typeface="思源黑体 CN Regular" charset="-122"/>
                <a:cs typeface="Hiragino Sans GB W3" charset="-122"/>
              </a:rPr>
              <a:t>10</a:t>
            </a:r>
            <a:r>
              <a:rPr lang="zh-CN" altLang="en-US" sz="2000" dirty="0">
                <a:solidFill>
                  <a:schemeClr val="tx1">
                    <a:lumMod val="50000"/>
                    <a:lumOff val="50000"/>
                  </a:schemeClr>
                </a:solidFill>
                <a:latin typeface="+mj-lt"/>
                <a:ea typeface="思源黑体 CN Regular" charset="-122"/>
                <a:cs typeface="Hiragino Sans GB W3" charset="-122"/>
              </a:rPr>
              <a:t>万行以上代码编程经验</a:t>
            </a:r>
            <a:endParaRPr lang="en-US" altLang="zh-CN" sz="2000" dirty="0">
              <a:solidFill>
                <a:schemeClr val="tx1">
                  <a:lumMod val="50000"/>
                  <a:lumOff val="50000"/>
                </a:schemeClr>
              </a:solidFill>
              <a:latin typeface="+mj-lt"/>
              <a:ea typeface="思源黑体 CN Regular" charset="-122"/>
              <a:cs typeface="Hiragino Sans GB W3" charset="-122"/>
            </a:endParaRPr>
          </a:p>
          <a:p>
            <a:pPr marL="342900" indent="-342900">
              <a:lnSpc>
                <a:spcPct val="120000"/>
              </a:lnSpc>
              <a:buFont typeface="Wingdings" panose="05000000000000000000" pitchFamily="2" charset="2"/>
              <a:buChar char="Ø"/>
              <a:defRPr sz="1800"/>
            </a:pPr>
            <a:r>
              <a:rPr lang="zh-CN" altLang="en-US" sz="2000" dirty="0">
                <a:solidFill>
                  <a:schemeClr val="tx1">
                    <a:lumMod val="50000"/>
                    <a:lumOff val="50000"/>
                  </a:schemeClr>
                </a:solidFill>
                <a:latin typeface="+mj-lt"/>
                <a:ea typeface="思源黑体 CN Regular" charset="-122"/>
                <a:cs typeface="Hiragino Sans GB W3" charset="-122"/>
              </a:rPr>
              <a:t>掌握</a:t>
            </a:r>
            <a:r>
              <a:rPr lang="en-US" altLang="zh-CN" sz="2000" dirty="0">
                <a:solidFill>
                  <a:schemeClr val="tx1">
                    <a:lumMod val="50000"/>
                    <a:lumOff val="50000"/>
                  </a:schemeClr>
                </a:solidFill>
                <a:latin typeface="+mj-lt"/>
                <a:ea typeface="思源黑体 CN Regular" charset="-122"/>
                <a:cs typeface="Hiragino Sans GB W3" charset="-122"/>
              </a:rPr>
              <a:t>Python</a:t>
            </a:r>
            <a:r>
              <a:rPr lang="zh-CN" altLang="en-US" sz="2000" dirty="0">
                <a:solidFill>
                  <a:schemeClr val="tx1">
                    <a:lumMod val="50000"/>
                    <a:lumOff val="50000"/>
                  </a:schemeClr>
                </a:solidFill>
                <a:latin typeface="+mj-lt"/>
                <a:ea typeface="思源黑体 CN Regular" charset="-122"/>
                <a:cs typeface="Hiragino Sans GB W3" charset="-122"/>
              </a:rPr>
              <a:t>与</a:t>
            </a:r>
            <a:r>
              <a:rPr lang="en-US" altLang="zh-CN" sz="2000" dirty="0">
                <a:solidFill>
                  <a:schemeClr val="tx1">
                    <a:lumMod val="50000"/>
                    <a:lumOff val="50000"/>
                  </a:schemeClr>
                </a:solidFill>
                <a:latin typeface="+mj-lt"/>
                <a:ea typeface="思源黑体 CN Regular" charset="-122"/>
                <a:cs typeface="Hiragino Sans GB W3" charset="-122"/>
              </a:rPr>
              <a:t>MATLAB</a:t>
            </a:r>
            <a:r>
              <a:rPr lang="zh-CN" altLang="en-US" sz="2000" dirty="0">
                <a:solidFill>
                  <a:schemeClr val="tx1">
                    <a:lumMod val="50000"/>
                    <a:lumOff val="50000"/>
                  </a:schemeClr>
                </a:solidFill>
                <a:latin typeface="+mj-lt"/>
                <a:ea typeface="思源黑体 CN Regular" charset="-122"/>
                <a:cs typeface="Hiragino Sans GB W3" charset="-122"/>
              </a:rPr>
              <a:t>编程</a:t>
            </a:r>
            <a:endParaRPr lang="en-US" altLang="zh-CN" sz="2000" dirty="0">
              <a:solidFill>
                <a:schemeClr val="tx1">
                  <a:lumMod val="50000"/>
                  <a:lumOff val="50000"/>
                </a:schemeClr>
              </a:solidFill>
              <a:latin typeface="+mj-lt"/>
              <a:ea typeface="思源黑体 CN Regular" charset="-122"/>
              <a:cs typeface="Hiragino Sans GB W3" charset="-122"/>
            </a:endParaRPr>
          </a:p>
          <a:p>
            <a:pPr marL="342900" indent="-342900">
              <a:lnSpc>
                <a:spcPct val="120000"/>
              </a:lnSpc>
              <a:buFont typeface="Wingdings" panose="05000000000000000000" pitchFamily="2" charset="2"/>
              <a:buChar char="Ø"/>
              <a:defRPr sz="1800"/>
            </a:pPr>
            <a:r>
              <a:rPr lang="zh-CN" altLang="en-US" sz="2000" dirty="0">
                <a:solidFill>
                  <a:schemeClr val="tx1">
                    <a:lumMod val="50000"/>
                    <a:lumOff val="50000"/>
                  </a:schemeClr>
                </a:solidFill>
                <a:latin typeface="+mj-lt"/>
                <a:ea typeface="思源黑体 CN Regular" charset="-122"/>
                <a:cs typeface="Hiragino Sans GB W3" charset="-122"/>
              </a:rPr>
              <a:t>开发了机器学习的图像界面软件</a:t>
            </a:r>
            <a:endParaRPr lang="en-US" altLang="zh-CN" sz="2000" dirty="0">
              <a:solidFill>
                <a:schemeClr val="tx1">
                  <a:lumMod val="50000"/>
                  <a:lumOff val="50000"/>
                </a:schemeClr>
              </a:solidFill>
              <a:latin typeface="+mj-lt"/>
              <a:ea typeface="思源黑体 CN Regular" charset="-122"/>
              <a:cs typeface="Hiragino Sans GB W3" charset="-122"/>
            </a:endParaRPr>
          </a:p>
          <a:p>
            <a:pPr marL="342900" indent="-342900">
              <a:lnSpc>
                <a:spcPct val="120000"/>
              </a:lnSpc>
              <a:buFont typeface="Wingdings" panose="05000000000000000000" pitchFamily="2" charset="2"/>
              <a:buChar char="Ø"/>
              <a:defRPr sz="1800"/>
            </a:pPr>
            <a:r>
              <a:rPr lang="zh-CN" altLang="en-US" sz="2000" dirty="0">
                <a:solidFill>
                  <a:schemeClr val="tx1">
                    <a:lumMod val="50000"/>
                    <a:lumOff val="50000"/>
                  </a:schemeClr>
                </a:solidFill>
                <a:latin typeface="+mj-lt"/>
                <a:ea typeface="思源黑体 CN Regular" charset="-122"/>
                <a:cs typeface="Hiragino Sans GB W3" charset="-122"/>
              </a:rPr>
              <a:t>已发表多篇</a:t>
            </a:r>
            <a:r>
              <a:rPr lang="en-US" altLang="zh-CN" sz="2000" dirty="0">
                <a:solidFill>
                  <a:schemeClr val="tx1">
                    <a:lumMod val="50000"/>
                    <a:lumOff val="50000"/>
                  </a:schemeClr>
                </a:solidFill>
                <a:latin typeface="+mj-lt"/>
                <a:ea typeface="思源黑体 CN Regular" charset="-122"/>
                <a:cs typeface="Hiragino Sans GB W3" charset="-122"/>
              </a:rPr>
              <a:t>SCI</a:t>
            </a:r>
            <a:r>
              <a:rPr lang="zh-CN" altLang="en-US" sz="2000" dirty="0">
                <a:solidFill>
                  <a:schemeClr val="tx1">
                    <a:lumMod val="50000"/>
                    <a:lumOff val="50000"/>
                  </a:schemeClr>
                </a:solidFill>
                <a:latin typeface="+mj-lt"/>
                <a:ea typeface="思源黑体 CN Regular" charset="-122"/>
                <a:cs typeface="Hiragino Sans GB W3" charset="-122"/>
              </a:rPr>
              <a:t>论文</a:t>
            </a:r>
            <a:endParaRPr sz="2000" dirty="0">
              <a:solidFill>
                <a:schemeClr val="tx1">
                  <a:lumMod val="50000"/>
                  <a:lumOff val="50000"/>
                </a:schemeClr>
              </a:solidFill>
              <a:latin typeface="+mj-lt"/>
              <a:ea typeface="思源黑体 CN Regular" charset="-122"/>
              <a:cs typeface="Hiragino Sans GB W3" charset="-122"/>
            </a:endParaRPr>
          </a:p>
        </p:txBody>
      </p:sp>
    </p:spTree>
    <p:extLst>
      <p:ext uri="{BB962C8B-B14F-4D97-AF65-F5344CB8AC3E}">
        <p14:creationId xmlns:p14="http://schemas.microsoft.com/office/powerpoint/2010/main" val="4835408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16F844-1F2D-4C1D-85D4-FF83104B9AA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AA4591D-7330-4A6C-AA9D-652C6613D6D0}"/>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A903202B-647F-459E-8C62-3A2FA763CD5C}"/>
              </a:ext>
            </a:extLst>
          </p:cNvPr>
          <p:cNvPicPr>
            <a:picLocks noChangeAspect="1"/>
          </p:cNvPicPr>
          <p:nvPr/>
        </p:nvPicPr>
        <p:blipFill>
          <a:blip r:embed="rId2"/>
          <a:stretch>
            <a:fillRect/>
          </a:stretch>
        </p:blipFill>
        <p:spPr>
          <a:xfrm>
            <a:off x="330758" y="0"/>
            <a:ext cx="11530484" cy="6858000"/>
          </a:xfrm>
          <a:prstGeom prst="rect">
            <a:avLst/>
          </a:prstGeom>
        </p:spPr>
      </p:pic>
    </p:spTree>
    <p:extLst>
      <p:ext uri="{BB962C8B-B14F-4D97-AF65-F5344CB8AC3E}">
        <p14:creationId xmlns:p14="http://schemas.microsoft.com/office/powerpoint/2010/main" val="6587217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0165E-CBDF-45C1-8BF9-4A05421C96D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FE248E6-B71F-410E-A580-7CF84CED15A7}"/>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6FC54D9C-8398-4DF9-BA38-69B9E973F57E}"/>
              </a:ext>
            </a:extLst>
          </p:cNvPr>
          <p:cNvPicPr>
            <a:picLocks noChangeAspect="1"/>
          </p:cNvPicPr>
          <p:nvPr/>
        </p:nvPicPr>
        <p:blipFill>
          <a:blip r:embed="rId2"/>
          <a:stretch>
            <a:fillRect/>
          </a:stretch>
        </p:blipFill>
        <p:spPr>
          <a:xfrm>
            <a:off x="407844" y="0"/>
            <a:ext cx="11376311" cy="6858000"/>
          </a:xfrm>
          <a:prstGeom prst="rect">
            <a:avLst/>
          </a:prstGeom>
        </p:spPr>
      </p:pic>
    </p:spTree>
    <p:extLst>
      <p:ext uri="{BB962C8B-B14F-4D97-AF65-F5344CB8AC3E}">
        <p14:creationId xmlns:p14="http://schemas.microsoft.com/office/powerpoint/2010/main" val="1146934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B2D076-4B59-485F-BF98-B524B6B6A9A4}"/>
              </a:ext>
            </a:extLst>
          </p:cNvPr>
          <p:cNvSpPr>
            <a:spLocks noGrp="1"/>
          </p:cNvSpPr>
          <p:nvPr>
            <p:ph type="title"/>
          </p:nvPr>
        </p:nvSpPr>
        <p:spPr/>
        <p:txBody>
          <a:bodyPr/>
          <a:lstStyle/>
          <a:p>
            <a:r>
              <a:rPr lang="zh-CN" altLang="en-US" dirty="0"/>
              <a:t>模型训练之直接优化</a:t>
            </a:r>
          </a:p>
        </p:txBody>
      </p:sp>
      <p:sp>
        <p:nvSpPr>
          <p:cNvPr id="3" name="内容占位符 2">
            <a:extLst>
              <a:ext uri="{FF2B5EF4-FFF2-40B4-BE49-F238E27FC236}">
                <a16:creationId xmlns:a16="http://schemas.microsoft.com/office/drawing/2014/main" id="{BD08AF39-1CF8-4E5F-9C7D-A89005B2BB42}"/>
              </a:ext>
            </a:extLst>
          </p:cNvPr>
          <p:cNvSpPr>
            <a:spLocks noGrp="1"/>
          </p:cNvSpPr>
          <p:nvPr>
            <p:ph idx="1"/>
          </p:nvPr>
        </p:nvSpPr>
        <p:spPr/>
        <p:txBody>
          <a:bodyPr/>
          <a:lstStyle/>
          <a:p>
            <a:endParaRPr lang="zh-CN" altLang="en-US" dirty="0"/>
          </a:p>
        </p:txBody>
      </p:sp>
      <p:sp>
        <p:nvSpPr>
          <p:cNvPr id="7" name="矩形 6">
            <a:extLst>
              <a:ext uri="{FF2B5EF4-FFF2-40B4-BE49-F238E27FC236}">
                <a16:creationId xmlns:a16="http://schemas.microsoft.com/office/drawing/2014/main" id="{11C60AE4-E801-467F-8F0E-989A2916E518}"/>
              </a:ext>
            </a:extLst>
          </p:cNvPr>
          <p:cNvSpPr/>
          <p:nvPr/>
        </p:nvSpPr>
        <p:spPr>
          <a:xfrm>
            <a:off x="961643" y="2244860"/>
            <a:ext cx="3453838" cy="2310663"/>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Times New Roman" pitchFamily="18" charset="0"/>
                <a:cs typeface="Times New Roman" pitchFamily="18" charset="0"/>
              </a:rPr>
              <a:t>Y = βX + b</a:t>
            </a:r>
          </a:p>
          <a:p>
            <a:pPr algn="ctr"/>
            <a:r>
              <a:rPr lang="zh-CN" altLang="en-US" sz="1600" dirty="0">
                <a:solidFill>
                  <a:schemeClr val="tx1"/>
                </a:solidFill>
                <a:latin typeface="Times New Roman" pitchFamily="18" charset="0"/>
                <a:cs typeface="Times New Roman" pitchFamily="18" charset="0"/>
              </a:rPr>
              <a:t>已知</a:t>
            </a:r>
            <a:r>
              <a:rPr lang="en-US" altLang="zh-CN" sz="1600" dirty="0">
                <a:solidFill>
                  <a:schemeClr val="tx1"/>
                </a:solidFill>
                <a:latin typeface="Times New Roman" pitchFamily="18" charset="0"/>
                <a:cs typeface="Times New Roman" pitchFamily="18" charset="0"/>
              </a:rPr>
              <a:t>X</a:t>
            </a:r>
            <a:r>
              <a:rPr lang="zh-CN" altLang="en-US" sz="1600" dirty="0">
                <a:solidFill>
                  <a:schemeClr val="tx1"/>
                </a:solidFill>
                <a:latin typeface="Times New Roman" pitchFamily="18" charset="0"/>
                <a:cs typeface="Times New Roman" pitchFamily="18" charset="0"/>
              </a:rPr>
              <a:t>和</a:t>
            </a:r>
            <a:r>
              <a:rPr lang="en-US" altLang="zh-CN" sz="1600" dirty="0">
                <a:solidFill>
                  <a:schemeClr val="tx1"/>
                </a:solidFill>
                <a:latin typeface="Times New Roman" pitchFamily="18" charset="0"/>
                <a:cs typeface="Times New Roman" pitchFamily="18" charset="0"/>
              </a:rPr>
              <a:t>Y</a:t>
            </a:r>
          </a:p>
          <a:p>
            <a:pPr algn="ctr"/>
            <a:r>
              <a:rPr lang="zh-CN" altLang="en-US" sz="1600" dirty="0">
                <a:solidFill>
                  <a:schemeClr val="tx1"/>
                </a:solidFill>
                <a:latin typeface="Times New Roman" pitchFamily="18" charset="0"/>
                <a:cs typeface="Times New Roman" pitchFamily="18" charset="0"/>
              </a:rPr>
              <a:t>求权重</a:t>
            </a:r>
            <a:r>
              <a:rPr lang="en-US" altLang="zh-CN" sz="1600" dirty="0">
                <a:solidFill>
                  <a:schemeClr val="tx1"/>
                </a:solidFill>
                <a:latin typeface="Times New Roman" pitchFamily="18" charset="0"/>
                <a:cs typeface="Times New Roman" pitchFamily="18" charset="0"/>
              </a:rPr>
              <a:t>β</a:t>
            </a:r>
            <a:r>
              <a:rPr lang="zh-CN" altLang="en-US" sz="1600" dirty="0">
                <a:solidFill>
                  <a:schemeClr val="tx1"/>
                </a:solidFill>
                <a:latin typeface="Times New Roman" pitchFamily="18" charset="0"/>
                <a:cs typeface="Times New Roman" pitchFamily="18" charset="0"/>
              </a:rPr>
              <a:t>和偏置项</a:t>
            </a:r>
            <a:r>
              <a:rPr lang="en-US" altLang="zh-CN" sz="1600" dirty="0">
                <a:solidFill>
                  <a:schemeClr val="tx1"/>
                </a:solidFill>
                <a:latin typeface="Times New Roman" pitchFamily="18" charset="0"/>
                <a:cs typeface="Times New Roman" pitchFamily="18" charset="0"/>
              </a:rPr>
              <a:t>b</a:t>
            </a:r>
            <a:endParaRPr lang="zh-CN" altLang="en-US" sz="1600" dirty="0">
              <a:solidFill>
                <a:schemeClr val="tx1"/>
              </a:solidFill>
              <a:latin typeface="Times New Roman" pitchFamily="18" charset="0"/>
              <a:cs typeface="Times New Roman" pitchFamily="18" charset="0"/>
            </a:endParaRPr>
          </a:p>
        </p:txBody>
      </p:sp>
      <p:grpSp>
        <p:nvGrpSpPr>
          <p:cNvPr id="12" name="组合 11">
            <a:extLst>
              <a:ext uri="{FF2B5EF4-FFF2-40B4-BE49-F238E27FC236}">
                <a16:creationId xmlns:a16="http://schemas.microsoft.com/office/drawing/2014/main" id="{3C140BE1-C0AE-4F16-BE81-3D7101157168}"/>
              </a:ext>
            </a:extLst>
          </p:cNvPr>
          <p:cNvGrpSpPr/>
          <p:nvPr/>
        </p:nvGrpSpPr>
        <p:grpSpPr>
          <a:xfrm>
            <a:off x="5604947" y="1825625"/>
            <a:ext cx="4437460" cy="2084683"/>
            <a:chOff x="5842326" y="2244861"/>
            <a:chExt cx="5570504" cy="2608014"/>
          </a:xfrm>
        </p:grpSpPr>
        <p:pic>
          <p:nvPicPr>
            <p:cNvPr id="4" name="图片 3">
              <a:extLst>
                <a:ext uri="{FF2B5EF4-FFF2-40B4-BE49-F238E27FC236}">
                  <a16:creationId xmlns:a16="http://schemas.microsoft.com/office/drawing/2014/main" id="{E2AC17A8-6F87-46D5-8453-A867EC372392}"/>
                </a:ext>
              </a:extLst>
            </p:cNvPr>
            <p:cNvPicPr>
              <a:picLocks noChangeAspect="1"/>
            </p:cNvPicPr>
            <p:nvPr/>
          </p:nvPicPr>
          <p:blipFill>
            <a:blip r:embed="rId2"/>
            <a:stretch>
              <a:fillRect/>
            </a:stretch>
          </p:blipFill>
          <p:spPr>
            <a:xfrm>
              <a:off x="5842326" y="4214700"/>
              <a:ext cx="5162550" cy="638175"/>
            </a:xfrm>
            <a:prstGeom prst="rect">
              <a:avLst/>
            </a:prstGeom>
          </p:spPr>
        </p:pic>
        <p:pic>
          <p:nvPicPr>
            <p:cNvPr id="6" name="图片 5">
              <a:extLst>
                <a:ext uri="{FF2B5EF4-FFF2-40B4-BE49-F238E27FC236}">
                  <a16:creationId xmlns:a16="http://schemas.microsoft.com/office/drawing/2014/main" id="{22E27654-183A-49A9-99E0-B5271889E904}"/>
                </a:ext>
              </a:extLst>
            </p:cNvPr>
            <p:cNvPicPr>
              <a:picLocks noChangeAspect="1"/>
            </p:cNvPicPr>
            <p:nvPr/>
          </p:nvPicPr>
          <p:blipFill>
            <a:blip r:embed="rId3"/>
            <a:stretch>
              <a:fillRect/>
            </a:stretch>
          </p:blipFill>
          <p:spPr>
            <a:xfrm>
              <a:off x="6885030" y="2244861"/>
              <a:ext cx="3228975" cy="1000125"/>
            </a:xfrm>
            <a:prstGeom prst="rect">
              <a:avLst/>
            </a:prstGeom>
          </p:spPr>
        </p:pic>
        <p:sp>
          <p:nvSpPr>
            <p:cNvPr id="9" name="箭头: 下 8">
              <a:extLst>
                <a:ext uri="{FF2B5EF4-FFF2-40B4-BE49-F238E27FC236}">
                  <a16:creationId xmlns:a16="http://schemas.microsoft.com/office/drawing/2014/main" id="{52AD7DC0-55F7-4C92-B12F-FFA87044A421}"/>
                </a:ext>
              </a:extLst>
            </p:cNvPr>
            <p:cNvSpPr/>
            <p:nvPr/>
          </p:nvSpPr>
          <p:spPr>
            <a:xfrm>
              <a:off x="8328455" y="3277939"/>
              <a:ext cx="95146" cy="918748"/>
            </a:xfrm>
            <a:prstGeom prst="downArrow">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文本框 10">
              <a:extLst>
                <a:ext uri="{FF2B5EF4-FFF2-40B4-BE49-F238E27FC236}">
                  <a16:creationId xmlns:a16="http://schemas.microsoft.com/office/drawing/2014/main" id="{63246915-6606-4F89-B5B9-074CC9880F91}"/>
                </a:ext>
              </a:extLst>
            </p:cNvPr>
            <p:cNvSpPr txBox="1"/>
            <p:nvPr/>
          </p:nvSpPr>
          <p:spPr>
            <a:xfrm>
              <a:off x="8376028" y="3494174"/>
              <a:ext cx="3036802" cy="385040"/>
            </a:xfrm>
            <a:prstGeom prst="rect">
              <a:avLst/>
            </a:prstGeom>
            <a:noFill/>
          </p:spPr>
          <p:txBody>
            <a:bodyPr wrap="square" rtlCol="0">
              <a:spAutoFit/>
            </a:bodyPr>
            <a:lstStyle/>
            <a:p>
              <a:r>
                <a:rPr lang="zh-CN" altLang="en-US" sz="1400" dirty="0">
                  <a:solidFill>
                    <a:schemeClr val="accent4">
                      <a:lumMod val="60000"/>
                      <a:lumOff val="40000"/>
                    </a:schemeClr>
                  </a:solidFill>
                </a:rPr>
                <a:t>求</a:t>
              </a:r>
              <a:r>
                <a:rPr lang="en-US" altLang="zh-CN" sz="1400" dirty="0">
                  <a:solidFill>
                    <a:schemeClr val="accent4">
                      <a:lumMod val="60000"/>
                      <a:lumOff val="40000"/>
                    </a:schemeClr>
                  </a:solidFill>
                </a:rPr>
                <a:t>J</a:t>
              </a:r>
              <a:r>
                <a:rPr lang="zh-CN" altLang="en-US" sz="1400" dirty="0">
                  <a:solidFill>
                    <a:schemeClr val="accent4">
                      <a:lumMod val="60000"/>
                      <a:lumOff val="40000"/>
                    </a:schemeClr>
                  </a:solidFill>
                </a:rPr>
                <a:t>在</a:t>
              </a:r>
              <a:r>
                <a:rPr lang="en-US" altLang="zh-CN" sz="1400" dirty="0">
                  <a:solidFill>
                    <a:schemeClr val="accent4">
                      <a:lumMod val="60000"/>
                      <a:lumOff val="40000"/>
                    </a:schemeClr>
                  </a:solidFill>
                </a:rPr>
                <a:t>w</a:t>
              </a:r>
              <a:r>
                <a:rPr lang="zh-CN" altLang="en-US" sz="1400" dirty="0">
                  <a:solidFill>
                    <a:schemeClr val="accent4">
                      <a:lumMod val="60000"/>
                      <a:lumOff val="40000"/>
                    </a:schemeClr>
                  </a:solidFill>
                </a:rPr>
                <a:t>上的导数</a:t>
              </a:r>
              <a:r>
                <a:rPr lang="en-US" altLang="zh-CN" sz="1400" dirty="0">
                  <a:solidFill>
                    <a:schemeClr val="accent4">
                      <a:lumMod val="60000"/>
                      <a:lumOff val="40000"/>
                    </a:schemeClr>
                  </a:solidFill>
                </a:rPr>
                <a:t>/</a:t>
              </a:r>
              <a:r>
                <a:rPr lang="zh-CN" altLang="en-US" sz="1400" dirty="0">
                  <a:solidFill>
                    <a:schemeClr val="accent4">
                      <a:lumMod val="60000"/>
                      <a:lumOff val="40000"/>
                    </a:schemeClr>
                  </a:solidFill>
                </a:rPr>
                <a:t>偏导数</a:t>
              </a:r>
            </a:p>
          </p:txBody>
        </p:sp>
      </p:grpSp>
      <p:pic>
        <p:nvPicPr>
          <p:cNvPr id="13" name="图片 12">
            <a:extLst>
              <a:ext uri="{FF2B5EF4-FFF2-40B4-BE49-F238E27FC236}">
                <a16:creationId xmlns:a16="http://schemas.microsoft.com/office/drawing/2014/main" id="{A029F076-D56D-4BB3-ADEA-22B2B8741CFF}"/>
              </a:ext>
            </a:extLst>
          </p:cNvPr>
          <p:cNvPicPr>
            <a:picLocks noChangeAspect="1"/>
          </p:cNvPicPr>
          <p:nvPr/>
        </p:nvPicPr>
        <p:blipFill>
          <a:blip r:embed="rId4"/>
          <a:stretch>
            <a:fillRect/>
          </a:stretch>
        </p:blipFill>
        <p:spPr>
          <a:xfrm>
            <a:off x="6240097" y="4675673"/>
            <a:ext cx="2842183" cy="1462807"/>
          </a:xfrm>
          <a:prstGeom prst="rect">
            <a:avLst/>
          </a:prstGeom>
        </p:spPr>
      </p:pic>
      <p:sp>
        <p:nvSpPr>
          <p:cNvPr id="15" name="箭头: 下 14">
            <a:extLst>
              <a:ext uri="{FF2B5EF4-FFF2-40B4-BE49-F238E27FC236}">
                <a16:creationId xmlns:a16="http://schemas.microsoft.com/office/drawing/2014/main" id="{82ABC83A-9276-4EC8-9BF3-BDE2F77357E7}"/>
              </a:ext>
            </a:extLst>
          </p:cNvPr>
          <p:cNvSpPr/>
          <p:nvPr/>
        </p:nvSpPr>
        <p:spPr>
          <a:xfrm>
            <a:off x="7585396" y="3932944"/>
            <a:ext cx="75793" cy="630817"/>
          </a:xfrm>
          <a:prstGeom prst="downArrow">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a:extLst>
              <a:ext uri="{FF2B5EF4-FFF2-40B4-BE49-F238E27FC236}">
                <a16:creationId xmlns:a16="http://schemas.microsoft.com/office/drawing/2014/main" id="{B3AA5BC7-460D-4E55-87B9-F25C389C4414}"/>
              </a:ext>
            </a:extLst>
          </p:cNvPr>
          <p:cNvSpPr txBox="1"/>
          <p:nvPr/>
        </p:nvSpPr>
        <p:spPr>
          <a:xfrm>
            <a:off x="7661188" y="4111464"/>
            <a:ext cx="2636109" cy="307777"/>
          </a:xfrm>
          <a:prstGeom prst="rect">
            <a:avLst/>
          </a:prstGeom>
          <a:noFill/>
        </p:spPr>
        <p:txBody>
          <a:bodyPr wrap="square" rtlCol="0">
            <a:spAutoFit/>
          </a:bodyPr>
          <a:lstStyle/>
          <a:p>
            <a:r>
              <a:rPr lang="zh-CN" altLang="en-US" sz="1400" dirty="0">
                <a:solidFill>
                  <a:schemeClr val="accent4">
                    <a:lumMod val="60000"/>
                    <a:lumOff val="40000"/>
                  </a:schemeClr>
                </a:solidFill>
              </a:rPr>
              <a:t>导数</a:t>
            </a:r>
            <a:r>
              <a:rPr lang="en-US" altLang="zh-CN" sz="1400" dirty="0">
                <a:solidFill>
                  <a:schemeClr val="accent4">
                    <a:lumMod val="60000"/>
                    <a:lumOff val="40000"/>
                  </a:schemeClr>
                </a:solidFill>
              </a:rPr>
              <a:t>/</a:t>
            </a:r>
            <a:r>
              <a:rPr lang="zh-CN" altLang="en-US" sz="1400" dirty="0">
                <a:solidFill>
                  <a:schemeClr val="accent4">
                    <a:lumMod val="60000"/>
                    <a:lumOff val="40000"/>
                  </a:schemeClr>
                </a:solidFill>
              </a:rPr>
              <a:t>偏导数为</a:t>
            </a:r>
            <a:r>
              <a:rPr lang="en-US" altLang="zh-CN" sz="1400" dirty="0">
                <a:solidFill>
                  <a:schemeClr val="accent4">
                    <a:lumMod val="60000"/>
                    <a:lumOff val="40000"/>
                  </a:schemeClr>
                </a:solidFill>
              </a:rPr>
              <a:t>0</a:t>
            </a:r>
            <a:r>
              <a:rPr lang="zh-CN" altLang="en-US" sz="1400" dirty="0">
                <a:solidFill>
                  <a:schemeClr val="accent4">
                    <a:lumMod val="60000"/>
                    <a:lumOff val="40000"/>
                  </a:schemeClr>
                </a:solidFill>
              </a:rPr>
              <a:t>时求得最小值</a:t>
            </a:r>
          </a:p>
        </p:txBody>
      </p:sp>
    </p:spTree>
    <p:extLst>
      <p:ext uri="{BB962C8B-B14F-4D97-AF65-F5344CB8AC3E}">
        <p14:creationId xmlns:p14="http://schemas.microsoft.com/office/powerpoint/2010/main" val="972858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模型训练梯度下降</a:t>
            </a:r>
          </a:p>
        </p:txBody>
      </p:sp>
      <p:sp>
        <p:nvSpPr>
          <p:cNvPr id="4" name="矩形 3"/>
          <p:cNvSpPr/>
          <p:nvPr/>
        </p:nvSpPr>
        <p:spPr>
          <a:xfrm>
            <a:off x="7166637" y="1448780"/>
            <a:ext cx="1656184" cy="504056"/>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Times New Roman" pitchFamily="18" charset="0"/>
                <a:cs typeface="Times New Roman" pitchFamily="18" charset="0"/>
              </a:rPr>
              <a:t>input=X AND β</a:t>
            </a:r>
            <a:endParaRPr lang="zh-CN" altLang="en-US" sz="1600" dirty="0">
              <a:solidFill>
                <a:schemeClr val="tx1"/>
              </a:solidFill>
              <a:latin typeface="Times New Roman" pitchFamily="18" charset="0"/>
              <a:cs typeface="Times New Roman" pitchFamily="18" charset="0"/>
            </a:endParaRPr>
          </a:p>
        </p:txBody>
      </p:sp>
      <p:sp>
        <p:nvSpPr>
          <p:cNvPr id="5" name="矩形 4"/>
          <p:cNvSpPr/>
          <p:nvPr/>
        </p:nvSpPr>
        <p:spPr>
          <a:xfrm>
            <a:off x="7166637" y="2240868"/>
            <a:ext cx="1656184" cy="504056"/>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itchFamily="18" charset="0"/>
                <a:cs typeface="Times New Roman" pitchFamily="18" charset="0"/>
              </a:rPr>
              <a:t>ML box</a:t>
            </a:r>
            <a:endParaRPr lang="zh-CN" altLang="en-US" dirty="0">
              <a:solidFill>
                <a:schemeClr val="tx1"/>
              </a:solidFill>
              <a:latin typeface="Times New Roman" pitchFamily="18" charset="0"/>
              <a:cs typeface="Times New Roman" pitchFamily="18" charset="0"/>
            </a:endParaRPr>
          </a:p>
        </p:txBody>
      </p:sp>
      <p:sp>
        <p:nvSpPr>
          <p:cNvPr id="6" name="矩形 5"/>
          <p:cNvSpPr/>
          <p:nvPr/>
        </p:nvSpPr>
        <p:spPr>
          <a:xfrm>
            <a:off x="7166637" y="3032956"/>
            <a:ext cx="1656184" cy="504056"/>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itchFamily="18" charset="0"/>
                <a:cs typeface="Times New Roman" pitchFamily="18" charset="0"/>
              </a:rPr>
              <a:t>output</a:t>
            </a:r>
            <a:endParaRPr lang="zh-CN" altLang="en-US" dirty="0">
              <a:solidFill>
                <a:schemeClr val="tx1"/>
              </a:solidFill>
              <a:latin typeface="Times New Roman" pitchFamily="18" charset="0"/>
              <a:cs typeface="Times New Roman" pitchFamily="18" charset="0"/>
            </a:endParaRPr>
          </a:p>
        </p:txBody>
      </p:sp>
      <p:sp>
        <p:nvSpPr>
          <p:cNvPr id="7" name="矩形 6"/>
          <p:cNvSpPr/>
          <p:nvPr/>
        </p:nvSpPr>
        <p:spPr>
          <a:xfrm>
            <a:off x="7166637" y="3825044"/>
            <a:ext cx="1656184" cy="504056"/>
          </a:xfrm>
          <a:prstGeom prst="rect">
            <a:avLst/>
          </a:prstGeom>
          <a:noFill/>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solidFill>
                  <a:schemeClr val="tx1"/>
                </a:solidFill>
                <a:latin typeface="Times New Roman" pitchFamily="18" charset="0"/>
                <a:cs typeface="Times New Roman" pitchFamily="18" charset="0"/>
              </a:rPr>
              <a:t>error/loss</a:t>
            </a:r>
            <a:endParaRPr lang="zh-CN" altLang="en-US" dirty="0">
              <a:solidFill>
                <a:schemeClr val="tx1"/>
              </a:solidFill>
              <a:latin typeface="Times New Roman" pitchFamily="18" charset="0"/>
              <a:cs typeface="Times New Roman" pitchFamily="18" charset="0"/>
            </a:endParaRPr>
          </a:p>
        </p:txBody>
      </p:sp>
      <p:sp>
        <p:nvSpPr>
          <p:cNvPr id="8" name="菱形 7"/>
          <p:cNvSpPr/>
          <p:nvPr/>
        </p:nvSpPr>
        <p:spPr>
          <a:xfrm>
            <a:off x="6086517" y="4617132"/>
            <a:ext cx="3816424" cy="864096"/>
          </a:xfrm>
          <a:prstGeom prst="diamond">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是否达到设定要求</a:t>
            </a:r>
          </a:p>
        </p:txBody>
      </p:sp>
      <p:sp>
        <p:nvSpPr>
          <p:cNvPr id="10" name="矩形 9"/>
          <p:cNvSpPr/>
          <p:nvPr/>
        </p:nvSpPr>
        <p:spPr>
          <a:xfrm>
            <a:off x="5006397" y="1448780"/>
            <a:ext cx="1656184" cy="504056"/>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Times New Roman" pitchFamily="18" charset="0"/>
                <a:cs typeface="Times New Roman" pitchFamily="18" charset="0"/>
              </a:rPr>
              <a:t>label=Y</a:t>
            </a:r>
            <a:endParaRPr lang="zh-CN" altLang="en-US" sz="1600" dirty="0">
              <a:solidFill>
                <a:schemeClr val="tx1"/>
              </a:solidFill>
              <a:latin typeface="Times New Roman" pitchFamily="18" charset="0"/>
              <a:cs typeface="Times New Roman" pitchFamily="18" charset="0"/>
            </a:endParaRPr>
          </a:p>
        </p:txBody>
      </p:sp>
      <p:cxnSp>
        <p:nvCxnSpPr>
          <p:cNvPr id="12" name="形状 11"/>
          <p:cNvCxnSpPr>
            <a:stCxn id="10" idx="2"/>
            <a:endCxn id="6" idx="1"/>
          </p:cNvCxnSpPr>
          <p:nvPr/>
        </p:nvCxnSpPr>
        <p:spPr>
          <a:xfrm rot="16200000" flipH="1">
            <a:off x="5834489" y="1952836"/>
            <a:ext cx="1332148" cy="1332148"/>
          </a:xfrm>
          <a:prstGeom prst="bentConnector2">
            <a:avLst/>
          </a:prstGeom>
          <a:ln w="28575">
            <a:solidFill>
              <a:schemeClr val="accent4">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4" idx="2"/>
            <a:endCxn id="5" idx="0"/>
          </p:cNvCxnSpPr>
          <p:nvPr/>
        </p:nvCxnSpPr>
        <p:spPr>
          <a:xfrm>
            <a:off x="7994729" y="1952836"/>
            <a:ext cx="0" cy="288032"/>
          </a:xfrm>
          <a:prstGeom prst="straightConnector1">
            <a:avLst/>
          </a:prstGeom>
          <a:ln w="19050">
            <a:solidFill>
              <a:schemeClr val="accent2">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7994729" y="3537012"/>
            <a:ext cx="0" cy="288032"/>
          </a:xfrm>
          <a:prstGeom prst="straightConnector1">
            <a:avLst/>
          </a:prstGeom>
          <a:ln w="19050">
            <a:solidFill>
              <a:schemeClr val="accent4">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7994729" y="2744924"/>
            <a:ext cx="0" cy="288032"/>
          </a:xfrm>
          <a:prstGeom prst="straightConnector1">
            <a:avLst/>
          </a:prstGeom>
          <a:ln w="19050">
            <a:solidFill>
              <a:schemeClr val="accent2">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7994729" y="4329100"/>
            <a:ext cx="0" cy="288032"/>
          </a:xfrm>
          <a:prstGeom prst="straightConnector1">
            <a:avLst/>
          </a:prstGeom>
          <a:ln w="19050">
            <a:solidFill>
              <a:schemeClr val="accent4">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7166637" y="5769260"/>
            <a:ext cx="1656184" cy="504056"/>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itchFamily="18" charset="0"/>
                <a:cs typeface="Times New Roman" pitchFamily="18" charset="0"/>
              </a:rPr>
              <a:t>end</a:t>
            </a:r>
            <a:endParaRPr lang="zh-CN" altLang="en-US" dirty="0">
              <a:solidFill>
                <a:schemeClr val="tx1"/>
              </a:solidFill>
              <a:latin typeface="Times New Roman" pitchFamily="18" charset="0"/>
              <a:cs typeface="Times New Roman" pitchFamily="18" charset="0"/>
            </a:endParaRPr>
          </a:p>
        </p:txBody>
      </p:sp>
      <p:cxnSp>
        <p:nvCxnSpPr>
          <p:cNvPr id="20" name="直接箭头连接符 19"/>
          <p:cNvCxnSpPr/>
          <p:nvPr/>
        </p:nvCxnSpPr>
        <p:spPr>
          <a:xfrm>
            <a:off x="7994729" y="5481228"/>
            <a:ext cx="0" cy="288032"/>
          </a:xfrm>
          <a:prstGeom prst="straightConnector1">
            <a:avLst/>
          </a:prstGeom>
          <a:ln w="19050">
            <a:solidFill>
              <a:schemeClr val="accent4">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形状 20"/>
          <p:cNvCxnSpPr>
            <a:stCxn id="8" idx="3"/>
            <a:endCxn id="4" idx="3"/>
          </p:cNvCxnSpPr>
          <p:nvPr/>
        </p:nvCxnSpPr>
        <p:spPr>
          <a:xfrm flipH="1" flipV="1">
            <a:off x="8822821" y="1700808"/>
            <a:ext cx="1080120" cy="3348372"/>
          </a:xfrm>
          <a:prstGeom prst="bentConnector3">
            <a:avLst>
              <a:gd name="adj1" fmla="val -21164"/>
            </a:avLst>
          </a:prstGeom>
          <a:ln w="28575">
            <a:solidFill>
              <a:schemeClr val="accent4">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8210753" y="5409220"/>
            <a:ext cx="612068" cy="369332"/>
          </a:xfrm>
          <a:prstGeom prst="rect">
            <a:avLst/>
          </a:prstGeom>
          <a:noFill/>
          <a:ln>
            <a:noFill/>
          </a:ln>
        </p:spPr>
        <p:txBody>
          <a:bodyPr wrap="square" rtlCol="0">
            <a:spAutoFit/>
          </a:bodyPr>
          <a:lstStyle/>
          <a:p>
            <a:r>
              <a:rPr lang="zh-CN" altLang="en-US" dirty="0"/>
              <a:t>是</a:t>
            </a:r>
          </a:p>
        </p:txBody>
      </p:sp>
      <p:sp>
        <p:nvSpPr>
          <p:cNvPr id="26" name="TextBox 25"/>
          <p:cNvSpPr txBox="1"/>
          <p:nvPr/>
        </p:nvSpPr>
        <p:spPr>
          <a:xfrm>
            <a:off x="9596907" y="4617132"/>
            <a:ext cx="612068" cy="369332"/>
          </a:xfrm>
          <a:prstGeom prst="rect">
            <a:avLst/>
          </a:prstGeom>
          <a:noFill/>
        </p:spPr>
        <p:txBody>
          <a:bodyPr wrap="square" rtlCol="0">
            <a:spAutoFit/>
          </a:bodyPr>
          <a:lstStyle/>
          <a:p>
            <a:r>
              <a:rPr lang="zh-CN" altLang="en-US" dirty="0"/>
              <a:t>否</a:t>
            </a:r>
          </a:p>
        </p:txBody>
      </p:sp>
      <p:sp>
        <p:nvSpPr>
          <p:cNvPr id="27" name="TextBox 26"/>
          <p:cNvSpPr txBox="1"/>
          <p:nvPr/>
        </p:nvSpPr>
        <p:spPr>
          <a:xfrm>
            <a:off x="6086517" y="2915652"/>
            <a:ext cx="792088" cy="369332"/>
          </a:xfrm>
          <a:prstGeom prst="rect">
            <a:avLst/>
          </a:prstGeom>
          <a:noFill/>
        </p:spPr>
        <p:txBody>
          <a:bodyPr wrap="square" rtlCol="0">
            <a:spAutoFit/>
          </a:bodyPr>
          <a:lstStyle/>
          <a:p>
            <a:r>
              <a:rPr lang="zh-CN" altLang="en-US" dirty="0"/>
              <a:t>对比</a:t>
            </a:r>
          </a:p>
        </p:txBody>
      </p:sp>
      <p:sp>
        <p:nvSpPr>
          <p:cNvPr id="28" name="TextBox 27"/>
          <p:cNvSpPr txBox="1"/>
          <p:nvPr/>
        </p:nvSpPr>
        <p:spPr>
          <a:xfrm>
            <a:off x="9110853" y="1304764"/>
            <a:ext cx="2570401" cy="369332"/>
          </a:xfrm>
          <a:prstGeom prst="rect">
            <a:avLst/>
          </a:prstGeom>
          <a:noFill/>
        </p:spPr>
        <p:txBody>
          <a:bodyPr wrap="square" rtlCol="0">
            <a:spAutoFit/>
          </a:bodyPr>
          <a:lstStyle/>
          <a:p>
            <a:r>
              <a:rPr lang="zh-CN" altLang="en-US" dirty="0"/>
              <a:t>更新</a:t>
            </a:r>
            <a:r>
              <a:rPr lang="en-US" altLang="zh-CN" dirty="0"/>
              <a:t>β</a:t>
            </a:r>
            <a:r>
              <a:rPr lang="zh-CN" altLang="en-US" dirty="0"/>
              <a:t>，并换一批</a:t>
            </a:r>
            <a:r>
              <a:rPr lang="en-US" altLang="zh-CN" dirty="0"/>
              <a:t>X</a:t>
            </a:r>
            <a:r>
              <a:rPr lang="zh-CN" altLang="en-US" dirty="0"/>
              <a:t>和</a:t>
            </a:r>
            <a:r>
              <a:rPr lang="en-US" altLang="zh-CN" dirty="0"/>
              <a:t>Y</a:t>
            </a:r>
            <a:endParaRPr lang="zh-CN" altLang="en-US" dirty="0"/>
          </a:p>
        </p:txBody>
      </p:sp>
      <p:sp>
        <p:nvSpPr>
          <p:cNvPr id="29" name="TextBox 28"/>
          <p:cNvSpPr txBox="1"/>
          <p:nvPr/>
        </p:nvSpPr>
        <p:spPr>
          <a:xfrm>
            <a:off x="309993" y="6021288"/>
            <a:ext cx="5524496" cy="523220"/>
          </a:xfrm>
          <a:prstGeom prst="rect">
            <a:avLst/>
          </a:prstGeom>
          <a:noFill/>
        </p:spPr>
        <p:txBody>
          <a:bodyPr wrap="square" rtlCol="0">
            <a:spAutoFit/>
          </a:bodyPr>
          <a:lstStyle/>
          <a:p>
            <a:r>
              <a:rPr lang="zh-CN" altLang="en-US" sz="1400" dirty="0"/>
              <a:t>注意：此模型训练只限制在训练数据集。</a:t>
            </a:r>
            <a:endParaRPr lang="en-US" altLang="zh-CN" sz="1400" dirty="0"/>
          </a:p>
          <a:p>
            <a:r>
              <a:rPr lang="zh-CN" altLang="en-US" sz="1400" dirty="0"/>
              <a:t>否则会造成训练数据与测试数据的信息交互，造成过度拟合。</a:t>
            </a:r>
          </a:p>
        </p:txBody>
      </p:sp>
      <p:sp>
        <p:nvSpPr>
          <p:cNvPr id="24" name="矩形 23">
            <a:extLst>
              <a:ext uri="{FF2B5EF4-FFF2-40B4-BE49-F238E27FC236}">
                <a16:creationId xmlns:a16="http://schemas.microsoft.com/office/drawing/2014/main" id="{1C9B65CB-8AA5-4D22-83BC-7D1E63F3C0D1}"/>
              </a:ext>
            </a:extLst>
          </p:cNvPr>
          <p:cNvSpPr/>
          <p:nvPr/>
        </p:nvSpPr>
        <p:spPr>
          <a:xfrm>
            <a:off x="333508" y="1845056"/>
            <a:ext cx="2839229" cy="1547706"/>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Times New Roman" pitchFamily="18" charset="0"/>
                <a:cs typeface="Times New Roman" pitchFamily="18" charset="0"/>
              </a:rPr>
              <a:t>Y = βX + b</a:t>
            </a:r>
          </a:p>
          <a:p>
            <a:pPr algn="ctr"/>
            <a:r>
              <a:rPr lang="zh-CN" altLang="en-US" sz="1600" dirty="0">
                <a:solidFill>
                  <a:schemeClr val="tx1"/>
                </a:solidFill>
                <a:latin typeface="Times New Roman" pitchFamily="18" charset="0"/>
                <a:cs typeface="Times New Roman" pitchFamily="18" charset="0"/>
              </a:rPr>
              <a:t>已知</a:t>
            </a:r>
            <a:r>
              <a:rPr lang="en-US" altLang="zh-CN" sz="1600" dirty="0">
                <a:solidFill>
                  <a:schemeClr val="tx1"/>
                </a:solidFill>
                <a:latin typeface="Times New Roman" pitchFamily="18" charset="0"/>
                <a:cs typeface="Times New Roman" pitchFamily="18" charset="0"/>
              </a:rPr>
              <a:t>X</a:t>
            </a:r>
            <a:r>
              <a:rPr lang="zh-CN" altLang="en-US" sz="1600" dirty="0">
                <a:solidFill>
                  <a:schemeClr val="tx1"/>
                </a:solidFill>
                <a:latin typeface="Times New Roman" pitchFamily="18" charset="0"/>
                <a:cs typeface="Times New Roman" pitchFamily="18" charset="0"/>
              </a:rPr>
              <a:t>和</a:t>
            </a:r>
            <a:r>
              <a:rPr lang="en-US" altLang="zh-CN" sz="1600" dirty="0">
                <a:solidFill>
                  <a:schemeClr val="tx1"/>
                </a:solidFill>
                <a:latin typeface="Times New Roman" pitchFamily="18" charset="0"/>
                <a:cs typeface="Times New Roman" pitchFamily="18" charset="0"/>
              </a:rPr>
              <a:t>Y</a:t>
            </a:r>
          </a:p>
          <a:p>
            <a:pPr algn="ctr"/>
            <a:r>
              <a:rPr lang="zh-CN" altLang="en-US" sz="1600" dirty="0">
                <a:solidFill>
                  <a:schemeClr val="tx1"/>
                </a:solidFill>
                <a:latin typeface="Times New Roman" pitchFamily="18" charset="0"/>
                <a:cs typeface="Times New Roman" pitchFamily="18" charset="0"/>
              </a:rPr>
              <a:t>求权重</a:t>
            </a:r>
            <a:r>
              <a:rPr lang="en-US" altLang="zh-CN" sz="1600" dirty="0">
                <a:solidFill>
                  <a:schemeClr val="tx1"/>
                </a:solidFill>
                <a:latin typeface="Times New Roman" pitchFamily="18" charset="0"/>
                <a:cs typeface="Times New Roman" pitchFamily="18" charset="0"/>
              </a:rPr>
              <a:t>β</a:t>
            </a:r>
            <a:r>
              <a:rPr lang="zh-CN" altLang="en-US" sz="1600" dirty="0">
                <a:solidFill>
                  <a:schemeClr val="tx1"/>
                </a:solidFill>
                <a:latin typeface="Times New Roman" pitchFamily="18" charset="0"/>
                <a:cs typeface="Times New Roman" pitchFamily="18" charset="0"/>
              </a:rPr>
              <a:t>和偏置项</a:t>
            </a:r>
            <a:r>
              <a:rPr lang="en-US" altLang="zh-CN" sz="1600" dirty="0">
                <a:solidFill>
                  <a:schemeClr val="tx1"/>
                </a:solidFill>
                <a:latin typeface="Times New Roman" pitchFamily="18" charset="0"/>
                <a:cs typeface="Times New Roman" pitchFamily="18" charset="0"/>
              </a:rPr>
              <a:t>b</a:t>
            </a:r>
            <a:endParaRPr lang="zh-CN" altLang="en-US" sz="1600" dirty="0">
              <a:solidFill>
                <a:schemeClr val="tx1"/>
              </a:solidFill>
              <a:latin typeface="Times New Roman" pitchFamily="18" charset="0"/>
              <a:cs typeface="Times New Roman" pitchFamily="18" charset="0"/>
            </a:endParaRPr>
          </a:p>
        </p:txBody>
      </p:sp>
      <p:sp>
        <p:nvSpPr>
          <p:cNvPr id="9" name="箭头: 右 8">
            <a:extLst>
              <a:ext uri="{FF2B5EF4-FFF2-40B4-BE49-F238E27FC236}">
                <a16:creationId xmlns:a16="http://schemas.microsoft.com/office/drawing/2014/main" id="{C35F6CBF-30C9-4D64-A4C8-DF14DA5D8D25}"/>
              </a:ext>
            </a:extLst>
          </p:cNvPr>
          <p:cNvSpPr/>
          <p:nvPr/>
        </p:nvSpPr>
        <p:spPr>
          <a:xfrm>
            <a:off x="3172737" y="2618909"/>
            <a:ext cx="770741" cy="126015"/>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连接符: 肘形 12">
            <a:extLst>
              <a:ext uri="{FF2B5EF4-FFF2-40B4-BE49-F238E27FC236}">
                <a16:creationId xmlns:a16="http://schemas.microsoft.com/office/drawing/2014/main" id="{E4567612-6E36-4D90-9D8E-DFD9325BACDC}"/>
              </a:ext>
            </a:extLst>
          </p:cNvPr>
          <p:cNvCxnSpPr>
            <a:cxnSpLocks/>
            <a:stCxn id="7" idx="1"/>
          </p:cNvCxnSpPr>
          <p:nvPr/>
        </p:nvCxnSpPr>
        <p:spPr>
          <a:xfrm rot="10800000" flipV="1">
            <a:off x="4197273" y="4077071"/>
            <a:ext cx="2969364" cy="661453"/>
          </a:xfrm>
          <a:prstGeom prst="bentConnector3">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pic>
        <p:nvPicPr>
          <p:cNvPr id="23" name="图片 22">
            <a:extLst>
              <a:ext uri="{FF2B5EF4-FFF2-40B4-BE49-F238E27FC236}">
                <a16:creationId xmlns:a16="http://schemas.microsoft.com/office/drawing/2014/main" id="{F2A73587-53F5-43B3-8BAF-EE2AA46E95E1}"/>
              </a:ext>
            </a:extLst>
          </p:cNvPr>
          <p:cNvPicPr>
            <a:picLocks noChangeAspect="1"/>
          </p:cNvPicPr>
          <p:nvPr/>
        </p:nvPicPr>
        <p:blipFill>
          <a:blip r:embed="rId2"/>
          <a:stretch>
            <a:fillRect/>
          </a:stretch>
        </p:blipFill>
        <p:spPr>
          <a:xfrm>
            <a:off x="955023" y="4212386"/>
            <a:ext cx="3228975" cy="100012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C9FA93-8A74-4BD9-8493-1AE34E510897}"/>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1F5BA6E-B8DB-46F8-9BA0-5D3EA5AFEF1A}"/>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5AA67AF0-4535-4415-8362-A3E7E34F5687}"/>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4052772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AE76E1-1F2B-44C4-8010-3FFFF588795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51069AB5-5D30-45DD-8BA5-855FD2FED18A}"/>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46CDD4F2-34C9-4710-A596-ED225834C040}"/>
              </a:ext>
            </a:extLst>
          </p:cNvPr>
          <p:cNvPicPr>
            <a:picLocks noChangeAspect="1"/>
          </p:cNvPicPr>
          <p:nvPr/>
        </p:nvPicPr>
        <p:blipFill>
          <a:blip r:embed="rId2"/>
          <a:stretch>
            <a:fillRect/>
          </a:stretch>
        </p:blipFill>
        <p:spPr>
          <a:xfrm>
            <a:off x="0" y="0"/>
            <a:ext cx="12192000" cy="6858000"/>
          </a:xfrm>
          <a:prstGeom prst="rect">
            <a:avLst/>
          </a:prstGeom>
        </p:spPr>
      </p:pic>
      <p:sp>
        <p:nvSpPr>
          <p:cNvPr id="5" name="动作按钮: 前进或下一项 4">
            <a:hlinkClick r:id="rId3" action="ppaction://hlinkfile" highlightClick="1"/>
            <a:extLst>
              <a:ext uri="{FF2B5EF4-FFF2-40B4-BE49-F238E27FC236}">
                <a16:creationId xmlns:a16="http://schemas.microsoft.com/office/drawing/2014/main" id="{6A2E5026-3EAB-4A51-AE06-C23A9B0C8444}"/>
              </a:ext>
            </a:extLst>
          </p:cNvPr>
          <p:cNvSpPr/>
          <p:nvPr/>
        </p:nvSpPr>
        <p:spPr>
          <a:xfrm>
            <a:off x="11221613" y="6492875"/>
            <a:ext cx="659027" cy="26773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833674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5ECC43-8FFF-4637-A448-8500CCACD64E}"/>
              </a:ext>
            </a:extLst>
          </p:cNvPr>
          <p:cNvSpPr>
            <a:spLocks noGrp="1"/>
          </p:cNvSpPr>
          <p:nvPr>
            <p:ph type="title"/>
          </p:nvPr>
        </p:nvSpPr>
        <p:spPr/>
        <p:txBody>
          <a:bodyPr/>
          <a:lstStyle/>
          <a:p>
            <a:endParaRPr lang="zh-CN" altLang="en-US"/>
          </a:p>
        </p:txBody>
      </p:sp>
      <p:pic>
        <p:nvPicPr>
          <p:cNvPr id="4" name="内容占位符 3">
            <a:extLst>
              <a:ext uri="{FF2B5EF4-FFF2-40B4-BE49-F238E27FC236}">
                <a16:creationId xmlns:a16="http://schemas.microsoft.com/office/drawing/2014/main" id="{DA9E61F2-982F-4155-9DC0-B24A4C2D04DB}"/>
              </a:ext>
            </a:extLst>
          </p:cNvPr>
          <p:cNvPicPr>
            <a:picLocks noGrp="1" noChangeAspect="1"/>
          </p:cNvPicPr>
          <p:nvPr>
            <p:ph idx="1"/>
          </p:nvPr>
        </p:nvPicPr>
        <p:blipFill>
          <a:blip r:embed="rId2"/>
          <a:stretch>
            <a:fillRect/>
          </a:stretch>
        </p:blipFill>
        <p:spPr>
          <a:xfrm>
            <a:off x="0" y="0"/>
            <a:ext cx="12277582" cy="6858000"/>
          </a:xfrm>
          <a:prstGeom prst="rect">
            <a:avLst/>
          </a:prstGeom>
        </p:spPr>
      </p:pic>
    </p:spTree>
    <p:extLst>
      <p:ext uri="{BB962C8B-B14F-4D97-AF65-F5344CB8AC3E}">
        <p14:creationId xmlns:p14="http://schemas.microsoft.com/office/powerpoint/2010/main" val="3228946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81FCC5-1EF8-4026-BD20-351005971F8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B632CD9-904F-479F-8AB2-CB4ABB86C812}"/>
              </a:ext>
            </a:extLst>
          </p:cNvPr>
          <p:cNvSpPr>
            <a:spLocks noGrp="1"/>
          </p:cNvSpPr>
          <p:nvPr>
            <p:ph idx="1"/>
          </p:nvPr>
        </p:nvSpPr>
        <p:spPr/>
        <p:txBody>
          <a:bodyPr>
            <a:normAutofit fontScale="55000" lnSpcReduction="20000"/>
          </a:bodyPr>
          <a:lstStyle/>
          <a:p>
            <a:pPr>
              <a:buFont typeface="Wingdings" panose="05000000000000000000" pitchFamily="2" charset="2"/>
              <a:buChar char="Ø"/>
            </a:pPr>
            <a:r>
              <a:rPr lang="zh-CN" altLang="en-US" dirty="0"/>
              <a:t>机器学习基础</a:t>
            </a:r>
            <a:endParaRPr lang="en-US" altLang="zh-CN" dirty="0"/>
          </a:p>
          <a:p>
            <a:pPr>
              <a:buFont typeface="Wingdings" panose="05000000000000000000" pitchFamily="2" charset="2"/>
              <a:buChar char="Ø"/>
            </a:pPr>
            <a:r>
              <a:rPr lang="zh-CN" altLang="en-US" dirty="0"/>
              <a:t>感受机器学习代码实际操作</a:t>
            </a:r>
            <a:endParaRPr lang="en-US" altLang="zh-CN" dirty="0"/>
          </a:p>
          <a:p>
            <a:pPr>
              <a:buFont typeface="Wingdings" panose="05000000000000000000" pitchFamily="2" charset="2"/>
              <a:buChar char="Ø"/>
            </a:pPr>
            <a:r>
              <a:rPr lang="zh-CN" altLang="en-US" dirty="0"/>
              <a:t>感受机器学习图形界面实际操作</a:t>
            </a:r>
            <a:endParaRPr lang="en-US" altLang="zh-CN" dirty="0"/>
          </a:p>
          <a:p>
            <a:pPr>
              <a:buFont typeface="Wingdings" panose="05000000000000000000" pitchFamily="2" charset="2"/>
              <a:buChar char="Ø"/>
            </a:pPr>
            <a:r>
              <a:rPr lang="zh-CN" altLang="en-US" dirty="0"/>
              <a:t>机器学习</a:t>
            </a:r>
            <a:r>
              <a:rPr lang="en-US" altLang="zh-CN" dirty="0"/>
              <a:t>MATLAB</a:t>
            </a:r>
            <a:r>
              <a:rPr lang="zh-CN" altLang="en-US" dirty="0"/>
              <a:t>编程基础</a:t>
            </a:r>
            <a:endParaRPr lang="en-US" altLang="zh-CN" dirty="0"/>
          </a:p>
          <a:p>
            <a:pPr>
              <a:buFont typeface="Wingdings" panose="05000000000000000000" pitchFamily="2" charset="2"/>
              <a:buChar char="Ø"/>
            </a:pPr>
            <a:r>
              <a:rPr lang="zh-CN" altLang="en-US" dirty="0"/>
              <a:t>机器学习</a:t>
            </a:r>
            <a:r>
              <a:rPr lang="en-US" altLang="zh-CN" dirty="0"/>
              <a:t>Python</a:t>
            </a:r>
            <a:r>
              <a:rPr lang="zh-CN" altLang="en-US" dirty="0"/>
              <a:t>编程基础</a:t>
            </a:r>
            <a:endParaRPr lang="en-US" altLang="zh-CN" dirty="0"/>
          </a:p>
          <a:p>
            <a:pPr>
              <a:buFont typeface="Wingdings" panose="05000000000000000000" pitchFamily="2" charset="2"/>
              <a:buChar char="Ø"/>
            </a:pPr>
            <a:r>
              <a:rPr lang="zh-CN" altLang="en-US" dirty="0"/>
              <a:t>从一般线性回归模型中进一步理解机器学习</a:t>
            </a:r>
            <a:endParaRPr lang="en-US" altLang="zh-CN" dirty="0"/>
          </a:p>
          <a:p>
            <a:pPr>
              <a:buFont typeface="Wingdings" panose="05000000000000000000" pitchFamily="2" charset="2"/>
              <a:buChar char="Ø"/>
            </a:pPr>
            <a:r>
              <a:rPr lang="zh-CN" altLang="en-US" dirty="0"/>
              <a:t>理解</a:t>
            </a:r>
            <a:r>
              <a:rPr lang="en-US" altLang="zh-CN" dirty="0"/>
              <a:t>SVM</a:t>
            </a:r>
            <a:r>
              <a:rPr lang="zh-CN" altLang="en-US" dirty="0"/>
              <a:t>原理</a:t>
            </a:r>
            <a:endParaRPr lang="en-US" altLang="zh-CN" dirty="0"/>
          </a:p>
          <a:p>
            <a:pPr>
              <a:buFont typeface="Wingdings" panose="05000000000000000000" pitchFamily="2" charset="2"/>
              <a:buChar char="Ø"/>
            </a:pPr>
            <a:r>
              <a:rPr lang="zh-CN" altLang="en-US" dirty="0"/>
              <a:t>数据检查</a:t>
            </a:r>
            <a:endParaRPr lang="en-US" altLang="zh-CN" dirty="0"/>
          </a:p>
          <a:p>
            <a:pPr>
              <a:buFont typeface="Wingdings" panose="05000000000000000000" pitchFamily="2" charset="2"/>
              <a:buChar char="Ø"/>
            </a:pPr>
            <a:r>
              <a:rPr lang="zh-CN" altLang="en-US" dirty="0"/>
              <a:t>数据分割</a:t>
            </a:r>
            <a:endParaRPr lang="en-US" altLang="zh-CN" dirty="0"/>
          </a:p>
          <a:p>
            <a:pPr>
              <a:buFont typeface="Wingdings" panose="05000000000000000000" pitchFamily="2" charset="2"/>
              <a:buChar char="Ø"/>
            </a:pPr>
            <a:r>
              <a:rPr lang="zh-CN" altLang="en-US" dirty="0"/>
              <a:t>数据处理</a:t>
            </a:r>
            <a:endParaRPr lang="en-US" altLang="zh-CN" dirty="0"/>
          </a:p>
          <a:p>
            <a:pPr>
              <a:buFont typeface="Wingdings" panose="05000000000000000000" pitchFamily="2" charset="2"/>
              <a:buChar char="Ø"/>
            </a:pPr>
            <a:r>
              <a:rPr lang="zh-CN" altLang="en-US" dirty="0"/>
              <a:t>特征工程</a:t>
            </a:r>
            <a:endParaRPr lang="en-US" altLang="zh-CN" dirty="0"/>
          </a:p>
          <a:p>
            <a:pPr>
              <a:buFont typeface="Wingdings" panose="05000000000000000000" pitchFamily="2" charset="2"/>
              <a:buChar char="Ø"/>
            </a:pPr>
            <a:r>
              <a:rPr lang="zh-CN" altLang="en-US" dirty="0"/>
              <a:t>模型训练</a:t>
            </a:r>
            <a:endParaRPr lang="en-US" altLang="zh-CN" dirty="0"/>
          </a:p>
          <a:p>
            <a:pPr>
              <a:buFont typeface="Wingdings" panose="05000000000000000000" pitchFamily="2" charset="2"/>
              <a:buChar char="Ø"/>
            </a:pPr>
            <a:r>
              <a:rPr lang="zh-CN" altLang="en-US" dirty="0"/>
              <a:t>模型验证</a:t>
            </a:r>
            <a:endParaRPr lang="en-US" altLang="zh-CN" dirty="0"/>
          </a:p>
          <a:p>
            <a:pPr>
              <a:buFont typeface="Wingdings" panose="05000000000000000000" pitchFamily="2" charset="2"/>
              <a:buChar char="Ø"/>
            </a:pPr>
            <a:r>
              <a:rPr lang="zh-CN" altLang="en-US" dirty="0"/>
              <a:t>模型测试</a:t>
            </a:r>
            <a:endParaRPr lang="en-US" altLang="zh-CN" dirty="0"/>
          </a:p>
          <a:p>
            <a:pPr>
              <a:buFont typeface="Wingdings" panose="05000000000000000000" pitchFamily="2" charset="2"/>
              <a:buChar char="Ø"/>
            </a:pPr>
            <a:r>
              <a:rPr lang="zh-CN" altLang="en-US" dirty="0"/>
              <a:t>结果可视化</a:t>
            </a:r>
            <a:endParaRPr lang="en-US" altLang="zh-CN" dirty="0"/>
          </a:p>
          <a:p>
            <a:pPr marL="0" indent="0">
              <a:buNone/>
            </a:pPr>
            <a:endParaRPr lang="en-US" altLang="zh-CN" dirty="0"/>
          </a:p>
        </p:txBody>
      </p:sp>
      <p:pic>
        <p:nvPicPr>
          <p:cNvPr id="5" name="图片 4">
            <a:extLst>
              <a:ext uri="{FF2B5EF4-FFF2-40B4-BE49-F238E27FC236}">
                <a16:creationId xmlns:a16="http://schemas.microsoft.com/office/drawing/2014/main" id="{9A2F970F-CF09-43F2-9861-FD738A25F454}"/>
              </a:ext>
            </a:extLst>
          </p:cNvPr>
          <p:cNvPicPr>
            <a:picLocks noChangeAspect="1"/>
          </p:cNvPicPr>
          <p:nvPr/>
        </p:nvPicPr>
        <p:blipFill>
          <a:blip r:embed="rId2"/>
          <a:stretch>
            <a:fillRect/>
          </a:stretch>
        </p:blipFill>
        <p:spPr>
          <a:xfrm>
            <a:off x="0" y="0"/>
            <a:ext cx="8926432" cy="6858000"/>
          </a:xfrm>
          <a:prstGeom prst="rect">
            <a:avLst/>
          </a:prstGeom>
        </p:spPr>
      </p:pic>
    </p:spTree>
    <p:extLst>
      <p:ext uri="{BB962C8B-B14F-4D97-AF65-F5344CB8AC3E}">
        <p14:creationId xmlns:p14="http://schemas.microsoft.com/office/powerpoint/2010/main" val="3847088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30" y="2964180"/>
            <a:ext cx="7782822" cy="1737720"/>
          </a:xfrm>
          <a:prstGeom prst="rect">
            <a:avLst/>
          </a:prstGeom>
          <a:ln w="12700">
            <a:miter lim="400000"/>
          </a:ln>
        </p:spPr>
        <p:txBody>
          <a:bodyPr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lumMod val="95000"/>
                  </a:schemeClr>
                </a:solidFill>
              </a:rPr>
              <a:t>为什么要做这个课程？</a:t>
            </a:r>
          </a:p>
          <a:p>
            <a:endParaRPr dirty="0">
              <a:solidFill>
                <a:schemeClr val="tx1"/>
              </a:solidFill>
            </a:endParaRP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930DE8F-98AC-48B9-946E-8243597D965D}"/>
              </a:ext>
            </a:extLst>
          </p:cNvPr>
          <p:cNvSpPr>
            <a:spLocks noGrp="1"/>
          </p:cNvSpPr>
          <p:nvPr>
            <p:ph idx="1"/>
          </p:nvPr>
        </p:nvSpPr>
        <p:spPr/>
        <p:txBody>
          <a:bodyPr/>
          <a:lstStyle/>
          <a:p>
            <a:endParaRPr lang="zh-CN" altLang="en-US" dirty="0"/>
          </a:p>
        </p:txBody>
      </p:sp>
      <p:sp>
        <p:nvSpPr>
          <p:cNvPr id="4" name="椭圆 3">
            <a:extLst>
              <a:ext uri="{FF2B5EF4-FFF2-40B4-BE49-F238E27FC236}">
                <a16:creationId xmlns:a16="http://schemas.microsoft.com/office/drawing/2014/main" id="{C173AE0B-BB82-46A2-B243-C521C034A164}"/>
              </a:ext>
            </a:extLst>
          </p:cNvPr>
          <p:cNvSpPr/>
          <p:nvPr/>
        </p:nvSpPr>
        <p:spPr>
          <a:xfrm>
            <a:off x="1429265" y="2904496"/>
            <a:ext cx="8686800" cy="1656184"/>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35E68B84-0F3A-44E3-8B01-F3247C1E9595}"/>
              </a:ext>
            </a:extLst>
          </p:cNvPr>
          <p:cNvSpPr/>
          <p:nvPr/>
        </p:nvSpPr>
        <p:spPr>
          <a:xfrm>
            <a:off x="1439609" y="3077216"/>
            <a:ext cx="7130752" cy="128776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64C66782-2DB9-457D-A43F-58083327E915}"/>
              </a:ext>
            </a:extLst>
          </p:cNvPr>
          <p:cNvSpPr/>
          <p:nvPr/>
        </p:nvSpPr>
        <p:spPr>
          <a:xfrm>
            <a:off x="1449769" y="3252600"/>
            <a:ext cx="4134936" cy="894328"/>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a:extLst>
              <a:ext uri="{FF2B5EF4-FFF2-40B4-BE49-F238E27FC236}">
                <a16:creationId xmlns:a16="http://schemas.microsoft.com/office/drawing/2014/main" id="{E548A555-7882-40B8-9AD2-951418282A74}"/>
              </a:ext>
            </a:extLst>
          </p:cNvPr>
          <p:cNvSpPr txBox="1"/>
          <p:nvPr/>
        </p:nvSpPr>
        <p:spPr>
          <a:xfrm>
            <a:off x="8846089" y="3408552"/>
            <a:ext cx="730424" cy="646331"/>
          </a:xfrm>
          <a:prstGeom prst="rect">
            <a:avLst/>
          </a:prstGeom>
          <a:noFill/>
        </p:spPr>
        <p:txBody>
          <a:bodyPr wrap="square" rtlCol="0">
            <a:spAutoFit/>
          </a:bodyPr>
          <a:lstStyle/>
          <a:p>
            <a:r>
              <a:rPr lang="en-US" altLang="zh-CN" sz="3600" dirty="0">
                <a:latin typeface="Times New Roman" pitchFamily="18" charset="0"/>
                <a:cs typeface="Times New Roman" pitchFamily="18" charset="0"/>
              </a:rPr>
              <a:t>AI</a:t>
            </a:r>
            <a:endParaRPr lang="zh-CN" altLang="en-US" sz="3600" dirty="0">
              <a:latin typeface="Times New Roman" pitchFamily="18" charset="0"/>
              <a:cs typeface="Times New Roman" pitchFamily="18" charset="0"/>
            </a:endParaRPr>
          </a:p>
        </p:txBody>
      </p:sp>
      <p:sp>
        <p:nvSpPr>
          <p:cNvPr id="8" name="TextBox 8">
            <a:extLst>
              <a:ext uri="{FF2B5EF4-FFF2-40B4-BE49-F238E27FC236}">
                <a16:creationId xmlns:a16="http://schemas.microsoft.com/office/drawing/2014/main" id="{2D304218-F70A-43B5-83E7-A87487425D91}"/>
              </a:ext>
            </a:extLst>
          </p:cNvPr>
          <p:cNvSpPr txBox="1"/>
          <p:nvPr/>
        </p:nvSpPr>
        <p:spPr>
          <a:xfrm>
            <a:off x="5523745" y="3418712"/>
            <a:ext cx="4226560" cy="553998"/>
          </a:xfrm>
          <a:prstGeom prst="rect">
            <a:avLst/>
          </a:prstGeom>
          <a:noFill/>
        </p:spPr>
        <p:txBody>
          <a:bodyPr wrap="square" rtlCol="0">
            <a:spAutoFit/>
          </a:bodyPr>
          <a:lstStyle/>
          <a:p>
            <a:r>
              <a:rPr lang="en-US" altLang="zh-CN" sz="3000" dirty="0">
                <a:latin typeface="Times New Roman" pitchFamily="18" charset="0"/>
                <a:cs typeface="Times New Roman" pitchFamily="18" charset="0"/>
              </a:rPr>
              <a:t>Machine learning</a:t>
            </a:r>
            <a:endParaRPr lang="zh-CN" altLang="en-US" sz="3000" dirty="0">
              <a:latin typeface="Times New Roman" pitchFamily="18" charset="0"/>
              <a:cs typeface="Times New Roman" pitchFamily="18" charset="0"/>
            </a:endParaRPr>
          </a:p>
        </p:txBody>
      </p:sp>
      <p:sp>
        <p:nvSpPr>
          <p:cNvPr id="9" name="TextBox 9">
            <a:extLst>
              <a:ext uri="{FF2B5EF4-FFF2-40B4-BE49-F238E27FC236}">
                <a16:creationId xmlns:a16="http://schemas.microsoft.com/office/drawing/2014/main" id="{97D4547E-406F-41CA-B08E-60DFF5C7BE0E}"/>
              </a:ext>
            </a:extLst>
          </p:cNvPr>
          <p:cNvSpPr txBox="1"/>
          <p:nvPr/>
        </p:nvSpPr>
        <p:spPr>
          <a:xfrm>
            <a:off x="1880929" y="3449192"/>
            <a:ext cx="2179776" cy="461665"/>
          </a:xfrm>
          <a:prstGeom prst="rect">
            <a:avLst/>
          </a:prstGeom>
          <a:noFill/>
        </p:spPr>
        <p:txBody>
          <a:bodyPr wrap="square" rtlCol="0">
            <a:spAutoFit/>
          </a:bodyPr>
          <a:lstStyle/>
          <a:p>
            <a:r>
              <a:rPr lang="en-US" altLang="zh-CN" sz="2400" dirty="0">
                <a:latin typeface="Times New Roman" pitchFamily="18" charset="0"/>
                <a:cs typeface="Times New Roman" pitchFamily="18" charset="0"/>
              </a:rPr>
              <a:t>Deep learning</a:t>
            </a:r>
            <a:endParaRPr lang="zh-CN" altLang="en-US" sz="2400" dirty="0">
              <a:latin typeface="Times New Roman" pitchFamily="18" charset="0"/>
              <a:cs typeface="Times New Roman" pitchFamily="18" charset="0"/>
            </a:endParaRPr>
          </a:p>
        </p:txBody>
      </p:sp>
      <p:sp>
        <p:nvSpPr>
          <p:cNvPr id="11" name="标题 10">
            <a:extLst>
              <a:ext uri="{FF2B5EF4-FFF2-40B4-BE49-F238E27FC236}">
                <a16:creationId xmlns:a16="http://schemas.microsoft.com/office/drawing/2014/main" id="{5145902B-EB76-4BEE-BC5F-0EAA0F970043}"/>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168005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5" name="PlaceholderImage.png"/>
          <p:cNvPicPr>
            <a:picLocks noChangeAspect="1"/>
          </p:cNvPicPr>
          <p:nvPr/>
        </p:nvPicPr>
        <p:blipFill>
          <a:blip r:embed="rId3">
            <a:extLst>
              <a:ext uri="{28A0092B-C50C-407E-A947-70E740481C1C}">
                <a14:useLocalDpi xmlns:a14="http://schemas.microsoft.com/office/drawing/2010/main" val="0"/>
              </a:ext>
            </a:extLst>
          </a:blip>
          <a:srcRect l="15316" r="15316"/>
          <a:stretch/>
        </p:blipFill>
        <p:spPr>
          <a:xfrm>
            <a:off x="1239043" y="1507306"/>
            <a:ext cx="2220752" cy="2227324"/>
          </a:xfrm>
          <a:prstGeom prst="rect">
            <a:avLst/>
          </a:prstGeom>
          <a:ln w="12700">
            <a:miter lim="400000"/>
            <a:headEnd/>
            <a:tailEnd/>
          </a:ln>
        </p:spPr>
      </p:pic>
      <p:sp>
        <p:nvSpPr>
          <p:cNvPr id="196" name="Shape 196"/>
          <p:cNvSpPr/>
          <p:nvPr/>
        </p:nvSpPr>
        <p:spPr>
          <a:xfrm>
            <a:off x="1072231" y="4019186"/>
            <a:ext cx="2554543" cy="461665"/>
          </a:xfrm>
          <a:prstGeom prst="rect">
            <a:avLst/>
          </a:prstGeom>
          <a:ln w="12700">
            <a:miter lim="400000"/>
          </a:ln>
        </p:spPr>
        <p:txBody>
          <a:bodyPr wrap="none" lIns="45719" rIns="45719">
            <a:spAutoFit/>
          </a:bodyPr>
          <a:lstStyle>
            <a:lvl1pPr algn="ctr">
              <a:defRPr sz="24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solidFill>
              </a:rPr>
              <a:t>精神疾病客观诊断</a:t>
            </a:r>
            <a:endParaRPr dirty="0">
              <a:solidFill>
                <a:schemeClr val="tx1"/>
              </a:solidFill>
            </a:endParaRPr>
          </a:p>
        </p:txBody>
      </p:sp>
      <p:sp>
        <p:nvSpPr>
          <p:cNvPr id="198" name="Shape 198"/>
          <p:cNvSpPr/>
          <p:nvPr/>
        </p:nvSpPr>
        <p:spPr>
          <a:xfrm>
            <a:off x="692706" y="4979853"/>
            <a:ext cx="3313588" cy="362792"/>
          </a:xfrm>
          <a:prstGeom prst="rect">
            <a:avLst/>
          </a:prstGeom>
          <a:ln w="12700">
            <a:miter lim="400000"/>
          </a:ln>
        </p:spPr>
        <p:txBody>
          <a:bodyPr lIns="45719" rIns="45719">
            <a:spAutoFit/>
          </a:bodyPr>
          <a:lstStyle>
            <a:lvl1pPr algn="ctr">
              <a:lnSpc>
                <a:spcPct val="120000"/>
              </a:lnSpc>
              <a:defRPr sz="1600"/>
            </a:lvl1pPr>
          </a:lstStyle>
          <a:p>
            <a:endParaRPr lang="zh-CN" altLang="zh-CN" dirty="0">
              <a:latin typeface="Source Han Sans CN Normal" charset="-122"/>
              <a:ea typeface="Source Han Sans CN Normal" charset="-122"/>
              <a:cs typeface="Source Han Sans CN Normal" charset="-122"/>
              <a:sym typeface="Source Han Sans CN Normal" charset="-122"/>
            </a:endParaRPr>
          </a:p>
        </p:txBody>
      </p:sp>
      <p:sp>
        <p:nvSpPr>
          <p:cNvPr id="200" name="Shape 200"/>
          <p:cNvSpPr/>
          <p:nvPr/>
        </p:nvSpPr>
        <p:spPr>
          <a:xfrm>
            <a:off x="184496" y="378396"/>
            <a:ext cx="5886228" cy="461665"/>
          </a:xfrm>
          <a:prstGeom prst="rect">
            <a:avLst/>
          </a:prstGeom>
          <a:ln w="12700">
            <a:miter lim="400000"/>
          </a:ln>
        </p:spPr>
        <p:txBody>
          <a:bodyPr lIns="45719" rIns="45719">
            <a:spAutoFit/>
          </a:bodyPr>
          <a:lstStyle/>
          <a:p>
            <a:pPr lvl="2">
              <a:defRPr sz="2400">
                <a:solidFill>
                  <a:srgbClr val="7C58BA"/>
                </a:solidFill>
                <a:latin typeface="Source Han Sans CN Bold Bold"/>
                <a:ea typeface="Source Han Sans CN Bold Bold"/>
                <a:cs typeface="Source Han Sans CN Bold Bold"/>
                <a:sym typeface="Source Han Sans CN Bold Bold"/>
              </a:defRPr>
            </a:pPr>
            <a:r>
              <a:rPr lang="zh-CN" altLang="en-US" dirty="0">
                <a:solidFill>
                  <a:schemeClr val="tx1">
                    <a:lumMod val="95000"/>
                  </a:schemeClr>
                </a:solidFill>
              </a:rPr>
              <a:t>机器学习能做什么？</a:t>
            </a:r>
            <a:endParaRPr dirty="0">
              <a:solidFill>
                <a:schemeClr val="tx1">
                  <a:lumMod val="95000"/>
                </a:schemeClr>
              </a:solidFill>
            </a:endParaRPr>
          </a:p>
        </p:txBody>
      </p:sp>
      <p:pic>
        <p:nvPicPr>
          <p:cNvPr id="201" name="PlaceholderImage.png"/>
          <p:cNvPicPr>
            <a:picLocks noChangeAspect="1"/>
          </p:cNvPicPr>
          <p:nvPr/>
        </p:nvPicPr>
        <p:blipFill>
          <a:blip r:embed="rId4" cstate="print">
            <a:extLst>
              <a:ext uri="{28A0092B-C50C-407E-A947-70E740481C1C}">
                <a14:useLocalDpi xmlns:a14="http://schemas.microsoft.com/office/drawing/2010/main" val="0"/>
              </a:ext>
            </a:extLst>
          </a:blip>
          <a:srcRect l="10749" r="10749"/>
          <a:stretch/>
        </p:blipFill>
        <p:spPr>
          <a:xfrm>
            <a:off x="4985543" y="1507306"/>
            <a:ext cx="2220752" cy="2227324"/>
          </a:xfrm>
          <a:prstGeom prst="rect">
            <a:avLst/>
          </a:prstGeom>
          <a:ln w="12700">
            <a:miter lim="400000"/>
            <a:headEnd/>
            <a:tailEnd/>
          </a:ln>
        </p:spPr>
      </p:pic>
      <p:sp>
        <p:nvSpPr>
          <p:cNvPr id="202" name="Shape 202"/>
          <p:cNvSpPr/>
          <p:nvPr/>
        </p:nvSpPr>
        <p:spPr>
          <a:xfrm>
            <a:off x="4619157" y="4019186"/>
            <a:ext cx="2953692" cy="461665"/>
          </a:xfrm>
          <a:prstGeom prst="rect">
            <a:avLst/>
          </a:prstGeom>
          <a:ln w="12700">
            <a:miter lim="400000"/>
          </a:ln>
        </p:spPr>
        <p:txBody>
          <a:bodyPr wrap="none" lIns="45719" rIns="45719">
            <a:spAutoFit/>
          </a:bodyPr>
          <a:lstStyle>
            <a:lvl1pPr algn="ctr">
              <a:defRPr sz="24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solidFill>
              </a:rPr>
              <a:t>肿瘤的快速自动诊断</a:t>
            </a:r>
            <a:endParaRPr dirty="0">
              <a:solidFill>
                <a:schemeClr val="tx1"/>
              </a:solidFill>
            </a:endParaRPr>
          </a:p>
        </p:txBody>
      </p:sp>
      <p:sp>
        <p:nvSpPr>
          <p:cNvPr id="204" name="Shape 204"/>
          <p:cNvSpPr/>
          <p:nvPr/>
        </p:nvSpPr>
        <p:spPr>
          <a:xfrm>
            <a:off x="4439206" y="4979853"/>
            <a:ext cx="3313588" cy="957826"/>
          </a:xfrm>
          <a:prstGeom prst="rect">
            <a:avLst/>
          </a:prstGeom>
          <a:ln w="12700">
            <a:miter lim="400000"/>
          </a:ln>
        </p:spPr>
        <p:txBody>
          <a:bodyPr lIns="45719" rIns="45719">
            <a:spAutoFit/>
          </a:bodyPr>
          <a:lstStyle>
            <a:lvl1pPr algn="ctr">
              <a:lnSpc>
                <a:spcPct val="120000"/>
              </a:lnSpc>
              <a:defRPr sz="1600"/>
            </a:lvl1pPr>
          </a:lstStyle>
          <a:p>
            <a:r>
              <a:rPr lang="zh-CN" altLang="en-US" dirty="0">
                <a:ea typeface="Source Han Sans CN Normal" charset="-122"/>
              </a:rPr>
              <a:t>人工智能诊断脑瘤的能力与我们医院放射科主任的符合率达到</a:t>
            </a:r>
            <a:r>
              <a:rPr lang="en-US" altLang="zh-CN" dirty="0">
                <a:ea typeface="Source Han Sans CN Normal" charset="-122"/>
              </a:rPr>
              <a:t>99%</a:t>
            </a:r>
            <a:r>
              <a:rPr lang="zh-CN" altLang="en-US" dirty="0">
                <a:ea typeface="Source Han Sans CN Normal" charset="-122"/>
                <a:sym typeface="Source Han Sans CN Normal" charset="-122"/>
              </a:rPr>
              <a:t>！超越了绝大多数医生的水平</a:t>
            </a:r>
            <a:endParaRPr lang="zh-CN" altLang="zh-CN" dirty="0">
              <a:latin typeface="Source Han Sans CN Normal" charset="-122"/>
              <a:ea typeface="Source Han Sans CN Normal" charset="-122"/>
              <a:cs typeface="Source Han Sans CN Normal" charset="-122"/>
              <a:sym typeface="Source Han Sans CN Normal" charset="-122"/>
            </a:endParaRPr>
          </a:p>
        </p:txBody>
      </p:sp>
      <p:pic>
        <p:nvPicPr>
          <p:cNvPr id="205" name="PlaceholderImage.png"/>
          <p:cNvPicPr>
            <a:picLocks noChangeAspect="1"/>
          </p:cNvPicPr>
          <p:nvPr/>
        </p:nvPicPr>
        <p:blipFill>
          <a:blip r:embed="rId5" cstate="print">
            <a:extLst>
              <a:ext uri="{28A0092B-C50C-407E-A947-70E740481C1C}">
                <a14:useLocalDpi xmlns:a14="http://schemas.microsoft.com/office/drawing/2010/main" val="0"/>
              </a:ext>
            </a:extLst>
          </a:blip>
          <a:srcRect l="16538" r="16538"/>
          <a:stretch/>
        </p:blipFill>
        <p:spPr>
          <a:xfrm>
            <a:off x="8731741" y="1507306"/>
            <a:ext cx="2220752" cy="2227324"/>
          </a:xfrm>
          <a:prstGeom prst="rect">
            <a:avLst/>
          </a:prstGeom>
          <a:ln w="12700">
            <a:miter lim="400000"/>
            <a:headEnd/>
            <a:tailEnd/>
          </a:ln>
        </p:spPr>
      </p:pic>
      <p:sp>
        <p:nvSpPr>
          <p:cNvPr id="206" name="Shape 206"/>
          <p:cNvSpPr/>
          <p:nvPr/>
        </p:nvSpPr>
        <p:spPr>
          <a:xfrm>
            <a:off x="7795485" y="4019186"/>
            <a:ext cx="4093426" cy="461665"/>
          </a:xfrm>
          <a:prstGeom prst="rect">
            <a:avLst/>
          </a:prstGeom>
          <a:ln w="12700">
            <a:miter lim="400000"/>
          </a:ln>
        </p:spPr>
        <p:txBody>
          <a:bodyPr wrap="none" lIns="45719" rIns="45719">
            <a:spAutoFit/>
          </a:bodyPr>
          <a:lstStyle>
            <a:lvl1pPr algn="ctr">
              <a:defRPr sz="24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solidFill>
              </a:rPr>
              <a:t>使中风患者更快得到精准治疗</a:t>
            </a:r>
            <a:endParaRPr dirty="0">
              <a:solidFill>
                <a:schemeClr val="tx1"/>
              </a:solidFill>
            </a:endParaRPr>
          </a:p>
        </p:txBody>
      </p:sp>
      <p:sp>
        <p:nvSpPr>
          <p:cNvPr id="208" name="Shape 208"/>
          <p:cNvSpPr/>
          <p:nvPr/>
        </p:nvSpPr>
        <p:spPr>
          <a:xfrm>
            <a:off x="8185403" y="4979853"/>
            <a:ext cx="3313589" cy="1840119"/>
          </a:xfrm>
          <a:prstGeom prst="rect">
            <a:avLst/>
          </a:prstGeom>
          <a:ln w="12700">
            <a:miter lim="400000"/>
          </a:ln>
        </p:spPr>
        <p:txBody>
          <a:bodyPr lIns="45719" rIns="45719">
            <a:spAutoFit/>
          </a:bodyPr>
          <a:lstStyle>
            <a:lvl1pPr algn="ctr">
              <a:lnSpc>
                <a:spcPct val="120000"/>
              </a:lnSpc>
              <a:defRPr sz="1600"/>
            </a:lvl1pPr>
          </a:lstStyle>
          <a:p>
            <a:r>
              <a:rPr lang="en-US" altLang="zh-CN" dirty="0"/>
              <a:t>2018</a:t>
            </a:r>
            <a:r>
              <a:rPr lang="zh-CN" altLang="en-US" dirty="0"/>
              <a:t>年</a:t>
            </a:r>
            <a:r>
              <a:rPr lang="en-US" altLang="zh-CN" dirty="0"/>
              <a:t>2</a:t>
            </a:r>
            <a:r>
              <a:rPr lang="zh-CN" altLang="en-US" dirty="0"/>
              <a:t>月，总部位于旧金山的医疗保健公司</a:t>
            </a:r>
            <a:r>
              <a:rPr lang="en-US" altLang="zh-CN" dirty="0"/>
              <a:t>Viz.ai</a:t>
            </a:r>
            <a:r>
              <a:rPr lang="zh-CN" altLang="en-US" dirty="0"/>
              <a:t>宣布获得</a:t>
            </a:r>
            <a:r>
              <a:rPr lang="en-US" altLang="zh-CN" dirty="0"/>
              <a:t>FDA</a:t>
            </a:r>
            <a:r>
              <a:rPr lang="zh-CN" altLang="en-US" dirty="0"/>
              <a:t>对其脑卒中护理应用的营销授权。该应用提供临床决策支持，使用深度学习算法自动分析</a:t>
            </a:r>
            <a:r>
              <a:rPr lang="en-US" altLang="zh-CN" dirty="0"/>
              <a:t>CT</a:t>
            </a:r>
            <a:r>
              <a:rPr lang="zh-CN" altLang="en-US" dirty="0"/>
              <a:t>神经图像，以检测与脑卒中相关的指标</a:t>
            </a:r>
            <a:endParaRPr lang="zh-CN" altLang="zh-CN" dirty="0">
              <a:latin typeface="Source Han Sans CN Normal" charset="-122"/>
              <a:ea typeface="Source Han Sans CN Normal" charset="-122"/>
              <a:cs typeface="Source Han Sans CN Normal" charset="-122"/>
              <a:sym typeface="Source Han Sans CN Normal" charset="-122"/>
            </a:endParaRPr>
          </a:p>
        </p:txBody>
      </p:sp>
      <p:sp>
        <p:nvSpPr>
          <p:cNvPr id="3" name="Shape 204">
            <a:extLst>
              <a:ext uri="{FF2B5EF4-FFF2-40B4-BE49-F238E27FC236}">
                <a16:creationId xmlns:a16="http://schemas.microsoft.com/office/drawing/2014/main" id="{DE7E48A9-9848-4FEA-A457-BC0F1912965E}"/>
              </a:ext>
            </a:extLst>
          </p:cNvPr>
          <p:cNvSpPr/>
          <p:nvPr/>
        </p:nvSpPr>
        <p:spPr>
          <a:xfrm>
            <a:off x="909011" y="4980941"/>
            <a:ext cx="3313588" cy="658257"/>
          </a:xfrm>
          <a:prstGeom prst="rect">
            <a:avLst/>
          </a:prstGeom>
          <a:ln w="12700">
            <a:miter lim="400000"/>
          </a:ln>
        </p:spPr>
        <p:txBody>
          <a:bodyPr lIns="45719" rIns="45719">
            <a:spAutoFit/>
          </a:bodyPr>
          <a:lstStyle>
            <a:lvl1pPr algn="ctr">
              <a:lnSpc>
                <a:spcPct val="120000"/>
              </a:lnSpc>
              <a:defRPr sz="1600"/>
            </a:lvl1pPr>
          </a:lstStyle>
          <a:p>
            <a:r>
              <a:rPr lang="zh-CN" altLang="en-US" dirty="0">
                <a:latin typeface="Source Han Sans CN Normal" charset="-122"/>
                <a:ea typeface="Source Han Sans CN Normal" charset="-122"/>
                <a:cs typeface="Source Han Sans CN Normal" charset="-122"/>
                <a:sym typeface="Source Han Sans CN Normal" charset="-122"/>
              </a:rPr>
              <a:t>机器学习算法能以超过</a:t>
            </a:r>
            <a:r>
              <a:rPr lang="en-US" altLang="zh-CN" dirty="0">
                <a:latin typeface="Source Han Sans CN Normal" charset="-122"/>
                <a:ea typeface="Source Han Sans CN Normal" charset="-122"/>
                <a:cs typeface="Source Han Sans CN Normal" charset="-122"/>
                <a:sym typeface="Source Han Sans CN Normal" charset="-122"/>
              </a:rPr>
              <a:t>80%</a:t>
            </a:r>
            <a:r>
              <a:rPr lang="zh-CN" altLang="en-US" dirty="0">
                <a:latin typeface="Source Han Sans CN Normal" charset="-122"/>
                <a:ea typeface="Source Han Sans CN Normal" charset="-122"/>
                <a:cs typeface="Source Han Sans CN Normal" charset="-122"/>
                <a:sym typeface="Source Han Sans CN Normal" charset="-122"/>
              </a:rPr>
              <a:t>的准确度诊断精神分裂症患者</a:t>
            </a:r>
            <a:r>
              <a:rPr lang="en-US" altLang="zh-CN" dirty="0">
                <a:latin typeface="Source Han Sans CN Normal" charset="-122"/>
                <a:ea typeface="Source Han Sans CN Normal" charset="-122"/>
                <a:cs typeface="Source Han Sans CN Normal" charset="-122"/>
                <a:sym typeface="Source Han Sans CN Normal" charset="-122"/>
              </a:rPr>
              <a:t>【1】</a:t>
            </a:r>
            <a:endParaRPr lang="zh-CN" altLang="zh-CN" dirty="0">
              <a:latin typeface="Source Han Sans CN Normal" charset="-122"/>
              <a:ea typeface="Source Han Sans CN Normal" charset="-122"/>
              <a:cs typeface="Source Han Sans CN Normal" charset="-122"/>
              <a:sym typeface="Source Han Sans CN Normal" charset="-122"/>
            </a:endParaRPr>
          </a:p>
        </p:txBody>
      </p:sp>
      <p:sp>
        <p:nvSpPr>
          <p:cNvPr id="5" name="文本框 4">
            <a:extLst>
              <a:ext uri="{FF2B5EF4-FFF2-40B4-BE49-F238E27FC236}">
                <a16:creationId xmlns:a16="http://schemas.microsoft.com/office/drawing/2014/main" id="{3BF67AF8-A836-4D73-B23D-B97673D6D1B9}"/>
              </a:ext>
            </a:extLst>
          </p:cNvPr>
          <p:cNvSpPr txBox="1"/>
          <p:nvPr/>
        </p:nvSpPr>
        <p:spPr>
          <a:xfrm>
            <a:off x="692706" y="6419864"/>
            <a:ext cx="3062797" cy="400108"/>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3765" rtl="0" fontAlgn="auto" latinLnBrk="0" hangingPunct="0">
              <a:lnSpc>
                <a:spcPct val="100000"/>
              </a:lnSpc>
              <a:spcBef>
                <a:spcPts val="0"/>
              </a:spcBef>
              <a:spcAft>
                <a:spcPts val="0"/>
              </a:spcAft>
              <a:buClrTx/>
              <a:buSzTx/>
              <a:buFontTx/>
              <a:buNone/>
            </a:pPr>
            <a:r>
              <a:rPr kumimoji="0" lang="en-US" altLang="zh-CN" sz="1000" b="0" i="0" u="none" strike="noStrike" cap="none" spc="0" normalizeH="0" baseline="0" dirty="0">
                <a:ln>
                  <a:noFill/>
                </a:ln>
                <a:effectLst/>
                <a:uFillTx/>
                <a:latin typeface="Arial" panose="020B0604020202020204" pitchFamily="34" charset="0"/>
                <a:cs typeface="Arial" panose="020B0604020202020204" pitchFamily="34" charset="0"/>
                <a:sym typeface="Calibri"/>
              </a:rPr>
              <a:t>【1】A neuroimaging biomarker for striatal dysfunction in schizophrenia</a:t>
            </a: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Shape 212"/>
          <p:cNvSpPr/>
          <p:nvPr/>
        </p:nvSpPr>
        <p:spPr>
          <a:xfrm>
            <a:off x="184496" y="378396"/>
            <a:ext cx="5886228" cy="461665"/>
          </a:xfrm>
          <a:prstGeom prst="rect">
            <a:avLst/>
          </a:prstGeom>
          <a:ln w="12700">
            <a:miter lim="400000"/>
          </a:ln>
        </p:spPr>
        <p:txBody>
          <a:bodyPr lIns="45719" rIns="45719">
            <a:spAutoFit/>
          </a:bodyPr>
          <a:lstStyle/>
          <a:p>
            <a:pPr lvl="2">
              <a:defRPr sz="2400">
                <a:solidFill>
                  <a:srgbClr val="7C58BA"/>
                </a:solidFill>
                <a:latin typeface="Source Han Sans CN Bold Bold"/>
                <a:ea typeface="Source Han Sans CN Bold Bold"/>
                <a:cs typeface="Source Han Sans CN Bold Bold"/>
                <a:sym typeface="Source Han Sans CN Bold Bold"/>
              </a:defRPr>
            </a:pPr>
            <a:r>
              <a:rPr lang="zh-CN" altLang="en-US" dirty="0">
                <a:solidFill>
                  <a:schemeClr val="tx1">
                    <a:lumMod val="95000"/>
                  </a:schemeClr>
                </a:solidFill>
              </a:rPr>
              <a:t>研究人员学会使用机器学习的必要性</a:t>
            </a:r>
            <a:endParaRPr dirty="0">
              <a:solidFill>
                <a:schemeClr val="tx1">
                  <a:lumMod val="95000"/>
                </a:schemeClr>
              </a:solidFill>
            </a:endParaRPr>
          </a:p>
        </p:txBody>
      </p:sp>
      <p:sp>
        <p:nvSpPr>
          <p:cNvPr id="213" name="Shape 213"/>
          <p:cNvSpPr/>
          <p:nvPr/>
        </p:nvSpPr>
        <p:spPr>
          <a:xfrm>
            <a:off x="1040129" y="2391409"/>
            <a:ext cx="6166787" cy="430374"/>
          </a:xfrm>
          <a:prstGeom prst="rect">
            <a:avLst/>
          </a:prstGeom>
          <a:ln w="12700">
            <a:miter lim="400000"/>
          </a:ln>
        </p:spPr>
        <p:txBody>
          <a:bodyPr wrap="square" lIns="45719" rIns="45719">
            <a:spAutoFit/>
          </a:bodyPr>
          <a:lstStyle>
            <a:lvl1pPr>
              <a:lnSpc>
                <a:spcPct val="120000"/>
              </a:lnSpc>
              <a:defRPr sz="1800"/>
            </a:lvl1pPr>
          </a:lstStyle>
          <a:p>
            <a:endParaRPr sz="2000" dirty="0">
              <a:latin typeface="Source Han Sans CN Normal" charset="-122"/>
              <a:ea typeface="Source Han Sans CN Normal" charset="-122"/>
              <a:cs typeface="Source Han Sans CN Normal" charset="-122"/>
            </a:endParaRPr>
          </a:p>
        </p:txBody>
      </p:sp>
      <p:sp>
        <p:nvSpPr>
          <p:cNvPr id="214" name="Shape 214"/>
          <p:cNvSpPr/>
          <p:nvPr/>
        </p:nvSpPr>
        <p:spPr>
          <a:xfrm>
            <a:off x="637777" y="1515143"/>
            <a:ext cx="7192031" cy="892552"/>
          </a:xfrm>
          <a:prstGeom prst="rect">
            <a:avLst/>
          </a:prstGeom>
          <a:ln w="12700">
            <a:miter lim="400000"/>
          </a:ln>
        </p:spPr>
        <p:txBody>
          <a:bodyPr wrap="none" lIns="45719" rIns="45719">
            <a:spAutoFit/>
          </a:bodyPr>
          <a:lstStyle>
            <a:lvl1pPr algn="ctr">
              <a:defRPr sz="2600">
                <a:solidFill>
                  <a:srgbClr val="535353"/>
                </a:solidFill>
                <a:latin typeface="Source Han Sans CN Bold Bold"/>
                <a:ea typeface="Source Han Sans CN Bold Bold"/>
                <a:cs typeface="Source Han Sans CN Bold Bold"/>
                <a:sym typeface="Source Han Sans CN Bold Bold"/>
              </a:defRPr>
            </a:lvl1pPr>
          </a:lstStyle>
          <a:p>
            <a:r>
              <a:rPr lang="en-US" altLang="zh-CN" dirty="0">
                <a:solidFill>
                  <a:schemeClr val="tx1"/>
                </a:solidFill>
              </a:rPr>
              <a:t>AI</a:t>
            </a:r>
            <a:r>
              <a:rPr lang="zh-CN" altLang="en-US" dirty="0">
                <a:solidFill>
                  <a:schemeClr val="tx1"/>
                </a:solidFill>
              </a:rPr>
              <a:t>不会替代人类</a:t>
            </a:r>
            <a:r>
              <a:rPr lang="zh-CN" altLang="en-US" dirty="0">
                <a:solidFill>
                  <a:srgbClr val="FF0000"/>
                </a:solidFill>
              </a:rPr>
              <a:t>， 但会淘汰不会使用</a:t>
            </a:r>
            <a:r>
              <a:rPr lang="en-US" altLang="zh-CN" dirty="0">
                <a:solidFill>
                  <a:srgbClr val="FF0000"/>
                </a:solidFill>
              </a:rPr>
              <a:t>AI</a:t>
            </a:r>
            <a:r>
              <a:rPr lang="zh-CN" altLang="en-US" dirty="0">
                <a:solidFill>
                  <a:srgbClr val="FF0000"/>
                </a:solidFill>
              </a:rPr>
              <a:t>的工作者</a:t>
            </a:r>
          </a:p>
          <a:p>
            <a:endParaRPr dirty="0"/>
          </a:p>
        </p:txBody>
      </p:sp>
      <p:sp>
        <p:nvSpPr>
          <p:cNvPr id="2" name="Shape 213">
            <a:extLst>
              <a:ext uri="{FF2B5EF4-FFF2-40B4-BE49-F238E27FC236}">
                <a16:creationId xmlns:a16="http://schemas.microsoft.com/office/drawing/2014/main" id="{9D39F2E2-8887-458B-9369-919130D66026}"/>
              </a:ext>
            </a:extLst>
          </p:cNvPr>
          <p:cNvSpPr/>
          <p:nvPr/>
        </p:nvSpPr>
        <p:spPr>
          <a:xfrm>
            <a:off x="1040129" y="2391409"/>
            <a:ext cx="6166787" cy="3385029"/>
          </a:xfrm>
          <a:prstGeom prst="rect">
            <a:avLst/>
          </a:prstGeom>
          <a:ln w="12700">
            <a:miter lim="400000"/>
          </a:ln>
        </p:spPr>
        <p:txBody>
          <a:bodyPr wrap="square" lIns="45719" rIns="45719">
            <a:spAutoFit/>
          </a:bodyPr>
          <a:lstStyle>
            <a:lvl1pPr>
              <a:lnSpc>
                <a:spcPct val="120000"/>
              </a:lnSpc>
              <a:defRPr sz="1800"/>
            </a:lvl1pPr>
          </a:lstStyle>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未来要求我们使用人工智能的行业场景会越来越多，甚至渗透到每个领域</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脑功能研究领域的未来一定会朝着个体精准医学的方向发展，机器学习是其不可或缺的一种重要工具</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几乎每一篇优秀的影像组学的研究都要涉及到机器学习的方法</a:t>
            </a:r>
            <a:endParaRPr lang="en-US" altLang="zh-CN" sz="2000" dirty="0">
              <a:latin typeface="Source Han Sans CN Normal" charset="-122"/>
              <a:ea typeface="Source Han Sans CN Normal" charset="-122"/>
              <a:cs typeface="Source Han Sans CN Normal" charset="-122"/>
            </a:endParaRPr>
          </a:p>
          <a:p>
            <a:endParaRPr sz="2000" dirty="0">
              <a:latin typeface="Source Han Sans CN Normal" charset="-122"/>
              <a:ea typeface="Source Han Sans CN Normal" charset="-122"/>
              <a:cs typeface="Source Han Sans CN Normal" charset="-122"/>
            </a:endParaRP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Shape 212"/>
          <p:cNvSpPr/>
          <p:nvPr/>
        </p:nvSpPr>
        <p:spPr>
          <a:xfrm>
            <a:off x="184496" y="378396"/>
            <a:ext cx="5886228" cy="461665"/>
          </a:xfrm>
          <a:prstGeom prst="rect">
            <a:avLst/>
          </a:prstGeom>
          <a:ln w="12700">
            <a:miter lim="400000"/>
          </a:ln>
        </p:spPr>
        <p:txBody>
          <a:bodyPr lIns="45719" rIns="45719">
            <a:spAutoFit/>
          </a:bodyPr>
          <a:lstStyle/>
          <a:p>
            <a:pPr lvl="2">
              <a:defRPr sz="2400">
                <a:solidFill>
                  <a:srgbClr val="7C58BA"/>
                </a:solidFill>
                <a:latin typeface="Source Han Sans CN Bold Bold"/>
                <a:ea typeface="Source Han Sans CN Bold Bold"/>
                <a:cs typeface="Source Han Sans CN Bold Bold"/>
                <a:sym typeface="Source Han Sans CN Bold Bold"/>
              </a:defRPr>
            </a:pPr>
            <a:r>
              <a:rPr lang="zh-CN" altLang="en-US" dirty="0">
                <a:solidFill>
                  <a:schemeClr val="tx1">
                    <a:lumMod val="95000"/>
                  </a:schemeClr>
                </a:solidFill>
              </a:rPr>
              <a:t>当前发表的机器学习研究的方法问题</a:t>
            </a:r>
            <a:endParaRPr dirty="0">
              <a:solidFill>
                <a:schemeClr val="tx1">
                  <a:lumMod val="95000"/>
                </a:schemeClr>
              </a:solidFill>
            </a:endParaRPr>
          </a:p>
        </p:txBody>
      </p:sp>
      <p:sp>
        <p:nvSpPr>
          <p:cNvPr id="213" name="Shape 213"/>
          <p:cNvSpPr/>
          <p:nvPr/>
        </p:nvSpPr>
        <p:spPr>
          <a:xfrm>
            <a:off x="1040129" y="2391409"/>
            <a:ext cx="6166787" cy="430374"/>
          </a:xfrm>
          <a:prstGeom prst="rect">
            <a:avLst/>
          </a:prstGeom>
          <a:ln w="12700">
            <a:miter lim="400000"/>
          </a:ln>
        </p:spPr>
        <p:txBody>
          <a:bodyPr wrap="square" lIns="45719" rIns="45719">
            <a:spAutoFit/>
          </a:bodyPr>
          <a:lstStyle>
            <a:lvl1pPr>
              <a:lnSpc>
                <a:spcPct val="120000"/>
              </a:lnSpc>
              <a:defRPr sz="1800"/>
            </a:lvl1pPr>
          </a:lstStyle>
          <a:p>
            <a:endParaRPr sz="2000" dirty="0">
              <a:latin typeface="Source Han Sans CN Normal" charset="-122"/>
              <a:ea typeface="Source Han Sans CN Normal" charset="-122"/>
              <a:cs typeface="Source Han Sans CN Normal" charset="-122"/>
            </a:endParaRPr>
          </a:p>
        </p:txBody>
      </p:sp>
      <p:sp>
        <p:nvSpPr>
          <p:cNvPr id="2" name="Shape 213">
            <a:extLst>
              <a:ext uri="{FF2B5EF4-FFF2-40B4-BE49-F238E27FC236}">
                <a16:creationId xmlns:a16="http://schemas.microsoft.com/office/drawing/2014/main" id="{9D39F2E2-8887-458B-9369-919130D66026}"/>
              </a:ext>
            </a:extLst>
          </p:cNvPr>
          <p:cNvSpPr/>
          <p:nvPr/>
        </p:nvSpPr>
        <p:spPr>
          <a:xfrm>
            <a:off x="1040129" y="1468131"/>
            <a:ext cx="6166787" cy="2277034"/>
          </a:xfrm>
          <a:prstGeom prst="rect">
            <a:avLst/>
          </a:prstGeom>
          <a:ln w="12700">
            <a:miter lim="400000"/>
          </a:ln>
        </p:spPr>
        <p:txBody>
          <a:bodyPr wrap="square" lIns="45719" rIns="45719">
            <a:spAutoFit/>
          </a:bodyPr>
          <a:lstStyle>
            <a:lvl1pPr>
              <a:lnSpc>
                <a:spcPct val="120000"/>
              </a:lnSpc>
              <a:defRPr sz="1800"/>
            </a:lvl1pPr>
          </a:lstStyle>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机器学习流程不规范，甚至是错误的</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过拟合导致结果夸大</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endParaRPr sz="2000" dirty="0">
              <a:latin typeface="Source Han Sans CN Normal" charset="-122"/>
              <a:ea typeface="Source Han Sans CN Normal" charset="-122"/>
              <a:cs typeface="Source Han Sans CN Normal" charset="-122"/>
            </a:endParaRPr>
          </a:p>
        </p:txBody>
      </p:sp>
      <p:sp>
        <p:nvSpPr>
          <p:cNvPr id="3" name="文本框 2">
            <a:extLst>
              <a:ext uri="{FF2B5EF4-FFF2-40B4-BE49-F238E27FC236}">
                <a16:creationId xmlns:a16="http://schemas.microsoft.com/office/drawing/2014/main" id="{6A76A59D-0483-47E5-A9F7-1A5AADD9ABD5}"/>
              </a:ext>
            </a:extLst>
          </p:cNvPr>
          <p:cNvSpPr txBox="1"/>
          <p:nvPr/>
        </p:nvSpPr>
        <p:spPr>
          <a:xfrm>
            <a:off x="6409039" y="6392563"/>
            <a:ext cx="5494638" cy="247135"/>
          </a:xfrm>
          <a:prstGeom prst="rect">
            <a:avLst/>
          </a:prstGeom>
          <a:noFill/>
        </p:spPr>
        <p:txBody>
          <a:bodyPr wrap="square" rtlCol="0">
            <a:spAutoFit/>
          </a:bodyPr>
          <a:lstStyle/>
          <a:p>
            <a:pPr algn="l"/>
            <a:r>
              <a:rPr lang="en-US" altLang="zh-CN" sz="1000" b="0" i="0" u="none" strike="noStrike" baseline="0" dirty="0">
                <a:latin typeface="Times New Roman" panose="02020603050405020304" pitchFamily="18" charset="0"/>
                <a:cs typeface="Times New Roman" panose="02020603050405020304" pitchFamily="18" charset="0"/>
              </a:rPr>
              <a:t>I tried a bunch of things: The dangers of unexpected overfitting in classification OF BRAIN DATA</a:t>
            </a:r>
            <a:endParaRPr lang="zh-CN" altLang="en-US" sz="1000"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2772767B-984F-4A0F-93F5-E02CFFD4A49D}"/>
              </a:ext>
            </a:extLst>
          </p:cNvPr>
          <p:cNvPicPr>
            <a:picLocks noChangeAspect="1"/>
          </p:cNvPicPr>
          <p:nvPr/>
        </p:nvPicPr>
        <p:blipFill>
          <a:blip r:embed="rId2"/>
          <a:stretch>
            <a:fillRect/>
          </a:stretch>
        </p:blipFill>
        <p:spPr>
          <a:xfrm>
            <a:off x="6070724" y="1381297"/>
            <a:ext cx="6096482" cy="4008572"/>
          </a:xfrm>
          <a:prstGeom prst="rect">
            <a:avLst/>
          </a:prstGeom>
        </p:spPr>
      </p:pic>
    </p:spTree>
    <p:extLst>
      <p:ext uri="{BB962C8B-B14F-4D97-AF65-F5344CB8AC3E}">
        <p14:creationId xmlns:p14="http://schemas.microsoft.com/office/powerpoint/2010/main" val="2860106206"/>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Shape 212"/>
          <p:cNvSpPr/>
          <p:nvPr/>
        </p:nvSpPr>
        <p:spPr>
          <a:xfrm>
            <a:off x="184496" y="378396"/>
            <a:ext cx="5886228" cy="461665"/>
          </a:xfrm>
          <a:prstGeom prst="rect">
            <a:avLst/>
          </a:prstGeom>
          <a:ln w="12700">
            <a:miter lim="400000"/>
          </a:ln>
        </p:spPr>
        <p:txBody>
          <a:bodyPr lIns="45719" rIns="45719">
            <a:spAutoFit/>
          </a:bodyPr>
          <a:lstStyle/>
          <a:p>
            <a:pPr lvl="2">
              <a:defRPr sz="2400">
                <a:solidFill>
                  <a:srgbClr val="7C58BA"/>
                </a:solidFill>
                <a:latin typeface="Source Han Sans CN Bold Bold"/>
                <a:ea typeface="Source Han Sans CN Bold Bold"/>
                <a:cs typeface="Source Han Sans CN Bold Bold"/>
                <a:sym typeface="Source Han Sans CN Bold Bold"/>
              </a:defRPr>
            </a:pPr>
            <a:r>
              <a:rPr lang="zh-CN" altLang="en-US" dirty="0">
                <a:solidFill>
                  <a:schemeClr val="tx1">
                    <a:lumMod val="95000"/>
                  </a:schemeClr>
                </a:solidFill>
              </a:rPr>
              <a:t>当前机器学习培训班的缺陷</a:t>
            </a:r>
            <a:endParaRPr dirty="0">
              <a:solidFill>
                <a:schemeClr val="tx1">
                  <a:lumMod val="95000"/>
                </a:schemeClr>
              </a:solidFill>
            </a:endParaRPr>
          </a:p>
        </p:txBody>
      </p:sp>
      <p:sp>
        <p:nvSpPr>
          <p:cNvPr id="213" name="Shape 213"/>
          <p:cNvSpPr/>
          <p:nvPr/>
        </p:nvSpPr>
        <p:spPr>
          <a:xfrm>
            <a:off x="1040129" y="2391409"/>
            <a:ext cx="6166787" cy="430374"/>
          </a:xfrm>
          <a:prstGeom prst="rect">
            <a:avLst/>
          </a:prstGeom>
          <a:ln w="12700">
            <a:miter lim="400000"/>
          </a:ln>
        </p:spPr>
        <p:txBody>
          <a:bodyPr wrap="square" lIns="45719" rIns="45719">
            <a:spAutoFit/>
          </a:bodyPr>
          <a:lstStyle>
            <a:lvl1pPr>
              <a:lnSpc>
                <a:spcPct val="120000"/>
              </a:lnSpc>
              <a:defRPr sz="1800"/>
            </a:lvl1pPr>
          </a:lstStyle>
          <a:p>
            <a:endParaRPr sz="2000" dirty="0">
              <a:latin typeface="Source Han Sans CN Normal" charset="-122"/>
              <a:ea typeface="Source Han Sans CN Normal" charset="-122"/>
              <a:cs typeface="Source Han Sans CN Normal" charset="-122"/>
            </a:endParaRPr>
          </a:p>
        </p:txBody>
      </p:sp>
      <p:sp>
        <p:nvSpPr>
          <p:cNvPr id="2" name="Shape 213">
            <a:extLst>
              <a:ext uri="{FF2B5EF4-FFF2-40B4-BE49-F238E27FC236}">
                <a16:creationId xmlns:a16="http://schemas.microsoft.com/office/drawing/2014/main" id="{9D39F2E2-8887-458B-9369-919130D66026}"/>
              </a:ext>
            </a:extLst>
          </p:cNvPr>
          <p:cNvSpPr/>
          <p:nvPr/>
        </p:nvSpPr>
        <p:spPr>
          <a:xfrm>
            <a:off x="1040129" y="1468131"/>
            <a:ext cx="6166787" cy="3385029"/>
          </a:xfrm>
          <a:prstGeom prst="rect">
            <a:avLst/>
          </a:prstGeom>
          <a:ln w="12700">
            <a:miter lim="400000"/>
          </a:ln>
        </p:spPr>
        <p:txBody>
          <a:bodyPr wrap="square" lIns="45719" rIns="45719">
            <a:spAutoFit/>
          </a:bodyPr>
          <a:lstStyle>
            <a:lvl1pPr>
              <a:lnSpc>
                <a:spcPct val="120000"/>
              </a:lnSpc>
              <a:defRPr sz="1800"/>
            </a:lvl1pPr>
          </a:lstStyle>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不符合实际应用场景：没有按照标准的机器学习流程来讲解机器学习的应用</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没有适合零编程基础学员的用户友好型图形界面软件：要求使用者编写代码，容易出错，纠错耗费大量宝贵的时间和精力</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endParaRPr sz="2000" dirty="0">
              <a:latin typeface="Source Han Sans CN Normal" charset="-122"/>
              <a:ea typeface="Source Han Sans CN Normal" charset="-122"/>
              <a:cs typeface="Source Han Sans CN Normal" charset="-122"/>
            </a:endParaRPr>
          </a:p>
        </p:txBody>
      </p:sp>
    </p:spTree>
    <p:extLst>
      <p:ext uri="{BB962C8B-B14F-4D97-AF65-F5344CB8AC3E}">
        <p14:creationId xmlns:p14="http://schemas.microsoft.com/office/powerpoint/2010/main" val="1127790734"/>
      </p:ext>
    </p:extLst>
  </p:cSld>
  <p:clrMapOvr>
    <a:masterClrMapping/>
  </p:clrMapOvr>
  <p:transition spd="slow"/>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178</TotalTime>
  <Words>834</Words>
  <Application>Microsoft Office PowerPoint</Application>
  <PresentationFormat>宽屏</PresentationFormat>
  <Paragraphs>128</Paragraphs>
  <Slides>26</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26</vt:i4>
      </vt:variant>
    </vt:vector>
  </HeadingPairs>
  <TitlesOfParts>
    <vt:vector size="35" baseType="lpstr">
      <vt:lpstr>Source Han Sans CN Bold Bold</vt:lpstr>
      <vt:lpstr>Source Han Sans CN Normal</vt:lpstr>
      <vt:lpstr>等线</vt:lpstr>
      <vt:lpstr>Arial</vt:lpstr>
      <vt:lpstr>Calibri</vt:lpstr>
      <vt:lpstr>Calibri Light</vt:lpstr>
      <vt:lpstr>Times New Roman</vt:lpstr>
      <vt:lpstr>Wingdings</vt:lpstr>
      <vt:lpstr>Office Theme</vt:lpstr>
      <vt:lpstr>第一届机器学习实战班</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vt:lpstr>
      <vt:lpstr>PowerPoint 演示文稿</vt:lpstr>
      <vt:lpstr>PowerPoint 演示文稿</vt:lpstr>
      <vt:lpstr>PowerPoint 演示文稿</vt:lpstr>
      <vt:lpstr>PowerPoint 演示文稿</vt:lpstr>
      <vt:lpstr>模型训练之直接优化</vt:lpstr>
      <vt:lpstr>模型训练梯度下降</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第一届机器学习实战班</dc:title>
  <dc:creator>Windows 用户</dc:creator>
  <cp:lastModifiedBy>Windows 用户</cp:lastModifiedBy>
  <cp:revision>84</cp:revision>
  <dcterms:created xsi:type="dcterms:W3CDTF">2020-12-02T11:35:37Z</dcterms:created>
  <dcterms:modified xsi:type="dcterms:W3CDTF">2020-12-04T03:18:54Z</dcterms:modified>
</cp:coreProperties>
</file>