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59"/>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2" r:id="rId55"/>
    <p:sldId id="403" r:id="rId56"/>
    <p:sldId id="404" r:id="rId57"/>
    <p:sldId id="40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2DB0359-0366-481A-AF5F-CE31369B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75339"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实现线性回归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65072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实现逻辑回归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3598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a:t>
            </a:r>
            <a:r>
              <a:rPr lang="en-US" altLang="zh-CN" dirty="0"/>
              <a:t>SVM</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419762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1814</TotalTime>
  <Words>1697</Words>
  <Application>Microsoft Office PowerPoint</Application>
  <PresentationFormat>宽屏</PresentationFormat>
  <Paragraphs>248</Paragraphs>
  <Slides>57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vt:lpstr>
      <vt:lpstr>PowerPoint 演示文稿</vt:lpstr>
      <vt:lpstr>用MATLAB实现线性回归</vt:lpstr>
      <vt:lpstr>用MATLAB实现逻辑回归</vt:lpstr>
      <vt:lpstr>用MATLAB实现SVM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225</cp:revision>
  <dcterms:created xsi:type="dcterms:W3CDTF">2020-12-02T11:35:37Z</dcterms:created>
  <dcterms:modified xsi:type="dcterms:W3CDTF">2020-12-15T11:19:41Z</dcterms:modified>
</cp:coreProperties>
</file>