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CA3CC-E355-47C7-9FC0-1562646704C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9FC154-CDAA-48AD-9051-ABFF7B375E02}">
      <dgm:prSet phldrT="[文本]"/>
      <dgm:spPr/>
      <dgm:t>
        <a:bodyPr/>
        <a:lstStyle/>
        <a:p>
          <a:r>
            <a:rPr lang="en-US" altLang="zh-CN" dirty="0"/>
            <a:t>ICA</a:t>
          </a:r>
          <a:r>
            <a:rPr lang="zh-CN" altLang="en-US" dirty="0"/>
            <a:t>基本原理及在</a:t>
          </a:r>
          <a:r>
            <a:rPr lang="en-US" altLang="zh-CN" dirty="0"/>
            <a:t>fMRI</a:t>
          </a:r>
          <a:r>
            <a:rPr lang="zh-CN" altLang="en-US" dirty="0"/>
            <a:t>中的实现</a:t>
          </a:r>
        </a:p>
      </dgm:t>
    </dgm:pt>
    <dgm:pt modelId="{2062EA0C-FC89-4BC4-A81C-9F9CDC23AE8A}" type="parTrans" cxnId="{8C10FF55-ECC2-48BC-BA7B-47537A6085BB}">
      <dgm:prSet/>
      <dgm:spPr/>
      <dgm:t>
        <a:bodyPr/>
        <a:lstStyle/>
        <a:p>
          <a:endParaRPr lang="zh-CN" altLang="en-US"/>
        </a:p>
      </dgm:t>
    </dgm:pt>
    <dgm:pt modelId="{77A46F57-B7B6-4619-82BF-8C9EE2BAF901}" type="sibTrans" cxnId="{8C10FF55-ECC2-48BC-BA7B-47537A6085BB}">
      <dgm:prSet/>
      <dgm:spPr/>
      <dgm:t>
        <a:bodyPr/>
        <a:lstStyle/>
        <a:p>
          <a:endParaRPr lang="zh-CN" altLang="en-US"/>
        </a:p>
      </dgm:t>
    </dgm:pt>
    <dgm:pt modelId="{7F2AB449-66C1-45F5-8C4D-EE0A6BC74BCE}">
      <dgm:prSet phldrT="[文本]"/>
      <dgm:spPr/>
      <dgm:t>
        <a:bodyPr/>
        <a:lstStyle/>
        <a:p>
          <a:r>
            <a:rPr lang="zh-CN" altLang="en-US" dirty="0"/>
            <a:t>独立成分之间的动态连接</a:t>
          </a:r>
        </a:p>
      </dgm:t>
    </dgm:pt>
    <dgm:pt modelId="{2D1C93F2-9C9F-49CA-990C-FF7CB537EB01}" type="parTrans" cxnId="{B68C4C8F-6798-48F3-AB13-9D4056D00B17}">
      <dgm:prSet/>
      <dgm:spPr/>
      <dgm:t>
        <a:bodyPr/>
        <a:lstStyle/>
        <a:p>
          <a:endParaRPr lang="zh-CN" altLang="en-US"/>
        </a:p>
      </dgm:t>
    </dgm:pt>
    <dgm:pt modelId="{3C5BDC3A-DE25-4937-9A99-1682DA0D9BF5}" type="sibTrans" cxnId="{B68C4C8F-6798-48F3-AB13-9D4056D00B17}">
      <dgm:prSet/>
      <dgm:spPr/>
      <dgm:t>
        <a:bodyPr/>
        <a:lstStyle/>
        <a:p>
          <a:endParaRPr lang="zh-CN" altLang="en-US"/>
        </a:p>
      </dgm:t>
    </dgm:pt>
    <dgm:pt modelId="{87AEE5E2-EB6A-4AC0-AFD0-0166E7000CD5}">
      <dgm:prSet phldrT="[文本]"/>
      <dgm:spPr/>
      <dgm:t>
        <a:bodyPr/>
        <a:lstStyle/>
        <a:p>
          <a:r>
            <a:rPr lang="zh-CN" altLang="en-US" dirty="0"/>
            <a:t>动态连接相关指标</a:t>
          </a:r>
        </a:p>
      </dgm:t>
    </dgm:pt>
    <dgm:pt modelId="{64A3C9B3-05BE-4336-B50C-686F13BD3C58}" type="parTrans" cxnId="{E84406FE-0EF9-4786-A58F-DB1592111773}">
      <dgm:prSet/>
      <dgm:spPr/>
      <dgm:t>
        <a:bodyPr/>
        <a:lstStyle/>
        <a:p>
          <a:endParaRPr lang="zh-CN" altLang="en-US"/>
        </a:p>
      </dgm:t>
    </dgm:pt>
    <dgm:pt modelId="{24A0F9BB-47B6-4F9B-A75F-2ED9D2CD9D0F}" type="sibTrans" cxnId="{E84406FE-0EF9-4786-A58F-DB1592111773}">
      <dgm:prSet/>
      <dgm:spPr/>
      <dgm:t>
        <a:bodyPr/>
        <a:lstStyle/>
        <a:p>
          <a:endParaRPr lang="zh-CN" altLang="en-US"/>
        </a:p>
      </dgm:t>
    </dgm:pt>
    <dgm:pt modelId="{FF330691-049A-4BF4-A52D-28D5E23FFDA0}">
      <dgm:prSet phldrT="[文本]"/>
      <dgm:spPr/>
      <dgm:t>
        <a:bodyPr/>
        <a:lstStyle/>
        <a:p>
          <a:r>
            <a:rPr lang="zh-CN" altLang="en-US" dirty="0"/>
            <a:t>基于</a:t>
          </a:r>
          <a:r>
            <a:rPr lang="en-US" altLang="zh-CN" dirty="0"/>
            <a:t>ROI</a:t>
          </a:r>
          <a:r>
            <a:rPr lang="zh-CN" altLang="en-US" dirty="0"/>
            <a:t>的动态连接分析</a:t>
          </a:r>
        </a:p>
      </dgm:t>
    </dgm:pt>
    <dgm:pt modelId="{89E7C605-52F8-418B-B30A-8E048A6D93E1}" type="parTrans" cxnId="{44E6DEC0-1637-4E46-8615-4BF686D9CAAF}">
      <dgm:prSet/>
      <dgm:spPr/>
      <dgm:t>
        <a:bodyPr/>
        <a:lstStyle/>
        <a:p>
          <a:endParaRPr lang="zh-CN" altLang="en-US"/>
        </a:p>
      </dgm:t>
    </dgm:pt>
    <dgm:pt modelId="{58001B7F-26CB-40E8-9360-A3CECD178F6B}" type="sibTrans" cxnId="{44E6DEC0-1637-4E46-8615-4BF686D9CAAF}">
      <dgm:prSet/>
      <dgm:spPr/>
      <dgm:t>
        <a:bodyPr/>
        <a:lstStyle/>
        <a:p>
          <a:endParaRPr lang="zh-CN" altLang="en-US"/>
        </a:p>
      </dgm:t>
    </dgm:pt>
    <dgm:pt modelId="{C3575193-C50A-4BAD-A637-B54D5F770516}">
      <dgm:prSet phldrT="[文本]"/>
      <dgm:spPr/>
      <dgm:t>
        <a:bodyPr/>
        <a:lstStyle/>
        <a:p>
          <a:r>
            <a:rPr lang="zh-CN" altLang="en-US" dirty="0"/>
            <a:t>独立成分的筛选与提取</a:t>
          </a:r>
        </a:p>
      </dgm:t>
    </dgm:pt>
    <dgm:pt modelId="{CDFA5FD3-3ABC-4799-AAC9-960C4F0EA9FA}" type="parTrans" cxnId="{799B5A84-8FF1-4DAB-B4E2-8BEB4C3F4DF9}">
      <dgm:prSet/>
      <dgm:spPr/>
      <dgm:t>
        <a:bodyPr/>
        <a:lstStyle/>
        <a:p>
          <a:endParaRPr lang="zh-CN" altLang="en-US"/>
        </a:p>
      </dgm:t>
    </dgm:pt>
    <dgm:pt modelId="{420C542B-70F6-4760-8833-499EB9ED9C2B}" type="sibTrans" cxnId="{799B5A84-8FF1-4DAB-B4E2-8BEB4C3F4DF9}">
      <dgm:prSet/>
      <dgm:spPr/>
      <dgm:t>
        <a:bodyPr/>
        <a:lstStyle/>
        <a:p>
          <a:endParaRPr lang="zh-CN" altLang="en-US"/>
        </a:p>
      </dgm:t>
    </dgm:pt>
    <dgm:pt modelId="{64CC0E73-4BFA-46CB-82D0-88D6BBD8D017}">
      <dgm:prSet phldrT="[文本]"/>
      <dgm:spPr/>
      <dgm:t>
        <a:bodyPr/>
        <a:lstStyle/>
        <a:p>
          <a:r>
            <a:rPr lang="en-US" altLang="zh-CN" dirty="0"/>
            <a:t>ICA</a:t>
          </a:r>
          <a:r>
            <a:rPr lang="zh-CN" altLang="en-US" dirty="0"/>
            <a:t>实际操作</a:t>
          </a:r>
        </a:p>
      </dgm:t>
    </dgm:pt>
    <dgm:pt modelId="{7EF7699B-F604-4860-9768-FCEF6EEB4FD0}" type="parTrans" cxnId="{848FDF67-228A-49F9-B841-465722F0B8E5}">
      <dgm:prSet/>
      <dgm:spPr/>
      <dgm:t>
        <a:bodyPr/>
        <a:lstStyle/>
        <a:p>
          <a:endParaRPr lang="zh-CN" altLang="en-US"/>
        </a:p>
      </dgm:t>
    </dgm:pt>
    <dgm:pt modelId="{DA5C04CE-EF65-4003-8A82-3A0397CCF977}" type="sibTrans" cxnId="{848FDF67-228A-49F9-B841-465722F0B8E5}">
      <dgm:prSet/>
      <dgm:spPr/>
      <dgm:t>
        <a:bodyPr/>
        <a:lstStyle/>
        <a:p>
          <a:endParaRPr lang="zh-CN" altLang="en-US"/>
        </a:p>
      </dgm:t>
    </dgm:pt>
    <dgm:pt modelId="{F24398E8-574F-4A25-9275-663935F08870}" type="pres">
      <dgm:prSet presAssocID="{7A8CA3CC-E355-47C7-9FC0-1562646704C3}" presName="linearFlow" presStyleCnt="0">
        <dgm:presLayoutVars>
          <dgm:dir/>
          <dgm:resizeHandles val="exact"/>
        </dgm:presLayoutVars>
      </dgm:prSet>
      <dgm:spPr/>
    </dgm:pt>
    <dgm:pt modelId="{8F22D6D9-62CE-49B2-8316-2CFA42633089}" type="pres">
      <dgm:prSet presAssocID="{6B9FC154-CDAA-48AD-9051-ABFF7B375E02}" presName="composite" presStyleCnt="0"/>
      <dgm:spPr/>
    </dgm:pt>
    <dgm:pt modelId="{6783DD55-E236-48ED-8F30-1ADEF26D1A42}" type="pres">
      <dgm:prSet presAssocID="{6B9FC154-CDAA-48AD-9051-ABFF7B375E02}" presName="imgShp" presStyleLbl="fgImgPlace1" presStyleIdx="0" presStyleCnt="6"/>
      <dgm:spPr/>
    </dgm:pt>
    <dgm:pt modelId="{4927BCE7-D688-4FB7-83B9-B2445C28FB9A}" type="pres">
      <dgm:prSet presAssocID="{6B9FC154-CDAA-48AD-9051-ABFF7B375E02}" presName="txShp" presStyleLbl="node1" presStyleIdx="0" presStyleCnt="6">
        <dgm:presLayoutVars>
          <dgm:bulletEnabled val="1"/>
        </dgm:presLayoutVars>
      </dgm:prSet>
      <dgm:spPr/>
    </dgm:pt>
    <dgm:pt modelId="{D598A86A-9EF7-4A1E-8719-C8AE8B9B8A10}" type="pres">
      <dgm:prSet presAssocID="{77A46F57-B7B6-4619-82BF-8C9EE2BAF901}" presName="spacing" presStyleCnt="0"/>
      <dgm:spPr/>
    </dgm:pt>
    <dgm:pt modelId="{3D0B24CF-3660-437D-BE11-9302FCD0BF5B}" type="pres">
      <dgm:prSet presAssocID="{64CC0E73-4BFA-46CB-82D0-88D6BBD8D017}" presName="composite" presStyleCnt="0"/>
      <dgm:spPr/>
    </dgm:pt>
    <dgm:pt modelId="{B5CF694D-0ADA-4452-A8E3-72BD0C763EE7}" type="pres">
      <dgm:prSet presAssocID="{64CC0E73-4BFA-46CB-82D0-88D6BBD8D017}" presName="imgShp" presStyleLbl="fgImgPlace1" presStyleIdx="1" presStyleCnt="6"/>
      <dgm:spPr/>
    </dgm:pt>
    <dgm:pt modelId="{5A7A802B-C7A3-49FE-91EC-17EF4F409DDB}" type="pres">
      <dgm:prSet presAssocID="{64CC0E73-4BFA-46CB-82D0-88D6BBD8D017}" presName="txShp" presStyleLbl="node1" presStyleIdx="1" presStyleCnt="6">
        <dgm:presLayoutVars>
          <dgm:bulletEnabled val="1"/>
        </dgm:presLayoutVars>
      </dgm:prSet>
      <dgm:spPr/>
    </dgm:pt>
    <dgm:pt modelId="{461D419B-AD05-45EC-9999-B6D3F9DD48E5}" type="pres">
      <dgm:prSet presAssocID="{DA5C04CE-EF65-4003-8A82-3A0397CCF977}" presName="spacing" presStyleCnt="0"/>
      <dgm:spPr/>
    </dgm:pt>
    <dgm:pt modelId="{B7BBAE99-7E1A-41B9-A44E-2D2AC6E9EBC4}" type="pres">
      <dgm:prSet presAssocID="{C3575193-C50A-4BAD-A637-B54D5F770516}" presName="composite" presStyleCnt="0"/>
      <dgm:spPr/>
    </dgm:pt>
    <dgm:pt modelId="{2807D1A5-E73F-45F1-ADED-FCB7311D2B3C}" type="pres">
      <dgm:prSet presAssocID="{C3575193-C50A-4BAD-A637-B54D5F770516}" presName="imgShp" presStyleLbl="fgImgPlace1" presStyleIdx="2" presStyleCnt="6"/>
      <dgm:spPr/>
    </dgm:pt>
    <dgm:pt modelId="{C75603C1-E429-4C29-B453-81C46E51478C}" type="pres">
      <dgm:prSet presAssocID="{C3575193-C50A-4BAD-A637-B54D5F770516}" presName="txShp" presStyleLbl="node1" presStyleIdx="2" presStyleCnt="6">
        <dgm:presLayoutVars>
          <dgm:bulletEnabled val="1"/>
        </dgm:presLayoutVars>
      </dgm:prSet>
      <dgm:spPr/>
    </dgm:pt>
    <dgm:pt modelId="{1ABFA33F-A47D-400C-8836-6A062D31893F}" type="pres">
      <dgm:prSet presAssocID="{420C542B-70F6-4760-8833-499EB9ED9C2B}" presName="spacing" presStyleCnt="0"/>
      <dgm:spPr/>
    </dgm:pt>
    <dgm:pt modelId="{E7BE9F32-4ABD-4450-A984-B2EE7FA13A07}" type="pres">
      <dgm:prSet presAssocID="{7F2AB449-66C1-45F5-8C4D-EE0A6BC74BCE}" presName="composite" presStyleCnt="0"/>
      <dgm:spPr/>
    </dgm:pt>
    <dgm:pt modelId="{5D028F2B-0EF2-4849-970D-A4927C8C031C}" type="pres">
      <dgm:prSet presAssocID="{7F2AB449-66C1-45F5-8C4D-EE0A6BC74BCE}" presName="imgShp" presStyleLbl="fgImgPlace1" presStyleIdx="3" presStyleCnt="6"/>
      <dgm:spPr/>
    </dgm:pt>
    <dgm:pt modelId="{3CC9C28E-9852-44F0-9524-74AE33709637}" type="pres">
      <dgm:prSet presAssocID="{7F2AB449-66C1-45F5-8C4D-EE0A6BC74BCE}" presName="txShp" presStyleLbl="node1" presStyleIdx="3" presStyleCnt="6" custAng="0">
        <dgm:presLayoutVars>
          <dgm:bulletEnabled val="1"/>
        </dgm:presLayoutVars>
      </dgm:prSet>
      <dgm:spPr/>
    </dgm:pt>
    <dgm:pt modelId="{9AB378DC-E968-4CCC-90D5-0635BE8C5DE8}" type="pres">
      <dgm:prSet presAssocID="{3C5BDC3A-DE25-4937-9A99-1682DA0D9BF5}" presName="spacing" presStyleCnt="0"/>
      <dgm:spPr/>
    </dgm:pt>
    <dgm:pt modelId="{16FEFF9F-E0E2-41DB-8EA0-BB2BD4208BA8}" type="pres">
      <dgm:prSet presAssocID="{87AEE5E2-EB6A-4AC0-AFD0-0166E7000CD5}" presName="composite" presStyleCnt="0"/>
      <dgm:spPr/>
    </dgm:pt>
    <dgm:pt modelId="{A9A26EF0-0882-4E26-B6B1-BD13F587779C}" type="pres">
      <dgm:prSet presAssocID="{87AEE5E2-EB6A-4AC0-AFD0-0166E7000CD5}" presName="imgShp" presStyleLbl="fgImgPlace1" presStyleIdx="4" presStyleCnt="6"/>
      <dgm:spPr/>
    </dgm:pt>
    <dgm:pt modelId="{C7403F40-70C4-46C7-BEC8-82B2C4062D98}" type="pres">
      <dgm:prSet presAssocID="{87AEE5E2-EB6A-4AC0-AFD0-0166E7000CD5}" presName="txShp" presStyleLbl="node1" presStyleIdx="4" presStyleCnt="6" custAng="0">
        <dgm:presLayoutVars>
          <dgm:bulletEnabled val="1"/>
        </dgm:presLayoutVars>
      </dgm:prSet>
      <dgm:spPr/>
    </dgm:pt>
    <dgm:pt modelId="{C8448C87-E01A-4E74-A8BC-DA9B4676EEA6}" type="pres">
      <dgm:prSet presAssocID="{24A0F9BB-47B6-4F9B-A75F-2ED9D2CD9D0F}" presName="spacing" presStyleCnt="0"/>
      <dgm:spPr/>
    </dgm:pt>
    <dgm:pt modelId="{B139896E-8E87-4A1D-8BE2-7C4DD1A490D3}" type="pres">
      <dgm:prSet presAssocID="{FF330691-049A-4BF4-A52D-28D5E23FFDA0}" presName="composite" presStyleCnt="0"/>
      <dgm:spPr/>
    </dgm:pt>
    <dgm:pt modelId="{A4EA3990-46BA-461B-BD04-7E9D156348F7}" type="pres">
      <dgm:prSet presAssocID="{FF330691-049A-4BF4-A52D-28D5E23FFDA0}" presName="imgShp" presStyleLbl="fgImgPlace1" presStyleIdx="5" presStyleCnt="6"/>
      <dgm:spPr/>
    </dgm:pt>
    <dgm:pt modelId="{6C533B97-BD26-4054-A172-7E7010EB483F}" type="pres">
      <dgm:prSet presAssocID="{FF330691-049A-4BF4-A52D-28D5E23FFDA0}" presName="txShp" presStyleLbl="node1" presStyleIdx="5" presStyleCnt="6" custAng="0">
        <dgm:presLayoutVars>
          <dgm:bulletEnabled val="1"/>
        </dgm:presLayoutVars>
      </dgm:prSet>
      <dgm:spPr/>
    </dgm:pt>
  </dgm:ptLst>
  <dgm:cxnLst>
    <dgm:cxn modelId="{CA33613B-4536-41E7-AA8F-F42203E25E1E}" type="presOf" srcId="{87AEE5E2-EB6A-4AC0-AFD0-0166E7000CD5}" destId="{C7403F40-70C4-46C7-BEC8-82B2C4062D98}" srcOrd="0" destOrd="0" presId="urn:microsoft.com/office/officeart/2005/8/layout/vList3"/>
    <dgm:cxn modelId="{848FDF67-228A-49F9-B841-465722F0B8E5}" srcId="{7A8CA3CC-E355-47C7-9FC0-1562646704C3}" destId="{64CC0E73-4BFA-46CB-82D0-88D6BBD8D017}" srcOrd="1" destOrd="0" parTransId="{7EF7699B-F604-4860-9768-FCEF6EEB4FD0}" sibTransId="{DA5C04CE-EF65-4003-8A82-3A0397CCF977}"/>
    <dgm:cxn modelId="{B2A3976E-0527-4640-8B4D-0838C897E6D3}" type="presOf" srcId="{64CC0E73-4BFA-46CB-82D0-88D6BBD8D017}" destId="{5A7A802B-C7A3-49FE-91EC-17EF4F409DDB}" srcOrd="0" destOrd="0" presId="urn:microsoft.com/office/officeart/2005/8/layout/vList3"/>
    <dgm:cxn modelId="{8C10FF55-ECC2-48BC-BA7B-47537A6085BB}" srcId="{7A8CA3CC-E355-47C7-9FC0-1562646704C3}" destId="{6B9FC154-CDAA-48AD-9051-ABFF7B375E02}" srcOrd="0" destOrd="0" parTransId="{2062EA0C-FC89-4BC4-A81C-9F9CDC23AE8A}" sibTransId="{77A46F57-B7B6-4619-82BF-8C9EE2BAF901}"/>
    <dgm:cxn modelId="{45687082-195B-406E-BA19-A4AFEFB9BCC8}" type="presOf" srcId="{7F2AB449-66C1-45F5-8C4D-EE0A6BC74BCE}" destId="{3CC9C28E-9852-44F0-9524-74AE33709637}" srcOrd="0" destOrd="0" presId="urn:microsoft.com/office/officeart/2005/8/layout/vList3"/>
    <dgm:cxn modelId="{799B5A84-8FF1-4DAB-B4E2-8BEB4C3F4DF9}" srcId="{7A8CA3CC-E355-47C7-9FC0-1562646704C3}" destId="{C3575193-C50A-4BAD-A637-B54D5F770516}" srcOrd="2" destOrd="0" parTransId="{CDFA5FD3-3ABC-4799-AAC9-960C4F0EA9FA}" sibTransId="{420C542B-70F6-4760-8833-499EB9ED9C2B}"/>
    <dgm:cxn modelId="{0170588E-4D65-4EDC-86BD-7718F857E20E}" type="presOf" srcId="{C3575193-C50A-4BAD-A637-B54D5F770516}" destId="{C75603C1-E429-4C29-B453-81C46E51478C}" srcOrd="0" destOrd="0" presId="urn:microsoft.com/office/officeart/2005/8/layout/vList3"/>
    <dgm:cxn modelId="{B68C4C8F-6798-48F3-AB13-9D4056D00B17}" srcId="{7A8CA3CC-E355-47C7-9FC0-1562646704C3}" destId="{7F2AB449-66C1-45F5-8C4D-EE0A6BC74BCE}" srcOrd="3" destOrd="0" parTransId="{2D1C93F2-9C9F-49CA-990C-FF7CB537EB01}" sibTransId="{3C5BDC3A-DE25-4937-9A99-1682DA0D9BF5}"/>
    <dgm:cxn modelId="{44E6DEC0-1637-4E46-8615-4BF686D9CAAF}" srcId="{7A8CA3CC-E355-47C7-9FC0-1562646704C3}" destId="{FF330691-049A-4BF4-A52D-28D5E23FFDA0}" srcOrd="5" destOrd="0" parTransId="{89E7C605-52F8-418B-B30A-8E048A6D93E1}" sibTransId="{58001B7F-26CB-40E8-9360-A3CECD178F6B}"/>
    <dgm:cxn modelId="{015DA5E0-D437-4060-85E9-1F6EB34C0A2A}" type="presOf" srcId="{FF330691-049A-4BF4-A52D-28D5E23FFDA0}" destId="{6C533B97-BD26-4054-A172-7E7010EB483F}" srcOrd="0" destOrd="0" presId="urn:microsoft.com/office/officeart/2005/8/layout/vList3"/>
    <dgm:cxn modelId="{BF3A98E7-BA49-4AD4-88B3-62AF53268BDC}" type="presOf" srcId="{7A8CA3CC-E355-47C7-9FC0-1562646704C3}" destId="{F24398E8-574F-4A25-9275-663935F08870}" srcOrd="0" destOrd="0" presId="urn:microsoft.com/office/officeart/2005/8/layout/vList3"/>
    <dgm:cxn modelId="{2FE352F8-59D0-4276-889D-C93118036788}" type="presOf" srcId="{6B9FC154-CDAA-48AD-9051-ABFF7B375E02}" destId="{4927BCE7-D688-4FB7-83B9-B2445C28FB9A}" srcOrd="0" destOrd="0" presId="urn:microsoft.com/office/officeart/2005/8/layout/vList3"/>
    <dgm:cxn modelId="{E84406FE-0EF9-4786-A58F-DB1592111773}" srcId="{7A8CA3CC-E355-47C7-9FC0-1562646704C3}" destId="{87AEE5E2-EB6A-4AC0-AFD0-0166E7000CD5}" srcOrd="4" destOrd="0" parTransId="{64A3C9B3-05BE-4336-B50C-686F13BD3C58}" sibTransId="{24A0F9BB-47B6-4F9B-A75F-2ED9D2CD9D0F}"/>
    <dgm:cxn modelId="{939DCAB5-6714-4A7A-805B-20702FB5AC57}" type="presParOf" srcId="{F24398E8-574F-4A25-9275-663935F08870}" destId="{8F22D6D9-62CE-49B2-8316-2CFA42633089}" srcOrd="0" destOrd="0" presId="urn:microsoft.com/office/officeart/2005/8/layout/vList3"/>
    <dgm:cxn modelId="{D76BD98D-D7C3-40DA-B7EA-99B43A1CC1D9}" type="presParOf" srcId="{8F22D6D9-62CE-49B2-8316-2CFA42633089}" destId="{6783DD55-E236-48ED-8F30-1ADEF26D1A42}" srcOrd="0" destOrd="0" presId="urn:microsoft.com/office/officeart/2005/8/layout/vList3"/>
    <dgm:cxn modelId="{69696485-04B9-4490-921A-F1D785569E36}" type="presParOf" srcId="{8F22D6D9-62CE-49B2-8316-2CFA42633089}" destId="{4927BCE7-D688-4FB7-83B9-B2445C28FB9A}" srcOrd="1" destOrd="0" presId="urn:microsoft.com/office/officeart/2005/8/layout/vList3"/>
    <dgm:cxn modelId="{04721F8F-5065-46D7-A000-B080A9A5EED2}" type="presParOf" srcId="{F24398E8-574F-4A25-9275-663935F08870}" destId="{D598A86A-9EF7-4A1E-8719-C8AE8B9B8A10}" srcOrd="1" destOrd="0" presId="urn:microsoft.com/office/officeart/2005/8/layout/vList3"/>
    <dgm:cxn modelId="{ED60EC5A-C7D2-4A89-885F-A7EEC3209609}" type="presParOf" srcId="{F24398E8-574F-4A25-9275-663935F08870}" destId="{3D0B24CF-3660-437D-BE11-9302FCD0BF5B}" srcOrd="2" destOrd="0" presId="urn:microsoft.com/office/officeart/2005/8/layout/vList3"/>
    <dgm:cxn modelId="{89FF6918-3DCC-4714-824D-F1ED3D54BBB1}" type="presParOf" srcId="{3D0B24CF-3660-437D-BE11-9302FCD0BF5B}" destId="{B5CF694D-0ADA-4452-A8E3-72BD0C763EE7}" srcOrd="0" destOrd="0" presId="urn:microsoft.com/office/officeart/2005/8/layout/vList3"/>
    <dgm:cxn modelId="{B11E8431-95CB-49BD-8C76-A77943F71182}" type="presParOf" srcId="{3D0B24CF-3660-437D-BE11-9302FCD0BF5B}" destId="{5A7A802B-C7A3-49FE-91EC-17EF4F409DDB}" srcOrd="1" destOrd="0" presId="urn:microsoft.com/office/officeart/2005/8/layout/vList3"/>
    <dgm:cxn modelId="{EECA3649-C6C5-4E3D-9FE5-53A01D5243F6}" type="presParOf" srcId="{F24398E8-574F-4A25-9275-663935F08870}" destId="{461D419B-AD05-45EC-9999-B6D3F9DD48E5}" srcOrd="3" destOrd="0" presId="urn:microsoft.com/office/officeart/2005/8/layout/vList3"/>
    <dgm:cxn modelId="{BD6286C4-6B71-4497-B712-FE77ED59504E}" type="presParOf" srcId="{F24398E8-574F-4A25-9275-663935F08870}" destId="{B7BBAE99-7E1A-41B9-A44E-2D2AC6E9EBC4}" srcOrd="4" destOrd="0" presId="urn:microsoft.com/office/officeart/2005/8/layout/vList3"/>
    <dgm:cxn modelId="{B90A8A0A-53F6-44AB-86EF-CE0614E55C88}" type="presParOf" srcId="{B7BBAE99-7E1A-41B9-A44E-2D2AC6E9EBC4}" destId="{2807D1A5-E73F-45F1-ADED-FCB7311D2B3C}" srcOrd="0" destOrd="0" presId="urn:microsoft.com/office/officeart/2005/8/layout/vList3"/>
    <dgm:cxn modelId="{5CCF4BC1-5E22-431C-A891-EB9FEA7B8E40}" type="presParOf" srcId="{B7BBAE99-7E1A-41B9-A44E-2D2AC6E9EBC4}" destId="{C75603C1-E429-4C29-B453-81C46E51478C}" srcOrd="1" destOrd="0" presId="urn:microsoft.com/office/officeart/2005/8/layout/vList3"/>
    <dgm:cxn modelId="{0F58D491-EB06-4AB3-BDC1-23FDCE75238A}" type="presParOf" srcId="{F24398E8-574F-4A25-9275-663935F08870}" destId="{1ABFA33F-A47D-400C-8836-6A062D31893F}" srcOrd="5" destOrd="0" presId="urn:microsoft.com/office/officeart/2005/8/layout/vList3"/>
    <dgm:cxn modelId="{F1D56EC6-C2F8-4C26-B0E9-659996BB451C}" type="presParOf" srcId="{F24398E8-574F-4A25-9275-663935F08870}" destId="{E7BE9F32-4ABD-4450-A984-B2EE7FA13A07}" srcOrd="6" destOrd="0" presId="urn:microsoft.com/office/officeart/2005/8/layout/vList3"/>
    <dgm:cxn modelId="{DC6FE896-CA93-43E1-905E-B7D00D3BA99A}" type="presParOf" srcId="{E7BE9F32-4ABD-4450-A984-B2EE7FA13A07}" destId="{5D028F2B-0EF2-4849-970D-A4927C8C031C}" srcOrd="0" destOrd="0" presId="urn:microsoft.com/office/officeart/2005/8/layout/vList3"/>
    <dgm:cxn modelId="{2939AA72-01EB-4EAE-9465-8DC05EBD18AD}" type="presParOf" srcId="{E7BE9F32-4ABD-4450-A984-B2EE7FA13A07}" destId="{3CC9C28E-9852-44F0-9524-74AE33709637}" srcOrd="1" destOrd="0" presId="urn:microsoft.com/office/officeart/2005/8/layout/vList3"/>
    <dgm:cxn modelId="{D2891ED9-C838-4789-B24E-8526B4F5C6BB}" type="presParOf" srcId="{F24398E8-574F-4A25-9275-663935F08870}" destId="{9AB378DC-E968-4CCC-90D5-0635BE8C5DE8}" srcOrd="7" destOrd="0" presId="urn:microsoft.com/office/officeart/2005/8/layout/vList3"/>
    <dgm:cxn modelId="{33F191B7-5822-48B1-92E5-2FB5B5C34D0E}" type="presParOf" srcId="{F24398E8-574F-4A25-9275-663935F08870}" destId="{16FEFF9F-E0E2-41DB-8EA0-BB2BD4208BA8}" srcOrd="8" destOrd="0" presId="urn:microsoft.com/office/officeart/2005/8/layout/vList3"/>
    <dgm:cxn modelId="{AC57FE5C-0200-4078-99E6-869C611312B3}" type="presParOf" srcId="{16FEFF9F-E0E2-41DB-8EA0-BB2BD4208BA8}" destId="{A9A26EF0-0882-4E26-B6B1-BD13F587779C}" srcOrd="0" destOrd="0" presId="urn:microsoft.com/office/officeart/2005/8/layout/vList3"/>
    <dgm:cxn modelId="{BB82B0E7-6687-46E3-8510-263D6F7A25A6}" type="presParOf" srcId="{16FEFF9F-E0E2-41DB-8EA0-BB2BD4208BA8}" destId="{C7403F40-70C4-46C7-BEC8-82B2C4062D98}" srcOrd="1" destOrd="0" presId="urn:microsoft.com/office/officeart/2005/8/layout/vList3"/>
    <dgm:cxn modelId="{0B5A4467-5275-484F-95E2-2FB006EAB77B}" type="presParOf" srcId="{F24398E8-574F-4A25-9275-663935F08870}" destId="{C8448C87-E01A-4E74-A8BC-DA9B4676EEA6}" srcOrd="9" destOrd="0" presId="urn:microsoft.com/office/officeart/2005/8/layout/vList3"/>
    <dgm:cxn modelId="{7820EE75-BC63-4B74-A9AE-A88993CE5F80}" type="presParOf" srcId="{F24398E8-574F-4A25-9275-663935F08870}" destId="{B139896E-8E87-4A1D-8BE2-7C4DD1A490D3}" srcOrd="10" destOrd="0" presId="urn:microsoft.com/office/officeart/2005/8/layout/vList3"/>
    <dgm:cxn modelId="{55972BD2-FA31-4608-A52E-8281525A2389}" type="presParOf" srcId="{B139896E-8E87-4A1D-8BE2-7C4DD1A490D3}" destId="{A4EA3990-46BA-461B-BD04-7E9D156348F7}" srcOrd="0" destOrd="0" presId="urn:microsoft.com/office/officeart/2005/8/layout/vList3"/>
    <dgm:cxn modelId="{122CAE19-42AA-4B5A-B304-0728DEAF3B27}" type="presParOf" srcId="{B139896E-8E87-4A1D-8BE2-7C4DD1A490D3}" destId="{6C533B97-BD26-4054-A172-7E7010EB483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7BCE7-D688-4FB7-83B9-B2445C28FB9A}">
      <dsp:nvSpPr>
        <dsp:cNvPr id="0" name=""/>
        <dsp:cNvSpPr/>
      </dsp:nvSpPr>
      <dsp:spPr>
        <a:xfrm rot="10800000">
          <a:off x="1218443" y="70"/>
          <a:ext cx="4347081" cy="4940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ICA</a:t>
          </a:r>
          <a:r>
            <a:rPr lang="zh-CN" altLang="en-US" sz="2000" kern="1200" dirty="0"/>
            <a:t>基本原理及在</a:t>
          </a:r>
          <a:r>
            <a:rPr lang="en-US" altLang="zh-CN" sz="2000" kern="1200" dirty="0"/>
            <a:t>fMRI</a:t>
          </a:r>
          <a:r>
            <a:rPr lang="zh-CN" altLang="en-US" sz="2000" kern="1200" dirty="0"/>
            <a:t>中的实现</a:t>
          </a:r>
        </a:p>
      </dsp:txBody>
      <dsp:txXfrm rot="10800000">
        <a:off x="1341944" y="70"/>
        <a:ext cx="4223580" cy="494006"/>
      </dsp:txXfrm>
    </dsp:sp>
    <dsp:sp modelId="{6783DD55-E236-48ED-8F30-1ADEF26D1A42}">
      <dsp:nvSpPr>
        <dsp:cNvPr id="0" name=""/>
        <dsp:cNvSpPr/>
      </dsp:nvSpPr>
      <dsp:spPr>
        <a:xfrm>
          <a:off x="971439" y="70"/>
          <a:ext cx="494006" cy="4940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A802B-C7A3-49FE-91EC-17EF4F409DDB}">
      <dsp:nvSpPr>
        <dsp:cNvPr id="0" name=""/>
        <dsp:cNvSpPr/>
      </dsp:nvSpPr>
      <dsp:spPr>
        <a:xfrm rot="10800000">
          <a:off x="1218443" y="641541"/>
          <a:ext cx="4347081" cy="4940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ICA</a:t>
          </a:r>
          <a:r>
            <a:rPr lang="zh-CN" altLang="en-US" sz="2000" kern="1200" dirty="0"/>
            <a:t>实际操作</a:t>
          </a:r>
        </a:p>
      </dsp:txBody>
      <dsp:txXfrm rot="10800000">
        <a:off x="1341944" y="641541"/>
        <a:ext cx="4223580" cy="494006"/>
      </dsp:txXfrm>
    </dsp:sp>
    <dsp:sp modelId="{B5CF694D-0ADA-4452-A8E3-72BD0C763EE7}">
      <dsp:nvSpPr>
        <dsp:cNvPr id="0" name=""/>
        <dsp:cNvSpPr/>
      </dsp:nvSpPr>
      <dsp:spPr>
        <a:xfrm>
          <a:off x="971439" y="641541"/>
          <a:ext cx="494006" cy="4940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603C1-E429-4C29-B453-81C46E51478C}">
      <dsp:nvSpPr>
        <dsp:cNvPr id="0" name=""/>
        <dsp:cNvSpPr/>
      </dsp:nvSpPr>
      <dsp:spPr>
        <a:xfrm rot="10800000">
          <a:off x="1218443" y="1283013"/>
          <a:ext cx="4347081" cy="4940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独立成分的筛选与提取</a:t>
          </a:r>
        </a:p>
      </dsp:txBody>
      <dsp:txXfrm rot="10800000">
        <a:off x="1341944" y="1283013"/>
        <a:ext cx="4223580" cy="494006"/>
      </dsp:txXfrm>
    </dsp:sp>
    <dsp:sp modelId="{2807D1A5-E73F-45F1-ADED-FCB7311D2B3C}">
      <dsp:nvSpPr>
        <dsp:cNvPr id="0" name=""/>
        <dsp:cNvSpPr/>
      </dsp:nvSpPr>
      <dsp:spPr>
        <a:xfrm>
          <a:off x="971439" y="1283013"/>
          <a:ext cx="494006" cy="4940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9C28E-9852-44F0-9524-74AE33709637}">
      <dsp:nvSpPr>
        <dsp:cNvPr id="0" name=""/>
        <dsp:cNvSpPr/>
      </dsp:nvSpPr>
      <dsp:spPr>
        <a:xfrm rot="10800000">
          <a:off x="1218443" y="1924484"/>
          <a:ext cx="4347081" cy="4940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独立成分之间的动态连接</a:t>
          </a:r>
        </a:p>
      </dsp:txBody>
      <dsp:txXfrm rot="10800000">
        <a:off x="1341944" y="1924484"/>
        <a:ext cx="4223580" cy="494006"/>
      </dsp:txXfrm>
    </dsp:sp>
    <dsp:sp modelId="{5D028F2B-0EF2-4849-970D-A4927C8C031C}">
      <dsp:nvSpPr>
        <dsp:cNvPr id="0" name=""/>
        <dsp:cNvSpPr/>
      </dsp:nvSpPr>
      <dsp:spPr>
        <a:xfrm>
          <a:off x="971439" y="1924484"/>
          <a:ext cx="494006" cy="4940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03F40-70C4-46C7-BEC8-82B2C4062D98}">
      <dsp:nvSpPr>
        <dsp:cNvPr id="0" name=""/>
        <dsp:cNvSpPr/>
      </dsp:nvSpPr>
      <dsp:spPr>
        <a:xfrm rot="10800000">
          <a:off x="1218443" y="2565956"/>
          <a:ext cx="4347081" cy="4940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动态连接相关指标</a:t>
          </a:r>
        </a:p>
      </dsp:txBody>
      <dsp:txXfrm rot="10800000">
        <a:off x="1341944" y="2565956"/>
        <a:ext cx="4223580" cy="494006"/>
      </dsp:txXfrm>
    </dsp:sp>
    <dsp:sp modelId="{A9A26EF0-0882-4E26-B6B1-BD13F587779C}">
      <dsp:nvSpPr>
        <dsp:cNvPr id="0" name=""/>
        <dsp:cNvSpPr/>
      </dsp:nvSpPr>
      <dsp:spPr>
        <a:xfrm>
          <a:off x="971439" y="2565956"/>
          <a:ext cx="494006" cy="4940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33B97-BD26-4054-A172-7E7010EB483F}">
      <dsp:nvSpPr>
        <dsp:cNvPr id="0" name=""/>
        <dsp:cNvSpPr/>
      </dsp:nvSpPr>
      <dsp:spPr>
        <a:xfrm rot="10800000">
          <a:off x="1218443" y="3207428"/>
          <a:ext cx="4347081" cy="4940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基于</a:t>
          </a:r>
          <a:r>
            <a:rPr lang="en-US" altLang="zh-CN" sz="2000" kern="1200" dirty="0"/>
            <a:t>ROI</a:t>
          </a:r>
          <a:r>
            <a:rPr lang="zh-CN" altLang="en-US" sz="2000" kern="1200" dirty="0"/>
            <a:t>的动态连接分析</a:t>
          </a:r>
        </a:p>
      </dsp:txBody>
      <dsp:txXfrm rot="10800000">
        <a:off x="1341944" y="3207428"/>
        <a:ext cx="4223580" cy="494006"/>
      </dsp:txXfrm>
    </dsp:sp>
    <dsp:sp modelId="{A4EA3990-46BA-461B-BD04-7E9D156348F7}">
      <dsp:nvSpPr>
        <dsp:cNvPr id="0" name=""/>
        <dsp:cNvSpPr/>
      </dsp:nvSpPr>
      <dsp:spPr>
        <a:xfrm>
          <a:off x="971439" y="3207428"/>
          <a:ext cx="494006" cy="4940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6D73D-24EA-4B50-9804-CD4CF403BBC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90AC2-BE4E-402D-9E7B-038545292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提取后可以进行常规的统计分析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90AC2-BE4E-402D-9E7B-038545292F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3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24F2-56F2-4342-BCD4-BC1F06F90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8F4C1B-4DA7-4943-BA5D-1BD39CF59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8CCE2-6C7C-48DC-B5A9-5CC8726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A959D-DBDF-478D-9CF5-43C0D7BF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BE77D-D9E4-4879-86B4-E72AFBD9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6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F71BC-B563-4307-B60B-0DA06C3C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942D1-BAB5-4E37-8508-9BA6E2A7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A72E4-08A6-4ADF-AEE5-4796A71F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FEE8F-9BAD-42A8-9B84-40E0C0CD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C459-C0A3-4DB5-9832-79DBC77E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5C45D6-A058-4D3C-8362-3B960FA94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304BE-41F2-4DA7-90E7-D6C3F2D9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A911F-4116-4F97-B6BC-7EC6D705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90769-B14B-4B23-97D7-A338AAE9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34EC0-088D-4009-9340-C5080258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258F0-F6A9-4C10-8E04-E20E64D6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B4FB3-118F-421F-B1A6-458DDA64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56A6D-18A6-49CB-9513-17FA922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2D718-68A9-48DC-955C-081CE537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4331B-9EE8-4580-A0CC-D95B87A1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7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5AD8-DD4F-4FD3-9449-A0C956C3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9D629-7D54-4BC0-A4DC-88605FADA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4D67C-5CD0-42D6-9A2C-10BD957B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1E361-B980-4A14-AF29-3199A346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E0ED0-4149-47BD-9776-A4CB6180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9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82075-80FE-48C8-A19B-9606ABF9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39254-EC0E-420E-9369-3C09879AB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11302D-6F87-4750-AD4A-968937BB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E8AEF-28DF-4F34-BCDD-8939074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074FF-F587-4028-9E76-7882F73A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61FC0-B3E0-4A8D-85D7-511E95F5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5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851F6-55E9-4BC2-917F-362C3A3E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ED594-2949-4ED6-ACE4-02F51CDE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76F3D-89DE-454D-8ED3-7CED8018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FAD3E-DAC0-4A13-B94C-94697FC4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BF2246-AB2E-4A23-BC81-1BA25029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51429A-626D-4A9B-A4B2-B3A32C3E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92AB56-E151-450F-AF0E-C2F27C88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BEDA3-E4F4-4A2A-B5DB-24683C29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EF697-5375-4538-B1EC-7D33427E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8BC7C-FD14-4A83-99C4-6EE4C8D6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5CA49A-E424-4457-83C5-2AB175B4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42626-CE7E-46F5-9CDA-DC4FC1F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FA032B-B631-47DF-BB47-D9976FBE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5CC30-31DF-45D2-9F80-715D3E6D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CFDBF-F9AB-44BE-ABCC-AA25A866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4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BBD8C-7FD1-47AD-8303-AE64062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5F363-08AF-4CB9-A73D-D10F4E20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7D5A6-4CD3-486E-B7B7-D3748E41E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36F4A-9E7F-4B2F-8CBD-79528FC5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E099C-A06C-4C24-8933-1A5D105D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7D829-DF2C-48C9-A9AA-846ED1FD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05CA2-FE61-4B13-AC93-8A71D58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213E83-9450-412C-A0E9-F70AE0669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0F9A1-B967-4FC1-888D-1637047FA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56885-A9D0-4ED0-B312-69D24E4D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06AF4-2A33-434F-AD6F-485268F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2533C-A75A-4C0A-BEE4-0DD9803C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9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6844C1-41C6-4741-BC1E-312634D2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73736-B064-4F65-AFCC-BFAFAE2E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23E85-2000-4AB4-BC44-360E0378C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364A-4E43-4E32-9872-77965D45BC9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7EE6B-5F1B-41F1-95ED-08E70E41F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F66AA-8E22-4569-AB3D-22141AB29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B452-BC56-4167-A428-46BC34711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6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112271C-927E-41C0-BA26-7121C3F0A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662043"/>
              </p:ext>
            </p:extLst>
          </p:nvPr>
        </p:nvGraphicFramePr>
        <p:xfrm>
          <a:off x="2936973" y="1578247"/>
          <a:ext cx="6536965" cy="370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86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独立成分的筛选与提取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F4A218-9299-448A-8B4C-00E0C37CD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5362" y="3623338"/>
            <a:ext cx="7400925" cy="2000250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B36EAC-BC57-4DA5-A5C0-8CA45B74C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7715250" cy="866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5BF456-1463-4D2F-86FE-B3EBD5B2C533}"/>
              </a:ext>
            </a:extLst>
          </p:cNvPr>
          <p:cNvSpPr txBox="1"/>
          <p:nvPr/>
        </p:nvSpPr>
        <p:spPr>
          <a:xfrm>
            <a:off x="995362" y="573149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只需要修改第</a:t>
            </a:r>
            <a:r>
              <a:rPr lang="en-US" altLang="zh-CN" dirty="0"/>
              <a:t>5</a:t>
            </a:r>
            <a:r>
              <a:rPr lang="zh-CN" altLang="en-US" dirty="0"/>
              <a:t>和第</a:t>
            </a:r>
            <a:r>
              <a:rPr lang="en-US" altLang="zh-CN" dirty="0"/>
              <a:t>6</a:t>
            </a:r>
            <a:r>
              <a:rPr lang="zh-CN" altLang="en-US" dirty="0"/>
              <a:t>行！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4ED0B9-0164-40BD-9E2B-A9E598208BD7}"/>
              </a:ext>
            </a:extLst>
          </p:cNvPr>
          <p:cNvSpPr txBox="1"/>
          <p:nvPr/>
        </p:nvSpPr>
        <p:spPr>
          <a:xfrm>
            <a:off x="995361" y="137531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使用这个脚本提取每个成分的信号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18B4C5-091D-41BE-8129-7817D754D9A3}"/>
              </a:ext>
            </a:extLst>
          </p:cNvPr>
          <p:cNvSpPr txBox="1"/>
          <p:nvPr/>
        </p:nvSpPr>
        <p:spPr>
          <a:xfrm>
            <a:off x="10130441" y="1961344"/>
            <a:ext cx="738664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提取后可以进行常规的统计分析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4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独立成分之间的动态连接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834E2-E541-4618-9386-D701355F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F6589B-B9A7-4FB4-9225-B658653B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78" y="1027906"/>
            <a:ext cx="6543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4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834E2-E541-4618-9386-D701355F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13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 dirty="0"/>
              <a:t>基本原理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E2474B-DD72-4748-AB6E-C136CAEB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FB3943-65E6-490F-96CB-2540FC8D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54" y="1825625"/>
            <a:ext cx="98393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0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 dirty="0"/>
              <a:t>基本原理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DFB7EA-5D96-4D1F-8B86-2F1049E1D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7538" r="45225" b="16884"/>
          <a:stretch/>
        </p:blipFill>
        <p:spPr>
          <a:xfrm>
            <a:off x="0" y="2032056"/>
            <a:ext cx="5186566" cy="32886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17A99B-207F-4C36-BA2E-47D3C2690C36}"/>
              </a:ext>
            </a:extLst>
          </p:cNvPr>
          <p:cNvSpPr txBox="1"/>
          <p:nvPr/>
        </p:nvSpPr>
        <p:spPr>
          <a:xfrm>
            <a:off x="2922309" y="6387314"/>
            <a:ext cx="90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图片修改自盧家鋒老师的课件</a:t>
            </a:r>
            <a:r>
              <a:rPr lang="en-US" altLang="zh-CN" dirty="0"/>
              <a:t>https://www.ym.edu.tw/~cflu/CFLu_course_fMRIana.html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71E952-0209-4C9E-9CF4-4FAF24035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13" y="3351036"/>
            <a:ext cx="3627387" cy="20604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7073F3-88E2-4575-98C7-D1BA0CA5B5BA}"/>
              </a:ext>
            </a:extLst>
          </p:cNvPr>
          <p:cNvSpPr txBox="1"/>
          <p:nvPr/>
        </p:nvSpPr>
        <p:spPr>
          <a:xfrm>
            <a:off x="8187598" y="1851949"/>
            <a:ext cx="220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AS</a:t>
            </a:r>
            <a:endParaRPr lang="zh-CN" altLang="en-US" sz="28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4935694-72B9-40DB-9BB5-7E300C027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863" y="3676391"/>
            <a:ext cx="2571750" cy="140970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15799E05-7E52-40C9-8535-0AE7B7B96E18}"/>
              </a:ext>
            </a:extLst>
          </p:cNvPr>
          <p:cNvSpPr/>
          <p:nvPr/>
        </p:nvSpPr>
        <p:spPr>
          <a:xfrm rot="19926726">
            <a:off x="9536985" y="2349945"/>
            <a:ext cx="140212" cy="1088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82B83F1-B9D3-4B05-8D51-A84F339F35C7}"/>
              </a:ext>
            </a:extLst>
          </p:cNvPr>
          <p:cNvSpPr/>
          <p:nvPr/>
        </p:nvSpPr>
        <p:spPr>
          <a:xfrm rot="2490958">
            <a:off x="8226005" y="2156906"/>
            <a:ext cx="180912" cy="2049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 dirty="0"/>
              <a:t>基本原理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667DD0-0D58-4C00-A8DC-7F8A50E1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Group-ICA</a:t>
            </a:r>
            <a:r>
              <a:rPr lang="zh-CN" altLang="en-US" dirty="0"/>
              <a:t>的矩阵表示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6F2DC21-97E9-49E0-90D6-2A5A80B94B50}"/>
              </a:ext>
            </a:extLst>
          </p:cNvPr>
          <p:cNvGrpSpPr/>
          <p:nvPr/>
        </p:nvGrpSpPr>
        <p:grpSpPr>
          <a:xfrm>
            <a:off x="225421" y="3106803"/>
            <a:ext cx="3251275" cy="1368573"/>
            <a:chOff x="1081814" y="3106803"/>
            <a:chExt cx="3251275" cy="136857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3691BF-A7F9-45CA-BE2F-50887F8254A0}"/>
                </a:ext>
              </a:extLst>
            </p:cNvPr>
            <p:cNvSpPr/>
            <p:nvPr/>
          </p:nvSpPr>
          <p:spPr>
            <a:xfrm>
              <a:off x="1517716" y="3476135"/>
              <a:ext cx="1000697" cy="99924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Subject 001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FB2C4D-8BE0-4547-84A3-FC6571AB48FC}"/>
                </a:ext>
              </a:extLst>
            </p:cNvPr>
            <p:cNvSpPr/>
            <p:nvPr/>
          </p:nvSpPr>
          <p:spPr>
            <a:xfrm>
              <a:off x="2741466" y="3476134"/>
              <a:ext cx="1000697" cy="99924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Subject 002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FB80328-545A-41AC-AD95-7205158EEE96}"/>
                </a:ext>
              </a:extLst>
            </p:cNvPr>
            <p:cNvSpPr txBox="1"/>
            <p:nvPr/>
          </p:nvSpPr>
          <p:spPr>
            <a:xfrm>
              <a:off x="1373798" y="3106803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Time points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1FEB302-2F9E-4435-B3A9-2FE8CBE8EBC4}"/>
                </a:ext>
              </a:extLst>
            </p:cNvPr>
            <p:cNvSpPr txBox="1"/>
            <p:nvPr/>
          </p:nvSpPr>
          <p:spPr>
            <a:xfrm>
              <a:off x="1081814" y="3690550"/>
              <a:ext cx="461665" cy="73193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Voxels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E7ED8D6-82D9-4C81-8C54-1C205B415EF2}"/>
                </a:ext>
              </a:extLst>
            </p:cNvPr>
            <p:cNvSpPr txBox="1"/>
            <p:nvPr/>
          </p:nvSpPr>
          <p:spPr>
            <a:xfrm>
              <a:off x="3826219" y="3690550"/>
              <a:ext cx="506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…</a:t>
              </a:r>
              <a:endParaRPr lang="zh-CN" altLang="en-US" sz="3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E99FE42-1622-43F1-BE41-DDE498E3DA4C}"/>
                </a:ext>
              </a:extLst>
            </p:cNvPr>
            <p:cNvSpPr txBox="1"/>
            <p:nvPr/>
          </p:nvSpPr>
          <p:spPr>
            <a:xfrm>
              <a:off x="2614189" y="3106803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Time points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65B720B-A190-4C77-A425-659CA5A27DD9}"/>
              </a:ext>
            </a:extLst>
          </p:cNvPr>
          <p:cNvGrpSpPr/>
          <p:nvPr/>
        </p:nvGrpSpPr>
        <p:grpSpPr>
          <a:xfrm>
            <a:off x="5650060" y="3053909"/>
            <a:ext cx="1754986" cy="1368573"/>
            <a:chOff x="5650060" y="3053909"/>
            <a:chExt cx="1754986" cy="136857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59FA23-01EE-4F8C-AAAB-CA0E2D8930F8}"/>
                </a:ext>
              </a:extLst>
            </p:cNvPr>
            <p:cNvSpPr/>
            <p:nvPr/>
          </p:nvSpPr>
          <p:spPr>
            <a:xfrm>
              <a:off x="6096556" y="3423241"/>
              <a:ext cx="1171509" cy="99924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Group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ICA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AD648FC-9FFD-4007-910D-61B9D4F19130}"/>
                </a:ext>
              </a:extLst>
            </p:cNvPr>
            <p:cNvSpPr txBox="1"/>
            <p:nvPr/>
          </p:nvSpPr>
          <p:spPr>
            <a:xfrm>
              <a:off x="5650060" y="3566168"/>
              <a:ext cx="461665" cy="73193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Voxels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5C5F07-78FC-4A03-BD09-4D99D18369B6}"/>
                </a:ext>
              </a:extLst>
            </p:cNvPr>
            <p:cNvSpPr txBox="1"/>
            <p:nvPr/>
          </p:nvSpPr>
          <p:spPr>
            <a:xfrm>
              <a:off x="5944390" y="3053909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Components</a:t>
              </a:r>
              <a:endParaRPr lang="zh-CN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29A88FA6-9EF4-42E4-BA07-3F698DC412AF}"/>
              </a:ext>
            </a:extLst>
          </p:cNvPr>
          <p:cNvSpPr/>
          <p:nvPr/>
        </p:nvSpPr>
        <p:spPr>
          <a:xfrm>
            <a:off x="8098288" y="3423241"/>
            <a:ext cx="3119627" cy="99924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Group time series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8B884D-B6BA-4BD3-A9E4-7865FBECB5B1}"/>
              </a:ext>
            </a:extLst>
          </p:cNvPr>
          <p:cNvSpPr txBox="1"/>
          <p:nvPr/>
        </p:nvSpPr>
        <p:spPr>
          <a:xfrm>
            <a:off x="7644359" y="3291592"/>
            <a:ext cx="461665" cy="13683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Components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B57526-535C-404B-977F-A3A8EEC84812}"/>
              </a:ext>
            </a:extLst>
          </p:cNvPr>
          <p:cNvSpPr txBox="1"/>
          <p:nvPr/>
        </p:nvSpPr>
        <p:spPr>
          <a:xfrm>
            <a:off x="8851776" y="309124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points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CAA52A-A04B-4764-8306-2AB3E134AB94}"/>
              </a:ext>
            </a:extLst>
          </p:cNvPr>
          <p:cNvSpPr txBox="1"/>
          <p:nvPr/>
        </p:nvSpPr>
        <p:spPr>
          <a:xfrm>
            <a:off x="7276833" y="362811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×</a:t>
            </a:r>
            <a:endParaRPr lang="zh-CN" altLang="en-US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2684B5-C410-43C6-8628-042CAABD3A6E}"/>
              </a:ext>
            </a:extLst>
          </p:cNvPr>
          <p:cNvSpPr txBox="1"/>
          <p:nvPr/>
        </p:nvSpPr>
        <p:spPr>
          <a:xfrm>
            <a:off x="4780553" y="362811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42862DE-D60C-47DB-96B4-0573F3E0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43" y="5225732"/>
            <a:ext cx="2571750" cy="1409700"/>
          </a:xfrm>
          <a:prstGeom prst="rect">
            <a:avLst/>
          </a:prstGeom>
        </p:spPr>
      </p:pic>
      <p:sp>
        <p:nvSpPr>
          <p:cNvPr id="34" name="箭头: 下 33">
            <a:extLst>
              <a:ext uri="{FF2B5EF4-FFF2-40B4-BE49-F238E27FC236}">
                <a16:creationId xmlns:a16="http://schemas.microsoft.com/office/drawing/2014/main" id="{651AD451-CC38-41F3-9B94-1F1BEAD4DEDB}"/>
              </a:ext>
            </a:extLst>
          </p:cNvPr>
          <p:cNvSpPr/>
          <p:nvPr/>
        </p:nvSpPr>
        <p:spPr>
          <a:xfrm>
            <a:off x="6579909" y="4475374"/>
            <a:ext cx="207390" cy="8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C72786-E5C5-463F-AF77-44B59A333583}"/>
              </a:ext>
            </a:extLst>
          </p:cNvPr>
          <p:cNvSpPr/>
          <p:nvPr/>
        </p:nvSpPr>
        <p:spPr>
          <a:xfrm>
            <a:off x="3424162" y="3476133"/>
            <a:ext cx="1000697" cy="99924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SubjectN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55CB6D1-3051-4532-AF2C-A420BD1880E2}"/>
              </a:ext>
            </a:extLst>
          </p:cNvPr>
          <p:cNvSpPr txBox="1"/>
          <p:nvPr/>
        </p:nvSpPr>
        <p:spPr>
          <a:xfrm>
            <a:off x="3248804" y="309894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points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347A2E2-B563-4846-9FD2-058AB7158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90" y="4726189"/>
            <a:ext cx="3627387" cy="2060411"/>
          </a:xfrm>
          <a:prstGeom prst="rect">
            <a:avLst/>
          </a:prstGeom>
        </p:spPr>
      </p:pic>
      <p:sp>
        <p:nvSpPr>
          <p:cNvPr id="42" name="箭头: 下 41">
            <a:extLst>
              <a:ext uri="{FF2B5EF4-FFF2-40B4-BE49-F238E27FC236}">
                <a16:creationId xmlns:a16="http://schemas.microsoft.com/office/drawing/2014/main" id="{BD98B498-C769-4E4B-BA53-4871BAB1B3BD}"/>
              </a:ext>
            </a:extLst>
          </p:cNvPr>
          <p:cNvSpPr/>
          <p:nvPr/>
        </p:nvSpPr>
        <p:spPr>
          <a:xfrm>
            <a:off x="9497826" y="4488757"/>
            <a:ext cx="207390" cy="265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 dirty="0"/>
              <a:t>基本原理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F6D8396-0719-49C6-8DE2-4F643835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58" y="1401420"/>
            <a:ext cx="10471284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A5EB41-CC4D-45B4-A0F4-A74CBF98D5F2}"/>
              </a:ext>
            </a:extLst>
          </p:cNvPr>
          <p:cNvSpPr txBox="1"/>
          <p:nvPr/>
        </p:nvSpPr>
        <p:spPr>
          <a:xfrm>
            <a:off x="2922309" y="6387314"/>
            <a:ext cx="895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图片来源于盧家鋒老师的课件</a:t>
            </a:r>
            <a:r>
              <a:rPr lang="en-US" altLang="zh-CN" dirty="0"/>
              <a:t>https://www.ym.edu.tw/~cflu/CFLu_course_fMRIana.html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B674A7-15CF-4D8F-B717-20EAB5C5B91E}"/>
              </a:ext>
            </a:extLst>
          </p:cNvPr>
          <p:cNvSpPr txBox="1"/>
          <p:nvPr/>
        </p:nvSpPr>
        <p:spPr>
          <a:xfrm>
            <a:off x="3704737" y="1153194"/>
            <a:ext cx="3226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OR </a:t>
            </a:r>
            <a:r>
              <a:rPr lang="en-US" altLang="zh-CN" sz="24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Back Reconstruction 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996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/>
              <a:t>实际操作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46A07-7F60-4DE8-9ED0-6CB4111B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/>
              <a:t>GIFT</a:t>
            </a:r>
            <a:r>
              <a:rPr lang="zh-CN" altLang="en-US" dirty="0"/>
              <a:t>软件到</a:t>
            </a:r>
            <a:r>
              <a:rPr lang="en-US" altLang="zh-CN" dirty="0"/>
              <a:t>MATLAB</a:t>
            </a:r>
            <a:r>
              <a:rPr lang="zh-CN" altLang="en-US" dirty="0"/>
              <a:t>搜索目录：添加并包含子文件夹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GIFT</a:t>
            </a:r>
            <a:r>
              <a:rPr lang="zh-CN" altLang="en-US" dirty="0"/>
              <a:t>：在</a:t>
            </a:r>
            <a:r>
              <a:rPr lang="en-US" altLang="zh-CN" dirty="0" err="1"/>
              <a:t>matlab</a:t>
            </a:r>
            <a:r>
              <a:rPr lang="zh-CN" altLang="en-US" dirty="0"/>
              <a:t>命令框输入</a:t>
            </a:r>
            <a:r>
              <a:rPr lang="en-US" altLang="zh-CN" dirty="0"/>
              <a:t>gift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799EF0-0F53-4C54-B2C5-A104B4C1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85" y="2513272"/>
            <a:ext cx="2095500" cy="1171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ACDD27-93FF-4DA9-957E-2065008E6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49" y="5408286"/>
            <a:ext cx="2343150" cy="9810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AD1EC6-B18B-451F-8E8A-4137B3E58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86" y="2346585"/>
            <a:ext cx="37433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 dirty="0"/>
              <a:t>实际操作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DE4210-4000-4F3B-B76C-BD9F242C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23" y="750903"/>
            <a:ext cx="65722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独立成分的筛选与提取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D9B904-D575-4B0C-80B7-65032CEE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4" y="7320"/>
            <a:ext cx="7305569" cy="40273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BC7BD23-0B66-4C9E-92A3-59CBE7460470}"/>
              </a:ext>
            </a:extLst>
          </p:cNvPr>
          <p:cNvSpPr txBox="1"/>
          <p:nvPr/>
        </p:nvSpPr>
        <p:spPr>
          <a:xfrm>
            <a:off x="8335013" y="6471430"/>
            <a:ext cx="51453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1.www.pnas.orgcgidoi10.1073pnas.0905267106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Resting-State Functional MR Imaging: A New Window to the Brain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ECF811-D48A-407E-AF62-A99A8B9D8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6078"/>
            <a:ext cx="5297763" cy="5115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A9C94-2E1D-4E36-BD7A-3602754A8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5" y="4700702"/>
            <a:ext cx="5724525" cy="7905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D57800-10C1-4683-B387-0083C949F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6805" y="5649446"/>
            <a:ext cx="4676775" cy="2952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6FAC9A-1477-4895-BE5C-9677BC07C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797" y="6146567"/>
            <a:ext cx="5753100" cy="4667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5A81C4-828F-4821-837B-C36D39B2C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275" y="4221862"/>
            <a:ext cx="5743575" cy="7334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E8BFADC-3E6C-4602-AB1C-9731CB6DD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142477"/>
            <a:ext cx="5705475" cy="457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DBE975D-2833-4B48-B8AD-3B50049B5D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2675" y="5766446"/>
            <a:ext cx="5638800" cy="7048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C48E08E-EEBF-4845-8D7A-CCAF06475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7310" y="75928"/>
            <a:ext cx="3022763" cy="39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4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E544-A599-42F1-88DD-BF1B78C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独立成分的筛选与提取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0DC0551-B2DB-454F-97F2-D1E13728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073" y="2571757"/>
            <a:ext cx="3000375" cy="2600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A3ADAD-F903-4BD1-91EF-7497A05F1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14" y="1724033"/>
            <a:ext cx="4457700" cy="42957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5FDB7A-8CE6-41B2-8046-BBD0FBEB4E06}"/>
              </a:ext>
            </a:extLst>
          </p:cNvPr>
          <p:cNvSpPr txBox="1"/>
          <p:nvPr/>
        </p:nvSpPr>
        <p:spPr>
          <a:xfrm>
            <a:off x="99536" y="3135892"/>
            <a:ext cx="738664" cy="2036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所有结果参数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DE69C8-F12A-4854-972F-9162C7C43657}"/>
              </a:ext>
            </a:extLst>
          </p:cNvPr>
          <p:cNvSpPr txBox="1"/>
          <p:nvPr/>
        </p:nvSpPr>
        <p:spPr>
          <a:xfrm>
            <a:off x="6060224" y="2689444"/>
            <a:ext cx="738664" cy="3363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每个被试的各个成分的信号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54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248</Words>
  <Application>Microsoft Office PowerPoint</Application>
  <PresentationFormat>宽屏</PresentationFormat>
  <Paragraphs>56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ICA基本原理</vt:lpstr>
      <vt:lpstr>ICA基本原理</vt:lpstr>
      <vt:lpstr>ICA基本原理</vt:lpstr>
      <vt:lpstr>ICA基本原理</vt:lpstr>
      <vt:lpstr>ICA实际操作</vt:lpstr>
      <vt:lpstr>ICA实际操作</vt:lpstr>
      <vt:lpstr>独立成分的筛选与提取</vt:lpstr>
      <vt:lpstr>独立成分的筛选与提取</vt:lpstr>
      <vt:lpstr>独立成分的筛选与提取</vt:lpstr>
      <vt:lpstr>独立成分之间的动态连接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33</cp:revision>
  <dcterms:created xsi:type="dcterms:W3CDTF">2020-08-08T08:49:27Z</dcterms:created>
  <dcterms:modified xsi:type="dcterms:W3CDTF">2020-08-17T15:03:41Z</dcterms:modified>
</cp:coreProperties>
</file>