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57"/>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6" r:id="rId43"/>
    <p:sldId id="407" r:id="rId44"/>
    <p:sldId id="408" r:id="rId45"/>
    <p:sldId id="409" r:id="rId46"/>
    <p:sldId id="410" r:id="rId47"/>
    <p:sldId id="411" r:id="rId48"/>
    <p:sldId id="412" r:id="rId49"/>
    <p:sldId id="413" r:id="rId50"/>
    <p:sldId id="414" r:id="rId51"/>
    <p:sldId id="415" r:id="rId52"/>
    <p:sldId id="402" r:id="rId53"/>
    <p:sldId id="403" r:id="rId54"/>
    <p:sldId id="404" r:id="rId55"/>
    <p:sldId id="40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43</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2DB0359-0366-481A-AF5F-CE31369B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75339"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a:xfrm>
            <a:off x="838200" y="1825625"/>
            <a:ext cx="10515600" cy="4351338"/>
          </a:xfrm>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lumMod val="95000"/>
                  </a:schemeClr>
                </a:solidFill>
              </a:rPr>
              <a:t>MATLAB</a:t>
            </a:r>
            <a:r>
              <a:rPr lang="zh-CN" altLang="en-US" dirty="0">
                <a:solidFill>
                  <a:schemeClr val="tx1">
                    <a:lumMod val="95000"/>
                  </a:schemeClr>
                </a:solidFill>
              </a:rPr>
              <a:t>编程作业</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实现线性回归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65072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实现逻辑回归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3598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a:t>
            </a:r>
            <a:r>
              <a:rPr lang="en-US" altLang="zh-CN" dirty="0"/>
              <a:t>SVM</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419762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1795</TotalTime>
  <Words>1615</Words>
  <Application>Microsoft Office PowerPoint</Application>
  <PresentationFormat>宽屏</PresentationFormat>
  <Paragraphs>235</Paragraphs>
  <Slides>55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程序控制结构之循环控制</vt:lpstr>
      <vt:lpstr>PowerPoint 演示文稿</vt:lpstr>
      <vt:lpstr>用MATLAB实现线性回归</vt:lpstr>
      <vt:lpstr>用MATLAB实现逻辑回归</vt:lpstr>
      <vt:lpstr>用MATLAB实现SVM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214</cp:revision>
  <dcterms:created xsi:type="dcterms:W3CDTF">2020-12-02T11:35:37Z</dcterms:created>
  <dcterms:modified xsi:type="dcterms:W3CDTF">2020-12-15T10:30:09Z</dcterms:modified>
</cp:coreProperties>
</file>