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modelValidator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Muscle testing harness for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simulation is only as strong as its weakest muscle</a:t>
            </a:r>
          </a:p>
          <a:p>
            <a:endParaRPr lang="en-US" dirty="0"/>
          </a:p>
          <a:p>
            <a:r>
              <a:rPr lang="en-US" dirty="0" smtClean="0"/>
              <a:t>Muscle weakness is related to </a:t>
            </a:r>
            <a:r>
              <a:rPr lang="en-US" dirty="0" err="1" smtClean="0"/>
              <a:t>fLfV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Difficult to figure out:</a:t>
            </a:r>
          </a:p>
          <a:p>
            <a:pPr lvl="1"/>
            <a:r>
              <a:rPr lang="en-US" dirty="0" smtClean="0"/>
              <a:t>Which muscles are the issue</a:t>
            </a:r>
          </a:p>
          <a:p>
            <a:pPr lvl="1"/>
            <a:r>
              <a:rPr lang="en-US" dirty="0" smtClean="0"/>
              <a:t>Why these muscles are performing poorly</a:t>
            </a:r>
          </a:p>
        </p:txBody>
      </p:sp>
    </p:spTree>
    <p:extLst>
      <p:ext uri="{BB962C8B-B14F-4D97-AF65-F5344CB8AC3E}">
        <p14:creationId xmlns:p14="http://schemas.microsoft.com/office/powerpoint/2010/main" val="201479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muscle’s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2615" y="4004732"/>
            <a:ext cx="3609892" cy="163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Length, length-dot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2087" y="1892410"/>
            <a:ext cx="1987826" cy="118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909144" y="3112936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8376700" y="4416214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26166" y="4231346"/>
            <a:ext cx="1987826" cy="118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Warning’s/error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muscle’s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1053" y="4078873"/>
            <a:ext cx="3609892" cy="163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Length, length-dot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2087" y="1892410"/>
            <a:ext cx="1987826" cy="118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28854" y="4241874"/>
            <a:ext cx="1288111" cy="131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84684" y="2149501"/>
            <a:ext cx="1928854" cy="1102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, u , activation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3535348" y="4490353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386055" y="3339547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09144" y="3112936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8376700" y="4377194"/>
            <a:ext cx="373711" cy="8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26166" y="4231346"/>
            <a:ext cx="1987826" cy="118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Warning/error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26</TotalTime>
  <Words>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modelValidator()</vt:lpstr>
      <vt:lpstr>Problem</vt:lpstr>
      <vt:lpstr>Testing the muscle’s</vt:lpstr>
      <vt:lpstr>Testing the muscle’s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modelValidator()</dc:title>
  <dc:creator>james dunne</dc:creator>
  <cp:lastModifiedBy>james dunne</cp:lastModifiedBy>
  <cp:revision>3</cp:revision>
  <dcterms:created xsi:type="dcterms:W3CDTF">2014-08-07T17:18:28Z</dcterms:created>
  <dcterms:modified xsi:type="dcterms:W3CDTF">2014-08-07T17:45:05Z</dcterms:modified>
</cp:coreProperties>
</file>