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59" r:id="rId6"/>
    <p:sldId id="262" r:id="rId7"/>
    <p:sldId id="258" r:id="rId8"/>
    <p:sldId id="274" r:id="rId9"/>
    <p:sldId id="273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A1C"/>
    <a:srgbClr val="005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B8810-FDE1-4D18-A44B-1A569E072F76}" v="80" dt="2023-02-08T17:35:3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koulian1 Maria" userId="08eeda99-8f2c-4d2c-ade2-3f90f948176b" providerId="ADAL" clId="{FDDB8810-FDE1-4D18-A44B-1A569E072F76}"/>
    <pc:docChg chg="undo custSel addSld delSld modSld">
      <pc:chgData name="Karakoulian1 Maria" userId="08eeda99-8f2c-4d2c-ade2-3f90f948176b" providerId="ADAL" clId="{FDDB8810-FDE1-4D18-A44B-1A569E072F76}" dt="2023-02-08T17:43:45.375" v="1630" actId="20577"/>
      <pc:docMkLst>
        <pc:docMk/>
      </pc:docMkLst>
      <pc:sldChg chg="addSp modSp mod">
        <pc:chgData name="Karakoulian1 Maria" userId="08eeda99-8f2c-4d2c-ade2-3f90f948176b" providerId="ADAL" clId="{FDDB8810-FDE1-4D18-A44B-1A569E072F76}" dt="2023-02-08T16:43:45.713" v="447" actId="20577"/>
        <pc:sldMkLst>
          <pc:docMk/>
          <pc:sldMk cId="3651150771" sldId="257"/>
        </pc:sldMkLst>
        <pc:spChg chg="mod">
          <ac:chgData name="Karakoulian1 Maria" userId="08eeda99-8f2c-4d2c-ade2-3f90f948176b" providerId="ADAL" clId="{FDDB8810-FDE1-4D18-A44B-1A569E072F76}" dt="2023-02-08T16:43:45.713" v="447" actId="20577"/>
          <ac:spMkLst>
            <pc:docMk/>
            <pc:sldMk cId="3651150771" sldId="257"/>
            <ac:spMk id="3" creationId="{3BA8CF3C-DA33-B081-9B32-44A3C917ABE2}"/>
          </ac:spMkLst>
        </pc:spChg>
        <pc:spChg chg="add mod">
          <ac:chgData name="Karakoulian1 Maria" userId="08eeda99-8f2c-4d2c-ade2-3f90f948176b" providerId="ADAL" clId="{FDDB8810-FDE1-4D18-A44B-1A569E072F76}" dt="2023-02-08T16:41:13.589" v="303" actId="1076"/>
          <ac:spMkLst>
            <pc:docMk/>
            <pc:sldMk cId="3651150771" sldId="257"/>
            <ac:spMk id="4" creationId="{BF8D1F8A-9353-7F5B-95C5-51DF39FB71BD}"/>
          </ac:spMkLst>
        </pc:spChg>
        <pc:spChg chg="add mod">
          <ac:chgData name="Karakoulian1 Maria" userId="08eeda99-8f2c-4d2c-ade2-3f90f948176b" providerId="ADAL" clId="{FDDB8810-FDE1-4D18-A44B-1A569E072F76}" dt="2023-02-08T16:41:25.400" v="334" actId="20577"/>
          <ac:spMkLst>
            <pc:docMk/>
            <pc:sldMk cId="3651150771" sldId="257"/>
            <ac:spMk id="5" creationId="{E825910F-F6FE-4F45-EF23-ACFD056536E8}"/>
          </ac:spMkLst>
        </pc:spChg>
        <pc:spChg chg="add mod">
          <ac:chgData name="Karakoulian1 Maria" userId="08eeda99-8f2c-4d2c-ade2-3f90f948176b" providerId="ADAL" clId="{FDDB8810-FDE1-4D18-A44B-1A569E072F76}" dt="2023-02-08T16:41:40.717" v="366" actId="20577"/>
          <ac:spMkLst>
            <pc:docMk/>
            <pc:sldMk cId="3651150771" sldId="257"/>
            <ac:spMk id="6" creationId="{74EABCF1-5BC9-C245-FB39-5BD34C3A246C}"/>
          </ac:spMkLst>
        </pc:spChg>
        <pc:picChg chg="add mod">
          <ac:chgData name="Karakoulian1 Maria" userId="08eeda99-8f2c-4d2c-ade2-3f90f948176b" providerId="ADAL" clId="{FDDB8810-FDE1-4D18-A44B-1A569E072F76}" dt="2023-02-08T16:41:48.914" v="368" actId="1076"/>
          <ac:picMkLst>
            <pc:docMk/>
            <pc:sldMk cId="3651150771" sldId="257"/>
            <ac:picMk id="1026" creationId="{6DB96CB6-311B-33CC-CDED-728B86C88DB6}"/>
          </ac:picMkLst>
        </pc:picChg>
        <pc:picChg chg="add mod">
          <ac:chgData name="Karakoulian1 Maria" userId="08eeda99-8f2c-4d2c-ade2-3f90f948176b" providerId="ADAL" clId="{FDDB8810-FDE1-4D18-A44B-1A569E072F76}" dt="2023-02-08T16:41:44.900" v="367" actId="1076"/>
          <ac:picMkLst>
            <pc:docMk/>
            <pc:sldMk cId="3651150771" sldId="257"/>
            <ac:picMk id="1028" creationId="{82404B1D-4F06-2FB6-B393-200D6D363E6C}"/>
          </ac:picMkLst>
        </pc:picChg>
        <pc:picChg chg="add mod">
          <ac:chgData name="Karakoulian1 Maria" userId="08eeda99-8f2c-4d2c-ade2-3f90f948176b" providerId="ADAL" clId="{FDDB8810-FDE1-4D18-A44B-1A569E072F76}" dt="2023-02-08T16:41:50.285" v="369" actId="1076"/>
          <ac:picMkLst>
            <pc:docMk/>
            <pc:sldMk cId="3651150771" sldId="257"/>
            <ac:picMk id="1030" creationId="{8E9F4141-6B6F-2331-4373-AB8F03DB8EFE}"/>
          </ac:picMkLst>
        </pc:picChg>
      </pc:sldChg>
      <pc:sldChg chg="addSp modSp mod">
        <pc:chgData name="Karakoulian1 Maria" userId="08eeda99-8f2c-4d2c-ade2-3f90f948176b" providerId="ADAL" clId="{FDDB8810-FDE1-4D18-A44B-1A569E072F76}" dt="2023-02-08T17:43:45.375" v="1630" actId="20577"/>
        <pc:sldMkLst>
          <pc:docMk/>
          <pc:sldMk cId="640639969" sldId="258"/>
        </pc:sldMkLst>
        <pc:spChg chg="mod">
          <ac:chgData name="Karakoulian1 Maria" userId="08eeda99-8f2c-4d2c-ade2-3f90f948176b" providerId="ADAL" clId="{FDDB8810-FDE1-4D18-A44B-1A569E072F76}" dt="2023-02-08T17:28:11.645" v="1151" actId="1076"/>
          <ac:spMkLst>
            <pc:docMk/>
            <pc:sldMk cId="640639969" sldId="258"/>
            <ac:spMk id="3" creationId="{C87A445F-BFA8-A211-1AD9-7469BEA694C8}"/>
          </ac:spMkLst>
        </pc:spChg>
        <pc:spChg chg="mod">
          <ac:chgData name="Karakoulian1 Maria" userId="08eeda99-8f2c-4d2c-ade2-3f90f948176b" providerId="ADAL" clId="{FDDB8810-FDE1-4D18-A44B-1A569E072F76}" dt="2023-02-08T17:43:45.375" v="1630" actId="20577"/>
          <ac:spMkLst>
            <pc:docMk/>
            <pc:sldMk cId="640639969" sldId="258"/>
            <ac:spMk id="7" creationId="{ABB2DC50-5881-7E51-D04F-D358A353E8BF}"/>
          </ac:spMkLst>
        </pc:spChg>
        <pc:spChg chg="mod">
          <ac:chgData name="Karakoulian1 Maria" userId="08eeda99-8f2c-4d2c-ade2-3f90f948176b" providerId="ADAL" clId="{FDDB8810-FDE1-4D18-A44B-1A569E072F76}" dt="2023-02-08T17:29:10.505" v="1165" actId="20577"/>
          <ac:spMkLst>
            <pc:docMk/>
            <pc:sldMk cId="640639969" sldId="258"/>
            <ac:spMk id="12" creationId="{7B0FFF98-249F-6C2A-8CF4-64372EE677DF}"/>
          </ac:spMkLst>
        </pc:spChg>
        <pc:spChg chg="add mod">
          <ac:chgData name="Karakoulian1 Maria" userId="08eeda99-8f2c-4d2c-ade2-3f90f948176b" providerId="ADAL" clId="{FDDB8810-FDE1-4D18-A44B-1A569E072F76}" dt="2023-02-08T17:27:43.304" v="1144" actId="14100"/>
          <ac:spMkLst>
            <pc:docMk/>
            <pc:sldMk cId="640639969" sldId="258"/>
            <ac:spMk id="19" creationId="{E91914FD-E26B-8591-626E-3ED7766EEAAD}"/>
          </ac:spMkLst>
        </pc:spChg>
        <pc:spChg chg="add mod">
          <ac:chgData name="Karakoulian1 Maria" userId="08eeda99-8f2c-4d2c-ade2-3f90f948176b" providerId="ADAL" clId="{FDDB8810-FDE1-4D18-A44B-1A569E072F76}" dt="2023-02-08T17:29:18.101" v="1166" actId="14100"/>
          <ac:spMkLst>
            <pc:docMk/>
            <pc:sldMk cId="640639969" sldId="258"/>
            <ac:spMk id="21" creationId="{73634BB9-BC0D-3DDB-227A-22977862FE3B}"/>
          </ac:spMkLst>
        </pc:spChg>
        <pc:grpChg chg="add mod">
          <ac:chgData name="Karakoulian1 Maria" userId="08eeda99-8f2c-4d2c-ade2-3f90f948176b" providerId="ADAL" clId="{FDDB8810-FDE1-4D18-A44B-1A569E072F76}" dt="2023-02-08T17:27:21.333" v="1137" actId="164"/>
          <ac:grpSpMkLst>
            <pc:docMk/>
            <pc:sldMk cId="640639969" sldId="258"/>
            <ac:grpSpMk id="20" creationId="{31AA7A96-9D2F-B154-8C9C-454197E385DD}"/>
          </ac:grpSpMkLst>
        </pc:grpChg>
        <pc:picChg chg="add mod">
          <ac:chgData name="Karakoulian1 Maria" userId="08eeda99-8f2c-4d2c-ade2-3f90f948176b" providerId="ADAL" clId="{FDDB8810-FDE1-4D18-A44B-1A569E072F76}" dt="2023-02-08T17:29:35.120" v="1167" actId="12788"/>
          <ac:picMkLst>
            <pc:docMk/>
            <pc:sldMk cId="640639969" sldId="258"/>
            <ac:picMk id="14" creationId="{0D93D1D8-D55F-41FA-20A0-89343690D74B}"/>
          </ac:picMkLst>
        </pc:picChg>
        <pc:picChg chg="add mod">
          <ac:chgData name="Karakoulian1 Maria" userId="08eeda99-8f2c-4d2c-ade2-3f90f948176b" providerId="ADAL" clId="{FDDB8810-FDE1-4D18-A44B-1A569E072F76}" dt="2023-02-08T17:29:35.120" v="1167" actId="12788"/>
          <ac:picMkLst>
            <pc:docMk/>
            <pc:sldMk cId="640639969" sldId="258"/>
            <ac:picMk id="16" creationId="{740C250E-E070-9A18-95A7-AC208937DAD5}"/>
          </ac:picMkLst>
        </pc:picChg>
        <pc:picChg chg="add mod">
          <ac:chgData name="Karakoulian1 Maria" userId="08eeda99-8f2c-4d2c-ade2-3f90f948176b" providerId="ADAL" clId="{FDDB8810-FDE1-4D18-A44B-1A569E072F76}" dt="2023-02-08T17:29:35.120" v="1167" actId="12788"/>
          <ac:picMkLst>
            <pc:docMk/>
            <pc:sldMk cId="640639969" sldId="258"/>
            <ac:picMk id="18" creationId="{89544F39-6BCF-9E6C-680C-35700C234281}"/>
          </ac:picMkLst>
        </pc:picChg>
      </pc:sldChg>
      <pc:sldChg chg="modAnim">
        <pc:chgData name="Karakoulian1 Maria" userId="08eeda99-8f2c-4d2c-ade2-3f90f948176b" providerId="ADAL" clId="{FDDB8810-FDE1-4D18-A44B-1A569E072F76}" dt="2023-02-08T16:33:37.660" v="250"/>
        <pc:sldMkLst>
          <pc:docMk/>
          <pc:sldMk cId="2516577313" sldId="259"/>
        </pc:sldMkLst>
      </pc:sldChg>
      <pc:sldChg chg="del modAnim">
        <pc:chgData name="Karakoulian1 Maria" userId="08eeda99-8f2c-4d2c-ade2-3f90f948176b" providerId="ADAL" clId="{FDDB8810-FDE1-4D18-A44B-1A569E072F76}" dt="2023-02-08T16:18:37.143" v="4" actId="47"/>
        <pc:sldMkLst>
          <pc:docMk/>
          <pc:sldMk cId="2895412006" sldId="266"/>
        </pc:sldMkLst>
      </pc:sldChg>
      <pc:sldChg chg="del">
        <pc:chgData name="Karakoulian1 Maria" userId="08eeda99-8f2c-4d2c-ade2-3f90f948176b" providerId="ADAL" clId="{FDDB8810-FDE1-4D18-A44B-1A569E072F76}" dt="2023-02-08T17:23:29.685" v="1094" actId="47"/>
        <pc:sldMkLst>
          <pc:docMk/>
          <pc:sldMk cId="2661032424" sldId="272"/>
        </pc:sldMkLst>
      </pc:sldChg>
      <pc:sldChg chg="addSp delSp modSp mod">
        <pc:chgData name="Karakoulian1 Maria" userId="08eeda99-8f2c-4d2c-ade2-3f90f948176b" providerId="ADAL" clId="{FDDB8810-FDE1-4D18-A44B-1A569E072F76}" dt="2023-02-08T17:40:43.123" v="1514" actId="20577"/>
        <pc:sldMkLst>
          <pc:docMk/>
          <pc:sldMk cId="2591325110" sldId="273"/>
        </pc:sldMkLst>
        <pc:spChg chg="mod">
          <ac:chgData name="Karakoulian1 Maria" userId="08eeda99-8f2c-4d2c-ade2-3f90f948176b" providerId="ADAL" clId="{FDDB8810-FDE1-4D18-A44B-1A569E072F76}" dt="2023-02-08T17:40:43.123" v="1514" actId="20577"/>
          <ac:spMkLst>
            <pc:docMk/>
            <pc:sldMk cId="2591325110" sldId="273"/>
            <ac:spMk id="7" creationId="{ABB2DC50-5881-7E51-D04F-D358A353E8BF}"/>
          </ac:spMkLst>
        </pc:spChg>
        <pc:spChg chg="mod">
          <ac:chgData name="Karakoulian1 Maria" userId="08eeda99-8f2c-4d2c-ade2-3f90f948176b" providerId="ADAL" clId="{FDDB8810-FDE1-4D18-A44B-1A569E072F76}" dt="2023-02-08T17:35:35.349" v="1280" actId="1076"/>
          <ac:spMkLst>
            <pc:docMk/>
            <pc:sldMk cId="2591325110" sldId="273"/>
            <ac:spMk id="11" creationId="{3E1A0ADB-E2C4-B86F-C404-93B6E3C700D5}"/>
          </ac:spMkLst>
        </pc:spChg>
        <pc:spChg chg="mod">
          <ac:chgData name="Karakoulian1 Maria" userId="08eeda99-8f2c-4d2c-ade2-3f90f948176b" providerId="ADAL" clId="{FDDB8810-FDE1-4D18-A44B-1A569E072F76}" dt="2023-02-08T17:35:51.181" v="1285" actId="1076"/>
          <ac:spMkLst>
            <pc:docMk/>
            <pc:sldMk cId="2591325110" sldId="273"/>
            <ac:spMk id="13" creationId="{CF41814D-C047-7E29-614F-710F5F270D78}"/>
          </ac:spMkLst>
        </pc:spChg>
        <pc:spChg chg="add mod">
          <ac:chgData name="Karakoulian1 Maria" userId="08eeda99-8f2c-4d2c-ade2-3f90f948176b" providerId="ADAL" clId="{FDDB8810-FDE1-4D18-A44B-1A569E072F76}" dt="2023-02-08T17:35:32.651" v="1279" actId="14100"/>
          <ac:spMkLst>
            <pc:docMk/>
            <pc:sldMk cId="2591325110" sldId="273"/>
            <ac:spMk id="14" creationId="{D86A6AE3-1DE8-B6CB-EFF4-8049965367C0}"/>
          </ac:spMkLst>
        </pc:spChg>
        <pc:spChg chg="add del mod">
          <ac:chgData name="Karakoulian1 Maria" userId="08eeda99-8f2c-4d2c-ade2-3f90f948176b" providerId="ADAL" clId="{FDDB8810-FDE1-4D18-A44B-1A569E072F76}" dt="2023-02-08T17:35:17.490" v="1273" actId="478"/>
          <ac:spMkLst>
            <pc:docMk/>
            <pc:sldMk cId="2591325110" sldId="273"/>
            <ac:spMk id="15" creationId="{EB8642EB-59C8-9C77-A453-26CAAAFF8864}"/>
          </ac:spMkLst>
        </pc:spChg>
        <pc:spChg chg="add mod">
          <ac:chgData name="Karakoulian1 Maria" userId="08eeda99-8f2c-4d2c-ade2-3f90f948176b" providerId="ADAL" clId="{FDDB8810-FDE1-4D18-A44B-1A569E072F76}" dt="2023-02-08T17:35:59.679" v="1286" actId="14100"/>
          <ac:spMkLst>
            <pc:docMk/>
            <pc:sldMk cId="2591325110" sldId="273"/>
            <ac:spMk id="16" creationId="{83FE3F6B-5E43-74E9-53C2-AD30442D31D5}"/>
          </ac:spMkLst>
        </pc:spChg>
        <pc:picChg chg="mod">
          <ac:chgData name="Karakoulian1 Maria" userId="08eeda99-8f2c-4d2c-ade2-3f90f948176b" providerId="ADAL" clId="{FDDB8810-FDE1-4D18-A44B-1A569E072F76}" dt="2023-02-08T17:35:21.005" v="1275" actId="1076"/>
          <ac:picMkLst>
            <pc:docMk/>
            <pc:sldMk cId="2591325110" sldId="273"/>
            <ac:picMk id="2" creationId="{48E9BBA8-78C2-A6E1-0B6B-06BF3F0609A4}"/>
          </ac:picMkLst>
        </pc:picChg>
        <pc:picChg chg="mod">
          <ac:chgData name="Karakoulian1 Maria" userId="08eeda99-8f2c-4d2c-ade2-3f90f948176b" providerId="ADAL" clId="{FDDB8810-FDE1-4D18-A44B-1A569E072F76}" dt="2023-02-08T17:35:48.912" v="1284" actId="1076"/>
          <ac:picMkLst>
            <pc:docMk/>
            <pc:sldMk cId="2591325110" sldId="273"/>
            <ac:picMk id="4" creationId="{2D01CACB-ED2C-58EE-E5E1-ECFC742AEEF5}"/>
          </ac:picMkLst>
        </pc:picChg>
      </pc:sldChg>
      <pc:sldChg chg="addSp delSp modSp mod">
        <pc:chgData name="Karakoulian1 Maria" userId="08eeda99-8f2c-4d2c-ade2-3f90f948176b" providerId="ADAL" clId="{FDDB8810-FDE1-4D18-A44B-1A569E072F76}" dt="2023-02-08T17:40:37.475" v="1508" actId="20577"/>
        <pc:sldMkLst>
          <pc:docMk/>
          <pc:sldMk cId="1549900599" sldId="274"/>
        </pc:sldMkLst>
        <pc:spChg chg="mod">
          <ac:chgData name="Karakoulian1 Maria" userId="08eeda99-8f2c-4d2c-ade2-3f90f948176b" providerId="ADAL" clId="{FDDB8810-FDE1-4D18-A44B-1A569E072F76}" dt="2023-02-08T17:33:11.689" v="1237" actId="1076"/>
          <ac:spMkLst>
            <pc:docMk/>
            <pc:sldMk cId="1549900599" sldId="274"/>
            <ac:spMk id="3" creationId="{C87A445F-BFA8-A211-1AD9-7469BEA694C8}"/>
          </ac:spMkLst>
        </pc:spChg>
        <pc:spChg chg="mod">
          <ac:chgData name="Karakoulian1 Maria" userId="08eeda99-8f2c-4d2c-ade2-3f90f948176b" providerId="ADAL" clId="{FDDB8810-FDE1-4D18-A44B-1A569E072F76}" dt="2023-02-08T17:33:35.157" v="1244" actId="12788"/>
          <ac:spMkLst>
            <pc:docMk/>
            <pc:sldMk cId="1549900599" sldId="274"/>
            <ac:spMk id="5" creationId="{B30FEE47-14EB-832E-5D68-145F9A5381F6}"/>
          </ac:spMkLst>
        </pc:spChg>
        <pc:spChg chg="mod">
          <ac:chgData name="Karakoulian1 Maria" userId="08eeda99-8f2c-4d2c-ade2-3f90f948176b" providerId="ADAL" clId="{FDDB8810-FDE1-4D18-A44B-1A569E072F76}" dt="2023-02-08T17:40:37.475" v="1508" actId="20577"/>
          <ac:spMkLst>
            <pc:docMk/>
            <pc:sldMk cId="1549900599" sldId="274"/>
            <ac:spMk id="7" creationId="{ABB2DC50-5881-7E51-D04F-D358A353E8BF}"/>
          </ac:spMkLst>
        </pc:spChg>
        <pc:spChg chg="mod">
          <ac:chgData name="Karakoulian1 Maria" userId="08eeda99-8f2c-4d2c-ade2-3f90f948176b" providerId="ADAL" clId="{FDDB8810-FDE1-4D18-A44B-1A569E072F76}" dt="2023-02-08T17:33:35.157" v="1244" actId="12788"/>
          <ac:spMkLst>
            <pc:docMk/>
            <pc:sldMk cId="1549900599" sldId="274"/>
            <ac:spMk id="8" creationId="{E45BAFEB-D296-E335-4F2B-0CE38C31A6F9}"/>
          </ac:spMkLst>
        </pc:spChg>
        <pc:spChg chg="mod">
          <ac:chgData name="Karakoulian1 Maria" userId="08eeda99-8f2c-4d2c-ade2-3f90f948176b" providerId="ADAL" clId="{FDDB8810-FDE1-4D18-A44B-1A569E072F76}" dt="2023-02-08T17:33:52.871" v="1250" actId="1076"/>
          <ac:spMkLst>
            <pc:docMk/>
            <pc:sldMk cId="1549900599" sldId="274"/>
            <ac:spMk id="9" creationId="{3A1823BC-D31F-7CE5-616C-7A0ED5217E92}"/>
          </ac:spMkLst>
        </pc:spChg>
        <pc:spChg chg="add mod">
          <ac:chgData name="Karakoulian1 Maria" userId="08eeda99-8f2c-4d2c-ade2-3f90f948176b" providerId="ADAL" clId="{FDDB8810-FDE1-4D18-A44B-1A569E072F76}" dt="2023-02-08T17:33:35.157" v="1244" actId="12788"/>
          <ac:spMkLst>
            <pc:docMk/>
            <pc:sldMk cId="1549900599" sldId="274"/>
            <ac:spMk id="10" creationId="{8F54B683-60B8-B802-318D-EE670B408F53}"/>
          </ac:spMkLst>
        </pc:spChg>
        <pc:spChg chg="add mod">
          <ac:chgData name="Karakoulian1 Maria" userId="08eeda99-8f2c-4d2c-ade2-3f90f948176b" providerId="ADAL" clId="{FDDB8810-FDE1-4D18-A44B-1A569E072F76}" dt="2023-02-08T17:33:49.132" v="1249" actId="14100"/>
          <ac:spMkLst>
            <pc:docMk/>
            <pc:sldMk cId="1549900599" sldId="274"/>
            <ac:spMk id="11" creationId="{7A6E4DF7-5BD4-7AD7-A0FB-FE8A032ACED4}"/>
          </ac:spMkLst>
        </pc:spChg>
        <pc:picChg chg="mod">
          <ac:chgData name="Karakoulian1 Maria" userId="08eeda99-8f2c-4d2c-ade2-3f90f948176b" providerId="ADAL" clId="{FDDB8810-FDE1-4D18-A44B-1A569E072F76}" dt="2023-02-08T17:34:04.326" v="1253" actId="14100"/>
          <ac:picMkLst>
            <pc:docMk/>
            <pc:sldMk cId="1549900599" sldId="274"/>
            <ac:picMk id="4" creationId="{766FF440-AC50-327E-FAD4-CEEA2FE34477}"/>
          </ac:picMkLst>
        </pc:picChg>
        <pc:picChg chg="del">
          <ac:chgData name="Karakoulian1 Maria" userId="08eeda99-8f2c-4d2c-ade2-3f90f948176b" providerId="ADAL" clId="{FDDB8810-FDE1-4D18-A44B-1A569E072F76}" dt="2023-02-08T17:32:36.802" v="1226" actId="478"/>
          <ac:picMkLst>
            <pc:docMk/>
            <pc:sldMk cId="1549900599" sldId="274"/>
            <ac:picMk id="6" creationId="{743969B6-E982-1DD1-369A-5ED85C231D18}"/>
          </ac:picMkLst>
        </pc:picChg>
      </pc:sldChg>
      <pc:sldChg chg="addSp delSp modSp mod modAnim modNotesTx">
        <pc:chgData name="Karakoulian1 Maria" userId="08eeda99-8f2c-4d2c-ade2-3f90f948176b" providerId="ADAL" clId="{FDDB8810-FDE1-4D18-A44B-1A569E072F76}" dt="2023-02-08T16:36:48.262" v="252"/>
        <pc:sldMkLst>
          <pc:docMk/>
          <pc:sldMk cId="4200113691" sldId="277"/>
        </pc:sldMkLst>
        <pc:spChg chg="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3" creationId="{5D93D7FF-9EE5-8AD4-080D-712524E56464}"/>
          </ac:spMkLst>
        </pc:spChg>
        <pc:spChg chg="del mod topLvl">
          <ac:chgData name="Karakoulian1 Maria" userId="08eeda99-8f2c-4d2c-ade2-3f90f948176b" providerId="ADAL" clId="{FDDB8810-FDE1-4D18-A44B-1A569E072F76}" dt="2023-02-08T16:19:32.397" v="9" actId="478"/>
          <ac:spMkLst>
            <pc:docMk/>
            <pc:sldMk cId="4200113691" sldId="277"/>
            <ac:spMk id="21" creationId="{1858D45F-E17E-CE8E-1648-00E7012FEA20}"/>
          </ac:spMkLst>
        </pc:spChg>
        <pc:spChg chg="mod topLvl">
          <ac:chgData name="Karakoulian1 Maria" userId="08eeda99-8f2c-4d2c-ade2-3f90f948176b" providerId="ADAL" clId="{FDDB8810-FDE1-4D18-A44B-1A569E072F76}" dt="2023-02-08T16:28:09.588" v="177" actId="2085"/>
          <ac:spMkLst>
            <pc:docMk/>
            <pc:sldMk cId="4200113691" sldId="277"/>
            <ac:spMk id="24" creationId="{B29A05CC-54D7-137D-61CF-08184360DD85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27" creationId="{5BAA7578-6BFD-5423-D9FA-55E9B8E67FC2}"/>
          </ac:spMkLst>
        </pc:spChg>
        <pc:spChg chg="add mod">
          <ac:chgData name="Karakoulian1 Maria" userId="08eeda99-8f2c-4d2c-ade2-3f90f948176b" providerId="ADAL" clId="{FDDB8810-FDE1-4D18-A44B-1A569E072F76}" dt="2023-02-08T16:30:55.672" v="223" actId="20577"/>
          <ac:spMkLst>
            <pc:docMk/>
            <pc:sldMk cId="4200113691" sldId="277"/>
            <ac:spMk id="28" creationId="{B9891CF9-192B-4DBE-21FA-622D46109E1B}"/>
          </ac:spMkLst>
        </pc:spChg>
        <pc:spChg chg="add mod">
          <ac:chgData name="Karakoulian1 Maria" userId="08eeda99-8f2c-4d2c-ade2-3f90f948176b" providerId="ADAL" clId="{FDDB8810-FDE1-4D18-A44B-1A569E072F76}" dt="2023-02-08T16:32:27.583" v="238" actId="20577"/>
          <ac:spMkLst>
            <pc:docMk/>
            <pc:sldMk cId="4200113691" sldId="277"/>
            <ac:spMk id="29" creationId="{3C2C62EF-5CD3-B50E-76B7-A610C705D552}"/>
          </ac:spMkLst>
        </pc:spChg>
        <pc:spChg chg="add 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30" creationId="{CF407557-39A5-F6A0-DC49-B09375BBEAFE}"/>
          </ac:spMkLst>
        </pc:spChg>
        <pc:spChg chg="add 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31" creationId="{AFC5268A-D852-0086-B26F-941E5448CABC}"/>
          </ac:spMkLst>
        </pc:spChg>
        <pc:spChg chg="add mod">
          <ac:chgData name="Karakoulian1 Maria" userId="08eeda99-8f2c-4d2c-ade2-3f90f948176b" providerId="ADAL" clId="{FDDB8810-FDE1-4D18-A44B-1A569E072F76}" dt="2023-02-08T16:28:09.588" v="177" actId="2085"/>
          <ac:spMkLst>
            <pc:docMk/>
            <pc:sldMk cId="4200113691" sldId="277"/>
            <ac:spMk id="32" creationId="{C8D41725-BA1B-3302-41FE-18A4C73997F3}"/>
          </ac:spMkLst>
        </pc:spChg>
        <pc:spChg chg="add 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33" creationId="{4A625923-EDF6-4FE0-6042-78B284455BE9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43" creationId="{31633E26-C991-AC6E-5AB3-6752751A332F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44" creationId="{1EB24436-ED79-3550-F604-6051876E5752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47" creationId="{A85C820E-F128-DC5A-70A0-F7DAA35A4206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48" creationId="{6130F037-35FB-405C-3A2B-A80165C82EEF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49" creationId="{BEFB675A-E841-1DF2-D978-2C424A1BD249}"/>
          </ac:spMkLst>
        </pc:spChg>
        <pc:spChg chg="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50" creationId="{2649A15B-4B53-9AB2-9247-C9B0898A7597}"/>
          </ac:spMkLst>
        </pc:spChg>
        <pc:spChg chg="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51" creationId="{E092D170-73BE-D1E2-1B31-51F0154FCF15}"/>
          </ac:spMkLst>
        </pc:spChg>
        <pc:spChg chg="mod">
          <ac:chgData name="Karakoulian1 Maria" userId="08eeda99-8f2c-4d2c-ade2-3f90f948176b" providerId="ADAL" clId="{FDDB8810-FDE1-4D18-A44B-1A569E072F76}" dt="2023-02-08T16:23:32.333" v="148" actId="571"/>
          <ac:spMkLst>
            <pc:docMk/>
            <pc:sldMk cId="4200113691" sldId="277"/>
            <ac:spMk id="52" creationId="{D6147975-A373-0643-6D52-7200E29A7965}"/>
          </ac:spMkLst>
        </pc:spChg>
        <pc:spChg chg="mod">
          <ac:chgData name="Karakoulian1 Maria" userId="08eeda99-8f2c-4d2c-ade2-3f90f948176b" providerId="ADAL" clId="{FDDB8810-FDE1-4D18-A44B-1A569E072F76}" dt="2023-02-08T16:24:56.148" v="172" actId="571"/>
          <ac:spMkLst>
            <pc:docMk/>
            <pc:sldMk cId="4200113691" sldId="277"/>
            <ac:spMk id="1029" creationId="{F9D64E2B-C62B-8F08-854B-81C145068B3C}"/>
          </ac:spMkLst>
        </pc:spChg>
        <pc:spChg chg="mod">
          <ac:chgData name="Karakoulian1 Maria" userId="08eeda99-8f2c-4d2c-ade2-3f90f948176b" providerId="ADAL" clId="{FDDB8810-FDE1-4D18-A44B-1A569E072F76}" dt="2023-02-08T16:30:52.533" v="214" actId="20577"/>
          <ac:spMkLst>
            <pc:docMk/>
            <pc:sldMk cId="4200113691" sldId="277"/>
            <ac:spMk id="1031" creationId="{AC89B81C-7B0B-914D-E40E-1B631D90BE92}"/>
          </ac:spMkLst>
        </pc:spChg>
        <pc:grpChg chg="del">
          <ac:chgData name="Karakoulian1 Maria" userId="08eeda99-8f2c-4d2c-ade2-3f90f948176b" providerId="ADAL" clId="{FDDB8810-FDE1-4D18-A44B-1A569E072F76}" dt="2023-02-08T16:19:32.397" v="9" actId="478"/>
          <ac:grpSpMkLst>
            <pc:docMk/>
            <pc:sldMk cId="4200113691" sldId="277"/>
            <ac:grpSpMk id="25" creationId="{F427C4FD-EF74-BB75-4958-A49D89B78F56}"/>
          </ac:grpSpMkLst>
        </pc:grpChg>
        <pc:grpChg chg="add mod">
          <ac:chgData name="Karakoulian1 Maria" userId="08eeda99-8f2c-4d2c-ade2-3f90f948176b" providerId="ADAL" clId="{FDDB8810-FDE1-4D18-A44B-1A569E072F76}" dt="2023-02-08T16:24:44.605" v="170" actId="14100"/>
          <ac:grpSpMkLst>
            <pc:docMk/>
            <pc:sldMk cId="4200113691" sldId="277"/>
            <ac:grpSpMk id="26" creationId="{0D500361-AFAD-2CC8-4A69-53C0EBC22790}"/>
          </ac:grpSpMkLst>
        </pc:grpChg>
        <pc:grpChg chg="mod">
          <ac:chgData name="Karakoulian1 Maria" userId="08eeda99-8f2c-4d2c-ade2-3f90f948176b" providerId="ADAL" clId="{FDDB8810-FDE1-4D18-A44B-1A569E072F76}" dt="2023-02-08T16:23:32.333" v="148" actId="571"/>
          <ac:grpSpMkLst>
            <pc:docMk/>
            <pc:sldMk cId="4200113691" sldId="277"/>
            <ac:grpSpMk id="1032" creationId="{037B0CD8-F4E6-7F4D-BCB4-B3201208EE6E}"/>
          </ac:grpSpMkLst>
        </pc:grpChg>
        <pc:grpChg chg="mod">
          <ac:chgData name="Karakoulian1 Maria" userId="08eeda99-8f2c-4d2c-ade2-3f90f948176b" providerId="ADAL" clId="{FDDB8810-FDE1-4D18-A44B-1A569E072F76}" dt="2023-02-08T16:24:56.148" v="172" actId="571"/>
          <ac:grpSpMkLst>
            <pc:docMk/>
            <pc:sldMk cId="4200113691" sldId="277"/>
            <ac:grpSpMk id="1037" creationId="{B30A4405-8AD5-228C-FCC4-DB1918523205}"/>
          </ac:grpSpMkLst>
        </pc:grpChg>
        <pc:picChg chg="mod">
          <ac:chgData name="Karakoulian1 Maria" userId="08eeda99-8f2c-4d2c-ade2-3f90f948176b" providerId="ADAL" clId="{FDDB8810-FDE1-4D18-A44B-1A569E072F76}" dt="2023-02-08T16:23:32.333" v="148" actId="571"/>
          <ac:picMkLst>
            <pc:docMk/>
            <pc:sldMk cId="4200113691" sldId="277"/>
            <ac:picMk id="57" creationId="{82D96AAB-F707-0B12-6911-9E5EF7BC4726}"/>
          </ac:picMkLst>
        </pc:picChg>
        <pc:picChg chg="mod">
          <ac:chgData name="Karakoulian1 Maria" userId="08eeda99-8f2c-4d2c-ade2-3f90f948176b" providerId="ADAL" clId="{FDDB8810-FDE1-4D18-A44B-1A569E072F76}" dt="2023-02-08T16:23:32.333" v="148" actId="571"/>
          <ac:picMkLst>
            <pc:docMk/>
            <pc:sldMk cId="4200113691" sldId="277"/>
            <ac:picMk id="59" creationId="{27B03F31-EBA9-80B0-1069-50D89750E7F2}"/>
          </ac:picMkLst>
        </pc:picChg>
        <pc:picChg chg="mod">
          <ac:chgData name="Karakoulian1 Maria" userId="08eeda99-8f2c-4d2c-ade2-3f90f948176b" providerId="ADAL" clId="{FDDB8810-FDE1-4D18-A44B-1A569E072F76}" dt="2023-02-08T16:23:32.333" v="148" actId="571"/>
          <ac:picMkLst>
            <pc:docMk/>
            <pc:sldMk cId="4200113691" sldId="277"/>
            <ac:picMk id="61" creationId="{FE8BD66B-2B3C-81D3-BCE8-04564C04ED77}"/>
          </ac:picMkLst>
        </pc:picChg>
      </pc:sldChg>
      <pc:sldChg chg="addSp delSp modSp add mod">
        <pc:chgData name="Karakoulian1 Maria" userId="08eeda99-8f2c-4d2c-ade2-3f90f948176b" providerId="ADAL" clId="{FDDB8810-FDE1-4D18-A44B-1A569E072F76}" dt="2023-02-08T17:23:25.692" v="1093" actId="1076"/>
        <pc:sldMkLst>
          <pc:docMk/>
          <pc:sldMk cId="3437681455" sldId="278"/>
        </pc:sldMkLst>
        <pc:spChg chg="add mod">
          <ac:chgData name="Karakoulian1 Maria" userId="08eeda99-8f2c-4d2c-ade2-3f90f948176b" providerId="ADAL" clId="{FDDB8810-FDE1-4D18-A44B-1A569E072F76}" dt="2023-02-08T16:53:01.292" v="550" actId="20577"/>
          <ac:spMkLst>
            <pc:docMk/>
            <pc:sldMk cId="3437681455" sldId="278"/>
            <ac:spMk id="3" creationId="{117D5872-6F10-09FE-F0FD-9CDFB8782B8D}"/>
          </ac:spMkLst>
        </pc:spChg>
        <pc:spChg chg="add mod">
          <ac:chgData name="Karakoulian1 Maria" userId="08eeda99-8f2c-4d2c-ade2-3f90f948176b" providerId="ADAL" clId="{FDDB8810-FDE1-4D18-A44B-1A569E072F76}" dt="2023-02-08T17:11:27.318" v="868" actId="1035"/>
          <ac:spMkLst>
            <pc:docMk/>
            <pc:sldMk cId="3437681455" sldId="278"/>
            <ac:spMk id="6" creationId="{014FEE05-8B59-B54B-09E5-520933B52EB9}"/>
          </ac:spMkLst>
        </pc:spChg>
        <pc:spChg chg="mod">
          <ac:chgData name="Karakoulian1 Maria" userId="08eeda99-8f2c-4d2c-ade2-3f90f948176b" providerId="ADAL" clId="{FDDB8810-FDE1-4D18-A44B-1A569E072F76}" dt="2023-02-08T17:13:29.744" v="888" actId="20577"/>
          <ac:spMkLst>
            <pc:docMk/>
            <pc:sldMk cId="3437681455" sldId="278"/>
            <ac:spMk id="7" creationId="{B7801768-71B7-06CE-F3BB-566FCDBAFAC3}"/>
          </ac:spMkLst>
        </pc:spChg>
        <pc:spChg chg="add mod">
          <ac:chgData name="Karakoulian1 Maria" userId="08eeda99-8f2c-4d2c-ade2-3f90f948176b" providerId="ADAL" clId="{FDDB8810-FDE1-4D18-A44B-1A569E072F76}" dt="2023-02-08T17:11:27.318" v="868" actId="1035"/>
          <ac:spMkLst>
            <pc:docMk/>
            <pc:sldMk cId="3437681455" sldId="278"/>
            <ac:spMk id="8" creationId="{9854D8D7-2700-B1AE-53F9-FC463F002A7F}"/>
          </ac:spMkLst>
        </pc:spChg>
        <pc:spChg chg="add mod">
          <ac:chgData name="Karakoulian1 Maria" userId="08eeda99-8f2c-4d2c-ade2-3f90f948176b" providerId="ADAL" clId="{FDDB8810-FDE1-4D18-A44B-1A569E072F76}" dt="2023-02-08T17:11:27.318" v="868" actId="1035"/>
          <ac:spMkLst>
            <pc:docMk/>
            <pc:sldMk cId="3437681455" sldId="278"/>
            <ac:spMk id="9" creationId="{385D7CB3-2EFD-51DF-FF5C-BD12C95026B1}"/>
          </ac:spMkLst>
        </pc:spChg>
        <pc:spChg chg="mod">
          <ac:chgData name="Karakoulian1 Maria" userId="08eeda99-8f2c-4d2c-ade2-3f90f948176b" providerId="ADAL" clId="{FDDB8810-FDE1-4D18-A44B-1A569E072F76}" dt="2023-02-08T17:13:32.618" v="892" actId="20577"/>
          <ac:spMkLst>
            <pc:docMk/>
            <pc:sldMk cId="3437681455" sldId="278"/>
            <ac:spMk id="10" creationId="{C3216673-8FF4-B5F6-5B46-D3353B6EBA73}"/>
          </ac:spMkLst>
        </pc:spChg>
        <pc:spChg chg="add mod">
          <ac:chgData name="Karakoulian1 Maria" userId="08eeda99-8f2c-4d2c-ade2-3f90f948176b" providerId="ADAL" clId="{FDDB8810-FDE1-4D18-A44B-1A569E072F76}" dt="2023-02-08T17:11:27.318" v="868" actId="1035"/>
          <ac:spMkLst>
            <pc:docMk/>
            <pc:sldMk cId="3437681455" sldId="278"/>
            <ac:spMk id="11" creationId="{EB2B24F5-F2D3-D956-458A-E0771ADC6223}"/>
          </ac:spMkLst>
        </pc:spChg>
        <pc:spChg chg="del">
          <ac:chgData name="Karakoulian1 Maria" userId="08eeda99-8f2c-4d2c-ade2-3f90f948176b" providerId="ADAL" clId="{FDDB8810-FDE1-4D18-A44B-1A569E072F76}" dt="2023-02-08T16:59:00.878" v="552" actId="478"/>
          <ac:spMkLst>
            <pc:docMk/>
            <pc:sldMk cId="3437681455" sldId="278"/>
            <ac:spMk id="12" creationId="{AA326FCB-E683-2603-6F71-F17F4E109B5F}"/>
          </ac:spMkLst>
        </pc:spChg>
        <pc:spChg chg="add del mod ord">
          <ac:chgData name="Karakoulian1 Maria" userId="08eeda99-8f2c-4d2c-ade2-3f90f948176b" providerId="ADAL" clId="{FDDB8810-FDE1-4D18-A44B-1A569E072F76}" dt="2023-02-08T17:05:50.529" v="662" actId="478"/>
          <ac:spMkLst>
            <pc:docMk/>
            <pc:sldMk cId="3437681455" sldId="278"/>
            <ac:spMk id="13" creationId="{40458E4B-604D-0701-3246-A7563D4C56B8}"/>
          </ac:spMkLst>
        </pc:spChg>
        <pc:spChg chg="add mod">
          <ac:chgData name="Karakoulian1 Maria" userId="08eeda99-8f2c-4d2c-ade2-3f90f948176b" providerId="ADAL" clId="{FDDB8810-FDE1-4D18-A44B-1A569E072F76}" dt="2023-02-08T17:13:25.617" v="884" actId="12788"/>
          <ac:spMkLst>
            <pc:docMk/>
            <pc:sldMk cId="3437681455" sldId="278"/>
            <ac:spMk id="14" creationId="{97C09A8D-43D6-288D-387B-8AE903F27EE6}"/>
          </ac:spMkLst>
        </pc:spChg>
        <pc:spChg chg="del mod">
          <ac:chgData name="Karakoulian1 Maria" userId="08eeda99-8f2c-4d2c-ade2-3f90f948176b" providerId="ADAL" clId="{FDDB8810-FDE1-4D18-A44B-1A569E072F76}" dt="2023-02-08T17:03:10.734" v="626" actId="478"/>
          <ac:spMkLst>
            <pc:docMk/>
            <pc:sldMk cId="3437681455" sldId="278"/>
            <ac:spMk id="16" creationId="{7F2C2485-6002-E991-38AC-E6A79E073709}"/>
          </ac:spMkLst>
        </pc:spChg>
        <pc:spChg chg="mod">
          <ac:chgData name="Karakoulian1 Maria" userId="08eeda99-8f2c-4d2c-ade2-3f90f948176b" providerId="ADAL" clId="{FDDB8810-FDE1-4D18-A44B-1A569E072F76}" dt="2023-02-08T17:23:04.659" v="1092" actId="20577"/>
          <ac:spMkLst>
            <pc:docMk/>
            <pc:sldMk cId="3437681455" sldId="278"/>
            <ac:spMk id="19" creationId="{CAEE1F06-8E53-2AE2-7663-0D8ECB9D8EDA}"/>
          </ac:spMkLst>
        </pc:spChg>
        <pc:spChg chg="mod">
          <ac:chgData name="Karakoulian1 Maria" userId="08eeda99-8f2c-4d2c-ade2-3f90f948176b" providerId="ADAL" clId="{FDDB8810-FDE1-4D18-A44B-1A569E072F76}" dt="2023-02-08T16:45:30.315" v="457" actId="14100"/>
          <ac:spMkLst>
            <pc:docMk/>
            <pc:sldMk cId="3437681455" sldId="278"/>
            <ac:spMk id="23" creationId="{B9E04F61-77B2-DDCD-6E7F-65BFD4700607}"/>
          </ac:spMkLst>
        </pc:spChg>
        <pc:spChg chg="mod">
          <ac:chgData name="Karakoulian1 Maria" userId="08eeda99-8f2c-4d2c-ade2-3f90f948176b" providerId="ADAL" clId="{FDDB8810-FDE1-4D18-A44B-1A569E072F76}" dt="2023-02-08T16:45:42.805" v="459" actId="1076"/>
          <ac:spMkLst>
            <pc:docMk/>
            <pc:sldMk cId="3437681455" sldId="278"/>
            <ac:spMk id="25" creationId="{0CF2ABC6-04EE-1799-F020-BCCBD38E2C08}"/>
          </ac:spMkLst>
        </pc:spChg>
        <pc:spChg chg="mod">
          <ac:chgData name="Karakoulian1 Maria" userId="08eeda99-8f2c-4d2c-ade2-3f90f948176b" providerId="ADAL" clId="{FDDB8810-FDE1-4D18-A44B-1A569E072F76}" dt="2023-02-08T17:23:25.692" v="1093" actId="1076"/>
          <ac:spMkLst>
            <pc:docMk/>
            <pc:sldMk cId="3437681455" sldId="278"/>
            <ac:spMk id="27" creationId="{50E07575-2BE3-C3BB-2F7C-24CB23496B9E}"/>
          </ac:spMkLst>
        </pc:spChg>
        <pc:spChg chg="del mod">
          <ac:chgData name="Karakoulian1 Maria" userId="08eeda99-8f2c-4d2c-ade2-3f90f948176b" providerId="ADAL" clId="{FDDB8810-FDE1-4D18-A44B-1A569E072F76}" dt="2023-02-08T17:05:17.632" v="656" actId="478"/>
          <ac:spMkLst>
            <pc:docMk/>
            <pc:sldMk cId="3437681455" sldId="278"/>
            <ac:spMk id="28" creationId="{77CA2511-D814-E4B2-1AC4-5EDD70E46912}"/>
          </ac:spMkLst>
        </pc:spChg>
        <pc:picChg chg="add mod">
          <ac:chgData name="Karakoulian1 Maria" userId="08eeda99-8f2c-4d2c-ade2-3f90f948176b" providerId="ADAL" clId="{FDDB8810-FDE1-4D18-A44B-1A569E072F76}" dt="2023-02-08T17:13:18.762" v="883" actId="12788"/>
          <ac:picMkLst>
            <pc:docMk/>
            <pc:sldMk cId="3437681455" sldId="278"/>
            <ac:picMk id="5" creationId="{12ABB940-5D40-485E-D56B-93BC771AFB5A}"/>
          </ac:picMkLst>
        </pc:picChg>
        <pc:picChg chg="add mod">
          <ac:chgData name="Karakoulian1 Maria" userId="08eeda99-8f2c-4d2c-ade2-3f90f948176b" providerId="ADAL" clId="{FDDB8810-FDE1-4D18-A44B-1A569E072F76}" dt="2023-02-08T17:13:18.762" v="883" actId="12788"/>
          <ac:picMkLst>
            <pc:docMk/>
            <pc:sldMk cId="3437681455" sldId="278"/>
            <ac:picMk id="17" creationId="{AF7A7263-8D8E-AC6C-F6E9-FCD88F09E92A}"/>
          </ac:picMkLst>
        </pc:picChg>
        <pc:picChg chg="add mod">
          <ac:chgData name="Karakoulian1 Maria" userId="08eeda99-8f2c-4d2c-ade2-3f90f948176b" providerId="ADAL" clId="{FDDB8810-FDE1-4D18-A44B-1A569E072F76}" dt="2023-02-08T17:13:18.762" v="883" actId="12788"/>
          <ac:picMkLst>
            <pc:docMk/>
            <pc:sldMk cId="3437681455" sldId="278"/>
            <ac:picMk id="20" creationId="{2FE43E48-2AA7-66CC-CD64-30ED03729556}"/>
          </ac:picMkLst>
        </pc:picChg>
        <pc:picChg chg="add mod">
          <ac:chgData name="Karakoulian1 Maria" userId="08eeda99-8f2c-4d2c-ade2-3f90f948176b" providerId="ADAL" clId="{FDDB8810-FDE1-4D18-A44B-1A569E072F76}" dt="2023-02-08T17:13:18.762" v="883" actId="12788"/>
          <ac:picMkLst>
            <pc:docMk/>
            <pc:sldMk cId="3437681455" sldId="278"/>
            <ac:picMk id="22" creationId="{4AE33D31-8AEC-3FF9-D388-351FB54403D2}"/>
          </ac:picMkLst>
        </pc:picChg>
        <pc:picChg chg="add mod">
          <ac:chgData name="Karakoulian1 Maria" userId="08eeda99-8f2c-4d2c-ade2-3f90f948176b" providerId="ADAL" clId="{FDDB8810-FDE1-4D18-A44B-1A569E072F76}" dt="2023-02-08T17:21:11.967" v="1023" actId="1076"/>
          <ac:picMkLst>
            <pc:docMk/>
            <pc:sldMk cId="3437681455" sldId="278"/>
            <ac:picMk id="26" creationId="{3F2883F2-375A-1A50-5E66-FE501F09F5E1}"/>
          </ac:picMkLst>
        </pc:picChg>
        <pc:picChg chg="add mod">
          <ac:chgData name="Karakoulian1 Maria" userId="08eeda99-8f2c-4d2c-ade2-3f90f948176b" providerId="ADAL" clId="{FDDB8810-FDE1-4D18-A44B-1A569E072F76}" dt="2023-02-08T17:21:11.967" v="1023" actId="1076"/>
          <ac:picMkLst>
            <pc:docMk/>
            <pc:sldMk cId="3437681455" sldId="278"/>
            <ac:picMk id="29" creationId="{86B00A0D-BC0D-E64B-A6E5-33652061BA6E}"/>
          </ac:picMkLst>
        </pc:picChg>
        <pc:picChg chg="add mod">
          <ac:chgData name="Karakoulian1 Maria" userId="08eeda99-8f2c-4d2c-ade2-3f90f948176b" providerId="ADAL" clId="{FDDB8810-FDE1-4D18-A44B-1A569E072F76}" dt="2023-02-08T17:21:11.967" v="1023" actId="1076"/>
          <ac:picMkLst>
            <pc:docMk/>
            <pc:sldMk cId="3437681455" sldId="278"/>
            <ac:picMk id="30" creationId="{1B3458FF-48E6-B82C-B500-EDB626315572}"/>
          </ac:picMkLst>
        </pc:picChg>
        <pc:picChg chg="del">
          <ac:chgData name="Karakoulian1 Maria" userId="08eeda99-8f2c-4d2c-ade2-3f90f948176b" providerId="ADAL" clId="{FDDB8810-FDE1-4D18-A44B-1A569E072F76}" dt="2023-02-08T16:45:10.527" v="449" actId="478"/>
          <ac:picMkLst>
            <pc:docMk/>
            <pc:sldMk cId="3437681455" sldId="278"/>
            <ac:picMk id="1025" creationId="{2BAAAFF6-5498-9441-02EE-1490EEACAC28}"/>
          </ac:picMkLst>
        </pc:picChg>
        <pc:picChg chg="add del mod">
          <ac:chgData name="Karakoulian1 Maria" userId="08eeda99-8f2c-4d2c-ade2-3f90f948176b" providerId="ADAL" clId="{FDDB8810-FDE1-4D18-A44B-1A569E072F76}" dt="2023-02-08T17:01:10.822" v="559" actId="478"/>
          <ac:picMkLst>
            <pc:docMk/>
            <pc:sldMk cId="3437681455" sldId="278"/>
            <ac:picMk id="2050" creationId="{4465E122-F07F-F489-87E4-3024B7E2BFC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18094329117951"/>
          <c:y val="0.10998034293098398"/>
          <c:w val="0.86045036984013357"/>
          <c:h val="0.765254761637505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0055B8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#,##0.00</c:formatCode>
                <c:ptCount val="5"/>
                <c:pt idx="0">
                  <c:v>2.1494005641748899</c:v>
                </c:pt>
                <c:pt idx="1">
                  <c:v>2.2476393976393898</c:v>
                </c:pt>
                <c:pt idx="2">
                  <c:v>2.2604877303736801</c:v>
                </c:pt>
                <c:pt idx="3">
                  <c:v>2.2862471341066901</c:v>
                </c:pt>
                <c:pt idx="4">
                  <c:v>2.24043218503249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BA-4A35-A9B1-1F9298E64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058224"/>
        <c:axId val="1361067792"/>
      </c:scatterChart>
      <c:valAx>
        <c:axId val="13610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67792"/>
        <c:crosses val="autoZero"/>
        <c:crossBetween val="midCat"/>
      </c:valAx>
      <c:valAx>
        <c:axId val="1361067792"/>
        <c:scaling>
          <c:orientation val="minMax"/>
          <c:max val="2.2999999999999998"/>
          <c:min val="2.1"/>
        </c:scaling>
        <c:delete val="0"/>
        <c:axPos val="l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5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751650361886574E-2"/>
          <c:y val="0.10998034293098398"/>
          <c:w val="0.87587966276942653"/>
          <c:h val="0.765254761637505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0055B8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#,##0.00</c:formatCode>
                <c:ptCount val="5"/>
                <c:pt idx="0">
                  <c:v>775.05491973940502</c:v>
                </c:pt>
                <c:pt idx="1">
                  <c:v>714.06852869352804</c:v>
                </c:pt>
                <c:pt idx="2">
                  <c:v>768.05784785025696</c:v>
                </c:pt>
                <c:pt idx="3">
                  <c:v>790.29068028607605</c:v>
                </c:pt>
                <c:pt idx="4">
                  <c:v>785.880207241515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BA-4A35-A9B1-1F9298E64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058224"/>
        <c:axId val="1361067792"/>
      </c:scatterChart>
      <c:valAx>
        <c:axId val="13610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67792"/>
        <c:crosses val="autoZero"/>
        <c:crossBetween val="midCat"/>
      </c:valAx>
      <c:valAx>
        <c:axId val="1361067792"/>
        <c:scaling>
          <c:orientation val="minMax"/>
          <c:min val="68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5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7846771156353E-2"/>
          <c:y val="0.10998034293098398"/>
          <c:w val="0.89403133580374028"/>
          <c:h val="0.765254761637505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FDDA1C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#,##0.00</c:formatCode>
                <c:ptCount val="5"/>
                <c:pt idx="0">
                  <c:v>4.3381723657986599</c:v>
                </c:pt>
                <c:pt idx="1">
                  <c:v>4.1558074904098499</c:v>
                </c:pt>
                <c:pt idx="2">
                  <c:v>4.1558074904098499</c:v>
                </c:pt>
                <c:pt idx="3">
                  <c:v>3.9916283706543898</c:v>
                </c:pt>
                <c:pt idx="4">
                  <c:v>3.8735983853404599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0F-48BD-A66A-FD310147B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058224"/>
        <c:axId val="136106779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0055B8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2.4700000000000002</c:v>
                </c:pt>
                <c:pt idx="1">
                  <c:v>2.2799999999999998</c:v>
                </c:pt>
                <c:pt idx="2">
                  <c:v>2.27</c:v>
                </c:pt>
                <c:pt idx="3">
                  <c:v>2.1800000000000002</c:v>
                </c:pt>
                <c:pt idx="4">
                  <c:v>2.0699999999999998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74-4B09-9368-2A72A2DC8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294304"/>
        <c:axId val="2044288896"/>
      </c:scatterChart>
      <c:valAx>
        <c:axId val="13610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67792"/>
        <c:crosses val="autoZero"/>
        <c:crossBetween val="midCat"/>
      </c:valAx>
      <c:valAx>
        <c:axId val="1361067792"/>
        <c:scaling>
          <c:orientation val="minMax"/>
          <c:min val="3.6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58224"/>
        <c:crosses val="autoZero"/>
        <c:crossBetween val="midCat"/>
      </c:valAx>
      <c:valAx>
        <c:axId val="2044288896"/>
        <c:scaling>
          <c:orientation val="minMax"/>
          <c:min val="1.6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2044294304"/>
        <c:crosses val="max"/>
        <c:crossBetween val="midCat"/>
      </c:valAx>
      <c:valAx>
        <c:axId val="2044294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28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80537660065227E-2"/>
          <c:y val="0.10998034293098398"/>
          <c:w val="0.853305620680335"/>
          <c:h val="0.765254761637505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Duration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0055B8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#,##0.00</c:formatCode>
                <c:ptCount val="5"/>
                <c:pt idx="0">
                  <c:v>22.292181890706001</c:v>
                </c:pt>
                <c:pt idx="1">
                  <c:v>17.332272437937601</c:v>
                </c:pt>
                <c:pt idx="2">
                  <c:v>14.759894459102901</c:v>
                </c:pt>
                <c:pt idx="3">
                  <c:v>12.810259014728199</c:v>
                </c:pt>
                <c:pt idx="4">
                  <c:v>11.1111687055083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BA-4A35-A9B1-1F9298E64C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Delay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rgbClr val="FDDA1C"/>
              </a:solidFill>
              <a:ln w="9525">
                <a:noFill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Sheet1!$C$2:$C$6</c:f>
              <c:numCache>
                <c:formatCode>#,##0.00</c:formatCode>
                <c:ptCount val="5"/>
                <c:pt idx="0">
                  <c:v>12.75</c:v>
                </c:pt>
                <c:pt idx="1">
                  <c:v>10.81</c:v>
                </c:pt>
                <c:pt idx="2">
                  <c:v>9.4600000000000009</c:v>
                </c:pt>
                <c:pt idx="3">
                  <c:v>8.65</c:v>
                </c:pt>
                <c:pt idx="4">
                  <c:v>7.73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AA-4E1C-BC89-69468BE80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058224"/>
        <c:axId val="1361067792"/>
      </c:scatterChart>
      <c:valAx>
        <c:axId val="13610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67792"/>
        <c:crosses val="autoZero"/>
        <c:crossBetween val="midCat"/>
      </c:valAx>
      <c:valAx>
        <c:axId val="136106779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105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29394466859035"/>
          <c:y val="0.19578385890659919"/>
          <c:w val="0.60686819302601214"/>
          <c:h val="0.649376338075331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DDA1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2C-42E9-B406-2E7051D5253A}"/>
              </c:ext>
            </c:extLst>
          </c:dPt>
          <c:dPt>
            <c:idx val="1"/>
            <c:bubble3D val="0"/>
            <c:explosion val="26"/>
            <c:spPr>
              <a:solidFill>
                <a:srgbClr val="0055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C-42E9-B406-2E7051D5253A}"/>
              </c:ext>
            </c:extLst>
          </c:dPt>
          <c:dLbls>
            <c:dLbl>
              <c:idx val="1"/>
              <c:layout>
                <c:manualLayout>
                  <c:x val="8.3469905674978279E-2"/>
                  <c:y val="-0.10333610355270814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Avenir Next LT Pro Demi" panose="020B07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2C-42E9-B406-2E7051D5253A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955</c:v>
                </c:pt>
                <c:pt idx="1">
                  <c:v>11869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C-42E9-B406-2E7051D52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Demi" panose="020B07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Avenir Next LT Pro Demi" panose="020B07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13497022263589"/>
          <c:y val="7.1893141363596452E-2"/>
          <c:w val="0.7980412027977366"/>
          <c:h val="0.868345978383894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DDA1C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DA1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E2C-42E9-B406-2E7051D5253A}"/>
              </c:ext>
            </c:extLst>
          </c:dPt>
          <c:dPt>
            <c:idx val="1"/>
            <c:invertIfNegative val="0"/>
            <c:bubble3D val="0"/>
            <c:explosion val="26"/>
            <c:spPr>
              <a:solidFill>
                <a:srgbClr val="FDDA1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C-42E9-B406-2E7051D5253A}"/>
              </c:ext>
            </c:extLst>
          </c:dPt>
          <c:dPt>
            <c:idx val="4"/>
            <c:invertIfNegative val="0"/>
            <c:bubble3D val="0"/>
            <c:spPr>
              <a:solidFill>
                <a:srgbClr val="0055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487-41ED-A062-9DDA09CBFFF2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5.1436624129022154E-2</c:v>
                </c:pt>
                <c:pt idx="1">
                  <c:v>7.0461128943865971E-3</c:v>
                </c:pt>
                <c:pt idx="2">
                  <c:v>1.1352070774289517E-2</c:v>
                </c:pt>
                <c:pt idx="3">
                  <c:v>4.3137868942300164E-2</c:v>
                </c:pt>
                <c:pt idx="4">
                  <c:v>0.88702732326000155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C-42E9-B406-2E7051D52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68510256"/>
        <c:axId val="1368512752"/>
      </c:barChart>
      <c:valAx>
        <c:axId val="1368512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68510256"/>
        <c:crosses val="autoZero"/>
        <c:crossBetween val="between"/>
      </c:valAx>
      <c:catAx>
        <c:axId val="136851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Demi" panose="020B07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68512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Avenir Next LT Pro Demi" panose="020B07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35C4-B77D-40AE-B2C1-E3340AAEAD6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8C249-8225-4BB9-A0A8-DA9A828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https://www.tandfonline.com/doi/abs/10.1080/10696679.1996.11501726</a:t>
            </a:r>
          </a:p>
          <a:p>
            <a:r>
              <a:rPr lang="en-US" dirty="0"/>
              <a:t>https://www.bigcommerce.com/blog/product-page-examples/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8C249-8225-4BB9-A0A8-DA9A82888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D9A8-2C25-223D-AC50-588A09F25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DF28-4C21-1DBC-7B5C-E13C7688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DC63-29C0-F51F-A92B-DE341096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111E-3BB4-89D5-6728-3DFCDC56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4E3-E17B-B3C2-1E75-3CE1B9C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EFDC-47A9-9EAE-CE3B-38C1323D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AC35-5646-F4A9-B617-BEA7545FC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5B85-4C93-23E5-23EB-984ECA92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C824-0AA8-275B-5BAF-7618CEA6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74AA-1CBE-6B50-5F9C-1041392C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80B12-DA5D-C1E5-D819-05B7039F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07345-E793-93B8-AD00-1DB3704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959B-9421-FB88-D5D4-3D922C6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071E-D672-AE03-FDF8-5A93D6D6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EEF3-97F9-75CA-8D74-34BC3DC2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A9A8-A258-7D59-51D9-E68F478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C36D-59D2-33C7-F531-31E56245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7C14-3F92-568E-7283-0C6FB68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13CA-2993-5882-F282-07B53EB8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7954-BE2D-417E-2D13-2ED15B34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591B-6AFA-A03A-B9FF-3D9F6111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6CF2-BF3F-978D-8962-7B4C8EFA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9CDE-5FCC-7BD2-FA1C-9D8084C4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183A-D4C6-6584-A08C-CFB20C9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2C34-B667-61E7-0609-0D612C3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C0A7-F5E2-D5FC-EA02-4FFF2DBC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79ED-DDAE-152F-9896-B4CB906CF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690C-FC30-6C1F-D72A-14480E26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B041-FFEA-89EA-AF5B-68BB4C54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CED7-CAA4-6716-FF49-2ADEA912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B055-5E4E-3F9E-BAA1-62BB8DFC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C1B7-ACF2-40F2-4C2A-3C74828A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A4C07-BC20-120E-3AD2-D2A43B3F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0768-6C40-8919-BBB3-2F4D21C8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73F4-1FCE-915F-51CE-AB749271D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533CC-2C8C-3336-15FF-E418A9884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BB29D-CECD-075B-8127-24B893A5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BF5DE-AC75-E28F-E5B6-78C3BF0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83E86-9C9A-987E-C8AB-0A55229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B248-4862-67E3-AF4E-60E56F08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2D7B3-6702-E9B9-6A59-87BE63B3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EBF3-0E26-FA0A-4334-3A3F3D16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39845-9273-69E8-6D52-BE458CAD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08BAD-FB99-D643-289B-220878C9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C4BD5-0CC5-4A98-E47E-3AADEB7A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76E3-A9B7-4A91-D51C-DA4F492E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23EC-2F9A-F533-4D07-D47AF9FD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43D8-8560-81C5-43C7-7C1EE534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8CF3-E0BA-77F0-4E33-C4E7EFBFF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1C6F-ECCA-BBB5-F6C3-9E73D1B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82F1-054C-2190-2FDE-C6F6F275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063C-79DA-4884-E215-6280D69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52A-46A5-8216-9FE8-ED0C99B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5486D-FC39-61B9-DC95-AF5852E7D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C4E5B-2BCB-EEEE-4A65-DBF0BC1F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8B4F6-03BB-C64F-CA3C-BAB79E8E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7E1-313B-A5A6-A774-CE1E685B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9EED-EA22-45E6-9643-6ACA6C50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AAEA8-7884-5D68-0644-0628253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1E2F-4DD8-1DCB-BA72-C18DF29B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A311-04BE-E405-6CE2-3DB968393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BB8A-1314-4F54-885B-ECF62010895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E2F-B621-02AF-24DF-7165E7C1C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E215-D1CB-783D-2CFA-B50CEFD6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1A77-D0C4-4B8B-B702-B26852C2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5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116360-EDD6-1506-348A-76405055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99" y="2117655"/>
            <a:ext cx="4697550" cy="47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7B37B-80F4-FD49-E3BB-A0C213D8D539}"/>
              </a:ext>
            </a:extLst>
          </p:cNvPr>
          <p:cNvSpPr txBox="1"/>
          <p:nvPr/>
        </p:nvSpPr>
        <p:spPr>
          <a:xfrm>
            <a:off x="2682910" y="745435"/>
            <a:ext cx="85622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Review Analytics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E5C60DB-424C-65F3-668F-DFDC57CC41D3}"/>
              </a:ext>
            </a:extLst>
          </p:cNvPr>
          <p:cNvSpPr/>
          <p:nvPr/>
        </p:nvSpPr>
        <p:spPr>
          <a:xfrm>
            <a:off x="-9938" y="0"/>
            <a:ext cx="5237922" cy="6858000"/>
          </a:xfrm>
          <a:prstGeom prst="triangle">
            <a:avLst>
              <a:gd name="adj" fmla="val 27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me | blu">
            <a:extLst>
              <a:ext uri="{FF2B5EF4-FFF2-40B4-BE49-F238E27FC236}">
                <a16:creationId xmlns:a16="http://schemas.microsoft.com/office/drawing/2014/main" id="{E43505D5-1345-E87D-119A-1F03A8F5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31" y="5253488"/>
            <a:ext cx="2768047" cy="1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8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2DC50-5881-7E51-D04F-D358A353E8BF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Results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We predict to have 93% positive response rate in the upcoming 4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A0ADB-E2C4-B86F-C404-93B6E3C700D5}"/>
              </a:ext>
            </a:extLst>
          </p:cNvPr>
          <p:cNvSpPr txBox="1"/>
          <p:nvPr/>
        </p:nvSpPr>
        <p:spPr>
          <a:xfrm>
            <a:off x="656750" y="1295560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Binary Classification</a:t>
            </a:r>
            <a:endParaRPr lang="en-US" dirty="0">
              <a:solidFill>
                <a:srgbClr val="0055B8"/>
              </a:solidFill>
              <a:latin typeface="Avenir Next LT Pro Demi" panose="020B0704020202020204" pitchFamily="34" charset="0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DEB0-098C-C6C4-D009-160417DA84BF}"/>
              </a:ext>
            </a:extLst>
          </p:cNvPr>
          <p:cNvSpPr txBox="1"/>
          <p:nvPr/>
        </p:nvSpPr>
        <p:spPr>
          <a:xfrm>
            <a:off x="6402406" y="1295560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Multiclass Classification</a:t>
            </a:r>
            <a:endParaRPr lang="en-US" dirty="0">
              <a:solidFill>
                <a:srgbClr val="0055B8"/>
              </a:solidFill>
              <a:latin typeface="Avenir Next LT Pro Demi" panose="020B0704020202020204" pitchFamily="34" charset="0"/>
              <a:ea typeface="+mn-lt"/>
              <a:cs typeface="+mn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FA5BA80-BB0D-E34A-76AA-45CD18E89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730491"/>
              </p:ext>
            </p:extLst>
          </p:nvPr>
        </p:nvGraphicFramePr>
        <p:xfrm>
          <a:off x="656750" y="1664891"/>
          <a:ext cx="4938979" cy="440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D5DE76-AD7F-D2D9-ECBD-3489DC28A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267761"/>
              </p:ext>
            </p:extLst>
          </p:nvPr>
        </p:nvGraphicFramePr>
        <p:xfrm>
          <a:off x="6659216" y="1724437"/>
          <a:ext cx="4542184" cy="4348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F83019-A93A-E6E5-4B43-D392B27B229E}"/>
              </a:ext>
            </a:extLst>
          </p:cNvPr>
          <p:cNvSpPr/>
          <p:nvPr/>
        </p:nvSpPr>
        <p:spPr>
          <a:xfrm>
            <a:off x="6402406" y="1664891"/>
            <a:ext cx="5029200" cy="4459175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6FBF67-63FF-7F66-5EF9-89164FDC86F2}"/>
              </a:ext>
            </a:extLst>
          </p:cNvPr>
          <p:cNvSpPr/>
          <p:nvPr/>
        </p:nvSpPr>
        <p:spPr>
          <a:xfrm>
            <a:off x="656751" y="1664891"/>
            <a:ext cx="5029200" cy="4459175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2DC50-5881-7E51-D04F-D358A353E8BF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Answer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Start a loyalty program and reward system to offer personalized offers and discounts to customers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78A87F-C6C0-CD9C-9672-3A4BEB0D5ECF}"/>
              </a:ext>
            </a:extLst>
          </p:cNvPr>
          <p:cNvSpPr/>
          <p:nvPr/>
        </p:nvSpPr>
        <p:spPr>
          <a:xfrm>
            <a:off x="824668" y="1474687"/>
            <a:ext cx="10730149" cy="4757147"/>
          </a:xfrm>
          <a:prstGeom prst="roundRect">
            <a:avLst>
              <a:gd name="adj" fmla="val 23364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r>
              <a:rPr lang="en-US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b="1" dirty="0">
              <a:solidFill>
                <a:srgbClr val="0055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Medal with solid fill">
            <a:extLst>
              <a:ext uri="{FF2B5EF4-FFF2-40B4-BE49-F238E27FC236}">
                <a16:creationId xmlns:a16="http://schemas.microsoft.com/office/drawing/2014/main" id="{CAC95966-63B6-BB96-5190-5C819BF5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0954" y="1636003"/>
            <a:ext cx="711381" cy="711381"/>
          </a:xfrm>
          <a:prstGeom prst="rect">
            <a:avLst/>
          </a:prstGeom>
        </p:spPr>
      </p:pic>
      <p:pic>
        <p:nvPicPr>
          <p:cNvPr id="5" name="Graphic 4" descr="Medal with solid fill">
            <a:extLst>
              <a:ext uri="{FF2B5EF4-FFF2-40B4-BE49-F238E27FC236}">
                <a16:creationId xmlns:a16="http://schemas.microsoft.com/office/drawing/2014/main" id="{66AC1278-DB07-2DCD-EDF6-EB801638D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5100" y="1636003"/>
            <a:ext cx="711381" cy="711381"/>
          </a:xfrm>
          <a:prstGeom prst="rect">
            <a:avLst/>
          </a:prstGeom>
        </p:spPr>
      </p:pic>
      <p:pic>
        <p:nvPicPr>
          <p:cNvPr id="6" name="Graphic 5" descr="Medal with solid fill">
            <a:extLst>
              <a:ext uri="{FF2B5EF4-FFF2-40B4-BE49-F238E27FC236}">
                <a16:creationId xmlns:a16="http://schemas.microsoft.com/office/drawing/2014/main" id="{3FE7DDCE-3935-D5D0-E686-D4FFFA94D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9247" y="1636003"/>
            <a:ext cx="711381" cy="711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8EFB80-BB00-6F44-5347-155194D7081A}"/>
              </a:ext>
            </a:extLst>
          </p:cNvPr>
          <p:cNvSpPr txBox="1"/>
          <p:nvPr/>
        </p:nvSpPr>
        <p:spPr>
          <a:xfrm>
            <a:off x="745434" y="1090049"/>
            <a:ext cx="10809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The Blu Loyalty Reward Program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A0630-B3D1-038A-8F02-D70037E83C96}"/>
              </a:ext>
            </a:extLst>
          </p:cNvPr>
          <p:cNvSpPr txBox="1"/>
          <p:nvPr/>
        </p:nvSpPr>
        <p:spPr>
          <a:xfrm>
            <a:off x="2406249" y="2493667"/>
            <a:ext cx="8516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Forming An Emotional Bond 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Personalized with your most preferred product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8714F-7ECA-C768-B000-EB63F1A41F89}"/>
              </a:ext>
            </a:extLst>
          </p:cNvPr>
          <p:cNvSpPr txBox="1"/>
          <p:nvPr/>
        </p:nvSpPr>
        <p:spPr>
          <a:xfrm>
            <a:off x="2419322" y="3616726"/>
            <a:ext cx="8516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Account Based Loyalty 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Accumulate Points to get bigger rewards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A1910-FC5B-9CE0-BF5B-4296A81E45D0}"/>
              </a:ext>
            </a:extLst>
          </p:cNvPr>
          <p:cNvSpPr txBox="1"/>
          <p:nvPr/>
        </p:nvSpPr>
        <p:spPr>
          <a:xfrm>
            <a:off x="2393174" y="4811695"/>
            <a:ext cx="8543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Connections Through Channels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Launch a mobile app that sends personalized offers weekly</a:t>
            </a:r>
          </a:p>
        </p:txBody>
      </p:sp>
      <p:pic>
        <p:nvPicPr>
          <p:cNvPr id="22" name="Graphic 21" descr="Rope Knot with solid fill">
            <a:extLst>
              <a:ext uri="{FF2B5EF4-FFF2-40B4-BE49-F238E27FC236}">
                <a16:creationId xmlns:a16="http://schemas.microsoft.com/office/drawing/2014/main" id="{30C50E77-6FAA-488C-E30A-244704D87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5939" y="2362927"/>
            <a:ext cx="914400" cy="914400"/>
          </a:xfrm>
          <a:prstGeom prst="rect">
            <a:avLst/>
          </a:prstGeom>
        </p:spPr>
      </p:pic>
      <p:pic>
        <p:nvPicPr>
          <p:cNvPr id="24" name="Graphic 23" descr="Care with solid fill">
            <a:extLst>
              <a:ext uri="{FF2B5EF4-FFF2-40B4-BE49-F238E27FC236}">
                <a16:creationId xmlns:a16="http://schemas.microsoft.com/office/drawing/2014/main" id="{2BCABDBC-35DB-63B3-0951-D06E4399F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9012" y="3482692"/>
            <a:ext cx="914400" cy="914400"/>
          </a:xfrm>
          <a:prstGeom prst="rect">
            <a:avLst/>
          </a:prstGeom>
        </p:spPr>
      </p:pic>
      <p:pic>
        <p:nvPicPr>
          <p:cNvPr id="26" name="Graphic 25" descr="Smart Phone with solid fill">
            <a:extLst>
              <a:ext uri="{FF2B5EF4-FFF2-40B4-BE49-F238E27FC236}">
                <a16:creationId xmlns:a16="http://schemas.microsoft.com/office/drawing/2014/main" id="{DF19BFF5-0232-48BD-AD0B-9654AE11B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1150" y="4789015"/>
            <a:ext cx="703979" cy="7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1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116360-EDD6-1506-348A-76405055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99" y="2117655"/>
            <a:ext cx="4697550" cy="47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7B37B-80F4-FD49-E3BB-A0C213D8D539}"/>
              </a:ext>
            </a:extLst>
          </p:cNvPr>
          <p:cNvSpPr txBox="1"/>
          <p:nvPr/>
        </p:nvSpPr>
        <p:spPr>
          <a:xfrm>
            <a:off x="3130598" y="938078"/>
            <a:ext cx="41982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E5C60DB-424C-65F3-668F-DFDC57CC41D3}"/>
              </a:ext>
            </a:extLst>
          </p:cNvPr>
          <p:cNvSpPr/>
          <p:nvPr/>
        </p:nvSpPr>
        <p:spPr>
          <a:xfrm>
            <a:off x="-9938" y="0"/>
            <a:ext cx="5237922" cy="6858000"/>
          </a:xfrm>
          <a:prstGeom prst="triangle">
            <a:avLst>
              <a:gd name="adj" fmla="val 27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me | blu">
            <a:extLst>
              <a:ext uri="{FF2B5EF4-FFF2-40B4-BE49-F238E27FC236}">
                <a16:creationId xmlns:a16="http://schemas.microsoft.com/office/drawing/2014/main" id="{E43505D5-1345-E87D-119A-1F03A8F52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31" y="5253488"/>
            <a:ext cx="2768047" cy="1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8CF3C-DA33-B081-9B32-44A3C917ABE2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The Team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A proficient and creative data team </a:t>
            </a: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6DB96CB6-311B-33CC-CDED-728B86C8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06" y="1751606"/>
            <a:ext cx="3017520" cy="3017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of Fabrizio Lucero Fernández">
            <a:extLst>
              <a:ext uri="{FF2B5EF4-FFF2-40B4-BE49-F238E27FC236}">
                <a16:creationId xmlns:a16="http://schemas.microsoft.com/office/drawing/2014/main" id="{82404B1D-4F06-2FB6-B393-200D6D36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58" y="1751606"/>
            <a:ext cx="3017520" cy="30175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photo of Haitham Abdallah">
            <a:extLst>
              <a:ext uri="{FF2B5EF4-FFF2-40B4-BE49-F238E27FC236}">
                <a16:creationId xmlns:a16="http://schemas.microsoft.com/office/drawing/2014/main" id="{8E9F4141-6B6F-2331-4373-AB8F03D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" y="1750943"/>
            <a:ext cx="3018183" cy="301818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D1F8A-9353-7F5B-95C5-51DF39FB71BD}"/>
              </a:ext>
            </a:extLst>
          </p:cNvPr>
          <p:cNvSpPr txBox="1"/>
          <p:nvPr/>
        </p:nvSpPr>
        <p:spPr>
          <a:xfrm>
            <a:off x="1397744" y="4901024"/>
            <a:ext cx="24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55B8"/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Hytham Abdallah</a:t>
            </a:r>
          </a:p>
          <a:p>
            <a:pPr algn="ctr"/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Data Analyst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5910F-F6FE-4F45-EF23-ACFD056536E8}"/>
              </a:ext>
            </a:extLst>
          </p:cNvPr>
          <p:cNvSpPr txBox="1"/>
          <p:nvPr/>
        </p:nvSpPr>
        <p:spPr>
          <a:xfrm>
            <a:off x="4894661" y="4901024"/>
            <a:ext cx="24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55B8"/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Maria Karakoulian</a:t>
            </a:r>
          </a:p>
          <a:p>
            <a:pPr algn="ctr"/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BI Engineer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ABCF1-5BC9-C245-FB39-5BD34C3A246C}"/>
              </a:ext>
            </a:extLst>
          </p:cNvPr>
          <p:cNvSpPr txBox="1"/>
          <p:nvPr/>
        </p:nvSpPr>
        <p:spPr>
          <a:xfrm>
            <a:off x="8391580" y="4901024"/>
            <a:ext cx="240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55B8"/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Fabrizio Lucero</a:t>
            </a:r>
          </a:p>
          <a:p>
            <a:pPr algn="ctr"/>
            <a:r>
              <a:rPr 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Avenir Next LT Pro Demi" panose="020B0704020202020204" pitchFamily="34" charset="0"/>
                <a:cs typeface="Arial" panose="020B0604020202020204" pitchFamily="34" charset="0"/>
              </a:rPr>
              <a:t>Data Scientist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5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E85AA-3B9D-EE53-9ABE-FC283B7C2C4B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What are we missing?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Better delivery service and improved website attributes are key to address the business problems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6AAC9C7-CB86-EB5D-302D-74A33764832F}"/>
              </a:ext>
            </a:extLst>
          </p:cNvPr>
          <p:cNvSpPr/>
          <p:nvPr/>
        </p:nvSpPr>
        <p:spPr>
          <a:xfrm rot="5400000">
            <a:off x="3008966" y="3614900"/>
            <a:ext cx="1234384" cy="24261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4C2AE46-C091-55FE-0FCE-E100C1C1E05A}"/>
              </a:ext>
            </a:extLst>
          </p:cNvPr>
          <p:cNvGrpSpPr/>
          <p:nvPr/>
        </p:nvGrpSpPr>
        <p:grpSpPr>
          <a:xfrm>
            <a:off x="637181" y="1187249"/>
            <a:ext cx="2772111" cy="4700510"/>
            <a:chOff x="637181" y="1187249"/>
            <a:chExt cx="2565929" cy="47005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E95911-42DE-5FDD-EF88-81869CFECBB5}"/>
                </a:ext>
              </a:extLst>
            </p:cNvPr>
            <p:cNvGrpSpPr/>
            <p:nvPr/>
          </p:nvGrpSpPr>
          <p:grpSpPr>
            <a:xfrm>
              <a:off x="637181" y="1614484"/>
              <a:ext cx="2565929" cy="4273275"/>
              <a:chOff x="807383" y="1354366"/>
              <a:chExt cx="2412096" cy="427327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A7386F2-25A1-FBC8-47AB-F3F6977C1D33}"/>
                  </a:ext>
                </a:extLst>
              </p:cNvPr>
              <p:cNvGrpSpPr/>
              <p:nvPr/>
            </p:nvGrpSpPr>
            <p:grpSpPr>
              <a:xfrm>
                <a:off x="975682" y="1480255"/>
                <a:ext cx="2090640" cy="1673785"/>
                <a:chOff x="995171" y="1057867"/>
                <a:chExt cx="2090640" cy="167378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535BC8-D95E-7AAB-725D-D1E118DB46ED}"/>
                    </a:ext>
                  </a:extLst>
                </p:cNvPr>
                <p:cNvSpPr txBox="1"/>
                <p:nvPr/>
              </p:nvSpPr>
              <p:spPr>
                <a:xfrm>
                  <a:off x="995171" y="1839100"/>
                  <a:ext cx="2090640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0" dirty="0">
                      <a:solidFill>
                        <a:srgbClr val="0055B8"/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10%</a:t>
                  </a:r>
                </a:p>
                <a:p>
                  <a:pPr algn="ctr"/>
                  <a:r>
                    <a:rPr lang="en-US" sz="160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Returning </a:t>
                  </a:r>
                </a:p>
                <a:p>
                  <a:pPr algn="ctr"/>
                  <a:r>
                    <a:rPr lang="en-US" sz="1600" i="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Customer Rate</a:t>
                  </a:r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venir Next LT Pro Demi" panose="020B07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C4D48CB-36F9-B2AA-F1E2-F1B093810805}"/>
                    </a:ext>
                  </a:extLst>
                </p:cNvPr>
                <p:cNvGrpSpPr/>
                <p:nvPr/>
              </p:nvGrpSpPr>
              <p:grpSpPr>
                <a:xfrm>
                  <a:off x="1566739" y="1057867"/>
                  <a:ext cx="844448" cy="811329"/>
                  <a:chOff x="1373367" y="844873"/>
                  <a:chExt cx="1149878" cy="1186530"/>
                </a:xfrm>
                <a:solidFill>
                  <a:srgbClr val="FFC000"/>
                </a:solidFill>
              </p:grpSpPr>
              <p:pic>
                <p:nvPicPr>
                  <p:cNvPr id="13" name="Graphic 12" descr="Back with solid fill">
                    <a:extLst>
                      <a:ext uri="{FF2B5EF4-FFF2-40B4-BE49-F238E27FC236}">
                        <a16:creationId xmlns:a16="http://schemas.microsoft.com/office/drawing/2014/main" id="{FB66DE8B-961B-97C1-F4BD-A75E23AE0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0360121">
                    <a:off x="1373367" y="844873"/>
                    <a:ext cx="670359" cy="670357"/>
                  </a:xfrm>
                  <a:prstGeom prst="rect">
                    <a:avLst/>
                  </a:prstGeom>
                </p:spPr>
              </p:pic>
              <p:pic>
                <p:nvPicPr>
                  <p:cNvPr id="15" name="Graphic 14" descr="Target Audience with solid fill">
                    <a:extLst>
                      <a:ext uri="{FF2B5EF4-FFF2-40B4-BE49-F238E27FC236}">
                        <a16:creationId xmlns:a16="http://schemas.microsoft.com/office/drawing/2014/main" id="{29149614-26CE-908B-36F3-895DE81330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28139" y="1117003"/>
                    <a:ext cx="795106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8BAA96C-4E42-2CEA-8F85-7F091B9413A6}"/>
                  </a:ext>
                </a:extLst>
              </p:cNvPr>
              <p:cNvGrpSpPr/>
              <p:nvPr/>
            </p:nvGrpSpPr>
            <p:grpSpPr>
              <a:xfrm>
                <a:off x="975683" y="3769336"/>
                <a:ext cx="2090640" cy="1600453"/>
                <a:chOff x="995172" y="3533440"/>
                <a:chExt cx="2090640" cy="16004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02ABA9C-CB1D-8DF1-B6D8-841586F3D119}"/>
                    </a:ext>
                  </a:extLst>
                </p:cNvPr>
                <p:cNvSpPr txBox="1"/>
                <p:nvPr/>
              </p:nvSpPr>
              <p:spPr>
                <a:xfrm>
                  <a:off x="995172" y="4241341"/>
                  <a:ext cx="2090640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0">
                      <a:solidFill>
                        <a:srgbClr val="0055B8"/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76%</a:t>
                  </a:r>
                </a:p>
                <a:p>
                  <a:pPr algn="ctr"/>
                  <a:r>
                    <a:rPr lang="en-US" sz="1600" i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Positive </a:t>
                  </a:r>
                </a:p>
                <a:p>
                  <a:pPr algn="ctr"/>
                  <a:r>
                    <a:rPr lang="en-US" sz="1600" i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Avenir Next LT Pro Demi" panose="020B0704020202020204" pitchFamily="34" charset="0"/>
                      <a:cs typeface="Arial" panose="020B0604020202020204" pitchFamily="34" charset="0"/>
                    </a:rPr>
                    <a:t>Review Rate</a:t>
                  </a:r>
                  <a:endParaRPr lang="en-US" sz="1600">
                    <a:solidFill>
                      <a:schemeClr val="bg1">
                        <a:lumMod val="50000"/>
                      </a:schemeClr>
                    </a:solidFill>
                    <a:latin typeface="Avenir Next LT Pro Demi" panose="020B07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Graphic 17" descr="Rating 3 Star with solid fill">
                  <a:extLst>
                    <a:ext uri="{FF2B5EF4-FFF2-40B4-BE49-F238E27FC236}">
                      <a16:creationId xmlns:a16="http://schemas.microsoft.com/office/drawing/2014/main" id="{02D28E8C-7000-3FF4-5DA5-AFD49EB09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6585" y="3533440"/>
                  <a:ext cx="754602" cy="754602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0119B25-85AE-639B-D6AF-161CB0A325FB}"/>
                  </a:ext>
                </a:extLst>
              </p:cNvPr>
              <p:cNvSpPr/>
              <p:nvPr/>
            </p:nvSpPr>
            <p:spPr>
              <a:xfrm>
                <a:off x="807383" y="1354366"/>
                <a:ext cx="2396293" cy="2011680"/>
              </a:xfrm>
              <a:prstGeom prst="roundRect">
                <a:avLst>
                  <a:gd name="adj" fmla="val 10429"/>
                </a:avLst>
              </a:prstGeom>
              <a:noFill/>
              <a:ln>
                <a:solidFill>
                  <a:srgbClr val="0055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8" name="Rectangle: Rounded Corners 1037">
                <a:extLst>
                  <a:ext uri="{FF2B5EF4-FFF2-40B4-BE49-F238E27FC236}">
                    <a16:creationId xmlns:a16="http://schemas.microsoft.com/office/drawing/2014/main" id="{03AFE449-C380-17F4-4698-40B23486AA08}"/>
                  </a:ext>
                </a:extLst>
              </p:cNvPr>
              <p:cNvSpPr/>
              <p:nvPr/>
            </p:nvSpPr>
            <p:spPr>
              <a:xfrm>
                <a:off x="823186" y="3615961"/>
                <a:ext cx="2396293" cy="2011680"/>
              </a:xfrm>
              <a:prstGeom prst="roundRect">
                <a:avLst>
                  <a:gd name="adj" fmla="val 10429"/>
                </a:avLst>
              </a:prstGeom>
              <a:noFill/>
              <a:ln>
                <a:solidFill>
                  <a:srgbClr val="0055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EF932F-1B97-7334-C819-04C8CC4A8E5A}"/>
                </a:ext>
              </a:extLst>
            </p:cNvPr>
            <p:cNvSpPr txBox="1"/>
            <p:nvPr/>
          </p:nvSpPr>
          <p:spPr>
            <a:xfrm>
              <a:off x="653992" y="1187249"/>
              <a:ext cx="2515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The Business Problem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30A4405-8AD5-228C-FCC4-DB1918523205}"/>
              </a:ext>
            </a:extLst>
          </p:cNvPr>
          <p:cNvGrpSpPr/>
          <p:nvPr/>
        </p:nvGrpSpPr>
        <p:grpSpPr>
          <a:xfrm>
            <a:off x="3856835" y="1187249"/>
            <a:ext cx="2943460" cy="4700510"/>
            <a:chOff x="5531428" y="1187249"/>
            <a:chExt cx="2943460" cy="470051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BAA7578-6BFD-5423-D9FA-55E9B8E67FC2}"/>
                </a:ext>
              </a:extLst>
            </p:cNvPr>
            <p:cNvSpPr/>
            <p:nvPr/>
          </p:nvSpPr>
          <p:spPr>
            <a:xfrm>
              <a:off x="5531428" y="1636146"/>
              <a:ext cx="2439937" cy="1335653"/>
            </a:xfrm>
            <a:prstGeom prst="roundRect">
              <a:avLst/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Delivery Delay</a:t>
              </a:r>
            </a:p>
            <a:p>
              <a:pPr algn="ctr"/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cs typeface="Arial" panose="020B0604020202020204" pitchFamily="34" charset="0"/>
                </a:rPr>
                <a:t>The longer the delivery delay, the lower the review score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1633E26-C991-AC6E-5AB3-6752751A332F}"/>
                </a:ext>
              </a:extLst>
            </p:cNvPr>
            <p:cNvSpPr/>
            <p:nvPr/>
          </p:nvSpPr>
          <p:spPr>
            <a:xfrm>
              <a:off x="5531428" y="3085412"/>
              <a:ext cx="2439937" cy="1335653"/>
            </a:xfrm>
            <a:prstGeom prst="roundRect">
              <a:avLst/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i="0" dirty="0">
                <a:solidFill>
                  <a:srgbClr val="0055B8"/>
                </a:solidFill>
                <a:effectLst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Shipping Cost</a:t>
              </a:r>
            </a:p>
            <a:p>
              <a:pPr algn="ctr"/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cs typeface="Arial" panose="020B0604020202020204" pitchFamily="34" charset="0"/>
                </a:rPr>
                <a:t>The higher the shipping cost, the lower the review score</a:t>
              </a:r>
            </a:p>
            <a:p>
              <a:pPr algn="ctr"/>
              <a:endParaRPr lang="en-US" dirty="0">
                <a:solidFill>
                  <a:srgbClr val="0055B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EB24436-ED79-3550-F604-6051876E5752}"/>
                </a:ext>
              </a:extLst>
            </p:cNvPr>
            <p:cNvSpPr/>
            <p:nvPr/>
          </p:nvSpPr>
          <p:spPr>
            <a:xfrm>
              <a:off x="5531428" y="4552106"/>
              <a:ext cx="2439937" cy="1335653"/>
            </a:xfrm>
            <a:prstGeom prst="roundRect">
              <a:avLst/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 i="0" dirty="0">
                <a:solidFill>
                  <a:srgbClr val="0055B8"/>
                </a:solidFill>
                <a:effectLst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Product Information</a:t>
              </a:r>
            </a:p>
            <a:p>
              <a:pPr algn="ctr"/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cs typeface="Arial" panose="020B0604020202020204" pitchFamily="34" charset="0"/>
                </a:rPr>
                <a:t>The larger the number of pictures, the higher the review score</a:t>
              </a:r>
            </a:p>
            <a:p>
              <a:pPr algn="ctr"/>
              <a:endParaRPr lang="en-US" dirty="0">
                <a:solidFill>
                  <a:srgbClr val="0055B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85C820E-F128-DC5A-70A0-F7DAA35A4206}"/>
                </a:ext>
              </a:extLst>
            </p:cNvPr>
            <p:cNvSpPr/>
            <p:nvPr/>
          </p:nvSpPr>
          <p:spPr>
            <a:xfrm rot="5400000">
              <a:off x="7721384" y="2167660"/>
              <a:ext cx="1234384" cy="2726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6130F037-35FB-405C-3A2B-A80165C82EEF}"/>
                </a:ext>
              </a:extLst>
            </p:cNvPr>
            <p:cNvSpPr/>
            <p:nvPr/>
          </p:nvSpPr>
          <p:spPr>
            <a:xfrm rot="5400000">
              <a:off x="7721384" y="3616926"/>
              <a:ext cx="1234384" cy="2726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BEFB675A-E841-1DF2-D978-2C424A1BD249}"/>
                </a:ext>
              </a:extLst>
            </p:cNvPr>
            <p:cNvSpPr/>
            <p:nvPr/>
          </p:nvSpPr>
          <p:spPr>
            <a:xfrm rot="5400000">
              <a:off x="7721383" y="5083620"/>
              <a:ext cx="1234384" cy="2726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F9D64E2B-C62B-8F08-854B-81C145068B3C}"/>
                </a:ext>
              </a:extLst>
            </p:cNvPr>
            <p:cNvSpPr txBox="1"/>
            <p:nvPr/>
          </p:nvSpPr>
          <p:spPr>
            <a:xfrm>
              <a:off x="5591434" y="1187249"/>
              <a:ext cx="237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The Major Factors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500361-AFAD-2CC8-4A69-53C0EBC22790}"/>
              </a:ext>
            </a:extLst>
          </p:cNvPr>
          <p:cNvGrpSpPr/>
          <p:nvPr/>
        </p:nvGrpSpPr>
        <p:grpSpPr>
          <a:xfrm>
            <a:off x="6936108" y="1187251"/>
            <a:ext cx="2416663" cy="4700508"/>
            <a:chOff x="6936109" y="1187251"/>
            <a:chExt cx="2208634" cy="4700508"/>
          </a:xfrm>
        </p:grpSpPr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037B0CD8-F4E6-7F4D-BCB4-B3201208EE6E}"/>
                </a:ext>
              </a:extLst>
            </p:cNvPr>
            <p:cNvGrpSpPr/>
            <p:nvPr/>
          </p:nvGrpSpPr>
          <p:grpSpPr>
            <a:xfrm>
              <a:off x="6936109" y="1187251"/>
              <a:ext cx="1830205" cy="4700508"/>
              <a:chOff x="8764384" y="1187249"/>
              <a:chExt cx="2127654" cy="470050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649A15B-4B53-9AB2-9247-C9B0898A7597}"/>
                  </a:ext>
                </a:extLst>
              </p:cNvPr>
              <p:cNvSpPr/>
              <p:nvPr/>
            </p:nvSpPr>
            <p:spPr>
              <a:xfrm>
                <a:off x="8764384" y="1636146"/>
                <a:ext cx="2127654" cy="1335653"/>
              </a:xfrm>
              <a:prstGeom prst="roundRect">
                <a:avLst/>
              </a:prstGeom>
              <a:solidFill>
                <a:srgbClr val="005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Faster 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Delivery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092D170-73BE-D1E2-1B31-51F0154FCF15}"/>
                  </a:ext>
                </a:extLst>
              </p:cNvPr>
              <p:cNvSpPr/>
              <p:nvPr/>
            </p:nvSpPr>
            <p:spPr>
              <a:xfrm>
                <a:off x="8764384" y="3085412"/>
                <a:ext cx="2127654" cy="1335653"/>
              </a:xfrm>
              <a:prstGeom prst="roundRect">
                <a:avLst/>
              </a:prstGeom>
              <a:solidFill>
                <a:srgbClr val="005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Cheaper 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Shipment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6147975-A373-0643-6D52-7200E29A7965}"/>
                  </a:ext>
                </a:extLst>
              </p:cNvPr>
              <p:cNvSpPr/>
              <p:nvPr/>
            </p:nvSpPr>
            <p:spPr>
              <a:xfrm>
                <a:off x="8764384" y="4552104"/>
                <a:ext cx="2127654" cy="1335653"/>
              </a:xfrm>
              <a:prstGeom prst="roundRect">
                <a:avLst/>
              </a:prstGeom>
              <a:solidFill>
                <a:srgbClr val="005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More Pictures 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&amp; Longer Desc.</a:t>
                </a:r>
              </a:p>
            </p:txBody>
          </p:sp>
          <p:pic>
            <p:nvPicPr>
              <p:cNvPr id="57" name="Graphic 56" descr="Delivery with solid fill">
                <a:extLst>
                  <a:ext uri="{FF2B5EF4-FFF2-40B4-BE49-F238E27FC236}">
                    <a16:creationId xmlns:a16="http://schemas.microsoft.com/office/drawing/2014/main" id="{82D96AAB-F707-0B12-6911-9E5EF7BC4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03702" y="1717013"/>
                <a:ext cx="914399" cy="624096"/>
              </a:xfrm>
              <a:prstGeom prst="rect">
                <a:avLst/>
              </a:prstGeom>
            </p:spPr>
          </p:pic>
          <p:pic>
            <p:nvPicPr>
              <p:cNvPr id="59" name="Graphic 58" descr="Money with solid fill">
                <a:extLst>
                  <a:ext uri="{FF2B5EF4-FFF2-40B4-BE49-F238E27FC236}">
                    <a16:creationId xmlns:a16="http://schemas.microsoft.com/office/drawing/2014/main" id="{27B03F31-EBA9-80B0-1069-50D89750E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25442" y="3211533"/>
                <a:ext cx="670917" cy="524673"/>
              </a:xfrm>
              <a:prstGeom prst="rect">
                <a:avLst/>
              </a:prstGeom>
            </p:spPr>
          </p:pic>
          <p:pic>
            <p:nvPicPr>
              <p:cNvPr id="61" name="Graphic 60" descr="Images with solid fill">
                <a:extLst>
                  <a:ext uri="{FF2B5EF4-FFF2-40B4-BE49-F238E27FC236}">
                    <a16:creationId xmlns:a16="http://schemas.microsoft.com/office/drawing/2014/main" id="{FE8BD66B-2B3C-81D3-BCE8-04564C04E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537116" y="4709342"/>
                <a:ext cx="582189" cy="447574"/>
              </a:xfrm>
              <a:prstGeom prst="rect">
                <a:avLst/>
              </a:prstGeom>
            </p:spPr>
          </p:pic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AC89B81C-7B0B-914D-E40E-1B631D90BE92}"/>
                  </a:ext>
                </a:extLst>
              </p:cNvPr>
              <p:cNvSpPr txBox="1"/>
              <p:nvPr/>
            </p:nvSpPr>
            <p:spPr>
              <a:xfrm>
                <a:off x="8764384" y="1187249"/>
                <a:ext cx="2127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55B8"/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The Needs</a:t>
                </a:r>
              </a:p>
            </p:txBody>
          </p:sp>
        </p:grp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5D93D7FF-9EE5-8AD4-080D-712524E56464}"/>
                </a:ext>
              </a:extLst>
            </p:cNvPr>
            <p:cNvSpPr/>
            <p:nvPr/>
          </p:nvSpPr>
          <p:spPr>
            <a:xfrm rot="5400000">
              <a:off x="8406243" y="3631930"/>
              <a:ext cx="1234384" cy="24261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F407557-39A5-F6A0-DC49-B09375BBEAFE}"/>
                </a:ext>
              </a:extLst>
            </p:cNvPr>
            <p:cNvSpPr/>
            <p:nvPr/>
          </p:nvSpPr>
          <p:spPr>
            <a:xfrm rot="5400000">
              <a:off x="8406243" y="2182665"/>
              <a:ext cx="1234384" cy="24261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FC5268A-D852-0086-B26F-941E5448CABC}"/>
                </a:ext>
              </a:extLst>
            </p:cNvPr>
            <p:cNvSpPr/>
            <p:nvPr/>
          </p:nvSpPr>
          <p:spPr>
            <a:xfrm rot="5400000">
              <a:off x="8406243" y="5098625"/>
              <a:ext cx="1234384" cy="24261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9A05CC-54D7-137D-61CF-08184360DD85}"/>
              </a:ext>
            </a:extLst>
          </p:cNvPr>
          <p:cNvSpPr/>
          <p:nvPr/>
        </p:nvSpPr>
        <p:spPr>
          <a:xfrm>
            <a:off x="9511748" y="1616050"/>
            <a:ext cx="2054732" cy="1355750"/>
          </a:xfrm>
          <a:prstGeom prst="roundRect">
            <a:avLst>
              <a:gd name="adj" fmla="val 16294"/>
            </a:avLst>
          </a:prstGeom>
          <a:solidFill>
            <a:srgbClr val="FDD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Product Delivery</a:t>
            </a:r>
          </a:p>
          <a:p>
            <a:pPr algn="ctr"/>
            <a:r>
              <a:rPr lang="en-US" sz="2000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Scheduling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91CF9-192B-4DBE-21FA-622D46109E1B}"/>
              </a:ext>
            </a:extLst>
          </p:cNvPr>
          <p:cNvSpPr txBox="1"/>
          <p:nvPr/>
        </p:nvSpPr>
        <p:spPr>
          <a:xfrm>
            <a:off x="9510627" y="1189912"/>
            <a:ext cx="20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The Solutions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2C62EF-5CD3-B50E-76B7-A610C705D552}"/>
              </a:ext>
            </a:extLst>
          </p:cNvPr>
          <p:cNvSpPr/>
          <p:nvPr/>
        </p:nvSpPr>
        <p:spPr>
          <a:xfrm>
            <a:off x="9511748" y="3085412"/>
            <a:ext cx="2054732" cy="1335653"/>
          </a:xfrm>
          <a:prstGeom prst="roundRect">
            <a:avLst>
              <a:gd name="adj" fmla="val 15638"/>
            </a:avLst>
          </a:prstGeom>
          <a:solidFill>
            <a:srgbClr val="FDD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Free Shipping Threshold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8D41725-BA1B-3302-41FE-18A4C73997F3}"/>
              </a:ext>
            </a:extLst>
          </p:cNvPr>
          <p:cNvSpPr/>
          <p:nvPr/>
        </p:nvSpPr>
        <p:spPr>
          <a:xfrm>
            <a:off x="9511748" y="4552106"/>
            <a:ext cx="2054732" cy="1335653"/>
          </a:xfrm>
          <a:prstGeom prst="roundRect">
            <a:avLst>
              <a:gd name="adj" fmla="val 18614"/>
            </a:avLst>
          </a:prstGeom>
          <a:solidFill>
            <a:srgbClr val="FDD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Product Page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2001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E85AA-3B9D-EE53-9ABE-FC283B7C2C4B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What can we improve?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A personalized marketing strategy can enhance customer experience, hence increase retention rates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01768-71B7-06CE-F3BB-566FCDBAFAC3}"/>
              </a:ext>
            </a:extLst>
          </p:cNvPr>
          <p:cNvSpPr txBox="1"/>
          <p:nvPr/>
        </p:nvSpPr>
        <p:spPr>
          <a:xfrm>
            <a:off x="655343" y="1187249"/>
            <a:ext cx="2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The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16673-8FF4-B5F6-5B46-D3353B6EBA73}"/>
              </a:ext>
            </a:extLst>
          </p:cNvPr>
          <p:cNvSpPr txBox="1"/>
          <p:nvPr/>
        </p:nvSpPr>
        <p:spPr>
          <a:xfrm>
            <a:off x="6345739" y="1187249"/>
            <a:ext cx="33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The Recommendations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E04F61-77B2-DDCD-6E7F-65BFD4700607}"/>
              </a:ext>
            </a:extLst>
          </p:cNvPr>
          <p:cNvSpPr/>
          <p:nvPr/>
        </p:nvSpPr>
        <p:spPr>
          <a:xfrm>
            <a:off x="637180" y="1591803"/>
            <a:ext cx="2781428" cy="954643"/>
          </a:xfrm>
          <a:prstGeom prst="roundRect">
            <a:avLst>
              <a:gd name="adj" fmla="val 24512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80%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orders fall within the </a:t>
            </a:r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20%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product categories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F2ABC6-04EE-1799-F020-BCCBD38E2C08}"/>
              </a:ext>
            </a:extLst>
          </p:cNvPr>
          <p:cNvSpPr/>
          <p:nvPr/>
        </p:nvSpPr>
        <p:spPr>
          <a:xfrm>
            <a:off x="637178" y="2611073"/>
            <a:ext cx="2781429" cy="1211803"/>
          </a:xfrm>
          <a:prstGeom prst="roundRect">
            <a:avLst>
              <a:gd name="adj" fmla="val 24512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79%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payments are done through credit cards and </a:t>
            </a:r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18%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through mobiles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0E07575-2BE3-C3BB-2F7C-24CB23496B9E}"/>
              </a:ext>
            </a:extLst>
          </p:cNvPr>
          <p:cNvSpPr/>
          <p:nvPr/>
        </p:nvSpPr>
        <p:spPr>
          <a:xfrm rot="5400000">
            <a:off x="2666271" y="3372579"/>
            <a:ext cx="2448755" cy="4460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7D5872-6F10-09FE-F0FD-9CDFB8782B8D}"/>
              </a:ext>
            </a:extLst>
          </p:cNvPr>
          <p:cNvSpPr/>
          <p:nvPr/>
        </p:nvSpPr>
        <p:spPr>
          <a:xfrm>
            <a:off x="637178" y="3887503"/>
            <a:ext cx="2781429" cy="1094259"/>
          </a:xfrm>
          <a:prstGeom prst="roundRect">
            <a:avLst>
              <a:gd name="adj" fmla="val 24512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Vouchers account for only </a:t>
            </a:r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2%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payments and </a:t>
            </a:r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6%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orders</a:t>
            </a:r>
          </a:p>
        </p:txBody>
      </p:sp>
      <p:pic>
        <p:nvPicPr>
          <p:cNvPr id="5" name="Graphic 4" descr="Tag with solid fill">
            <a:extLst>
              <a:ext uri="{FF2B5EF4-FFF2-40B4-BE49-F238E27FC236}">
                <a16:creationId xmlns:a16="http://schemas.microsoft.com/office/drawing/2014/main" id="{12ABB940-5D40-485E-D56B-93BC771A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114" y="1981146"/>
            <a:ext cx="533370" cy="53337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FEE05-8B59-B54B-09E5-520933B52EB9}"/>
              </a:ext>
            </a:extLst>
          </p:cNvPr>
          <p:cNvSpPr/>
          <p:nvPr/>
        </p:nvSpPr>
        <p:spPr>
          <a:xfrm>
            <a:off x="5273801" y="2013076"/>
            <a:ext cx="5994838" cy="533370"/>
          </a:xfrm>
          <a:prstGeom prst="roundRect">
            <a:avLst>
              <a:gd name="adj" fmla="val 104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Discounts &amp; bundled offers on Top product categories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54D8D7-2700-B1AE-53F9-FC463F002A7F}"/>
              </a:ext>
            </a:extLst>
          </p:cNvPr>
          <p:cNvSpPr/>
          <p:nvPr/>
        </p:nvSpPr>
        <p:spPr>
          <a:xfrm>
            <a:off x="5273801" y="3008555"/>
            <a:ext cx="6107048" cy="533370"/>
          </a:xfrm>
          <a:prstGeom prst="roundRect">
            <a:avLst>
              <a:gd name="adj" fmla="val 104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Personalized vouchers for preferred product categories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5D7CB3-2EFD-51DF-FF5C-BD12C95026B1}"/>
              </a:ext>
            </a:extLst>
          </p:cNvPr>
          <p:cNvSpPr/>
          <p:nvPr/>
        </p:nvSpPr>
        <p:spPr>
          <a:xfrm>
            <a:off x="5273801" y="4004034"/>
            <a:ext cx="5994838" cy="533370"/>
          </a:xfrm>
          <a:prstGeom prst="roundRect">
            <a:avLst>
              <a:gd name="adj" fmla="val 104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Product recommendations &amp; tailored communications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2B24F5-F2D3-D956-458A-E0771ADC6223}"/>
              </a:ext>
            </a:extLst>
          </p:cNvPr>
          <p:cNvSpPr/>
          <p:nvPr/>
        </p:nvSpPr>
        <p:spPr>
          <a:xfrm>
            <a:off x="5273801" y="4999512"/>
            <a:ext cx="5994838" cy="533370"/>
          </a:xfrm>
          <a:prstGeom prst="roundRect">
            <a:avLst>
              <a:gd name="adj" fmla="val 104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Mobile-based payment solutions &amp; installment options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C09A8D-43D6-288D-387B-8AE903F27EE6}"/>
              </a:ext>
            </a:extLst>
          </p:cNvPr>
          <p:cNvSpPr/>
          <p:nvPr/>
        </p:nvSpPr>
        <p:spPr>
          <a:xfrm>
            <a:off x="4492207" y="1591803"/>
            <a:ext cx="7062612" cy="4303441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Ticket with solid fill">
            <a:extLst>
              <a:ext uri="{FF2B5EF4-FFF2-40B4-BE49-F238E27FC236}">
                <a16:creationId xmlns:a16="http://schemas.microsoft.com/office/drawing/2014/main" id="{AF7A7263-8D8E-AC6C-F6E9-FCD88F09E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734" y="3033174"/>
            <a:ext cx="484131" cy="484131"/>
          </a:xfrm>
          <a:prstGeom prst="rect">
            <a:avLst/>
          </a:prstGeom>
        </p:spPr>
      </p:pic>
      <p:pic>
        <p:nvPicPr>
          <p:cNvPr id="20" name="Graphic 19" descr="Thumbs up sign with solid fill">
            <a:extLst>
              <a:ext uri="{FF2B5EF4-FFF2-40B4-BE49-F238E27FC236}">
                <a16:creationId xmlns:a16="http://schemas.microsoft.com/office/drawing/2014/main" id="{2FE43E48-2AA7-66CC-CD64-30ED03729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8199" y="4004034"/>
            <a:ext cx="457200" cy="457200"/>
          </a:xfrm>
          <a:prstGeom prst="rect">
            <a:avLst/>
          </a:prstGeom>
        </p:spPr>
      </p:pic>
      <p:pic>
        <p:nvPicPr>
          <p:cNvPr id="22" name="Graphic 21" descr="Smart Phone with solid fill">
            <a:extLst>
              <a:ext uri="{FF2B5EF4-FFF2-40B4-BE49-F238E27FC236}">
                <a16:creationId xmlns:a16="http://schemas.microsoft.com/office/drawing/2014/main" id="{4AE33D31-8AEC-3FF9-D388-351FB5440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78199" y="5021106"/>
            <a:ext cx="457200" cy="457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FFB18A-C179-98D4-B27A-96BE39F2A4C2}"/>
              </a:ext>
            </a:extLst>
          </p:cNvPr>
          <p:cNvSpPr/>
          <p:nvPr/>
        </p:nvSpPr>
        <p:spPr>
          <a:xfrm>
            <a:off x="637178" y="5046390"/>
            <a:ext cx="2781428" cy="848181"/>
          </a:xfrm>
          <a:prstGeom prst="roundRect">
            <a:avLst>
              <a:gd name="adj" fmla="val 28028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50%</a:t>
            </a:r>
            <a:r>
              <a:rPr lang="en-US" b="1" dirty="0">
                <a:solidFill>
                  <a:srgbClr val="0055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of payments are done in more than 1 installment </a:t>
            </a:r>
          </a:p>
        </p:txBody>
      </p:sp>
    </p:spTree>
    <p:extLst>
      <p:ext uri="{BB962C8B-B14F-4D97-AF65-F5344CB8AC3E}">
        <p14:creationId xmlns:p14="http://schemas.microsoft.com/office/powerpoint/2010/main" val="343768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E5A39A-6887-3C88-7CE5-E56B5F25FF83}"/>
              </a:ext>
            </a:extLst>
          </p:cNvPr>
          <p:cNvSpPr/>
          <p:nvPr/>
        </p:nvSpPr>
        <p:spPr>
          <a:xfrm>
            <a:off x="2161881" y="2832652"/>
            <a:ext cx="2011680" cy="2011680"/>
          </a:xfrm>
          <a:prstGeom prst="ellipse">
            <a:avLst/>
          </a:prstGeom>
          <a:solidFill>
            <a:srgbClr val="FDD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Order</a:t>
            </a:r>
          </a:p>
          <a:p>
            <a:pPr algn="ctr"/>
            <a:r>
              <a:rPr lang="en-US" sz="2000" b="1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BE3F07-A96A-050F-B1F3-048337383884}"/>
              </a:ext>
            </a:extLst>
          </p:cNvPr>
          <p:cNvSpPr/>
          <p:nvPr/>
        </p:nvSpPr>
        <p:spPr>
          <a:xfrm>
            <a:off x="2436201" y="1202635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Order Status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9DD865-82B2-3860-BC90-8E4BBFEDDB82}"/>
              </a:ext>
            </a:extLst>
          </p:cNvPr>
          <p:cNvSpPr/>
          <p:nvPr/>
        </p:nvSpPr>
        <p:spPr>
          <a:xfrm>
            <a:off x="4064123" y="2242268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Payment 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E2D4AE-C4A0-CDF6-2149-599C3DB70C6B}"/>
              </a:ext>
            </a:extLst>
          </p:cNvPr>
          <p:cNvSpPr/>
          <p:nvPr/>
        </p:nvSpPr>
        <p:spPr>
          <a:xfrm>
            <a:off x="4064123" y="4112812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Install-</a:t>
            </a:r>
            <a:r>
              <a:rPr lang="en-US" sz="1600" err="1">
                <a:latin typeface="Avenir Next LT Pro Demi" panose="020B0704020202020204" pitchFamily="34" charset="0"/>
                <a:cs typeface="Arial" panose="020B0604020202020204" pitchFamily="34" charset="0"/>
              </a:rPr>
              <a:t>ments</a:t>
            </a:r>
            <a:endParaRPr lang="en-US" sz="1600"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96DE5-1D24-118C-86FF-F0EC40AB9DC6}"/>
              </a:ext>
            </a:extLst>
          </p:cNvPr>
          <p:cNvSpPr/>
          <p:nvPr/>
        </p:nvSpPr>
        <p:spPr>
          <a:xfrm>
            <a:off x="2436201" y="4969565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Amounts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BB0FBA-909D-E410-7585-D481101F472D}"/>
              </a:ext>
            </a:extLst>
          </p:cNvPr>
          <p:cNvSpPr/>
          <p:nvPr/>
        </p:nvSpPr>
        <p:spPr>
          <a:xfrm>
            <a:off x="808279" y="4112812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Review Score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9FAE18-56BF-1841-6A03-DE814BD613C6}"/>
              </a:ext>
            </a:extLst>
          </p:cNvPr>
          <p:cNvSpPr/>
          <p:nvPr/>
        </p:nvSpPr>
        <p:spPr>
          <a:xfrm>
            <a:off x="808279" y="2242268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Customer Category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21B4C4-0975-1C57-8755-F44DAE6D7017}"/>
              </a:ext>
            </a:extLst>
          </p:cNvPr>
          <p:cNvSpPr/>
          <p:nvPr/>
        </p:nvSpPr>
        <p:spPr>
          <a:xfrm>
            <a:off x="8045846" y="2832652"/>
            <a:ext cx="2011680" cy="2011680"/>
          </a:xfrm>
          <a:prstGeom prst="ellipse">
            <a:avLst/>
          </a:prstGeom>
          <a:solidFill>
            <a:srgbClr val="FDD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2000" b="1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CEB79CD-F140-7D97-6745-66015954451A}"/>
              </a:ext>
            </a:extLst>
          </p:cNvPr>
          <p:cNvSpPr/>
          <p:nvPr/>
        </p:nvSpPr>
        <p:spPr>
          <a:xfrm>
            <a:off x="8320166" y="1202635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Dimension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2219D-DD9B-1074-AA4B-6F8A754D6C34}"/>
              </a:ext>
            </a:extLst>
          </p:cNvPr>
          <p:cNvSpPr/>
          <p:nvPr/>
        </p:nvSpPr>
        <p:spPr>
          <a:xfrm>
            <a:off x="9948088" y="2242268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Web Display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F0350F-62BC-D770-5AB7-62DFD880A04C}"/>
              </a:ext>
            </a:extLst>
          </p:cNvPr>
          <p:cNvSpPr/>
          <p:nvPr/>
        </p:nvSpPr>
        <p:spPr>
          <a:xfrm>
            <a:off x="9948088" y="4112812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Product</a:t>
            </a:r>
          </a:p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C45500-7F0C-41C5-DD31-F7B90C9C2D51}"/>
              </a:ext>
            </a:extLst>
          </p:cNvPr>
          <p:cNvSpPr/>
          <p:nvPr/>
        </p:nvSpPr>
        <p:spPr>
          <a:xfrm>
            <a:off x="8320166" y="4969565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Price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6B5281-A594-BBAE-7DD5-0463369BC69B}"/>
              </a:ext>
            </a:extLst>
          </p:cNvPr>
          <p:cNvSpPr/>
          <p:nvPr/>
        </p:nvSpPr>
        <p:spPr>
          <a:xfrm>
            <a:off x="6692244" y="4112812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Shipping Cost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65E84C-EFC6-A399-CE96-9048722C0B22}"/>
              </a:ext>
            </a:extLst>
          </p:cNvPr>
          <p:cNvSpPr/>
          <p:nvPr/>
        </p:nvSpPr>
        <p:spPr>
          <a:xfrm>
            <a:off x="6692244" y="2242268"/>
            <a:ext cx="1463040" cy="1463040"/>
          </a:xfrm>
          <a:prstGeom prst="ellipse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latin typeface="Avenir Next LT Pro Demi" panose="020B0704020202020204" pitchFamily="34" charset="0"/>
                <a:cs typeface="Arial" panose="020B0604020202020204" pitchFamily="34" charset="0"/>
              </a:rPr>
              <a:t>Delivery Duration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CBCDD-60DB-99DC-F501-F42648CB0851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Approach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We have examined all possible order and product attributes that would impact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25165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4BA1C-DF95-3D76-32E0-142060FB6D69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Business Insights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Delivery service and website attributes play a vital role in customer reviews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506B4-8B4C-DFA9-1A49-0F538D3B75C1}"/>
              </a:ext>
            </a:extLst>
          </p:cNvPr>
          <p:cNvSpPr txBox="1"/>
          <p:nvPr/>
        </p:nvSpPr>
        <p:spPr>
          <a:xfrm>
            <a:off x="890407" y="1008186"/>
            <a:ext cx="453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Review Score vs. Delivery Days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E55FFE-650E-1AAF-C424-776260C8B928}"/>
              </a:ext>
            </a:extLst>
          </p:cNvPr>
          <p:cNvGrpSpPr/>
          <p:nvPr/>
        </p:nvGrpSpPr>
        <p:grpSpPr>
          <a:xfrm>
            <a:off x="566041" y="3849358"/>
            <a:ext cx="5181616" cy="2725098"/>
            <a:chOff x="566041" y="1008186"/>
            <a:chExt cx="5181616" cy="272509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51C0E84-8F82-5366-D1FE-0744A7BB7F11}"/>
                </a:ext>
              </a:extLst>
            </p:cNvPr>
            <p:cNvGrpSpPr/>
            <p:nvPr/>
          </p:nvGrpSpPr>
          <p:grpSpPr>
            <a:xfrm>
              <a:off x="642249" y="1460481"/>
              <a:ext cx="5029200" cy="2272803"/>
              <a:chOff x="637180" y="1070195"/>
              <a:chExt cx="5982281" cy="3301092"/>
            </a:xfrm>
          </p:grpSpPr>
          <p:graphicFrame>
            <p:nvGraphicFramePr>
              <p:cNvPr id="70" name="Chart 69">
                <a:extLst>
                  <a:ext uri="{FF2B5EF4-FFF2-40B4-BE49-F238E27FC236}">
                    <a16:creationId xmlns:a16="http://schemas.microsoft.com/office/drawing/2014/main" id="{205940A9-C586-F660-A570-BD9F6A58D2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9514524"/>
                  </p:ext>
                </p:extLst>
              </p:nvPr>
            </p:nvGraphicFramePr>
            <p:xfrm>
              <a:off x="637180" y="1070195"/>
              <a:ext cx="5982281" cy="31500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C947A4-009D-3F8C-E694-A1590C49C3CE}"/>
                  </a:ext>
                </a:extLst>
              </p:cNvPr>
              <p:cNvSpPr/>
              <p:nvPr/>
            </p:nvSpPr>
            <p:spPr>
              <a:xfrm>
                <a:off x="6231012" y="3900199"/>
                <a:ext cx="294627" cy="34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LT Pro Demi" panose="020B07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C2F5C3-192D-0B94-A1B1-B16743BF7C58}"/>
                  </a:ext>
                </a:extLst>
              </p:cNvPr>
              <p:cNvSpPr/>
              <p:nvPr/>
            </p:nvSpPr>
            <p:spPr>
              <a:xfrm>
                <a:off x="1207465" y="3878805"/>
                <a:ext cx="408328" cy="492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LT Pro Demi" panose="020B0704020202020204" pitchFamily="34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F777EB-58A6-9326-D130-2C6C1007B249}"/>
                </a:ext>
              </a:extLst>
            </p:cNvPr>
            <p:cNvSpPr txBox="1"/>
            <p:nvPr/>
          </p:nvSpPr>
          <p:spPr>
            <a:xfrm>
              <a:off x="890407" y="1008186"/>
              <a:ext cx="4532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Review Score vs. Photo Quantity 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2F4F906-9FC2-94A0-465D-1C6962E8BE01}"/>
                </a:ext>
              </a:extLst>
            </p:cNvPr>
            <p:cNvSpPr/>
            <p:nvPr/>
          </p:nvSpPr>
          <p:spPr>
            <a:xfrm>
              <a:off x="566041" y="1356495"/>
              <a:ext cx="5181616" cy="2322062"/>
            </a:xfrm>
            <a:prstGeom prst="roundRect">
              <a:avLst>
                <a:gd name="adj" fmla="val 17712"/>
              </a:avLst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1265EB7-4EC1-34F2-FD8F-D59CB3A10DAB}"/>
              </a:ext>
            </a:extLst>
          </p:cNvPr>
          <p:cNvSpPr txBox="1"/>
          <p:nvPr/>
        </p:nvSpPr>
        <p:spPr>
          <a:xfrm>
            <a:off x="6697569" y="1008186"/>
            <a:ext cx="453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55B8"/>
                </a:solidFill>
                <a:latin typeface="Avenir Next LT Pro Demi" panose="020B0604020202020204" pitchFamily="34" charset="0"/>
                <a:cs typeface="Arial" panose="020B0604020202020204" pitchFamily="34" charset="0"/>
              </a:rPr>
              <a:t>Review Score vs. Shipping Cost &amp; Weight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A350AA-4779-B90C-3289-2D408B511C9E}"/>
              </a:ext>
            </a:extLst>
          </p:cNvPr>
          <p:cNvGrpSpPr/>
          <p:nvPr/>
        </p:nvGrpSpPr>
        <p:grpSpPr>
          <a:xfrm>
            <a:off x="6373203" y="3849358"/>
            <a:ext cx="5181616" cy="2690249"/>
            <a:chOff x="566041" y="1008186"/>
            <a:chExt cx="5181616" cy="269024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752B644-C4A5-0647-5E9A-8775FD48E8DC}"/>
                </a:ext>
              </a:extLst>
            </p:cNvPr>
            <p:cNvGrpSpPr/>
            <p:nvPr/>
          </p:nvGrpSpPr>
          <p:grpSpPr>
            <a:xfrm>
              <a:off x="642249" y="1709057"/>
              <a:ext cx="5029200" cy="1989378"/>
              <a:chOff x="637180" y="1431235"/>
              <a:chExt cx="5982281" cy="2889437"/>
            </a:xfrm>
          </p:grpSpPr>
          <p:graphicFrame>
            <p:nvGraphicFramePr>
              <p:cNvPr id="98" name="Chart 97">
                <a:extLst>
                  <a:ext uri="{FF2B5EF4-FFF2-40B4-BE49-F238E27FC236}">
                    <a16:creationId xmlns:a16="http://schemas.microsoft.com/office/drawing/2014/main" id="{2297D8FC-E026-3EF2-7EDC-6A0810F1B91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776698"/>
                  </p:ext>
                </p:extLst>
              </p:nvPr>
            </p:nvGraphicFramePr>
            <p:xfrm>
              <a:off x="637180" y="1431235"/>
              <a:ext cx="5982281" cy="27890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EE2BFB9-BCF7-4C5D-E08B-36EB0037F613}"/>
                  </a:ext>
                </a:extLst>
              </p:cNvPr>
              <p:cNvSpPr/>
              <p:nvPr/>
            </p:nvSpPr>
            <p:spPr>
              <a:xfrm>
                <a:off x="6231012" y="3900199"/>
                <a:ext cx="294627" cy="3471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LT Pro Demi" panose="020B070402020202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C134E4D-9BB3-57A7-0898-942EC7959646}"/>
                  </a:ext>
                </a:extLst>
              </p:cNvPr>
              <p:cNvSpPr/>
              <p:nvPr/>
            </p:nvSpPr>
            <p:spPr>
              <a:xfrm>
                <a:off x="1064310" y="3828190"/>
                <a:ext cx="408328" cy="492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LT Pro Demi" panose="020B0704020202020204" pitchFamily="34" charset="0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DF45132-A0CA-7E8E-148D-60F26C111255}"/>
                </a:ext>
              </a:extLst>
            </p:cNvPr>
            <p:cNvSpPr txBox="1"/>
            <p:nvPr/>
          </p:nvSpPr>
          <p:spPr>
            <a:xfrm>
              <a:off x="890407" y="1008186"/>
              <a:ext cx="4532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55B8"/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Review Score vs. Product Description Length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D0942E71-EB8E-B138-BEAC-18361C8853B7}"/>
                </a:ext>
              </a:extLst>
            </p:cNvPr>
            <p:cNvSpPr/>
            <p:nvPr/>
          </p:nvSpPr>
          <p:spPr>
            <a:xfrm>
              <a:off x="566041" y="1356495"/>
              <a:ext cx="5181616" cy="2322062"/>
            </a:xfrm>
            <a:prstGeom prst="roundRect">
              <a:avLst>
                <a:gd name="adj" fmla="val 17712"/>
              </a:avLst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C2D12E-DACA-12C8-C18F-98EEFC59FFAA}"/>
              </a:ext>
            </a:extLst>
          </p:cNvPr>
          <p:cNvGrpSpPr/>
          <p:nvPr/>
        </p:nvGrpSpPr>
        <p:grpSpPr>
          <a:xfrm>
            <a:off x="6373203" y="1356495"/>
            <a:ext cx="5181616" cy="3222157"/>
            <a:chOff x="6373203" y="1356495"/>
            <a:chExt cx="5181616" cy="3222157"/>
          </a:xfrm>
        </p:grpSpPr>
        <p:graphicFrame>
          <p:nvGraphicFramePr>
            <p:cNvPr id="100" name="Chart 99">
              <a:extLst>
                <a:ext uri="{FF2B5EF4-FFF2-40B4-BE49-F238E27FC236}">
                  <a16:creationId xmlns:a16="http://schemas.microsoft.com/office/drawing/2014/main" id="{F58963B9-ED30-F6DC-E748-5949F80B9B7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3744912"/>
                </p:ext>
              </p:extLst>
            </p:nvPr>
          </p:nvGraphicFramePr>
          <p:xfrm>
            <a:off x="6540441" y="1666450"/>
            <a:ext cx="4815131" cy="1962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84DAE3-9995-2BB8-5DE6-86813D29A5D3}"/>
                </a:ext>
              </a:extLst>
            </p:cNvPr>
            <p:cNvGrpSpPr/>
            <p:nvPr/>
          </p:nvGrpSpPr>
          <p:grpSpPr>
            <a:xfrm>
              <a:off x="6499314" y="1441708"/>
              <a:ext cx="4970527" cy="3136944"/>
              <a:chOff x="3040227" y="1492383"/>
              <a:chExt cx="4970527" cy="3136944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4804F6D-3646-5795-8EFD-007A66D5541F}"/>
                  </a:ext>
                </a:extLst>
              </p:cNvPr>
              <p:cNvSpPr/>
              <p:nvPr/>
            </p:nvSpPr>
            <p:spPr>
              <a:xfrm>
                <a:off x="4499323" y="1539442"/>
                <a:ext cx="182880" cy="182880"/>
              </a:xfrm>
              <a:prstGeom prst="ellipse">
                <a:avLst/>
              </a:prstGeom>
              <a:solidFill>
                <a:srgbClr val="005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2DB901-AC3B-1112-7D3D-362EA2CFA346}"/>
                  </a:ext>
                </a:extLst>
              </p:cNvPr>
              <p:cNvSpPr txBox="1"/>
              <p:nvPr/>
            </p:nvSpPr>
            <p:spPr>
              <a:xfrm>
                <a:off x="4731096" y="1492383"/>
                <a:ext cx="694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Weight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43A3F47-3BAC-7CC7-127D-8979ACC93B90}"/>
                  </a:ext>
                </a:extLst>
              </p:cNvPr>
              <p:cNvSpPr/>
              <p:nvPr/>
            </p:nvSpPr>
            <p:spPr>
              <a:xfrm>
                <a:off x="5579228" y="1539915"/>
                <a:ext cx="182880" cy="182880"/>
              </a:xfrm>
              <a:prstGeom prst="ellipse">
                <a:avLst/>
              </a:prstGeom>
              <a:solidFill>
                <a:srgbClr val="FDD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9D6E5D1-172C-76A6-2E2D-8B90D0E3A197}"/>
                  </a:ext>
                </a:extLst>
              </p:cNvPr>
              <p:cNvSpPr txBox="1"/>
              <p:nvPr/>
            </p:nvSpPr>
            <p:spPr>
              <a:xfrm>
                <a:off x="5811001" y="1492856"/>
                <a:ext cx="1227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Shipment Cost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CC1029-D0A1-CA26-0B01-63A97B6462D0}"/>
                  </a:ext>
                </a:extLst>
              </p:cNvPr>
              <p:cNvSpPr txBox="1"/>
              <p:nvPr/>
            </p:nvSpPr>
            <p:spPr>
              <a:xfrm>
                <a:off x="3040227" y="1492856"/>
                <a:ext cx="3818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(€)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818D77-27DC-4F95-8280-95F9D9B1C6B8}"/>
                  </a:ext>
                </a:extLst>
              </p:cNvPr>
              <p:cNvSpPr txBox="1"/>
              <p:nvPr/>
            </p:nvSpPr>
            <p:spPr>
              <a:xfrm>
                <a:off x="7519914" y="1492856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(Kg)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A0AE71-AC35-BFEE-3720-460217633E38}"/>
                  </a:ext>
                </a:extLst>
              </p:cNvPr>
              <p:cNvSpPr txBox="1"/>
              <p:nvPr/>
            </p:nvSpPr>
            <p:spPr>
              <a:xfrm>
                <a:off x="3040227" y="4352328"/>
                <a:ext cx="741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(Words)</a:t>
                </a:r>
              </a:p>
            </p:txBody>
          </p:sp>
        </p:grp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5941CE0-EDAB-669B-073A-15A0F8D8A50A}"/>
                </a:ext>
              </a:extLst>
            </p:cNvPr>
            <p:cNvSpPr/>
            <p:nvPr/>
          </p:nvSpPr>
          <p:spPr>
            <a:xfrm>
              <a:off x="6373203" y="1356495"/>
              <a:ext cx="5181616" cy="2322061"/>
            </a:xfrm>
            <a:prstGeom prst="roundRect">
              <a:avLst>
                <a:gd name="adj" fmla="val 17712"/>
              </a:avLst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7B7B873-504D-1451-E713-23318F6B5AD0}"/>
                </a:ext>
              </a:extLst>
            </p:cNvPr>
            <p:cNvSpPr/>
            <p:nvPr/>
          </p:nvSpPr>
          <p:spPr>
            <a:xfrm>
              <a:off x="10809401" y="3419386"/>
              <a:ext cx="247688" cy="23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LT Pro Demi" panose="020B07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DD5471C-F9A5-B929-330F-75B1DB951155}"/>
                </a:ext>
              </a:extLst>
            </p:cNvPr>
            <p:cNvSpPr/>
            <p:nvPr/>
          </p:nvSpPr>
          <p:spPr>
            <a:xfrm>
              <a:off x="6826468" y="3429624"/>
              <a:ext cx="247688" cy="23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LT Pro Demi" panose="020B07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CB3279-F4BB-51E8-A6FA-8CCBC33E7D02}"/>
              </a:ext>
            </a:extLst>
          </p:cNvPr>
          <p:cNvGrpSpPr/>
          <p:nvPr/>
        </p:nvGrpSpPr>
        <p:grpSpPr>
          <a:xfrm>
            <a:off x="566041" y="1356495"/>
            <a:ext cx="5181616" cy="2322062"/>
            <a:chOff x="566041" y="1356495"/>
            <a:chExt cx="5181616" cy="2322062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8D0F161-FBC1-AB48-734B-D03D932F3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5235756"/>
                </p:ext>
              </p:extLst>
            </p:nvPr>
          </p:nvGraphicFramePr>
          <p:xfrm>
            <a:off x="642249" y="1666450"/>
            <a:ext cx="4950326" cy="1962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A8DB0F-A6A1-DF06-F67D-627A02D0A050}"/>
                </a:ext>
              </a:extLst>
            </p:cNvPr>
            <p:cNvGrpSpPr/>
            <p:nvPr/>
          </p:nvGrpSpPr>
          <p:grpSpPr>
            <a:xfrm>
              <a:off x="2015740" y="1436510"/>
              <a:ext cx="2282219" cy="282670"/>
              <a:chOff x="4363815" y="1483975"/>
              <a:chExt cx="2282219" cy="282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4F45D0-29FC-CE7E-1DB9-F3A7F3713C44}"/>
                  </a:ext>
                </a:extLst>
              </p:cNvPr>
              <p:cNvSpPr/>
              <p:nvPr/>
            </p:nvSpPr>
            <p:spPr>
              <a:xfrm>
                <a:off x="4363815" y="1536705"/>
                <a:ext cx="182880" cy="182880"/>
              </a:xfrm>
              <a:prstGeom prst="ellipse">
                <a:avLst/>
              </a:prstGeom>
              <a:solidFill>
                <a:srgbClr val="005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D764F4-DC52-3E72-F482-97802000A33B}"/>
                  </a:ext>
                </a:extLst>
              </p:cNvPr>
              <p:cNvSpPr txBox="1"/>
              <p:nvPr/>
            </p:nvSpPr>
            <p:spPr>
              <a:xfrm>
                <a:off x="4595588" y="1489646"/>
                <a:ext cx="11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Total Duration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06CFAF1-9D3C-5C05-62C9-C0B4982E74D5}"/>
                  </a:ext>
                </a:extLst>
              </p:cNvPr>
              <p:cNvSpPr/>
              <p:nvPr/>
            </p:nvSpPr>
            <p:spPr>
              <a:xfrm>
                <a:off x="5819226" y="1531034"/>
                <a:ext cx="182880" cy="182880"/>
              </a:xfrm>
              <a:prstGeom prst="ellipse">
                <a:avLst/>
              </a:prstGeom>
              <a:solidFill>
                <a:srgbClr val="FDD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C4945-B847-9781-233A-039A62EBF394}"/>
                  </a:ext>
                </a:extLst>
              </p:cNvPr>
              <p:cNvSpPr txBox="1"/>
              <p:nvPr/>
            </p:nvSpPr>
            <p:spPr>
              <a:xfrm>
                <a:off x="6050999" y="1483975"/>
                <a:ext cx="595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venir Next LT Pro Demi" panose="020B0604020202020204" pitchFamily="34" charset="0"/>
                    <a:cs typeface="Arial" panose="020B0604020202020204" pitchFamily="34" charset="0"/>
                  </a:rPr>
                  <a:t>Delay</a:t>
                </a: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0F0E0B2-CDC9-93BA-396B-56D5AA942B5A}"/>
                </a:ext>
              </a:extLst>
            </p:cNvPr>
            <p:cNvSpPr/>
            <p:nvPr/>
          </p:nvSpPr>
          <p:spPr>
            <a:xfrm>
              <a:off x="566041" y="1356495"/>
              <a:ext cx="5181616" cy="2322062"/>
            </a:xfrm>
            <a:prstGeom prst="roundRect">
              <a:avLst>
                <a:gd name="adj" fmla="val 17712"/>
              </a:avLst>
            </a:prstGeom>
            <a:noFill/>
            <a:ln>
              <a:solidFill>
                <a:srgbClr val="005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E09FE-E087-33AC-00B9-D3B79D0AC5C5}"/>
                </a:ext>
              </a:extLst>
            </p:cNvPr>
            <p:cNvSpPr txBox="1"/>
            <p:nvPr/>
          </p:nvSpPr>
          <p:spPr>
            <a:xfrm>
              <a:off x="656752" y="1476330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venir Next LT Pro Demi" panose="020B0604020202020204" pitchFamily="34" charset="0"/>
                  <a:cs typeface="Arial" panose="020B0604020202020204" pitchFamily="34" charset="0"/>
                </a:rPr>
                <a:t>(Days)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DA6FCF-60BF-DB3A-E65A-557193CACF18}"/>
                </a:ext>
              </a:extLst>
            </p:cNvPr>
            <p:cNvSpPr/>
            <p:nvPr/>
          </p:nvSpPr>
          <p:spPr>
            <a:xfrm>
              <a:off x="1033183" y="3357286"/>
              <a:ext cx="247688" cy="23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LT Pro Demi" panose="020B07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AD9F5A-7632-334D-0EFB-9E0E67A0AF6E}"/>
                </a:ext>
              </a:extLst>
            </p:cNvPr>
            <p:cNvSpPr/>
            <p:nvPr/>
          </p:nvSpPr>
          <p:spPr>
            <a:xfrm>
              <a:off x="5137697" y="3357286"/>
              <a:ext cx="247688" cy="238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LT Pro Demi" panose="020B07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8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2DC50-5881-7E51-D04F-D358A353E8BF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Technical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We examined the data and derived new variables that would have business implications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FFF98-249F-6C2A-8CF4-64372EE677DF}"/>
              </a:ext>
            </a:extLst>
          </p:cNvPr>
          <p:cNvSpPr txBox="1"/>
          <p:nvPr/>
        </p:nvSpPr>
        <p:spPr>
          <a:xfrm>
            <a:off x="637179" y="3937270"/>
            <a:ext cx="1091763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   Pipelines for Pre-Processing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A7A96-9D2F-B154-8C9C-454197E385DD}"/>
              </a:ext>
            </a:extLst>
          </p:cNvPr>
          <p:cNvGrpSpPr/>
          <p:nvPr/>
        </p:nvGrpSpPr>
        <p:grpSpPr>
          <a:xfrm>
            <a:off x="637180" y="1112985"/>
            <a:ext cx="10917639" cy="2646878"/>
            <a:chOff x="637180" y="1112985"/>
            <a:chExt cx="10917639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7A445F-BFA8-A211-1AD9-7469BEA694C8}"/>
                </a:ext>
              </a:extLst>
            </p:cNvPr>
            <p:cNvSpPr txBox="1"/>
            <p:nvPr/>
          </p:nvSpPr>
          <p:spPr>
            <a:xfrm>
              <a:off x="637180" y="1112985"/>
              <a:ext cx="10917639" cy="264687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dirty="0">
                  <a:solidFill>
                    <a:srgbClr val="0055B8"/>
                  </a:solidFill>
                  <a:latin typeface="Avenir Next LT Pro Demi" panose="020B0704020202020204" pitchFamily="34" charset="0"/>
                  <a:cs typeface="Calibri"/>
                </a:rPr>
                <a:t>   Variable Creation</a:t>
              </a:r>
            </a:p>
            <a:p>
              <a:pPr marL="285750" indent="-285750">
                <a:buFont typeface="Arial"/>
                <a:buChar char="•"/>
              </a:pP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endParaRPr>
            </a:p>
            <a:p>
              <a:pPr marL="746125" lvl="2"/>
              <a:r>
                <a:rPr lang="en-US" dirty="0">
                  <a:solidFill>
                    <a:srgbClr val="0055B8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Delivery duration days: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Duration between purchase date and delivery date.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</a:b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endParaRPr>
            </a:p>
            <a:p>
              <a:pPr marL="746125" lvl="2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endParaRPr>
            </a:p>
            <a:p>
              <a:pPr marL="746125" lvl="2"/>
              <a:r>
                <a:rPr lang="en-US" dirty="0">
                  <a:solidFill>
                    <a:srgbClr val="0055B8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Delivery delay days: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Duration between order delivery date and estimated delivery date.</a:t>
              </a:r>
            </a:p>
            <a:p>
              <a:pPr marL="746125" lvl="2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endParaRPr>
            </a:p>
            <a:p>
              <a:pPr marL="746125" lvl="2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endParaRPr>
            </a:p>
            <a:p>
              <a:pPr marL="746125" lvl="2"/>
              <a:r>
                <a:rPr lang="en-US" dirty="0">
                  <a:solidFill>
                    <a:srgbClr val="0055B8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Product category name: </a:t>
              </a:r>
              <a:r>
                <a:rPr lang="en-US" sz="1600" dirty="0">
                  <a:solidFill>
                    <a:srgbClr val="0055B8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Cumulate sum of all orders by each category. Selects only the top 20% orders that count for 80% of the reviews (Pareto principle) as “in_top_20” or “in_top_20”.</a:t>
              </a:r>
            </a:p>
          </p:txBody>
        </p:sp>
        <p:pic>
          <p:nvPicPr>
            <p:cNvPr id="14" name="Graphic 13" descr="Stopwatch with solid fill">
              <a:extLst>
                <a:ext uri="{FF2B5EF4-FFF2-40B4-BE49-F238E27FC236}">
                  <a16:creationId xmlns:a16="http://schemas.microsoft.com/office/drawing/2014/main" id="{0D93D1D8-D55F-41FA-20A0-89343690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963" y="2345273"/>
              <a:ext cx="491887" cy="491887"/>
            </a:xfrm>
            <a:prstGeom prst="rect">
              <a:avLst/>
            </a:prstGeom>
          </p:spPr>
        </p:pic>
        <p:pic>
          <p:nvPicPr>
            <p:cNvPr id="16" name="Graphic 15" descr="Hourglass 60% with solid fill">
              <a:extLst>
                <a:ext uri="{FF2B5EF4-FFF2-40B4-BE49-F238E27FC236}">
                  <a16:creationId xmlns:a16="http://schemas.microsoft.com/office/drawing/2014/main" id="{740C250E-E070-9A18-95A7-AC208937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963" y="1603467"/>
              <a:ext cx="491887" cy="491887"/>
            </a:xfrm>
            <a:prstGeom prst="rect">
              <a:avLst/>
            </a:prstGeom>
          </p:spPr>
        </p:pic>
        <p:pic>
          <p:nvPicPr>
            <p:cNvPr id="18" name="Graphic 17" descr="Priorities with solid fill">
              <a:extLst>
                <a:ext uri="{FF2B5EF4-FFF2-40B4-BE49-F238E27FC236}">
                  <a16:creationId xmlns:a16="http://schemas.microsoft.com/office/drawing/2014/main" id="{89544F39-6BCF-9E6C-680C-35700C234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962" y="3183056"/>
              <a:ext cx="491888" cy="491888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1914FD-E26B-8591-626E-3ED7766EEAAD}"/>
              </a:ext>
            </a:extLst>
          </p:cNvPr>
          <p:cNvSpPr/>
          <p:nvPr/>
        </p:nvSpPr>
        <p:spPr>
          <a:xfrm>
            <a:off x="637179" y="1461052"/>
            <a:ext cx="10917639" cy="2286000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34BB9-BC0D-3DDB-227A-22977862FE3B}"/>
              </a:ext>
            </a:extLst>
          </p:cNvPr>
          <p:cNvSpPr/>
          <p:nvPr/>
        </p:nvSpPr>
        <p:spPr>
          <a:xfrm>
            <a:off x="637179" y="4327712"/>
            <a:ext cx="10917639" cy="1774913"/>
          </a:xfrm>
          <a:prstGeom prst="roundRect">
            <a:avLst>
              <a:gd name="adj" fmla="val 2169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FCDC2E-74A0-80CA-8517-CA76F6BB89EA}"/>
              </a:ext>
            </a:extLst>
          </p:cNvPr>
          <p:cNvGrpSpPr/>
          <p:nvPr/>
        </p:nvGrpSpPr>
        <p:grpSpPr>
          <a:xfrm>
            <a:off x="932923" y="4447127"/>
            <a:ext cx="10341213" cy="387627"/>
            <a:chOff x="932923" y="4447127"/>
            <a:chExt cx="9452109" cy="387627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97A97B6-BAC5-C7F4-B193-DB6BD518CA1F}"/>
                </a:ext>
              </a:extLst>
            </p:cNvPr>
            <p:cNvSpPr/>
            <p:nvPr/>
          </p:nvSpPr>
          <p:spPr>
            <a:xfrm>
              <a:off x="932923" y="4447127"/>
              <a:ext cx="3150703" cy="387627"/>
            </a:xfrm>
            <a:prstGeom prst="chevron">
              <a:avLst/>
            </a:prstGeom>
            <a:solidFill>
              <a:srgbClr val="0055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Imputer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485AF91D-02A3-05F2-3698-A406B1024D86}"/>
                </a:ext>
              </a:extLst>
            </p:cNvPr>
            <p:cNvSpPr/>
            <p:nvPr/>
          </p:nvSpPr>
          <p:spPr>
            <a:xfrm>
              <a:off x="4083626" y="4447127"/>
              <a:ext cx="3150703" cy="387627"/>
            </a:xfrm>
            <a:prstGeom prst="chevron">
              <a:avLst/>
            </a:prstGeom>
            <a:solidFill>
              <a:srgbClr val="0055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RFormula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78D73923-5DD0-D2DA-048E-2E82B59297E2}"/>
                </a:ext>
              </a:extLst>
            </p:cNvPr>
            <p:cNvSpPr/>
            <p:nvPr/>
          </p:nvSpPr>
          <p:spPr>
            <a:xfrm>
              <a:off x="7234329" y="4447127"/>
              <a:ext cx="3150703" cy="387627"/>
            </a:xfrm>
            <a:prstGeom prst="chevron">
              <a:avLst/>
            </a:prstGeom>
            <a:solidFill>
              <a:srgbClr val="0055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venir Next LT Pro Demi" panose="020B0704020202020204" pitchFamily="34" charset="0"/>
                  <a:ea typeface="+mn-lt"/>
                  <a:cs typeface="+mn-lt"/>
                </a:rPr>
                <a:t>MaxAbsScaler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1BDC6E-3BD5-5E9C-9EC3-0DFCD21FCD48}"/>
              </a:ext>
            </a:extLst>
          </p:cNvPr>
          <p:cNvSpPr txBox="1"/>
          <p:nvPr/>
        </p:nvSpPr>
        <p:spPr>
          <a:xfrm>
            <a:off x="932923" y="4919729"/>
            <a:ext cx="3285786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1913"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Replace null values with median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BE114-B995-3514-6994-D63ECB0A7DE4}"/>
              </a:ext>
            </a:extLst>
          </p:cNvPr>
          <p:cNvSpPr txBox="1"/>
          <p:nvPr/>
        </p:nvSpPr>
        <p:spPr>
          <a:xfrm>
            <a:off x="4379994" y="4919729"/>
            <a:ext cx="3285786" cy="98488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1913"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Compute features together and automatically index categorical variables into dummies) – </a:t>
            </a:r>
          </a:p>
          <a:p>
            <a:pPr marL="61913"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label: ReviewScore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D6BB4-4DF3-041E-E48B-837698BF92A7}"/>
              </a:ext>
            </a:extLst>
          </p:cNvPr>
          <p:cNvSpPr txBox="1"/>
          <p:nvPr/>
        </p:nvSpPr>
        <p:spPr>
          <a:xfrm>
            <a:off x="7836553" y="4919729"/>
            <a:ext cx="3285786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1913"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The function scales each feature by its maximum absolute value</a:t>
            </a:r>
          </a:p>
        </p:txBody>
      </p:sp>
    </p:spTree>
    <p:extLst>
      <p:ext uri="{BB962C8B-B14F-4D97-AF65-F5344CB8AC3E}">
        <p14:creationId xmlns:p14="http://schemas.microsoft.com/office/powerpoint/2010/main" val="64063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A445F-BFA8-A211-1AD9-7469BEA694C8}"/>
              </a:ext>
            </a:extLst>
          </p:cNvPr>
          <p:cNvSpPr txBox="1"/>
          <p:nvPr/>
        </p:nvSpPr>
        <p:spPr>
          <a:xfrm>
            <a:off x="815632" y="1177267"/>
            <a:ext cx="3735586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6 Models Tested </a:t>
            </a:r>
          </a:p>
          <a:p>
            <a:endParaRPr lang="en-US" sz="800" dirty="0">
              <a:solidFill>
                <a:srgbClr val="0055B8"/>
              </a:solidFill>
              <a:latin typeface="Avenir Next LT Pro Demi" panose="020B0704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Multi-layer Perceptron classifier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Linear Support Vector Machine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Gradient-Boosted Trees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Factorization Machines learning algorithm for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Random forest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Logistic Regression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FEE47-14EB-832E-5D68-145F9A5381F6}"/>
              </a:ext>
            </a:extLst>
          </p:cNvPr>
          <p:cNvSpPr txBox="1"/>
          <p:nvPr/>
        </p:nvSpPr>
        <p:spPr>
          <a:xfrm>
            <a:off x="637179" y="4417041"/>
            <a:ext cx="3997166" cy="1660878"/>
          </a:xfrm>
          <a:prstGeom prst="roundRect">
            <a:avLst/>
          </a:prstGeom>
          <a:solidFill>
            <a:srgbClr val="0055B8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The parameters used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MaxDepth</a:t>
            </a:r>
            <a:r>
              <a:rPr lang="en-US" sz="1600" dirty="0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 of trees ([4,6,8,10,12])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Seed =134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Loss=“logistic”.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Number of folds used were 3</a:t>
            </a:r>
            <a:endParaRPr lang="en-US" sz="1600" dirty="0">
              <a:solidFill>
                <a:schemeClr val="bg1"/>
              </a:solidFill>
              <a:latin typeface="Avenir Next LT Pro Demi" panose="020B07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2DC50-5881-7E51-D04F-D358A353E8BF}"/>
              </a:ext>
            </a:extLst>
          </p:cNvPr>
          <p:cNvSpPr txBox="1"/>
          <p:nvPr/>
        </p:nvSpPr>
        <p:spPr>
          <a:xfrm>
            <a:off x="637180" y="218661"/>
            <a:ext cx="115548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Technical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We chose the most impactful features, the best performing model with the best combination of parameters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45BAFEB-D296-E335-4F2B-0CE38C31A6F9}"/>
              </a:ext>
            </a:extLst>
          </p:cNvPr>
          <p:cNvSpPr/>
          <p:nvPr/>
        </p:nvSpPr>
        <p:spPr>
          <a:xfrm rot="10800000">
            <a:off x="2018571" y="3477042"/>
            <a:ext cx="1234384" cy="2726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823BC-D31F-7CE5-616C-7A0ED5217E92}"/>
              </a:ext>
            </a:extLst>
          </p:cNvPr>
          <p:cNvSpPr txBox="1"/>
          <p:nvPr/>
        </p:nvSpPr>
        <p:spPr>
          <a:xfrm>
            <a:off x="5219571" y="1177267"/>
            <a:ext cx="5366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FF440-AC50-327E-FAD4-CEEA2FE34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2" t="20338" r="869" b="16676"/>
          <a:stretch/>
        </p:blipFill>
        <p:spPr>
          <a:xfrm>
            <a:off x="5049076" y="1640014"/>
            <a:ext cx="6395682" cy="44379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54B683-60B8-B802-318D-EE670B408F53}"/>
              </a:ext>
            </a:extLst>
          </p:cNvPr>
          <p:cNvSpPr/>
          <p:nvPr/>
        </p:nvSpPr>
        <p:spPr>
          <a:xfrm>
            <a:off x="637179" y="1515821"/>
            <a:ext cx="3997166" cy="1865137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6E4DF7-5BD4-7AD7-A0FB-FE8A032ACED4}"/>
              </a:ext>
            </a:extLst>
          </p:cNvPr>
          <p:cNvSpPr/>
          <p:nvPr/>
        </p:nvSpPr>
        <p:spPr>
          <a:xfrm>
            <a:off x="4939015" y="1515821"/>
            <a:ext cx="6615804" cy="4562097"/>
          </a:xfrm>
          <a:prstGeom prst="roundRect">
            <a:avLst>
              <a:gd name="adj" fmla="val 9691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77104-344B-F6A9-668C-F6A9B3DD6A51}"/>
              </a:ext>
            </a:extLst>
          </p:cNvPr>
          <p:cNvSpPr txBox="1"/>
          <p:nvPr/>
        </p:nvSpPr>
        <p:spPr>
          <a:xfrm>
            <a:off x="637179" y="3801488"/>
            <a:ext cx="39971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GBT Classifier 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54990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2DC50-5881-7E51-D04F-D358A353E8BF}"/>
              </a:ext>
            </a:extLst>
          </p:cNvPr>
          <p:cNvSpPr txBox="1"/>
          <p:nvPr/>
        </p:nvSpPr>
        <p:spPr>
          <a:xfrm>
            <a:off x="637180" y="218661"/>
            <a:ext cx="10917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55B8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The Technical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We chose the binary classification as it is more accurate and precise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D01CACB-ED2C-58EE-E5E1-ECFC742A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5637" y="1882933"/>
            <a:ext cx="4590435" cy="33101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1A0ADB-E2C4-B86F-C404-93B6E3C700D5}"/>
              </a:ext>
            </a:extLst>
          </p:cNvPr>
          <p:cNvSpPr txBox="1"/>
          <p:nvPr/>
        </p:nvSpPr>
        <p:spPr>
          <a:xfrm>
            <a:off x="1114382" y="5339235"/>
            <a:ext cx="42709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Area Under ROC Curve </a:t>
            </a:r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79%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Precision/ Recall trade-off </a:t>
            </a:r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90%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1814D-C047-7E29-614F-710F5F270D78}"/>
              </a:ext>
            </a:extLst>
          </p:cNvPr>
          <p:cNvSpPr txBox="1"/>
          <p:nvPr/>
        </p:nvSpPr>
        <p:spPr>
          <a:xfrm>
            <a:off x="6752692" y="5344118"/>
            <a:ext cx="4590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F1 score  </a:t>
            </a:r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0.57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Accuracy  </a:t>
            </a:r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ea typeface="+mn-lt"/>
                <a:cs typeface="+mn-lt"/>
              </a:rPr>
              <a:t>0.65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6A6AE3-1DE8-B6CB-EFF4-8049965367C0}"/>
              </a:ext>
            </a:extLst>
          </p:cNvPr>
          <p:cNvSpPr/>
          <p:nvPr/>
        </p:nvSpPr>
        <p:spPr>
          <a:xfrm>
            <a:off x="656751" y="1664891"/>
            <a:ext cx="5029200" cy="4459175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FE3F6B-5E43-74E9-53C2-AD30442D31D5}"/>
              </a:ext>
            </a:extLst>
          </p:cNvPr>
          <p:cNvSpPr/>
          <p:nvPr/>
        </p:nvSpPr>
        <p:spPr>
          <a:xfrm>
            <a:off x="6402406" y="1664891"/>
            <a:ext cx="5029200" cy="4459175"/>
          </a:xfrm>
          <a:prstGeom prst="roundRect">
            <a:avLst>
              <a:gd name="adj" fmla="val 17213"/>
            </a:avLst>
          </a:prstGeom>
          <a:noFill/>
          <a:ln>
            <a:solidFill>
              <a:srgbClr val="005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venir Next LT Pro Demi" panose="020B07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D77DDE-3A8E-5081-E583-8BEA5E00922A}"/>
              </a:ext>
            </a:extLst>
          </p:cNvPr>
          <p:cNvGrpSpPr/>
          <p:nvPr/>
        </p:nvGrpSpPr>
        <p:grpSpPr>
          <a:xfrm>
            <a:off x="965928" y="1821982"/>
            <a:ext cx="4270930" cy="3498662"/>
            <a:chOff x="911533" y="1476171"/>
            <a:chExt cx="4364448" cy="3632611"/>
          </a:xfrm>
        </p:grpSpPr>
        <p:pic>
          <p:nvPicPr>
            <p:cNvPr id="2" name="Picture 3" descr="Chart&#10;&#10;Description automatically generated">
              <a:extLst>
                <a:ext uri="{FF2B5EF4-FFF2-40B4-BE49-F238E27FC236}">
                  <a16:creationId xmlns:a16="http://schemas.microsoft.com/office/drawing/2014/main" id="{48E9BBA8-78C2-A6E1-0B6B-06BF3F060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533" y="1476171"/>
              <a:ext cx="4364448" cy="36326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D53F03-E048-9B4C-205E-24F21DA6C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26" t="50000" r="74239" b="24165"/>
            <a:stretch/>
          </p:blipFill>
          <p:spPr>
            <a:xfrm>
              <a:off x="2947664" y="3190459"/>
              <a:ext cx="2099875" cy="148603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163A84-41FA-DEEA-303A-8921B348B275}"/>
              </a:ext>
            </a:extLst>
          </p:cNvPr>
          <p:cNvSpPr txBox="1"/>
          <p:nvPr/>
        </p:nvSpPr>
        <p:spPr>
          <a:xfrm>
            <a:off x="656751" y="1295560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Binary Classification</a:t>
            </a:r>
            <a:endParaRPr lang="en-US" dirty="0">
              <a:solidFill>
                <a:srgbClr val="0055B8"/>
              </a:solidFill>
              <a:latin typeface="Avenir Next LT Pro Demi" panose="020B0704020202020204" pitchFamily="34" charset="0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D419C-FECE-9E96-2FF5-D5EF0B1F8248}"/>
              </a:ext>
            </a:extLst>
          </p:cNvPr>
          <p:cNvSpPr txBox="1"/>
          <p:nvPr/>
        </p:nvSpPr>
        <p:spPr>
          <a:xfrm>
            <a:off x="6402406" y="1295560"/>
            <a:ext cx="502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55B8"/>
                </a:solidFill>
                <a:latin typeface="Avenir Next LT Pro Demi" panose="020B0704020202020204" pitchFamily="34" charset="0"/>
                <a:cs typeface="Calibri"/>
              </a:rPr>
              <a:t>Multiclass Classification</a:t>
            </a:r>
            <a:endParaRPr lang="en-US" dirty="0">
              <a:solidFill>
                <a:srgbClr val="0055B8"/>
              </a:solidFill>
              <a:latin typeface="Avenir Next LT Pro Demi" panose="020B0704020202020204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32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Karakoulian1 Maria</dc:creator>
  <cp:lastModifiedBy>Karakoulian1 Maria</cp:lastModifiedBy>
  <cp:revision>16</cp:revision>
  <dcterms:created xsi:type="dcterms:W3CDTF">2023-02-01T17:54:29Z</dcterms:created>
  <dcterms:modified xsi:type="dcterms:W3CDTF">2023-02-09T19:33:51Z</dcterms:modified>
</cp:coreProperties>
</file>