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16"/>
  </p:notesMasterIdLst>
  <p:sldIdLst>
    <p:sldId id="256" r:id="rId2"/>
    <p:sldId id="2487" r:id="rId3"/>
    <p:sldId id="2488" r:id="rId4"/>
    <p:sldId id="2486" r:id="rId5"/>
    <p:sldId id="2489" r:id="rId6"/>
    <p:sldId id="2485" r:id="rId7"/>
    <p:sldId id="258" r:id="rId8"/>
    <p:sldId id="2484" r:id="rId9"/>
    <p:sldId id="2490" r:id="rId10"/>
    <p:sldId id="2480" r:id="rId11"/>
    <p:sldId id="2491" r:id="rId12"/>
    <p:sldId id="2493" r:id="rId13"/>
    <p:sldId id="2492" r:id="rId14"/>
    <p:sldId id="24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tham Shaddad" initials="HS" lastIdx="1" clrIdx="0">
    <p:extLst>
      <p:ext uri="{19B8F6BF-5375-455C-9EA6-DF929625EA0E}">
        <p15:presenceInfo xmlns:p15="http://schemas.microsoft.com/office/powerpoint/2012/main" userId="eb1ef41ac7c729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FBB99-295B-4472-933F-C1C5E4AD384A}" v="5" dt="2020-03-04T07:09:0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03" autoAdjust="0"/>
  </p:normalViewPr>
  <p:slideViewPr>
    <p:cSldViewPr snapToGrid="0">
      <p:cViewPr varScale="1">
        <p:scale>
          <a:sx n="77" d="100"/>
          <a:sy n="77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tham Shaddad" userId="eb1ef41ac7c729b9" providerId="LiveId" clId="{537AD95E-8F55-4A7B-9494-5D616D1DAD42}"/>
    <pc:docChg chg="custSel mod addSld modSld sldOrd">
      <pc:chgData name="Haitham Shaddad" userId="eb1ef41ac7c729b9" providerId="LiveId" clId="{537AD95E-8F55-4A7B-9494-5D616D1DAD42}" dt="2019-09-05T04:07:26.911" v="60" actId="20577"/>
      <pc:docMkLst>
        <pc:docMk/>
      </pc:docMkLst>
      <pc:sldChg chg="modSp">
        <pc:chgData name="Haitham Shaddad" userId="eb1ef41ac7c729b9" providerId="LiveId" clId="{537AD95E-8F55-4A7B-9494-5D616D1DAD42}" dt="2019-09-05T04:07:26.911" v="60" actId="20577"/>
        <pc:sldMkLst>
          <pc:docMk/>
          <pc:sldMk cId="2827062036" sldId="256"/>
        </pc:sldMkLst>
        <pc:spChg chg="mod">
          <ac:chgData name="Haitham Shaddad" userId="eb1ef41ac7c729b9" providerId="LiveId" clId="{537AD95E-8F55-4A7B-9494-5D616D1DAD42}" dt="2019-09-05T04:07:26.911" v="60" actId="20577"/>
          <ac:spMkLst>
            <pc:docMk/>
            <pc:sldMk cId="2827062036" sldId="256"/>
            <ac:spMk id="3" creationId="{495495A1-68AB-440F-903E-275C54253FF0}"/>
          </ac:spMkLst>
        </pc:spChg>
      </pc:sldChg>
      <pc:sldChg chg="modNotesTx">
        <pc:chgData name="Haitham Shaddad" userId="eb1ef41ac7c729b9" providerId="LiveId" clId="{537AD95E-8F55-4A7B-9494-5D616D1DAD42}" dt="2019-09-04T01:04:45.983" v="34" actId="20577"/>
        <pc:sldMkLst>
          <pc:docMk/>
          <pc:sldMk cId="1406735465" sldId="257"/>
        </pc:sldMkLst>
      </pc:sldChg>
      <pc:sldChg chg="modSp ord">
        <pc:chgData name="Haitham Shaddad" userId="eb1ef41ac7c729b9" providerId="LiveId" clId="{537AD95E-8F55-4A7B-9494-5D616D1DAD42}" dt="2019-09-04T01:15:39.573" v="37" actId="20577"/>
        <pc:sldMkLst>
          <pc:docMk/>
          <pc:sldMk cId="1081132922" sldId="258"/>
        </pc:sldMkLst>
        <pc:graphicFrameChg chg="add mod">
          <ac:chgData name="Haitham Shaddad" userId="eb1ef41ac7c729b9" providerId="LiveId" clId="{537AD95E-8F55-4A7B-9494-5D616D1DAD42}" dt="2019-09-04T01:15:39.573" v="37" actId="20577"/>
          <ac:graphicFrameMkLst>
            <pc:docMk/>
            <pc:sldMk cId="1081132922" sldId="258"/>
            <ac:graphicFrameMk id="5" creationId="{6191C524-1A6D-4D63-9BCB-82467ADDB2FC}"/>
          </ac:graphicFrameMkLst>
        </pc:graphicFrameChg>
      </pc:sldChg>
      <pc:sldChg chg="addSp delSp modSp add mod setBg setClrOvrMap">
        <pc:chgData name="Haitham Shaddad" userId="eb1ef41ac7c729b9" providerId="LiveId" clId="{537AD95E-8F55-4A7B-9494-5D616D1DAD42}" dt="2019-09-03T00:40:24.617" v="29" actId="26606"/>
        <pc:sldMkLst>
          <pc:docMk/>
          <pc:sldMk cId="3170103089" sldId="2479"/>
        </pc:sldMkLst>
        <pc:spChg chg="mod">
          <ac:chgData name="Haitham Shaddad" userId="eb1ef41ac7c729b9" providerId="LiveId" clId="{537AD95E-8F55-4A7B-9494-5D616D1DAD42}" dt="2019-09-03T00:40:24.617" v="29" actId="26606"/>
          <ac:spMkLst>
            <pc:docMk/>
            <pc:sldMk cId="3170103089" sldId="2479"/>
            <ac:spMk id="2" creationId="{5BD7FFF2-CBA8-47C2-A17F-72144D75B43E}"/>
          </ac:spMkLst>
        </pc:spChg>
        <pc:spChg chg="del">
          <ac:chgData name="Haitham Shaddad" userId="eb1ef41ac7c729b9" providerId="LiveId" clId="{537AD95E-8F55-4A7B-9494-5D616D1DAD42}" dt="2019-09-03T00:40:11.803" v="27"/>
          <ac:spMkLst>
            <pc:docMk/>
            <pc:sldMk cId="3170103089" sldId="2479"/>
            <ac:spMk id="3" creationId="{A55804B9-D673-4982-8732-1511BFA29058}"/>
          </ac:spMkLst>
        </pc:spChg>
        <pc:spChg chg="add">
          <ac:chgData name="Haitham Shaddad" userId="eb1ef41ac7c729b9" providerId="LiveId" clId="{537AD95E-8F55-4A7B-9494-5D616D1DAD42}" dt="2019-09-03T00:40:24.617" v="29" actId="26606"/>
          <ac:spMkLst>
            <pc:docMk/>
            <pc:sldMk cId="3170103089" sldId="2479"/>
            <ac:spMk id="7" creationId="{2A8AA5BC-4F7A-4226-8F99-6D824B226A97}"/>
          </ac:spMkLst>
        </pc:spChg>
        <pc:spChg chg="add">
          <ac:chgData name="Haitham Shaddad" userId="eb1ef41ac7c729b9" providerId="LiveId" clId="{537AD95E-8F55-4A7B-9494-5D616D1DAD42}" dt="2019-09-03T00:40:24.617" v="29" actId="26606"/>
          <ac:spMkLst>
            <pc:docMk/>
            <pc:sldMk cId="3170103089" sldId="2479"/>
            <ac:spMk id="9" creationId="{3E5445C6-DD42-4979-86FF-03730E8C6DB0}"/>
          </ac:spMkLst>
        </pc:spChg>
        <pc:cxnChg chg="add">
          <ac:chgData name="Haitham Shaddad" userId="eb1ef41ac7c729b9" providerId="LiveId" clId="{537AD95E-8F55-4A7B-9494-5D616D1DAD42}" dt="2019-09-03T00:40:24.617" v="29" actId="26606"/>
          <ac:cxnSpMkLst>
            <pc:docMk/>
            <pc:sldMk cId="3170103089" sldId="2479"/>
            <ac:cxnSpMk id="11" creationId="{45000665-DFC7-417E-8FD7-516A0F15C975}"/>
          </ac:cxnSpMkLst>
        </pc:cxnChg>
      </pc:sldChg>
    </pc:docChg>
  </pc:docChgLst>
  <pc:docChgLst>
    <pc:chgData name="Haitham Shaddad" userId="eb1ef41ac7c729b9" providerId="LiveId" clId="{F48AF9F5-6BDC-4F4A-8A0F-FB3EC0E021E2}"/>
    <pc:docChg chg="undo custSel mod addSld delSld modSld">
      <pc:chgData name="Haitham Shaddad" userId="eb1ef41ac7c729b9" providerId="LiveId" clId="{F48AF9F5-6BDC-4F4A-8A0F-FB3EC0E021E2}" dt="2019-09-12T04:01:43.597" v="774" actId="20577"/>
      <pc:docMkLst>
        <pc:docMk/>
      </pc:docMkLst>
      <pc:sldChg chg="addSp delSp modSp mod setBg setClrOvrMap">
        <pc:chgData name="Haitham Shaddad" userId="eb1ef41ac7c729b9" providerId="LiveId" clId="{F48AF9F5-6BDC-4F4A-8A0F-FB3EC0E021E2}" dt="2019-09-12T00:29:25.084" v="164" actId="26606"/>
        <pc:sldMkLst>
          <pc:docMk/>
          <pc:sldMk cId="2827062036" sldId="256"/>
        </pc:sldMkLst>
        <pc:spChg chg="mod">
          <ac:chgData name="Haitham Shaddad" userId="eb1ef41ac7c729b9" providerId="LiveId" clId="{F48AF9F5-6BDC-4F4A-8A0F-FB3EC0E021E2}" dt="2019-09-12T00:29:25.084" v="164" actId="26606"/>
          <ac:spMkLst>
            <pc:docMk/>
            <pc:sldMk cId="2827062036" sldId="256"/>
            <ac:spMk id="2" creationId="{72F92799-70C5-4D17-A02F-0BBE3CF3EAEF}"/>
          </ac:spMkLst>
        </pc:spChg>
        <pc:spChg chg="mod">
          <ac:chgData name="Haitham Shaddad" userId="eb1ef41ac7c729b9" providerId="LiveId" clId="{F48AF9F5-6BDC-4F4A-8A0F-FB3EC0E021E2}" dt="2019-09-12T00:29:25.084" v="164" actId="26606"/>
          <ac:spMkLst>
            <pc:docMk/>
            <pc:sldMk cId="2827062036" sldId="256"/>
            <ac:spMk id="3" creationId="{495495A1-68AB-440F-903E-275C54253FF0}"/>
          </ac:spMkLst>
        </pc:spChg>
        <pc:spChg chg="add del">
          <ac:chgData name="Haitham Shaddad" userId="eb1ef41ac7c729b9" providerId="LiveId" clId="{F48AF9F5-6BDC-4F4A-8A0F-FB3EC0E021E2}" dt="2019-09-12T00:27:00.700" v="61" actId="26606"/>
          <ac:spMkLst>
            <pc:docMk/>
            <pc:sldMk cId="2827062036" sldId="256"/>
            <ac:spMk id="32" creationId="{C0B27210-D0CA-4654-B3E3-9ABB4F178EA1}"/>
          </ac:spMkLst>
        </pc:spChg>
        <pc:spChg chg="add del">
          <ac:chgData name="Haitham Shaddad" userId="eb1ef41ac7c729b9" providerId="LiveId" clId="{F48AF9F5-6BDC-4F4A-8A0F-FB3EC0E021E2}" dt="2019-09-12T00:27:00.700" v="61" actId="26606"/>
          <ac:spMkLst>
            <pc:docMk/>
            <pc:sldMk cId="2827062036" sldId="256"/>
            <ac:spMk id="33" creationId="{1DB7C82F-AB7E-4F0C-B829-FA1B9C415180}"/>
          </ac:spMkLst>
        </pc:spChg>
        <pc:spChg chg="add del">
          <ac:chgData name="Haitham Shaddad" userId="eb1ef41ac7c729b9" providerId="LiveId" clId="{F48AF9F5-6BDC-4F4A-8A0F-FB3EC0E021E2}" dt="2019-09-12T00:27:00.700" v="61" actId="26606"/>
          <ac:spMkLst>
            <pc:docMk/>
            <pc:sldMk cId="2827062036" sldId="256"/>
            <ac:spMk id="34" creationId="{70B66945-4967-4040-926D-DCA44313CDAB}"/>
          </ac:spMkLst>
        </pc:spChg>
        <pc:spChg chg="add del">
          <ac:chgData name="Haitham Shaddad" userId="eb1ef41ac7c729b9" providerId="LiveId" clId="{F48AF9F5-6BDC-4F4A-8A0F-FB3EC0E021E2}" dt="2019-09-12T00:27:00.684" v="60" actId="26606"/>
          <ac:spMkLst>
            <pc:docMk/>
            <pc:sldMk cId="2827062036" sldId="256"/>
            <ac:spMk id="39" creationId="{35555856-9970-4BC3-9AA9-6A917F53AFBD}"/>
          </ac:spMkLst>
        </pc:spChg>
        <pc:spChg chg="add del">
          <ac:chgData name="Haitham Shaddad" userId="eb1ef41ac7c729b9" providerId="LiveId" clId="{F48AF9F5-6BDC-4F4A-8A0F-FB3EC0E021E2}" dt="2019-09-12T00:27:00.684" v="60" actId="26606"/>
          <ac:spMkLst>
            <pc:docMk/>
            <pc:sldMk cId="2827062036" sldId="256"/>
            <ac:spMk id="43" creationId="{13722DD7-BA73-4776-93A3-94491FEF7260}"/>
          </ac:spMkLst>
        </pc:spChg>
        <pc:spChg chg="add del">
          <ac:chgData name="Haitham Shaddad" userId="eb1ef41ac7c729b9" providerId="LiveId" clId="{F48AF9F5-6BDC-4F4A-8A0F-FB3EC0E021E2}" dt="2019-09-12T00:28:40.019" v="69" actId="26606"/>
          <ac:spMkLst>
            <pc:docMk/>
            <pc:sldMk cId="2827062036" sldId="256"/>
            <ac:spMk id="45" creationId="{ACBE1851-2230-47A9-B000-CE9046EA61B9}"/>
          </ac:spMkLst>
        </pc:spChg>
        <pc:spChg chg="add del">
          <ac:chgData name="Haitham Shaddad" userId="eb1ef41ac7c729b9" providerId="LiveId" clId="{F48AF9F5-6BDC-4F4A-8A0F-FB3EC0E021E2}" dt="2019-09-12T00:29:25.084" v="164" actId="26606"/>
          <ac:spMkLst>
            <pc:docMk/>
            <pc:sldMk cId="2827062036" sldId="256"/>
            <ac:spMk id="48" creationId="{793EF0C2-EE57-40DD-B754-BF1477FABABB}"/>
          </ac:spMkLst>
        </pc:spChg>
        <pc:spChg chg="add">
          <ac:chgData name="Haitham Shaddad" userId="eb1ef41ac7c729b9" providerId="LiveId" clId="{F48AF9F5-6BDC-4F4A-8A0F-FB3EC0E021E2}" dt="2019-09-12T00:29:25.084" v="164" actId="26606"/>
          <ac:spMkLst>
            <pc:docMk/>
            <pc:sldMk cId="2827062036" sldId="256"/>
            <ac:spMk id="50" creationId="{ACBE1851-2230-47A9-B000-CE9046EA61B9}"/>
          </ac:spMkLst>
        </pc:spChg>
        <pc:spChg chg="add del">
          <ac:chgData name="Haitham Shaddad" userId="eb1ef41ac7c729b9" providerId="LiveId" clId="{F48AF9F5-6BDC-4F4A-8A0F-FB3EC0E021E2}" dt="2019-09-12T00:28:35.912" v="64" actId="26606"/>
          <ac:spMkLst>
            <pc:docMk/>
            <pc:sldMk cId="2827062036" sldId="256"/>
            <ac:spMk id="51" creationId="{23962611-DFD5-4092-AAFD-559E3DFCE2C9}"/>
          </ac:spMkLst>
        </pc:spChg>
        <pc:spChg chg="add del">
          <ac:chgData name="Haitham Shaddad" userId="eb1ef41ac7c729b9" providerId="LiveId" clId="{F48AF9F5-6BDC-4F4A-8A0F-FB3EC0E021E2}" dt="2019-09-12T00:28:37.940" v="66" actId="26606"/>
          <ac:spMkLst>
            <pc:docMk/>
            <pc:sldMk cId="2827062036" sldId="256"/>
            <ac:spMk id="55" creationId="{B672F332-AF08-46C6-94F0-77684310D7B7}"/>
          </ac:spMkLst>
        </pc:spChg>
        <pc:spChg chg="add del">
          <ac:chgData name="Haitham Shaddad" userId="eb1ef41ac7c729b9" providerId="LiveId" clId="{F48AF9F5-6BDC-4F4A-8A0F-FB3EC0E021E2}" dt="2019-09-12T00:28:37.940" v="66" actId="26606"/>
          <ac:spMkLst>
            <pc:docMk/>
            <pc:sldMk cId="2827062036" sldId="256"/>
            <ac:spMk id="56" creationId="{559AE206-7EBA-4D33-8BC9-9D8158553F0E}"/>
          </ac:spMkLst>
        </pc:spChg>
        <pc:spChg chg="add del">
          <ac:chgData name="Haitham Shaddad" userId="eb1ef41ac7c729b9" providerId="LiveId" clId="{F48AF9F5-6BDC-4F4A-8A0F-FB3EC0E021E2}" dt="2019-09-12T00:28:37.940" v="66" actId="26606"/>
          <ac:spMkLst>
            <pc:docMk/>
            <pc:sldMk cId="2827062036" sldId="256"/>
            <ac:spMk id="57" creationId="{34244EF8-D73A-40E1-BE73-D46E6B4B04ED}"/>
          </ac:spMkLst>
        </pc:spChg>
        <pc:spChg chg="add del">
          <ac:chgData name="Haitham Shaddad" userId="eb1ef41ac7c729b9" providerId="LiveId" clId="{F48AF9F5-6BDC-4F4A-8A0F-FB3EC0E021E2}" dt="2019-09-12T00:28:37.940" v="66" actId="26606"/>
          <ac:spMkLst>
            <pc:docMk/>
            <pc:sldMk cId="2827062036" sldId="256"/>
            <ac:spMk id="58" creationId="{6437D937-A7F1-4011-92B4-328E5BE1B166}"/>
          </ac:spMkLst>
        </pc:spChg>
        <pc:spChg chg="add del">
          <ac:chgData name="Haitham Shaddad" userId="eb1ef41ac7c729b9" providerId="LiveId" clId="{F48AF9F5-6BDC-4F4A-8A0F-FB3EC0E021E2}" dt="2019-09-12T00:28:37.940" v="66" actId="26606"/>
          <ac:spMkLst>
            <pc:docMk/>
            <pc:sldMk cId="2827062036" sldId="256"/>
            <ac:spMk id="59" creationId="{AB84D7E8-4ECB-42D7-ADBF-01689B0F24AE}"/>
          </ac:spMkLst>
        </pc:spChg>
        <pc:picChg chg="del mod">
          <ac:chgData name="Haitham Shaddad" userId="eb1ef41ac7c729b9" providerId="LiveId" clId="{F48AF9F5-6BDC-4F4A-8A0F-FB3EC0E021E2}" dt="2019-09-12T00:28:25.322" v="62" actId="478"/>
          <ac:picMkLst>
            <pc:docMk/>
            <pc:sldMk cId="2827062036" sldId="256"/>
            <ac:picMk id="13" creationId="{C1B43FB5-DB38-4D30-BE8C-78114A9C6E87}"/>
          </ac:picMkLst>
        </pc:picChg>
        <pc:picChg chg="add del">
          <ac:chgData name="Haitham Shaddad" userId="eb1ef41ac7c729b9" providerId="LiveId" clId="{F48AF9F5-6BDC-4F4A-8A0F-FB3EC0E021E2}" dt="2019-09-12T00:27:00.684" v="60" actId="26606"/>
          <ac:picMkLst>
            <pc:docMk/>
            <pc:sldMk cId="2827062036" sldId="256"/>
            <ac:picMk id="41" creationId="{7F487851-BFAF-46D8-A1ED-50CAD6E46F59}"/>
          </ac:picMkLst>
        </pc:picChg>
        <pc:picChg chg="add">
          <ac:chgData name="Haitham Shaddad" userId="eb1ef41ac7c729b9" providerId="LiveId" clId="{F48AF9F5-6BDC-4F4A-8A0F-FB3EC0E021E2}" dt="2019-09-12T00:29:25.084" v="164" actId="26606"/>
          <ac:picMkLst>
            <pc:docMk/>
            <pc:sldMk cId="2827062036" sldId="256"/>
            <ac:picMk id="52" creationId="{F4474C80-0C37-4936-97E2-3716F27E83AB}"/>
          </ac:picMkLst>
        </pc:picChg>
        <pc:picChg chg="add del">
          <ac:chgData name="Haitham Shaddad" userId="eb1ef41ac7c729b9" providerId="LiveId" clId="{F48AF9F5-6BDC-4F4A-8A0F-FB3EC0E021E2}" dt="2019-09-12T00:28:35.912" v="64" actId="26606"/>
          <ac:picMkLst>
            <pc:docMk/>
            <pc:sldMk cId="2827062036" sldId="256"/>
            <ac:picMk id="53" creationId="{2270F1FA-0425-408F-9861-80BF5AFB276D}"/>
          </ac:picMkLst>
        </pc:picChg>
        <pc:cxnChg chg="add del">
          <ac:chgData name="Haitham Shaddad" userId="eb1ef41ac7c729b9" providerId="LiveId" clId="{F48AF9F5-6BDC-4F4A-8A0F-FB3EC0E021E2}" dt="2019-09-12T00:28:40.019" v="69" actId="26606"/>
          <ac:cxnSpMkLst>
            <pc:docMk/>
            <pc:sldMk cId="2827062036" sldId="256"/>
            <ac:cxnSpMk id="46" creationId="{23B93832-6514-44F4-849B-5EE2C8A2337D}"/>
          </ac:cxnSpMkLst>
        </pc:cxnChg>
        <pc:cxnChg chg="add">
          <ac:chgData name="Haitham Shaddad" userId="eb1ef41ac7c729b9" providerId="LiveId" clId="{F48AF9F5-6BDC-4F4A-8A0F-FB3EC0E021E2}" dt="2019-09-12T00:29:25.084" v="164" actId="26606"/>
          <ac:cxnSpMkLst>
            <pc:docMk/>
            <pc:sldMk cId="2827062036" sldId="256"/>
            <ac:cxnSpMk id="54" creationId="{23B93832-6514-44F4-849B-5EE2C8A2337D}"/>
          </ac:cxnSpMkLst>
        </pc:cxnChg>
        <pc:cxnChg chg="add del">
          <ac:chgData name="Haitham Shaddad" userId="eb1ef41ac7c729b9" providerId="LiveId" clId="{F48AF9F5-6BDC-4F4A-8A0F-FB3EC0E021E2}" dt="2019-09-12T00:28:37.940" v="66" actId="26606"/>
          <ac:cxnSpMkLst>
            <pc:docMk/>
            <pc:sldMk cId="2827062036" sldId="256"/>
            <ac:cxnSpMk id="61" creationId="{9E8E38ED-369A-44C2-B635-0BED0E48A6E8}"/>
          </ac:cxnSpMkLst>
        </pc:cxnChg>
      </pc:sldChg>
      <pc:sldChg chg="del">
        <pc:chgData name="Haitham Shaddad" userId="eb1ef41ac7c729b9" providerId="LiveId" clId="{F48AF9F5-6BDC-4F4A-8A0F-FB3EC0E021E2}" dt="2019-09-12T03:51:06.511" v="309" actId="2696"/>
        <pc:sldMkLst>
          <pc:docMk/>
          <pc:sldMk cId="1406735465" sldId="257"/>
        </pc:sldMkLst>
      </pc:sldChg>
      <pc:sldChg chg="addSp delSp modSp modNotesTx">
        <pc:chgData name="Haitham Shaddad" userId="eb1ef41ac7c729b9" providerId="LiveId" clId="{F48AF9F5-6BDC-4F4A-8A0F-FB3EC0E021E2}" dt="2019-09-12T04:01:43.597" v="774" actId="20577"/>
        <pc:sldMkLst>
          <pc:docMk/>
          <pc:sldMk cId="1081132922" sldId="258"/>
        </pc:sldMkLst>
        <pc:spChg chg="mod">
          <ac:chgData name="Haitham Shaddad" userId="eb1ef41ac7c729b9" providerId="LiveId" clId="{F48AF9F5-6BDC-4F4A-8A0F-FB3EC0E021E2}" dt="2019-09-12T03:56:57.403" v="365" actId="26606"/>
          <ac:spMkLst>
            <pc:docMk/>
            <pc:sldMk cId="1081132922" sldId="258"/>
            <ac:spMk id="2" creationId="{A6C8FCB5-CAAC-4AC3-9CD3-D3D5E996A3ED}"/>
          </ac:spMkLst>
        </pc:spChg>
        <pc:spChg chg="add del mod">
          <ac:chgData name="Haitham Shaddad" userId="eb1ef41ac7c729b9" providerId="LiveId" clId="{F48AF9F5-6BDC-4F4A-8A0F-FB3EC0E021E2}" dt="2019-09-12T03:56:50.354" v="362"/>
          <ac:spMkLst>
            <pc:docMk/>
            <pc:sldMk cId="1081132922" sldId="258"/>
            <ac:spMk id="3" creationId="{4C41632E-71A2-4BCF-AB43-5CC9FFAB0DAA}"/>
          </ac:spMkLst>
        </pc:spChg>
        <pc:spChg chg="del">
          <ac:chgData name="Haitham Shaddad" userId="eb1ef41ac7c729b9" providerId="LiveId" clId="{F48AF9F5-6BDC-4F4A-8A0F-FB3EC0E021E2}" dt="2019-09-12T03:56:57.403" v="365" actId="26606"/>
          <ac:spMkLst>
            <pc:docMk/>
            <pc:sldMk cId="1081132922" sldId="258"/>
            <ac:spMk id="10" creationId="{46C2E80F-49A6-4372-B103-219D417A55ED}"/>
          </ac:spMkLst>
        </pc:spChg>
        <pc:spChg chg="add">
          <ac:chgData name="Haitham Shaddad" userId="eb1ef41ac7c729b9" providerId="LiveId" clId="{F48AF9F5-6BDC-4F4A-8A0F-FB3EC0E021E2}" dt="2019-09-12T03:56:57.403" v="365" actId="26606"/>
          <ac:spMkLst>
            <pc:docMk/>
            <pc:sldMk cId="1081132922" sldId="258"/>
            <ac:spMk id="15" creationId="{AB45A142-4255-493C-8284-5D566C121B10}"/>
          </ac:spMkLst>
        </pc:spChg>
        <pc:graphicFrameChg chg="del mod">
          <ac:chgData name="Haitham Shaddad" userId="eb1ef41ac7c729b9" providerId="LiveId" clId="{F48AF9F5-6BDC-4F4A-8A0F-FB3EC0E021E2}" dt="2019-09-12T03:56:41.883" v="361" actId="478"/>
          <ac:graphicFrameMkLst>
            <pc:docMk/>
            <pc:sldMk cId="1081132922" sldId="258"/>
            <ac:graphicFrameMk id="5" creationId="{6191C524-1A6D-4D63-9BCB-82467ADDB2FC}"/>
          </ac:graphicFrameMkLst>
        </pc:graphicFrameChg>
        <pc:picChg chg="add mod">
          <ac:chgData name="Haitham Shaddad" userId="eb1ef41ac7c729b9" providerId="LiveId" clId="{F48AF9F5-6BDC-4F4A-8A0F-FB3EC0E021E2}" dt="2019-09-12T03:57:04.348" v="367" actId="962"/>
          <ac:picMkLst>
            <pc:docMk/>
            <pc:sldMk cId="1081132922" sldId="258"/>
            <ac:picMk id="4" creationId="{8011F5B0-8BAD-4963-BE3A-0A9A9B23B724}"/>
          </ac:picMkLst>
        </pc:picChg>
        <pc:cxnChg chg="add">
          <ac:chgData name="Haitham Shaddad" userId="eb1ef41ac7c729b9" providerId="LiveId" clId="{F48AF9F5-6BDC-4F4A-8A0F-FB3EC0E021E2}" dt="2019-09-12T03:56:57.403" v="365" actId="26606"/>
          <ac:cxnSpMkLst>
            <pc:docMk/>
            <pc:sldMk cId="1081132922" sldId="258"/>
            <ac:cxnSpMk id="17" creationId="{38FB9660-F42F-4313-BBC4-47C007FE484C}"/>
          </ac:cxnSpMkLst>
        </pc:cxnChg>
      </pc:sldChg>
      <pc:sldChg chg="del">
        <pc:chgData name="Haitham Shaddad" userId="eb1ef41ac7c729b9" providerId="LiveId" clId="{F48AF9F5-6BDC-4F4A-8A0F-FB3EC0E021E2}" dt="2019-09-12T03:59:43.829" v="644" actId="2696"/>
        <pc:sldMkLst>
          <pc:docMk/>
          <pc:sldMk cId="1939199804" sldId="260"/>
        </pc:sldMkLst>
      </pc:sldChg>
      <pc:sldChg chg="del">
        <pc:chgData name="Haitham Shaddad" userId="eb1ef41ac7c729b9" providerId="LiveId" clId="{F48AF9F5-6BDC-4F4A-8A0F-FB3EC0E021E2}" dt="2019-09-12T03:59:46.495" v="647" actId="2696"/>
        <pc:sldMkLst>
          <pc:docMk/>
          <pc:sldMk cId="3844594233" sldId="261"/>
        </pc:sldMkLst>
      </pc:sldChg>
      <pc:sldChg chg="del">
        <pc:chgData name="Haitham Shaddad" userId="eb1ef41ac7c729b9" providerId="LiveId" clId="{F48AF9F5-6BDC-4F4A-8A0F-FB3EC0E021E2}" dt="2019-09-12T03:59:48.050" v="650" actId="2696"/>
        <pc:sldMkLst>
          <pc:docMk/>
          <pc:sldMk cId="3570660794" sldId="262"/>
        </pc:sldMkLst>
      </pc:sldChg>
      <pc:sldChg chg="del">
        <pc:chgData name="Haitham Shaddad" userId="eb1ef41ac7c729b9" providerId="LiveId" clId="{F48AF9F5-6BDC-4F4A-8A0F-FB3EC0E021E2}" dt="2019-09-12T03:59:49.244" v="653" actId="2696"/>
        <pc:sldMkLst>
          <pc:docMk/>
          <pc:sldMk cId="3731184258" sldId="263"/>
        </pc:sldMkLst>
      </pc:sldChg>
      <pc:sldChg chg="del">
        <pc:chgData name="Haitham Shaddad" userId="eb1ef41ac7c729b9" providerId="LiveId" clId="{F48AF9F5-6BDC-4F4A-8A0F-FB3EC0E021E2}" dt="2019-09-12T03:51:14.247" v="312" actId="2696"/>
        <pc:sldMkLst>
          <pc:docMk/>
          <pc:sldMk cId="3019463247" sldId="2461"/>
        </pc:sldMkLst>
      </pc:sldChg>
      <pc:sldChg chg="del">
        <pc:chgData name="Haitham Shaddad" userId="eb1ef41ac7c729b9" providerId="LiveId" clId="{F48AF9F5-6BDC-4F4A-8A0F-FB3EC0E021E2}" dt="2019-09-12T03:51:11.972" v="311" actId="2696"/>
        <pc:sldMkLst>
          <pc:docMk/>
          <pc:sldMk cId="2303174168" sldId="2462"/>
        </pc:sldMkLst>
      </pc:sldChg>
      <pc:sldChg chg="del">
        <pc:chgData name="Haitham Shaddad" userId="eb1ef41ac7c729b9" providerId="LiveId" clId="{F48AF9F5-6BDC-4F4A-8A0F-FB3EC0E021E2}" dt="2019-09-12T03:59:50.648" v="656" actId="2696"/>
        <pc:sldMkLst>
          <pc:docMk/>
          <pc:sldMk cId="2552984874" sldId="2463"/>
        </pc:sldMkLst>
      </pc:sldChg>
      <pc:sldChg chg="add del">
        <pc:chgData name="Haitham Shaddad" userId="eb1ef41ac7c729b9" providerId="LiveId" clId="{F48AF9F5-6BDC-4F4A-8A0F-FB3EC0E021E2}" dt="2019-09-12T03:59:53.264" v="658" actId="2696"/>
        <pc:sldMkLst>
          <pc:docMk/>
          <pc:sldMk cId="3663096245" sldId="2465"/>
        </pc:sldMkLst>
      </pc:sldChg>
      <pc:sldChg chg="del">
        <pc:chgData name="Haitham Shaddad" userId="eb1ef41ac7c729b9" providerId="LiveId" clId="{F48AF9F5-6BDC-4F4A-8A0F-FB3EC0E021E2}" dt="2019-09-12T03:59:42.332" v="642" actId="2696"/>
        <pc:sldMkLst>
          <pc:docMk/>
          <pc:sldMk cId="115313697" sldId="2466"/>
        </pc:sldMkLst>
      </pc:sldChg>
      <pc:sldChg chg="del">
        <pc:chgData name="Haitham Shaddad" userId="eb1ef41ac7c729b9" providerId="LiveId" clId="{F48AF9F5-6BDC-4F4A-8A0F-FB3EC0E021E2}" dt="2019-09-12T03:59:45.751" v="646" actId="2696"/>
        <pc:sldMkLst>
          <pc:docMk/>
          <pc:sldMk cId="1566358880" sldId="2467"/>
        </pc:sldMkLst>
      </pc:sldChg>
      <pc:sldChg chg="del">
        <pc:chgData name="Haitham Shaddad" userId="eb1ef41ac7c729b9" providerId="LiveId" clId="{F48AF9F5-6BDC-4F4A-8A0F-FB3EC0E021E2}" dt="2019-09-12T03:59:47.559" v="649" actId="2696"/>
        <pc:sldMkLst>
          <pc:docMk/>
          <pc:sldMk cId="2969895904" sldId="2469"/>
        </pc:sldMkLst>
      </pc:sldChg>
      <pc:sldChg chg="del">
        <pc:chgData name="Haitham Shaddad" userId="eb1ef41ac7c729b9" providerId="LiveId" clId="{F48AF9F5-6BDC-4F4A-8A0F-FB3EC0E021E2}" dt="2019-09-12T03:59:48.603" v="652" actId="2696"/>
        <pc:sldMkLst>
          <pc:docMk/>
          <pc:sldMk cId="593315836" sldId="2470"/>
        </pc:sldMkLst>
      </pc:sldChg>
      <pc:sldChg chg="del">
        <pc:chgData name="Haitham Shaddad" userId="eb1ef41ac7c729b9" providerId="LiveId" clId="{F48AF9F5-6BDC-4F4A-8A0F-FB3EC0E021E2}" dt="2019-09-12T03:59:50.355" v="655" actId="2696"/>
        <pc:sldMkLst>
          <pc:docMk/>
          <pc:sldMk cId="1608615547" sldId="2471"/>
        </pc:sldMkLst>
      </pc:sldChg>
      <pc:sldChg chg="addSp delSp modSp">
        <pc:chgData name="Haitham Shaddad" userId="eb1ef41ac7c729b9" providerId="LiveId" clId="{F48AF9F5-6BDC-4F4A-8A0F-FB3EC0E021E2}" dt="2019-09-12T03:50:58.820" v="307" actId="20577"/>
        <pc:sldMkLst>
          <pc:docMk/>
          <pc:sldMk cId="4169061141" sldId="2472"/>
        </pc:sldMkLst>
        <pc:spChg chg="del">
          <ac:chgData name="Haitham Shaddad" userId="eb1ef41ac7c729b9" providerId="LiveId" clId="{F48AF9F5-6BDC-4F4A-8A0F-FB3EC0E021E2}" dt="2019-09-12T03:50:30.003" v="305" actId="26606"/>
          <ac:spMkLst>
            <pc:docMk/>
            <pc:sldMk cId="4169061141" sldId="2472"/>
            <ac:spMk id="10" creationId="{46C2E80F-49A6-4372-B103-219D417A55ED}"/>
          </ac:spMkLst>
        </pc:spChg>
        <pc:spChg chg="add">
          <ac:chgData name="Haitham Shaddad" userId="eb1ef41ac7c729b9" providerId="LiveId" clId="{F48AF9F5-6BDC-4F4A-8A0F-FB3EC0E021E2}" dt="2019-09-12T03:50:30.003" v="305" actId="26606"/>
          <ac:spMkLst>
            <pc:docMk/>
            <pc:sldMk cId="4169061141" sldId="2472"/>
            <ac:spMk id="15" creationId="{46C2E80F-49A6-4372-B103-219D417A55ED}"/>
          </ac:spMkLst>
        </pc:spChg>
        <pc:graphicFrameChg chg="mod modGraphic">
          <ac:chgData name="Haitham Shaddad" userId="eb1ef41ac7c729b9" providerId="LiveId" clId="{F48AF9F5-6BDC-4F4A-8A0F-FB3EC0E021E2}" dt="2019-09-12T03:50:58.820" v="307" actId="20577"/>
          <ac:graphicFrameMkLst>
            <pc:docMk/>
            <pc:sldMk cId="4169061141" sldId="2472"/>
            <ac:graphicFrameMk id="5" creationId="{6130A8FA-898A-4435-8159-A826B6BCD6FD}"/>
          </ac:graphicFrameMkLst>
        </pc:graphicFrameChg>
      </pc:sldChg>
      <pc:sldChg chg="del">
        <pc:chgData name="Haitham Shaddad" userId="eb1ef41ac7c729b9" providerId="LiveId" clId="{F48AF9F5-6BDC-4F4A-8A0F-FB3EC0E021E2}" dt="2019-09-12T03:51:03.451" v="308" actId="2696"/>
        <pc:sldMkLst>
          <pc:docMk/>
          <pc:sldMk cId="2715176280" sldId="2473"/>
        </pc:sldMkLst>
      </pc:sldChg>
      <pc:sldChg chg="del">
        <pc:chgData name="Haitham Shaddad" userId="eb1ef41ac7c729b9" providerId="LiveId" clId="{F48AF9F5-6BDC-4F4A-8A0F-FB3EC0E021E2}" dt="2019-09-12T03:59:42.945" v="643" actId="2696"/>
        <pc:sldMkLst>
          <pc:docMk/>
          <pc:sldMk cId="37981589" sldId="2474"/>
        </pc:sldMkLst>
      </pc:sldChg>
      <pc:sldChg chg="del">
        <pc:chgData name="Haitham Shaddad" userId="eb1ef41ac7c729b9" providerId="LiveId" clId="{F48AF9F5-6BDC-4F4A-8A0F-FB3EC0E021E2}" dt="2019-09-12T03:59:49.829" v="654" actId="2696"/>
        <pc:sldMkLst>
          <pc:docMk/>
          <pc:sldMk cId="3779958113" sldId="2475"/>
        </pc:sldMkLst>
      </pc:sldChg>
      <pc:sldChg chg="del">
        <pc:chgData name="Haitham Shaddad" userId="eb1ef41ac7c729b9" providerId="LiveId" clId="{F48AF9F5-6BDC-4F4A-8A0F-FB3EC0E021E2}" dt="2019-09-12T03:59:48.061" v="651" actId="2696"/>
        <pc:sldMkLst>
          <pc:docMk/>
          <pc:sldMk cId="1432304450" sldId="2476"/>
        </pc:sldMkLst>
      </pc:sldChg>
      <pc:sldChg chg="del">
        <pc:chgData name="Haitham Shaddad" userId="eb1ef41ac7c729b9" providerId="LiveId" clId="{F48AF9F5-6BDC-4F4A-8A0F-FB3EC0E021E2}" dt="2019-09-12T03:59:44.413" v="645" actId="2696"/>
        <pc:sldMkLst>
          <pc:docMk/>
          <pc:sldMk cId="2074398326" sldId="2477"/>
        </pc:sldMkLst>
      </pc:sldChg>
      <pc:sldChg chg="del">
        <pc:chgData name="Haitham Shaddad" userId="eb1ef41ac7c729b9" providerId="LiveId" clId="{F48AF9F5-6BDC-4F4A-8A0F-FB3EC0E021E2}" dt="2019-09-12T03:59:46.989" v="648" actId="2696"/>
        <pc:sldMkLst>
          <pc:docMk/>
          <pc:sldMk cId="3968768008" sldId="2478"/>
        </pc:sldMkLst>
      </pc:sldChg>
      <pc:sldChg chg="addSp delSp modSp add mod setBg">
        <pc:chgData name="Haitham Shaddad" userId="eb1ef41ac7c729b9" providerId="LiveId" clId="{F48AF9F5-6BDC-4F4A-8A0F-FB3EC0E021E2}" dt="2019-09-12T03:58:51.076" v="641" actId="26606"/>
        <pc:sldMkLst>
          <pc:docMk/>
          <pc:sldMk cId="1179240342" sldId="2479"/>
        </pc:sldMkLst>
        <pc:spChg chg="mod">
          <ac:chgData name="Haitham Shaddad" userId="eb1ef41ac7c729b9" providerId="LiveId" clId="{F48AF9F5-6BDC-4F4A-8A0F-FB3EC0E021E2}" dt="2019-09-12T03:58:51.076" v="641" actId="26606"/>
          <ac:spMkLst>
            <pc:docMk/>
            <pc:sldMk cId="1179240342" sldId="2479"/>
            <ac:spMk id="2" creationId="{2C5ED3FA-D232-48E3-9761-A1EED14607C5}"/>
          </ac:spMkLst>
        </pc:spChg>
        <pc:spChg chg="del mod">
          <ac:chgData name="Haitham Shaddad" userId="eb1ef41ac7c729b9" providerId="LiveId" clId="{F48AF9F5-6BDC-4F4A-8A0F-FB3EC0E021E2}" dt="2019-09-12T03:58:51.076" v="641" actId="26606"/>
          <ac:spMkLst>
            <pc:docMk/>
            <pc:sldMk cId="1179240342" sldId="2479"/>
            <ac:spMk id="3" creationId="{290D36EF-F3AD-48FA-A21E-5AF00062EB29}"/>
          </ac:spMkLst>
        </pc:spChg>
        <pc:spChg chg="add">
          <ac:chgData name="Haitham Shaddad" userId="eb1ef41ac7c729b9" providerId="LiveId" clId="{F48AF9F5-6BDC-4F4A-8A0F-FB3EC0E021E2}" dt="2019-09-12T03:58:51.076" v="641" actId="26606"/>
          <ac:spMkLst>
            <pc:docMk/>
            <pc:sldMk cId="1179240342" sldId="2479"/>
            <ac:spMk id="10" creationId="{46C2E80F-49A6-4372-B103-219D417A55ED}"/>
          </ac:spMkLst>
        </pc:spChg>
        <pc:graphicFrameChg chg="add">
          <ac:chgData name="Haitham Shaddad" userId="eb1ef41ac7c729b9" providerId="LiveId" clId="{F48AF9F5-6BDC-4F4A-8A0F-FB3EC0E021E2}" dt="2019-09-12T03:58:51.076" v="641" actId="26606"/>
          <ac:graphicFrameMkLst>
            <pc:docMk/>
            <pc:sldMk cId="1179240342" sldId="2479"/>
            <ac:graphicFrameMk id="5" creationId="{EAEE72E9-BA0E-4E40-BAA1-B30D5CE9AA69}"/>
          </ac:graphicFrameMkLst>
        </pc:graphicFrameChg>
      </pc:sldChg>
      <pc:sldChg chg="del">
        <pc:chgData name="Haitham Shaddad" userId="eb1ef41ac7c729b9" providerId="LiveId" clId="{F48AF9F5-6BDC-4F4A-8A0F-FB3EC0E021E2}" dt="2019-09-12T03:51:10.267" v="310" actId="2696"/>
        <pc:sldMkLst>
          <pc:docMk/>
          <pc:sldMk cId="3170103089" sldId="2479"/>
        </pc:sldMkLst>
      </pc:sldChg>
      <pc:sldChg chg="addSp delSp modSp add mod setBg setClrOvrMap">
        <pc:chgData name="Haitham Shaddad" userId="eb1ef41ac7c729b9" providerId="LiveId" clId="{F48AF9F5-6BDC-4F4A-8A0F-FB3EC0E021E2}" dt="2019-09-12T04:01:07.790" v="706" actId="26606"/>
        <pc:sldMkLst>
          <pc:docMk/>
          <pc:sldMk cId="3302028991" sldId="2480"/>
        </pc:sldMkLst>
        <pc:spChg chg="del">
          <ac:chgData name="Haitham Shaddad" userId="eb1ef41ac7c729b9" providerId="LiveId" clId="{F48AF9F5-6BDC-4F4A-8A0F-FB3EC0E021E2}" dt="2019-09-12T04:00:03" v="660"/>
          <ac:spMkLst>
            <pc:docMk/>
            <pc:sldMk cId="3302028991" sldId="2480"/>
            <ac:spMk id="2" creationId="{F18B032B-F9CC-47BA-B334-6A492AC68DDA}"/>
          </ac:spMkLst>
        </pc:spChg>
        <pc:spChg chg="del">
          <ac:chgData name="Haitham Shaddad" userId="eb1ef41ac7c729b9" providerId="LiveId" clId="{F48AF9F5-6BDC-4F4A-8A0F-FB3EC0E021E2}" dt="2019-09-12T04:00:03" v="660"/>
          <ac:spMkLst>
            <pc:docMk/>
            <pc:sldMk cId="3302028991" sldId="2480"/>
            <ac:spMk id="3" creationId="{7E198D4A-E3EB-4373-B5A3-AD6BA0DFE4F2}"/>
          </ac:spMkLst>
        </pc:spChg>
        <pc:spChg chg="add mod ord">
          <ac:chgData name="Haitham Shaddad" userId="eb1ef41ac7c729b9" providerId="LiveId" clId="{F48AF9F5-6BDC-4F4A-8A0F-FB3EC0E021E2}" dt="2019-09-12T04:01:07.790" v="706" actId="26606"/>
          <ac:spMkLst>
            <pc:docMk/>
            <pc:sldMk cId="3302028991" sldId="2480"/>
            <ac:spMk id="4" creationId="{43AB9921-C3F3-49EC-ABDB-69226099888A}"/>
          </ac:spMkLst>
        </pc:spChg>
        <pc:spChg chg="add">
          <ac:chgData name="Haitham Shaddad" userId="eb1ef41ac7c729b9" providerId="LiveId" clId="{F48AF9F5-6BDC-4F4A-8A0F-FB3EC0E021E2}" dt="2019-09-12T04:01:07.790" v="706" actId="26606"/>
          <ac:spMkLst>
            <pc:docMk/>
            <pc:sldMk cId="3302028991" sldId="2480"/>
            <ac:spMk id="71" creationId="{71B2258F-86CA-4D4D-8270-BC05FCDEBFB3}"/>
          </ac:spMkLst>
        </pc:spChg>
        <pc:picChg chg="add mod">
          <ac:chgData name="Haitham Shaddad" userId="eb1ef41ac7c729b9" providerId="LiveId" clId="{F48AF9F5-6BDC-4F4A-8A0F-FB3EC0E021E2}" dt="2019-09-12T04:01:07.790" v="706" actId="26606"/>
          <ac:picMkLst>
            <pc:docMk/>
            <pc:sldMk cId="3302028991" sldId="2480"/>
            <ac:picMk id="1026" creationId="{5CE973E6-B8BB-414A-A7D0-15E5E58C60C9}"/>
          </ac:picMkLst>
        </pc:picChg>
      </pc:sldChg>
      <pc:sldMasterChg chg="delSldLayout">
        <pc:chgData name="Haitham Shaddad" userId="eb1ef41ac7c729b9" providerId="LiveId" clId="{F48AF9F5-6BDC-4F4A-8A0F-FB3EC0E021E2}" dt="2019-09-12T03:51:14.249" v="313" actId="2696"/>
        <pc:sldMasterMkLst>
          <pc:docMk/>
          <pc:sldMasterMk cId="569555093" sldId="2147483802"/>
        </pc:sldMasterMkLst>
        <pc:sldLayoutChg chg="del">
          <pc:chgData name="Haitham Shaddad" userId="eb1ef41ac7c729b9" providerId="LiveId" clId="{F48AF9F5-6BDC-4F4A-8A0F-FB3EC0E021E2}" dt="2019-09-12T03:51:14.249" v="313" actId="2696"/>
          <pc:sldLayoutMkLst>
            <pc:docMk/>
            <pc:sldMasterMk cId="569555093" sldId="2147483802"/>
            <pc:sldLayoutMk cId="2075358417" sldId="2147483814"/>
          </pc:sldLayoutMkLst>
        </pc:sldLayoutChg>
      </pc:sldMasterChg>
    </pc:docChg>
  </pc:docChgLst>
  <pc:docChgLst>
    <pc:chgData name="Haitham Shaddad" userId="eb1ef41ac7c729b9" providerId="LiveId" clId="{4F9F11EF-7BB0-4D00-894E-1D75FEFA3152}"/>
    <pc:docChg chg="undo custSel mod addSld delSld modSld">
      <pc:chgData name="Haitham Shaddad" userId="eb1ef41ac7c729b9" providerId="LiveId" clId="{4F9F11EF-7BB0-4D00-894E-1D75FEFA3152}" dt="2019-07-05T00:27:44.906" v="2897" actId="26606"/>
      <pc:docMkLst>
        <pc:docMk/>
      </pc:docMkLst>
      <pc:sldChg chg="addSp delSp modSp mod setBg setClrOvrMap">
        <pc:chgData name="Haitham Shaddad" userId="eb1ef41ac7c729b9" providerId="LiveId" clId="{4F9F11EF-7BB0-4D00-894E-1D75FEFA3152}" dt="2019-07-04T00:05:01.931" v="194" actId="113"/>
        <pc:sldMkLst>
          <pc:docMk/>
          <pc:sldMk cId="2827062036" sldId="256"/>
        </pc:sldMkLst>
        <pc:spChg chg="mod">
          <ac:chgData name="Haitham Shaddad" userId="eb1ef41ac7c729b9" providerId="LiveId" clId="{4F9F11EF-7BB0-4D00-894E-1D75FEFA3152}" dt="2019-07-04T00:02:09.169" v="185" actId="26606"/>
          <ac:spMkLst>
            <pc:docMk/>
            <pc:sldMk cId="2827062036" sldId="256"/>
            <ac:spMk id="2" creationId="{72F92799-70C5-4D17-A02F-0BBE3CF3EAEF}"/>
          </ac:spMkLst>
        </pc:spChg>
        <pc:spChg chg="mod">
          <ac:chgData name="Haitham Shaddad" userId="eb1ef41ac7c729b9" providerId="LiveId" clId="{4F9F11EF-7BB0-4D00-894E-1D75FEFA3152}" dt="2019-07-04T00:05:01.931" v="194" actId="113"/>
          <ac:spMkLst>
            <pc:docMk/>
            <pc:sldMk cId="2827062036" sldId="256"/>
            <ac:spMk id="3" creationId="{495495A1-68AB-440F-903E-275C54253FF0}"/>
          </ac:spMkLst>
        </pc:spChg>
        <pc:spChg chg="add del">
          <ac:chgData name="Haitham Shaddad" userId="eb1ef41ac7c729b9" providerId="LiveId" clId="{4F9F11EF-7BB0-4D00-894E-1D75FEFA3152}" dt="2019-07-04T00:02:09.169" v="185" actId="26606"/>
          <ac:spMkLst>
            <pc:docMk/>
            <pc:sldMk cId="2827062036" sldId="256"/>
            <ac:spMk id="9" creationId="{86197D16-FE75-4A0E-A0C9-28C0F04A43DF}"/>
          </ac:spMkLst>
        </pc:spChg>
        <pc:spChg chg="add del">
          <ac:chgData name="Haitham Shaddad" userId="eb1ef41ac7c729b9" providerId="LiveId" clId="{4F9F11EF-7BB0-4D00-894E-1D75FEFA3152}" dt="2019-07-04T00:02:09.144" v="184" actId="26606"/>
          <ac:spMkLst>
            <pc:docMk/>
            <pc:sldMk cId="2827062036" sldId="256"/>
            <ac:spMk id="16" creationId="{2A8AA5BC-4F7A-4226-8F99-6D824B226A97}"/>
          </ac:spMkLst>
        </pc:spChg>
        <pc:spChg chg="add del">
          <ac:chgData name="Haitham Shaddad" userId="eb1ef41ac7c729b9" providerId="LiveId" clId="{4F9F11EF-7BB0-4D00-894E-1D75FEFA3152}" dt="2019-07-04T00:01:54.780" v="180" actId="26606"/>
          <ac:spMkLst>
            <pc:docMk/>
            <pc:sldMk cId="2827062036" sldId="256"/>
            <ac:spMk id="18" creationId="{C0B27210-D0CA-4654-B3E3-9ABB4F178EA1}"/>
          </ac:spMkLst>
        </pc:spChg>
        <pc:spChg chg="add del">
          <ac:chgData name="Haitham Shaddad" userId="eb1ef41ac7c729b9" providerId="LiveId" clId="{4F9F11EF-7BB0-4D00-894E-1D75FEFA3152}" dt="2019-07-04T00:01:54.780" v="180" actId="26606"/>
          <ac:spMkLst>
            <pc:docMk/>
            <pc:sldMk cId="2827062036" sldId="256"/>
            <ac:spMk id="20" creationId="{1DB7C82F-AB7E-4F0C-B829-FA1B9C415180}"/>
          </ac:spMkLst>
        </pc:spChg>
        <pc:spChg chg="add del">
          <ac:chgData name="Haitham Shaddad" userId="eb1ef41ac7c729b9" providerId="LiveId" clId="{4F9F11EF-7BB0-4D00-894E-1D75FEFA3152}" dt="2019-07-04T00:01:54.780" v="180" actId="26606"/>
          <ac:spMkLst>
            <pc:docMk/>
            <pc:sldMk cId="2827062036" sldId="256"/>
            <ac:spMk id="22" creationId="{70B66945-4967-4040-926D-DCA44313CDAB}"/>
          </ac:spMkLst>
        </pc:spChg>
        <pc:spChg chg="add del">
          <ac:chgData name="Haitham Shaddad" userId="eb1ef41ac7c729b9" providerId="LiveId" clId="{4F9F11EF-7BB0-4D00-894E-1D75FEFA3152}" dt="2019-07-04T00:02:00.847" v="182" actId="26606"/>
          <ac:spMkLst>
            <pc:docMk/>
            <pc:sldMk cId="2827062036" sldId="256"/>
            <ac:spMk id="24" creationId="{C0B27210-D0CA-4654-B3E3-9ABB4F178EA1}"/>
          </ac:spMkLst>
        </pc:spChg>
        <pc:spChg chg="add del">
          <ac:chgData name="Haitham Shaddad" userId="eb1ef41ac7c729b9" providerId="LiveId" clId="{4F9F11EF-7BB0-4D00-894E-1D75FEFA3152}" dt="2019-07-04T00:02:00.847" v="182" actId="26606"/>
          <ac:spMkLst>
            <pc:docMk/>
            <pc:sldMk cId="2827062036" sldId="256"/>
            <ac:spMk id="25" creationId="{1DB7C82F-AB7E-4F0C-B829-FA1B9C415180}"/>
          </ac:spMkLst>
        </pc:spChg>
        <pc:spChg chg="add del">
          <ac:chgData name="Haitham Shaddad" userId="eb1ef41ac7c729b9" providerId="LiveId" clId="{4F9F11EF-7BB0-4D00-894E-1D75FEFA3152}" dt="2019-07-04T00:02:00.847" v="182" actId="26606"/>
          <ac:spMkLst>
            <pc:docMk/>
            <pc:sldMk cId="2827062036" sldId="256"/>
            <ac:spMk id="26" creationId="{70B66945-4967-4040-926D-DCA44313CDAB}"/>
          </ac:spMkLst>
        </pc:spChg>
        <pc:spChg chg="add del">
          <ac:chgData name="Haitham Shaddad" userId="eb1ef41ac7c729b9" providerId="LiveId" clId="{4F9F11EF-7BB0-4D00-894E-1D75FEFA3152}" dt="2019-07-04T00:02:09.144" v="184" actId="26606"/>
          <ac:spMkLst>
            <pc:docMk/>
            <pc:sldMk cId="2827062036" sldId="256"/>
            <ac:spMk id="29" creationId="{3E5445C6-DD42-4979-86FF-03730E8C6DB0}"/>
          </ac:spMkLst>
        </pc:spChg>
        <pc:spChg chg="add">
          <ac:chgData name="Haitham Shaddad" userId="eb1ef41ac7c729b9" providerId="LiveId" clId="{4F9F11EF-7BB0-4D00-894E-1D75FEFA3152}" dt="2019-07-04T00:02:09.169" v="185" actId="26606"/>
          <ac:spMkLst>
            <pc:docMk/>
            <pc:sldMk cId="2827062036" sldId="256"/>
            <ac:spMk id="32" creationId="{C0B27210-D0CA-4654-B3E3-9ABB4F178EA1}"/>
          </ac:spMkLst>
        </pc:spChg>
        <pc:spChg chg="add">
          <ac:chgData name="Haitham Shaddad" userId="eb1ef41ac7c729b9" providerId="LiveId" clId="{4F9F11EF-7BB0-4D00-894E-1D75FEFA3152}" dt="2019-07-04T00:02:09.169" v="185" actId="26606"/>
          <ac:spMkLst>
            <pc:docMk/>
            <pc:sldMk cId="2827062036" sldId="256"/>
            <ac:spMk id="33" creationId="{1DB7C82F-AB7E-4F0C-B829-FA1B9C415180}"/>
          </ac:spMkLst>
        </pc:spChg>
        <pc:spChg chg="add">
          <ac:chgData name="Haitham Shaddad" userId="eb1ef41ac7c729b9" providerId="LiveId" clId="{4F9F11EF-7BB0-4D00-894E-1D75FEFA3152}" dt="2019-07-04T00:02:09.169" v="185" actId="26606"/>
          <ac:spMkLst>
            <pc:docMk/>
            <pc:sldMk cId="2827062036" sldId="256"/>
            <ac:spMk id="34" creationId="{70B66945-4967-4040-926D-DCA44313CDAB}"/>
          </ac:spMkLst>
        </pc:spChg>
        <pc:picChg chg="add del">
          <ac:chgData name="Haitham Shaddad" userId="eb1ef41ac7c729b9" providerId="LiveId" clId="{4F9F11EF-7BB0-4D00-894E-1D75FEFA3152}" dt="2019-07-04T00:02:09.169" v="185" actId="26606"/>
          <ac:picMkLst>
            <pc:docMk/>
            <pc:sldMk cId="2827062036" sldId="256"/>
            <ac:picMk id="11" creationId="{FA8FCEC6-4B30-4FF2-8B32-504BEAEA3A16}"/>
          </ac:picMkLst>
        </pc:picChg>
        <pc:picChg chg="add mod">
          <ac:chgData name="Haitham Shaddad" userId="eb1ef41ac7c729b9" providerId="LiveId" clId="{4F9F11EF-7BB0-4D00-894E-1D75FEFA3152}" dt="2019-07-04T00:04:52.546" v="191" actId="1076"/>
          <ac:picMkLst>
            <pc:docMk/>
            <pc:sldMk cId="2827062036" sldId="256"/>
            <ac:picMk id="13" creationId="{C1B43FB5-DB38-4D30-BE8C-78114A9C6E87}"/>
          </ac:picMkLst>
        </pc:picChg>
        <pc:picChg chg="add del">
          <ac:chgData name="Haitham Shaddad" userId="eb1ef41ac7c729b9" providerId="LiveId" clId="{4F9F11EF-7BB0-4D00-894E-1D75FEFA3152}" dt="2019-07-04T00:01:54.780" v="180" actId="26606"/>
          <ac:picMkLst>
            <pc:docMk/>
            <pc:sldMk cId="2827062036" sldId="256"/>
            <ac:picMk id="15" creationId="{81BCE729-C42B-4017-AC9F-D76890C2301B}"/>
          </ac:picMkLst>
        </pc:picChg>
        <pc:picChg chg="add del">
          <ac:chgData name="Haitham Shaddad" userId="eb1ef41ac7c729b9" providerId="LiveId" clId="{4F9F11EF-7BB0-4D00-894E-1D75FEFA3152}" dt="2019-07-04T00:02:00.847" v="182" actId="26606"/>
          <ac:picMkLst>
            <pc:docMk/>
            <pc:sldMk cId="2827062036" sldId="256"/>
            <ac:picMk id="27" creationId="{31712CB8-C411-4449-A80E-B74AC956B79E}"/>
          </ac:picMkLst>
        </pc:picChg>
        <pc:picChg chg="add del mod">
          <ac:chgData name="Haitham Shaddad" userId="eb1ef41ac7c729b9" providerId="LiveId" clId="{4F9F11EF-7BB0-4D00-894E-1D75FEFA3152}" dt="2019-07-04T00:04:48.877" v="190" actId="478"/>
          <ac:picMkLst>
            <pc:docMk/>
            <pc:sldMk cId="2827062036" sldId="256"/>
            <ac:picMk id="35" creationId="{31712CB8-C411-4449-A80E-B74AC956B79E}"/>
          </ac:picMkLst>
        </pc:picChg>
        <pc:cxnChg chg="add del">
          <ac:chgData name="Haitham Shaddad" userId="eb1ef41ac7c729b9" providerId="LiveId" clId="{4F9F11EF-7BB0-4D00-894E-1D75FEFA3152}" dt="2019-07-04T00:02:09.144" v="184" actId="26606"/>
          <ac:cxnSpMkLst>
            <pc:docMk/>
            <pc:sldMk cId="2827062036" sldId="256"/>
            <ac:cxnSpMk id="30" creationId="{45000665-DFC7-417E-8FD7-516A0F15C975}"/>
          </ac:cxnSpMkLst>
        </pc:cxnChg>
      </pc:sldChg>
      <pc:sldChg chg="addSp delSp modSp mod setBg modNotesTx">
        <pc:chgData name="Haitham Shaddad" userId="eb1ef41ac7c729b9" providerId="LiveId" clId="{4F9F11EF-7BB0-4D00-894E-1D75FEFA3152}" dt="2019-07-04T23:05:40.270" v="1905" actId="20577"/>
        <pc:sldMkLst>
          <pc:docMk/>
          <pc:sldMk cId="1406735465" sldId="257"/>
        </pc:sldMkLst>
        <pc:spChg chg="mod">
          <ac:chgData name="Haitham Shaddad" userId="eb1ef41ac7c729b9" providerId="LiveId" clId="{4F9F11EF-7BB0-4D00-894E-1D75FEFA3152}" dt="2019-07-04T00:05:37.241" v="198" actId="26606"/>
          <ac:spMkLst>
            <pc:docMk/>
            <pc:sldMk cId="1406735465" sldId="257"/>
            <ac:spMk id="2" creationId="{312FE23B-FA73-4985-86D6-EF6B45C6530C}"/>
          </ac:spMkLst>
        </pc:spChg>
        <pc:spChg chg="del mod">
          <ac:chgData name="Haitham Shaddad" userId="eb1ef41ac7c729b9" providerId="LiveId" clId="{4F9F11EF-7BB0-4D00-894E-1D75FEFA3152}" dt="2019-07-03T23:59:16.947" v="153" actId="931"/>
          <ac:spMkLst>
            <pc:docMk/>
            <pc:sldMk cId="1406735465" sldId="257"/>
            <ac:spMk id="3" creationId="{85237F5C-F6CE-46AB-9372-1246A8371891}"/>
          </ac:spMkLst>
        </pc:spChg>
        <pc:spChg chg="add del mod">
          <ac:chgData name="Haitham Shaddad" userId="eb1ef41ac7c729b9" providerId="LiveId" clId="{4F9F11EF-7BB0-4D00-894E-1D75FEFA3152}" dt="2019-07-04T00:05:26.728" v="197"/>
          <ac:spMkLst>
            <pc:docMk/>
            <pc:sldMk cId="1406735465" sldId="257"/>
            <ac:spMk id="6" creationId="{B9D32CA7-5449-42D2-8C36-8A1E7ACE3EAB}"/>
          </ac:spMkLst>
        </pc:spChg>
        <pc:spChg chg="add del">
          <ac:chgData name="Haitham Shaddad" userId="eb1ef41ac7c729b9" providerId="LiveId" clId="{4F9F11EF-7BB0-4D00-894E-1D75FEFA3152}" dt="2019-07-04T00:01:01.253" v="172" actId="26606"/>
          <ac:spMkLst>
            <pc:docMk/>
            <pc:sldMk cId="1406735465" sldId="257"/>
            <ac:spMk id="8" creationId="{4351DFE5-F63D-4BE0-BDA9-E3EB88F01AA5}"/>
          </ac:spMkLst>
        </pc:spChg>
        <pc:spChg chg="add del">
          <ac:chgData name="Haitham Shaddad" userId="eb1ef41ac7c729b9" providerId="LiveId" clId="{4F9F11EF-7BB0-4D00-894E-1D75FEFA3152}" dt="2019-07-04T00:00:52.094" v="167" actId="26606"/>
          <ac:spMkLst>
            <pc:docMk/>
            <pc:sldMk cId="1406735465" sldId="257"/>
            <ac:spMk id="15" creationId="{73DE2CFE-42F2-48F0-8706-5264E012B10C}"/>
          </ac:spMkLst>
        </pc:spChg>
        <pc:spChg chg="add mod">
          <ac:chgData name="Haitham Shaddad" userId="eb1ef41ac7c729b9" providerId="LiveId" clId="{4F9F11EF-7BB0-4D00-894E-1D75FEFA3152}" dt="2019-07-04T00:05:45.696" v="201" actId="14100"/>
          <ac:spMkLst>
            <pc:docMk/>
            <pc:sldMk cId="1406735465" sldId="257"/>
            <ac:spMk id="16" creationId="{E4FC2398-0308-4081-95FB-4C60E5DF14D8}"/>
          </ac:spMkLst>
        </pc:spChg>
        <pc:spChg chg="add del">
          <ac:chgData name="Haitham Shaddad" userId="eb1ef41ac7c729b9" providerId="LiveId" clId="{4F9F11EF-7BB0-4D00-894E-1D75FEFA3152}" dt="2019-07-04T00:00:54.628" v="169" actId="26606"/>
          <ac:spMkLst>
            <pc:docMk/>
            <pc:sldMk cId="1406735465" sldId="257"/>
            <ac:spMk id="17" creationId="{43573EFB-E773-46FC-B866-B57ED2E3906B}"/>
          </ac:spMkLst>
        </pc:spChg>
        <pc:spChg chg="add del">
          <ac:chgData name="Haitham Shaddad" userId="eb1ef41ac7c729b9" providerId="LiveId" clId="{4F9F11EF-7BB0-4D00-894E-1D75FEFA3152}" dt="2019-07-04T00:01:01.130" v="171" actId="26606"/>
          <ac:spMkLst>
            <pc:docMk/>
            <pc:sldMk cId="1406735465" sldId="257"/>
            <ac:spMk id="19" creationId="{B8D412AD-9CF4-4510-97DC-34D6CC830887}"/>
          </ac:spMkLst>
        </pc:spChg>
        <pc:spChg chg="add del">
          <ac:chgData name="Haitham Shaddad" userId="eb1ef41ac7c729b9" providerId="LiveId" clId="{4F9F11EF-7BB0-4D00-894E-1D75FEFA3152}" dt="2019-07-04T00:05:37.241" v="198" actId="26606"/>
          <ac:spMkLst>
            <pc:docMk/>
            <pc:sldMk cId="1406735465" sldId="257"/>
            <ac:spMk id="21" creationId="{73DE2CFE-42F2-48F0-8706-5264E012B10C}"/>
          </ac:spMkLst>
        </pc:spChg>
        <pc:spChg chg="add">
          <ac:chgData name="Haitham Shaddad" userId="eb1ef41ac7c729b9" providerId="LiveId" clId="{4F9F11EF-7BB0-4D00-894E-1D75FEFA3152}" dt="2019-07-04T00:05:37.241" v="198" actId="26606"/>
          <ac:spMkLst>
            <pc:docMk/>
            <pc:sldMk cId="1406735465" sldId="257"/>
            <ac:spMk id="26" creationId="{AB45A142-4255-493C-8284-5D566C121B10}"/>
          </ac:spMkLst>
        </pc:spChg>
        <pc:picChg chg="add mod ord">
          <ac:chgData name="Haitham Shaddad" userId="eb1ef41ac7c729b9" providerId="LiveId" clId="{4F9F11EF-7BB0-4D00-894E-1D75FEFA3152}" dt="2019-07-04T00:05:37.241" v="198" actId="26606"/>
          <ac:picMkLst>
            <pc:docMk/>
            <pc:sldMk cId="1406735465" sldId="257"/>
            <ac:picMk id="5" creationId="{EB5DE57C-07C2-4A91-AB74-D6C0322CF931}"/>
          </ac:picMkLst>
        </pc:picChg>
        <pc:picChg chg="add del">
          <ac:chgData name="Haitham Shaddad" userId="eb1ef41ac7c729b9" providerId="LiveId" clId="{4F9F11EF-7BB0-4D00-894E-1D75FEFA3152}" dt="2019-07-04T00:01:01.253" v="172" actId="26606"/>
          <ac:picMkLst>
            <pc:docMk/>
            <pc:sldMk cId="1406735465" sldId="257"/>
            <ac:picMk id="10" creationId="{3AA16612-ACD2-4A16-8F2B-4514FD6BF28F}"/>
          </ac:picMkLst>
        </pc:picChg>
        <pc:cxnChg chg="add">
          <ac:chgData name="Haitham Shaddad" userId="eb1ef41ac7c729b9" providerId="LiveId" clId="{4F9F11EF-7BB0-4D00-894E-1D75FEFA3152}" dt="2019-07-04T00:05:37.241" v="198" actId="26606"/>
          <ac:cxnSpMkLst>
            <pc:docMk/>
            <pc:sldMk cId="1406735465" sldId="257"/>
            <ac:cxnSpMk id="28" creationId="{38FB9660-F42F-4313-BBC4-47C007FE484C}"/>
          </ac:cxnSpMkLst>
        </pc:cxnChg>
      </pc:sldChg>
      <pc:sldChg chg="addSp delSp modSp mod setBg">
        <pc:chgData name="Haitham Shaddad" userId="eb1ef41ac7c729b9" providerId="LiveId" clId="{4F9F11EF-7BB0-4D00-894E-1D75FEFA3152}" dt="2019-07-04T23:51:55.593" v="2082" actId="26606"/>
        <pc:sldMkLst>
          <pc:docMk/>
          <pc:sldMk cId="1081132922" sldId="258"/>
        </pc:sldMkLst>
        <pc:spChg chg="mod">
          <ac:chgData name="Haitham Shaddad" userId="eb1ef41ac7c729b9" providerId="LiveId" clId="{4F9F11EF-7BB0-4D00-894E-1D75FEFA3152}" dt="2019-07-04T23:51:55.593" v="2082" actId="26606"/>
          <ac:spMkLst>
            <pc:docMk/>
            <pc:sldMk cId="1081132922" sldId="258"/>
            <ac:spMk id="2" creationId="{A6C8FCB5-CAAC-4AC3-9CD3-D3D5E996A3ED}"/>
          </ac:spMkLst>
        </pc:spChg>
        <pc:spChg chg="del mod">
          <ac:chgData name="Haitham Shaddad" userId="eb1ef41ac7c729b9" providerId="LiveId" clId="{4F9F11EF-7BB0-4D00-894E-1D75FEFA3152}" dt="2019-07-04T23:51:55.593" v="2082" actId="26606"/>
          <ac:spMkLst>
            <pc:docMk/>
            <pc:sldMk cId="1081132922" sldId="258"/>
            <ac:spMk id="3" creationId="{858D49C3-DFE1-4CBA-9ED5-685197FCD5E6}"/>
          </ac:spMkLst>
        </pc:spChg>
        <pc:spChg chg="add">
          <ac:chgData name="Haitham Shaddad" userId="eb1ef41ac7c729b9" providerId="LiveId" clId="{4F9F11EF-7BB0-4D00-894E-1D75FEFA3152}" dt="2019-07-04T23:51:55.593" v="2082" actId="26606"/>
          <ac:spMkLst>
            <pc:docMk/>
            <pc:sldMk cId="1081132922" sldId="258"/>
            <ac:spMk id="10" creationId="{46C2E80F-49A6-4372-B103-219D417A55ED}"/>
          </ac:spMkLst>
        </pc:spChg>
        <pc:graphicFrameChg chg="add">
          <ac:chgData name="Haitham Shaddad" userId="eb1ef41ac7c729b9" providerId="LiveId" clId="{4F9F11EF-7BB0-4D00-894E-1D75FEFA3152}" dt="2019-07-04T23:51:55.593" v="2082" actId="26606"/>
          <ac:graphicFrameMkLst>
            <pc:docMk/>
            <pc:sldMk cId="1081132922" sldId="258"/>
            <ac:graphicFrameMk id="5" creationId="{6191C524-1A6D-4D63-9BCB-82467ADDB2FC}"/>
          </ac:graphicFrameMkLst>
        </pc:graphicFrameChg>
      </pc:sldChg>
      <pc:sldChg chg="addSp delSp modSp mod setBg">
        <pc:chgData name="Haitham Shaddad" userId="eb1ef41ac7c729b9" providerId="LiveId" clId="{4F9F11EF-7BB0-4D00-894E-1D75FEFA3152}" dt="2019-07-05T00:07:31.617" v="2588" actId="26606"/>
        <pc:sldMkLst>
          <pc:docMk/>
          <pc:sldMk cId="1939199804" sldId="260"/>
        </pc:sldMkLst>
        <pc:spChg chg="mod">
          <ac:chgData name="Haitham Shaddad" userId="eb1ef41ac7c729b9" providerId="LiveId" clId="{4F9F11EF-7BB0-4D00-894E-1D75FEFA3152}" dt="2019-07-05T00:07:31.617" v="2588" actId="26606"/>
          <ac:spMkLst>
            <pc:docMk/>
            <pc:sldMk cId="1939199804" sldId="260"/>
            <ac:spMk id="2" creationId="{C3BB36FE-4863-4B70-93CF-3AE07B530775}"/>
          </ac:spMkLst>
        </pc:spChg>
        <pc:spChg chg="del mod">
          <ac:chgData name="Haitham Shaddad" userId="eb1ef41ac7c729b9" providerId="LiveId" clId="{4F9F11EF-7BB0-4D00-894E-1D75FEFA3152}" dt="2019-07-05T00:07:31.617" v="2588" actId="26606"/>
          <ac:spMkLst>
            <pc:docMk/>
            <pc:sldMk cId="1939199804" sldId="260"/>
            <ac:spMk id="3" creationId="{C3923148-8C0A-4BD0-B969-35B7BFD460CF}"/>
          </ac:spMkLst>
        </pc:spChg>
        <pc:spChg chg="add">
          <ac:chgData name="Haitham Shaddad" userId="eb1ef41ac7c729b9" providerId="LiveId" clId="{4F9F11EF-7BB0-4D00-894E-1D75FEFA3152}" dt="2019-07-05T00:07:31.617" v="2588" actId="26606"/>
          <ac:spMkLst>
            <pc:docMk/>
            <pc:sldMk cId="1939199804" sldId="260"/>
            <ac:spMk id="10" creationId="{42285737-90EE-47DC-AC80-8AE156B11969}"/>
          </ac:spMkLst>
        </pc:spChg>
        <pc:grpChg chg="add">
          <ac:chgData name="Haitham Shaddad" userId="eb1ef41ac7c729b9" providerId="LiveId" clId="{4F9F11EF-7BB0-4D00-894E-1D75FEFA3152}" dt="2019-07-05T00:07:31.617" v="2588" actId="26606"/>
          <ac:grpSpMkLst>
            <pc:docMk/>
            <pc:sldMk cId="1939199804" sldId="260"/>
            <ac:grpSpMk id="12" creationId="{B57BDC17-F1B3-455F-BBF1-680AA1F25C06}"/>
          </ac:grpSpMkLst>
        </pc:grpChg>
        <pc:graphicFrameChg chg="add">
          <ac:chgData name="Haitham Shaddad" userId="eb1ef41ac7c729b9" providerId="LiveId" clId="{4F9F11EF-7BB0-4D00-894E-1D75FEFA3152}" dt="2019-07-05T00:07:31.617" v="2588" actId="26606"/>
          <ac:graphicFrameMkLst>
            <pc:docMk/>
            <pc:sldMk cId="1939199804" sldId="260"/>
            <ac:graphicFrameMk id="5" creationId="{6C946DD5-2E75-4B32-A4DB-062D6875AAC5}"/>
          </ac:graphicFrameMkLst>
        </pc:graphicFrameChg>
      </pc:sldChg>
      <pc:sldChg chg="addSp delSp modSp mod setBg">
        <pc:chgData name="Haitham Shaddad" userId="eb1ef41ac7c729b9" providerId="LiveId" clId="{4F9F11EF-7BB0-4D00-894E-1D75FEFA3152}" dt="2019-07-05T00:05:21.431" v="2496" actId="20577"/>
        <pc:sldMkLst>
          <pc:docMk/>
          <pc:sldMk cId="3844594233" sldId="261"/>
        </pc:sldMkLst>
        <pc:spChg chg="mod">
          <ac:chgData name="Haitham Shaddad" userId="eb1ef41ac7c729b9" providerId="LiveId" clId="{4F9F11EF-7BB0-4D00-894E-1D75FEFA3152}" dt="2019-07-05T00:04:57.365" v="2462" actId="26606"/>
          <ac:spMkLst>
            <pc:docMk/>
            <pc:sldMk cId="3844594233" sldId="261"/>
            <ac:spMk id="2" creationId="{F4221F88-CC14-4F16-8A1F-9DB07F667913}"/>
          </ac:spMkLst>
        </pc:spChg>
        <pc:spChg chg="add del mod">
          <ac:chgData name="Haitham Shaddad" userId="eb1ef41ac7c729b9" providerId="LiveId" clId="{4F9F11EF-7BB0-4D00-894E-1D75FEFA3152}" dt="2019-07-05T00:04:57.365" v="2462" actId="26606"/>
          <ac:spMkLst>
            <pc:docMk/>
            <pc:sldMk cId="3844594233" sldId="261"/>
            <ac:spMk id="3" creationId="{6524746C-96C6-470D-954F-9BEB87809DA6}"/>
          </ac:spMkLst>
        </pc:spChg>
        <pc:spChg chg="add del">
          <ac:chgData name="Haitham Shaddad" userId="eb1ef41ac7c729b9" providerId="LiveId" clId="{4F9F11EF-7BB0-4D00-894E-1D75FEFA3152}" dt="2019-07-05T00:04:57.329" v="2461" actId="26606"/>
          <ac:spMkLst>
            <pc:docMk/>
            <pc:sldMk cId="3844594233" sldId="261"/>
            <ac:spMk id="10" creationId="{46C2E80F-49A6-4372-B103-219D417A55ED}"/>
          </ac:spMkLst>
        </pc:spChg>
        <pc:spChg chg="add">
          <ac:chgData name="Haitham Shaddad" userId="eb1ef41ac7c729b9" providerId="LiveId" clId="{4F9F11EF-7BB0-4D00-894E-1D75FEFA3152}" dt="2019-07-05T00:04:57.365" v="2462" actId="26606"/>
          <ac:spMkLst>
            <pc:docMk/>
            <pc:sldMk cId="3844594233" sldId="261"/>
            <ac:spMk id="19" creationId="{42285737-90EE-47DC-AC80-8AE156B11969}"/>
          </ac:spMkLst>
        </pc:spChg>
        <pc:grpChg chg="add">
          <ac:chgData name="Haitham Shaddad" userId="eb1ef41ac7c729b9" providerId="LiveId" clId="{4F9F11EF-7BB0-4D00-894E-1D75FEFA3152}" dt="2019-07-05T00:04:57.365" v="2462" actId="26606"/>
          <ac:grpSpMkLst>
            <pc:docMk/>
            <pc:sldMk cId="3844594233" sldId="261"/>
            <ac:grpSpMk id="12" creationId="{B57BDC17-F1B3-455F-BBF1-680AA1F25C06}"/>
          </ac:grpSpMkLst>
        </pc:grpChg>
        <pc:graphicFrameChg chg="add del">
          <ac:chgData name="Haitham Shaddad" userId="eb1ef41ac7c729b9" providerId="LiveId" clId="{4F9F11EF-7BB0-4D00-894E-1D75FEFA3152}" dt="2019-07-05T00:04:57.329" v="2461" actId="26606"/>
          <ac:graphicFrameMkLst>
            <pc:docMk/>
            <pc:sldMk cId="3844594233" sldId="261"/>
            <ac:graphicFrameMk id="5" creationId="{EB1DEA65-AD1E-4FA9-BDA5-73A269369CF9}"/>
          </ac:graphicFrameMkLst>
        </pc:graphicFrameChg>
        <pc:graphicFrameChg chg="add mod">
          <ac:chgData name="Haitham Shaddad" userId="eb1ef41ac7c729b9" providerId="LiveId" clId="{4F9F11EF-7BB0-4D00-894E-1D75FEFA3152}" dt="2019-07-05T00:05:21.431" v="2496" actId="20577"/>
          <ac:graphicFrameMkLst>
            <pc:docMk/>
            <pc:sldMk cId="3844594233" sldId="261"/>
            <ac:graphicFrameMk id="20" creationId="{F0CB27F6-FA03-436A-980D-7DB3D5C6682A}"/>
          </ac:graphicFrameMkLst>
        </pc:graphicFrameChg>
      </pc:sldChg>
      <pc:sldChg chg="addSp delSp modSp mod setBg delDesignElem">
        <pc:chgData name="Haitham Shaddad" userId="eb1ef41ac7c729b9" providerId="LiveId" clId="{4F9F11EF-7BB0-4D00-894E-1D75FEFA3152}" dt="2019-07-05T00:14:21.112" v="2741" actId="20577"/>
        <pc:sldMkLst>
          <pc:docMk/>
          <pc:sldMk cId="3570660794" sldId="262"/>
        </pc:sldMkLst>
        <pc:spChg chg="mod">
          <ac:chgData name="Haitham Shaddad" userId="eb1ef41ac7c729b9" providerId="LiveId" clId="{4F9F11EF-7BB0-4D00-894E-1D75FEFA3152}" dt="2019-07-05T00:13:55.898" v="2734" actId="26606"/>
          <ac:spMkLst>
            <pc:docMk/>
            <pc:sldMk cId="3570660794" sldId="262"/>
            <ac:spMk id="2" creationId="{EEE678F6-BAB1-4C79-B21F-F59923C34FEB}"/>
          </ac:spMkLst>
        </pc:spChg>
        <pc:spChg chg="add del mod">
          <ac:chgData name="Haitham Shaddad" userId="eb1ef41ac7c729b9" providerId="LiveId" clId="{4F9F11EF-7BB0-4D00-894E-1D75FEFA3152}" dt="2019-07-05T00:03:41.612" v="2396" actId="26606"/>
          <ac:spMkLst>
            <pc:docMk/>
            <pc:sldMk cId="3570660794" sldId="262"/>
            <ac:spMk id="3" creationId="{39AFAACA-9922-4F03-80E9-AD43B14381B8}"/>
          </ac:spMkLst>
        </pc:spChg>
        <pc:spChg chg="add del mod">
          <ac:chgData name="Haitham Shaddad" userId="eb1ef41ac7c729b9" providerId="LiveId" clId="{4F9F11EF-7BB0-4D00-894E-1D75FEFA3152}" dt="2019-07-05T00:09:19.525" v="2595"/>
          <ac:spMkLst>
            <pc:docMk/>
            <pc:sldMk cId="3570660794" sldId="262"/>
            <ac:spMk id="4" creationId="{41786A4D-7936-4B70-A9A7-F62EF249684F}"/>
          </ac:spMkLst>
        </pc:spChg>
        <pc:spChg chg="add del mod">
          <ac:chgData name="Haitham Shaddad" userId="eb1ef41ac7c729b9" providerId="LiveId" clId="{4F9F11EF-7BB0-4D00-894E-1D75FEFA3152}" dt="2019-07-05T00:09:19.525" v="2595"/>
          <ac:spMkLst>
            <pc:docMk/>
            <pc:sldMk cId="3570660794" sldId="262"/>
            <ac:spMk id="6" creationId="{FFACB064-ADD1-4745-AFDD-FE8ADD031B62}"/>
          </ac:spMkLst>
        </pc:spChg>
        <pc:spChg chg="add del">
          <ac:chgData name="Haitham Shaddad" userId="eb1ef41ac7c729b9" providerId="LiveId" clId="{4F9F11EF-7BB0-4D00-894E-1D75FEFA3152}" dt="2019-07-05T00:03:37.576" v="2393" actId="26606"/>
          <ac:spMkLst>
            <pc:docMk/>
            <pc:sldMk cId="3570660794" sldId="262"/>
            <ac:spMk id="10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5T00:03:41.580" v="2395" actId="26606"/>
          <ac:spMkLst>
            <pc:docMk/>
            <pc:sldMk cId="3570660794" sldId="262"/>
            <ac:spMk id="20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5T00:12:25.143" v="2700" actId="26606"/>
          <ac:spMkLst>
            <pc:docMk/>
            <pc:sldMk cId="3570660794" sldId="262"/>
            <ac:spMk id="23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5T00:13:01.796" v="2710" actId="26606"/>
          <ac:spMkLst>
            <pc:docMk/>
            <pc:sldMk cId="3570660794" sldId="262"/>
            <ac:spMk id="30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5T00:12:44.005" v="2703" actId="26606"/>
          <ac:spMkLst>
            <pc:docMk/>
            <pc:sldMk cId="3570660794" sldId="262"/>
            <ac:spMk id="35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5T00:12:54.359" v="2705" actId="26606"/>
          <ac:spMkLst>
            <pc:docMk/>
            <pc:sldMk cId="3570660794" sldId="262"/>
            <ac:spMk id="37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5T00:13:01.040" v="2707" actId="26606"/>
          <ac:spMkLst>
            <pc:docMk/>
            <pc:sldMk cId="3570660794" sldId="262"/>
            <ac:spMk id="39" creationId="{E4505C23-674B-4195-81D6-0C127FEAE3F8}"/>
          </ac:spMkLst>
        </pc:spChg>
        <pc:spChg chg="add del">
          <ac:chgData name="Haitham Shaddad" userId="eb1ef41ac7c729b9" providerId="LiveId" clId="{4F9F11EF-7BB0-4D00-894E-1D75FEFA3152}" dt="2019-07-05T00:13:01.040" v="2707" actId="26606"/>
          <ac:spMkLst>
            <pc:docMk/>
            <pc:sldMk cId="3570660794" sldId="262"/>
            <ac:spMk id="40" creationId="{65C9B8F0-FF66-4C15-BD05-E86B87331846}"/>
          </ac:spMkLst>
        </pc:spChg>
        <pc:spChg chg="add del">
          <ac:chgData name="Haitham Shaddad" userId="eb1ef41ac7c729b9" providerId="LiveId" clId="{4F9F11EF-7BB0-4D00-894E-1D75FEFA3152}" dt="2019-07-05T00:13:01.751" v="2709" actId="26606"/>
          <ac:spMkLst>
            <pc:docMk/>
            <pc:sldMk cId="3570660794" sldId="262"/>
            <ac:spMk id="42" creationId="{42A5316D-ED2F-4F89-B4B4-8D9240B1A348}"/>
          </ac:spMkLst>
        </pc:spChg>
        <pc:spChg chg="add del">
          <ac:chgData name="Haitham Shaddad" userId="eb1ef41ac7c729b9" providerId="LiveId" clId="{4F9F11EF-7BB0-4D00-894E-1D75FEFA3152}" dt="2019-07-05T00:13:55.898" v="2734" actId="26606"/>
          <ac:spMkLst>
            <pc:docMk/>
            <pc:sldMk cId="3570660794" sldId="262"/>
            <ac:spMk id="44" creationId="{46C2E80F-49A6-4372-B103-219D417A55ED}"/>
          </ac:spMkLst>
        </pc:spChg>
        <pc:spChg chg="add">
          <ac:chgData name="Haitham Shaddad" userId="eb1ef41ac7c729b9" providerId="LiveId" clId="{4F9F11EF-7BB0-4D00-894E-1D75FEFA3152}" dt="2019-07-05T00:13:55.898" v="2734" actId="26606"/>
          <ac:spMkLst>
            <pc:docMk/>
            <pc:sldMk cId="3570660794" sldId="262"/>
            <ac:spMk id="49" creationId="{42285737-90EE-47DC-AC80-8AE156B11969}"/>
          </ac:spMkLst>
        </pc:spChg>
        <pc:grpChg chg="add del">
          <ac:chgData name="Haitham Shaddad" userId="eb1ef41ac7c729b9" providerId="LiveId" clId="{4F9F11EF-7BB0-4D00-894E-1D75FEFA3152}" dt="2019-07-05T00:03:37.576" v="2393" actId="26606"/>
          <ac:grpSpMkLst>
            <pc:docMk/>
            <pc:sldMk cId="3570660794" sldId="262"/>
            <ac:grpSpMk id="12" creationId="{B57BDC17-F1B3-455F-BBF1-680AA1F25C06}"/>
          </ac:grpSpMkLst>
        </pc:grpChg>
        <pc:grpChg chg="add del">
          <ac:chgData name="Haitham Shaddad" userId="eb1ef41ac7c729b9" providerId="LiveId" clId="{4F9F11EF-7BB0-4D00-894E-1D75FEFA3152}" dt="2019-07-05T00:12:25.143" v="2700" actId="26606"/>
          <ac:grpSpMkLst>
            <pc:docMk/>
            <pc:sldMk cId="3570660794" sldId="262"/>
            <ac:grpSpMk id="24" creationId="{B57BDC17-F1B3-455F-BBF1-680AA1F25C06}"/>
          </ac:grpSpMkLst>
        </pc:grpChg>
        <pc:grpChg chg="add">
          <ac:chgData name="Haitham Shaddad" userId="eb1ef41ac7c729b9" providerId="LiveId" clId="{4F9F11EF-7BB0-4D00-894E-1D75FEFA3152}" dt="2019-07-05T00:13:55.898" v="2734" actId="26606"/>
          <ac:grpSpMkLst>
            <pc:docMk/>
            <pc:sldMk cId="3570660794" sldId="262"/>
            <ac:grpSpMk id="51" creationId="{B57BDC17-F1B3-455F-BBF1-680AA1F25C06}"/>
          </ac:grpSpMkLst>
        </pc:grpChg>
        <pc:graphicFrameChg chg="add del">
          <ac:chgData name="Haitham Shaddad" userId="eb1ef41ac7c729b9" providerId="LiveId" clId="{4F9F11EF-7BB0-4D00-894E-1D75FEFA3152}" dt="2019-07-05T00:03:37.576" v="2393" actId="26606"/>
          <ac:graphicFrameMkLst>
            <pc:docMk/>
            <pc:sldMk cId="3570660794" sldId="262"/>
            <ac:graphicFrameMk id="5" creationId="{D7E3A4B2-CAE3-48B2-92DE-21C34AD7A465}"/>
          </ac:graphicFrameMkLst>
        </pc:graphicFrameChg>
        <pc:graphicFrameChg chg="add del">
          <ac:chgData name="Haitham Shaddad" userId="eb1ef41ac7c729b9" providerId="LiveId" clId="{4F9F11EF-7BB0-4D00-894E-1D75FEFA3152}" dt="2019-07-05T00:03:41.580" v="2395" actId="26606"/>
          <ac:graphicFrameMkLst>
            <pc:docMk/>
            <pc:sldMk cId="3570660794" sldId="262"/>
            <ac:graphicFrameMk id="21" creationId="{3FEF2AB6-D27C-4566-A760-4284E0BC084A}"/>
          </ac:graphicFrameMkLst>
        </pc:graphicFrameChg>
        <pc:graphicFrameChg chg="add mod modGraphic">
          <ac:chgData name="Haitham Shaddad" userId="eb1ef41ac7c729b9" providerId="LiveId" clId="{4F9F11EF-7BB0-4D00-894E-1D75FEFA3152}" dt="2019-07-05T00:14:21.112" v="2741" actId="20577"/>
          <ac:graphicFrameMkLst>
            <pc:docMk/>
            <pc:sldMk cId="3570660794" sldId="262"/>
            <ac:graphicFrameMk id="25" creationId="{D7E3A4B2-CAE3-48B2-92DE-21C34AD7A465}"/>
          </ac:graphicFrameMkLst>
        </pc:graphicFrameChg>
      </pc:sldChg>
      <pc:sldChg chg="addSp delSp modSp mod setBg setClrOvrMap">
        <pc:chgData name="Haitham Shaddad" userId="eb1ef41ac7c729b9" providerId="LiveId" clId="{4F9F11EF-7BB0-4D00-894E-1D75FEFA3152}" dt="2019-07-05T00:10:06.436" v="2643" actId="20577"/>
        <pc:sldMkLst>
          <pc:docMk/>
          <pc:sldMk cId="3731184258" sldId="263"/>
        </pc:sldMkLst>
        <pc:spChg chg="mod">
          <ac:chgData name="Haitham Shaddad" userId="eb1ef41ac7c729b9" providerId="LiveId" clId="{4F9F11EF-7BB0-4D00-894E-1D75FEFA3152}" dt="2019-07-04T23:57:19.248" v="2324" actId="26606"/>
          <ac:spMkLst>
            <pc:docMk/>
            <pc:sldMk cId="3731184258" sldId="263"/>
            <ac:spMk id="2" creationId="{BCB7532B-E429-4E67-8ECB-600F33EBBD69}"/>
          </ac:spMkLst>
        </pc:spChg>
        <pc:spChg chg="add del mod">
          <ac:chgData name="Haitham Shaddad" userId="eb1ef41ac7c729b9" providerId="LiveId" clId="{4F9F11EF-7BB0-4D00-894E-1D75FEFA3152}" dt="2019-07-04T23:57:19.248" v="2324" actId="26606"/>
          <ac:spMkLst>
            <pc:docMk/>
            <pc:sldMk cId="3731184258" sldId="263"/>
            <ac:spMk id="3" creationId="{8D63CA94-87CA-44BA-A2A1-D11B989B41D9}"/>
          </ac:spMkLst>
        </pc:spChg>
        <pc:spChg chg="add del">
          <ac:chgData name="Haitham Shaddad" userId="eb1ef41ac7c729b9" providerId="LiveId" clId="{4F9F11EF-7BB0-4D00-894E-1D75FEFA3152}" dt="2019-07-04T23:57:07.474" v="2313" actId="26606"/>
          <ac:spMkLst>
            <pc:docMk/>
            <pc:sldMk cId="3731184258" sldId="263"/>
            <ac:spMk id="8" creationId="{48A740BC-A0AA-45E0-B899-2AE9C6FE11CA}"/>
          </ac:spMkLst>
        </pc:spChg>
        <pc:spChg chg="add del">
          <ac:chgData name="Haitham Shaddad" userId="eb1ef41ac7c729b9" providerId="LiveId" clId="{4F9F11EF-7BB0-4D00-894E-1D75FEFA3152}" dt="2019-07-04T23:56:58.643" v="2305" actId="26606"/>
          <ac:spMkLst>
            <pc:docMk/>
            <pc:sldMk cId="3731184258" sldId="263"/>
            <ac:spMk id="10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4T23:57:00.233" v="2307" actId="26606"/>
          <ac:spMkLst>
            <pc:docMk/>
            <pc:sldMk cId="3731184258" sldId="263"/>
            <ac:spMk id="20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4T23:57:04.772" v="2309" actId="26606"/>
          <ac:spMkLst>
            <pc:docMk/>
            <pc:sldMk cId="3731184258" sldId="263"/>
            <ac:spMk id="24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4T23:57:05.719" v="2311" actId="26606"/>
          <ac:spMkLst>
            <pc:docMk/>
            <pc:sldMk cId="3731184258" sldId="263"/>
            <ac:spMk id="28" creationId="{4351DFE5-F63D-4BE0-BDA9-E3EB88F01AA5}"/>
          </ac:spMkLst>
        </pc:spChg>
        <pc:spChg chg="add del">
          <ac:chgData name="Haitham Shaddad" userId="eb1ef41ac7c729b9" providerId="LiveId" clId="{4F9F11EF-7BB0-4D00-894E-1D75FEFA3152}" dt="2019-07-04T23:57:07.474" v="2313" actId="26606"/>
          <ac:spMkLst>
            <pc:docMk/>
            <pc:sldMk cId="3731184258" sldId="263"/>
            <ac:spMk id="33" creationId="{8D63CA94-87CA-44BA-A2A1-D11B989B41D9}"/>
          </ac:spMkLst>
        </pc:spChg>
        <pc:spChg chg="add del">
          <ac:chgData name="Haitham Shaddad" userId="eb1ef41ac7c729b9" providerId="LiveId" clId="{4F9F11EF-7BB0-4D00-894E-1D75FEFA3152}" dt="2019-07-04T23:57:07.950" v="2315" actId="26606"/>
          <ac:spMkLst>
            <pc:docMk/>
            <pc:sldMk cId="3731184258" sldId="263"/>
            <ac:spMk id="35" creationId="{3B854194-185D-494D-905C-7C7CB2E30F6E}"/>
          </ac:spMkLst>
        </pc:spChg>
        <pc:spChg chg="add del">
          <ac:chgData name="Haitham Shaddad" userId="eb1ef41ac7c729b9" providerId="LiveId" clId="{4F9F11EF-7BB0-4D00-894E-1D75FEFA3152}" dt="2019-07-04T23:57:07.950" v="2315" actId="26606"/>
          <ac:spMkLst>
            <pc:docMk/>
            <pc:sldMk cId="3731184258" sldId="263"/>
            <ac:spMk id="36" creationId="{B4F5FA0D-0104-4987-8241-EFF7C85B88DE}"/>
          </ac:spMkLst>
        </pc:spChg>
        <pc:spChg chg="add del">
          <ac:chgData name="Haitham Shaddad" userId="eb1ef41ac7c729b9" providerId="LiveId" clId="{4F9F11EF-7BB0-4D00-894E-1D75FEFA3152}" dt="2019-07-04T23:57:07.950" v="2315" actId="26606"/>
          <ac:spMkLst>
            <pc:docMk/>
            <pc:sldMk cId="3731184258" sldId="263"/>
            <ac:spMk id="38" creationId="{8D63CA94-87CA-44BA-A2A1-D11B989B41D9}"/>
          </ac:spMkLst>
        </pc:spChg>
        <pc:spChg chg="add del">
          <ac:chgData name="Haitham Shaddad" userId="eb1ef41ac7c729b9" providerId="LiveId" clId="{4F9F11EF-7BB0-4D00-894E-1D75FEFA3152}" dt="2019-07-04T23:57:12.923" v="2317" actId="26606"/>
          <ac:spMkLst>
            <pc:docMk/>
            <pc:sldMk cId="3731184258" sldId="263"/>
            <ac:spMk id="40" creationId="{42285737-90EE-47DC-AC80-8AE156B11969}"/>
          </ac:spMkLst>
        </pc:spChg>
        <pc:spChg chg="add del">
          <ac:chgData name="Haitham Shaddad" userId="eb1ef41ac7c729b9" providerId="LiveId" clId="{4F9F11EF-7BB0-4D00-894E-1D75FEFA3152}" dt="2019-07-04T23:57:15.223" v="2319" actId="26606"/>
          <ac:spMkLst>
            <pc:docMk/>
            <pc:sldMk cId="3731184258" sldId="263"/>
            <ac:spMk id="44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4T23:57:17.100" v="2321" actId="26606"/>
          <ac:spMkLst>
            <pc:docMk/>
            <pc:sldMk cId="3731184258" sldId="263"/>
            <ac:spMk id="47" creationId="{3B854194-185D-494D-905C-7C7CB2E30F6E}"/>
          </ac:spMkLst>
        </pc:spChg>
        <pc:spChg chg="add del">
          <ac:chgData name="Haitham Shaddad" userId="eb1ef41ac7c729b9" providerId="LiveId" clId="{4F9F11EF-7BB0-4D00-894E-1D75FEFA3152}" dt="2019-07-04T23:57:17.100" v="2321" actId="26606"/>
          <ac:spMkLst>
            <pc:docMk/>
            <pc:sldMk cId="3731184258" sldId="263"/>
            <ac:spMk id="48" creationId="{B4F5FA0D-0104-4987-8241-EFF7C85B88DE}"/>
          </ac:spMkLst>
        </pc:spChg>
        <pc:spChg chg="add del">
          <ac:chgData name="Haitham Shaddad" userId="eb1ef41ac7c729b9" providerId="LiveId" clId="{4F9F11EF-7BB0-4D00-894E-1D75FEFA3152}" dt="2019-07-04T23:57:17.100" v="2321" actId="26606"/>
          <ac:spMkLst>
            <pc:docMk/>
            <pc:sldMk cId="3731184258" sldId="263"/>
            <ac:spMk id="50" creationId="{8D63CA94-87CA-44BA-A2A1-D11B989B41D9}"/>
          </ac:spMkLst>
        </pc:spChg>
        <pc:spChg chg="add del">
          <ac:chgData name="Haitham Shaddad" userId="eb1ef41ac7c729b9" providerId="LiveId" clId="{4F9F11EF-7BB0-4D00-894E-1D75FEFA3152}" dt="2019-07-04T23:57:19.206" v="2323" actId="26606"/>
          <ac:spMkLst>
            <pc:docMk/>
            <pc:sldMk cId="3731184258" sldId="263"/>
            <ac:spMk id="52" creationId="{48A740BC-A0AA-45E0-B899-2AE9C6FE11CA}"/>
          </ac:spMkLst>
        </pc:spChg>
        <pc:spChg chg="add del">
          <ac:chgData name="Haitham Shaddad" userId="eb1ef41ac7c729b9" providerId="LiveId" clId="{4F9F11EF-7BB0-4D00-894E-1D75FEFA3152}" dt="2019-07-04T23:57:19.206" v="2323" actId="26606"/>
          <ac:spMkLst>
            <pc:docMk/>
            <pc:sldMk cId="3731184258" sldId="263"/>
            <ac:spMk id="54" creationId="{8D63CA94-87CA-44BA-A2A1-D11B989B41D9}"/>
          </ac:spMkLst>
        </pc:spChg>
        <pc:spChg chg="add">
          <ac:chgData name="Haitham Shaddad" userId="eb1ef41ac7c729b9" providerId="LiveId" clId="{4F9F11EF-7BB0-4D00-894E-1D75FEFA3152}" dt="2019-07-04T23:57:19.248" v="2324" actId="26606"/>
          <ac:spMkLst>
            <pc:docMk/>
            <pc:sldMk cId="3731184258" sldId="263"/>
            <ac:spMk id="56" creationId="{42285737-90EE-47DC-AC80-8AE156B11969}"/>
          </ac:spMkLst>
        </pc:spChg>
        <pc:grpChg chg="add del">
          <ac:chgData name="Haitham Shaddad" userId="eb1ef41ac7c729b9" providerId="LiveId" clId="{4F9F11EF-7BB0-4D00-894E-1D75FEFA3152}" dt="2019-07-04T23:56:58.643" v="2305" actId="26606"/>
          <ac:grpSpMkLst>
            <pc:docMk/>
            <pc:sldMk cId="3731184258" sldId="263"/>
            <ac:grpSpMk id="12" creationId="{B57BDC17-F1B3-455F-BBF1-680AA1F25C06}"/>
          </ac:grpSpMkLst>
        </pc:grpChg>
        <pc:grpChg chg="add del">
          <ac:chgData name="Haitham Shaddad" userId="eb1ef41ac7c729b9" providerId="LiveId" clId="{4F9F11EF-7BB0-4D00-894E-1D75FEFA3152}" dt="2019-07-04T23:57:00.233" v="2307" actId="26606"/>
          <ac:grpSpMkLst>
            <pc:docMk/>
            <pc:sldMk cId="3731184258" sldId="263"/>
            <ac:grpSpMk id="21" creationId="{B57BDC17-F1B3-455F-BBF1-680AA1F25C06}"/>
          </ac:grpSpMkLst>
        </pc:grpChg>
        <pc:grpChg chg="add del">
          <ac:chgData name="Haitham Shaddad" userId="eb1ef41ac7c729b9" providerId="LiveId" clId="{4F9F11EF-7BB0-4D00-894E-1D75FEFA3152}" dt="2019-07-04T23:57:04.772" v="2309" actId="26606"/>
          <ac:grpSpMkLst>
            <pc:docMk/>
            <pc:sldMk cId="3731184258" sldId="263"/>
            <ac:grpSpMk id="25" creationId="{B57BDC17-F1B3-455F-BBF1-680AA1F25C06}"/>
          </ac:grpSpMkLst>
        </pc:grpChg>
        <pc:grpChg chg="add del">
          <ac:chgData name="Haitham Shaddad" userId="eb1ef41ac7c729b9" providerId="LiveId" clId="{4F9F11EF-7BB0-4D00-894E-1D75FEFA3152}" dt="2019-07-04T23:57:12.923" v="2317" actId="26606"/>
          <ac:grpSpMkLst>
            <pc:docMk/>
            <pc:sldMk cId="3731184258" sldId="263"/>
            <ac:grpSpMk id="41" creationId="{B57BDC17-F1B3-455F-BBF1-680AA1F25C06}"/>
          </ac:grpSpMkLst>
        </pc:grpChg>
        <pc:grpChg chg="add">
          <ac:chgData name="Haitham Shaddad" userId="eb1ef41ac7c729b9" providerId="LiveId" clId="{4F9F11EF-7BB0-4D00-894E-1D75FEFA3152}" dt="2019-07-04T23:57:19.248" v="2324" actId="26606"/>
          <ac:grpSpMkLst>
            <pc:docMk/>
            <pc:sldMk cId="3731184258" sldId="263"/>
            <ac:grpSpMk id="57" creationId="{B57BDC17-F1B3-455F-BBF1-680AA1F25C06}"/>
          </ac:grpSpMkLst>
        </pc:grpChg>
        <pc:graphicFrameChg chg="add del">
          <ac:chgData name="Haitham Shaddad" userId="eb1ef41ac7c729b9" providerId="LiveId" clId="{4F9F11EF-7BB0-4D00-894E-1D75FEFA3152}" dt="2019-07-04T23:56:58.643" v="2305" actId="26606"/>
          <ac:graphicFrameMkLst>
            <pc:docMk/>
            <pc:sldMk cId="3731184258" sldId="263"/>
            <ac:graphicFrameMk id="5" creationId="{6EF940D0-C4E5-49E0-A6F7-1A550E3DE66E}"/>
          </ac:graphicFrameMkLst>
        </pc:graphicFrameChg>
        <pc:graphicFrameChg chg="add del">
          <ac:chgData name="Haitham Shaddad" userId="eb1ef41ac7c729b9" providerId="LiveId" clId="{4F9F11EF-7BB0-4D00-894E-1D75FEFA3152}" dt="2019-07-04T23:57:00.233" v="2307" actId="26606"/>
          <ac:graphicFrameMkLst>
            <pc:docMk/>
            <pc:sldMk cId="3731184258" sldId="263"/>
            <ac:graphicFrameMk id="22" creationId="{6803B3D7-883D-40CE-9853-0454125EF6D3}"/>
          </ac:graphicFrameMkLst>
        </pc:graphicFrameChg>
        <pc:graphicFrameChg chg="add del">
          <ac:chgData name="Haitham Shaddad" userId="eb1ef41ac7c729b9" providerId="LiveId" clId="{4F9F11EF-7BB0-4D00-894E-1D75FEFA3152}" dt="2019-07-04T23:57:04.772" v="2309" actId="26606"/>
          <ac:graphicFrameMkLst>
            <pc:docMk/>
            <pc:sldMk cId="3731184258" sldId="263"/>
            <ac:graphicFrameMk id="26" creationId="{6EF940D0-C4E5-49E0-A6F7-1A550E3DE66E}"/>
          </ac:graphicFrameMkLst>
        </pc:graphicFrameChg>
        <pc:graphicFrameChg chg="add del">
          <ac:chgData name="Haitham Shaddad" userId="eb1ef41ac7c729b9" providerId="LiveId" clId="{4F9F11EF-7BB0-4D00-894E-1D75FEFA3152}" dt="2019-07-04T23:57:05.719" v="2311" actId="26606"/>
          <ac:graphicFrameMkLst>
            <pc:docMk/>
            <pc:sldMk cId="3731184258" sldId="263"/>
            <ac:graphicFrameMk id="30" creationId="{D4F57E8F-E6CA-4E01-A43A-A9D43019272D}"/>
          </ac:graphicFrameMkLst>
        </pc:graphicFrameChg>
        <pc:graphicFrameChg chg="add del">
          <ac:chgData name="Haitham Shaddad" userId="eb1ef41ac7c729b9" providerId="LiveId" clId="{4F9F11EF-7BB0-4D00-894E-1D75FEFA3152}" dt="2019-07-04T23:57:12.923" v="2317" actId="26606"/>
          <ac:graphicFrameMkLst>
            <pc:docMk/>
            <pc:sldMk cId="3731184258" sldId="263"/>
            <ac:graphicFrameMk id="42" creationId="{6803B3D7-883D-40CE-9853-0454125EF6D3}"/>
          </ac:graphicFrameMkLst>
        </pc:graphicFrameChg>
        <pc:graphicFrameChg chg="add del">
          <ac:chgData name="Haitham Shaddad" userId="eb1ef41ac7c729b9" providerId="LiveId" clId="{4F9F11EF-7BB0-4D00-894E-1D75FEFA3152}" dt="2019-07-04T23:57:15.223" v="2319" actId="26606"/>
          <ac:graphicFrameMkLst>
            <pc:docMk/>
            <pc:sldMk cId="3731184258" sldId="263"/>
            <ac:graphicFrameMk id="45" creationId="{88F755B2-AB0D-4AEF-90B8-4D282D9C509C}"/>
          </ac:graphicFrameMkLst>
        </pc:graphicFrameChg>
        <pc:graphicFrameChg chg="add mod">
          <ac:chgData name="Haitham Shaddad" userId="eb1ef41ac7c729b9" providerId="LiveId" clId="{4F9F11EF-7BB0-4D00-894E-1D75FEFA3152}" dt="2019-07-05T00:10:06.436" v="2643" actId="20577"/>
          <ac:graphicFrameMkLst>
            <pc:docMk/>
            <pc:sldMk cId="3731184258" sldId="263"/>
            <ac:graphicFrameMk id="58" creationId="{6EF940D0-C4E5-49E0-A6F7-1A550E3DE66E}"/>
          </ac:graphicFrameMkLst>
        </pc:graphicFrameChg>
        <pc:picChg chg="add del">
          <ac:chgData name="Haitham Shaddad" userId="eb1ef41ac7c729b9" providerId="LiveId" clId="{4F9F11EF-7BB0-4D00-894E-1D75FEFA3152}" dt="2019-07-04T23:57:05.719" v="2311" actId="26606"/>
          <ac:picMkLst>
            <pc:docMk/>
            <pc:sldMk cId="3731184258" sldId="263"/>
            <ac:picMk id="29" creationId="{02DD2BC0-6F29-4B4F-8D61-2DCF6D2E8E73}"/>
          </ac:picMkLst>
        </pc:picChg>
        <pc:picChg chg="add del">
          <ac:chgData name="Haitham Shaddad" userId="eb1ef41ac7c729b9" providerId="LiveId" clId="{4F9F11EF-7BB0-4D00-894E-1D75FEFA3152}" dt="2019-07-04T23:57:07.950" v="2315" actId="26606"/>
          <ac:picMkLst>
            <pc:docMk/>
            <pc:sldMk cId="3731184258" sldId="263"/>
            <ac:picMk id="37" creationId="{2897127E-6CEF-446C-BE87-93B7C46E49D1}"/>
          </ac:picMkLst>
        </pc:picChg>
        <pc:picChg chg="add del">
          <ac:chgData name="Haitham Shaddad" userId="eb1ef41ac7c729b9" providerId="LiveId" clId="{4F9F11EF-7BB0-4D00-894E-1D75FEFA3152}" dt="2019-07-04T23:57:17.100" v="2321" actId="26606"/>
          <ac:picMkLst>
            <pc:docMk/>
            <pc:sldMk cId="3731184258" sldId="263"/>
            <ac:picMk id="49" creationId="{2897127E-6CEF-446C-BE87-93B7C46E49D1}"/>
          </ac:picMkLst>
        </pc:picChg>
        <pc:cxnChg chg="add del">
          <ac:chgData name="Haitham Shaddad" userId="eb1ef41ac7c729b9" providerId="LiveId" clId="{4F9F11EF-7BB0-4D00-894E-1D75FEFA3152}" dt="2019-07-04T23:57:07.474" v="2313" actId="26606"/>
          <ac:cxnSpMkLst>
            <pc:docMk/>
            <pc:sldMk cId="3731184258" sldId="263"/>
            <ac:cxnSpMk id="32" creationId="{B874EF51-C858-4BB9-97C3-D17755787127}"/>
          </ac:cxnSpMkLst>
        </pc:cxnChg>
        <pc:cxnChg chg="add del">
          <ac:chgData name="Haitham Shaddad" userId="eb1ef41ac7c729b9" providerId="LiveId" clId="{4F9F11EF-7BB0-4D00-894E-1D75FEFA3152}" dt="2019-07-04T23:57:19.206" v="2323" actId="26606"/>
          <ac:cxnSpMkLst>
            <pc:docMk/>
            <pc:sldMk cId="3731184258" sldId="263"/>
            <ac:cxnSpMk id="53" creationId="{B874EF51-C858-4BB9-97C3-D17755787127}"/>
          </ac:cxnSpMkLst>
        </pc:cxnChg>
      </pc:sldChg>
      <pc:sldChg chg="addSp modSp add">
        <pc:chgData name="Haitham Shaddad" userId="eb1ef41ac7c729b9" providerId="LiveId" clId="{4F9F11EF-7BB0-4D00-894E-1D75FEFA3152}" dt="2019-07-04T23:50:23.179" v="2071" actId="1076"/>
        <pc:sldMkLst>
          <pc:docMk/>
          <pc:sldMk cId="3019463247" sldId="2461"/>
        </pc:sldMkLst>
        <pc:spChg chg="mod">
          <ac:chgData name="Haitham Shaddad" userId="eb1ef41ac7c729b9" providerId="LiveId" clId="{4F9F11EF-7BB0-4D00-894E-1D75FEFA3152}" dt="2019-07-04T23:44:53.237" v="2055" actId="27636"/>
          <ac:spMkLst>
            <pc:docMk/>
            <pc:sldMk cId="3019463247" sldId="2461"/>
            <ac:spMk id="2" creationId="{72FF411D-A97F-43BD-9F99-0746FD3B8BEC}"/>
          </ac:spMkLst>
        </pc:spChg>
        <pc:spChg chg="add mod">
          <ac:chgData name="Haitham Shaddad" userId="eb1ef41ac7c729b9" providerId="LiveId" clId="{4F9F11EF-7BB0-4D00-894E-1D75FEFA3152}" dt="2019-07-04T23:50:23.179" v="2071" actId="1076"/>
          <ac:spMkLst>
            <pc:docMk/>
            <pc:sldMk cId="3019463247" sldId="2461"/>
            <ac:spMk id="75" creationId="{EBC933AD-2177-4726-A576-AF2DD110487D}"/>
          </ac:spMkLst>
        </pc:spChg>
      </pc:sldChg>
      <pc:sldChg chg="addSp modSp add">
        <pc:chgData name="Haitham Shaddad" userId="eb1ef41ac7c729b9" providerId="LiveId" clId="{4F9F11EF-7BB0-4D00-894E-1D75FEFA3152}" dt="2019-07-04T23:51:17.074" v="2081" actId="1035"/>
        <pc:sldMkLst>
          <pc:docMk/>
          <pc:sldMk cId="2303174168" sldId="2462"/>
        </pc:sldMkLst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2" creationId="{72FF411D-A97F-43BD-9F99-0746FD3B8BEC}"/>
          </ac:spMkLst>
        </pc:spChg>
        <pc:spChg chg="add mod">
          <ac:chgData name="Haitham Shaddad" userId="eb1ef41ac7c729b9" providerId="LiveId" clId="{4F9F11EF-7BB0-4D00-894E-1D75FEFA3152}" dt="2019-07-04T23:51:17.074" v="2081" actId="1035"/>
          <ac:spMkLst>
            <pc:docMk/>
            <pc:sldMk cId="2303174168" sldId="2462"/>
            <ac:spMk id="24" creationId="{B524833F-5843-4563-9F98-08C874E3D539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36" creationId="{DF46B72B-C484-466D-846B-35DC0C11B261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0" creationId="{1FEB9C6E-25F4-4907-AFE1-A9A1FEABC228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1" creationId="{F177D541-1B71-4726-8AF8-79513C83E32F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2" creationId="{14FA8E4E-D06F-4AD5-89E8-DE3E21FE1C2F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3" creationId="{05802275-656A-4D10-B904-581B1B441C85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4" creationId="{719E1DB2-23FD-4D9E-9BC3-3215FA833E25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6" creationId="{E6C5029F-C141-474E-8EDC-A98DA22D7377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58" creationId="{4E6615FC-9C51-4BCD-A3D8-FDDC469FA495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65" creationId="{A6BF5A75-193C-4D4F-A4B9-904AEF1ABD86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67" creationId="{0573B470-81B8-43CC-837B-820507CFF7BA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84" creationId="{D27E0BCB-0EC6-49A8-A4E1-CDC40379AFD7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87" creationId="{DD2D2CCE-2237-4FB3-BFF6-DD4677DE12F4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88" creationId="{C4F7AEEC-D340-4BD4-8F10-584D4E34B705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90" creationId="{8B6A1B92-1CE6-4774-9CD3-542B5BEF98DF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96" creationId="{F77A67BF-3A34-4056-8A24-DA5074F9E77D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97" creationId="{BCD2E740-7B5C-4BB6-9EDE-0B33FC92D7DB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98" creationId="{B822EE0B-3AEB-46A3-836F-8C93453975BE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99" creationId="{D1357241-187F-413B-9B45-8F39113F8227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0" creationId="{AC2D8B56-8844-469D-B806-A54B06B97732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1" creationId="{0B416D96-B042-44AA-86F3-B3FA594F6A34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3" creationId="{5C00A7B1-7FA3-4064-8577-03BBF85FC6D7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4" creationId="{553B09B5-46A0-4E21-B228-ADB810D6FA37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5" creationId="{0C806016-FB36-4E8F-BD87-797E7702DA6E}"/>
          </ac:spMkLst>
        </pc:spChg>
        <pc:spChg chg="mod">
          <ac:chgData name="Haitham Shaddad" userId="eb1ef41ac7c729b9" providerId="LiveId" clId="{4F9F11EF-7BB0-4D00-894E-1D75FEFA3152}" dt="2019-07-04T23:47:44.786" v="2057" actId="14100"/>
          <ac:spMkLst>
            <pc:docMk/>
            <pc:sldMk cId="2303174168" sldId="2462"/>
            <ac:spMk id="106" creationId="{E1EF8DBB-3B23-4D01-B1F0-8468F1595B5C}"/>
          </ac:spMkLst>
        </pc:spChg>
        <pc:grpChg chg="mod">
          <ac:chgData name="Haitham Shaddad" userId="eb1ef41ac7c729b9" providerId="LiveId" clId="{4F9F11EF-7BB0-4D00-894E-1D75FEFA3152}" dt="2019-07-04T23:47:44.786" v="2057" actId="14100"/>
          <ac:grpSpMkLst>
            <pc:docMk/>
            <pc:sldMk cId="2303174168" sldId="2462"/>
            <ac:grpSpMk id="68" creationId="{0D361A2E-2872-4B83-B73B-BC6C0BD0068B}"/>
          </ac:grpSpMkLst>
        </pc:grpChg>
        <pc:grpChg chg="mod">
          <ac:chgData name="Haitham Shaddad" userId="eb1ef41ac7c729b9" providerId="LiveId" clId="{4F9F11EF-7BB0-4D00-894E-1D75FEFA3152}" dt="2019-07-04T23:47:44.786" v="2057" actId="14100"/>
          <ac:grpSpMkLst>
            <pc:docMk/>
            <pc:sldMk cId="2303174168" sldId="2462"/>
            <ac:grpSpMk id="85" creationId="{05160C53-32CC-45D2-B1C9-393BAF09DA21}"/>
          </ac:grpSpMkLst>
        </pc:grp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29" creationId="{B6229C16-88CB-4BFD-9C20-FD7C40E81116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31" creationId="{AE662E03-DD25-418D-A546-605569C6C060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33" creationId="{A8D2618F-79E3-47B6-99FA-EA523F998FD5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38" creationId="{4E037DF4-752B-4E93-9769-4A35E7499699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0" creationId="{CDACC68F-F4B3-4F1D-890B-A9291C5EC6E6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2" creationId="{142F751D-97D6-47C4-93FC-76489B0FC310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6" creationId="{80C55FCF-9043-4164-BC6B-AFE19405E1CE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7" creationId="{64F55F1F-DDF8-4B17-8BF4-F5185A0FF728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8" creationId="{0B9C1B1A-CF3E-4746-8E08-CD4BA6051977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49" creationId="{A8C4F0BF-4153-45A3-B179-9E88A22C4CFE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55" creationId="{758A741C-7C88-459C-96B5-E267DE478963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59" creationId="{8459B38C-AE77-45BF-8D71-894C41E6901F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0" creationId="{B4390CF3-7F00-4332-BEAB-8EA28B305B1B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1" creationId="{CF557EE2-D4CA-489E-93C7-360AF5B3A042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2" creationId="{3366B94B-EB92-4A4D-A396-8174106F0EA0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3" creationId="{F26293C5-12FE-4882-93D7-525CC6ACC829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4" creationId="{BE739C6F-6CB4-4DB1-B993-927DE9CB2A02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66" creationId="{CFB51FA6-4C2C-4D04-80E3-17162E45EF8F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81" creationId="{F9D5D716-43D3-4435-8A8C-80E0795AE60C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82" creationId="{B1E9AA50-EC7E-4D95-ACAF-5CC9A34D5191}"/>
          </ac:cxnSpMkLst>
        </pc:cxnChg>
        <pc:cxnChg chg="mod">
          <ac:chgData name="Haitham Shaddad" userId="eb1ef41ac7c729b9" providerId="LiveId" clId="{4F9F11EF-7BB0-4D00-894E-1D75FEFA3152}" dt="2019-07-04T23:47:44.786" v="2057" actId="14100"/>
          <ac:cxnSpMkLst>
            <pc:docMk/>
            <pc:sldMk cId="2303174168" sldId="2462"/>
            <ac:cxnSpMk id="89" creationId="{549175C1-91FB-40E0-B40D-CB7AC32E3141}"/>
          </ac:cxnSpMkLst>
        </pc:cxnChg>
      </pc:sldChg>
      <pc:sldChg chg="addSp delSp modSp add mod setBg delDesignElem addCm delCm">
        <pc:chgData name="Haitham Shaddad" userId="eb1ef41ac7c729b9" providerId="LiveId" clId="{4F9F11EF-7BB0-4D00-894E-1D75FEFA3152}" dt="2019-07-05T00:26:08.532" v="2841" actId="14100"/>
        <pc:sldMkLst>
          <pc:docMk/>
          <pc:sldMk cId="2552984874" sldId="2463"/>
        </pc:sldMkLst>
        <pc:spChg chg="mod">
          <ac:chgData name="Haitham Shaddad" userId="eb1ef41ac7c729b9" providerId="LiveId" clId="{4F9F11EF-7BB0-4D00-894E-1D75FEFA3152}" dt="2019-07-05T00:25:23.372" v="2828" actId="26606"/>
          <ac:spMkLst>
            <pc:docMk/>
            <pc:sldMk cId="2552984874" sldId="2463"/>
            <ac:spMk id="2" creationId="{45C63FA9-C912-47E4-974B-38F5F7D6E70D}"/>
          </ac:spMkLst>
        </pc:spChg>
        <pc:spChg chg="del">
          <ac:chgData name="Haitham Shaddad" userId="eb1ef41ac7c729b9" providerId="LiveId" clId="{4F9F11EF-7BB0-4D00-894E-1D75FEFA3152}" dt="2019-07-05T00:21:13.006" v="2764" actId="931"/>
          <ac:spMkLst>
            <pc:docMk/>
            <pc:sldMk cId="2552984874" sldId="2463"/>
            <ac:spMk id="3" creationId="{BE360854-0D77-4729-B470-3E4A5CF8BC3E}"/>
          </ac:spMkLst>
        </pc:spChg>
        <pc:spChg chg="add del mod">
          <ac:chgData name="Haitham Shaddad" userId="eb1ef41ac7c729b9" providerId="LiveId" clId="{4F9F11EF-7BB0-4D00-894E-1D75FEFA3152}" dt="2019-07-05T00:22:46.449" v="2784"/>
          <ac:spMkLst>
            <pc:docMk/>
            <pc:sldMk cId="2552984874" sldId="2463"/>
            <ac:spMk id="6" creationId="{3E91A4F1-BFEF-456F-BA1F-D94DB37E4E2F}"/>
          </ac:spMkLst>
        </pc:spChg>
        <pc:spChg chg="add del mod">
          <ac:chgData name="Haitham Shaddad" userId="eb1ef41ac7c729b9" providerId="LiveId" clId="{4F9F11EF-7BB0-4D00-894E-1D75FEFA3152}" dt="2019-07-05T00:23:54.508" v="2793"/>
          <ac:spMkLst>
            <pc:docMk/>
            <pc:sldMk cId="2552984874" sldId="2463"/>
            <ac:spMk id="7" creationId="{176E35DF-EDA2-44ED-9408-B9BBEE95D372}"/>
          </ac:spMkLst>
        </pc:spChg>
        <pc:spChg chg="add del mod">
          <ac:chgData name="Haitham Shaddad" userId="eb1ef41ac7c729b9" providerId="LiveId" clId="{4F9F11EF-7BB0-4D00-894E-1D75FEFA3152}" dt="2019-07-05T00:23:54.508" v="2793"/>
          <ac:spMkLst>
            <pc:docMk/>
            <pc:sldMk cId="2552984874" sldId="2463"/>
            <ac:spMk id="9" creationId="{BF6BE79C-C78F-45D1-8227-A8151E5CAB89}"/>
          </ac:spMkLst>
        </pc:spChg>
        <pc:spChg chg="add del">
          <ac:chgData name="Haitham Shaddad" userId="eb1ef41ac7c729b9" providerId="LiveId" clId="{4F9F11EF-7BB0-4D00-894E-1D75FEFA3152}" dt="2019-07-05T00:22:57.875" v="2786" actId="26606"/>
          <ac:spMkLst>
            <pc:docMk/>
            <pc:sldMk cId="2552984874" sldId="2463"/>
            <ac:spMk id="10" creationId="{6753252F-4873-4F63-801D-CC719279A7D5}"/>
          </ac:spMkLst>
        </pc:spChg>
        <pc:spChg chg="add del">
          <ac:chgData name="Haitham Shaddad" userId="eb1ef41ac7c729b9" providerId="LiveId" clId="{4F9F11EF-7BB0-4D00-894E-1D75FEFA3152}" dt="2019-07-05T00:22:57.875" v="2786" actId="26606"/>
          <ac:spMkLst>
            <pc:docMk/>
            <pc:sldMk cId="2552984874" sldId="2463"/>
            <ac:spMk id="12" creationId="{047C8CCB-F95D-4249-92DD-651249D3535A}"/>
          </ac:spMkLst>
        </pc:spChg>
        <pc:spChg chg="add del">
          <ac:chgData name="Haitham Shaddad" userId="eb1ef41ac7c729b9" providerId="LiveId" clId="{4F9F11EF-7BB0-4D00-894E-1D75FEFA3152}" dt="2019-07-05T00:23:32.284" v="2791" actId="26606"/>
          <ac:spMkLst>
            <pc:docMk/>
            <pc:sldMk cId="2552984874" sldId="2463"/>
            <ac:spMk id="13" creationId="{867D4867-5BA7-4462-B2F6-A23F4A622AA7}"/>
          </ac:spMkLst>
        </pc:spChg>
        <pc:spChg chg="add del">
          <ac:chgData name="Haitham Shaddad" userId="eb1ef41ac7c729b9" providerId="LiveId" clId="{4F9F11EF-7BB0-4D00-894E-1D75FEFA3152}" dt="2019-07-05T00:23:32.284" v="2791" actId="26606"/>
          <ac:spMkLst>
            <pc:docMk/>
            <pc:sldMk cId="2552984874" sldId="2463"/>
            <ac:spMk id="14" creationId="{7D908B61-D4E0-4DF0-BD32-A02826D82C0F}"/>
          </ac:spMkLst>
        </pc:spChg>
        <pc:spChg chg="add mod">
          <ac:chgData name="Haitham Shaddad" userId="eb1ef41ac7c729b9" providerId="LiveId" clId="{4F9F11EF-7BB0-4D00-894E-1D75FEFA3152}" dt="2019-07-05T00:26:08.532" v="2841" actId="14100"/>
          <ac:spMkLst>
            <pc:docMk/>
            <pc:sldMk cId="2552984874" sldId="2463"/>
            <ac:spMk id="15" creationId="{8810B09B-38E3-4698-8349-581256FE263A}"/>
          </ac:spMkLst>
        </pc:spChg>
        <pc:spChg chg="add">
          <ac:chgData name="Haitham Shaddad" userId="eb1ef41ac7c729b9" providerId="LiveId" clId="{4F9F11EF-7BB0-4D00-894E-1D75FEFA3152}" dt="2019-07-05T00:25:23.372" v="2828" actId="26606"/>
          <ac:spMkLst>
            <pc:docMk/>
            <pc:sldMk cId="2552984874" sldId="2463"/>
            <ac:spMk id="20" creationId="{42A5316D-ED2F-4F89-B4B4-8D9240B1A348}"/>
          </ac:spMkLst>
        </pc:spChg>
        <pc:spChg chg="add del">
          <ac:chgData name="Haitham Shaddad" userId="eb1ef41ac7c729b9" providerId="LiveId" clId="{4F9F11EF-7BB0-4D00-894E-1D75FEFA3152}" dt="2019-07-05T00:23:54.508" v="2793"/>
          <ac:spMkLst>
            <pc:docMk/>
            <pc:sldMk cId="2552984874" sldId="2463"/>
            <ac:spMk id="21" creationId="{AB45A142-4255-493C-8284-5D566C121B10}"/>
          </ac:spMkLst>
        </pc:spChg>
        <pc:picChg chg="add del mod">
          <ac:chgData name="Haitham Shaddad" userId="eb1ef41ac7c729b9" providerId="LiveId" clId="{4F9F11EF-7BB0-4D00-894E-1D75FEFA3152}" dt="2019-07-05T00:22:57.900" v="2787" actId="26606"/>
          <ac:picMkLst>
            <pc:docMk/>
            <pc:sldMk cId="2552984874" sldId="2463"/>
            <ac:picMk id="5" creationId="{F5BAA1A6-EF70-40B3-AAD3-5D3EC0653C51}"/>
          </ac:picMkLst>
        </pc:picChg>
        <pc:picChg chg="add del mod">
          <ac:chgData name="Haitham Shaddad" userId="eb1ef41ac7c729b9" providerId="LiveId" clId="{4F9F11EF-7BB0-4D00-894E-1D75FEFA3152}" dt="2019-07-05T00:23:32.284" v="2791" actId="26606"/>
          <ac:picMkLst>
            <pc:docMk/>
            <pc:sldMk cId="2552984874" sldId="2463"/>
            <ac:picMk id="8" creationId="{F5BAA1A6-EF70-40B3-AAD3-5D3EC0653C51}"/>
          </ac:picMkLst>
        </pc:picChg>
        <pc:picChg chg="add mod">
          <ac:chgData name="Haitham Shaddad" userId="eb1ef41ac7c729b9" providerId="LiveId" clId="{4F9F11EF-7BB0-4D00-894E-1D75FEFA3152}" dt="2019-07-05T00:25:54.970" v="2838" actId="1076"/>
          <ac:picMkLst>
            <pc:docMk/>
            <pc:sldMk cId="2552984874" sldId="2463"/>
            <ac:picMk id="18" creationId="{F5BAA1A6-EF70-40B3-AAD3-5D3EC0653C51}"/>
          </ac:picMkLst>
        </pc:picChg>
        <pc:cxnChg chg="add del">
          <ac:chgData name="Haitham Shaddad" userId="eb1ef41ac7c729b9" providerId="LiveId" clId="{4F9F11EF-7BB0-4D00-894E-1D75FEFA3152}" dt="2019-07-05T00:23:54.508" v="2793"/>
          <ac:cxnSpMkLst>
            <pc:docMk/>
            <pc:sldMk cId="2552984874" sldId="2463"/>
            <ac:cxnSpMk id="23" creationId="{38FB9660-F42F-4313-BBC4-47C007FE484C}"/>
          </ac:cxnSpMkLst>
        </pc:cxnChg>
      </pc:sldChg>
      <pc:sldChg chg="addSp delSp modSp add mod setBg setClrOvrMap">
        <pc:chgData name="Haitham Shaddad" userId="eb1ef41ac7c729b9" providerId="LiveId" clId="{4F9F11EF-7BB0-4D00-894E-1D75FEFA3152}" dt="2019-07-05T00:25:05.190" v="2826" actId="26606"/>
        <pc:sldMkLst>
          <pc:docMk/>
          <pc:sldMk cId="2304746400" sldId="2464"/>
        </pc:sldMkLst>
        <pc:spChg chg="del">
          <ac:chgData name="Haitham Shaddad" userId="eb1ef41ac7c729b9" providerId="LiveId" clId="{4F9F11EF-7BB0-4D00-894E-1D75FEFA3152}" dt="2019-07-05T00:24:42.733" v="2799"/>
          <ac:spMkLst>
            <pc:docMk/>
            <pc:sldMk cId="2304746400" sldId="2464"/>
            <ac:spMk id="2" creationId="{E3F05A92-FDC1-42BA-A07A-C67B71466992}"/>
          </ac:spMkLst>
        </pc:spChg>
        <pc:spChg chg="del">
          <ac:chgData name="Haitham Shaddad" userId="eb1ef41ac7c729b9" providerId="LiveId" clId="{4F9F11EF-7BB0-4D00-894E-1D75FEFA3152}" dt="2019-07-05T00:24:42.733" v="2799"/>
          <ac:spMkLst>
            <pc:docMk/>
            <pc:sldMk cId="2304746400" sldId="2464"/>
            <ac:spMk id="3" creationId="{C1358315-B689-4C77-9764-4A6A56444A8D}"/>
          </ac:spMkLst>
        </pc:spChg>
        <pc:spChg chg="add mod">
          <ac:chgData name="Haitham Shaddad" userId="eb1ef41ac7c729b9" providerId="LiveId" clId="{4F9F11EF-7BB0-4D00-894E-1D75FEFA3152}" dt="2019-07-05T00:25:05.190" v="2826" actId="26606"/>
          <ac:spMkLst>
            <pc:docMk/>
            <pc:sldMk cId="2304746400" sldId="2464"/>
            <ac:spMk id="4" creationId="{BCA94C72-6E8D-4AF3-B1CB-25FA2C1A6497}"/>
          </ac:spMkLst>
        </pc:spChg>
        <pc:spChg chg="add mod">
          <ac:chgData name="Haitham Shaddad" userId="eb1ef41ac7c729b9" providerId="LiveId" clId="{4F9F11EF-7BB0-4D00-894E-1D75FEFA3152}" dt="2019-07-05T00:25:05.190" v="2826" actId="26606"/>
          <ac:spMkLst>
            <pc:docMk/>
            <pc:sldMk cId="2304746400" sldId="2464"/>
            <ac:spMk id="5" creationId="{C98CC0A3-70EF-4D7D-913A-CCE85CEB953E}"/>
          </ac:spMkLst>
        </pc:spChg>
        <pc:spChg chg="add del">
          <ac:chgData name="Haitham Shaddad" userId="eb1ef41ac7c729b9" providerId="LiveId" clId="{4F9F11EF-7BB0-4D00-894E-1D75FEFA3152}" dt="2019-07-05T00:25:05.166" v="2825" actId="26606"/>
          <ac:spMkLst>
            <pc:docMk/>
            <pc:sldMk cId="2304746400" sldId="2464"/>
            <ac:spMk id="10" creationId="{2A8AA5BC-4F7A-4226-8F99-6D824B226A97}"/>
          </ac:spMkLst>
        </pc:spChg>
        <pc:spChg chg="add del">
          <ac:chgData name="Haitham Shaddad" userId="eb1ef41ac7c729b9" providerId="LiveId" clId="{4F9F11EF-7BB0-4D00-894E-1D75FEFA3152}" dt="2019-07-05T00:25:05.166" v="2825" actId="26606"/>
          <ac:spMkLst>
            <pc:docMk/>
            <pc:sldMk cId="2304746400" sldId="2464"/>
            <ac:spMk id="12" creationId="{3E5445C6-DD42-4979-86FF-03730E8C6DB0}"/>
          </ac:spMkLst>
        </pc:spChg>
        <pc:spChg chg="add">
          <ac:chgData name="Haitham Shaddad" userId="eb1ef41ac7c729b9" providerId="LiveId" clId="{4F9F11EF-7BB0-4D00-894E-1D75FEFA3152}" dt="2019-07-05T00:25:05.190" v="2826" actId="26606"/>
          <ac:spMkLst>
            <pc:docMk/>
            <pc:sldMk cId="2304746400" sldId="2464"/>
            <ac:spMk id="16" creationId="{598EBA13-C937-430B-9523-439FE21096E6}"/>
          </ac:spMkLst>
        </pc:spChg>
        <pc:spChg chg="add">
          <ac:chgData name="Haitham Shaddad" userId="eb1ef41ac7c729b9" providerId="LiveId" clId="{4F9F11EF-7BB0-4D00-894E-1D75FEFA3152}" dt="2019-07-05T00:25:05.190" v="2826" actId="26606"/>
          <ac:spMkLst>
            <pc:docMk/>
            <pc:sldMk cId="2304746400" sldId="2464"/>
            <ac:spMk id="17" creationId="{5B32A67F-3598-4A13-8552-DA884FFCCE57}"/>
          </ac:spMkLst>
        </pc:spChg>
        <pc:spChg chg="add">
          <ac:chgData name="Haitham Shaddad" userId="eb1ef41ac7c729b9" providerId="LiveId" clId="{4F9F11EF-7BB0-4D00-894E-1D75FEFA3152}" dt="2019-07-05T00:25:05.190" v="2826" actId="26606"/>
          <ac:spMkLst>
            <pc:docMk/>
            <pc:sldMk cId="2304746400" sldId="2464"/>
            <ac:spMk id="18" creationId="{BCC55ACC-A2F6-403C-A3A4-D59B3734D45F}"/>
          </ac:spMkLst>
        </pc:spChg>
        <pc:picChg chg="add">
          <ac:chgData name="Haitham Shaddad" userId="eb1ef41ac7c729b9" providerId="LiveId" clId="{4F9F11EF-7BB0-4D00-894E-1D75FEFA3152}" dt="2019-07-05T00:25:05.190" v="2826" actId="26606"/>
          <ac:picMkLst>
            <pc:docMk/>
            <pc:sldMk cId="2304746400" sldId="2464"/>
            <ac:picMk id="9" creationId="{80F89A11-C3A4-4EB2-8172-88293E1EC761}"/>
          </ac:picMkLst>
        </pc:picChg>
        <pc:cxnChg chg="add del">
          <ac:chgData name="Haitham Shaddad" userId="eb1ef41ac7c729b9" providerId="LiveId" clId="{4F9F11EF-7BB0-4D00-894E-1D75FEFA3152}" dt="2019-07-05T00:25:05.166" v="2825" actId="26606"/>
          <ac:cxnSpMkLst>
            <pc:docMk/>
            <pc:sldMk cId="2304746400" sldId="2464"/>
            <ac:cxnSpMk id="14" creationId="{45000665-DFC7-417E-8FD7-516A0F15C975}"/>
          </ac:cxnSpMkLst>
        </pc:cxnChg>
      </pc:sldChg>
      <pc:sldChg chg="addSp delSp modSp add mod setBg">
        <pc:chgData name="Haitham Shaddad" userId="eb1ef41ac7c729b9" providerId="LiveId" clId="{4F9F11EF-7BB0-4D00-894E-1D75FEFA3152}" dt="2019-07-05T00:25:11.133" v="2827" actId="26606"/>
        <pc:sldMkLst>
          <pc:docMk/>
          <pc:sldMk cId="3663096245" sldId="2465"/>
        </pc:sldMkLst>
        <pc:spChg chg="del">
          <ac:chgData name="Haitham Shaddad" userId="eb1ef41ac7c729b9" providerId="LiveId" clId="{4F9F11EF-7BB0-4D00-894E-1D75FEFA3152}" dt="2019-07-05T00:24:52.402" v="2810"/>
          <ac:spMkLst>
            <pc:docMk/>
            <pc:sldMk cId="3663096245" sldId="2465"/>
            <ac:spMk id="2" creationId="{1DD33E22-7F23-4931-B2A0-CE030FFE363A}"/>
          </ac:spMkLst>
        </pc:spChg>
        <pc:spChg chg="del">
          <ac:chgData name="Haitham Shaddad" userId="eb1ef41ac7c729b9" providerId="LiveId" clId="{4F9F11EF-7BB0-4D00-894E-1D75FEFA3152}" dt="2019-07-05T00:24:52.402" v="2810"/>
          <ac:spMkLst>
            <pc:docMk/>
            <pc:sldMk cId="3663096245" sldId="2465"/>
            <ac:spMk id="3" creationId="{ABBF7CF8-B7E2-4203-8924-B5BA9BFB2734}"/>
          </ac:spMkLst>
        </pc:spChg>
        <pc:spChg chg="add mo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4" creationId="{2403CBC5-190C-405A-956F-42ECDD0A9301}"/>
          </ac:spMkLst>
        </pc:spChg>
        <pc:spChg chg="add mo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5" creationId="{F58DDFF8-AFCF-4070-BBAA-58FD5C9127FE}"/>
          </ac:spMkLst>
        </pc:spChg>
        <pc:spChg chg="ad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10" creationId="{559AE206-7EBA-4D33-8BC9-9D8158553F0E}"/>
          </ac:spMkLst>
        </pc:spChg>
        <pc:spChg chg="ad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12" creationId="{6437D937-A7F1-4011-92B4-328E5BE1B166}"/>
          </ac:spMkLst>
        </pc:spChg>
        <pc:spChg chg="ad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14" creationId="{B672F332-AF08-46C6-94F0-77684310D7B7}"/>
          </ac:spMkLst>
        </pc:spChg>
        <pc:spChg chg="ad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16" creationId="{34244EF8-D73A-40E1-BE73-D46E6B4B04ED}"/>
          </ac:spMkLst>
        </pc:spChg>
        <pc:spChg chg="add">
          <ac:chgData name="Haitham Shaddad" userId="eb1ef41ac7c729b9" providerId="LiveId" clId="{4F9F11EF-7BB0-4D00-894E-1D75FEFA3152}" dt="2019-07-05T00:25:11.133" v="2827" actId="26606"/>
          <ac:spMkLst>
            <pc:docMk/>
            <pc:sldMk cId="3663096245" sldId="2465"/>
            <ac:spMk id="18" creationId="{AB84D7E8-4ECB-42D7-ADBF-01689B0F24AE}"/>
          </ac:spMkLst>
        </pc:spChg>
        <pc:cxnChg chg="add">
          <ac:chgData name="Haitham Shaddad" userId="eb1ef41ac7c729b9" providerId="LiveId" clId="{4F9F11EF-7BB0-4D00-894E-1D75FEFA3152}" dt="2019-07-05T00:25:11.133" v="2827" actId="26606"/>
          <ac:cxnSpMkLst>
            <pc:docMk/>
            <pc:sldMk cId="3663096245" sldId="2465"/>
            <ac:cxnSpMk id="20" creationId="{9E8E38ED-369A-44C2-B635-0BED0E48A6E8}"/>
          </ac:cxnSpMkLst>
        </pc:cxnChg>
      </pc:sldChg>
      <pc:sldChg chg="addSp delSp modSp add mod setBg">
        <pc:chgData name="Haitham Shaddad" userId="eb1ef41ac7c729b9" providerId="LiveId" clId="{4F9F11EF-7BB0-4D00-894E-1D75FEFA3152}" dt="2019-07-05T00:27:44.906" v="2897" actId="26606"/>
        <pc:sldMkLst>
          <pc:docMk/>
          <pc:sldMk cId="115313697" sldId="2466"/>
        </pc:sldMkLst>
        <pc:spChg chg="mod">
          <ac:chgData name="Haitham Shaddad" userId="eb1ef41ac7c729b9" providerId="LiveId" clId="{4F9F11EF-7BB0-4D00-894E-1D75FEFA3152}" dt="2019-07-05T00:27:44.906" v="2897" actId="26606"/>
          <ac:spMkLst>
            <pc:docMk/>
            <pc:sldMk cId="115313697" sldId="2466"/>
            <ac:spMk id="2" creationId="{3CC90B9B-24BC-424A-B023-95983164DEDB}"/>
          </ac:spMkLst>
        </pc:spChg>
        <pc:spChg chg="add del mod">
          <ac:chgData name="Haitham Shaddad" userId="eb1ef41ac7c729b9" providerId="LiveId" clId="{4F9F11EF-7BB0-4D00-894E-1D75FEFA3152}" dt="2019-07-05T00:27:21.655" v="2884" actId="26606"/>
          <ac:spMkLst>
            <pc:docMk/>
            <pc:sldMk cId="115313697" sldId="2466"/>
            <ac:spMk id="3" creationId="{74BD7FC5-7B0E-4406-AA01-047064695FDA}"/>
          </ac:spMkLst>
        </pc:spChg>
        <pc:spChg chg="add del">
          <ac:chgData name="Haitham Shaddad" userId="eb1ef41ac7c729b9" providerId="LiveId" clId="{4F9F11EF-7BB0-4D00-894E-1D75FEFA3152}" dt="2019-07-05T00:27:21.626" v="2883" actId="26606"/>
          <ac:spMkLst>
            <pc:docMk/>
            <pc:sldMk cId="115313697" sldId="2466"/>
            <ac:spMk id="10" creationId="{46C2E80F-49A6-4372-B103-219D417A55ED}"/>
          </ac:spMkLst>
        </pc:spChg>
        <pc:spChg chg="add del">
          <ac:chgData name="Haitham Shaddad" userId="eb1ef41ac7c729b9" providerId="LiveId" clId="{4F9F11EF-7BB0-4D00-894E-1D75FEFA3152}" dt="2019-07-05T00:27:44.906" v="2897" actId="26606"/>
          <ac:spMkLst>
            <pc:docMk/>
            <pc:sldMk cId="115313697" sldId="2466"/>
            <ac:spMk id="12" creationId="{46C2E80F-49A6-4372-B103-219D417A55ED}"/>
          </ac:spMkLst>
        </pc:spChg>
        <pc:spChg chg="add">
          <ac:chgData name="Haitham Shaddad" userId="eb1ef41ac7c729b9" providerId="LiveId" clId="{4F9F11EF-7BB0-4D00-894E-1D75FEFA3152}" dt="2019-07-05T00:27:44.906" v="2897" actId="26606"/>
          <ac:spMkLst>
            <pc:docMk/>
            <pc:sldMk cId="115313697" sldId="2466"/>
            <ac:spMk id="18" creationId="{42285737-90EE-47DC-AC80-8AE156B11969}"/>
          </ac:spMkLst>
        </pc:spChg>
        <pc:grpChg chg="add">
          <ac:chgData name="Haitham Shaddad" userId="eb1ef41ac7c729b9" providerId="LiveId" clId="{4F9F11EF-7BB0-4D00-894E-1D75FEFA3152}" dt="2019-07-05T00:27:44.906" v="2897" actId="26606"/>
          <ac:grpSpMkLst>
            <pc:docMk/>
            <pc:sldMk cId="115313697" sldId="2466"/>
            <ac:grpSpMk id="20" creationId="{B57BDC17-F1B3-455F-BBF1-680AA1F25C06}"/>
          </ac:grpSpMkLst>
        </pc:grpChg>
        <pc:graphicFrameChg chg="add del">
          <ac:chgData name="Haitham Shaddad" userId="eb1ef41ac7c729b9" providerId="LiveId" clId="{4F9F11EF-7BB0-4D00-894E-1D75FEFA3152}" dt="2019-07-05T00:27:21.626" v="2883" actId="26606"/>
          <ac:graphicFrameMkLst>
            <pc:docMk/>
            <pc:sldMk cId="115313697" sldId="2466"/>
            <ac:graphicFrameMk id="5" creationId="{B3E06D1C-EE20-4A73-89F4-16C1F6B0466A}"/>
          </ac:graphicFrameMkLst>
        </pc:graphicFrameChg>
        <pc:graphicFrameChg chg="add mod modGraphic">
          <ac:chgData name="Haitham Shaddad" userId="eb1ef41ac7c729b9" providerId="LiveId" clId="{4F9F11EF-7BB0-4D00-894E-1D75FEFA3152}" dt="2019-07-05T00:27:44.906" v="2897" actId="26606"/>
          <ac:graphicFrameMkLst>
            <pc:docMk/>
            <pc:sldMk cId="115313697" sldId="2466"/>
            <ac:graphicFrameMk id="13" creationId="{00196F80-7137-4125-A3C1-1BE986A90671}"/>
          </ac:graphicFrameMkLst>
        </pc:graphicFrameChg>
      </pc:sldChg>
    </pc:docChg>
  </pc:docChgLst>
  <pc:docChgLst>
    <pc:chgData name="Haitham Shaddad" userId="eb1ef41ac7c729b9" providerId="LiveId" clId="{94BCD400-E88D-470A-961A-CAA067B67506}"/>
    <pc:docChg chg="undo custSel mod addSld modSld">
      <pc:chgData name="Haitham Shaddad" userId="eb1ef41ac7c729b9" providerId="LiveId" clId="{94BCD400-E88D-470A-961A-CAA067B67506}" dt="2019-11-09T09:05:59.744" v="131" actId="20577"/>
      <pc:docMkLst>
        <pc:docMk/>
      </pc:docMkLst>
      <pc:sldChg chg="addSp delSp modSp">
        <pc:chgData name="Haitham Shaddad" userId="eb1ef41ac7c729b9" providerId="LiveId" clId="{94BCD400-E88D-470A-961A-CAA067B67506}" dt="2019-10-28T10:38:08.064" v="16" actId="20577"/>
        <pc:sldMkLst>
          <pc:docMk/>
          <pc:sldMk cId="2827062036" sldId="256"/>
        </pc:sldMkLst>
        <pc:spChg chg="mod">
          <ac:chgData name="Haitham Shaddad" userId="eb1ef41ac7c729b9" providerId="LiveId" clId="{94BCD400-E88D-470A-961A-CAA067B67506}" dt="2019-10-28T10:37:58.391" v="0" actId="26606"/>
          <ac:spMkLst>
            <pc:docMk/>
            <pc:sldMk cId="2827062036" sldId="256"/>
            <ac:spMk id="2" creationId="{72F92799-70C5-4D17-A02F-0BBE3CF3EAEF}"/>
          </ac:spMkLst>
        </pc:spChg>
        <pc:spChg chg="mod">
          <ac:chgData name="Haitham Shaddad" userId="eb1ef41ac7c729b9" providerId="LiveId" clId="{94BCD400-E88D-470A-961A-CAA067B67506}" dt="2019-10-28T10:38:08.064" v="16" actId="20577"/>
          <ac:spMkLst>
            <pc:docMk/>
            <pc:sldMk cId="2827062036" sldId="256"/>
            <ac:spMk id="3" creationId="{495495A1-68AB-440F-903E-275C54253FF0}"/>
          </ac:spMkLst>
        </pc:spChg>
        <pc:spChg chg="del">
          <ac:chgData name="Haitham Shaddad" userId="eb1ef41ac7c729b9" providerId="LiveId" clId="{94BCD400-E88D-470A-961A-CAA067B67506}" dt="2019-10-28T10:37:58.391" v="0" actId="26606"/>
          <ac:spMkLst>
            <pc:docMk/>
            <pc:sldMk cId="2827062036" sldId="256"/>
            <ac:spMk id="50" creationId="{ACBE1851-2230-47A9-B000-CE9046EA61B9}"/>
          </ac:spMkLst>
        </pc:spChg>
        <pc:spChg chg="add">
          <ac:chgData name="Haitham Shaddad" userId="eb1ef41ac7c729b9" providerId="LiveId" clId="{94BCD400-E88D-470A-961A-CAA067B67506}" dt="2019-10-28T10:37:58.391" v="0" actId="26606"/>
          <ac:spMkLst>
            <pc:docMk/>
            <pc:sldMk cId="2827062036" sldId="256"/>
            <ac:spMk id="60" creationId="{C0B27210-D0CA-4654-B3E3-9ABB4F178EA1}"/>
          </ac:spMkLst>
        </pc:spChg>
        <pc:spChg chg="add">
          <ac:chgData name="Haitham Shaddad" userId="eb1ef41ac7c729b9" providerId="LiveId" clId="{94BCD400-E88D-470A-961A-CAA067B67506}" dt="2019-10-28T10:37:58.391" v="0" actId="26606"/>
          <ac:spMkLst>
            <pc:docMk/>
            <pc:sldMk cId="2827062036" sldId="256"/>
            <ac:spMk id="62" creationId="{1DB7C82F-AB7E-4F0C-B829-FA1B9C415180}"/>
          </ac:spMkLst>
        </pc:spChg>
        <pc:spChg chg="add">
          <ac:chgData name="Haitham Shaddad" userId="eb1ef41ac7c729b9" providerId="LiveId" clId="{94BCD400-E88D-470A-961A-CAA067B67506}" dt="2019-10-28T10:37:58.391" v="0" actId="26606"/>
          <ac:spMkLst>
            <pc:docMk/>
            <pc:sldMk cId="2827062036" sldId="256"/>
            <ac:spMk id="63" creationId="{70B66945-4967-4040-926D-DCA44313CDAB}"/>
          </ac:spMkLst>
        </pc:spChg>
        <pc:picChg chg="mod">
          <ac:chgData name="Haitham Shaddad" userId="eb1ef41ac7c729b9" providerId="LiveId" clId="{94BCD400-E88D-470A-961A-CAA067B67506}" dt="2019-10-28T10:37:58.391" v="0" actId="26606"/>
          <ac:picMkLst>
            <pc:docMk/>
            <pc:sldMk cId="2827062036" sldId="256"/>
            <ac:picMk id="52" creationId="{F4474C80-0C37-4936-97E2-3716F27E83AB}"/>
          </ac:picMkLst>
        </pc:picChg>
        <pc:cxnChg chg="del">
          <ac:chgData name="Haitham Shaddad" userId="eb1ef41ac7c729b9" providerId="LiveId" clId="{94BCD400-E88D-470A-961A-CAA067B67506}" dt="2019-10-28T10:37:58.391" v="0" actId="26606"/>
          <ac:cxnSpMkLst>
            <pc:docMk/>
            <pc:sldMk cId="2827062036" sldId="256"/>
            <ac:cxnSpMk id="54" creationId="{23B93832-6514-44F4-849B-5EE2C8A2337D}"/>
          </ac:cxnSpMkLst>
        </pc:cxnChg>
      </pc:sldChg>
      <pc:sldChg chg="addSp delSp modSp">
        <pc:chgData name="Haitham Shaddad" userId="eb1ef41ac7c729b9" providerId="LiveId" clId="{94BCD400-E88D-470A-961A-CAA067B67506}" dt="2019-11-09T05:45:51.864" v="88"/>
        <pc:sldMkLst>
          <pc:docMk/>
          <pc:sldMk cId="4169061141" sldId="2472"/>
        </pc:sldMkLst>
        <pc:spChg chg="mod">
          <ac:chgData name="Haitham Shaddad" userId="eb1ef41ac7c729b9" providerId="LiveId" clId="{94BCD400-E88D-470A-961A-CAA067B67506}" dt="2019-11-09T05:44:43.485" v="87" actId="26606"/>
          <ac:spMkLst>
            <pc:docMk/>
            <pc:sldMk cId="4169061141" sldId="2472"/>
            <ac:spMk id="2" creationId="{44785649-65A0-4C6C-B01F-5EDB98C0B688}"/>
          </ac:spMkLst>
        </pc:spChg>
        <pc:spChg chg="del">
          <ac:chgData name="Haitham Shaddad" userId="eb1ef41ac7c729b9" providerId="LiveId" clId="{94BCD400-E88D-470A-961A-CAA067B67506}" dt="2019-11-09T05:41:23.680" v="31" actId="26606"/>
          <ac:spMkLst>
            <pc:docMk/>
            <pc:sldMk cId="4169061141" sldId="2472"/>
            <ac:spMk id="15" creationId="{46C2E80F-49A6-4372-B103-219D417A55ED}"/>
          </ac:spMkLst>
        </pc:spChg>
        <pc:spChg chg="add del">
          <ac:chgData name="Haitham Shaddad" userId="eb1ef41ac7c729b9" providerId="LiveId" clId="{94BCD400-E88D-470A-961A-CAA067B67506}" dt="2019-11-09T05:44:43.485" v="87" actId="26606"/>
          <ac:spMkLst>
            <pc:docMk/>
            <pc:sldMk cId="4169061141" sldId="2472"/>
            <ac:spMk id="20" creationId="{46C2E80F-49A6-4372-B103-219D417A55ED}"/>
          </ac:spMkLst>
        </pc:spChg>
        <pc:spChg chg="add del">
          <ac:chgData name="Haitham Shaddad" userId="eb1ef41ac7c729b9" providerId="LiveId" clId="{94BCD400-E88D-470A-961A-CAA067B67506}" dt="2019-11-09T05:44:43.433" v="86" actId="26606"/>
          <ac:spMkLst>
            <pc:docMk/>
            <pc:sldMk cId="4169061141" sldId="2472"/>
            <ac:spMk id="25" creationId="{A5711A0E-A428-4ED1-96CB-33D69FD842E4}"/>
          </ac:spMkLst>
        </pc:spChg>
        <pc:spChg chg="add">
          <ac:chgData name="Haitham Shaddad" userId="eb1ef41ac7c729b9" providerId="LiveId" clId="{94BCD400-E88D-470A-961A-CAA067B67506}" dt="2019-11-09T05:44:43.485" v="87" actId="26606"/>
          <ac:spMkLst>
            <pc:docMk/>
            <pc:sldMk cId="4169061141" sldId="2472"/>
            <ac:spMk id="27" creationId="{42A5316D-ED2F-4F89-B4B4-8D9240B1A348}"/>
          </ac:spMkLst>
        </pc:spChg>
        <pc:graphicFrameChg chg="mod modGraphic">
          <ac:chgData name="Haitham Shaddad" userId="eb1ef41ac7c729b9" providerId="LiveId" clId="{94BCD400-E88D-470A-961A-CAA067B67506}" dt="2019-11-09T05:45:51.864" v="88"/>
          <ac:graphicFrameMkLst>
            <pc:docMk/>
            <pc:sldMk cId="4169061141" sldId="2472"/>
            <ac:graphicFrameMk id="5" creationId="{6130A8FA-898A-4435-8159-A826B6BCD6FD}"/>
          </ac:graphicFrameMkLst>
        </pc:graphicFrameChg>
      </pc:sldChg>
      <pc:sldChg chg="modSp">
        <pc:chgData name="Haitham Shaddad" userId="eb1ef41ac7c729b9" providerId="LiveId" clId="{94BCD400-E88D-470A-961A-CAA067B67506}" dt="2019-10-28T10:39:37.236" v="17" actId="27957"/>
        <pc:sldMkLst>
          <pc:docMk/>
          <pc:sldMk cId="1179240342" sldId="2479"/>
        </pc:sldMkLst>
        <pc:graphicFrameChg chg="add mod">
          <ac:chgData name="Haitham Shaddad" userId="eb1ef41ac7c729b9" providerId="LiveId" clId="{94BCD400-E88D-470A-961A-CAA067B67506}" dt="2019-10-28T10:39:37.236" v="17" actId="27957"/>
          <ac:graphicFrameMkLst>
            <pc:docMk/>
            <pc:sldMk cId="1179240342" sldId="2479"/>
            <ac:graphicFrameMk id="5" creationId="{EAEE72E9-BA0E-4E40-BAA1-B30D5CE9AA69}"/>
          </ac:graphicFrameMkLst>
        </pc:graphicFrameChg>
      </pc:sldChg>
      <pc:sldChg chg="addSp delSp modSp add mod setBg modNotesTx">
        <pc:chgData name="Haitham Shaddad" userId="eb1ef41ac7c729b9" providerId="LiveId" clId="{94BCD400-E88D-470A-961A-CAA067B67506}" dt="2019-11-09T09:05:59.744" v="131" actId="20577"/>
        <pc:sldMkLst>
          <pc:docMk/>
          <pc:sldMk cId="1501456059" sldId="2482"/>
        </pc:sldMkLst>
        <pc:spChg chg="mod">
          <ac:chgData name="Haitham Shaddad" userId="eb1ef41ac7c729b9" providerId="LiveId" clId="{94BCD400-E88D-470A-961A-CAA067B67506}" dt="2019-11-09T05:46:19.934" v="93" actId="26606"/>
          <ac:spMkLst>
            <pc:docMk/>
            <pc:sldMk cId="1501456059" sldId="2482"/>
            <ac:spMk id="2" creationId="{8B3A5960-0F78-4E34-82E5-5884F34D70FF}"/>
          </ac:spMkLst>
        </pc:spChg>
        <pc:spChg chg="add del mod">
          <ac:chgData name="Haitham Shaddad" userId="eb1ef41ac7c729b9" providerId="LiveId" clId="{94BCD400-E88D-470A-961A-CAA067B67506}" dt="2019-11-09T05:46:19.934" v="93" actId="26606"/>
          <ac:spMkLst>
            <pc:docMk/>
            <pc:sldMk cId="1501456059" sldId="2482"/>
            <ac:spMk id="3" creationId="{749E1C86-03E4-44DF-B2F9-E32DB8B735DA}"/>
          </ac:spMkLst>
        </pc:spChg>
        <pc:spChg chg="add del">
          <ac:chgData name="Haitham Shaddad" userId="eb1ef41ac7c729b9" providerId="LiveId" clId="{94BCD400-E88D-470A-961A-CAA067B67506}" dt="2019-11-09T05:41:48.050" v="34"/>
          <ac:spMkLst>
            <pc:docMk/>
            <pc:sldMk cId="1501456059" sldId="2482"/>
            <ac:spMk id="4" creationId="{5AEA2AC7-851D-4B94-A771-4082DB271BFA}"/>
          </ac:spMkLst>
        </pc:spChg>
        <pc:spChg chg="add del">
          <ac:chgData name="Haitham Shaddad" userId="eb1ef41ac7c729b9" providerId="LiveId" clId="{94BCD400-E88D-470A-961A-CAA067B67506}" dt="2019-11-09T05:41:59.429" v="38"/>
          <ac:spMkLst>
            <pc:docMk/>
            <pc:sldMk cId="1501456059" sldId="2482"/>
            <ac:spMk id="5" creationId="{DEB064B1-2D0E-4D96-9CB0-96E96F3C0C24}"/>
          </ac:spMkLst>
        </pc:spChg>
        <pc:spChg chg="add del">
          <ac:chgData name="Haitham Shaddad" userId="eb1ef41ac7c729b9" providerId="LiveId" clId="{94BCD400-E88D-470A-961A-CAA067B67506}" dt="2019-11-09T05:46:18.542" v="90" actId="26606"/>
          <ac:spMkLst>
            <pc:docMk/>
            <pc:sldMk cId="1501456059" sldId="2482"/>
            <ac:spMk id="10" creationId="{46C2E80F-49A6-4372-B103-219D417A55ED}"/>
          </ac:spMkLst>
        </pc:spChg>
        <pc:spChg chg="add del">
          <ac:chgData name="Haitham Shaddad" userId="eb1ef41ac7c729b9" providerId="LiveId" clId="{94BCD400-E88D-470A-961A-CAA067B67506}" dt="2019-11-09T05:46:19.882" v="92" actId="26606"/>
          <ac:spMkLst>
            <pc:docMk/>
            <pc:sldMk cId="1501456059" sldId="2482"/>
            <ac:spMk id="12" creationId="{46C2E80F-49A6-4372-B103-219D417A55ED}"/>
          </ac:spMkLst>
        </pc:spChg>
        <pc:spChg chg="add del">
          <ac:chgData name="Haitham Shaddad" userId="eb1ef41ac7c729b9" providerId="LiveId" clId="{94BCD400-E88D-470A-961A-CAA067B67506}" dt="2019-11-09T05:47:19.837" v="95" actId="26606"/>
          <ac:spMkLst>
            <pc:docMk/>
            <pc:sldMk cId="1501456059" sldId="2482"/>
            <ac:spMk id="15" creationId="{46C2E80F-49A6-4372-B103-219D417A55ED}"/>
          </ac:spMkLst>
        </pc:spChg>
        <pc:spChg chg="add">
          <ac:chgData name="Haitham Shaddad" userId="eb1ef41ac7c729b9" providerId="LiveId" clId="{94BCD400-E88D-470A-961A-CAA067B67506}" dt="2019-11-09T05:47:19.837" v="95" actId="26606"/>
          <ac:spMkLst>
            <pc:docMk/>
            <pc:sldMk cId="1501456059" sldId="2482"/>
            <ac:spMk id="21" creationId="{46C2E80F-49A6-4372-B103-219D417A55ED}"/>
          </ac:spMkLst>
        </pc:spChg>
        <pc:graphicFrameChg chg="add del">
          <ac:chgData name="Haitham Shaddad" userId="eb1ef41ac7c729b9" providerId="LiveId" clId="{94BCD400-E88D-470A-961A-CAA067B67506}" dt="2019-11-09T05:46:18.542" v="90" actId="26606"/>
          <ac:graphicFrameMkLst>
            <pc:docMk/>
            <pc:sldMk cId="1501456059" sldId="2482"/>
            <ac:graphicFrameMk id="6" creationId="{EF8A8A93-F051-4895-9AE4-1110CB949BB1}"/>
          </ac:graphicFrameMkLst>
        </pc:graphicFrameChg>
        <pc:graphicFrameChg chg="add del">
          <ac:chgData name="Haitham Shaddad" userId="eb1ef41ac7c729b9" providerId="LiveId" clId="{94BCD400-E88D-470A-961A-CAA067B67506}" dt="2019-11-09T05:46:19.882" v="92" actId="26606"/>
          <ac:graphicFrameMkLst>
            <pc:docMk/>
            <pc:sldMk cId="1501456059" sldId="2482"/>
            <ac:graphicFrameMk id="13" creationId="{EB6789E9-3596-4460-A829-FF55A6A81ACE}"/>
          </ac:graphicFrameMkLst>
        </pc:graphicFrameChg>
        <pc:graphicFrameChg chg="add mod modGraphic">
          <ac:chgData name="Haitham Shaddad" userId="eb1ef41ac7c729b9" providerId="LiveId" clId="{94BCD400-E88D-470A-961A-CAA067B67506}" dt="2019-11-09T09:04:28.928" v="129" actId="20577"/>
          <ac:graphicFrameMkLst>
            <pc:docMk/>
            <pc:sldMk cId="1501456059" sldId="2482"/>
            <ac:graphicFrameMk id="16" creationId="{EF8A8A93-F051-4895-9AE4-1110CB949BB1}"/>
          </ac:graphicFrameMkLst>
        </pc:graphicFrameChg>
      </pc:sldChg>
      <pc:sldChg chg="addSp delSp modSp add mod setBg">
        <pc:chgData name="Haitham Shaddad" userId="eb1ef41ac7c729b9" providerId="LiveId" clId="{94BCD400-E88D-470A-961A-CAA067B67506}" dt="2019-11-09T05:47:42.945" v="104" actId="26606"/>
        <pc:sldMkLst>
          <pc:docMk/>
          <pc:sldMk cId="4248632445" sldId="2483"/>
        </pc:sldMkLst>
        <pc:spChg chg="mod">
          <ac:chgData name="Haitham Shaddad" userId="eb1ef41ac7c729b9" providerId="LiveId" clId="{94BCD400-E88D-470A-961A-CAA067B67506}" dt="2019-11-09T05:47:42.945" v="104" actId="26606"/>
          <ac:spMkLst>
            <pc:docMk/>
            <pc:sldMk cId="4248632445" sldId="2483"/>
            <ac:spMk id="2" creationId="{5BBDB9B1-A08E-4A54-B6B1-55CA5D6DB16A}"/>
          </ac:spMkLst>
        </pc:spChg>
        <pc:spChg chg="mod">
          <ac:chgData name="Haitham Shaddad" userId="eb1ef41ac7c729b9" providerId="LiveId" clId="{94BCD400-E88D-470A-961A-CAA067B67506}" dt="2019-11-09T05:47:42.945" v="104" actId="26606"/>
          <ac:spMkLst>
            <pc:docMk/>
            <pc:sldMk cId="4248632445" sldId="2483"/>
            <ac:spMk id="3" creationId="{FC508368-BC5A-41B7-AD5B-9CE9A6401F65}"/>
          </ac:spMkLst>
        </pc:spChg>
        <pc:spChg chg="add del">
          <ac:chgData name="Haitham Shaddad" userId="eb1ef41ac7c729b9" providerId="LiveId" clId="{94BCD400-E88D-470A-961A-CAA067B67506}" dt="2019-11-09T05:47:36.346" v="97" actId="26606"/>
          <ac:spMkLst>
            <pc:docMk/>
            <pc:sldMk cId="4248632445" sldId="2483"/>
            <ac:spMk id="8" creationId="{8D70B121-56F4-4848-B38B-182089D909FA}"/>
          </ac:spMkLst>
        </pc:spChg>
        <pc:spChg chg="add del">
          <ac:chgData name="Haitham Shaddad" userId="eb1ef41ac7c729b9" providerId="LiveId" clId="{94BCD400-E88D-470A-961A-CAA067B67506}" dt="2019-11-09T05:47:38.228" v="99" actId="26606"/>
          <ac:spMkLst>
            <pc:docMk/>
            <pc:sldMk cId="4248632445" sldId="2483"/>
            <ac:spMk id="13" creationId="{E4F9F79B-A093-478E-96B5-EE02BC93A858}"/>
          </ac:spMkLst>
        </pc:spChg>
        <pc:spChg chg="add del">
          <ac:chgData name="Haitham Shaddad" userId="eb1ef41ac7c729b9" providerId="LiveId" clId="{94BCD400-E88D-470A-961A-CAA067B67506}" dt="2019-11-09T05:47:38.228" v="99" actId="26606"/>
          <ac:spMkLst>
            <pc:docMk/>
            <pc:sldMk cId="4248632445" sldId="2483"/>
            <ac:spMk id="14" creationId="{F7194F93-1F71-4A70-9DF1-28F183771111}"/>
          </ac:spMkLst>
        </pc:spChg>
        <pc:spChg chg="add del">
          <ac:chgData name="Haitham Shaddad" userId="eb1ef41ac7c729b9" providerId="LiveId" clId="{94BCD400-E88D-470A-961A-CAA067B67506}" dt="2019-11-09T05:47:38.228" v="99" actId="26606"/>
          <ac:spMkLst>
            <pc:docMk/>
            <pc:sldMk cId="4248632445" sldId="2483"/>
            <ac:spMk id="15" creationId="{11394CD8-BD30-4B74-86F4-51FDF3383419}"/>
          </ac:spMkLst>
        </pc:spChg>
        <pc:spChg chg="add del">
          <ac:chgData name="Haitham Shaddad" userId="eb1ef41ac7c729b9" providerId="LiveId" clId="{94BCD400-E88D-470A-961A-CAA067B67506}" dt="2019-11-09T05:47:38.228" v="99" actId="26606"/>
          <ac:spMkLst>
            <pc:docMk/>
            <pc:sldMk cId="4248632445" sldId="2483"/>
            <ac:spMk id="16" creationId="{9BBC0C84-DC2A-43AE-9576-0A44295E8B9C}"/>
          </ac:spMkLst>
        </pc:spChg>
        <pc:spChg chg="add del">
          <ac:chgData name="Haitham Shaddad" userId="eb1ef41ac7c729b9" providerId="LiveId" clId="{94BCD400-E88D-470A-961A-CAA067B67506}" dt="2019-11-09T05:47:39.934" v="101" actId="26606"/>
          <ac:spMkLst>
            <pc:docMk/>
            <pc:sldMk cId="4248632445" sldId="2483"/>
            <ac:spMk id="18" creationId="{8D70B121-56F4-4848-B38B-182089D909FA}"/>
          </ac:spMkLst>
        </pc:spChg>
        <pc:spChg chg="add del">
          <ac:chgData name="Haitham Shaddad" userId="eb1ef41ac7c729b9" providerId="LiveId" clId="{94BCD400-E88D-470A-961A-CAA067B67506}" dt="2019-11-09T05:47:42.917" v="103" actId="26606"/>
          <ac:spMkLst>
            <pc:docMk/>
            <pc:sldMk cId="4248632445" sldId="2483"/>
            <ac:spMk id="21" creationId="{E4F9F79B-A093-478E-96B5-EE02BC93A858}"/>
          </ac:spMkLst>
        </pc:spChg>
        <pc:spChg chg="add del">
          <ac:chgData name="Haitham Shaddad" userId="eb1ef41ac7c729b9" providerId="LiveId" clId="{94BCD400-E88D-470A-961A-CAA067B67506}" dt="2019-11-09T05:47:42.917" v="103" actId="26606"/>
          <ac:spMkLst>
            <pc:docMk/>
            <pc:sldMk cId="4248632445" sldId="2483"/>
            <ac:spMk id="22" creationId="{11394CD8-BD30-4B74-86F4-51FDF3383419}"/>
          </ac:spMkLst>
        </pc:spChg>
        <pc:spChg chg="add del">
          <ac:chgData name="Haitham Shaddad" userId="eb1ef41ac7c729b9" providerId="LiveId" clId="{94BCD400-E88D-470A-961A-CAA067B67506}" dt="2019-11-09T05:47:42.917" v="103" actId="26606"/>
          <ac:spMkLst>
            <pc:docMk/>
            <pc:sldMk cId="4248632445" sldId="2483"/>
            <ac:spMk id="24" creationId="{F7194F93-1F71-4A70-9DF1-28F183771111}"/>
          </ac:spMkLst>
        </pc:spChg>
        <pc:spChg chg="add del">
          <ac:chgData name="Haitham Shaddad" userId="eb1ef41ac7c729b9" providerId="LiveId" clId="{94BCD400-E88D-470A-961A-CAA067B67506}" dt="2019-11-09T05:47:42.917" v="103" actId="26606"/>
          <ac:spMkLst>
            <pc:docMk/>
            <pc:sldMk cId="4248632445" sldId="2483"/>
            <ac:spMk id="25" creationId="{9BBC0C84-DC2A-43AE-9576-0A44295E8B9C}"/>
          </ac:spMkLst>
        </pc:spChg>
        <pc:spChg chg="add">
          <ac:chgData name="Haitham Shaddad" userId="eb1ef41ac7c729b9" providerId="LiveId" clId="{94BCD400-E88D-470A-961A-CAA067B67506}" dt="2019-11-09T05:47:42.945" v="104" actId="26606"/>
          <ac:spMkLst>
            <pc:docMk/>
            <pc:sldMk cId="4248632445" sldId="2483"/>
            <ac:spMk id="27" creationId="{4351DFE5-F63D-4BE0-BDA9-E3EB88F01AA5}"/>
          </ac:spMkLst>
        </pc:spChg>
        <pc:picChg chg="add">
          <ac:chgData name="Haitham Shaddad" userId="eb1ef41ac7c729b9" providerId="LiveId" clId="{94BCD400-E88D-470A-961A-CAA067B67506}" dt="2019-11-09T05:47:42.945" v="104" actId="26606"/>
          <ac:picMkLst>
            <pc:docMk/>
            <pc:sldMk cId="4248632445" sldId="2483"/>
            <ac:picMk id="28" creationId="{3AA16612-ACD2-4A16-8F2B-4514FD6BF28F}"/>
          </ac:picMkLst>
        </pc:picChg>
        <pc:cxnChg chg="add del">
          <ac:chgData name="Haitham Shaddad" userId="eb1ef41ac7c729b9" providerId="LiveId" clId="{94BCD400-E88D-470A-961A-CAA067B67506}" dt="2019-11-09T05:47:36.346" v="97" actId="26606"/>
          <ac:cxnSpMkLst>
            <pc:docMk/>
            <pc:sldMk cId="4248632445" sldId="2483"/>
            <ac:cxnSpMk id="10" creationId="{2D72A2C9-F3CA-4216-8BAD-FA4C970C3C4E}"/>
          </ac:cxnSpMkLst>
        </pc:cxnChg>
        <pc:cxnChg chg="add del">
          <ac:chgData name="Haitham Shaddad" userId="eb1ef41ac7c729b9" providerId="LiveId" clId="{94BCD400-E88D-470A-961A-CAA067B67506}" dt="2019-11-09T05:47:38.228" v="99" actId="26606"/>
          <ac:cxnSpMkLst>
            <pc:docMk/>
            <pc:sldMk cId="4248632445" sldId="2483"/>
            <ac:cxnSpMk id="12" creationId="{D4C22394-EBC2-4FAF-A555-6C02D589EED7}"/>
          </ac:cxnSpMkLst>
        </pc:cxnChg>
        <pc:cxnChg chg="add del">
          <ac:chgData name="Haitham Shaddad" userId="eb1ef41ac7c729b9" providerId="LiveId" clId="{94BCD400-E88D-470A-961A-CAA067B67506}" dt="2019-11-09T05:47:39.934" v="101" actId="26606"/>
          <ac:cxnSpMkLst>
            <pc:docMk/>
            <pc:sldMk cId="4248632445" sldId="2483"/>
            <ac:cxnSpMk id="19" creationId="{2D72A2C9-F3CA-4216-8BAD-FA4C970C3C4E}"/>
          </ac:cxnSpMkLst>
        </pc:cxnChg>
        <pc:cxnChg chg="add del">
          <ac:chgData name="Haitham Shaddad" userId="eb1ef41ac7c729b9" providerId="LiveId" clId="{94BCD400-E88D-470A-961A-CAA067B67506}" dt="2019-11-09T05:47:42.917" v="103" actId="26606"/>
          <ac:cxnSpMkLst>
            <pc:docMk/>
            <pc:sldMk cId="4248632445" sldId="2483"/>
            <ac:cxnSpMk id="23" creationId="{D4C22394-EBC2-4FAF-A555-6C02D589EED7}"/>
          </ac:cxnSpMkLst>
        </pc:cxnChg>
      </pc:sldChg>
    </pc:docChg>
  </pc:docChgLst>
  <pc:docChgLst>
    <pc:chgData name="Haitham Shaddad" userId="eb1ef41ac7c729b9" providerId="LiveId" clId="{D81A6D18-F450-4773-BED2-3F08700E5F11}"/>
    <pc:docChg chg="undo custSel mod addSld delSld modSld modMainMaster">
      <pc:chgData name="Haitham Shaddad" userId="eb1ef41ac7c729b9" providerId="LiveId" clId="{D81A6D18-F450-4773-BED2-3F08700E5F11}" dt="2020-02-29T05:17:16.199" v="648" actId="20577"/>
      <pc:docMkLst>
        <pc:docMk/>
      </pc:docMkLst>
      <pc:sldChg chg="addSp delSp modSp mod setBg delDesignElem">
        <pc:chgData name="Haitham Shaddad" userId="eb1ef41ac7c729b9" providerId="LiveId" clId="{D81A6D18-F450-4773-BED2-3F08700E5F11}" dt="2020-02-22T03:19:01.091" v="175" actId="26606"/>
        <pc:sldMkLst>
          <pc:docMk/>
          <pc:sldMk cId="2827062036" sldId="256"/>
        </pc:sldMkLst>
        <pc:spChg chg="mod ord">
          <ac:chgData name="Haitham Shaddad" userId="eb1ef41ac7c729b9" providerId="LiveId" clId="{D81A6D18-F450-4773-BED2-3F08700E5F11}" dt="2020-02-22T03:19:01.091" v="175" actId="26606"/>
          <ac:spMkLst>
            <pc:docMk/>
            <pc:sldMk cId="2827062036" sldId="256"/>
            <ac:spMk id="2" creationId="{72F92799-70C5-4D17-A02F-0BBE3CF3EAEF}"/>
          </ac:spMkLst>
        </pc:spChg>
        <pc:spChg chg="mod ord">
          <ac:chgData name="Haitham Shaddad" userId="eb1ef41ac7c729b9" providerId="LiveId" clId="{D81A6D18-F450-4773-BED2-3F08700E5F11}" dt="2020-02-22T03:19:01.091" v="175" actId="26606"/>
          <ac:spMkLst>
            <pc:docMk/>
            <pc:sldMk cId="2827062036" sldId="256"/>
            <ac:spMk id="3" creationId="{495495A1-68AB-440F-903E-275C54253FF0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827062036" sldId="256"/>
            <ac:spMk id="60" creationId="{C0B27210-D0CA-4654-B3E3-9ABB4F178EA1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827062036" sldId="256"/>
            <ac:spMk id="62" creationId="{1DB7C82F-AB7E-4F0C-B829-FA1B9C415180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827062036" sldId="256"/>
            <ac:spMk id="63" creationId="{70B66945-4967-4040-926D-DCA44313CDAB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2827062036" sldId="256"/>
            <ac:spMk id="64" creationId="{DFE6DBF9-94F5-4877-B532-D859966E9798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2827062036" sldId="256"/>
            <ac:spMk id="65" creationId="{D146040E-7E20-4B05-9660-47E254E1A4A8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2827062036" sldId="256"/>
            <ac:spMk id="67" creationId="{7A9A3980-304B-4116-B0FB-155B054B0DC8}"/>
          </ac:spMkLst>
        </pc:spChg>
        <pc:spChg chg="add del">
          <ac:chgData name="Haitham Shaddad" userId="eb1ef41ac7c729b9" providerId="LiveId" clId="{D81A6D18-F450-4773-BED2-3F08700E5F11}" dt="2020-02-22T03:18:54.355" v="170" actId="26606"/>
          <ac:spMkLst>
            <pc:docMk/>
            <pc:sldMk cId="2827062036" sldId="256"/>
            <ac:spMk id="73" creationId="{3E443FD7-A66B-4AA0-872D-B088B9BC5F17}"/>
          </ac:spMkLst>
        </pc:spChg>
        <pc:spChg chg="add del">
          <ac:chgData name="Haitham Shaddad" userId="eb1ef41ac7c729b9" providerId="LiveId" clId="{D81A6D18-F450-4773-BED2-3F08700E5F11}" dt="2020-02-22T03:18:54.355" v="170" actId="26606"/>
          <ac:spMkLst>
            <pc:docMk/>
            <pc:sldMk cId="2827062036" sldId="256"/>
            <ac:spMk id="75" creationId="{C04BE0EF-3561-49B4-9A29-F283168A91C7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79" creationId="{9605D821-328A-452E-909B-1E0C923ADAB6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81" creationId="{5CF218E6-E246-4EBB-BA8D-DB65AB59A70E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83" creationId="{13B9D26D-939B-4838-886B-07E227F3A303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85" creationId="{60A80B01-7FDA-4264-BAC7-CA797D49642F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87" creationId="{449E75B4-6C35-495B-850B-28CDE6E39ED0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89" creationId="{0EB2D58A-B2F2-4B07-9595-4FED1037FF80}"/>
          </ac:spMkLst>
        </pc:spChg>
        <pc:spChg chg="add del">
          <ac:chgData name="Haitham Shaddad" userId="eb1ef41ac7c729b9" providerId="LiveId" clId="{D81A6D18-F450-4773-BED2-3F08700E5F11}" dt="2020-02-22T03:18:55.709" v="172" actId="26606"/>
          <ac:spMkLst>
            <pc:docMk/>
            <pc:sldMk cId="2827062036" sldId="256"/>
            <ac:spMk id="1030" creationId="{4D6C57B7-234E-4128-A0C2-5E58F0B0DDE2}"/>
          </ac:spMkLst>
        </pc:spChg>
        <pc:spChg chg="add del">
          <ac:chgData name="Haitham Shaddad" userId="eb1ef41ac7c729b9" providerId="LiveId" clId="{D81A6D18-F450-4773-BED2-3F08700E5F11}" dt="2020-02-22T03:19:01.076" v="174" actId="26606"/>
          <ac:spMkLst>
            <pc:docMk/>
            <pc:sldMk cId="2827062036" sldId="256"/>
            <ac:spMk id="1033" creationId="{FBC3EAFD-A275-4F9B-8F62-72B6678F35A8}"/>
          </ac:spMkLst>
        </pc:spChg>
        <pc:spChg chg="add del">
          <ac:chgData name="Haitham Shaddad" userId="eb1ef41ac7c729b9" providerId="LiveId" clId="{D81A6D18-F450-4773-BED2-3F08700E5F11}" dt="2020-02-22T03:19:01.076" v="174" actId="26606"/>
          <ac:spMkLst>
            <pc:docMk/>
            <pc:sldMk cId="2827062036" sldId="256"/>
            <ac:spMk id="1034" creationId="{06E64A6D-2B9F-4AAD-AB42-A61BAF01AC12}"/>
          </ac:spMkLst>
        </pc:spChg>
        <pc:spChg chg="add">
          <ac:chgData name="Haitham Shaddad" userId="eb1ef41ac7c729b9" providerId="LiveId" clId="{D81A6D18-F450-4773-BED2-3F08700E5F11}" dt="2020-02-22T03:19:01.091" v="175" actId="26606"/>
          <ac:spMkLst>
            <pc:docMk/>
            <pc:sldMk cId="2827062036" sldId="256"/>
            <ac:spMk id="1038" creationId="{3E443FD7-A66B-4AA0-872D-B088B9BC5F17}"/>
          </ac:spMkLst>
        </pc:spChg>
        <pc:spChg chg="add">
          <ac:chgData name="Haitham Shaddad" userId="eb1ef41ac7c729b9" providerId="LiveId" clId="{D81A6D18-F450-4773-BED2-3F08700E5F11}" dt="2020-02-22T03:19:01.091" v="175" actId="26606"/>
          <ac:spMkLst>
            <pc:docMk/>
            <pc:sldMk cId="2827062036" sldId="256"/>
            <ac:spMk id="1039" creationId="{C04BE0EF-3561-49B4-9A29-F283168A91C7}"/>
          </ac:spMkLst>
        </pc:spChg>
        <pc:grpChg chg="add del">
          <ac:chgData name="Haitham Shaddad" userId="eb1ef41ac7c729b9" providerId="LiveId" clId="{D81A6D18-F450-4773-BED2-3F08700E5F11}" dt="2020-02-22T03:18:55.709" v="172" actId="26606"/>
          <ac:grpSpMkLst>
            <pc:docMk/>
            <pc:sldMk cId="2827062036" sldId="256"/>
            <ac:grpSpMk id="1031" creationId="{8F428E7C-CF72-4177-B907-662EDCB35B02}"/>
          </ac:grpSpMkLst>
        </pc:grpChg>
        <pc:picChg chg="del mod">
          <ac:chgData name="Haitham Shaddad" userId="eb1ef41ac7c729b9" providerId="LiveId" clId="{D81A6D18-F450-4773-BED2-3F08700E5F11}" dt="2020-02-22T03:18:33.152" v="164" actId="478"/>
          <ac:picMkLst>
            <pc:docMk/>
            <pc:sldMk cId="2827062036" sldId="256"/>
            <ac:picMk id="52" creationId="{F4474C80-0C37-4936-97E2-3716F27E83AB}"/>
          </ac:picMkLst>
        </pc:picChg>
        <pc:picChg chg="add del">
          <ac:chgData name="Haitham Shaddad" userId="eb1ef41ac7c729b9" providerId="LiveId" clId="{D81A6D18-F450-4773-BED2-3F08700E5F11}" dt="2020-02-21T13:28:46.494" v="103"/>
          <ac:picMkLst>
            <pc:docMk/>
            <pc:sldMk cId="2827062036" sldId="256"/>
            <ac:picMk id="66" creationId="{65EBA155-CB71-48F7-8A85-0B293C773950}"/>
          </ac:picMkLst>
        </pc:picChg>
        <pc:picChg chg="add del">
          <ac:chgData name="Haitham Shaddad" userId="eb1ef41ac7c729b9" providerId="LiveId" clId="{D81A6D18-F450-4773-BED2-3F08700E5F11}" dt="2020-02-21T13:28:46.494" v="103"/>
          <ac:picMkLst>
            <pc:docMk/>
            <pc:sldMk cId="2827062036" sldId="256"/>
            <ac:picMk id="68" creationId="{924FA7CC-8015-40C6-9D92-644E30DCCA6F}"/>
          </ac:picMkLst>
        </pc:picChg>
        <pc:picChg chg="add del">
          <ac:chgData name="Haitham Shaddad" userId="eb1ef41ac7c729b9" providerId="LiveId" clId="{D81A6D18-F450-4773-BED2-3F08700E5F11}" dt="2020-02-22T03:18:33.152" v="164" actId="478"/>
          <ac:picMkLst>
            <pc:docMk/>
            <pc:sldMk cId="2827062036" sldId="256"/>
            <ac:picMk id="1026" creationId="{EC2CBF46-F116-49FE-9C6C-EC055718DCF2}"/>
          </ac:picMkLst>
        </pc:picChg>
        <pc:picChg chg="add mod">
          <ac:chgData name="Haitham Shaddad" userId="eb1ef41ac7c729b9" providerId="LiveId" clId="{D81A6D18-F450-4773-BED2-3F08700E5F11}" dt="2020-02-22T03:19:01.091" v="175" actId="26606"/>
          <ac:picMkLst>
            <pc:docMk/>
            <pc:sldMk cId="2827062036" sldId="256"/>
            <ac:picMk id="1028" creationId="{E7A30A1A-2D20-4B7E-A252-30903F5C3DC9}"/>
          </ac:picMkLst>
        </pc:picChg>
        <pc:picChg chg="add del">
          <ac:chgData name="Haitham Shaddad" userId="eb1ef41ac7c729b9" providerId="LiveId" clId="{D81A6D18-F450-4773-BED2-3F08700E5F11}" dt="2020-02-22T03:19:01.076" v="174" actId="26606"/>
          <ac:picMkLst>
            <pc:docMk/>
            <pc:sldMk cId="2827062036" sldId="256"/>
            <ac:picMk id="1035" creationId="{C51881DD-AD85-41BE-8A49-C2FB45800E10}"/>
          </ac:picMkLst>
        </pc:picChg>
        <pc:cxnChg chg="add del">
          <ac:chgData name="Haitham Shaddad" userId="eb1ef41ac7c729b9" providerId="LiveId" clId="{D81A6D18-F450-4773-BED2-3F08700E5F11}" dt="2020-02-22T03:19:01.076" v="174" actId="26606"/>
          <ac:cxnSpMkLst>
            <pc:docMk/>
            <pc:sldMk cId="2827062036" sldId="256"/>
            <ac:cxnSpMk id="1036" creationId="{9AD20FE8-ED02-4CDE-83B1-A1436305C3DC}"/>
          </ac:cxnSpMkLst>
        </pc:cxnChg>
      </pc:sldChg>
      <pc:sldChg chg="delSp modTransition delDesignElem">
        <pc:chgData name="Haitham Shaddad" userId="eb1ef41ac7c729b9" providerId="LiveId" clId="{D81A6D18-F450-4773-BED2-3F08700E5F11}" dt="2020-02-21T13:33:13.405" v="153"/>
        <pc:sldMkLst>
          <pc:docMk/>
          <pc:sldMk cId="1081132922" sldId="258"/>
        </pc:sldMkLst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1081132922" sldId="258"/>
            <ac:spMk id="15" creationId="{AB45A142-4255-493C-8284-5D566C121B10}"/>
          </ac:spMkLst>
        </pc:spChg>
        <pc:cxnChg chg="del">
          <ac:chgData name="Haitham Shaddad" userId="eb1ef41ac7c729b9" providerId="LiveId" clId="{D81A6D18-F450-4773-BED2-3F08700E5F11}" dt="2020-02-21T13:20:34.026" v="10"/>
          <ac:cxnSpMkLst>
            <pc:docMk/>
            <pc:sldMk cId="1081132922" sldId="258"/>
            <ac:cxnSpMk id="17" creationId="{38FB9660-F42F-4313-BBC4-47C007FE484C}"/>
          </ac:cxnSpMkLst>
        </pc:cxnChg>
      </pc:sldChg>
      <pc:sldChg chg="addSp delSp modSp mod setBg delDesignElem">
        <pc:chgData name="Haitham Shaddad" userId="eb1ef41ac7c729b9" providerId="LiveId" clId="{D81A6D18-F450-4773-BED2-3F08700E5F11}" dt="2020-02-22T03:33:11.075" v="596" actId="26606"/>
        <pc:sldMkLst>
          <pc:docMk/>
          <pc:sldMk cId="2304746400" sldId="2464"/>
        </pc:sldMkLst>
        <pc:spChg chg="add mod">
          <ac:chgData name="Haitham Shaddad" userId="eb1ef41ac7c729b9" providerId="LiveId" clId="{D81A6D18-F450-4773-BED2-3F08700E5F11}" dt="2020-02-22T03:33:11.075" v="596" actId="26606"/>
          <ac:spMkLst>
            <pc:docMk/>
            <pc:sldMk cId="2304746400" sldId="2464"/>
            <ac:spMk id="3" creationId="{FA8AFD5F-0BFD-47A7-8998-88E05D42DC34}"/>
          </ac:spMkLst>
        </pc:spChg>
        <pc:spChg chg="mod">
          <ac:chgData name="Haitham Shaddad" userId="eb1ef41ac7c729b9" providerId="LiveId" clId="{D81A6D18-F450-4773-BED2-3F08700E5F11}" dt="2020-02-22T03:33:11.075" v="596" actId="26606"/>
          <ac:spMkLst>
            <pc:docMk/>
            <pc:sldMk cId="2304746400" sldId="2464"/>
            <ac:spMk id="4" creationId="{BCA94C72-6E8D-4AF3-B1CB-25FA2C1A6497}"/>
          </ac:spMkLst>
        </pc:spChg>
        <pc:spChg chg="del mod">
          <ac:chgData name="Haitham Shaddad" userId="eb1ef41ac7c729b9" providerId="LiveId" clId="{D81A6D18-F450-4773-BED2-3F08700E5F11}" dt="2020-02-22T03:33:01.318" v="595" actId="478"/>
          <ac:spMkLst>
            <pc:docMk/>
            <pc:sldMk cId="2304746400" sldId="2464"/>
            <ac:spMk id="5" creationId="{C98CC0A3-70EF-4D7D-913A-CCE85CEB953E}"/>
          </ac:spMkLst>
        </pc:spChg>
        <pc:spChg chg="add del">
          <ac:chgData name="Haitham Shaddad" userId="eb1ef41ac7c729b9" providerId="LiveId" clId="{D81A6D18-F450-4773-BED2-3F08700E5F11}" dt="2020-02-22T03:33:11.075" v="596" actId="26606"/>
          <ac:spMkLst>
            <pc:docMk/>
            <pc:sldMk cId="2304746400" sldId="2464"/>
            <ac:spMk id="11" creationId="{3E443FD7-A66B-4AA0-872D-B088B9BC5F17}"/>
          </ac:spMkLst>
        </pc:spChg>
        <pc:spChg chg="add del">
          <ac:chgData name="Haitham Shaddad" userId="eb1ef41ac7c729b9" providerId="LiveId" clId="{D81A6D18-F450-4773-BED2-3F08700E5F11}" dt="2020-02-22T03:33:11.075" v="596" actId="26606"/>
          <ac:spMkLst>
            <pc:docMk/>
            <pc:sldMk cId="2304746400" sldId="2464"/>
            <ac:spMk id="13" creationId="{C04BE0EF-3561-49B4-9A29-F283168A91C7}"/>
          </ac:spMkLst>
        </pc:spChg>
        <pc:spChg chg="add">
          <ac:chgData name="Haitham Shaddad" userId="eb1ef41ac7c729b9" providerId="LiveId" clId="{D81A6D18-F450-4773-BED2-3F08700E5F11}" dt="2020-02-22T03:33:11.075" v="596" actId="26606"/>
          <ac:spMkLst>
            <pc:docMk/>
            <pc:sldMk cId="2304746400" sldId="2464"/>
            <ac:spMk id="15" creationId="{43421B4C-AA27-4F32-AA73-DA587F2729B0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304746400" sldId="2464"/>
            <ac:spMk id="16" creationId="{598EBA13-C937-430B-9523-439FE21096E6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304746400" sldId="2464"/>
            <ac:spMk id="17" creationId="{5B32A67F-3598-4A13-8552-DA884FFCCE57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2304746400" sldId="2464"/>
            <ac:spMk id="18" creationId="{BCC55ACC-A2F6-403C-A3A4-D59B3734D45F}"/>
          </ac:spMkLst>
        </pc:spChg>
        <pc:picChg chg="mod ord">
          <ac:chgData name="Haitham Shaddad" userId="eb1ef41ac7c729b9" providerId="LiveId" clId="{D81A6D18-F450-4773-BED2-3F08700E5F11}" dt="2020-02-22T03:33:11.075" v="596" actId="26606"/>
          <ac:picMkLst>
            <pc:docMk/>
            <pc:sldMk cId="2304746400" sldId="2464"/>
            <ac:picMk id="9" creationId="{80F89A11-C3A4-4EB2-8172-88293E1EC761}"/>
          </ac:picMkLst>
        </pc:picChg>
      </pc:sldChg>
      <pc:sldChg chg="delSp modSp del delDesignElem">
        <pc:chgData name="Haitham Shaddad" userId="eb1ef41ac7c729b9" providerId="LiveId" clId="{D81A6D18-F450-4773-BED2-3F08700E5F11}" dt="2020-02-22T03:32:29.176" v="592" actId="47"/>
        <pc:sldMkLst>
          <pc:docMk/>
          <pc:sldMk cId="3663096245" sldId="2465"/>
        </pc:sldMkLst>
        <pc:spChg chg="mod">
          <ac:chgData name="Haitham Shaddad" userId="eb1ef41ac7c729b9" providerId="LiveId" clId="{D81A6D18-F450-4773-BED2-3F08700E5F11}" dt="2020-02-21T13:31:07.790" v="133" actId="27636"/>
          <ac:spMkLst>
            <pc:docMk/>
            <pc:sldMk cId="3663096245" sldId="2465"/>
            <ac:spMk id="4" creationId="{2403CBC5-190C-405A-956F-42ECDD0A9301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663096245" sldId="2465"/>
            <ac:spMk id="10" creationId="{559AE206-7EBA-4D33-8BC9-9D8158553F0E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663096245" sldId="2465"/>
            <ac:spMk id="12" creationId="{6437D937-A7F1-4011-92B4-328E5BE1B166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663096245" sldId="2465"/>
            <ac:spMk id="14" creationId="{B672F332-AF08-46C6-94F0-77684310D7B7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663096245" sldId="2465"/>
            <ac:spMk id="16" creationId="{34244EF8-D73A-40E1-BE73-D46E6B4B04ED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663096245" sldId="2465"/>
            <ac:spMk id="18" creationId="{AB84D7E8-4ECB-42D7-ADBF-01689B0F24AE}"/>
          </ac:spMkLst>
        </pc:spChg>
        <pc:cxnChg chg="del">
          <ac:chgData name="Haitham Shaddad" userId="eb1ef41ac7c729b9" providerId="LiveId" clId="{D81A6D18-F450-4773-BED2-3F08700E5F11}" dt="2020-02-21T13:20:34.026" v="10"/>
          <ac:cxnSpMkLst>
            <pc:docMk/>
            <pc:sldMk cId="3663096245" sldId="2465"/>
            <ac:cxnSpMk id="20" creationId="{9E8E38ED-369A-44C2-B635-0BED0E48A6E8}"/>
          </ac:cxnSpMkLst>
        </pc:cxnChg>
      </pc:sldChg>
      <pc:sldChg chg="addSp delSp modSp del mod modTransition setBg delDesignElem">
        <pc:chgData name="Haitham Shaddad" userId="eb1ef41ac7c729b9" providerId="LiveId" clId="{D81A6D18-F450-4773-BED2-3F08700E5F11}" dt="2020-02-22T03:28:20.531" v="510" actId="47"/>
        <pc:sldMkLst>
          <pc:docMk/>
          <pc:sldMk cId="4169061141" sldId="2472"/>
        </pc:sldMkLst>
        <pc:spChg chg="mod">
          <ac:chgData name="Haitham Shaddad" userId="eb1ef41ac7c729b9" providerId="LiveId" clId="{D81A6D18-F450-4773-BED2-3F08700E5F11}" dt="2020-02-21T13:27:41.773" v="99" actId="26606"/>
          <ac:spMkLst>
            <pc:docMk/>
            <pc:sldMk cId="4169061141" sldId="2472"/>
            <ac:spMk id="2" creationId="{44785649-65A0-4C6C-B01F-5EDB98C0B688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4169061141" sldId="2472"/>
            <ac:spMk id="7" creationId="{B2A773CA-28F4-49C2-BFA3-49A5867C7AFB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4169061141" sldId="2472"/>
            <ac:spMk id="14" creationId="{3009A16D-868B-4145-BBC6-555098537EC2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4169061141" sldId="2472"/>
            <ac:spMk id="18" creationId="{2DCAE5CF-5D29-4779-83E1-BDB64E4F30E5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4169061141" sldId="2472"/>
            <ac:spMk id="27" creationId="{42A5316D-ED2F-4F89-B4B4-8D9240B1A348}"/>
          </ac:spMkLst>
        </pc:spChg>
        <pc:graphicFrameChg chg="mod modGraphic">
          <ac:chgData name="Haitham Shaddad" userId="eb1ef41ac7c729b9" providerId="LiveId" clId="{D81A6D18-F450-4773-BED2-3F08700E5F11}" dt="2020-02-21T13:27:41.773" v="99" actId="26606"/>
          <ac:graphicFrameMkLst>
            <pc:docMk/>
            <pc:sldMk cId="4169061141" sldId="2472"/>
            <ac:graphicFrameMk id="5" creationId="{6130A8FA-898A-4435-8159-A826B6BCD6FD}"/>
          </ac:graphicFrameMkLst>
        </pc:graphicFrameChg>
        <pc:picChg chg="add del">
          <ac:chgData name="Haitham Shaddad" userId="eb1ef41ac7c729b9" providerId="LiveId" clId="{D81A6D18-F450-4773-BED2-3F08700E5F11}" dt="2020-02-21T13:28:46.494" v="103"/>
          <ac:picMkLst>
            <pc:docMk/>
            <pc:sldMk cId="4169061141" sldId="2472"/>
            <ac:picMk id="12" creationId="{5D7C72BA-4476-4E4B-BC37-9A75FD0C5951}"/>
          </ac:picMkLst>
        </pc:picChg>
        <pc:picChg chg="add del">
          <ac:chgData name="Haitham Shaddad" userId="eb1ef41ac7c729b9" providerId="LiveId" clId="{D81A6D18-F450-4773-BED2-3F08700E5F11}" dt="2020-02-21T13:28:46.494" v="103"/>
          <ac:picMkLst>
            <pc:docMk/>
            <pc:sldMk cId="4169061141" sldId="2472"/>
            <ac:picMk id="16" creationId="{3992EB33-38E1-4175-8EE2-9BB8CC159C7B}"/>
          </ac:picMkLst>
        </pc:picChg>
      </pc:sldChg>
      <pc:sldChg chg="delSp del modTransition delDesignElem">
        <pc:chgData name="Haitham Shaddad" userId="eb1ef41ac7c729b9" providerId="LiveId" clId="{D81A6D18-F450-4773-BED2-3F08700E5F11}" dt="2020-02-22T03:30:29.300" v="565" actId="47"/>
        <pc:sldMkLst>
          <pc:docMk/>
          <pc:sldMk cId="1179240342" sldId="2479"/>
        </pc:sldMkLst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1179240342" sldId="2479"/>
            <ac:spMk id="10" creationId="{46C2E80F-49A6-4372-B103-219D417A55ED}"/>
          </ac:spMkLst>
        </pc:spChg>
      </pc:sldChg>
      <pc:sldChg chg="delSp delDesignElem">
        <pc:chgData name="Haitham Shaddad" userId="eb1ef41ac7c729b9" providerId="LiveId" clId="{D81A6D18-F450-4773-BED2-3F08700E5F11}" dt="2020-02-21T13:20:34.026" v="10"/>
        <pc:sldMkLst>
          <pc:docMk/>
          <pc:sldMk cId="3302028991" sldId="2480"/>
        </pc:sldMkLst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302028991" sldId="2480"/>
            <ac:spMk id="71" creationId="{71B2258F-86CA-4D4D-8270-BC05FCDEBFB3}"/>
          </ac:spMkLst>
        </pc:spChg>
      </pc:sldChg>
      <pc:sldChg chg="addSp delSp modSp del modTransition delDesignElem">
        <pc:chgData name="Haitham Shaddad" userId="eb1ef41ac7c729b9" providerId="LiveId" clId="{D81A6D18-F450-4773-BED2-3F08700E5F11}" dt="2020-02-22T03:29:57.335" v="561" actId="2696"/>
        <pc:sldMkLst>
          <pc:docMk/>
          <pc:sldMk cId="3589855030" sldId="2481"/>
        </pc:sldMkLst>
        <pc:spChg chg="add del mod">
          <ac:chgData name="Haitham Shaddad" userId="eb1ef41ac7c729b9" providerId="LiveId" clId="{D81A6D18-F450-4773-BED2-3F08700E5F11}" dt="2020-02-22T03:29:25.675" v="522"/>
          <ac:spMkLst>
            <pc:docMk/>
            <pc:sldMk cId="3589855030" sldId="2481"/>
            <ac:spMk id="3" creationId="{3CF6C1B2-A06A-46B8-A2FE-AF9C882057F9}"/>
          </ac:spMkLst>
        </pc:spChg>
        <pc:spChg chg="add del mod">
          <ac:chgData name="Haitham Shaddad" userId="eb1ef41ac7c729b9" providerId="LiveId" clId="{D81A6D18-F450-4773-BED2-3F08700E5F11}" dt="2020-02-22T03:29:25.675" v="522"/>
          <ac:spMkLst>
            <pc:docMk/>
            <pc:sldMk cId="3589855030" sldId="2481"/>
            <ac:spMk id="4" creationId="{818108D1-CADE-4ED0-AC7C-CB112A45BE93}"/>
          </ac:spMkLst>
        </pc:spChg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3589855030" sldId="2481"/>
            <ac:spMk id="19" creationId="{42285737-90EE-47DC-AC80-8AE156B11969}"/>
          </ac:spMkLst>
        </pc:spChg>
        <pc:grpChg chg="del">
          <ac:chgData name="Haitham Shaddad" userId="eb1ef41ac7c729b9" providerId="LiveId" clId="{D81A6D18-F450-4773-BED2-3F08700E5F11}" dt="2020-02-21T13:20:34.026" v="10"/>
          <ac:grpSpMkLst>
            <pc:docMk/>
            <pc:sldMk cId="3589855030" sldId="2481"/>
            <ac:grpSpMk id="20" creationId="{B57BDC17-F1B3-455F-BBF1-680AA1F25C06}"/>
          </ac:grpSpMkLst>
        </pc:grpChg>
      </pc:sldChg>
      <pc:sldChg chg="delSp add del modTransition delDesignElem">
        <pc:chgData name="Haitham Shaddad" userId="eb1ef41ac7c729b9" providerId="LiveId" clId="{D81A6D18-F450-4773-BED2-3F08700E5F11}" dt="2020-02-22T03:31:20.376" v="574" actId="47"/>
        <pc:sldMkLst>
          <pc:docMk/>
          <pc:sldMk cId="1501456059" sldId="2482"/>
        </pc:sldMkLst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1501456059" sldId="2482"/>
            <ac:spMk id="21" creationId="{46C2E80F-49A6-4372-B103-219D417A55ED}"/>
          </ac:spMkLst>
        </pc:spChg>
      </pc:sldChg>
      <pc:sldChg chg="delSp del modTransition delDesignElem">
        <pc:chgData name="Haitham Shaddad" userId="eb1ef41ac7c729b9" providerId="LiveId" clId="{D81A6D18-F450-4773-BED2-3F08700E5F11}" dt="2020-02-22T03:31:47.835" v="576" actId="47"/>
        <pc:sldMkLst>
          <pc:docMk/>
          <pc:sldMk cId="4248632445" sldId="2483"/>
        </pc:sldMkLst>
        <pc:spChg chg="del">
          <ac:chgData name="Haitham Shaddad" userId="eb1ef41ac7c729b9" providerId="LiveId" clId="{D81A6D18-F450-4773-BED2-3F08700E5F11}" dt="2020-02-21T13:20:34.026" v="10"/>
          <ac:spMkLst>
            <pc:docMk/>
            <pc:sldMk cId="4248632445" sldId="2483"/>
            <ac:spMk id="27" creationId="{4351DFE5-F63D-4BE0-BDA9-E3EB88F01AA5}"/>
          </ac:spMkLst>
        </pc:spChg>
        <pc:picChg chg="del">
          <ac:chgData name="Haitham Shaddad" userId="eb1ef41ac7c729b9" providerId="LiveId" clId="{D81A6D18-F450-4773-BED2-3F08700E5F11}" dt="2020-02-21T13:20:34.026" v="10"/>
          <ac:picMkLst>
            <pc:docMk/>
            <pc:sldMk cId="4248632445" sldId="2483"/>
            <ac:picMk id="28" creationId="{3AA16612-ACD2-4A16-8F2B-4514FD6BF28F}"/>
          </ac:picMkLst>
        </pc:picChg>
      </pc:sldChg>
      <pc:sldChg chg="modTransition">
        <pc:chgData name="Haitham Shaddad" userId="eb1ef41ac7c729b9" providerId="LiveId" clId="{D81A6D18-F450-4773-BED2-3F08700E5F11}" dt="2020-02-21T13:33:13.405" v="153"/>
        <pc:sldMkLst>
          <pc:docMk/>
          <pc:sldMk cId="2128297455" sldId="2484"/>
        </pc:sldMkLst>
      </pc:sldChg>
      <pc:sldChg chg="addSp delSp modSp add mod setBg delDesignElem">
        <pc:chgData name="Haitham Shaddad" userId="eb1ef41ac7c729b9" providerId="LiveId" clId="{D81A6D18-F450-4773-BED2-3F08700E5F11}" dt="2020-02-21T13:28:46.494" v="103"/>
        <pc:sldMkLst>
          <pc:docMk/>
          <pc:sldMk cId="1080867142" sldId="2485"/>
        </pc:sldMkLst>
        <pc:spChg chg="mod">
          <ac:chgData name="Haitham Shaddad" userId="eb1ef41ac7c729b9" providerId="LiveId" clId="{D81A6D18-F450-4773-BED2-3F08700E5F11}" dt="2020-02-21T13:23:08.396" v="98" actId="26606"/>
          <ac:spMkLst>
            <pc:docMk/>
            <pc:sldMk cId="1080867142" sldId="2485"/>
            <ac:spMk id="2" creationId="{DDE9D5DF-C46D-42B3-BFA6-9449A03E95FB}"/>
          </ac:spMkLst>
        </pc:spChg>
        <pc:spChg chg="del">
          <ac:chgData name="Haitham Shaddad" userId="eb1ef41ac7c729b9" providerId="LiveId" clId="{D81A6D18-F450-4773-BED2-3F08700E5F11}" dt="2020-02-21T13:22:58.804" v="97"/>
          <ac:spMkLst>
            <pc:docMk/>
            <pc:sldMk cId="1080867142" sldId="2485"/>
            <ac:spMk id="3" creationId="{C851B66D-BAD6-4BE2-A0EF-511DCD885305}"/>
          </ac:spMkLst>
        </pc:spChg>
        <pc:spChg chg="add mod">
          <ac:chgData name="Haitham Shaddad" userId="eb1ef41ac7c729b9" providerId="LiveId" clId="{D81A6D18-F450-4773-BED2-3F08700E5F11}" dt="2020-02-21T13:23:08.396" v="98" actId="26606"/>
          <ac:spMkLst>
            <pc:docMk/>
            <pc:sldMk cId="1080867142" sldId="2485"/>
            <ac:spMk id="4" creationId="{E79166EC-4345-4C43-855D-EB1EB189A01C}"/>
          </ac:spMkLst>
        </pc:spChg>
        <pc:spChg chg="add del">
          <ac:chgData name="Haitham Shaddad" userId="eb1ef41ac7c729b9" providerId="LiveId" clId="{D81A6D18-F450-4773-BED2-3F08700E5F11}" dt="2020-02-21T13:28:46.494" v="103"/>
          <ac:spMkLst>
            <pc:docMk/>
            <pc:sldMk cId="1080867142" sldId="2485"/>
            <ac:spMk id="9" creationId="{B5C18694-F55B-41C0-ABF3-C1D971F99ADB}"/>
          </ac:spMkLst>
        </pc:spChg>
        <pc:picChg chg="add del">
          <ac:chgData name="Haitham Shaddad" userId="eb1ef41ac7c729b9" providerId="LiveId" clId="{D81A6D18-F450-4773-BED2-3F08700E5F11}" dt="2020-02-21T13:28:46.494" v="103"/>
          <ac:picMkLst>
            <pc:docMk/>
            <pc:sldMk cId="1080867142" sldId="2485"/>
            <ac:picMk id="11" creationId="{E3E46CA8-7278-4BA3-AACE-235B5B3B53E0}"/>
          </ac:picMkLst>
        </pc:picChg>
      </pc:sldChg>
      <pc:sldChg chg="addSp modSp add mod setBg modAnim">
        <pc:chgData name="Haitham Shaddad" userId="eb1ef41ac7c729b9" providerId="LiveId" clId="{D81A6D18-F450-4773-BED2-3F08700E5F11}" dt="2020-02-22T03:28:03.820" v="509" actId="20577"/>
        <pc:sldMkLst>
          <pc:docMk/>
          <pc:sldMk cId="2778957190" sldId="2486"/>
        </pc:sldMkLst>
        <pc:spChg chg="mod">
          <ac:chgData name="Haitham Shaddad" userId="eb1ef41ac7c729b9" providerId="LiveId" clId="{D81A6D18-F450-4773-BED2-3F08700E5F11}" dt="2020-02-22T03:25:05.086" v="470" actId="20577"/>
          <ac:spMkLst>
            <pc:docMk/>
            <pc:sldMk cId="2778957190" sldId="2486"/>
            <ac:spMk id="2" creationId="{2D7D4967-8821-423F-8E47-53A64D1EAF6A}"/>
          </ac:spMkLst>
        </pc:spChg>
        <pc:spChg chg="mod">
          <ac:chgData name="Haitham Shaddad" userId="eb1ef41ac7c729b9" providerId="LiveId" clId="{D81A6D18-F450-4773-BED2-3F08700E5F11}" dt="2020-02-22T03:28:03.820" v="509" actId="20577"/>
          <ac:spMkLst>
            <pc:docMk/>
            <pc:sldMk cId="2778957190" sldId="2486"/>
            <ac:spMk id="3" creationId="{45EFBD90-358F-4DC8-8445-25C54CFAFE2C}"/>
          </ac:spMkLst>
        </pc:spChg>
        <pc:spChg chg="add">
          <ac:chgData name="Haitham Shaddad" userId="eb1ef41ac7c729b9" providerId="LiveId" clId="{D81A6D18-F450-4773-BED2-3F08700E5F11}" dt="2020-02-22T03:24:47.013" v="452" actId="26606"/>
          <ac:spMkLst>
            <pc:docMk/>
            <pc:sldMk cId="2778957190" sldId="2486"/>
            <ac:spMk id="8" creationId="{91F32EBA-ED97-466E-8CFA-8382584155D0}"/>
          </ac:spMkLst>
        </pc:spChg>
        <pc:spChg chg="add">
          <ac:chgData name="Haitham Shaddad" userId="eb1ef41ac7c729b9" providerId="LiveId" clId="{D81A6D18-F450-4773-BED2-3F08700E5F11}" dt="2020-02-22T03:24:47.013" v="452" actId="26606"/>
          <ac:spMkLst>
            <pc:docMk/>
            <pc:sldMk cId="2778957190" sldId="2486"/>
            <ac:spMk id="10" creationId="{62A38935-BB53-4DF7-A56E-48DD25B685D7}"/>
          </ac:spMkLst>
        </pc:spChg>
      </pc:sldChg>
      <pc:sldChg chg="addSp delSp modSp add mod setBg">
        <pc:chgData name="Haitham Shaddad" userId="eb1ef41ac7c729b9" providerId="LiveId" clId="{D81A6D18-F450-4773-BED2-3F08700E5F11}" dt="2020-02-22T03:24:10.224" v="448" actId="26606"/>
        <pc:sldMkLst>
          <pc:docMk/>
          <pc:sldMk cId="1952928187" sldId="2487"/>
        </pc:sldMkLst>
        <pc:spChg chg="mod">
          <ac:chgData name="Haitham Shaddad" userId="eb1ef41ac7c729b9" providerId="LiveId" clId="{D81A6D18-F450-4773-BED2-3F08700E5F11}" dt="2020-02-22T03:24:10.224" v="448" actId="26606"/>
          <ac:spMkLst>
            <pc:docMk/>
            <pc:sldMk cId="1952928187" sldId="2487"/>
            <ac:spMk id="2" creationId="{812A866F-1C4E-44E4-B496-CED74C408E06}"/>
          </ac:spMkLst>
        </pc:spChg>
        <pc:spChg chg="add del mod">
          <ac:chgData name="Haitham Shaddad" userId="eb1ef41ac7c729b9" providerId="LiveId" clId="{D81A6D18-F450-4773-BED2-3F08700E5F11}" dt="2020-02-22T03:24:10.224" v="448" actId="26606"/>
          <ac:spMkLst>
            <pc:docMk/>
            <pc:sldMk cId="1952928187" sldId="2487"/>
            <ac:spMk id="3" creationId="{DBBAC9C1-2671-46BB-80FE-D80FD26FDAEC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7" creationId="{DBBAC9C1-2671-46BB-80FE-D80FD26FDAEC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8" creationId="{F837543A-6020-4505-A233-C9DB4BF74011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10" creationId="{35B16301-FB18-48BA-A6DD-C37CAF6F9A18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12" creationId="{C3C0D90E-074A-4F52-9B11-B52BEF4BCBE5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14" creationId="{CABBD4C1-E6F8-46F6-8152-A8A97490BF4D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16" creationId="{83BA5EF5-1FE9-4BF9-83BB-269BCDDF6156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20" creationId="{88853921-7BC9-4BDE-ACAB-133C683C82D6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22" creationId="{09192968-3AE7-4470-A61C-97294BB92731}"/>
          </ac:spMkLst>
        </pc:spChg>
        <pc:spChg chg="add del">
          <ac:chgData name="Haitham Shaddad" userId="eb1ef41ac7c729b9" providerId="LiveId" clId="{D81A6D18-F450-4773-BED2-3F08700E5F11}" dt="2020-02-22T03:24:10.212" v="447" actId="26606"/>
          <ac:spMkLst>
            <pc:docMk/>
            <pc:sldMk cId="1952928187" sldId="2487"/>
            <ac:spMk id="24" creationId="{3AB72E55-43E4-4356-BFE8-E2102CB0B505}"/>
          </ac:spMkLst>
        </pc:spChg>
        <pc:spChg chg="add">
          <ac:chgData name="Haitham Shaddad" userId="eb1ef41ac7c729b9" providerId="LiveId" clId="{D81A6D18-F450-4773-BED2-3F08700E5F11}" dt="2020-02-22T03:24:10.224" v="448" actId="26606"/>
          <ac:spMkLst>
            <pc:docMk/>
            <pc:sldMk cId="1952928187" sldId="2487"/>
            <ac:spMk id="26" creationId="{91F32EBA-ED97-466E-8CFA-8382584155D0}"/>
          </ac:spMkLst>
        </pc:spChg>
        <pc:spChg chg="add">
          <ac:chgData name="Haitham Shaddad" userId="eb1ef41ac7c729b9" providerId="LiveId" clId="{D81A6D18-F450-4773-BED2-3F08700E5F11}" dt="2020-02-22T03:24:10.224" v="448" actId="26606"/>
          <ac:spMkLst>
            <pc:docMk/>
            <pc:sldMk cId="1952928187" sldId="2487"/>
            <ac:spMk id="27" creationId="{62A38935-BB53-4DF7-A56E-48DD25B685D7}"/>
          </ac:spMkLst>
        </pc:spChg>
        <pc:spChg chg="add">
          <ac:chgData name="Haitham Shaddad" userId="eb1ef41ac7c729b9" providerId="LiveId" clId="{D81A6D18-F450-4773-BED2-3F08700E5F11}" dt="2020-02-22T03:24:10.224" v="448" actId="26606"/>
          <ac:spMkLst>
            <pc:docMk/>
            <pc:sldMk cId="1952928187" sldId="2487"/>
            <ac:spMk id="28" creationId="{DBBAC9C1-2671-46BB-80FE-D80FD26FDAEC}"/>
          </ac:spMkLst>
        </pc:spChg>
        <pc:graphicFrameChg chg="add del">
          <ac:chgData name="Haitham Shaddad" userId="eb1ef41ac7c729b9" providerId="LiveId" clId="{D81A6D18-F450-4773-BED2-3F08700E5F11}" dt="2020-02-22T03:24:05.897" v="445" actId="26606"/>
          <ac:graphicFrameMkLst>
            <pc:docMk/>
            <pc:sldMk cId="1952928187" sldId="2487"/>
            <ac:graphicFrameMk id="5" creationId="{2BC87707-156A-409F-A79B-E4EAB46D1CDE}"/>
          </ac:graphicFrameMkLst>
        </pc:graphicFrameChg>
        <pc:cxnChg chg="add del">
          <ac:chgData name="Haitham Shaddad" userId="eb1ef41ac7c729b9" providerId="LiveId" clId="{D81A6D18-F450-4773-BED2-3F08700E5F11}" dt="2020-02-22T03:24:10.212" v="447" actId="26606"/>
          <ac:cxnSpMkLst>
            <pc:docMk/>
            <pc:sldMk cId="1952928187" sldId="2487"/>
            <ac:cxnSpMk id="18" creationId="{4B3BCACB-5880-460B-9606-8C433A9AF99D}"/>
          </ac:cxnSpMkLst>
        </pc:cxnChg>
      </pc:sldChg>
      <pc:sldChg chg="addSp delSp modSp add mod setBg">
        <pc:chgData name="Haitham Shaddad" userId="eb1ef41ac7c729b9" providerId="LiveId" clId="{D81A6D18-F450-4773-BED2-3F08700E5F11}" dt="2020-02-22T03:27:16.731" v="485" actId="26606"/>
        <pc:sldMkLst>
          <pc:docMk/>
          <pc:sldMk cId="2032120190" sldId="2488"/>
        </pc:sldMkLst>
        <pc:spChg chg="mod">
          <ac:chgData name="Haitham Shaddad" userId="eb1ef41ac7c729b9" providerId="LiveId" clId="{D81A6D18-F450-4773-BED2-3F08700E5F11}" dt="2020-02-22T03:24:37.087" v="451" actId="26606"/>
          <ac:spMkLst>
            <pc:docMk/>
            <pc:sldMk cId="2032120190" sldId="2488"/>
            <ac:spMk id="2" creationId="{C5465B72-6D50-4D9F-987A-6E014B111EBD}"/>
          </ac:spMkLst>
        </pc:spChg>
        <pc:spChg chg="add del mod">
          <ac:chgData name="Haitham Shaddad" userId="eb1ef41ac7c729b9" providerId="LiveId" clId="{D81A6D18-F450-4773-BED2-3F08700E5F11}" dt="2020-02-22T03:24:37.087" v="451" actId="26606"/>
          <ac:spMkLst>
            <pc:docMk/>
            <pc:sldMk cId="2032120190" sldId="2488"/>
            <ac:spMk id="3" creationId="{3A475AA9-56CC-4660-A51B-553F2D6C15E0}"/>
          </ac:spMkLst>
        </pc:spChg>
        <pc:spChg chg="add del">
          <ac:chgData name="Haitham Shaddad" userId="eb1ef41ac7c729b9" providerId="LiveId" clId="{D81A6D18-F450-4773-BED2-3F08700E5F11}" dt="2020-02-22T03:24:37.052" v="450" actId="26606"/>
          <ac:spMkLst>
            <pc:docMk/>
            <pc:sldMk cId="2032120190" sldId="2488"/>
            <ac:spMk id="10" creationId="{46C2E80F-49A6-4372-B103-219D417A55ED}"/>
          </ac:spMkLst>
        </pc:spChg>
        <pc:graphicFrameChg chg="add del">
          <ac:chgData name="Haitham Shaddad" userId="eb1ef41ac7c729b9" providerId="LiveId" clId="{D81A6D18-F450-4773-BED2-3F08700E5F11}" dt="2020-02-22T03:24:37.052" v="450" actId="26606"/>
          <ac:graphicFrameMkLst>
            <pc:docMk/>
            <pc:sldMk cId="2032120190" sldId="2488"/>
            <ac:graphicFrameMk id="5" creationId="{74DF803F-17BD-4E78-ABE5-4FE986B7F55D}"/>
          </ac:graphicFrameMkLst>
        </pc:graphicFrameChg>
        <pc:graphicFrameChg chg="add mod modGraphic">
          <ac:chgData name="Haitham Shaddad" userId="eb1ef41ac7c729b9" providerId="LiveId" clId="{D81A6D18-F450-4773-BED2-3F08700E5F11}" dt="2020-02-22T03:27:16.731" v="485" actId="26606"/>
          <ac:graphicFrameMkLst>
            <pc:docMk/>
            <pc:sldMk cId="2032120190" sldId="2488"/>
            <ac:graphicFrameMk id="12" creationId="{713E1AA5-6A18-4D6A-9E6A-804A58959459}"/>
          </ac:graphicFrameMkLst>
        </pc:graphicFrameChg>
      </pc:sldChg>
      <pc:sldChg chg="addSp delSp modSp add mod modTransition setBg modNotesTx">
        <pc:chgData name="Haitham Shaddad" userId="eb1ef41ac7c729b9" providerId="LiveId" clId="{D81A6D18-F450-4773-BED2-3F08700E5F11}" dt="2020-02-29T05:17:16.199" v="648" actId="20577"/>
        <pc:sldMkLst>
          <pc:docMk/>
          <pc:sldMk cId="3729367123" sldId="2489"/>
        </pc:sldMkLst>
        <pc:spChg chg="mod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2" creationId="{C61C3CD4-1E19-4296-8AAB-E878FCBD91F5}"/>
          </ac:spMkLst>
        </pc:spChg>
        <pc:spChg chg="del">
          <ac:chgData name="Haitham Shaddad" userId="eb1ef41ac7c729b9" providerId="LiveId" clId="{D81A6D18-F450-4773-BED2-3F08700E5F11}" dt="2020-02-22T03:28:34.857" v="516"/>
          <ac:spMkLst>
            <pc:docMk/>
            <pc:sldMk cId="3729367123" sldId="2489"/>
            <ac:spMk id="3" creationId="{44DAE57B-1994-450C-9D49-F964124A9A2B}"/>
          </ac:spMkLst>
        </pc:spChg>
        <pc:spChg chg="add del mod">
          <ac:chgData name="Haitham Shaddad" userId="eb1ef41ac7c729b9" providerId="LiveId" clId="{D81A6D18-F450-4773-BED2-3F08700E5F11}" dt="2020-02-22T03:28:53.037" v="520" actId="478"/>
          <ac:spMkLst>
            <pc:docMk/>
            <pc:sldMk cId="3729367123" sldId="2489"/>
            <ac:spMk id="4" creationId="{72A8A7F8-75FA-4B44-B3FA-2FD273721B10}"/>
          </ac:spMkLst>
        </pc:spChg>
        <pc:spChg chg="add del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11" creationId="{A29398BB-6F62-472B-88B2-8D942FEBFB20}"/>
          </ac:spMkLst>
        </pc:spChg>
        <pc:spChg chg="add del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13" creationId="{01F1CEA4-5DA0-41E1-A743-4F227AE62B67}"/>
          </ac:spMkLst>
        </pc:spChg>
        <pc:spChg chg="add del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15" creationId="{07D1A722-B699-4DA0-B7AC-F06CC81AD5F2}"/>
          </ac:spMkLst>
        </pc:spChg>
        <pc:spChg chg="add del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21" creationId="{91E9AE86-E5FF-46E4-BE50-58DD19A2247A}"/>
          </ac:spMkLst>
        </pc:spChg>
        <pc:spChg chg="add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26" creationId="{3E443FD7-A66B-4AA0-872D-B088B9BC5F17}"/>
          </ac:spMkLst>
        </pc:spChg>
        <pc:spChg chg="add">
          <ac:chgData name="Haitham Shaddad" userId="eb1ef41ac7c729b9" providerId="LiveId" clId="{D81A6D18-F450-4773-BED2-3F08700E5F11}" dt="2020-02-22T03:28:55.782" v="521" actId="26606"/>
          <ac:spMkLst>
            <pc:docMk/>
            <pc:sldMk cId="3729367123" sldId="2489"/>
            <ac:spMk id="28" creationId="{C04BE0EF-3561-49B4-9A29-F283168A91C7}"/>
          </ac:spMkLst>
        </pc:spChg>
        <pc:grpChg chg="add del">
          <ac:chgData name="Haitham Shaddad" userId="eb1ef41ac7c729b9" providerId="LiveId" clId="{D81A6D18-F450-4773-BED2-3F08700E5F11}" dt="2020-02-22T03:28:55.782" v="521" actId="26606"/>
          <ac:grpSpMkLst>
            <pc:docMk/>
            <pc:sldMk cId="3729367123" sldId="2489"/>
            <ac:grpSpMk id="17" creationId="{A3C0D298-47AC-4912-8022-B969E5732CB9}"/>
          </ac:grpSpMkLst>
        </pc:grpChg>
        <pc:picChg chg="add del">
          <ac:chgData name="Haitham Shaddad" userId="eb1ef41ac7c729b9" providerId="LiveId" clId="{D81A6D18-F450-4773-BED2-3F08700E5F11}" dt="2020-02-22T03:28:46.737" v="518" actId="26606"/>
          <ac:picMkLst>
            <pc:docMk/>
            <pc:sldMk cId="3729367123" sldId="2489"/>
            <ac:picMk id="8" creationId="{21913F9B-8B13-4340-A2D8-9D88F8379C5C}"/>
          </ac:picMkLst>
        </pc:picChg>
        <pc:picChg chg="add del">
          <ac:chgData name="Haitham Shaddad" userId="eb1ef41ac7c729b9" providerId="LiveId" clId="{D81A6D18-F450-4773-BED2-3F08700E5F11}" dt="2020-02-22T03:28:46.737" v="518" actId="26606"/>
          <ac:picMkLst>
            <pc:docMk/>
            <pc:sldMk cId="3729367123" sldId="2489"/>
            <ac:picMk id="10" creationId="{7F067ADE-2D2D-4AC1-BCC2-7F75BF827570}"/>
          </ac:picMkLst>
        </pc:picChg>
        <pc:picChg chg="add mod">
          <ac:chgData name="Haitham Shaddad" userId="eb1ef41ac7c729b9" providerId="LiveId" clId="{D81A6D18-F450-4773-BED2-3F08700E5F11}" dt="2020-02-22T03:28:55.782" v="521" actId="26606"/>
          <ac:picMkLst>
            <pc:docMk/>
            <pc:sldMk cId="3729367123" sldId="2489"/>
            <ac:picMk id="12" creationId="{588332EE-926B-4BBD-9CC9-4031E214CBE3}"/>
          </ac:picMkLst>
        </pc:picChg>
      </pc:sldChg>
      <pc:sldChg chg="addSp modSp add mod setBg modAnim">
        <pc:chgData name="Haitham Shaddad" userId="eb1ef41ac7c729b9" providerId="LiveId" clId="{D81A6D18-F450-4773-BED2-3F08700E5F11}" dt="2020-02-22T03:30:18.392" v="564"/>
        <pc:sldMkLst>
          <pc:docMk/>
          <pc:sldMk cId="128201496" sldId="2490"/>
        </pc:sldMkLst>
        <pc:spChg chg="mod">
          <ac:chgData name="Haitham Shaddad" userId="eb1ef41ac7c729b9" providerId="LiveId" clId="{D81A6D18-F450-4773-BED2-3F08700E5F11}" dt="2020-02-22T03:30:10.134" v="562" actId="26606"/>
          <ac:spMkLst>
            <pc:docMk/>
            <pc:sldMk cId="128201496" sldId="2490"/>
            <ac:spMk id="2" creationId="{D3D6FC40-4D55-44F4-BF44-EE0E071C27EE}"/>
          </ac:spMkLst>
        </pc:spChg>
        <pc:spChg chg="mod">
          <ac:chgData name="Haitham Shaddad" userId="eb1ef41ac7c729b9" providerId="LiveId" clId="{D81A6D18-F450-4773-BED2-3F08700E5F11}" dt="2020-02-22T03:30:10.134" v="562" actId="26606"/>
          <ac:spMkLst>
            <pc:docMk/>
            <pc:sldMk cId="128201496" sldId="2490"/>
            <ac:spMk id="3" creationId="{F9BC0AA1-58FE-4D7F-BE76-B0C786631386}"/>
          </ac:spMkLst>
        </pc:spChg>
        <pc:spChg chg="add">
          <ac:chgData name="Haitham Shaddad" userId="eb1ef41ac7c729b9" providerId="LiveId" clId="{D81A6D18-F450-4773-BED2-3F08700E5F11}" dt="2020-02-22T03:30:10.134" v="562" actId="26606"/>
          <ac:spMkLst>
            <pc:docMk/>
            <pc:sldMk cId="128201496" sldId="2490"/>
            <ac:spMk id="10" creationId="{91F32EBA-ED97-466E-8CFA-8382584155D0}"/>
          </ac:spMkLst>
        </pc:spChg>
        <pc:spChg chg="add">
          <ac:chgData name="Haitham Shaddad" userId="eb1ef41ac7c729b9" providerId="LiveId" clId="{D81A6D18-F450-4773-BED2-3F08700E5F11}" dt="2020-02-22T03:30:10.134" v="562" actId="26606"/>
          <ac:spMkLst>
            <pc:docMk/>
            <pc:sldMk cId="128201496" sldId="2490"/>
            <ac:spMk id="12" creationId="{62A38935-BB53-4DF7-A56E-48DD25B685D7}"/>
          </ac:spMkLst>
        </pc:spChg>
        <pc:picChg chg="add">
          <ac:chgData name="Haitham Shaddad" userId="eb1ef41ac7c729b9" providerId="LiveId" clId="{D81A6D18-F450-4773-BED2-3F08700E5F11}" dt="2020-02-22T03:30:10.134" v="562" actId="26606"/>
          <ac:picMkLst>
            <pc:docMk/>
            <pc:sldMk cId="128201496" sldId="2490"/>
            <ac:picMk id="7" creationId="{F67EFAA8-DEF8-46C8-AB86-9A5C4F6900A9}"/>
          </ac:picMkLst>
        </pc:picChg>
      </pc:sldChg>
      <pc:sldChg chg="addSp delSp modSp add mod modTransition setBg">
        <pc:chgData name="Haitham Shaddad" userId="eb1ef41ac7c729b9" providerId="LiveId" clId="{D81A6D18-F450-4773-BED2-3F08700E5F11}" dt="2020-02-22T03:31:31.862" v="575" actId="26606"/>
        <pc:sldMkLst>
          <pc:docMk/>
          <pc:sldMk cId="2676312720" sldId="2491"/>
        </pc:sldMkLst>
        <pc:spChg chg="del">
          <ac:chgData name="Haitham Shaddad" userId="eb1ef41ac7c729b9" providerId="LiveId" clId="{D81A6D18-F450-4773-BED2-3F08700E5F11}" dt="2020-02-22T03:30:54.209" v="567"/>
          <ac:spMkLst>
            <pc:docMk/>
            <pc:sldMk cId="2676312720" sldId="2491"/>
            <ac:spMk id="2" creationId="{AC3ABFB8-4729-4E35-A947-B18343ABDAA1}"/>
          </ac:spMkLst>
        </pc:spChg>
        <pc:spChg chg="add del mod">
          <ac:chgData name="Haitham Shaddad" userId="eb1ef41ac7c729b9" providerId="LiveId" clId="{D81A6D18-F450-4773-BED2-3F08700E5F11}" dt="2020-02-22T03:30:59.084" v="568"/>
          <ac:spMkLst>
            <pc:docMk/>
            <pc:sldMk cId="2676312720" sldId="2491"/>
            <ac:spMk id="3" creationId="{C404B35B-DC21-4B3F-AF41-A880FBF4DCA6}"/>
          </ac:spMkLst>
        </pc:spChg>
        <pc:spChg chg="add del mod">
          <ac:chgData name="Haitham Shaddad" userId="eb1ef41ac7c729b9" providerId="LiveId" clId="{D81A6D18-F450-4773-BED2-3F08700E5F11}" dt="2020-02-22T03:30:59.084" v="568"/>
          <ac:spMkLst>
            <pc:docMk/>
            <pc:sldMk cId="2676312720" sldId="2491"/>
            <ac:spMk id="4" creationId="{A1CB87BE-07D6-4DE3-9FFD-FD1C942FD424}"/>
          </ac:spMkLst>
        </pc:spChg>
        <pc:spChg chg="add mod">
          <ac:chgData name="Haitham Shaddad" userId="eb1ef41ac7c729b9" providerId="LiveId" clId="{D81A6D18-F450-4773-BED2-3F08700E5F11}" dt="2020-02-22T03:31:31.862" v="575" actId="26606"/>
          <ac:spMkLst>
            <pc:docMk/>
            <pc:sldMk cId="2676312720" sldId="2491"/>
            <ac:spMk id="5" creationId="{3B381274-4C0C-45DF-B92B-DCCB5487BDC0}"/>
          </ac:spMkLst>
        </pc:spChg>
        <pc:spChg chg="add mod">
          <ac:chgData name="Haitham Shaddad" userId="eb1ef41ac7c729b9" providerId="LiveId" clId="{D81A6D18-F450-4773-BED2-3F08700E5F11}" dt="2020-02-22T03:31:31.862" v="575" actId="26606"/>
          <ac:spMkLst>
            <pc:docMk/>
            <pc:sldMk cId="2676312720" sldId="2491"/>
            <ac:spMk id="6" creationId="{BA815296-ABE5-4870-A7BB-4A4CCE7CBD1C}"/>
          </ac:spMkLst>
        </pc:spChg>
        <pc:spChg chg="add">
          <ac:chgData name="Haitham Shaddad" userId="eb1ef41ac7c729b9" providerId="LiveId" clId="{D81A6D18-F450-4773-BED2-3F08700E5F11}" dt="2020-02-22T03:31:31.862" v="575" actId="26606"/>
          <ac:spMkLst>
            <pc:docMk/>
            <pc:sldMk cId="2676312720" sldId="2491"/>
            <ac:spMk id="13" creationId="{91F32EBA-ED97-466E-8CFA-8382584155D0}"/>
          </ac:spMkLst>
        </pc:spChg>
        <pc:spChg chg="add">
          <ac:chgData name="Haitham Shaddad" userId="eb1ef41ac7c729b9" providerId="LiveId" clId="{D81A6D18-F450-4773-BED2-3F08700E5F11}" dt="2020-02-22T03:31:31.862" v="575" actId="26606"/>
          <ac:spMkLst>
            <pc:docMk/>
            <pc:sldMk cId="2676312720" sldId="2491"/>
            <ac:spMk id="15" creationId="{62A38935-BB53-4DF7-A56E-48DD25B685D7}"/>
          </ac:spMkLst>
        </pc:spChg>
        <pc:picChg chg="add">
          <ac:chgData name="Haitham Shaddad" userId="eb1ef41ac7c729b9" providerId="LiveId" clId="{D81A6D18-F450-4773-BED2-3F08700E5F11}" dt="2020-02-22T03:31:31.862" v="575" actId="26606"/>
          <ac:picMkLst>
            <pc:docMk/>
            <pc:sldMk cId="2676312720" sldId="2491"/>
            <ac:picMk id="10" creationId="{A31D3E08-E349-4B32-86EA-7B8BE5DD6933}"/>
          </ac:picMkLst>
        </pc:picChg>
      </pc:sldChg>
      <pc:sldChg chg="addSp delSp modSp add mod modTransition setBg">
        <pc:chgData name="Haitham Shaddad" userId="eb1ef41ac7c729b9" providerId="LiveId" clId="{D81A6D18-F450-4773-BED2-3F08700E5F11}" dt="2020-02-22T03:32:41.814" v="593" actId="26606"/>
        <pc:sldMkLst>
          <pc:docMk/>
          <pc:sldMk cId="2510987226" sldId="2492"/>
        </pc:sldMkLst>
        <pc:spChg chg="mod">
          <ac:chgData name="Haitham Shaddad" userId="eb1ef41ac7c729b9" providerId="LiveId" clId="{D81A6D18-F450-4773-BED2-3F08700E5F11}" dt="2020-02-22T03:32:41.814" v="593" actId="26606"/>
          <ac:spMkLst>
            <pc:docMk/>
            <pc:sldMk cId="2510987226" sldId="2492"/>
            <ac:spMk id="2" creationId="{A3ABCD98-94B9-4EBD-9DC4-9063A90515EA}"/>
          </ac:spMkLst>
        </pc:spChg>
        <pc:spChg chg="del">
          <ac:chgData name="Haitham Shaddad" userId="eb1ef41ac7c729b9" providerId="LiveId" clId="{D81A6D18-F450-4773-BED2-3F08700E5F11}" dt="2020-02-22T03:32:13.776" v="590"/>
          <ac:spMkLst>
            <pc:docMk/>
            <pc:sldMk cId="2510987226" sldId="2492"/>
            <ac:spMk id="3" creationId="{5A9FD022-DF5B-4C84-8274-44F8CF5194B8}"/>
          </ac:spMkLst>
        </pc:spChg>
        <pc:spChg chg="add del mod">
          <ac:chgData name="Haitham Shaddad" userId="eb1ef41ac7c729b9" providerId="LiveId" clId="{D81A6D18-F450-4773-BED2-3F08700E5F11}" dt="2020-02-22T03:32:13.776" v="590"/>
          <ac:spMkLst>
            <pc:docMk/>
            <pc:sldMk cId="2510987226" sldId="2492"/>
            <ac:spMk id="4" creationId="{C25AFCA1-D2A2-46BB-BC3F-BF94EE372249}"/>
          </ac:spMkLst>
        </pc:spChg>
        <pc:spChg chg="add del mod">
          <ac:chgData name="Haitham Shaddad" userId="eb1ef41ac7c729b9" providerId="LiveId" clId="{D81A6D18-F450-4773-BED2-3F08700E5F11}" dt="2020-02-22T03:32:22.480" v="591"/>
          <ac:spMkLst>
            <pc:docMk/>
            <pc:sldMk cId="2510987226" sldId="2492"/>
            <ac:spMk id="5" creationId="{F50F4EE3-77A3-43F9-9D07-8D30EA1933E3}"/>
          </ac:spMkLst>
        </pc:spChg>
        <pc:spChg chg="add mod">
          <ac:chgData name="Haitham Shaddad" userId="eb1ef41ac7c729b9" providerId="LiveId" clId="{D81A6D18-F450-4773-BED2-3F08700E5F11}" dt="2020-02-22T03:32:41.814" v="593" actId="26606"/>
          <ac:spMkLst>
            <pc:docMk/>
            <pc:sldMk cId="2510987226" sldId="2492"/>
            <ac:spMk id="6" creationId="{57E80293-2EF7-44E1-A673-3325EC6903F3}"/>
          </ac:spMkLst>
        </pc:spChg>
        <pc:spChg chg="add">
          <ac:chgData name="Haitham Shaddad" userId="eb1ef41ac7c729b9" providerId="LiveId" clId="{D81A6D18-F450-4773-BED2-3F08700E5F11}" dt="2020-02-22T03:32:41.814" v="593" actId="26606"/>
          <ac:spMkLst>
            <pc:docMk/>
            <pc:sldMk cId="2510987226" sldId="2492"/>
            <ac:spMk id="13" creationId="{9D3A9E89-033E-4C4A-8C41-416DABFFD307}"/>
          </ac:spMkLst>
        </pc:spChg>
        <pc:spChg chg="add">
          <ac:chgData name="Haitham Shaddad" userId="eb1ef41ac7c729b9" providerId="LiveId" clId="{D81A6D18-F450-4773-BED2-3F08700E5F11}" dt="2020-02-22T03:32:41.814" v="593" actId="26606"/>
          <ac:spMkLst>
            <pc:docMk/>
            <pc:sldMk cId="2510987226" sldId="2492"/>
            <ac:spMk id="15" creationId="{86293361-111E-427D-8E5B-256944AC8395}"/>
          </ac:spMkLst>
        </pc:spChg>
        <pc:spChg chg="add">
          <ac:chgData name="Haitham Shaddad" userId="eb1ef41ac7c729b9" providerId="LiveId" clId="{D81A6D18-F450-4773-BED2-3F08700E5F11}" dt="2020-02-22T03:32:41.814" v="593" actId="26606"/>
          <ac:spMkLst>
            <pc:docMk/>
            <pc:sldMk cId="2510987226" sldId="2492"/>
            <ac:spMk id="39" creationId="{78907291-9D6D-4740-81DB-441477BCA279}"/>
          </ac:spMkLst>
        </pc:spChg>
        <pc:grpChg chg="add">
          <ac:chgData name="Haitham Shaddad" userId="eb1ef41ac7c729b9" providerId="LiveId" clId="{D81A6D18-F450-4773-BED2-3F08700E5F11}" dt="2020-02-22T03:32:41.814" v="593" actId="26606"/>
          <ac:grpSpMkLst>
            <pc:docMk/>
            <pc:sldMk cId="2510987226" sldId="2492"/>
            <ac:grpSpMk id="17" creationId="{196333F2-8157-4F69-BF79-23AD06FB6A38}"/>
          </ac:grpSpMkLst>
        </pc:grpChg>
        <pc:picChg chg="add">
          <ac:chgData name="Haitham Shaddad" userId="eb1ef41ac7c729b9" providerId="LiveId" clId="{D81A6D18-F450-4773-BED2-3F08700E5F11}" dt="2020-02-22T03:32:41.814" v="593" actId="26606"/>
          <ac:picMkLst>
            <pc:docMk/>
            <pc:sldMk cId="2510987226" sldId="2492"/>
            <ac:picMk id="10" creationId="{1C973C93-CB4C-4650-8E61-7E2769A039FE}"/>
          </ac:picMkLst>
        </pc:picChg>
      </pc:sldChg>
      <pc:sldChg chg="addSp delSp modSp add mod setBg">
        <pc:chgData name="Haitham Shaddad" userId="eb1ef41ac7c729b9" providerId="LiveId" clId="{D81A6D18-F450-4773-BED2-3F08700E5F11}" dt="2020-02-22T03:35:17.318" v="621" actId="26606"/>
        <pc:sldMkLst>
          <pc:docMk/>
          <pc:sldMk cId="358780561" sldId="2493"/>
        </pc:sldMkLst>
        <pc:spChg chg="mod">
          <ac:chgData name="Haitham Shaddad" userId="eb1ef41ac7c729b9" providerId="LiveId" clId="{D81A6D18-F450-4773-BED2-3F08700E5F11}" dt="2020-02-22T03:34:35.609" v="616" actId="26606"/>
          <ac:spMkLst>
            <pc:docMk/>
            <pc:sldMk cId="358780561" sldId="2493"/>
            <ac:spMk id="2" creationId="{CD45C7DE-435A-4A9C-A77C-F7A52F038934}"/>
          </ac:spMkLst>
        </pc:spChg>
        <pc:spChg chg="del">
          <ac:chgData name="Haitham Shaddad" userId="eb1ef41ac7c729b9" providerId="LiveId" clId="{D81A6D18-F450-4773-BED2-3F08700E5F11}" dt="2020-02-22T03:34:08.549" v="598"/>
          <ac:spMkLst>
            <pc:docMk/>
            <pc:sldMk cId="358780561" sldId="2493"/>
            <ac:spMk id="3" creationId="{D20FD771-6841-4113-8A2F-8A58B88E9A59}"/>
          </ac:spMkLst>
        </pc:spChg>
        <pc:spChg chg="add del">
          <ac:chgData name="Haitham Shaddad" userId="eb1ef41ac7c729b9" providerId="LiveId" clId="{D81A6D18-F450-4773-BED2-3F08700E5F11}" dt="2020-02-22T03:34:24.598" v="607" actId="26606"/>
          <ac:spMkLst>
            <pc:docMk/>
            <pc:sldMk cId="358780561" sldId="2493"/>
            <ac:spMk id="9" creationId="{54BF0360-88FE-4F01-818C-4BD5962D71BF}"/>
          </ac:spMkLst>
        </pc:spChg>
        <pc:spChg chg="add del">
          <ac:chgData name="Haitham Shaddad" userId="eb1ef41ac7c729b9" providerId="LiveId" clId="{D81A6D18-F450-4773-BED2-3F08700E5F11}" dt="2020-02-22T03:34:33.098" v="613" actId="26606"/>
          <ac:spMkLst>
            <pc:docMk/>
            <pc:sldMk cId="358780561" sldId="2493"/>
            <ac:spMk id="11" creationId="{74F93062-C8C5-49C4-B90F-AA5653D572D2}"/>
          </ac:spMkLst>
        </pc:spChg>
        <pc:spChg chg="add del">
          <ac:chgData name="Haitham Shaddad" userId="eb1ef41ac7c729b9" providerId="LiveId" clId="{D81A6D18-F450-4773-BED2-3F08700E5F11}" dt="2020-02-22T03:34:24.598" v="607" actId="26606"/>
          <ac:spMkLst>
            <pc:docMk/>
            <pc:sldMk cId="358780561" sldId="2493"/>
            <ac:spMk id="12" creationId="{6EFFF4A2-EB01-4738-9824-8D9A72A51BB9}"/>
          </ac:spMkLst>
        </pc:spChg>
        <pc:spChg chg="add del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13" creationId="{A210685A-6235-45A7-850D-A6F555466EF7}"/>
          </ac:spMkLst>
        </pc:spChg>
        <pc:spChg chg="add del">
          <ac:chgData name="Haitham Shaddad" userId="eb1ef41ac7c729b9" providerId="LiveId" clId="{D81A6D18-F450-4773-BED2-3F08700E5F11}" dt="2020-02-22T03:34:24.598" v="607" actId="26606"/>
          <ac:spMkLst>
            <pc:docMk/>
            <pc:sldMk cId="358780561" sldId="2493"/>
            <ac:spMk id="14" creationId="{23D97D8B-CFC5-431A-AA32-93C4522A6EE6}"/>
          </ac:spMkLst>
        </pc:spChg>
        <pc:spChg chg="add del">
          <ac:chgData name="Haitham Shaddad" userId="eb1ef41ac7c729b9" providerId="LiveId" clId="{D81A6D18-F450-4773-BED2-3F08700E5F11}" dt="2020-02-22T03:34:28.950" v="609" actId="26606"/>
          <ac:spMkLst>
            <pc:docMk/>
            <pc:sldMk cId="358780561" sldId="2493"/>
            <ac:spMk id="20" creationId="{42A5316D-ED2F-4F89-B4B4-8D9240B1A348}"/>
          </ac:spMkLst>
        </pc:spChg>
        <pc:spChg chg="add del">
          <ac:chgData name="Haitham Shaddad" userId="eb1ef41ac7c729b9" providerId="LiveId" clId="{D81A6D18-F450-4773-BED2-3F08700E5F11}" dt="2020-02-22T03:34:28.950" v="609" actId="26606"/>
          <ac:spMkLst>
            <pc:docMk/>
            <pc:sldMk cId="358780561" sldId="2493"/>
            <ac:spMk id="21" creationId="{5BA3F63C-C502-49B5-946B-A49BDAB8A7A8}"/>
          </ac:spMkLst>
        </pc:spChg>
        <pc:spChg chg="add del">
          <ac:chgData name="Haitham Shaddad" userId="eb1ef41ac7c729b9" providerId="LiveId" clId="{D81A6D18-F450-4773-BED2-3F08700E5F11}" dt="2020-02-22T03:34:31.910" v="611" actId="26606"/>
          <ac:spMkLst>
            <pc:docMk/>
            <pc:sldMk cId="358780561" sldId="2493"/>
            <ac:spMk id="24" creationId="{122F9423-F4B1-45D4-8445-E9991ECCBCCF}"/>
          </ac:spMkLst>
        </pc:spChg>
        <pc:spChg chg="add del">
          <ac:chgData name="Haitham Shaddad" userId="eb1ef41ac7c729b9" providerId="LiveId" clId="{D81A6D18-F450-4773-BED2-3F08700E5F11}" dt="2020-02-22T03:34:31.910" v="611" actId="26606"/>
          <ac:spMkLst>
            <pc:docMk/>
            <pc:sldMk cId="358780561" sldId="2493"/>
            <ac:spMk id="27" creationId="{A4849586-C02D-46D4-81EF-B1CF18D9CC6A}"/>
          </ac:spMkLst>
        </pc:spChg>
        <pc:spChg chg="add del">
          <ac:chgData name="Haitham Shaddad" userId="eb1ef41ac7c729b9" providerId="LiveId" clId="{D81A6D18-F450-4773-BED2-3F08700E5F11}" dt="2020-02-22T03:34:33.098" v="613" actId="26606"/>
          <ac:spMkLst>
            <pc:docMk/>
            <pc:sldMk cId="358780561" sldId="2493"/>
            <ac:spMk id="30" creationId="{A29398BB-6F62-472B-88B2-8D942FEBFB20}"/>
          </ac:spMkLst>
        </pc:spChg>
        <pc:spChg chg="add del">
          <ac:chgData name="Haitham Shaddad" userId="eb1ef41ac7c729b9" providerId="LiveId" clId="{D81A6D18-F450-4773-BED2-3F08700E5F11}" dt="2020-02-22T03:34:35.571" v="615" actId="26606"/>
          <ac:spMkLst>
            <pc:docMk/>
            <pc:sldMk cId="358780561" sldId="2493"/>
            <ac:spMk id="33" creationId="{6EFFF4A2-EB01-4738-9824-8D9A72A51BB9}"/>
          </ac:spMkLst>
        </pc:spChg>
        <pc:spChg chg="add del">
          <ac:chgData name="Haitham Shaddad" userId="eb1ef41ac7c729b9" providerId="LiveId" clId="{D81A6D18-F450-4773-BED2-3F08700E5F11}" dt="2020-02-22T03:34:35.571" v="615" actId="26606"/>
          <ac:spMkLst>
            <pc:docMk/>
            <pc:sldMk cId="358780561" sldId="2493"/>
            <ac:spMk id="34" creationId="{23D97D8B-CFC5-431A-AA32-93C4522A6EE6}"/>
          </ac:spMkLst>
        </pc:spChg>
        <pc:spChg chg="add del">
          <ac:chgData name="Haitham Shaddad" userId="eb1ef41ac7c729b9" providerId="LiveId" clId="{D81A6D18-F450-4773-BED2-3F08700E5F11}" dt="2020-02-22T03:34:35.571" v="615" actId="26606"/>
          <ac:spMkLst>
            <pc:docMk/>
            <pc:sldMk cId="358780561" sldId="2493"/>
            <ac:spMk id="35" creationId="{54BF0360-88FE-4F01-818C-4BD5962D71BF}"/>
          </ac:spMkLst>
        </pc:spChg>
        <pc:spChg chg="add del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57" creationId="{7D4B9BB4-E7E3-4196-A69E-5F03597C22B3}"/>
          </ac:spMkLst>
        </pc:spChg>
        <pc:spChg chg="add del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58" creationId="{CE05F159-EFC7-4F44-AD2E-8FBA4B7B63EE}"/>
          </ac:spMkLst>
        </pc:spChg>
        <pc:spChg chg="add del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59" creationId="{DDD926EC-6F88-4D89-9AED-1C4C1AC00E22}"/>
          </ac:spMkLst>
        </pc:spChg>
        <pc:spChg chg="add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93" creationId="{3235AAE6-D9E0-41E2-8920-9642391843A8}"/>
          </ac:spMkLst>
        </pc:spChg>
        <pc:spChg chg="add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95" creationId="{DDD926EC-6F88-4D89-9AED-1C4C1AC00E22}"/>
          </ac:spMkLst>
        </pc:spChg>
        <pc:spChg chg="add">
          <ac:chgData name="Haitham Shaddad" userId="eb1ef41ac7c729b9" providerId="LiveId" clId="{D81A6D18-F450-4773-BED2-3F08700E5F11}" dt="2020-02-22T03:35:17.318" v="621" actId="26606"/>
          <ac:spMkLst>
            <pc:docMk/>
            <pc:sldMk cId="358780561" sldId="2493"/>
            <ac:spMk id="97" creationId="{A210685A-6235-45A7-850D-A6F555466EF7}"/>
          </ac:spMkLst>
        </pc:spChg>
        <pc:grpChg chg="add del">
          <ac:chgData name="Haitham Shaddad" userId="eb1ef41ac7c729b9" providerId="LiveId" clId="{D81A6D18-F450-4773-BED2-3F08700E5F11}" dt="2020-02-22T03:35:17.318" v="621" actId="26606"/>
          <ac:grpSpMkLst>
            <pc:docMk/>
            <pc:sldMk cId="358780561" sldId="2493"/>
            <ac:grpSpMk id="15" creationId="{75345B51-E204-410A-83BA-7A992946F115}"/>
          </ac:grpSpMkLst>
        </pc:grpChg>
        <pc:grpChg chg="add del">
          <ac:chgData name="Haitham Shaddad" userId="eb1ef41ac7c729b9" providerId="LiveId" clId="{D81A6D18-F450-4773-BED2-3F08700E5F11}" dt="2020-02-22T03:34:24.598" v="607" actId="26606"/>
          <ac:grpSpMkLst>
            <pc:docMk/>
            <pc:sldMk cId="358780561" sldId="2493"/>
            <ac:grpSpMk id="16" creationId="{F91EAA54-AC0A-4AEF-ACE5-B1DD3DC8173B}"/>
          </ac:grpSpMkLst>
        </pc:grpChg>
        <pc:grpChg chg="add del">
          <ac:chgData name="Haitham Shaddad" userId="eb1ef41ac7c729b9" providerId="LiveId" clId="{D81A6D18-F450-4773-BED2-3F08700E5F11}" dt="2020-02-22T03:34:31.910" v="611" actId="26606"/>
          <ac:grpSpMkLst>
            <pc:docMk/>
            <pc:sldMk cId="358780561" sldId="2493"/>
            <ac:grpSpMk id="25" creationId="{770AE191-D2EA-45C9-A44D-830C188F74CB}"/>
          </ac:grpSpMkLst>
        </pc:grpChg>
        <pc:grpChg chg="add del">
          <ac:chgData name="Haitham Shaddad" userId="eb1ef41ac7c729b9" providerId="LiveId" clId="{D81A6D18-F450-4773-BED2-3F08700E5F11}" dt="2020-02-22T03:34:35.571" v="615" actId="26606"/>
          <ac:grpSpMkLst>
            <pc:docMk/>
            <pc:sldMk cId="358780561" sldId="2493"/>
            <ac:grpSpMk id="36" creationId="{F91EAA54-AC0A-4AEF-ACE5-B1DD3DC8173B}"/>
          </ac:grpSpMkLst>
        </pc:grpChg>
        <pc:grpChg chg="add del">
          <ac:chgData name="Haitham Shaddad" userId="eb1ef41ac7c729b9" providerId="LiveId" clId="{D81A6D18-F450-4773-BED2-3F08700E5F11}" dt="2020-02-22T03:35:17.318" v="621" actId="26606"/>
          <ac:grpSpMkLst>
            <pc:docMk/>
            <pc:sldMk cId="358780561" sldId="2493"/>
            <ac:grpSpMk id="60" creationId="{4EE443E7-8458-4CAF-9F14-CDA81A776154}"/>
          </ac:grpSpMkLst>
        </pc:grpChg>
        <pc:grpChg chg="add">
          <ac:chgData name="Haitham Shaddad" userId="eb1ef41ac7c729b9" providerId="LiveId" clId="{D81A6D18-F450-4773-BED2-3F08700E5F11}" dt="2020-02-22T03:35:17.318" v="621" actId="26606"/>
          <ac:grpSpMkLst>
            <pc:docMk/>
            <pc:sldMk cId="358780561" sldId="2493"/>
            <ac:grpSpMk id="99" creationId="{47AAA8D3-2927-4756-907F-522A8BFCF1D3}"/>
          </ac:grpSpMkLst>
        </pc:grpChg>
        <pc:grpChg chg="add">
          <ac:chgData name="Haitham Shaddad" userId="eb1ef41ac7c729b9" providerId="LiveId" clId="{D81A6D18-F450-4773-BED2-3F08700E5F11}" dt="2020-02-22T03:35:17.318" v="621" actId="26606"/>
          <ac:grpSpMkLst>
            <pc:docMk/>
            <pc:sldMk cId="358780561" sldId="2493"/>
            <ac:grpSpMk id="113" creationId="{7708568D-D276-4D56-900E-67D1E1AA1CA5}"/>
          </ac:grpSpMkLst>
        </pc:grpChg>
        <pc:graphicFrameChg chg="add del mod">
          <ac:chgData name="Haitham Shaddad" userId="eb1ef41ac7c729b9" providerId="LiveId" clId="{D81A6D18-F450-4773-BED2-3F08700E5F11}" dt="2020-02-22T03:34:35.609" v="616" actId="26606"/>
          <ac:graphicFrameMkLst>
            <pc:docMk/>
            <pc:sldMk cId="358780561" sldId="2493"/>
            <ac:graphicFrameMk id="4" creationId="{AD279BB5-BCD8-4AFF-B5DD-B4C2600784CC}"/>
          </ac:graphicFrameMkLst>
        </pc:graphicFrameChg>
        <pc:graphicFrameChg chg="add del">
          <ac:chgData name="Haitham Shaddad" userId="eb1ef41ac7c729b9" providerId="LiveId" clId="{D81A6D18-F450-4773-BED2-3F08700E5F11}" dt="2020-02-22T03:34:24.598" v="607" actId="26606"/>
          <ac:graphicFrameMkLst>
            <pc:docMk/>
            <pc:sldMk cId="358780561" sldId="2493"/>
            <ac:graphicFrameMk id="7" creationId="{AD279BB5-BCD8-4AFF-B5DD-B4C2600784CC}"/>
          </ac:graphicFrameMkLst>
        </pc:graphicFrameChg>
        <pc:graphicFrameChg chg="add del">
          <ac:chgData name="Haitham Shaddad" userId="eb1ef41ac7c729b9" providerId="LiveId" clId="{D81A6D18-F450-4773-BED2-3F08700E5F11}" dt="2020-02-22T03:34:28.950" v="609" actId="26606"/>
          <ac:graphicFrameMkLst>
            <pc:docMk/>
            <pc:sldMk cId="358780561" sldId="2493"/>
            <ac:graphicFrameMk id="22" creationId="{AD279BB5-BCD8-4AFF-B5DD-B4C2600784CC}"/>
          </ac:graphicFrameMkLst>
        </pc:graphicFrameChg>
        <pc:graphicFrameChg chg="add del">
          <ac:chgData name="Haitham Shaddad" userId="eb1ef41ac7c729b9" providerId="LiveId" clId="{D81A6D18-F450-4773-BED2-3F08700E5F11}" dt="2020-02-22T03:34:31.910" v="611" actId="26606"/>
          <ac:graphicFrameMkLst>
            <pc:docMk/>
            <pc:sldMk cId="358780561" sldId="2493"/>
            <ac:graphicFrameMk id="28" creationId="{AD279BB5-BCD8-4AFF-B5DD-B4C2600784CC}"/>
          </ac:graphicFrameMkLst>
        </pc:graphicFrameChg>
        <pc:graphicFrameChg chg="add del">
          <ac:chgData name="Haitham Shaddad" userId="eb1ef41ac7c729b9" providerId="LiveId" clId="{D81A6D18-F450-4773-BED2-3F08700E5F11}" dt="2020-02-22T03:34:33.098" v="613" actId="26606"/>
          <ac:graphicFrameMkLst>
            <pc:docMk/>
            <pc:sldMk cId="358780561" sldId="2493"/>
            <ac:graphicFrameMk id="31" creationId="{AD279BB5-BCD8-4AFF-B5DD-B4C2600784CC}"/>
          </ac:graphicFrameMkLst>
        </pc:graphicFrameChg>
        <pc:graphicFrameChg chg="add del">
          <ac:chgData name="Haitham Shaddad" userId="eb1ef41ac7c729b9" providerId="LiveId" clId="{D81A6D18-F450-4773-BED2-3F08700E5F11}" dt="2020-02-22T03:34:35.571" v="615" actId="26606"/>
          <ac:graphicFrameMkLst>
            <pc:docMk/>
            <pc:sldMk cId="358780561" sldId="2493"/>
            <ac:graphicFrameMk id="37" creationId="{AD279BB5-BCD8-4AFF-B5DD-B4C2600784CC}"/>
          </ac:graphicFrameMkLst>
        </pc:graphicFrameChg>
        <pc:graphicFrameChg chg="add mod">
          <ac:chgData name="Haitham Shaddad" userId="eb1ef41ac7c729b9" providerId="LiveId" clId="{D81A6D18-F450-4773-BED2-3F08700E5F11}" dt="2020-02-22T03:35:17.318" v="621" actId="26606"/>
          <ac:graphicFrameMkLst>
            <pc:docMk/>
            <pc:sldMk cId="358780561" sldId="2493"/>
            <ac:graphicFrameMk id="88" creationId="{AD279BB5-BCD8-4AFF-B5DD-B4C2600784CC}"/>
          </ac:graphicFrameMkLst>
        </pc:graphicFrameChg>
      </pc:sldChg>
      <pc:sldMasterChg chg="modTransition modSldLayout">
        <pc:chgData name="Haitham Shaddad" userId="eb1ef41ac7c729b9" providerId="LiveId" clId="{D81A6D18-F450-4773-BED2-3F08700E5F11}" dt="2020-02-21T13:20:34.026" v="10"/>
        <pc:sldMasterMkLst>
          <pc:docMk/>
          <pc:sldMasterMk cId="1719021011" sldId="2147483814"/>
        </pc:sldMasterMkLst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3161005215" sldId="2147483815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3946026600" sldId="2147483816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2233952155" sldId="2147483817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2365032383" sldId="2147483818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1065742941" sldId="2147483819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619376695" sldId="2147483820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140478627" sldId="2147483821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1207578764" sldId="2147483822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727424819" sldId="2147483823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1235568051" sldId="2147483830"/>
          </pc:sldLayoutMkLst>
        </pc:sldLayoutChg>
        <pc:sldLayoutChg chg="modTransition">
          <pc:chgData name="Haitham Shaddad" userId="eb1ef41ac7c729b9" providerId="LiveId" clId="{D81A6D18-F450-4773-BED2-3F08700E5F11}" dt="2020-02-21T13:20:34.026" v="10"/>
          <pc:sldLayoutMkLst>
            <pc:docMk/>
            <pc:sldMasterMk cId="1719021011" sldId="2147483814"/>
            <pc:sldLayoutMk cId="3009930725" sldId="2147483831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05.467" v="104"/>
        <pc:sldMasterMkLst>
          <pc:docMk/>
          <pc:sldMasterMk cId="1415899427" sldId="2147483832"/>
        </pc:sldMasterMkLst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3227242512" sldId="2147483833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560942146" sldId="2147483834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1173920757" sldId="2147483835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2552685602" sldId="2147483836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1668389838" sldId="2147483837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85715491" sldId="2147483838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876533187" sldId="2147483839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746769416" sldId="2147483840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579791602" sldId="2147483841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4292497603" sldId="2147483842"/>
          </pc:sldLayoutMkLst>
        </pc:sldLayoutChg>
        <pc:sldLayoutChg chg="modTransition">
          <pc:chgData name="Haitham Shaddad" userId="eb1ef41ac7c729b9" providerId="LiveId" clId="{D81A6D18-F450-4773-BED2-3F08700E5F11}" dt="2020-02-21T13:30:05.467" v="104"/>
          <pc:sldLayoutMkLst>
            <pc:docMk/>
            <pc:sldMasterMk cId="1415899427" sldId="2147483832"/>
            <pc:sldLayoutMk cId="590949409" sldId="2147483843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0.873" v="105"/>
        <pc:sldMasterMkLst>
          <pc:docMk/>
          <pc:sldMasterMk cId="1969458594" sldId="2147483844"/>
        </pc:sldMasterMkLst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1722113552" sldId="2147483845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2744198055" sldId="2147483846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4044549124" sldId="2147483847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1421478177" sldId="2147483848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3907193992" sldId="2147483849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2884600083" sldId="2147483850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2866135079" sldId="2147483851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3852347746" sldId="2147483852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1880081665" sldId="2147483853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704944515" sldId="2147483860"/>
          </pc:sldLayoutMkLst>
        </pc:sldLayoutChg>
        <pc:sldLayoutChg chg="modTransition">
          <pc:chgData name="Haitham Shaddad" userId="eb1ef41ac7c729b9" providerId="LiveId" clId="{D81A6D18-F450-4773-BED2-3F08700E5F11}" dt="2020-02-21T13:30:10.873" v="105"/>
          <pc:sldLayoutMkLst>
            <pc:docMk/>
            <pc:sldMasterMk cId="1969458594" sldId="2147483844"/>
            <pc:sldLayoutMk cId="2681230246" sldId="2147483861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2.983" v="106"/>
        <pc:sldMasterMkLst>
          <pc:docMk/>
          <pc:sldMasterMk cId="312744778" sldId="2147483862"/>
        </pc:sldMasterMkLst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2864106425" sldId="2147483863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4002217928" sldId="2147483864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2870062606" sldId="2147483865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2343620363" sldId="2147483866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3790339104" sldId="2147483867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2242895532" sldId="2147483868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344330260" sldId="2147483869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1276460661" sldId="2147483870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4288268083" sldId="2147483871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1947811967" sldId="2147483878"/>
          </pc:sldLayoutMkLst>
        </pc:sldLayoutChg>
        <pc:sldLayoutChg chg="modTransition">
          <pc:chgData name="Haitham Shaddad" userId="eb1ef41ac7c729b9" providerId="LiveId" clId="{D81A6D18-F450-4773-BED2-3F08700E5F11}" dt="2020-02-21T13:30:12.983" v="106"/>
          <pc:sldLayoutMkLst>
            <pc:docMk/>
            <pc:sldMasterMk cId="312744778" sldId="2147483862"/>
            <pc:sldLayoutMk cId="3643289413" sldId="2147483879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3.747" v="107"/>
        <pc:sldMasterMkLst>
          <pc:docMk/>
          <pc:sldMasterMk cId="235974219" sldId="2147483880"/>
        </pc:sldMasterMkLst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3437265864" sldId="2147483881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1107385078" sldId="2147483882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3264651252" sldId="2147483883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3681639594" sldId="2147483884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3002179004" sldId="2147483885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697615972" sldId="2147483886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4124664899" sldId="2147483887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867871362" sldId="2147483888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1780113217" sldId="2147483889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958003546" sldId="2147483896"/>
          </pc:sldLayoutMkLst>
        </pc:sldLayoutChg>
        <pc:sldLayoutChg chg="modTransition">
          <pc:chgData name="Haitham Shaddad" userId="eb1ef41ac7c729b9" providerId="LiveId" clId="{D81A6D18-F450-4773-BED2-3F08700E5F11}" dt="2020-02-21T13:30:13.747" v="107"/>
          <pc:sldLayoutMkLst>
            <pc:docMk/>
            <pc:sldMasterMk cId="235974219" sldId="2147483880"/>
            <pc:sldLayoutMk cId="3855118735" sldId="2147483897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5.321" v="109"/>
        <pc:sldMasterMkLst>
          <pc:docMk/>
          <pc:sldMasterMk cId="2860052576" sldId="2147483898"/>
        </pc:sldMasterMkLst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958775994" sldId="2147483899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1605479514" sldId="2147483900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2431861235" sldId="2147483901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315222302" sldId="2147483902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1608478928" sldId="2147483903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3287712096" sldId="2147483904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897974715" sldId="2147483905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1728424237" sldId="2147483906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662525077" sldId="2147483907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688752986" sldId="2147483908"/>
          </pc:sldLayoutMkLst>
        </pc:sldLayoutChg>
        <pc:sldLayoutChg chg="modTransition">
          <pc:chgData name="Haitham Shaddad" userId="eb1ef41ac7c729b9" providerId="LiveId" clId="{D81A6D18-F450-4773-BED2-3F08700E5F11}" dt="2020-02-21T13:30:15.321" v="109"/>
          <pc:sldLayoutMkLst>
            <pc:docMk/>
            <pc:sldMasterMk cId="2860052576" sldId="2147483898"/>
            <pc:sldLayoutMk cId="1766521497" sldId="2147483909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8.120" v="111"/>
        <pc:sldMasterMkLst>
          <pc:docMk/>
          <pc:sldMasterMk cId="2813246647" sldId="2147483910"/>
        </pc:sldMasterMkLst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3366417299" sldId="2147483911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1293237439" sldId="2147483912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3499426284" sldId="2147483913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4164723394" sldId="2147483914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3527307767" sldId="2147483915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1447945022" sldId="2147483916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2629221003" sldId="2147483917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375649559" sldId="2147483918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3097983169" sldId="2147483919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4235148905" sldId="2147483925"/>
          </pc:sldLayoutMkLst>
        </pc:sldLayoutChg>
        <pc:sldLayoutChg chg="modTransition">
          <pc:chgData name="Haitham Shaddad" userId="eb1ef41ac7c729b9" providerId="LiveId" clId="{D81A6D18-F450-4773-BED2-3F08700E5F11}" dt="2020-02-21T13:30:18.120" v="111"/>
          <pc:sldLayoutMkLst>
            <pc:docMk/>
            <pc:sldMasterMk cId="2813246647" sldId="2147483910"/>
            <pc:sldLayoutMk cId="264866836" sldId="2147483926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19.970" v="112"/>
        <pc:sldMasterMkLst>
          <pc:docMk/>
          <pc:sldMasterMk cId="160419334" sldId="2147483927"/>
        </pc:sldMasterMkLst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2970895886" sldId="2147483928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194268489" sldId="2147483929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1444081002" sldId="2147483930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2766276574" sldId="2147483931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209910667" sldId="2147483932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3268535459" sldId="2147483933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129537882" sldId="2147483934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3504745708" sldId="2147483935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3873817946" sldId="2147483936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3500767617" sldId="2147483937"/>
          </pc:sldLayoutMkLst>
        </pc:sldLayoutChg>
        <pc:sldLayoutChg chg="modTransition">
          <pc:chgData name="Haitham Shaddad" userId="eb1ef41ac7c729b9" providerId="LiveId" clId="{D81A6D18-F450-4773-BED2-3F08700E5F11}" dt="2020-02-21T13:30:19.970" v="112"/>
          <pc:sldLayoutMkLst>
            <pc:docMk/>
            <pc:sldMasterMk cId="160419334" sldId="2147483927"/>
            <pc:sldLayoutMk cId="1408693415" sldId="2147483938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21.923" v="113"/>
        <pc:sldMasterMkLst>
          <pc:docMk/>
          <pc:sldMasterMk cId="629727391" sldId="2147483939"/>
        </pc:sldMasterMkLst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3247885947" sldId="2147483940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1280081596" sldId="2147483941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2900705291" sldId="2147483942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3598154075" sldId="2147483943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3571013758" sldId="2147483944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504239270" sldId="2147483945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2228770913" sldId="2147483946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4192722142" sldId="2147483947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2968269726" sldId="2147483948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3626458000" sldId="2147483949"/>
          </pc:sldLayoutMkLst>
        </pc:sldLayoutChg>
        <pc:sldLayoutChg chg="modTransition">
          <pc:chgData name="Haitham Shaddad" userId="eb1ef41ac7c729b9" providerId="LiveId" clId="{D81A6D18-F450-4773-BED2-3F08700E5F11}" dt="2020-02-21T13:30:21.923" v="113"/>
          <pc:sldLayoutMkLst>
            <pc:docMk/>
            <pc:sldMasterMk cId="629727391" sldId="2147483939"/>
            <pc:sldLayoutMk cId="187526109" sldId="214748395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45.986" v="115"/>
        <pc:sldMasterMkLst>
          <pc:docMk/>
          <pc:sldMasterMk cId="626774400" sldId="2147483951"/>
        </pc:sldMasterMkLst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3905043364" sldId="2147483952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34100752" sldId="2147483953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2234970139" sldId="2147483954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509784864" sldId="2147483955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1629500948" sldId="2147483956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1650222406" sldId="2147483957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582482535" sldId="2147483958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1856094455" sldId="2147483959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3824021221" sldId="2147483960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4060188662" sldId="2147483961"/>
          </pc:sldLayoutMkLst>
        </pc:sldLayoutChg>
        <pc:sldLayoutChg chg="modTransition">
          <pc:chgData name="Haitham Shaddad" userId="eb1ef41ac7c729b9" providerId="LiveId" clId="{D81A6D18-F450-4773-BED2-3F08700E5F11}" dt="2020-02-21T13:30:45.986" v="115"/>
          <pc:sldLayoutMkLst>
            <pc:docMk/>
            <pc:sldMasterMk cId="626774400" sldId="2147483951"/>
            <pc:sldLayoutMk cId="1592403756" sldId="2147483962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46.624" v="116"/>
        <pc:sldMasterMkLst>
          <pc:docMk/>
          <pc:sldMasterMk cId="2696690574" sldId="2147483963"/>
        </pc:sldMasterMkLst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553296672" sldId="2147483964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323310205" sldId="2147483965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4119098677" sldId="2147483966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3788095088" sldId="2147483967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2663093193" sldId="2147483968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185391315" sldId="2147483969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962238616" sldId="2147483970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4160223410" sldId="2147483971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2494852029" sldId="2147483972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597726880" sldId="2147483973"/>
          </pc:sldLayoutMkLst>
        </pc:sldLayoutChg>
        <pc:sldLayoutChg chg="modTransition">
          <pc:chgData name="Haitham Shaddad" userId="eb1ef41ac7c729b9" providerId="LiveId" clId="{D81A6D18-F450-4773-BED2-3F08700E5F11}" dt="2020-02-21T13:30:46.624" v="116"/>
          <pc:sldLayoutMkLst>
            <pc:docMk/>
            <pc:sldMasterMk cId="2696690574" sldId="2147483963"/>
            <pc:sldLayoutMk cId="852826041" sldId="2147483974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47.254" v="117"/>
        <pc:sldMasterMkLst>
          <pc:docMk/>
          <pc:sldMasterMk cId="1129005224" sldId="2147483975"/>
        </pc:sldMasterMkLst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1250320137" sldId="2147483976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476410679" sldId="2147483977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2932603007" sldId="2147483978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1022077750" sldId="2147483979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406335517" sldId="2147483980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846796979" sldId="2147483981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2878811999" sldId="2147483982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2386834660" sldId="2147483983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68007547" sldId="2147483984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4193931952" sldId="2147483985"/>
          </pc:sldLayoutMkLst>
        </pc:sldLayoutChg>
        <pc:sldLayoutChg chg="modTransition">
          <pc:chgData name="Haitham Shaddad" userId="eb1ef41ac7c729b9" providerId="LiveId" clId="{D81A6D18-F450-4773-BED2-3F08700E5F11}" dt="2020-02-21T13:30:47.254" v="117"/>
          <pc:sldLayoutMkLst>
            <pc:docMk/>
            <pc:sldMasterMk cId="1129005224" sldId="2147483975"/>
            <pc:sldLayoutMk cId="331680030" sldId="2147483986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48.280" v="118"/>
        <pc:sldMasterMkLst>
          <pc:docMk/>
          <pc:sldMasterMk cId="79071119" sldId="2147483987"/>
        </pc:sldMasterMkLst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4189056231" sldId="2147483988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3288298339" sldId="2147483989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4214124752" sldId="2147483990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3489166504" sldId="2147483991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1529689003" sldId="2147483992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2125453465" sldId="2147483993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3288461799" sldId="2147483994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3497341313" sldId="2147483995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2618993288" sldId="2147483996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1080901321" sldId="2147483997"/>
          </pc:sldLayoutMkLst>
        </pc:sldLayoutChg>
        <pc:sldLayoutChg chg="modTransition">
          <pc:chgData name="Haitham Shaddad" userId="eb1ef41ac7c729b9" providerId="LiveId" clId="{D81A6D18-F450-4773-BED2-3F08700E5F11}" dt="2020-02-21T13:30:48.280" v="118"/>
          <pc:sldLayoutMkLst>
            <pc:docMk/>
            <pc:sldMasterMk cId="79071119" sldId="2147483987"/>
            <pc:sldLayoutMk cId="2874899860" sldId="2147483998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49.207" v="119"/>
        <pc:sldMasterMkLst>
          <pc:docMk/>
          <pc:sldMasterMk cId="3709691082" sldId="2147483999"/>
        </pc:sldMasterMkLst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4158797710" sldId="2147484000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194896295" sldId="2147484001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2022017581" sldId="2147484002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1040687299" sldId="2147484003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3558902811" sldId="2147484004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2428224068" sldId="2147484005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481228233" sldId="2147484006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3023776491" sldId="2147484007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3353281652" sldId="2147484008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3931598112" sldId="2147484009"/>
          </pc:sldLayoutMkLst>
        </pc:sldLayoutChg>
        <pc:sldLayoutChg chg="modTransition">
          <pc:chgData name="Haitham Shaddad" userId="eb1ef41ac7c729b9" providerId="LiveId" clId="{D81A6D18-F450-4773-BED2-3F08700E5F11}" dt="2020-02-21T13:30:49.207" v="119"/>
          <pc:sldLayoutMkLst>
            <pc:docMk/>
            <pc:sldMasterMk cId="3709691082" sldId="2147483999"/>
            <pc:sldLayoutMk cId="3000945738" sldId="214748401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0.725" v="120"/>
        <pc:sldMasterMkLst>
          <pc:docMk/>
          <pc:sldMasterMk cId="1803336905" sldId="2147484011"/>
        </pc:sldMasterMkLst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4033985296" sldId="2147484012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3309416822" sldId="2147484013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215495357" sldId="2147484014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4144743685" sldId="2147484015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1217807221" sldId="2147484016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1837629453" sldId="2147484017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2831154470" sldId="2147484018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552698723" sldId="2147484019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769931576" sldId="2147484020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1636654578" sldId="2147484021"/>
          </pc:sldLayoutMkLst>
        </pc:sldLayoutChg>
        <pc:sldLayoutChg chg="modTransition">
          <pc:chgData name="Haitham Shaddad" userId="eb1ef41ac7c729b9" providerId="LiveId" clId="{D81A6D18-F450-4773-BED2-3F08700E5F11}" dt="2020-02-21T13:30:50.725" v="120"/>
          <pc:sldLayoutMkLst>
            <pc:docMk/>
            <pc:sldMasterMk cId="1803336905" sldId="2147484011"/>
            <pc:sldLayoutMk cId="4288032389" sldId="2147484022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4.018" v="121"/>
        <pc:sldMasterMkLst>
          <pc:docMk/>
          <pc:sldMasterMk cId="3812138502" sldId="2147484023"/>
        </pc:sldMasterMkLst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1762423815" sldId="2147484024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926132195" sldId="2147484025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1101155813" sldId="2147484026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2798538825" sldId="2147484027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3526986499" sldId="2147484028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2790940427" sldId="2147484029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3773067364" sldId="2147484030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3824012542" sldId="2147484031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4043850500" sldId="2147484032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4747072" sldId="2147484033"/>
          </pc:sldLayoutMkLst>
        </pc:sldLayoutChg>
        <pc:sldLayoutChg chg="modTransition">
          <pc:chgData name="Haitham Shaddad" userId="eb1ef41ac7c729b9" providerId="LiveId" clId="{D81A6D18-F450-4773-BED2-3F08700E5F11}" dt="2020-02-21T13:30:54.018" v="121"/>
          <pc:sldLayoutMkLst>
            <pc:docMk/>
            <pc:sldMasterMk cId="3812138502" sldId="2147484023"/>
            <pc:sldLayoutMk cId="3679097246" sldId="2147484034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4.631" v="122"/>
        <pc:sldMasterMkLst>
          <pc:docMk/>
          <pc:sldMasterMk cId="3543106994" sldId="2147484035"/>
        </pc:sldMasterMkLst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3468812103" sldId="2147484036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3424753306" sldId="2147484037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771093643" sldId="2147484038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2301681179" sldId="2147484039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640927943" sldId="2147484040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1201592792" sldId="2147484041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2450921610" sldId="2147484042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2781797079" sldId="2147484043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3922224628" sldId="2147484044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2509548204" sldId="2147484045"/>
          </pc:sldLayoutMkLst>
        </pc:sldLayoutChg>
        <pc:sldLayoutChg chg="modTransition">
          <pc:chgData name="Haitham Shaddad" userId="eb1ef41ac7c729b9" providerId="LiveId" clId="{D81A6D18-F450-4773-BED2-3F08700E5F11}" dt="2020-02-21T13:30:54.631" v="122"/>
          <pc:sldLayoutMkLst>
            <pc:docMk/>
            <pc:sldMasterMk cId="3543106994" sldId="2147484035"/>
            <pc:sldLayoutMk cId="3205708676" sldId="2147484046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6.038" v="123"/>
        <pc:sldMasterMkLst>
          <pc:docMk/>
          <pc:sldMasterMk cId="175390643" sldId="2147484047"/>
        </pc:sldMasterMkLst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176285155" sldId="2147484048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605290815" sldId="2147484049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94761719" sldId="2147484050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3981624910" sldId="2147484051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3155914639" sldId="2147484052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277372750" sldId="2147484053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1715720426" sldId="2147484054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821327935" sldId="2147484055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1884716139" sldId="2147484056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837851584" sldId="2147484057"/>
          </pc:sldLayoutMkLst>
        </pc:sldLayoutChg>
        <pc:sldLayoutChg chg="modTransition">
          <pc:chgData name="Haitham Shaddad" userId="eb1ef41ac7c729b9" providerId="LiveId" clId="{D81A6D18-F450-4773-BED2-3F08700E5F11}" dt="2020-02-21T13:30:56.038" v="123"/>
          <pc:sldLayoutMkLst>
            <pc:docMk/>
            <pc:sldMasterMk cId="175390643" sldId="2147484047"/>
            <pc:sldLayoutMk cId="1681223314" sldId="2147484058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6.529" v="124"/>
        <pc:sldMasterMkLst>
          <pc:docMk/>
          <pc:sldMasterMk cId="2310981944" sldId="2147484059"/>
        </pc:sldMasterMkLst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4251026347" sldId="2147484060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2410865510" sldId="2147484061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1528230019" sldId="2147484062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1372676571" sldId="2147484063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3122500971" sldId="2147484064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3730195344" sldId="2147484065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1085932913" sldId="2147484066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1826832822" sldId="2147484067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2404526161" sldId="2147484068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2805968806" sldId="2147484069"/>
          </pc:sldLayoutMkLst>
        </pc:sldLayoutChg>
        <pc:sldLayoutChg chg="modTransition">
          <pc:chgData name="Haitham Shaddad" userId="eb1ef41ac7c729b9" providerId="LiveId" clId="{D81A6D18-F450-4773-BED2-3F08700E5F11}" dt="2020-02-21T13:30:56.529" v="124"/>
          <pc:sldLayoutMkLst>
            <pc:docMk/>
            <pc:sldMasterMk cId="2310981944" sldId="2147484059"/>
            <pc:sldLayoutMk cId="1850578354" sldId="214748407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7.962" v="125"/>
        <pc:sldMasterMkLst>
          <pc:docMk/>
          <pc:sldMasterMk cId="334514327" sldId="2147484071"/>
        </pc:sldMasterMkLst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1945144861" sldId="2147484072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1146790077" sldId="2147484073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4199272783" sldId="2147484074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771783303" sldId="2147484075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3411065948" sldId="2147484076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3132656428" sldId="2147484077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1779857" sldId="2147484078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1360206399" sldId="2147484079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3846550788" sldId="2147484080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3061497713" sldId="2147484081"/>
          </pc:sldLayoutMkLst>
        </pc:sldLayoutChg>
        <pc:sldLayoutChg chg="modTransition">
          <pc:chgData name="Haitham Shaddad" userId="eb1ef41ac7c729b9" providerId="LiveId" clId="{D81A6D18-F450-4773-BED2-3F08700E5F11}" dt="2020-02-21T13:30:57.962" v="125"/>
          <pc:sldLayoutMkLst>
            <pc:docMk/>
            <pc:sldMasterMk cId="334514327" sldId="2147484071"/>
            <pc:sldLayoutMk cId="393939491" sldId="2147484082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9.038" v="126"/>
        <pc:sldMasterMkLst>
          <pc:docMk/>
          <pc:sldMasterMk cId="139301946" sldId="2147484083"/>
        </pc:sldMasterMkLst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099334681" sldId="2147484084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523307013" sldId="2147484085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807787991" sldId="2147484086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2988679925" sldId="2147484087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552441907" sldId="2147484088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2466897283" sldId="2147484089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178105966" sldId="2147484090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841258077" sldId="2147484091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3091356698" sldId="2147484092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3919509414" sldId="2147484093"/>
          </pc:sldLayoutMkLst>
        </pc:sldLayoutChg>
        <pc:sldLayoutChg chg="modTransition">
          <pc:chgData name="Haitham Shaddad" userId="eb1ef41ac7c729b9" providerId="LiveId" clId="{D81A6D18-F450-4773-BED2-3F08700E5F11}" dt="2020-02-21T13:30:59.038" v="126"/>
          <pc:sldLayoutMkLst>
            <pc:docMk/>
            <pc:sldMasterMk cId="139301946" sldId="2147484083"/>
            <pc:sldLayoutMk cId="1262740334" sldId="2147484094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0:59.476" v="127"/>
        <pc:sldMasterMkLst>
          <pc:docMk/>
          <pc:sldMasterMk cId="3953283409" sldId="2147484095"/>
        </pc:sldMasterMkLst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689603487" sldId="2147484096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172528541" sldId="2147484097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2428897403" sldId="2147484098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988989106" sldId="2147484099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1122856389" sldId="2147484100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980606609" sldId="2147484101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4244171755" sldId="2147484102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1934830738" sldId="2147484103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2042771710" sldId="2147484104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682992461" sldId="2147484105"/>
          </pc:sldLayoutMkLst>
        </pc:sldLayoutChg>
        <pc:sldLayoutChg chg="modTransition">
          <pc:chgData name="Haitham Shaddad" userId="eb1ef41ac7c729b9" providerId="LiveId" clId="{D81A6D18-F450-4773-BED2-3F08700E5F11}" dt="2020-02-21T13:30:59.476" v="127"/>
          <pc:sldLayoutMkLst>
            <pc:docMk/>
            <pc:sldMasterMk cId="3953283409" sldId="2147484095"/>
            <pc:sldLayoutMk cId="1219487392" sldId="2147484106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03.383" v="128"/>
        <pc:sldMasterMkLst>
          <pc:docMk/>
          <pc:sldMasterMk cId="35070093" sldId="2147484107"/>
        </pc:sldMasterMkLst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2774411893" sldId="2147484108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3841417524" sldId="2147484109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901195449" sldId="2147484110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1976967823" sldId="2147484111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2999692988" sldId="2147484112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6205145" sldId="2147484113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309983926" sldId="2147484114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3294595149" sldId="2147484115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4049938941" sldId="2147484116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3873514677" sldId="2147484117"/>
          </pc:sldLayoutMkLst>
        </pc:sldLayoutChg>
        <pc:sldLayoutChg chg="modTransition">
          <pc:chgData name="Haitham Shaddad" userId="eb1ef41ac7c729b9" providerId="LiveId" clId="{D81A6D18-F450-4773-BED2-3F08700E5F11}" dt="2020-02-21T13:31:03.383" v="128"/>
          <pc:sldLayoutMkLst>
            <pc:docMk/>
            <pc:sldMasterMk cId="35070093" sldId="2147484107"/>
            <pc:sldLayoutMk cId="3415500610" sldId="2147484118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04.070" v="130"/>
        <pc:sldMasterMkLst>
          <pc:docMk/>
          <pc:sldMasterMk cId="3892573846" sldId="2147484119"/>
        </pc:sldMasterMkLst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736026597" sldId="2147484120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642236656" sldId="2147484121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1247190917" sldId="2147484122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125273673" sldId="2147484123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449414194" sldId="2147484124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4293702526" sldId="2147484125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2127609969" sldId="2147484126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94188823" sldId="2147484127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570943308" sldId="2147484128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2717159285" sldId="2147484129"/>
          </pc:sldLayoutMkLst>
        </pc:sldLayoutChg>
        <pc:sldLayoutChg chg="modTransition">
          <pc:chgData name="Haitham Shaddad" userId="eb1ef41ac7c729b9" providerId="LiveId" clId="{D81A6D18-F450-4773-BED2-3F08700E5F11}" dt="2020-02-21T13:31:04.070" v="130"/>
          <pc:sldLayoutMkLst>
            <pc:docMk/>
            <pc:sldMasterMk cId="3892573846" sldId="2147484119"/>
            <pc:sldLayoutMk cId="3189960445" sldId="214748413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06.144" v="132"/>
        <pc:sldMasterMkLst>
          <pc:docMk/>
          <pc:sldMasterMk cId="391889047" sldId="2147484131"/>
        </pc:sldMasterMkLst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1478143944" sldId="2147484132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2691344075" sldId="2147484133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2604134042" sldId="2147484134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415991911" sldId="2147484135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1289053100" sldId="2147484136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3689830315" sldId="2147484137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2012021865" sldId="2147484138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4217768058" sldId="2147484139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33770148" sldId="2147484140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3013386528" sldId="2147484141"/>
          </pc:sldLayoutMkLst>
        </pc:sldLayoutChg>
        <pc:sldLayoutChg chg="modTransition">
          <pc:chgData name="Haitham Shaddad" userId="eb1ef41ac7c729b9" providerId="LiveId" clId="{D81A6D18-F450-4773-BED2-3F08700E5F11}" dt="2020-02-21T13:31:06.144" v="132"/>
          <pc:sldLayoutMkLst>
            <pc:docMk/>
            <pc:sldMasterMk cId="391889047" sldId="2147484131"/>
            <pc:sldLayoutMk cId="916855655" sldId="2147484142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08.106" v="134"/>
        <pc:sldMasterMkLst>
          <pc:docMk/>
          <pc:sldMasterMk cId="1161582573" sldId="2147484143"/>
        </pc:sldMasterMkLst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2019492694" sldId="2147484144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3026655741" sldId="2147484145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3890954550" sldId="2147484146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1079998802" sldId="2147484147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2372741109" sldId="2147484148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2260902670" sldId="2147484149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640150197" sldId="2147484150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1270039342" sldId="2147484151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3938978255" sldId="2147484152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3796248453" sldId="2147484153"/>
          </pc:sldLayoutMkLst>
        </pc:sldLayoutChg>
        <pc:sldLayoutChg chg="modTransition">
          <pc:chgData name="Haitham Shaddad" userId="eb1ef41ac7c729b9" providerId="LiveId" clId="{D81A6D18-F450-4773-BED2-3F08700E5F11}" dt="2020-02-21T13:31:08.106" v="134"/>
          <pc:sldLayoutMkLst>
            <pc:docMk/>
            <pc:sldMasterMk cId="1161582573" sldId="2147484143"/>
            <pc:sldLayoutMk cId="2970790243" sldId="2147484154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09.944" v="135"/>
        <pc:sldMasterMkLst>
          <pc:docMk/>
          <pc:sldMasterMk cId="878460236" sldId="2147484155"/>
        </pc:sldMasterMkLst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801489069" sldId="2147484156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1430666820" sldId="2147484157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2514235782" sldId="2147484158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2069262053" sldId="2147484159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1154096842" sldId="2147484160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173847405" sldId="2147484161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2056654069" sldId="2147484162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1467265385" sldId="2147484163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2263545504" sldId="2147484164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3026155427" sldId="2147484165"/>
          </pc:sldLayoutMkLst>
        </pc:sldLayoutChg>
        <pc:sldLayoutChg chg="modTransition">
          <pc:chgData name="Haitham Shaddad" userId="eb1ef41ac7c729b9" providerId="LiveId" clId="{D81A6D18-F450-4773-BED2-3F08700E5F11}" dt="2020-02-21T13:31:09.944" v="135"/>
          <pc:sldLayoutMkLst>
            <pc:docMk/>
            <pc:sldMasterMk cId="878460236" sldId="2147484155"/>
            <pc:sldLayoutMk cId="2444444847" sldId="2147484166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10.538" v="136"/>
        <pc:sldMasterMkLst>
          <pc:docMk/>
          <pc:sldMasterMk cId="1634439006" sldId="2147484167"/>
        </pc:sldMasterMkLst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1096799241" sldId="2147484168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4236536637" sldId="2147484169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86126537" sldId="2147484170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2309453226" sldId="2147484171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3088080582" sldId="2147484172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2348744939" sldId="2147484173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2193405033" sldId="2147484174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3607636605" sldId="2147484175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1569754531" sldId="2147484176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3277196748" sldId="2147484177"/>
          </pc:sldLayoutMkLst>
        </pc:sldLayoutChg>
        <pc:sldLayoutChg chg="modTransition">
          <pc:chgData name="Haitham Shaddad" userId="eb1ef41ac7c729b9" providerId="LiveId" clId="{D81A6D18-F450-4773-BED2-3F08700E5F11}" dt="2020-02-21T13:31:10.538" v="136"/>
          <pc:sldLayoutMkLst>
            <pc:docMk/>
            <pc:sldMasterMk cId="1634439006" sldId="2147484167"/>
            <pc:sldLayoutMk cId="2067775445" sldId="2147484178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13.947" v="137"/>
        <pc:sldMasterMkLst>
          <pc:docMk/>
          <pc:sldMasterMk cId="2012918885" sldId="2147484179"/>
        </pc:sldMasterMkLst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1923395725" sldId="2147484180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2960512426" sldId="2147484181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2580954865" sldId="2147484182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340014308" sldId="2147484183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2147792789" sldId="2147484184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3142963696" sldId="2147484185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1413956986" sldId="2147484186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142891686" sldId="2147484187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10987632" sldId="2147484188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2113410160" sldId="2147484189"/>
          </pc:sldLayoutMkLst>
        </pc:sldLayoutChg>
        <pc:sldLayoutChg chg="modTransition">
          <pc:chgData name="Haitham Shaddad" userId="eb1ef41ac7c729b9" providerId="LiveId" clId="{D81A6D18-F450-4773-BED2-3F08700E5F11}" dt="2020-02-21T13:31:13.947" v="137"/>
          <pc:sldLayoutMkLst>
            <pc:docMk/>
            <pc:sldMasterMk cId="2012918885" sldId="2147484179"/>
            <pc:sldLayoutMk cId="3980302636" sldId="214748419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1:14.857" v="138"/>
        <pc:sldMasterMkLst>
          <pc:docMk/>
          <pc:sldMasterMk cId="3853981020" sldId="2147484191"/>
        </pc:sldMasterMkLst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2992893140" sldId="2147484192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2032893206" sldId="2147484193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492557190" sldId="2147484194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614241902" sldId="2147484195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293664001" sldId="2147484196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3249041230" sldId="2147484197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3828082518" sldId="2147484198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4160311158" sldId="2147484199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884518778" sldId="2147484200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2121870208" sldId="2147484201"/>
          </pc:sldLayoutMkLst>
        </pc:sldLayoutChg>
        <pc:sldLayoutChg chg="modTransition">
          <pc:chgData name="Haitham Shaddad" userId="eb1ef41ac7c729b9" providerId="LiveId" clId="{D81A6D18-F450-4773-BED2-3F08700E5F11}" dt="2020-02-21T13:31:14.857" v="138"/>
          <pc:sldLayoutMkLst>
            <pc:docMk/>
            <pc:sldMasterMk cId="3853981020" sldId="2147484191"/>
            <pc:sldLayoutMk cId="1200734543" sldId="2147484202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05.074" v="151"/>
        <pc:sldMasterMkLst>
          <pc:docMk/>
          <pc:sldMasterMk cId="3411208468" sldId="2147484203"/>
        </pc:sldMasterMkLst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1252005686" sldId="2147484204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602927515" sldId="2147484205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4054269699" sldId="2147484206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623071318" sldId="2147484207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874431169" sldId="2147484208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3069799645" sldId="2147484209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835125233" sldId="2147484210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1681738437" sldId="2147484211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323692437" sldId="2147484212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763254740" sldId="2147484219"/>
          </pc:sldLayoutMkLst>
        </pc:sldLayoutChg>
        <pc:sldLayoutChg chg="modTransition">
          <pc:chgData name="Haitham Shaddad" userId="eb1ef41ac7c729b9" providerId="LiveId" clId="{D81A6D18-F450-4773-BED2-3F08700E5F11}" dt="2020-02-21T13:33:05.074" v="151"/>
          <pc:sldLayoutMkLst>
            <pc:docMk/>
            <pc:sldMasterMk cId="3411208468" sldId="2147484203"/>
            <pc:sldLayoutMk cId="2902035955" sldId="2147484220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12.033" v="152"/>
        <pc:sldMasterMkLst>
          <pc:docMk/>
          <pc:sldMasterMk cId="4273485736" sldId="2147484221"/>
        </pc:sldMasterMkLst>
        <pc:sldLayoutChg chg="modTransition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836513260" sldId="2147484222"/>
          </pc:sldLayoutMkLst>
        </pc:sldLayoutChg>
        <pc:sldLayoutChg chg="modTransition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2199433338" sldId="2147484224"/>
          </pc:sldLayoutMkLst>
        </pc:sldLayoutChg>
        <pc:sldLayoutChg chg="modTransition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3382740356" sldId="2147484227"/>
          </pc:sldLayoutMkLst>
        </pc:sldLayoutChg>
        <pc:sldLayoutChg chg="modTransition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2926782069" sldId="2147484228"/>
          </pc:sldLayoutMkLst>
        </pc:sldLayoutChg>
        <pc:sldLayoutChg chg="modTransition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1180217258" sldId="2147484230"/>
          </pc:sldLayoutMkLst>
        </pc:sldLayoutChg>
        <pc:sldLayoutChg chg="delSp">
          <pc:chgData name="Haitham Shaddad" userId="eb1ef41ac7c729b9" providerId="LiveId" clId="{D81A6D18-F450-4773-BED2-3F08700E5F11}" dt="2020-02-21T13:33:12.033" v="152"/>
          <pc:sldLayoutMkLst>
            <pc:docMk/>
            <pc:sldMasterMk cId="4273485736" sldId="2147484221"/>
            <pc:sldLayoutMk cId="3276094250" sldId="2147484239"/>
          </pc:sldLayoutMkLst>
          <pc:spChg chg="del">
            <ac:chgData name="Haitham Shaddad" userId="eb1ef41ac7c729b9" providerId="LiveId" clId="{D81A6D18-F450-4773-BED2-3F08700E5F11}" dt="2020-02-21T13:33:12.033" v="152"/>
            <ac:spMkLst>
              <pc:docMk/>
              <pc:sldMasterMk cId="4273485736" sldId="2147484221"/>
              <pc:sldLayoutMk cId="3276094250" sldId="2147484239"/>
              <ac:spMk id="17" creationId="{00000000-0000-0000-0000-000000000000}"/>
            </ac:spMkLst>
          </pc:spChg>
          <pc:spChg chg="del">
            <ac:chgData name="Haitham Shaddad" userId="eb1ef41ac7c729b9" providerId="LiveId" clId="{D81A6D18-F450-4773-BED2-3F08700E5F11}" dt="2020-02-21T13:33:12.033" v="152"/>
            <ac:spMkLst>
              <pc:docMk/>
              <pc:sldMasterMk cId="4273485736" sldId="2147484221"/>
              <pc:sldLayoutMk cId="3276094250" sldId="2147484239"/>
              <ac:spMk id="18" creationId="{00000000-0000-0000-0000-000000000000}"/>
            </ac:spMkLst>
          </pc:spChg>
          <pc:picChg chg="del">
            <ac:chgData name="Haitham Shaddad" userId="eb1ef41ac7c729b9" providerId="LiveId" clId="{D81A6D18-F450-4773-BED2-3F08700E5F11}" dt="2020-02-21T13:33:12.033" v="152"/>
            <ac:picMkLst>
              <pc:docMk/>
              <pc:sldMasterMk cId="4273485736" sldId="2147484221"/>
              <pc:sldLayoutMk cId="3276094250" sldId="2147484239"/>
              <ac:picMk id="15" creationId="{00000000-0000-0000-0000-000000000000}"/>
            </ac:picMkLst>
          </pc:picChg>
          <pc:picChg chg="del">
            <ac:chgData name="Haitham Shaddad" userId="eb1ef41ac7c729b9" providerId="LiveId" clId="{D81A6D18-F450-4773-BED2-3F08700E5F11}" dt="2020-02-21T13:33:12.033" v="152"/>
            <ac:picMkLst>
              <pc:docMk/>
              <pc:sldMasterMk cId="4273485736" sldId="2147484221"/>
              <pc:sldLayoutMk cId="3276094250" sldId="2147484239"/>
              <ac:picMk id="16" creationId="{00000000-0000-0000-0000-000000000000}"/>
            </ac:picMkLst>
          </pc:picChg>
        </pc:sldLayoutChg>
      </pc:sldMasterChg>
      <pc:sldMasterChg chg="modTransition modSldLayout">
        <pc:chgData name="Haitham Shaddad" userId="eb1ef41ac7c729b9" providerId="LiveId" clId="{D81A6D18-F450-4773-BED2-3F08700E5F11}" dt="2020-02-21T13:33:13.405" v="153"/>
        <pc:sldMasterMkLst>
          <pc:docMk/>
          <pc:sldMasterMk cId="747412391" sldId="2147484240"/>
        </pc:sldMasterMkLst>
        <pc:sldLayoutChg chg="modTransition">
          <pc:chgData name="Haitham Shaddad" userId="eb1ef41ac7c729b9" providerId="LiveId" clId="{D81A6D18-F450-4773-BED2-3F08700E5F11}" dt="2020-02-21T13:33:13.405" v="153"/>
          <pc:sldLayoutMkLst>
            <pc:docMk/>
            <pc:sldMasterMk cId="747412391" sldId="2147484240"/>
            <pc:sldLayoutMk cId="4107072917" sldId="2147484241"/>
          </pc:sldLayoutMkLst>
        </pc:sldLayoutChg>
        <pc:sldLayoutChg chg="modTransition">
          <pc:chgData name="Haitham Shaddad" userId="eb1ef41ac7c729b9" providerId="LiveId" clId="{D81A6D18-F450-4773-BED2-3F08700E5F11}" dt="2020-02-21T13:33:13.405" v="153"/>
          <pc:sldLayoutMkLst>
            <pc:docMk/>
            <pc:sldMasterMk cId="747412391" sldId="2147484240"/>
            <pc:sldLayoutMk cId="2847803918" sldId="2147484243"/>
          </pc:sldLayoutMkLst>
        </pc:sldLayoutChg>
        <pc:sldLayoutChg chg="modTransition">
          <pc:chgData name="Haitham Shaddad" userId="eb1ef41ac7c729b9" providerId="LiveId" clId="{D81A6D18-F450-4773-BED2-3F08700E5F11}" dt="2020-02-21T13:33:13.405" v="153"/>
          <pc:sldLayoutMkLst>
            <pc:docMk/>
            <pc:sldMasterMk cId="747412391" sldId="2147484240"/>
            <pc:sldLayoutMk cId="1938231267" sldId="2147484246"/>
          </pc:sldLayoutMkLst>
        </pc:sldLayoutChg>
        <pc:sldLayoutChg chg="modTransition">
          <pc:chgData name="Haitham Shaddad" userId="eb1ef41ac7c729b9" providerId="LiveId" clId="{D81A6D18-F450-4773-BED2-3F08700E5F11}" dt="2020-02-21T13:33:13.405" v="153"/>
          <pc:sldLayoutMkLst>
            <pc:docMk/>
            <pc:sldMasterMk cId="747412391" sldId="2147484240"/>
            <pc:sldLayoutMk cId="3370731615" sldId="2147484247"/>
          </pc:sldLayoutMkLst>
        </pc:sldLayoutChg>
        <pc:sldLayoutChg chg="modTransition">
          <pc:chgData name="Haitham Shaddad" userId="eb1ef41ac7c729b9" providerId="LiveId" clId="{D81A6D18-F450-4773-BED2-3F08700E5F11}" dt="2020-02-21T13:33:13.405" v="153"/>
          <pc:sldLayoutMkLst>
            <pc:docMk/>
            <pc:sldMasterMk cId="747412391" sldId="2147484240"/>
            <pc:sldLayoutMk cId="3058656229" sldId="2147484249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14.347" v="155"/>
        <pc:sldMasterMkLst>
          <pc:docMk/>
          <pc:sldMasterMk cId="962793052" sldId="2147484252"/>
        </pc:sldMasterMkLst>
        <pc:sldLayoutChg chg="modTransition">
          <pc:chgData name="Haitham Shaddad" userId="eb1ef41ac7c729b9" providerId="LiveId" clId="{D81A6D18-F450-4773-BED2-3F08700E5F11}" dt="2020-02-21T13:33:14.347" v="155"/>
          <pc:sldLayoutMkLst>
            <pc:docMk/>
            <pc:sldMasterMk cId="962793052" sldId="2147484252"/>
            <pc:sldLayoutMk cId="948669767" sldId="2147484253"/>
          </pc:sldLayoutMkLst>
        </pc:sldLayoutChg>
        <pc:sldLayoutChg chg="modTransition">
          <pc:chgData name="Haitham Shaddad" userId="eb1ef41ac7c729b9" providerId="LiveId" clId="{D81A6D18-F450-4773-BED2-3F08700E5F11}" dt="2020-02-21T13:33:14.347" v="155"/>
          <pc:sldLayoutMkLst>
            <pc:docMk/>
            <pc:sldMasterMk cId="962793052" sldId="2147484252"/>
            <pc:sldLayoutMk cId="3072885673" sldId="2147484255"/>
          </pc:sldLayoutMkLst>
        </pc:sldLayoutChg>
        <pc:sldLayoutChg chg="modTransition">
          <pc:chgData name="Haitham Shaddad" userId="eb1ef41ac7c729b9" providerId="LiveId" clId="{D81A6D18-F450-4773-BED2-3F08700E5F11}" dt="2020-02-21T13:33:14.347" v="155"/>
          <pc:sldLayoutMkLst>
            <pc:docMk/>
            <pc:sldMasterMk cId="962793052" sldId="2147484252"/>
            <pc:sldLayoutMk cId="855516363" sldId="2147484258"/>
          </pc:sldLayoutMkLst>
        </pc:sldLayoutChg>
        <pc:sldLayoutChg chg="modTransition">
          <pc:chgData name="Haitham Shaddad" userId="eb1ef41ac7c729b9" providerId="LiveId" clId="{D81A6D18-F450-4773-BED2-3F08700E5F11}" dt="2020-02-21T13:33:14.347" v="155"/>
          <pc:sldLayoutMkLst>
            <pc:docMk/>
            <pc:sldMasterMk cId="962793052" sldId="2147484252"/>
            <pc:sldLayoutMk cId="2108021119" sldId="2147484259"/>
          </pc:sldLayoutMkLst>
        </pc:sldLayoutChg>
        <pc:sldLayoutChg chg="modTransition">
          <pc:chgData name="Haitham Shaddad" userId="eb1ef41ac7c729b9" providerId="LiveId" clId="{D81A6D18-F450-4773-BED2-3F08700E5F11}" dt="2020-02-21T13:33:14.347" v="155"/>
          <pc:sldLayoutMkLst>
            <pc:docMk/>
            <pc:sldMasterMk cId="962793052" sldId="2147484252"/>
            <pc:sldLayoutMk cId="1500138395" sldId="2147484261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18.238" v="157"/>
        <pc:sldMasterMkLst>
          <pc:docMk/>
          <pc:sldMasterMk cId="767818194" sldId="2147484264"/>
        </pc:sldMasterMkLst>
        <pc:sldLayoutChg chg="modTransition">
          <pc:chgData name="Haitham Shaddad" userId="eb1ef41ac7c729b9" providerId="LiveId" clId="{D81A6D18-F450-4773-BED2-3F08700E5F11}" dt="2020-02-21T13:33:18.238" v="157"/>
          <pc:sldLayoutMkLst>
            <pc:docMk/>
            <pc:sldMasterMk cId="767818194" sldId="2147484264"/>
            <pc:sldLayoutMk cId="1023356388" sldId="2147484265"/>
          </pc:sldLayoutMkLst>
        </pc:sldLayoutChg>
        <pc:sldLayoutChg chg="modTransition">
          <pc:chgData name="Haitham Shaddad" userId="eb1ef41ac7c729b9" providerId="LiveId" clId="{D81A6D18-F450-4773-BED2-3F08700E5F11}" dt="2020-02-21T13:33:18.238" v="157"/>
          <pc:sldLayoutMkLst>
            <pc:docMk/>
            <pc:sldMasterMk cId="767818194" sldId="2147484264"/>
            <pc:sldLayoutMk cId="1091681414" sldId="2147484267"/>
          </pc:sldLayoutMkLst>
        </pc:sldLayoutChg>
        <pc:sldLayoutChg chg="modTransition">
          <pc:chgData name="Haitham Shaddad" userId="eb1ef41ac7c729b9" providerId="LiveId" clId="{D81A6D18-F450-4773-BED2-3F08700E5F11}" dt="2020-02-21T13:33:18.238" v="157"/>
          <pc:sldLayoutMkLst>
            <pc:docMk/>
            <pc:sldMasterMk cId="767818194" sldId="2147484264"/>
            <pc:sldLayoutMk cId="3972332746" sldId="2147484270"/>
          </pc:sldLayoutMkLst>
        </pc:sldLayoutChg>
        <pc:sldLayoutChg chg="modTransition">
          <pc:chgData name="Haitham Shaddad" userId="eb1ef41ac7c729b9" providerId="LiveId" clId="{D81A6D18-F450-4773-BED2-3F08700E5F11}" dt="2020-02-21T13:33:18.238" v="157"/>
          <pc:sldLayoutMkLst>
            <pc:docMk/>
            <pc:sldMasterMk cId="767818194" sldId="2147484264"/>
            <pc:sldLayoutMk cId="3148322177" sldId="2147484271"/>
          </pc:sldLayoutMkLst>
        </pc:sldLayoutChg>
        <pc:sldLayoutChg chg="modTransition">
          <pc:chgData name="Haitham Shaddad" userId="eb1ef41ac7c729b9" providerId="LiveId" clId="{D81A6D18-F450-4773-BED2-3F08700E5F11}" dt="2020-02-21T13:33:18.238" v="157"/>
          <pc:sldLayoutMkLst>
            <pc:docMk/>
            <pc:sldMasterMk cId="767818194" sldId="2147484264"/>
            <pc:sldLayoutMk cId="715115496" sldId="2147484273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19.861" v="158"/>
        <pc:sldMasterMkLst>
          <pc:docMk/>
          <pc:sldMasterMk cId="1007682183" sldId="2147484276"/>
        </pc:sldMasterMkLst>
        <pc:sldLayoutChg chg="modTransition">
          <pc:chgData name="Haitham Shaddad" userId="eb1ef41ac7c729b9" providerId="LiveId" clId="{D81A6D18-F450-4773-BED2-3F08700E5F11}" dt="2020-02-21T13:33:19.861" v="158"/>
          <pc:sldLayoutMkLst>
            <pc:docMk/>
            <pc:sldMasterMk cId="1007682183" sldId="2147484276"/>
            <pc:sldLayoutMk cId="1864028740" sldId="2147484277"/>
          </pc:sldLayoutMkLst>
        </pc:sldLayoutChg>
        <pc:sldLayoutChg chg="modTransition">
          <pc:chgData name="Haitham Shaddad" userId="eb1ef41ac7c729b9" providerId="LiveId" clId="{D81A6D18-F450-4773-BED2-3F08700E5F11}" dt="2020-02-21T13:33:19.861" v="158"/>
          <pc:sldLayoutMkLst>
            <pc:docMk/>
            <pc:sldMasterMk cId="1007682183" sldId="2147484276"/>
            <pc:sldLayoutMk cId="3530295778" sldId="2147484279"/>
          </pc:sldLayoutMkLst>
        </pc:sldLayoutChg>
        <pc:sldLayoutChg chg="modTransition">
          <pc:chgData name="Haitham Shaddad" userId="eb1ef41ac7c729b9" providerId="LiveId" clId="{D81A6D18-F450-4773-BED2-3F08700E5F11}" dt="2020-02-21T13:33:19.861" v="158"/>
          <pc:sldLayoutMkLst>
            <pc:docMk/>
            <pc:sldMasterMk cId="1007682183" sldId="2147484276"/>
            <pc:sldLayoutMk cId="2790188602" sldId="2147484282"/>
          </pc:sldLayoutMkLst>
        </pc:sldLayoutChg>
        <pc:sldLayoutChg chg="modTransition">
          <pc:chgData name="Haitham Shaddad" userId="eb1ef41ac7c729b9" providerId="LiveId" clId="{D81A6D18-F450-4773-BED2-3F08700E5F11}" dt="2020-02-21T13:33:19.861" v="158"/>
          <pc:sldLayoutMkLst>
            <pc:docMk/>
            <pc:sldMasterMk cId="1007682183" sldId="2147484276"/>
            <pc:sldLayoutMk cId="2287155225" sldId="2147484283"/>
          </pc:sldLayoutMkLst>
        </pc:sldLayoutChg>
        <pc:sldLayoutChg chg="modTransition">
          <pc:chgData name="Haitham Shaddad" userId="eb1ef41ac7c729b9" providerId="LiveId" clId="{D81A6D18-F450-4773-BED2-3F08700E5F11}" dt="2020-02-21T13:33:19.861" v="158"/>
          <pc:sldLayoutMkLst>
            <pc:docMk/>
            <pc:sldMasterMk cId="1007682183" sldId="2147484276"/>
            <pc:sldLayoutMk cId="3430932846" sldId="2147484285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20.543" v="159"/>
        <pc:sldMasterMkLst>
          <pc:docMk/>
          <pc:sldMasterMk cId="874719812" sldId="2147484294"/>
        </pc:sldMasterMkLst>
        <pc:sldLayoutChg chg="modTransition">
          <pc:chgData name="Haitham Shaddad" userId="eb1ef41ac7c729b9" providerId="LiveId" clId="{D81A6D18-F450-4773-BED2-3F08700E5F11}" dt="2020-02-21T13:33:20.543" v="159"/>
          <pc:sldLayoutMkLst>
            <pc:docMk/>
            <pc:sldMasterMk cId="874719812" sldId="2147484294"/>
            <pc:sldLayoutMk cId="943853740" sldId="2147484295"/>
          </pc:sldLayoutMkLst>
        </pc:sldLayoutChg>
        <pc:sldLayoutChg chg="modTransition">
          <pc:chgData name="Haitham Shaddad" userId="eb1ef41ac7c729b9" providerId="LiveId" clId="{D81A6D18-F450-4773-BED2-3F08700E5F11}" dt="2020-02-21T13:33:20.543" v="159"/>
          <pc:sldLayoutMkLst>
            <pc:docMk/>
            <pc:sldMasterMk cId="874719812" sldId="2147484294"/>
            <pc:sldLayoutMk cId="3224195181" sldId="2147484297"/>
          </pc:sldLayoutMkLst>
        </pc:sldLayoutChg>
        <pc:sldLayoutChg chg="modTransition">
          <pc:chgData name="Haitham Shaddad" userId="eb1ef41ac7c729b9" providerId="LiveId" clId="{D81A6D18-F450-4773-BED2-3F08700E5F11}" dt="2020-02-21T13:33:20.543" v="159"/>
          <pc:sldLayoutMkLst>
            <pc:docMk/>
            <pc:sldMasterMk cId="874719812" sldId="2147484294"/>
            <pc:sldLayoutMk cId="994532384" sldId="2147484300"/>
          </pc:sldLayoutMkLst>
        </pc:sldLayoutChg>
        <pc:sldLayoutChg chg="modTransition">
          <pc:chgData name="Haitham Shaddad" userId="eb1ef41ac7c729b9" providerId="LiveId" clId="{D81A6D18-F450-4773-BED2-3F08700E5F11}" dt="2020-02-21T13:33:20.543" v="159"/>
          <pc:sldLayoutMkLst>
            <pc:docMk/>
            <pc:sldMasterMk cId="874719812" sldId="2147484294"/>
            <pc:sldLayoutMk cId="4254310305" sldId="2147484301"/>
          </pc:sldLayoutMkLst>
        </pc:sldLayoutChg>
        <pc:sldLayoutChg chg="modTransition">
          <pc:chgData name="Haitham Shaddad" userId="eb1ef41ac7c729b9" providerId="LiveId" clId="{D81A6D18-F450-4773-BED2-3F08700E5F11}" dt="2020-02-21T13:33:20.543" v="159"/>
          <pc:sldLayoutMkLst>
            <pc:docMk/>
            <pc:sldMasterMk cId="874719812" sldId="2147484294"/>
            <pc:sldLayoutMk cId="979109684" sldId="2147484303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21.775" v="160"/>
        <pc:sldMasterMkLst>
          <pc:docMk/>
          <pc:sldMasterMk cId="335607257" sldId="2147484306"/>
        </pc:sldMasterMkLst>
        <pc:sldLayoutChg chg="modTransition">
          <pc:chgData name="Haitham Shaddad" userId="eb1ef41ac7c729b9" providerId="LiveId" clId="{D81A6D18-F450-4773-BED2-3F08700E5F11}" dt="2020-02-21T13:33:21.775" v="160"/>
          <pc:sldLayoutMkLst>
            <pc:docMk/>
            <pc:sldMasterMk cId="335607257" sldId="2147484306"/>
            <pc:sldLayoutMk cId="1534171069" sldId="2147484307"/>
          </pc:sldLayoutMkLst>
        </pc:sldLayoutChg>
        <pc:sldLayoutChg chg="modTransition">
          <pc:chgData name="Haitham Shaddad" userId="eb1ef41ac7c729b9" providerId="LiveId" clId="{D81A6D18-F450-4773-BED2-3F08700E5F11}" dt="2020-02-21T13:33:21.775" v="160"/>
          <pc:sldLayoutMkLst>
            <pc:docMk/>
            <pc:sldMasterMk cId="335607257" sldId="2147484306"/>
            <pc:sldLayoutMk cId="1480635773" sldId="2147484309"/>
          </pc:sldLayoutMkLst>
        </pc:sldLayoutChg>
        <pc:sldLayoutChg chg="modTransition">
          <pc:chgData name="Haitham Shaddad" userId="eb1ef41ac7c729b9" providerId="LiveId" clId="{D81A6D18-F450-4773-BED2-3F08700E5F11}" dt="2020-02-21T13:33:21.775" v="160"/>
          <pc:sldLayoutMkLst>
            <pc:docMk/>
            <pc:sldMasterMk cId="335607257" sldId="2147484306"/>
            <pc:sldLayoutMk cId="493239664" sldId="2147484312"/>
          </pc:sldLayoutMkLst>
        </pc:sldLayoutChg>
        <pc:sldLayoutChg chg="modTransition">
          <pc:chgData name="Haitham Shaddad" userId="eb1ef41ac7c729b9" providerId="LiveId" clId="{D81A6D18-F450-4773-BED2-3F08700E5F11}" dt="2020-02-21T13:33:21.775" v="160"/>
          <pc:sldLayoutMkLst>
            <pc:docMk/>
            <pc:sldMasterMk cId="335607257" sldId="2147484306"/>
            <pc:sldLayoutMk cId="1871737679" sldId="2147484313"/>
          </pc:sldLayoutMkLst>
        </pc:sldLayoutChg>
        <pc:sldLayoutChg chg="modTransition">
          <pc:chgData name="Haitham Shaddad" userId="eb1ef41ac7c729b9" providerId="LiveId" clId="{D81A6D18-F450-4773-BED2-3F08700E5F11}" dt="2020-02-21T13:33:21.775" v="160"/>
          <pc:sldLayoutMkLst>
            <pc:docMk/>
            <pc:sldMasterMk cId="335607257" sldId="2147484306"/>
            <pc:sldLayoutMk cId="423292302" sldId="2147484315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25.975" v="161"/>
        <pc:sldMasterMkLst>
          <pc:docMk/>
          <pc:sldMasterMk cId="3698815395" sldId="2147484318"/>
        </pc:sldMasterMkLst>
        <pc:sldLayoutChg chg="modTransition">
          <pc:chgData name="Haitham Shaddad" userId="eb1ef41ac7c729b9" providerId="LiveId" clId="{D81A6D18-F450-4773-BED2-3F08700E5F11}" dt="2020-02-21T13:33:25.975" v="161"/>
          <pc:sldLayoutMkLst>
            <pc:docMk/>
            <pc:sldMasterMk cId="3698815395" sldId="2147484318"/>
            <pc:sldLayoutMk cId="3033075959" sldId="2147484319"/>
          </pc:sldLayoutMkLst>
        </pc:sldLayoutChg>
        <pc:sldLayoutChg chg="modTransition">
          <pc:chgData name="Haitham Shaddad" userId="eb1ef41ac7c729b9" providerId="LiveId" clId="{D81A6D18-F450-4773-BED2-3F08700E5F11}" dt="2020-02-21T13:33:25.975" v="161"/>
          <pc:sldLayoutMkLst>
            <pc:docMk/>
            <pc:sldMasterMk cId="3698815395" sldId="2147484318"/>
            <pc:sldLayoutMk cId="1199078994" sldId="2147484321"/>
          </pc:sldLayoutMkLst>
        </pc:sldLayoutChg>
        <pc:sldLayoutChg chg="modTransition">
          <pc:chgData name="Haitham Shaddad" userId="eb1ef41ac7c729b9" providerId="LiveId" clId="{D81A6D18-F450-4773-BED2-3F08700E5F11}" dt="2020-02-21T13:33:25.975" v="161"/>
          <pc:sldLayoutMkLst>
            <pc:docMk/>
            <pc:sldMasterMk cId="3698815395" sldId="2147484318"/>
            <pc:sldLayoutMk cId="4125236929" sldId="2147484324"/>
          </pc:sldLayoutMkLst>
        </pc:sldLayoutChg>
        <pc:sldLayoutChg chg="modTransition">
          <pc:chgData name="Haitham Shaddad" userId="eb1ef41ac7c729b9" providerId="LiveId" clId="{D81A6D18-F450-4773-BED2-3F08700E5F11}" dt="2020-02-21T13:33:25.975" v="161"/>
          <pc:sldLayoutMkLst>
            <pc:docMk/>
            <pc:sldMasterMk cId="3698815395" sldId="2147484318"/>
            <pc:sldLayoutMk cId="1446256758" sldId="2147484325"/>
          </pc:sldLayoutMkLst>
        </pc:sldLayoutChg>
        <pc:sldLayoutChg chg="modTransition">
          <pc:chgData name="Haitham Shaddad" userId="eb1ef41ac7c729b9" providerId="LiveId" clId="{D81A6D18-F450-4773-BED2-3F08700E5F11}" dt="2020-02-21T13:33:25.975" v="161"/>
          <pc:sldLayoutMkLst>
            <pc:docMk/>
            <pc:sldMasterMk cId="3698815395" sldId="2147484318"/>
            <pc:sldLayoutMk cId="644886603" sldId="2147484327"/>
          </pc:sldLayoutMkLst>
        </pc:sldLayoutChg>
      </pc:sldMasterChg>
      <pc:sldMasterChg chg="modTransition modSldLayout">
        <pc:chgData name="Haitham Shaddad" userId="eb1ef41ac7c729b9" providerId="LiveId" clId="{D81A6D18-F450-4773-BED2-3F08700E5F11}" dt="2020-02-21T13:33:26.467" v="162"/>
        <pc:sldMasterMkLst>
          <pc:docMk/>
          <pc:sldMasterMk cId="1214053030" sldId="2147484335"/>
        </pc:sldMasterMkLst>
        <pc:sldLayoutChg chg="modTransition">
          <pc:chgData name="Haitham Shaddad" userId="eb1ef41ac7c729b9" providerId="LiveId" clId="{D81A6D18-F450-4773-BED2-3F08700E5F11}" dt="2020-02-21T13:33:26.467" v="162"/>
          <pc:sldLayoutMkLst>
            <pc:docMk/>
            <pc:sldMasterMk cId="1214053030" sldId="2147484335"/>
            <pc:sldLayoutMk cId="1263453786" sldId="2147484336"/>
          </pc:sldLayoutMkLst>
        </pc:sldLayoutChg>
        <pc:sldLayoutChg chg="modTransition">
          <pc:chgData name="Haitham Shaddad" userId="eb1ef41ac7c729b9" providerId="LiveId" clId="{D81A6D18-F450-4773-BED2-3F08700E5F11}" dt="2020-02-21T13:33:26.467" v="162"/>
          <pc:sldLayoutMkLst>
            <pc:docMk/>
            <pc:sldMasterMk cId="1214053030" sldId="2147484335"/>
            <pc:sldLayoutMk cId="2033074794" sldId="2147484338"/>
          </pc:sldLayoutMkLst>
        </pc:sldLayoutChg>
        <pc:sldLayoutChg chg="modTransition">
          <pc:chgData name="Haitham Shaddad" userId="eb1ef41ac7c729b9" providerId="LiveId" clId="{D81A6D18-F450-4773-BED2-3F08700E5F11}" dt="2020-02-21T13:33:26.467" v="162"/>
          <pc:sldLayoutMkLst>
            <pc:docMk/>
            <pc:sldMasterMk cId="1214053030" sldId="2147484335"/>
            <pc:sldLayoutMk cId="1487554316" sldId="2147484341"/>
          </pc:sldLayoutMkLst>
        </pc:sldLayoutChg>
        <pc:sldLayoutChg chg="modTransition">
          <pc:chgData name="Haitham Shaddad" userId="eb1ef41ac7c729b9" providerId="LiveId" clId="{D81A6D18-F450-4773-BED2-3F08700E5F11}" dt="2020-02-21T13:33:26.467" v="162"/>
          <pc:sldLayoutMkLst>
            <pc:docMk/>
            <pc:sldMasterMk cId="1214053030" sldId="2147484335"/>
            <pc:sldLayoutMk cId="2887390470" sldId="2147484342"/>
          </pc:sldLayoutMkLst>
        </pc:sldLayoutChg>
        <pc:sldLayoutChg chg="modTransition">
          <pc:chgData name="Haitham Shaddad" userId="eb1ef41ac7c729b9" providerId="LiveId" clId="{D81A6D18-F450-4773-BED2-3F08700E5F11}" dt="2020-02-21T13:33:26.467" v="162"/>
          <pc:sldLayoutMkLst>
            <pc:docMk/>
            <pc:sldMasterMk cId="1214053030" sldId="2147484335"/>
            <pc:sldLayoutMk cId="1480614986" sldId="2147484344"/>
          </pc:sldLayoutMkLst>
        </pc:sldLayoutChg>
      </pc:sldMasterChg>
    </pc:docChg>
  </pc:docChgLst>
  <pc:docChgLst>
    <pc:chgData name="Haitham Shaddad" userId="eb1ef41ac7c729b9" providerId="LiveId" clId="{E8F04F4B-D7F9-4439-965C-41DA23F2B549}"/>
    <pc:docChg chg="undo custSel mod addSld delSld modSld sldOrd">
      <pc:chgData name="Haitham Shaddad" userId="eb1ef41ac7c729b9" providerId="LiveId" clId="{E8F04F4B-D7F9-4439-965C-41DA23F2B549}" dt="2019-08-30T23:17:33.083" v="645" actId="26606"/>
      <pc:docMkLst>
        <pc:docMk/>
      </pc:docMkLst>
      <pc:sldChg chg="modNotesTx">
        <pc:chgData name="Haitham Shaddad" userId="eb1ef41ac7c729b9" providerId="LiveId" clId="{E8F04F4B-D7F9-4439-965C-41DA23F2B549}" dt="2019-08-28T07:22:03.700" v="591" actId="20577"/>
        <pc:sldMkLst>
          <pc:docMk/>
          <pc:sldMk cId="1939199804" sldId="260"/>
        </pc:sldMkLst>
      </pc:sldChg>
      <pc:sldChg chg="modSp modNotesTx">
        <pc:chgData name="Haitham Shaddad" userId="eb1ef41ac7c729b9" providerId="LiveId" clId="{E8F04F4B-D7F9-4439-965C-41DA23F2B549}" dt="2019-08-30T23:03:48.560" v="615" actId="20577"/>
        <pc:sldMkLst>
          <pc:docMk/>
          <pc:sldMk cId="3844594233" sldId="261"/>
        </pc:sldMkLst>
        <pc:graphicFrameChg chg="mod">
          <ac:chgData name="Haitham Shaddad" userId="eb1ef41ac7c729b9" providerId="LiveId" clId="{E8F04F4B-D7F9-4439-965C-41DA23F2B549}" dt="2019-08-30T23:03:48.560" v="615" actId="20577"/>
          <ac:graphicFrameMkLst>
            <pc:docMk/>
            <pc:sldMk cId="3844594233" sldId="261"/>
            <ac:graphicFrameMk id="20" creationId="{F0CB27F6-FA03-436A-980D-7DB3D5C6682A}"/>
          </ac:graphicFrameMkLst>
        </pc:graphicFrameChg>
      </pc:sldChg>
      <pc:sldChg chg="modSp modNotesTx">
        <pc:chgData name="Haitham Shaddad" userId="eb1ef41ac7c729b9" providerId="LiveId" clId="{E8F04F4B-D7F9-4439-965C-41DA23F2B549}" dt="2019-08-30T23:07:47.678" v="616" actId="20577"/>
        <pc:sldMkLst>
          <pc:docMk/>
          <pc:sldMk cId="3570660794" sldId="262"/>
        </pc:sldMkLst>
        <pc:graphicFrameChg chg="mod">
          <ac:chgData name="Haitham Shaddad" userId="eb1ef41ac7c729b9" providerId="LiveId" clId="{E8F04F4B-D7F9-4439-965C-41DA23F2B549}" dt="2019-08-28T07:35:47.904" v="597" actId="255"/>
          <ac:graphicFrameMkLst>
            <pc:docMk/>
            <pc:sldMk cId="3570660794" sldId="262"/>
            <ac:graphicFrameMk id="25" creationId="{D7E3A4B2-CAE3-48B2-92DE-21C34AD7A465}"/>
          </ac:graphicFrameMkLst>
        </pc:graphicFrameChg>
      </pc:sldChg>
      <pc:sldChg chg="modSp">
        <pc:chgData name="Haitham Shaddad" userId="eb1ef41ac7c729b9" providerId="LiveId" clId="{E8F04F4B-D7F9-4439-965C-41DA23F2B549}" dt="2019-08-28T07:38:14.497" v="608" actId="20577"/>
        <pc:sldMkLst>
          <pc:docMk/>
          <pc:sldMk cId="3731184258" sldId="263"/>
        </pc:sldMkLst>
        <pc:graphicFrameChg chg="mod">
          <ac:chgData name="Haitham Shaddad" userId="eb1ef41ac7c729b9" providerId="LiveId" clId="{E8F04F4B-D7F9-4439-965C-41DA23F2B549}" dt="2019-08-28T07:38:14.497" v="608" actId="20577"/>
          <ac:graphicFrameMkLst>
            <pc:docMk/>
            <pc:sldMk cId="3731184258" sldId="263"/>
            <ac:graphicFrameMk id="58" creationId="{6EF940D0-C4E5-49E0-A6F7-1A550E3DE66E}"/>
          </ac:graphicFrameMkLst>
        </pc:graphicFrameChg>
      </pc:sldChg>
      <pc:sldChg chg="addSp delSp modSp">
        <pc:chgData name="Haitham Shaddad" userId="eb1ef41ac7c729b9" providerId="LiveId" clId="{E8F04F4B-D7F9-4439-965C-41DA23F2B549}" dt="2019-08-24T10:26:22.585" v="316"/>
        <pc:sldMkLst>
          <pc:docMk/>
          <pc:sldMk cId="2552984874" sldId="2463"/>
        </pc:sldMkLst>
        <pc:spChg chg="add del mod">
          <ac:chgData name="Haitham Shaddad" userId="eb1ef41ac7c729b9" providerId="LiveId" clId="{E8F04F4B-D7F9-4439-965C-41DA23F2B549}" dt="2019-08-24T10:23:45.409" v="312" actId="478"/>
          <ac:spMkLst>
            <pc:docMk/>
            <pc:sldMk cId="2552984874" sldId="2463"/>
            <ac:spMk id="4" creationId="{11D7D1C9-1AA5-4262-A471-10F7AFB3A9AA}"/>
          </ac:spMkLst>
        </pc:spChg>
        <pc:spChg chg="mod">
          <ac:chgData name="Haitham Shaddad" userId="eb1ef41ac7c729b9" providerId="LiveId" clId="{E8F04F4B-D7F9-4439-965C-41DA23F2B549}" dt="2019-08-24T10:26:22.585" v="316"/>
          <ac:spMkLst>
            <pc:docMk/>
            <pc:sldMk cId="2552984874" sldId="2463"/>
            <ac:spMk id="15" creationId="{8810B09B-38E3-4698-8349-581256FE263A}"/>
          </ac:spMkLst>
        </pc:spChg>
        <pc:picChg chg="del">
          <ac:chgData name="Haitham Shaddad" userId="eb1ef41ac7c729b9" providerId="LiveId" clId="{E8F04F4B-D7F9-4439-965C-41DA23F2B549}" dt="2019-08-24T10:23:35.839" v="311" actId="478"/>
          <ac:picMkLst>
            <pc:docMk/>
            <pc:sldMk cId="2552984874" sldId="2463"/>
            <ac:picMk id="18" creationId="{F5BAA1A6-EF70-40B3-AAD3-5D3EC0653C51}"/>
          </ac:picMkLst>
        </pc:picChg>
        <pc:picChg chg="add mod">
          <ac:chgData name="Haitham Shaddad" userId="eb1ef41ac7c729b9" providerId="LiveId" clId="{E8F04F4B-D7F9-4439-965C-41DA23F2B549}" dt="2019-08-24T10:23:55.702" v="315" actId="1076"/>
          <ac:picMkLst>
            <pc:docMk/>
            <pc:sldMk cId="2552984874" sldId="2463"/>
            <ac:picMk id="1026" creationId="{C74942E8-FFD5-496C-91E1-2F5F2D7F7344}"/>
          </ac:picMkLst>
        </pc:picChg>
      </pc:sldChg>
      <pc:sldChg chg="addSp delSp modSp add mod setBg setClrOvrMap">
        <pc:chgData name="Haitham Shaddad" userId="eb1ef41ac7c729b9" providerId="LiveId" clId="{E8F04F4B-D7F9-4439-965C-41DA23F2B549}" dt="2019-08-22T08:05:21.566" v="76" actId="26606"/>
        <pc:sldMkLst>
          <pc:docMk/>
          <pc:sldMk cId="1566358880" sldId="2467"/>
        </pc:sldMkLst>
        <pc:spChg chg="del">
          <ac:chgData name="Haitham Shaddad" userId="eb1ef41ac7c729b9" providerId="LiveId" clId="{E8F04F4B-D7F9-4439-965C-41DA23F2B549}" dt="2019-08-22T08:03:45.213" v="1"/>
          <ac:spMkLst>
            <pc:docMk/>
            <pc:sldMk cId="1566358880" sldId="2467"/>
            <ac:spMk id="2" creationId="{1862D3CB-3A2A-45B7-A5AE-D5D346D973C1}"/>
          </ac:spMkLst>
        </pc:spChg>
        <pc:spChg chg="del">
          <ac:chgData name="Haitham Shaddad" userId="eb1ef41ac7c729b9" providerId="LiveId" clId="{E8F04F4B-D7F9-4439-965C-41DA23F2B549}" dt="2019-08-22T08:03:45.213" v="1"/>
          <ac:spMkLst>
            <pc:docMk/>
            <pc:sldMk cId="1566358880" sldId="2467"/>
            <ac:spMk id="3" creationId="{8F960315-6207-4948-AB86-FE4F3747B57D}"/>
          </ac:spMkLst>
        </pc:spChg>
        <pc:spChg chg="add mod">
          <ac:chgData name="Haitham Shaddad" userId="eb1ef41ac7c729b9" providerId="LiveId" clId="{E8F04F4B-D7F9-4439-965C-41DA23F2B549}" dt="2019-08-22T08:05:21.566" v="76" actId="26606"/>
          <ac:spMkLst>
            <pc:docMk/>
            <pc:sldMk cId="1566358880" sldId="2467"/>
            <ac:spMk id="4" creationId="{DB6EEE86-9A54-4AC0-801E-76123BD92838}"/>
          </ac:spMkLst>
        </pc:spChg>
        <pc:spChg chg="add del mod">
          <ac:chgData name="Haitham Shaddad" userId="eb1ef41ac7c729b9" providerId="LiveId" clId="{E8F04F4B-D7F9-4439-965C-41DA23F2B549}" dt="2019-08-22T08:04:45.235" v="36" actId="478"/>
          <ac:spMkLst>
            <pc:docMk/>
            <pc:sldMk cId="1566358880" sldId="2467"/>
            <ac:spMk id="5" creationId="{BAF32190-EDBF-4126-9B13-F8D8E3E3B7BE}"/>
          </ac:spMkLst>
        </pc:spChg>
        <pc:spChg chg="add mod">
          <ac:chgData name="Haitham Shaddad" userId="eb1ef41ac7c729b9" providerId="LiveId" clId="{E8F04F4B-D7F9-4439-965C-41DA23F2B549}" dt="2019-08-22T08:05:21.566" v="76" actId="26606"/>
          <ac:spMkLst>
            <pc:docMk/>
            <pc:sldMk cId="1566358880" sldId="2467"/>
            <ac:spMk id="7" creationId="{786E19E7-DB07-488D-94B0-E231F43F2CD7}"/>
          </ac:spMkLst>
        </pc:spChg>
        <pc:spChg chg="add del">
          <ac:chgData name="Haitham Shaddad" userId="eb1ef41ac7c729b9" providerId="LiveId" clId="{E8F04F4B-D7F9-4439-965C-41DA23F2B549}" dt="2019-08-22T08:04:49.378" v="37" actId="26606"/>
          <ac:spMkLst>
            <pc:docMk/>
            <pc:sldMk cId="1566358880" sldId="2467"/>
            <ac:spMk id="10" creationId="{2A8AA5BC-4F7A-4226-8F99-6D824B226A97}"/>
          </ac:spMkLst>
        </pc:spChg>
        <pc:spChg chg="add del">
          <ac:chgData name="Haitham Shaddad" userId="eb1ef41ac7c729b9" providerId="LiveId" clId="{E8F04F4B-D7F9-4439-965C-41DA23F2B549}" dt="2019-08-22T08:04:49.378" v="37" actId="26606"/>
          <ac:spMkLst>
            <pc:docMk/>
            <pc:sldMk cId="1566358880" sldId="2467"/>
            <ac:spMk id="12" creationId="{3E5445C6-DD42-4979-86FF-03730E8C6DB0}"/>
          </ac:spMkLst>
        </pc:spChg>
        <pc:spChg chg="add del">
          <ac:chgData name="Haitham Shaddad" userId="eb1ef41ac7c729b9" providerId="LiveId" clId="{E8F04F4B-D7F9-4439-965C-41DA23F2B549}" dt="2019-08-22T08:05:13.881" v="75" actId="26606"/>
          <ac:spMkLst>
            <pc:docMk/>
            <pc:sldMk cId="1566358880" sldId="2467"/>
            <ac:spMk id="19" creationId="{3EDD119B-6BFA-4C3F-90CE-97DAFD604ECC}"/>
          </ac:spMkLst>
        </pc:spChg>
        <pc:spChg chg="add del">
          <ac:chgData name="Haitham Shaddad" userId="eb1ef41ac7c729b9" providerId="LiveId" clId="{E8F04F4B-D7F9-4439-965C-41DA23F2B549}" dt="2019-08-22T08:05:13.860" v="74" actId="26606"/>
          <ac:spMkLst>
            <pc:docMk/>
            <pc:sldMk cId="1566358880" sldId="2467"/>
            <ac:spMk id="26" creationId="{793EF0C2-EE57-40DD-B754-BF1477FABABB}"/>
          </ac:spMkLst>
        </pc:spChg>
        <pc:spChg chg="add del">
          <ac:chgData name="Haitham Shaddad" userId="eb1ef41ac7c729b9" providerId="LiveId" clId="{E8F04F4B-D7F9-4439-965C-41DA23F2B549}" dt="2019-08-22T08:05:21.566" v="76" actId="26606"/>
          <ac:spMkLst>
            <pc:docMk/>
            <pc:sldMk cId="1566358880" sldId="2467"/>
            <ac:spMk id="29" creationId="{6F9EB9F2-07E2-4D64-BBD8-BB5B217F1218}"/>
          </ac:spMkLst>
        </pc:spChg>
        <pc:spChg chg="add">
          <ac:chgData name="Haitham Shaddad" userId="eb1ef41ac7c729b9" providerId="LiveId" clId="{E8F04F4B-D7F9-4439-965C-41DA23F2B549}" dt="2019-08-22T08:05:21.566" v="76" actId="26606"/>
          <ac:spMkLst>
            <pc:docMk/>
            <pc:sldMk cId="1566358880" sldId="2467"/>
            <ac:spMk id="34" creationId="{3EDD119B-6BFA-4C3F-90CE-97DAFD604ECC}"/>
          </ac:spMkLst>
        </pc:spChg>
        <pc:cxnChg chg="add del">
          <ac:chgData name="Haitham Shaddad" userId="eb1ef41ac7c729b9" providerId="LiveId" clId="{E8F04F4B-D7F9-4439-965C-41DA23F2B549}" dt="2019-08-22T08:04:49.378" v="37" actId="26606"/>
          <ac:cxnSpMkLst>
            <pc:docMk/>
            <pc:sldMk cId="1566358880" sldId="2467"/>
            <ac:cxnSpMk id="14" creationId="{45000665-DFC7-417E-8FD7-516A0F15C975}"/>
          </ac:cxnSpMkLst>
        </pc:cxnChg>
        <pc:cxnChg chg="add del">
          <ac:chgData name="Haitham Shaddad" userId="eb1ef41ac7c729b9" providerId="LiveId" clId="{E8F04F4B-D7F9-4439-965C-41DA23F2B549}" dt="2019-08-22T08:05:13.881" v="75" actId="26606"/>
          <ac:cxnSpMkLst>
            <pc:docMk/>
            <pc:sldMk cId="1566358880" sldId="2467"/>
            <ac:cxnSpMk id="21" creationId="{DC1572D0-F0FD-4D84-8F82-DC59140EB9BB}"/>
          </ac:cxnSpMkLst>
        </pc:cxnChg>
        <pc:cxnChg chg="add del">
          <ac:chgData name="Haitham Shaddad" userId="eb1ef41ac7c729b9" providerId="LiveId" clId="{E8F04F4B-D7F9-4439-965C-41DA23F2B549}" dt="2019-08-22T08:05:21.566" v="76" actId="26606"/>
          <ac:cxnSpMkLst>
            <pc:docMk/>
            <pc:sldMk cId="1566358880" sldId="2467"/>
            <ac:cxnSpMk id="28" creationId="{F0C57C7C-DFE9-4A1E-B7A9-DF40E63366BB}"/>
          </ac:cxnSpMkLst>
        </pc:cxnChg>
        <pc:cxnChg chg="add">
          <ac:chgData name="Haitham Shaddad" userId="eb1ef41ac7c729b9" providerId="LiveId" clId="{E8F04F4B-D7F9-4439-965C-41DA23F2B549}" dt="2019-08-22T08:05:21.566" v="76" actId="26606"/>
          <ac:cxnSpMkLst>
            <pc:docMk/>
            <pc:sldMk cId="1566358880" sldId="2467"/>
            <ac:cxnSpMk id="36" creationId="{DC1572D0-F0FD-4D84-8F82-DC59140EB9BB}"/>
          </ac:cxnSpMkLst>
        </pc:cxnChg>
      </pc:sldChg>
      <pc:sldChg chg="modSp add ord">
        <pc:chgData name="Haitham Shaddad" userId="eb1ef41ac7c729b9" providerId="LiveId" clId="{E8F04F4B-D7F9-4439-965C-41DA23F2B549}" dt="2019-08-22T08:05:58.670" v="109" actId="20577"/>
        <pc:sldMkLst>
          <pc:docMk/>
          <pc:sldMk cId="2969895904" sldId="2469"/>
        </pc:sldMkLst>
        <pc:spChg chg="mod">
          <ac:chgData name="Haitham Shaddad" userId="eb1ef41ac7c729b9" providerId="LiveId" clId="{E8F04F4B-D7F9-4439-965C-41DA23F2B549}" dt="2019-08-22T08:05:58.670" v="109" actId="20577"/>
          <ac:spMkLst>
            <pc:docMk/>
            <pc:sldMk cId="2969895904" sldId="2469"/>
            <ac:spMk id="7" creationId="{786E19E7-DB07-488D-94B0-E231F43F2CD7}"/>
          </ac:spMkLst>
        </pc:spChg>
      </pc:sldChg>
      <pc:sldChg chg="modSp add ord">
        <pc:chgData name="Haitham Shaddad" userId="eb1ef41ac7c729b9" providerId="LiveId" clId="{E8F04F4B-D7F9-4439-965C-41DA23F2B549}" dt="2019-08-22T08:06:18.351" v="130" actId="20577"/>
        <pc:sldMkLst>
          <pc:docMk/>
          <pc:sldMk cId="593315836" sldId="2470"/>
        </pc:sldMkLst>
        <pc:spChg chg="mod">
          <ac:chgData name="Haitham Shaddad" userId="eb1ef41ac7c729b9" providerId="LiveId" clId="{E8F04F4B-D7F9-4439-965C-41DA23F2B549}" dt="2019-08-22T08:06:18.351" v="130" actId="20577"/>
          <ac:spMkLst>
            <pc:docMk/>
            <pc:sldMk cId="593315836" sldId="2470"/>
            <ac:spMk id="7" creationId="{786E19E7-DB07-488D-94B0-E231F43F2CD7}"/>
          </ac:spMkLst>
        </pc:spChg>
      </pc:sldChg>
      <pc:sldChg chg="modSp add ord">
        <pc:chgData name="Haitham Shaddad" userId="eb1ef41ac7c729b9" providerId="LiveId" clId="{E8F04F4B-D7F9-4439-965C-41DA23F2B549}" dt="2019-08-22T08:06:32.979" v="150" actId="20577"/>
        <pc:sldMkLst>
          <pc:docMk/>
          <pc:sldMk cId="1608615547" sldId="2471"/>
        </pc:sldMkLst>
        <pc:spChg chg="mod">
          <ac:chgData name="Haitham Shaddad" userId="eb1ef41ac7c729b9" providerId="LiveId" clId="{E8F04F4B-D7F9-4439-965C-41DA23F2B549}" dt="2019-08-22T08:06:32.979" v="150" actId="20577"/>
          <ac:spMkLst>
            <pc:docMk/>
            <pc:sldMk cId="1608615547" sldId="2471"/>
            <ac:spMk id="7" creationId="{786E19E7-DB07-488D-94B0-E231F43F2CD7}"/>
          </ac:spMkLst>
        </pc:spChg>
      </pc:sldChg>
      <pc:sldChg chg="addSp delSp modSp add mod setBg">
        <pc:chgData name="Haitham Shaddad" userId="eb1ef41ac7c729b9" providerId="LiveId" clId="{E8F04F4B-D7F9-4439-965C-41DA23F2B549}" dt="2019-08-28T06:53:23.419" v="442" actId="27957"/>
        <pc:sldMkLst>
          <pc:docMk/>
          <pc:sldMk cId="4169061141" sldId="2472"/>
        </pc:sldMkLst>
        <pc:spChg chg="mod">
          <ac:chgData name="Haitham Shaddad" userId="eb1ef41ac7c729b9" providerId="LiveId" clId="{E8F04F4B-D7F9-4439-965C-41DA23F2B549}" dt="2019-08-28T06:51:57.990" v="439" actId="26606"/>
          <ac:spMkLst>
            <pc:docMk/>
            <pc:sldMk cId="4169061141" sldId="2472"/>
            <ac:spMk id="2" creationId="{44785649-65A0-4C6C-B01F-5EDB98C0B688}"/>
          </ac:spMkLst>
        </pc:spChg>
        <pc:spChg chg="del mod">
          <ac:chgData name="Haitham Shaddad" userId="eb1ef41ac7c729b9" providerId="LiveId" clId="{E8F04F4B-D7F9-4439-965C-41DA23F2B549}" dt="2019-08-28T06:51:57.990" v="439" actId="26606"/>
          <ac:spMkLst>
            <pc:docMk/>
            <pc:sldMk cId="4169061141" sldId="2472"/>
            <ac:spMk id="3" creationId="{8A9ECA29-AF18-4B1A-88C6-F0767B4C06BD}"/>
          </ac:spMkLst>
        </pc:spChg>
        <pc:spChg chg="add">
          <ac:chgData name="Haitham Shaddad" userId="eb1ef41ac7c729b9" providerId="LiveId" clId="{E8F04F4B-D7F9-4439-965C-41DA23F2B549}" dt="2019-08-28T06:51:57.990" v="439" actId="26606"/>
          <ac:spMkLst>
            <pc:docMk/>
            <pc:sldMk cId="4169061141" sldId="2472"/>
            <ac:spMk id="10" creationId="{46C2E80F-49A6-4372-B103-219D417A55ED}"/>
          </ac:spMkLst>
        </pc:spChg>
        <pc:graphicFrameChg chg="add mod">
          <ac:chgData name="Haitham Shaddad" userId="eb1ef41ac7c729b9" providerId="LiveId" clId="{E8F04F4B-D7F9-4439-965C-41DA23F2B549}" dt="2019-08-28T06:53:23.419" v="442" actId="27957"/>
          <ac:graphicFrameMkLst>
            <pc:docMk/>
            <pc:sldMk cId="4169061141" sldId="2472"/>
            <ac:graphicFrameMk id="5" creationId="{6130A8FA-898A-4435-8159-A826B6BCD6FD}"/>
          </ac:graphicFrameMkLst>
        </pc:graphicFrameChg>
      </pc:sldChg>
      <pc:sldChg chg="addSp delSp modSp add mod setBg">
        <pc:chgData name="Haitham Shaddad" userId="eb1ef41ac7c729b9" providerId="LiveId" clId="{E8F04F4B-D7F9-4439-965C-41DA23F2B549}" dt="2019-08-28T06:53:54.069" v="457" actId="26606"/>
        <pc:sldMkLst>
          <pc:docMk/>
          <pc:sldMk cId="2715176280" sldId="2473"/>
        </pc:sldMkLst>
        <pc:spChg chg="mod">
          <ac:chgData name="Haitham Shaddad" userId="eb1ef41ac7c729b9" providerId="LiveId" clId="{E8F04F4B-D7F9-4439-965C-41DA23F2B549}" dt="2019-08-28T06:53:54.069" v="457" actId="26606"/>
          <ac:spMkLst>
            <pc:docMk/>
            <pc:sldMk cId="2715176280" sldId="2473"/>
            <ac:spMk id="2" creationId="{509E474E-66B7-4A3A-9488-7D8B4C70D2DC}"/>
          </ac:spMkLst>
        </pc:spChg>
        <pc:spChg chg="del">
          <ac:chgData name="Haitham Shaddad" userId="eb1ef41ac7c729b9" providerId="LiveId" clId="{E8F04F4B-D7F9-4439-965C-41DA23F2B549}" dt="2019-08-28T06:53:43.931" v="456"/>
          <ac:spMkLst>
            <pc:docMk/>
            <pc:sldMk cId="2715176280" sldId="2473"/>
            <ac:spMk id="3" creationId="{632095C0-AF2A-435A-873C-C5B13D58AF49}"/>
          </ac:spMkLst>
        </pc:spChg>
        <pc:spChg chg="add mod">
          <ac:chgData name="Haitham Shaddad" userId="eb1ef41ac7c729b9" providerId="LiveId" clId="{E8F04F4B-D7F9-4439-965C-41DA23F2B549}" dt="2019-08-28T06:53:54.069" v="457" actId="26606"/>
          <ac:spMkLst>
            <pc:docMk/>
            <pc:sldMk cId="2715176280" sldId="2473"/>
            <ac:spMk id="4" creationId="{A1FB7101-ECDE-4B17-ABDA-C25BDAB92915}"/>
          </ac:spMkLst>
        </pc:spChg>
        <pc:spChg chg="add">
          <ac:chgData name="Haitham Shaddad" userId="eb1ef41ac7c729b9" providerId="LiveId" clId="{E8F04F4B-D7F9-4439-965C-41DA23F2B549}" dt="2019-08-28T06:53:54.069" v="457" actId="26606"/>
          <ac:spMkLst>
            <pc:docMk/>
            <pc:sldMk cId="2715176280" sldId="2473"/>
            <ac:spMk id="11" creationId="{C0B27210-D0CA-4654-B3E3-9ABB4F178EA1}"/>
          </ac:spMkLst>
        </pc:spChg>
        <pc:spChg chg="add">
          <ac:chgData name="Haitham Shaddad" userId="eb1ef41ac7c729b9" providerId="LiveId" clId="{E8F04F4B-D7F9-4439-965C-41DA23F2B549}" dt="2019-08-28T06:53:54.069" v="457" actId="26606"/>
          <ac:spMkLst>
            <pc:docMk/>
            <pc:sldMk cId="2715176280" sldId="2473"/>
            <ac:spMk id="13" creationId="{1DB7C82F-AB7E-4F0C-B829-FA1B9C415180}"/>
          </ac:spMkLst>
        </pc:spChg>
        <pc:spChg chg="add">
          <ac:chgData name="Haitham Shaddad" userId="eb1ef41ac7c729b9" providerId="LiveId" clId="{E8F04F4B-D7F9-4439-965C-41DA23F2B549}" dt="2019-08-28T06:53:54.069" v="457" actId="26606"/>
          <ac:spMkLst>
            <pc:docMk/>
            <pc:sldMk cId="2715176280" sldId="2473"/>
            <ac:spMk id="15" creationId="{70B66945-4967-4040-926D-DCA44313CDAB}"/>
          </ac:spMkLst>
        </pc:spChg>
        <pc:picChg chg="add">
          <ac:chgData name="Haitham Shaddad" userId="eb1ef41ac7c729b9" providerId="LiveId" clId="{E8F04F4B-D7F9-4439-965C-41DA23F2B549}" dt="2019-08-28T06:53:54.069" v="457" actId="26606"/>
          <ac:picMkLst>
            <pc:docMk/>
            <pc:sldMk cId="2715176280" sldId="2473"/>
            <ac:picMk id="8" creationId="{19097B28-5181-4FFE-8C9B-498696D197E2}"/>
          </ac:picMkLst>
        </pc:picChg>
      </pc:sldChg>
      <pc:sldChg chg="addSp delSp modSp add mod setBg setClrOvrMap">
        <pc:chgData name="Haitham Shaddad" userId="eb1ef41ac7c729b9" providerId="LiveId" clId="{E8F04F4B-D7F9-4439-965C-41DA23F2B549}" dt="2019-08-28T07:08:22.753" v="491" actId="26606"/>
        <pc:sldMkLst>
          <pc:docMk/>
          <pc:sldMk cId="37981589" sldId="2474"/>
        </pc:sldMkLst>
        <pc:spChg chg="mod">
          <ac:chgData name="Haitham Shaddad" userId="eb1ef41ac7c729b9" providerId="LiveId" clId="{E8F04F4B-D7F9-4439-965C-41DA23F2B549}" dt="2019-08-28T07:08:22.753" v="491" actId="26606"/>
          <ac:spMkLst>
            <pc:docMk/>
            <pc:sldMk cId="37981589" sldId="2474"/>
            <ac:spMk id="2" creationId="{AD27D894-8C52-4401-BE97-13E197F7BDB0}"/>
          </ac:spMkLst>
        </pc:spChg>
        <pc:spChg chg="del">
          <ac:chgData name="Haitham Shaddad" userId="eb1ef41ac7c729b9" providerId="LiveId" clId="{E8F04F4B-D7F9-4439-965C-41DA23F2B549}" dt="2019-08-28T07:08:12.921" v="490"/>
          <ac:spMkLst>
            <pc:docMk/>
            <pc:sldMk cId="37981589" sldId="2474"/>
            <ac:spMk id="3" creationId="{7A0593A9-5152-42EB-BA65-D658040165B9}"/>
          </ac:spMkLst>
        </pc:spChg>
        <pc:spChg chg="add">
          <ac:chgData name="Haitham Shaddad" userId="eb1ef41ac7c729b9" providerId="LiveId" clId="{E8F04F4B-D7F9-4439-965C-41DA23F2B549}" dt="2019-08-28T07:08:22.753" v="491" actId="26606"/>
          <ac:spMkLst>
            <pc:docMk/>
            <pc:sldMk cId="37981589" sldId="2474"/>
            <ac:spMk id="7" creationId="{2A8AA5BC-4F7A-4226-8F99-6D824B226A97}"/>
          </ac:spMkLst>
        </pc:spChg>
        <pc:spChg chg="add">
          <ac:chgData name="Haitham Shaddad" userId="eb1ef41ac7c729b9" providerId="LiveId" clId="{E8F04F4B-D7F9-4439-965C-41DA23F2B549}" dt="2019-08-28T07:08:22.753" v="491" actId="26606"/>
          <ac:spMkLst>
            <pc:docMk/>
            <pc:sldMk cId="37981589" sldId="2474"/>
            <ac:spMk id="9" creationId="{3E5445C6-DD42-4979-86FF-03730E8C6DB0}"/>
          </ac:spMkLst>
        </pc:spChg>
        <pc:cxnChg chg="add">
          <ac:chgData name="Haitham Shaddad" userId="eb1ef41ac7c729b9" providerId="LiveId" clId="{E8F04F4B-D7F9-4439-965C-41DA23F2B549}" dt="2019-08-28T07:08:22.753" v="491" actId="26606"/>
          <ac:cxnSpMkLst>
            <pc:docMk/>
            <pc:sldMk cId="37981589" sldId="2474"/>
            <ac:cxnSpMk id="11" creationId="{45000665-DFC7-417E-8FD7-516A0F15C975}"/>
          </ac:cxnSpMkLst>
        </pc:cxnChg>
      </pc:sldChg>
      <pc:sldChg chg="addSp delSp modSp add mod setBg">
        <pc:chgData name="Haitham Shaddad" userId="eb1ef41ac7c729b9" providerId="LiveId" clId="{E8F04F4B-D7F9-4439-965C-41DA23F2B549}" dt="2019-08-30T23:15:15.544" v="629" actId="478"/>
        <pc:sldMkLst>
          <pc:docMk/>
          <pc:sldMk cId="3779958113" sldId="2475"/>
        </pc:sldMkLst>
        <pc:spChg chg="add del">
          <ac:chgData name="Haitham Shaddad" userId="eb1ef41ac7c729b9" providerId="LiveId" clId="{E8F04F4B-D7F9-4439-965C-41DA23F2B549}" dt="2019-08-30T23:12:41.188" v="623" actId="26606"/>
          <ac:spMkLst>
            <pc:docMk/>
            <pc:sldMk cId="3779958113" sldId="2475"/>
            <ac:spMk id="2" creationId="{4965C472-1310-47B7-AA95-FC367B7F995E}"/>
          </ac:spMkLst>
        </pc:spChg>
        <pc:spChg chg="del">
          <ac:chgData name="Haitham Shaddad" userId="eb1ef41ac7c729b9" providerId="LiveId" clId="{E8F04F4B-D7F9-4439-965C-41DA23F2B549}" dt="2019-08-30T23:12:25.221" v="618" actId="931"/>
          <ac:spMkLst>
            <pc:docMk/>
            <pc:sldMk cId="3779958113" sldId="2475"/>
            <ac:spMk id="3" creationId="{78064A61-9CA2-4791-B35A-567B5D06BFA6}"/>
          </ac:spMkLst>
        </pc:spChg>
        <pc:spChg chg="add del mod">
          <ac:chgData name="Haitham Shaddad" userId="eb1ef41ac7c729b9" providerId="LiveId" clId="{E8F04F4B-D7F9-4439-965C-41DA23F2B549}" dt="2019-08-30T23:15:15.544" v="629" actId="478"/>
          <ac:spMkLst>
            <pc:docMk/>
            <pc:sldMk cId="3779958113" sldId="2475"/>
            <ac:spMk id="6" creationId="{D41CE7A5-4C3C-4BB6-8379-30E99C0E52DC}"/>
          </ac:spMkLst>
        </pc:spChg>
        <pc:spChg chg="add del">
          <ac:chgData name="Haitham Shaddad" userId="eb1ef41ac7c729b9" providerId="LiveId" clId="{E8F04F4B-D7F9-4439-965C-41DA23F2B549}" dt="2019-08-30T23:12:41.186" v="622" actId="26606"/>
          <ac:spMkLst>
            <pc:docMk/>
            <pc:sldMk cId="3779958113" sldId="2475"/>
            <ac:spMk id="7" creationId="{4965C472-1310-47B7-AA95-FC367B7F995E}"/>
          </ac:spMkLst>
        </pc:spChg>
        <pc:spChg chg="add del">
          <ac:chgData name="Haitham Shaddad" userId="eb1ef41ac7c729b9" providerId="LiveId" clId="{E8F04F4B-D7F9-4439-965C-41DA23F2B549}" dt="2019-08-30T23:12:41.186" v="622" actId="26606"/>
          <ac:spMkLst>
            <pc:docMk/>
            <pc:sldMk cId="3779958113" sldId="2475"/>
            <ac:spMk id="9" creationId="{854564E8-9F9E-47F1-84C9-EF71BDCA7627}"/>
          </ac:spMkLst>
        </pc:spChg>
        <pc:spChg chg="add del">
          <ac:chgData name="Haitham Shaddad" userId="eb1ef41ac7c729b9" providerId="LiveId" clId="{E8F04F4B-D7F9-4439-965C-41DA23F2B549}" dt="2019-08-30T23:12:41.186" v="622" actId="26606"/>
          <ac:spMkLst>
            <pc:docMk/>
            <pc:sldMk cId="3779958113" sldId="2475"/>
            <ac:spMk id="12" creationId="{73DE2CFE-42F2-48F0-8706-5264E012B10C}"/>
          </ac:spMkLst>
        </pc:spChg>
        <pc:picChg chg="add mod">
          <ac:chgData name="Haitham Shaddad" userId="eb1ef41ac7c729b9" providerId="LiveId" clId="{E8F04F4B-D7F9-4439-965C-41DA23F2B549}" dt="2019-08-30T23:12:41.188" v="623" actId="26606"/>
          <ac:picMkLst>
            <pc:docMk/>
            <pc:sldMk cId="3779958113" sldId="2475"/>
            <ac:picMk id="5" creationId="{83EA80DE-BFDB-4A1A-91AB-A57F1AA092C9}"/>
          </ac:picMkLst>
        </pc:picChg>
      </pc:sldChg>
      <pc:sldChg chg="addSp delSp modSp add mod setBg">
        <pc:chgData name="Haitham Shaddad" userId="eb1ef41ac7c729b9" providerId="LiveId" clId="{E8F04F4B-D7F9-4439-965C-41DA23F2B549}" dt="2019-08-30T23:15:50.741" v="634" actId="26606"/>
        <pc:sldMkLst>
          <pc:docMk/>
          <pc:sldMk cId="1432304450" sldId="2476"/>
        </pc:sldMkLst>
        <pc:spChg chg="del">
          <ac:chgData name="Haitham Shaddad" userId="eb1ef41ac7c729b9" providerId="LiveId" clId="{E8F04F4B-D7F9-4439-965C-41DA23F2B549}" dt="2019-08-30T23:15:50.741" v="634" actId="26606"/>
          <ac:spMkLst>
            <pc:docMk/>
            <pc:sldMk cId="1432304450" sldId="2476"/>
            <ac:spMk id="2" creationId="{7DD5042D-8112-445B-8ED2-2A4E09AC5E92}"/>
          </ac:spMkLst>
        </pc:spChg>
        <pc:spChg chg="del">
          <ac:chgData name="Haitham Shaddad" userId="eb1ef41ac7c729b9" providerId="LiveId" clId="{E8F04F4B-D7F9-4439-965C-41DA23F2B549}" dt="2019-08-30T23:15:46.408" v="631" actId="931"/>
          <ac:spMkLst>
            <pc:docMk/>
            <pc:sldMk cId="1432304450" sldId="2476"/>
            <ac:spMk id="3" creationId="{B59558F4-DF05-42EF-A1A3-EB010278996E}"/>
          </ac:spMkLst>
        </pc:spChg>
        <pc:picChg chg="add mod">
          <ac:chgData name="Haitham Shaddad" userId="eb1ef41ac7c729b9" providerId="LiveId" clId="{E8F04F4B-D7F9-4439-965C-41DA23F2B549}" dt="2019-08-30T23:15:50.741" v="634" actId="26606"/>
          <ac:picMkLst>
            <pc:docMk/>
            <pc:sldMk cId="1432304450" sldId="2476"/>
            <ac:picMk id="5" creationId="{0669B890-4AC1-4832-ABE2-1204E24B92B2}"/>
          </ac:picMkLst>
        </pc:picChg>
      </pc:sldChg>
      <pc:sldChg chg="addSp delSp modSp add mod setBg">
        <pc:chgData name="Haitham Shaddad" userId="eb1ef41ac7c729b9" providerId="LiveId" clId="{E8F04F4B-D7F9-4439-965C-41DA23F2B549}" dt="2019-08-30T23:16:44.780" v="642" actId="26606"/>
        <pc:sldMkLst>
          <pc:docMk/>
          <pc:sldMk cId="2074398326" sldId="2477"/>
        </pc:sldMkLst>
        <pc:spChg chg="del">
          <ac:chgData name="Haitham Shaddad" userId="eb1ef41ac7c729b9" providerId="LiveId" clId="{E8F04F4B-D7F9-4439-965C-41DA23F2B549}" dt="2019-08-30T23:16:24.684" v="637" actId="26606"/>
          <ac:spMkLst>
            <pc:docMk/>
            <pc:sldMk cId="2074398326" sldId="2477"/>
            <ac:spMk id="2" creationId="{2CF1D930-A99D-4F1C-9326-D19DA51F6B56}"/>
          </ac:spMkLst>
        </pc:spChg>
        <pc:spChg chg="del">
          <ac:chgData name="Haitham Shaddad" userId="eb1ef41ac7c729b9" providerId="LiveId" clId="{E8F04F4B-D7F9-4439-965C-41DA23F2B549}" dt="2019-08-30T23:16:19.036" v="636"/>
          <ac:spMkLst>
            <pc:docMk/>
            <pc:sldMk cId="2074398326" sldId="2477"/>
            <ac:spMk id="3" creationId="{444D3F53-F58F-4557-B789-F9828F37D357}"/>
          </ac:spMkLst>
        </pc:spChg>
        <pc:spChg chg="add del mod">
          <ac:chgData name="Haitham Shaddad" userId="eb1ef41ac7c729b9" providerId="LiveId" clId="{E8F04F4B-D7F9-4439-965C-41DA23F2B549}" dt="2019-08-30T23:16:41.191" v="641"/>
          <ac:spMkLst>
            <pc:docMk/>
            <pc:sldMk cId="2074398326" sldId="2477"/>
            <ac:spMk id="4" creationId="{9BEEE949-930C-4D7E-AF8C-5712B1352DD8}"/>
          </ac:spMkLst>
        </pc:spChg>
        <pc:spChg chg="add">
          <ac:chgData name="Haitham Shaddad" userId="eb1ef41ac7c729b9" providerId="LiveId" clId="{E8F04F4B-D7F9-4439-965C-41DA23F2B549}" dt="2019-08-30T23:16:44.780" v="642" actId="26606"/>
          <ac:spMkLst>
            <pc:docMk/>
            <pc:sldMk cId="2074398326" sldId="2477"/>
            <ac:spMk id="75" creationId="{01D0AF59-99C3-4251-AB9A-C966C6AD4400}"/>
          </ac:spMkLst>
        </pc:spChg>
        <pc:spChg chg="add">
          <ac:chgData name="Haitham Shaddad" userId="eb1ef41ac7c729b9" providerId="LiveId" clId="{E8F04F4B-D7F9-4439-965C-41DA23F2B549}" dt="2019-08-30T23:16:44.780" v="642" actId="26606"/>
          <ac:spMkLst>
            <pc:docMk/>
            <pc:sldMk cId="2074398326" sldId="2477"/>
            <ac:spMk id="77" creationId="{1855405F-37A2-4869-9154-F8BE3BECE6C3}"/>
          </ac:spMkLst>
        </pc:spChg>
        <pc:picChg chg="add del mod">
          <ac:chgData name="Haitham Shaddad" userId="eb1ef41ac7c729b9" providerId="LiveId" clId="{E8F04F4B-D7F9-4439-965C-41DA23F2B549}" dt="2019-08-30T23:16:38.477" v="638" actId="478"/>
          <ac:picMkLst>
            <pc:docMk/>
            <pc:sldMk cId="2074398326" sldId="2477"/>
            <ac:picMk id="1026" creationId="{E7DAB65B-96E7-4408-B964-BFFFFF0A66B7}"/>
          </ac:picMkLst>
        </pc:picChg>
        <pc:picChg chg="add del">
          <ac:chgData name="Haitham Shaddad" userId="eb1ef41ac7c729b9" providerId="LiveId" clId="{E8F04F4B-D7F9-4439-965C-41DA23F2B549}" dt="2019-08-30T23:16:40.218" v="640"/>
          <ac:picMkLst>
            <pc:docMk/>
            <pc:sldMk cId="2074398326" sldId="2477"/>
            <ac:picMk id="1028" creationId="{DCC47EE4-66E1-40F2-A749-60F9428F3BBA}"/>
          </ac:picMkLst>
        </pc:picChg>
        <pc:picChg chg="add mod">
          <ac:chgData name="Haitham Shaddad" userId="eb1ef41ac7c729b9" providerId="LiveId" clId="{E8F04F4B-D7F9-4439-965C-41DA23F2B549}" dt="2019-08-30T23:16:44.780" v="642" actId="26606"/>
          <ac:picMkLst>
            <pc:docMk/>
            <pc:sldMk cId="2074398326" sldId="2477"/>
            <ac:picMk id="1030" creationId="{B973A4A7-C0F4-44B1-B7D1-E6A0BF7EE811}"/>
          </ac:picMkLst>
        </pc:picChg>
      </pc:sldChg>
      <pc:sldChg chg="addSp delSp modSp add mod setBg">
        <pc:chgData name="Haitham Shaddad" userId="eb1ef41ac7c729b9" providerId="LiveId" clId="{E8F04F4B-D7F9-4439-965C-41DA23F2B549}" dt="2019-08-30T23:17:33.083" v="645" actId="26606"/>
        <pc:sldMkLst>
          <pc:docMk/>
          <pc:sldMk cId="3968768008" sldId="2478"/>
        </pc:sldMkLst>
        <pc:spChg chg="del">
          <ac:chgData name="Haitham Shaddad" userId="eb1ef41ac7c729b9" providerId="LiveId" clId="{E8F04F4B-D7F9-4439-965C-41DA23F2B549}" dt="2019-08-30T23:17:33.083" v="645" actId="26606"/>
          <ac:spMkLst>
            <pc:docMk/>
            <pc:sldMk cId="3968768008" sldId="2478"/>
            <ac:spMk id="2" creationId="{EC9EBCE2-906A-4A7A-A3FE-BB53A711EA17}"/>
          </ac:spMkLst>
        </pc:spChg>
        <pc:spChg chg="del">
          <ac:chgData name="Haitham Shaddad" userId="eb1ef41ac7c729b9" providerId="LiveId" clId="{E8F04F4B-D7F9-4439-965C-41DA23F2B549}" dt="2019-08-30T23:17:26.299" v="644"/>
          <ac:spMkLst>
            <pc:docMk/>
            <pc:sldMk cId="3968768008" sldId="2478"/>
            <ac:spMk id="3" creationId="{F02F2393-ADA1-4331-8176-C9CD0563DD1C}"/>
          </ac:spMkLst>
        </pc:spChg>
        <pc:spChg chg="add">
          <ac:chgData name="Haitham Shaddad" userId="eb1ef41ac7c729b9" providerId="LiveId" clId="{E8F04F4B-D7F9-4439-965C-41DA23F2B549}" dt="2019-08-30T23:17:33.083" v="645" actId="26606"/>
          <ac:spMkLst>
            <pc:docMk/>
            <pc:sldMk cId="3968768008" sldId="2478"/>
            <ac:spMk id="71" creationId="{01D0AF59-99C3-4251-AB9A-C966C6AD4400}"/>
          </ac:spMkLst>
        </pc:spChg>
        <pc:spChg chg="add">
          <ac:chgData name="Haitham Shaddad" userId="eb1ef41ac7c729b9" providerId="LiveId" clId="{E8F04F4B-D7F9-4439-965C-41DA23F2B549}" dt="2019-08-30T23:17:33.083" v="645" actId="26606"/>
          <ac:spMkLst>
            <pc:docMk/>
            <pc:sldMk cId="3968768008" sldId="2478"/>
            <ac:spMk id="73" creationId="{1855405F-37A2-4869-9154-F8BE3BECE6C3}"/>
          </ac:spMkLst>
        </pc:spChg>
        <pc:picChg chg="add mod">
          <ac:chgData name="Haitham Shaddad" userId="eb1ef41ac7c729b9" providerId="LiveId" clId="{E8F04F4B-D7F9-4439-965C-41DA23F2B549}" dt="2019-08-30T23:17:33.083" v="645" actId="26606"/>
          <ac:picMkLst>
            <pc:docMk/>
            <pc:sldMk cId="3968768008" sldId="2478"/>
            <ac:picMk id="2050" creationId="{3FF49B0F-1B85-4AAE-8683-9C4B35D9C4B4}"/>
          </ac:picMkLst>
        </pc:picChg>
      </pc:sldChg>
    </pc:docChg>
  </pc:docChgLst>
  <pc:docChgLst>
    <pc:chgData name="Haitham" userId="eb1ef41ac7c729b9" providerId="LiveId" clId="{EA6FBB99-295B-4472-933F-C1C5E4AD384A}"/>
    <pc:docChg chg="custSel modSld">
      <pc:chgData name="Haitham" userId="eb1ef41ac7c729b9" providerId="LiveId" clId="{EA6FBB99-295B-4472-933F-C1C5E4AD384A}" dt="2020-03-04T08:36:42.171" v="22" actId="20577"/>
      <pc:docMkLst>
        <pc:docMk/>
      </pc:docMkLst>
      <pc:sldChg chg="modSp">
        <pc:chgData name="Haitham" userId="eb1ef41ac7c729b9" providerId="LiveId" clId="{EA6FBB99-295B-4472-933F-C1C5E4AD384A}" dt="2020-03-04T08:36:42.171" v="22" actId="20577"/>
        <pc:sldMkLst>
          <pc:docMk/>
          <pc:sldMk cId="2827062036" sldId="256"/>
        </pc:sldMkLst>
        <pc:spChg chg="mod">
          <ac:chgData name="Haitham" userId="eb1ef41ac7c729b9" providerId="LiveId" clId="{EA6FBB99-295B-4472-933F-C1C5E4AD384A}" dt="2020-03-04T08:36:42.171" v="22" actId="20577"/>
          <ac:spMkLst>
            <pc:docMk/>
            <pc:sldMk cId="2827062036" sldId="256"/>
            <ac:spMk id="3" creationId="{495495A1-68AB-440F-903E-275C54253FF0}"/>
          </ac:spMkLst>
        </pc:spChg>
      </pc:sldChg>
      <pc:sldChg chg="modSp">
        <pc:chgData name="Haitham" userId="eb1ef41ac7c729b9" providerId="LiveId" clId="{EA6FBB99-295B-4472-933F-C1C5E4AD384A}" dt="2020-03-04T07:09:05.292" v="4" actId="20577"/>
        <pc:sldMkLst>
          <pc:docMk/>
          <pc:sldMk cId="2032120190" sldId="2488"/>
        </pc:sldMkLst>
        <pc:graphicFrameChg chg="mod">
          <ac:chgData name="Haitham" userId="eb1ef41ac7c729b9" providerId="LiveId" clId="{EA6FBB99-295B-4472-933F-C1C5E4AD384A}" dt="2020-03-04T07:09:05.292" v="4" actId="20577"/>
          <ac:graphicFrameMkLst>
            <pc:docMk/>
            <pc:sldMk cId="2032120190" sldId="2488"/>
            <ac:graphicFrameMk id="12" creationId="{713E1AA5-6A18-4D6A-9E6A-804A58959459}"/>
          </ac:graphicFrameMkLst>
        </pc:graphicFrameChg>
      </pc:sldChg>
    </pc:docChg>
  </pc:docChgLst>
  <pc:docChgLst>
    <pc:chgData name="Haitham Shaddad" userId="eb1ef41ac7c729b9" providerId="LiveId" clId="{B82BDC67-B5EB-4115-8F6D-776C89F67D79}"/>
    <pc:docChg chg="undo custSel mod addSld delSld modSld modMainMaster">
      <pc:chgData name="Haitham Shaddad" userId="eb1ef41ac7c729b9" providerId="LiveId" clId="{B82BDC67-B5EB-4115-8F6D-776C89F67D79}" dt="2019-11-14T10:47:19.139" v="172"/>
      <pc:docMkLst>
        <pc:docMk/>
      </pc:docMkLst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2827062036" sldId="256"/>
        </pc:sldMkLst>
      </pc:sldChg>
      <pc:sldChg chg="addSp delSp modTransition">
        <pc:chgData name="Haitham Shaddad" userId="eb1ef41ac7c729b9" providerId="LiveId" clId="{B82BDC67-B5EB-4115-8F6D-776C89F67D79}" dt="2019-11-14T10:47:19.139" v="172"/>
        <pc:sldMkLst>
          <pc:docMk/>
          <pc:sldMk cId="1081132922" sldId="258"/>
        </pc:sldMkLst>
        <pc:picChg chg="add del">
          <ac:chgData name="Haitham Shaddad" userId="eb1ef41ac7c729b9" providerId="LiveId" clId="{B82BDC67-B5EB-4115-8F6D-776C89F67D79}" dt="2019-11-12T05:09:31.144" v="136"/>
          <ac:picMkLst>
            <pc:docMk/>
            <pc:sldMk cId="1081132922" sldId="258"/>
            <ac:picMk id="3" creationId="{3165F8B0-857A-417B-A7C5-4727335353D2}"/>
          </ac:picMkLst>
        </pc:picChg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2304746400" sldId="2464"/>
        </pc:sldMkLst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3663096245" sldId="2465"/>
        </pc:sldMkLst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4169061141" sldId="2472"/>
        </pc:sldMkLst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1179240342" sldId="2479"/>
        </pc:sldMkLst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3302028991" sldId="2480"/>
        </pc:sldMkLst>
      </pc:sldChg>
      <pc:sldChg chg="addSp delSp modSp add mod modTransition setBg modAnim">
        <pc:chgData name="Haitham Shaddad" userId="eb1ef41ac7c729b9" providerId="LiveId" clId="{B82BDC67-B5EB-4115-8F6D-776C89F67D79}" dt="2019-11-14T10:47:19.139" v="172"/>
        <pc:sldMkLst>
          <pc:docMk/>
          <pc:sldMk cId="3589855030" sldId="2481"/>
        </pc:sldMkLst>
        <pc:spChg chg="mod">
          <ac:chgData name="Haitham Shaddad" userId="eb1ef41ac7c729b9" providerId="LiveId" clId="{B82BDC67-B5EB-4115-8F6D-776C89F67D79}" dt="2019-11-08T01:06:40.812" v="130" actId="26606"/>
          <ac:spMkLst>
            <pc:docMk/>
            <pc:sldMk cId="3589855030" sldId="2481"/>
            <ac:spMk id="2" creationId="{E6BB376C-B8EB-4D56-9FB0-105961C4BA3F}"/>
          </ac:spMkLst>
        </pc:spChg>
        <pc:spChg chg="add del mod">
          <ac:chgData name="Haitham Shaddad" userId="eb1ef41ac7c729b9" providerId="LiveId" clId="{B82BDC67-B5EB-4115-8F6D-776C89F67D79}" dt="2019-11-08T01:06:40.812" v="130" actId="26606"/>
          <ac:spMkLst>
            <pc:docMk/>
            <pc:sldMk cId="3589855030" sldId="2481"/>
            <ac:spMk id="3" creationId="{8035467F-DB8D-4E66-9338-9D748DD89AD2}"/>
          </ac:spMkLst>
        </pc:spChg>
        <pc:spChg chg="add del">
          <ac:chgData name="Haitham Shaddad" userId="eb1ef41ac7c729b9" providerId="LiveId" clId="{B82BDC67-B5EB-4115-8F6D-776C89F67D79}" dt="2019-11-08T01:06:34.983" v="125" actId="26606"/>
          <ac:spMkLst>
            <pc:docMk/>
            <pc:sldMk cId="3589855030" sldId="2481"/>
            <ac:spMk id="8" creationId="{8D70B121-56F4-4848-B38B-182089D909FA}"/>
          </ac:spMkLst>
        </pc:spChg>
        <pc:spChg chg="add del">
          <ac:chgData name="Haitham Shaddad" userId="eb1ef41ac7c729b9" providerId="LiveId" clId="{B82BDC67-B5EB-4115-8F6D-776C89F67D79}" dt="2019-11-08T01:06:36.531" v="127" actId="26606"/>
          <ac:spMkLst>
            <pc:docMk/>
            <pc:sldMk cId="3589855030" sldId="2481"/>
            <ac:spMk id="12" creationId="{46C2E80F-49A6-4372-B103-219D417A55ED}"/>
          </ac:spMkLst>
        </pc:spChg>
        <pc:spChg chg="add del">
          <ac:chgData name="Haitham Shaddad" userId="eb1ef41ac7c729b9" providerId="LiveId" clId="{B82BDC67-B5EB-4115-8F6D-776C89F67D79}" dt="2019-11-08T01:06:40.775" v="129" actId="26606"/>
          <ac:spMkLst>
            <pc:docMk/>
            <pc:sldMk cId="3589855030" sldId="2481"/>
            <ac:spMk id="14" creationId="{46C2E80F-49A6-4372-B103-219D417A55ED}"/>
          </ac:spMkLst>
        </pc:spChg>
        <pc:spChg chg="add">
          <ac:chgData name="Haitham Shaddad" userId="eb1ef41ac7c729b9" providerId="LiveId" clId="{B82BDC67-B5EB-4115-8F6D-776C89F67D79}" dt="2019-11-08T01:06:40.812" v="130" actId="26606"/>
          <ac:spMkLst>
            <pc:docMk/>
            <pc:sldMk cId="3589855030" sldId="2481"/>
            <ac:spMk id="19" creationId="{42285737-90EE-47DC-AC80-8AE156B11969}"/>
          </ac:spMkLst>
        </pc:spChg>
        <pc:grpChg chg="add">
          <ac:chgData name="Haitham Shaddad" userId="eb1ef41ac7c729b9" providerId="LiveId" clId="{B82BDC67-B5EB-4115-8F6D-776C89F67D79}" dt="2019-11-08T01:06:40.812" v="130" actId="26606"/>
          <ac:grpSpMkLst>
            <pc:docMk/>
            <pc:sldMk cId="3589855030" sldId="2481"/>
            <ac:grpSpMk id="20" creationId="{B57BDC17-F1B3-455F-BBF1-680AA1F25C06}"/>
          </ac:grpSpMkLst>
        </pc:grpChg>
        <pc:graphicFrameChg chg="add del">
          <ac:chgData name="Haitham Shaddad" userId="eb1ef41ac7c729b9" providerId="LiveId" clId="{B82BDC67-B5EB-4115-8F6D-776C89F67D79}" dt="2019-11-08T01:06:36.531" v="127" actId="26606"/>
          <ac:graphicFrameMkLst>
            <pc:docMk/>
            <pc:sldMk cId="3589855030" sldId="2481"/>
            <ac:graphicFrameMk id="5" creationId="{588F5AAC-42F0-4E74-A3DE-66D72695C50B}"/>
          </ac:graphicFrameMkLst>
        </pc:graphicFrameChg>
        <pc:graphicFrameChg chg="add del">
          <ac:chgData name="Haitham Shaddad" userId="eb1ef41ac7c729b9" providerId="LiveId" clId="{B82BDC67-B5EB-4115-8F6D-776C89F67D79}" dt="2019-11-08T01:06:40.775" v="129" actId="26606"/>
          <ac:graphicFrameMkLst>
            <pc:docMk/>
            <pc:sldMk cId="3589855030" sldId="2481"/>
            <ac:graphicFrameMk id="15" creationId="{B04B6ED1-E99D-4C2B-A1A2-1C97508EABA9}"/>
          </ac:graphicFrameMkLst>
        </pc:graphicFrameChg>
        <pc:graphicFrameChg chg="add mod">
          <ac:chgData name="Haitham Shaddad" userId="eb1ef41ac7c729b9" providerId="LiveId" clId="{B82BDC67-B5EB-4115-8F6D-776C89F67D79}" dt="2019-11-08T01:09:02.243" v="133" actId="16803"/>
          <ac:graphicFrameMkLst>
            <pc:docMk/>
            <pc:sldMk cId="3589855030" sldId="2481"/>
            <ac:graphicFrameMk id="23" creationId="{BC180E8A-BC9B-4905-8E84-AFFD8336A5BF}"/>
          </ac:graphicFrameMkLst>
        </pc:graphicFrameChg>
        <pc:cxnChg chg="add del">
          <ac:chgData name="Haitham Shaddad" userId="eb1ef41ac7c729b9" providerId="LiveId" clId="{B82BDC67-B5EB-4115-8F6D-776C89F67D79}" dt="2019-11-08T01:06:34.983" v="125" actId="26606"/>
          <ac:cxnSpMkLst>
            <pc:docMk/>
            <pc:sldMk cId="3589855030" sldId="2481"/>
            <ac:cxnSpMk id="10" creationId="{2D72A2C9-F3CA-4216-8BAD-FA4C970C3C4E}"/>
          </ac:cxnSpMkLst>
        </pc:cxnChg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1501456059" sldId="2482"/>
        </pc:sldMkLst>
      </pc:sldChg>
      <pc:sldChg chg="modTransition">
        <pc:chgData name="Haitham Shaddad" userId="eb1ef41ac7c729b9" providerId="LiveId" clId="{B82BDC67-B5EB-4115-8F6D-776C89F67D79}" dt="2019-11-14T10:47:19.139" v="172"/>
        <pc:sldMkLst>
          <pc:docMk/>
          <pc:sldMk cId="4248632445" sldId="2483"/>
        </pc:sldMkLst>
      </pc:sldChg>
      <pc:sldChg chg="add del">
        <pc:chgData name="Haitham Shaddad" userId="eb1ef41ac7c729b9" providerId="LiveId" clId="{B82BDC67-B5EB-4115-8F6D-776C89F67D79}" dt="2019-11-12T05:09:34.101" v="137"/>
        <pc:sldMkLst>
          <pc:docMk/>
          <pc:sldMk cId="2023482249" sldId="2484"/>
        </pc:sldMkLst>
      </pc:sldChg>
      <pc:sldChg chg="addSp delSp modSp add mod modTransition setBg">
        <pc:chgData name="Haitham Shaddad" userId="eb1ef41ac7c729b9" providerId="LiveId" clId="{B82BDC67-B5EB-4115-8F6D-776C89F67D79}" dt="2019-11-14T10:47:19.139" v="172"/>
        <pc:sldMkLst>
          <pc:docMk/>
          <pc:sldMk cId="2128297455" sldId="2484"/>
        </pc:sldMkLst>
        <pc:spChg chg="del mod">
          <ac:chgData name="Haitham Shaddad" userId="eb1ef41ac7c729b9" providerId="LiveId" clId="{B82BDC67-B5EB-4115-8F6D-776C89F67D79}" dt="2019-11-12T05:10:06.479" v="144" actId="26606"/>
          <ac:spMkLst>
            <pc:docMk/>
            <pc:sldMk cId="2128297455" sldId="2484"/>
            <ac:spMk id="2" creationId="{ED60BC8B-74ED-4310-8522-1FF93A0FE8A3}"/>
          </ac:spMkLst>
        </pc:spChg>
        <pc:spChg chg="del">
          <ac:chgData name="Haitham Shaddad" userId="eb1ef41ac7c729b9" providerId="LiveId" clId="{B82BDC67-B5EB-4115-8F6D-776C89F67D79}" dt="2019-11-12T05:09:52.173" v="139"/>
          <ac:spMkLst>
            <pc:docMk/>
            <pc:sldMk cId="2128297455" sldId="2484"/>
            <ac:spMk id="3" creationId="{073BE41A-9B12-464F-8999-16273DBA0597}"/>
          </ac:spMkLst>
        </pc:spChg>
        <pc:spChg chg="add del">
          <ac:chgData name="Haitham Shaddad" userId="eb1ef41ac7c729b9" providerId="LiveId" clId="{B82BDC67-B5EB-4115-8F6D-776C89F67D79}" dt="2019-11-12T05:10:01.525" v="141" actId="26606"/>
          <ac:spMkLst>
            <pc:docMk/>
            <pc:sldMk cId="2128297455" sldId="2484"/>
            <ac:spMk id="8" creationId="{F69B2015-1EB7-4575-8DAB-43999B68B05D}"/>
          </ac:spMkLst>
        </pc:spChg>
        <pc:spChg chg="add del">
          <ac:chgData name="Haitham Shaddad" userId="eb1ef41ac7c729b9" providerId="LiveId" clId="{B82BDC67-B5EB-4115-8F6D-776C89F67D79}" dt="2019-11-12T05:10:06.468" v="143" actId="26606"/>
          <ac:spMkLst>
            <pc:docMk/>
            <pc:sldMk cId="2128297455" sldId="2484"/>
            <ac:spMk id="9" creationId="{823AC064-BC96-4F32-8AE1-B2FD38754823}"/>
          </ac:spMkLst>
        </pc:spChg>
        <pc:spChg chg="add del">
          <ac:chgData name="Haitham Shaddad" userId="eb1ef41ac7c729b9" providerId="LiveId" clId="{B82BDC67-B5EB-4115-8F6D-776C89F67D79}" dt="2019-11-12T05:10:01.525" v="141" actId="26606"/>
          <ac:spMkLst>
            <pc:docMk/>
            <pc:sldMk cId="2128297455" sldId="2484"/>
            <ac:spMk id="11" creationId="{EC7FF834-B204-4967-8D47-8BB36EAF0EF5}"/>
          </ac:spMkLst>
        </pc:spChg>
        <pc:spChg chg="add del">
          <ac:chgData name="Haitham Shaddad" userId="eb1ef41ac7c729b9" providerId="LiveId" clId="{B82BDC67-B5EB-4115-8F6D-776C89F67D79}" dt="2019-11-12T05:10:01.525" v="141" actId="26606"/>
          <ac:spMkLst>
            <pc:docMk/>
            <pc:sldMk cId="2128297455" sldId="2484"/>
            <ac:spMk id="13" creationId="{F780A22D-61EA-43E3-BD94-3E39CF902160}"/>
          </ac:spMkLst>
        </pc:spChg>
        <pc:picChg chg="add mod">
          <ac:chgData name="Haitham Shaddad" userId="eb1ef41ac7c729b9" providerId="LiveId" clId="{B82BDC67-B5EB-4115-8F6D-776C89F67D79}" dt="2019-11-12T05:10:15.149" v="145" actId="27614"/>
          <ac:picMkLst>
            <pc:docMk/>
            <pc:sldMk cId="2128297455" sldId="2484"/>
            <ac:picMk id="4" creationId="{D1727F4C-BB23-4C69-AF7C-1B6360AB6E58}"/>
          </ac:picMkLst>
        </pc:picChg>
        <pc:inkChg chg="add del">
          <ac:chgData name="Haitham Shaddad" userId="eb1ef41ac7c729b9" providerId="LiveId" clId="{B82BDC67-B5EB-4115-8F6D-776C89F67D79}" dt="2019-11-12T05:10:33.113" v="147" actId="9405"/>
          <ac:inkMkLst>
            <pc:docMk/>
            <pc:sldMk cId="2128297455" sldId="2484"/>
            <ac:inkMk id="5" creationId="{1B8FC9BF-940E-4AD9-9076-8847E234ED64}"/>
          </ac:inkMkLst>
        </pc:inkChg>
        <pc:inkChg chg="add del">
          <ac:chgData name="Haitham Shaddad" userId="eb1ef41ac7c729b9" providerId="LiveId" clId="{B82BDC67-B5EB-4115-8F6D-776C89F67D79}" dt="2019-11-12T05:10:38.381" v="151" actId="9405"/>
          <ac:inkMkLst>
            <pc:docMk/>
            <pc:sldMk cId="2128297455" sldId="2484"/>
            <ac:inkMk id="6" creationId="{D0CC3087-F1F7-4A8D-9EF8-6931300CE902}"/>
          </ac:inkMkLst>
        </pc:inkChg>
        <pc:inkChg chg="add del">
          <ac:chgData name="Haitham Shaddad" userId="eb1ef41ac7c729b9" providerId="LiveId" clId="{B82BDC67-B5EB-4115-8F6D-776C89F67D79}" dt="2019-11-12T05:10:37.278" v="150" actId="9405"/>
          <ac:inkMkLst>
            <pc:docMk/>
            <pc:sldMk cId="2128297455" sldId="2484"/>
            <ac:inkMk id="7" creationId="{BE20047B-1817-4CF5-A421-28ECCF763B04}"/>
          </ac:inkMkLst>
        </pc:inkChg>
        <pc:inkChg chg="add">
          <ac:chgData name="Haitham Shaddad" userId="eb1ef41ac7c729b9" providerId="LiveId" clId="{B82BDC67-B5EB-4115-8F6D-776C89F67D79}" dt="2019-11-12T05:10:43.405" v="152" actId="9405"/>
          <ac:inkMkLst>
            <pc:docMk/>
            <pc:sldMk cId="2128297455" sldId="2484"/>
            <ac:inkMk id="10" creationId="{D0D5183A-31C6-42B3-ACA8-0A18DC7245AC}"/>
          </ac:inkMkLst>
        </pc:inkChg>
        <pc:cxnChg chg="add del">
          <ac:chgData name="Haitham Shaddad" userId="eb1ef41ac7c729b9" providerId="LiveId" clId="{B82BDC67-B5EB-4115-8F6D-776C89F67D79}" dt="2019-11-12T05:10:06.468" v="143" actId="26606"/>
          <ac:cxnSpMkLst>
            <pc:docMk/>
            <pc:sldMk cId="2128297455" sldId="2484"/>
            <ac:cxnSpMk id="15" creationId="{7E7C77BC-7138-40B1-A15B-20F57A494629}"/>
          </ac:cxnSpMkLst>
        </pc:cxnChg>
      </pc:sldChg>
      <pc:sldMasterChg chg="modTransition modSldLayout">
        <pc:chgData name="Haitham Shaddad" userId="eb1ef41ac7c729b9" providerId="LiveId" clId="{B82BDC67-B5EB-4115-8F6D-776C89F67D79}" dt="2019-11-14T10:47:19.139" v="172"/>
        <pc:sldMasterMkLst>
          <pc:docMk/>
          <pc:sldMasterMk cId="569555093" sldId="2147483802"/>
        </pc:sldMasterMkLst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1198789330" sldId="2147483803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3036020955" sldId="2147483804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1732495397" sldId="2147483805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1722993859" sldId="2147483806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3382102535" sldId="2147483807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577732714" sldId="2147483808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1144599624" sldId="2147483809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1041180471" sldId="2147483810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4148419173" sldId="2147483811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2988162522" sldId="2147483812"/>
          </pc:sldLayoutMkLst>
        </pc:sldLayoutChg>
        <pc:sldLayoutChg chg="modTransition">
          <pc:chgData name="Haitham Shaddad" userId="eb1ef41ac7c729b9" providerId="LiveId" clId="{B82BDC67-B5EB-4115-8F6D-776C89F67D79}" dt="2019-11-14T10:47:19.139" v="172"/>
          <pc:sldLayoutMkLst>
            <pc:docMk/>
            <pc:sldMasterMk cId="569555093" sldId="2147483802"/>
            <pc:sldLayoutMk cId="355596070" sldId="214748381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90F93-6233-42D6-8190-A09EB3F719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450DCB-CEBF-4241-937F-078CABDA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No history</a:t>
          </a:r>
          <a:endParaRPr lang="en-US"/>
        </a:p>
      </dgm:t>
    </dgm:pt>
    <dgm:pt modelId="{5E298A0B-124E-44EE-86CB-AE30D73AA6DC}" type="parTrans" cxnId="{C62171B0-B6D3-4743-BD2A-27CDBE3FB70F}">
      <dgm:prSet/>
      <dgm:spPr/>
      <dgm:t>
        <a:bodyPr/>
        <a:lstStyle/>
        <a:p>
          <a:endParaRPr lang="en-US"/>
        </a:p>
      </dgm:t>
    </dgm:pt>
    <dgm:pt modelId="{2F538296-387D-4934-8A4D-C7E65BB361DA}" type="sibTrans" cxnId="{C62171B0-B6D3-4743-BD2A-27CDBE3FB7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A2E544-90A1-4863-BC58-A443B5882A4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Not centralized</a:t>
          </a:r>
          <a:endParaRPr lang="en-US"/>
        </a:p>
      </dgm:t>
    </dgm:pt>
    <dgm:pt modelId="{8BB1C97B-FADC-4AAE-8F32-30E9FABCAC13}" type="parTrans" cxnId="{B1BB8A71-E103-483A-936B-619363FF4704}">
      <dgm:prSet/>
      <dgm:spPr/>
      <dgm:t>
        <a:bodyPr/>
        <a:lstStyle/>
        <a:p>
          <a:endParaRPr lang="en-US"/>
        </a:p>
      </dgm:t>
    </dgm:pt>
    <dgm:pt modelId="{0CF2A386-DA4F-4922-9ADC-C97A2B7E3145}" type="sibTrans" cxnId="{B1BB8A71-E103-483A-936B-619363FF47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6DB707-2E5D-4B86-81D2-149D350749B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Does not refresh</a:t>
          </a:r>
          <a:endParaRPr lang="en-US"/>
        </a:p>
      </dgm:t>
    </dgm:pt>
    <dgm:pt modelId="{C1D008DA-F5E9-4DFE-9124-4382EECC8C9E}" type="parTrans" cxnId="{370EAA88-9663-4B79-8B0F-7AAD082202A3}">
      <dgm:prSet/>
      <dgm:spPr/>
      <dgm:t>
        <a:bodyPr/>
        <a:lstStyle/>
        <a:p>
          <a:endParaRPr lang="en-US"/>
        </a:p>
      </dgm:t>
    </dgm:pt>
    <dgm:pt modelId="{4FC10640-796E-4441-93D1-A2A4CF16A6FE}" type="sibTrans" cxnId="{370EAA88-9663-4B79-8B0F-7AAD08220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5573A0-42BA-43B9-AEC3-B79CB269DEC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Tightly coupled to code/tech</a:t>
          </a:r>
          <a:endParaRPr lang="en-US" dirty="0"/>
        </a:p>
      </dgm:t>
    </dgm:pt>
    <dgm:pt modelId="{26E590A5-16A2-4A55-ADC8-A49B06102FE7}" type="parTrans" cxnId="{E05FA296-D0EA-4155-A744-F69516287900}">
      <dgm:prSet/>
      <dgm:spPr/>
      <dgm:t>
        <a:bodyPr/>
        <a:lstStyle/>
        <a:p>
          <a:endParaRPr lang="en-US"/>
        </a:p>
      </dgm:t>
    </dgm:pt>
    <dgm:pt modelId="{9E3F0399-94E5-459C-94DF-DB30718AA240}" type="sibTrans" cxnId="{E05FA296-D0EA-4155-A744-F69516287900}">
      <dgm:prSet/>
      <dgm:spPr/>
      <dgm:t>
        <a:bodyPr/>
        <a:lstStyle/>
        <a:p>
          <a:endParaRPr lang="en-US"/>
        </a:p>
      </dgm:t>
    </dgm:pt>
    <dgm:pt modelId="{51E40CCB-1714-456E-9AC3-D441FE69558D}" type="pres">
      <dgm:prSet presAssocID="{CCE90F93-6233-42D6-8190-A09EB3F71983}" presName="root" presStyleCnt="0">
        <dgm:presLayoutVars>
          <dgm:dir/>
          <dgm:resizeHandles val="exact"/>
        </dgm:presLayoutVars>
      </dgm:prSet>
      <dgm:spPr/>
    </dgm:pt>
    <dgm:pt modelId="{A7DE70A5-6A06-442F-AECD-512B48BCA4B7}" type="pres">
      <dgm:prSet presAssocID="{CCE90F93-6233-42D6-8190-A09EB3F71983}" presName="container" presStyleCnt="0">
        <dgm:presLayoutVars>
          <dgm:dir/>
          <dgm:resizeHandles val="exact"/>
        </dgm:presLayoutVars>
      </dgm:prSet>
      <dgm:spPr/>
    </dgm:pt>
    <dgm:pt modelId="{2F032641-1325-4444-9762-B238E187FEFA}" type="pres">
      <dgm:prSet presAssocID="{D4450DCB-CEBF-4241-937F-078CABDAF79E}" presName="compNode" presStyleCnt="0"/>
      <dgm:spPr/>
    </dgm:pt>
    <dgm:pt modelId="{578FD490-C67F-4726-8C0B-231144C87C2D}" type="pres">
      <dgm:prSet presAssocID="{D4450DCB-CEBF-4241-937F-078CABDAF79E}" presName="iconBgRect" presStyleLbl="bgShp" presStyleIdx="0" presStyleCnt="4"/>
      <dgm:spPr/>
    </dgm:pt>
    <dgm:pt modelId="{1A219905-D8D7-4FC6-93A0-FAED709365AF}" type="pres">
      <dgm:prSet presAssocID="{D4450DCB-CEBF-4241-937F-078CABDAF7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CA2B07B-3128-41F4-B90F-2610F76F8333}" type="pres">
      <dgm:prSet presAssocID="{D4450DCB-CEBF-4241-937F-078CABDAF79E}" presName="spaceRect" presStyleCnt="0"/>
      <dgm:spPr/>
    </dgm:pt>
    <dgm:pt modelId="{9BB715E8-7F75-4668-9C01-3139504F840C}" type="pres">
      <dgm:prSet presAssocID="{D4450DCB-CEBF-4241-937F-078CABDAF79E}" presName="textRect" presStyleLbl="revTx" presStyleIdx="0" presStyleCnt="4">
        <dgm:presLayoutVars>
          <dgm:chMax val="1"/>
          <dgm:chPref val="1"/>
        </dgm:presLayoutVars>
      </dgm:prSet>
      <dgm:spPr/>
    </dgm:pt>
    <dgm:pt modelId="{3C6EBF1C-650A-4124-9C48-54FADD272D04}" type="pres">
      <dgm:prSet presAssocID="{2F538296-387D-4934-8A4D-C7E65BB361DA}" presName="sibTrans" presStyleLbl="sibTrans2D1" presStyleIdx="0" presStyleCnt="0"/>
      <dgm:spPr/>
    </dgm:pt>
    <dgm:pt modelId="{3C3EE271-8A50-478B-8B5A-B9C5BB18B5A5}" type="pres">
      <dgm:prSet presAssocID="{00A2E544-90A1-4863-BC58-A443B5882A47}" presName="compNode" presStyleCnt="0"/>
      <dgm:spPr/>
    </dgm:pt>
    <dgm:pt modelId="{7D6FD27E-0F75-4030-974A-AC3A78627D04}" type="pres">
      <dgm:prSet presAssocID="{00A2E544-90A1-4863-BC58-A443B5882A47}" presName="iconBgRect" presStyleLbl="bgShp" presStyleIdx="1" presStyleCnt="4"/>
      <dgm:spPr/>
    </dgm:pt>
    <dgm:pt modelId="{7FC5EEA1-253A-42F9-B43B-D23F48D10E4A}" type="pres">
      <dgm:prSet presAssocID="{00A2E544-90A1-4863-BC58-A443B5882A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5269B9-1B08-494E-8134-AE0DFD34A999}" type="pres">
      <dgm:prSet presAssocID="{00A2E544-90A1-4863-BC58-A443B5882A47}" presName="spaceRect" presStyleCnt="0"/>
      <dgm:spPr/>
    </dgm:pt>
    <dgm:pt modelId="{60995DC9-0669-4071-8EFE-41E2038A729B}" type="pres">
      <dgm:prSet presAssocID="{00A2E544-90A1-4863-BC58-A443B5882A47}" presName="textRect" presStyleLbl="revTx" presStyleIdx="1" presStyleCnt="4">
        <dgm:presLayoutVars>
          <dgm:chMax val="1"/>
          <dgm:chPref val="1"/>
        </dgm:presLayoutVars>
      </dgm:prSet>
      <dgm:spPr/>
    </dgm:pt>
    <dgm:pt modelId="{09D4BBC0-F977-4917-A2D5-9043023F0123}" type="pres">
      <dgm:prSet presAssocID="{0CF2A386-DA4F-4922-9ADC-C97A2B7E3145}" presName="sibTrans" presStyleLbl="sibTrans2D1" presStyleIdx="0" presStyleCnt="0"/>
      <dgm:spPr/>
    </dgm:pt>
    <dgm:pt modelId="{B9D26AEA-3AC6-4947-9029-8381967A9144}" type="pres">
      <dgm:prSet presAssocID="{D26DB707-2E5D-4B86-81D2-149D350749B0}" presName="compNode" presStyleCnt="0"/>
      <dgm:spPr/>
    </dgm:pt>
    <dgm:pt modelId="{B56E33A8-8FB8-4246-942E-E9AA9C186984}" type="pres">
      <dgm:prSet presAssocID="{D26DB707-2E5D-4B86-81D2-149D350749B0}" presName="iconBgRect" presStyleLbl="bgShp" presStyleIdx="2" presStyleCnt="4"/>
      <dgm:spPr/>
    </dgm:pt>
    <dgm:pt modelId="{274433FC-D517-4C88-82F8-42E73F8F00B1}" type="pres">
      <dgm:prSet presAssocID="{D26DB707-2E5D-4B86-81D2-149D350749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F22338F-94BF-4B69-B46A-F122440E3873}" type="pres">
      <dgm:prSet presAssocID="{D26DB707-2E5D-4B86-81D2-149D350749B0}" presName="spaceRect" presStyleCnt="0"/>
      <dgm:spPr/>
    </dgm:pt>
    <dgm:pt modelId="{931A49BC-E754-49CD-8F65-31A864A1D1D2}" type="pres">
      <dgm:prSet presAssocID="{D26DB707-2E5D-4B86-81D2-149D350749B0}" presName="textRect" presStyleLbl="revTx" presStyleIdx="2" presStyleCnt="4">
        <dgm:presLayoutVars>
          <dgm:chMax val="1"/>
          <dgm:chPref val="1"/>
        </dgm:presLayoutVars>
      </dgm:prSet>
      <dgm:spPr/>
    </dgm:pt>
    <dgm:pt modelId="{A8E5E94D-4BC7-438D-8BEF-31A8824F2D55}" type="pres">
      <dgm:prSet presAssocID="{4FC10640-796E-4441-93D1-A2A4CF16A6FE}" presName="sibTrans" presStyleLbl="sibTrans2D1" presStyleIdx="0" presStyleCnt="0"/>
      <dgm:spPr/>
    </dgm:pt>
    <dgm:pt modelId="{D82085ED-91EC-498D-BFDF-248CA2F6266F}" type="pres">
      <dgm:prSet presAssocID="{D05573A0-42BA-43B9-AEC3-B79CB269DEC5}" presName="compNode" presStyleCnt="0"/>
      <dgm:spPr/>
    </dgm:pt>
    <dgm:pt modelId="{F4B9D7CB-0799-4C58-BEB1-CE2E59BD6BC4}" type="pres">
      <dgm:prSet presAssocID="{D05573A0-42BA-43B9-AEC3-B79CB269DEC5}" presName="iconBgRect" presStyleLbl="bgShp" presStyleIdx="3" presStyleCnt="4"/>
      <dgm:spPr/>
    </dgm:pt>
    <dgm:pt modelId="{1CCC77EA-699B-4A4A-B93E-EF442E8FFCDE}" type="pres">
      <dgm:prSet presAssocID="{D05573A0-42BA-43B9-AEC3-B79CB269DE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A28FF8D-F0F2-41AA-934C-E0E73AD8C72C}" type="pres">
      <dgm:prSet presAssocID="{D05573A0-42BA-43B9-AEC3-B79CB269DEC5}" presName="spaceRect" presStyleCnt="0"/>
      <dgm:spPr/>
    </dgm:pt>
    <dgm:pt modelId="{EF69E3E4-BC95-4ED8-A03E-886DCE43B912}" type="pres">
      <dgm:prSet presAssocID="{D05573A0-42BA-43B9-AEC3-B79CB269DE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1B5E20-067C-403C-AB10-07E1A42C35B1}" type="presOf" srcId="{2F538296-387D-4934-8A4D-C7E65BB361DA}" destId="{3C6EBF1C-650A-4124-9C48-54FADD272D04}" srcOrd="0" destOrd="0" presId="urn:microsoft.com/office/officeart/2018/2/layout/IconCircleList"/>
    <dgm:cxn modelId="{D63C5820-23EB-4580-904E-2FBE5AF2985E}" type="presOf" srcId="{0CF2A386-DA4F-4922-9ADC-C97A2B7E3145}" destId="{09D4BBC0-F977-4917-A2D5-9043023F0123}" srcOrd="0" destOrd="0" presId="urn:microsoft.com/office/officeart/2018/2/layout/IconCircleList"/>
    <dgm:cxn modelId="{2ABC5442-80BB-400E-9F60-E45397C578DC}" type="presOf" srcId="{00A2E544-90A1-4863-BC58-A443B5882A47}" destId="{60995DC9-0669-4071-8EFE-41E2038A729B}" srcOrd="0" destOrd="0" presId="urn:microsoft.com/office/officeart/2018/2/layout/IconCircleList"/>
    <dgm:cxn modelId="{033FEA44-9E03-4B3F-A3D6-CC0ADA26483C}" type="presOf" srcId="{D26DB707-2E5D-4B86-81D2-149D350749B0}" destId="{931A49BC-E754-49CD-8F65-31A864A1D1D2}" srcOrd="0" destOrd="0" presId="urn:microsoft.com/office/officeart/2018/2/layout/IconCircleList"/>
    <dgm:cxn modelId="{E0D49868-75EF-4DA2-A8E8-952A102779F9}" type="presOf" srcId="{4FC10640-796E-4441-93D1-A2A4CF16A6FE}" destId="{A8E5E94D-4BC7-438D-8BEF-31A8824F2D55}" srcOrd="0" destOrd="0" presId="urn:microsoft.com/office/officeart/2018/2/layout/IconCircleList"/>
    <dgm:cxn modelId="{B1BB8A71-E103-483A-936B-619363FF4704}" srcId="{CCE90F93-6233-42D6-8190-A09EB3F71983}" destId="{00A2E544-90A1-4863-BC58-A443B5882A47}" srcOrd="1" destOrd="0" parTransId="{8BB1C97B-FADC-4AAE-8F32-30E9FABCAC13}" sibTransId="{0CF2A386-DA4F-4922-9ADC-C97A2B7E3145}"/>
    <dgm:cxn modelId="{370EAA88-9663-4B79-8B0F-7AAD082202A3}" srcId="{CCE90F93-6233-42D6-8190-A09EB3F71983}" destId="{D26DB707-2E5D-4B86-81D2-149D350749B0}" srcOrd="2" destOrd="0" parTransId="{C1D008DA-F5E9-4DFE-9124-4382EECC8C9E}" sibTransId="{4FC10640-796E-4441-93D1-A2A4CF16A6FE}"/>
    <dgm:cxn modelId="{92830B8A-694C-446F-9900-ACC6CF9774DB}" type="presOf" srcId="{D4450DCB-CEBF-4241-937F-078CABDAF79E}" destId="{9BB715E8-7F75-4668-9C01-3139504F840C}" srcOrd="0" destOrd="0" presId="urn:microsoft.com/office/officeart/2018/2/layout/IconCircleList"/>
    <dgm:cxn modelId="{E05FA296-D0EA-4155-A744-F69516287900}" srcId="{CCE90F93-6233-42D6-8190-A09EB3F71983}" destId="{D05573A0-42BA-43B9-AEC3-B79CB269DEC5}" srcOrd="3" destOrd="0" parTransId="{26E590A5-16A2-4A55-ADC8-A49B06102FE7}" sibTransId="{9E3F0399-94E5-459C-94DF-DB30718AA240}"/>
    <dgm:cxn modelId="{D69E9EA0-A97C-4688-8723-D807CC584A9B}" type="presOf" srcId="{CCE90F93-6233-42D6-8190-A09EB3F71983}" destId="{51E40CCB-1714-456E-9AC3-D441FE69558D}" srcOrd="0" destOrd="0" presId="urn:microsoft.com/office/officeart/2018/2/layout/IconCircleList"/>
    <dgm:cxn modelId="{C62171B0-B6D3-4743-BD2A-27CDBE3FB70F}" srcId="{CCE90F93-6233-42D6-8190-A09EB3F71983}" destId="{D4450DCB-CEBF-4241-937F-078CABDAF79E}" srcOrd="0" destOrd="0" parTransId="{5E298A0B-124E-44EE-86CB-AE30D73AA6DC}" sibTransId="{2F538296-387D-4934-8A4D-C7E65BB361DA}"/>
    <dgm:cxn modelId="{C795ADFD-8C9C-4BF4-90BB-6E3F71CD4077}" type="presOf" srcId="{D05573A0-42BA-43B9-AEC3-B79CB269DEC5}" destId="{EF69E3E4-BC95-4ED8-A03E-886DCE43B912}" srcOrd="0" destOrd="0" presId="urn:microsoft.com/office/officeart/2018/2/layout/IconCircleList"/>
    <dgm:cxn modelId="{381590A4-736D-4854-A3F8-1E257AB187A1}" type="presParOf" srcId="{51E40CCB-1714-456E-9AC3-D441FE69558D}" destId="{A7DE70A5-6A06-442F-AECD-512B48BCA4B7}" srcOrd="0" destOrd="0" presId="urn:microsoft.com/office/officeart/2018/2/layout/IconCircleList"/>
    <dgm:cxn modelId="{2BDDEE82-F6CA-4379-8E72-1504BF80C194}" type="presParOf" srcId="{A7DE70A5-6A06-442F-AECD-512B48BCA4B7}" destId="{2F032641-1325-4444-9762-B238E187FEFA}" srcOrd="0" destOrd="0" presId="urn:microsoft.com/office/officeart/2018/2/layout/IconCircleList"/>
    <dgm:cxn modelId="{BEAD4748-F315-40FD-8E11-5009E9916485}" type="presParOf" srcId="{2F032641-1325-4444-9762-B238E187FEFA}" destId="{578FD490-C67F-4726-8C0B-231144C87C2D}" srcOrd="0" destOrd="0" presId="urn:microsoft.com/office/officeart/2018/2/layout/IconCircleList"/>
    <dgm:cxn modelId="{E5C62022-85FF-42D1-8E66-F4A39F2F9AA5}" type="presParOf" srcId="{2F032641-1325-4444-9762-B238E187FEFA}" destId="{1A219905-D8D7-4FC6-93A0-FAED709365AF}" srcOrd="1" destOrd="0" presId="urn:microsoft.com/office/officeart/2018/2/layout/IconCircleList"/>
    <dgm:cxn modelId="{21BAD302-8FBE-4450-A2AE-8A0CDC9128A7}" type="presParOf" srcId="{2F032641-1325-4444-9762-B238E187FEFA}" destId="{FCA2B07B-3128-41F4-B90F-2610F76F8333}" srcOrd="2" destOrd="0" presId="urn:microsoft.com/office/officeart/2018/2/layout/IconCircleList"/>
    <dgm:cxn modelId="{996A61DA-7554-47D7-9A02-0BC86DB68670}" type="presParOf" srcId="{2F032641-1325-4444-9762-B238E187FEFA}" destId="{9BB715E8-7F75-4668-9C01-3139504F840C}" srcOrd="3" destOrd="0" presId="urn:microsoft.com/office/officeart/2018/2/layout/IconCircleList"/>
    <dgm:cxn modelId="{52C85FF7-E7F6-427C-8539-B4C52E04E268}" type="presParOf" srcId="{A7DE70A5-6A06-442F-AECD-512B48BCA4B7}" destId="{3C6EBF1C-650A-4124-9C48-54FADD272D04}" srcOrd="1" destOrd="0" presId="urn:microsoft.com/office/officeart/2018/2/layout/IconCircleList"/>
    <dgm:cxn modelId="{09EAB67A-7C9B-4AB4-8CB7-0A31D4A21298}" type="presParOf" srcId="{A7DE70A5-6A06-442F-AECD-512B48BCA4B7}" destId="{3C3EE271-8A50-478B-8B5A-B9C5BB18B5A5}" srcOrd="2" destOrd="0" presId="urn:microsoft.com/office/officeart/2018/2/layout/IconCircleList"/>
    <dgm:cxn modelId="{C3863FE3-21BD-46BB-A31C-6E7B1CDFE800}" type="presParOf" srcId="{3C3EE271-8A50-478B-8B5A-B9C5BB18B5A5}" destId="{7D6FD27E-0F75-4030-974A-AC3A78627D04}" srcOrd="0" destOrd="0" presId="urn:microsoft.com/office/officeart/2018/2/layout/IconCircleList"/>
    <dgm:cxn modelId="{7876997E-759B-4C2D-A8C2-8C646FEDA445}" type="presParOf" srcId="{3C3EE271-8A50-478B-8B5A-B9C5BB18B5A5}" destId="{7FC5EEA1-253A-42F9-B43B-D23F48D10E4A}" srcOrd="1" destOrd="0" presId="urn:microsoft.com/office/officeart/2018/2/layout/IconCircleList"/>
    <dgm:cxn modelId="{B6608AB6-3548-45B6-90F1-7183A1DB633D}" type="presParOf" srcId="{3C3EE271-8A50-478B-8B5A-B9C5BB18B5A5}" destId="{F05269B9-1B08-494E-8134-AE0DFD34A999}" srcOrd="2" destOrd="0" presId="urn:microsoft.com/office/officeart/2018/2/layout/IconCircleList"/>
    <dgm:cxn modelId="{D360C1D3-51CB-492C-B5C5-58F5A27989D1}" type="presParOf" srcId="{3C3EE271-8A50-478B-8B5A-B9C5BB18B5A5}" destId="{60995DC9-0669-4071-8EFE-41E2038A729B}" srcOrd="3" destOrd="0" presId="urn:microsoft.com/office/officeart/2018/2/layout/IconCircleList"/>
    <dgm:cxn modelId="{EAAE2C72-270D-4CFF-81BF-2B9D1B316AE7}" type="presParOf" srcId="{A7DE70A5-6A06-442F-AECD-512B48BCA4B7}" destId="{09D4BBC0-F977-4917-A2D5-9043023F0123}" srcOrd="3" destOrd="0" presId="urn:microsoft.com/office/officeart/2018/2/layout/IconCircleList"/>
    <dgm:cxn modelId="{8C04FD2C-C789-4FE0-BB4B-851CE38C5236}" type="presParOf" srcId="{A7DE70A5-6A06-442F-AECD-512B48BCA4B7}" destId="{B9D26AEA-3AC6-4947-9029-8381967A9144}" srcOrd="4" destOrd="0" presId="urn:microsoft.com/office/officeart/2018/2/layout/IconCircleList"/>
    <dgm:cxn modelId="{8DD72BBF-08A8-470F-B76A-23DD46C7F0B4}" type="presParOf" srcId="{B9D26AEA-3AC6-4947-9029-8381967A9144}" destId="{B56E33A8-8FB8-4246-942E-E9AA9C186984}" srcOrd="0" destOrd="0" presId="urn:microsoft.com/office/officeart/2018/2/layout/IconCircleList"/>
    <dgm:cxn modelId="{161CF228-52DE-472D-BEF2-2BA2018C9008}" type="presParOf" srcId="{B9D26AEA-3AC6-4947-9029-8381967A9144}" destId="{274433FC-D517-4C88-82F8-42E73F8F00B1}" srcOrd="1" destOrd="0" presId="urn:microsoft.com/office/officeart/2018/2/layout/IconCircleList"/>
    <dgm:cxn modelId="{A2000058-9618-434F-B2AC-4CCEE6660E13}" type="presParOf" srcId="{B9D26AEA-3AC6-4947-9029-8381967A9144}" destId="{DF22338F-94BF-4B69-B46A-F122440E3873}" srcOrd="2" destOrd="0" presId="urn:microsoft.com/office/officeart/2018/2/layout/IconCircleList"/>
    <dgm:cxn modelId="{6B8FE14B-C7EE-4F81-931C-2787C073CFCF}" type="presParOf" srcId="{B9D26AEA-3AC6-4947-9029-8381967A9144}" destId="{931A49BC-E754-49CD-8F65-31A864A1D1D2}" srcOrd="3" destOrd="0" presId="urn:microsoft.com/office/officeart/2018/2/layout/IconCircleList"/>
    <dgm:cxn modelId="{D14FF6C1-E7C5-4492-B71F-B8F0D19FD32F}" type="presParOf" srcId="{A7DE70A5-6A06-442F-AECD-512B48BCA4B7}" destId="{A8E5E94D-4BC7-438D-8BEF-31A8824F2D55}" srcOrd="5" destOrd="0" presId="urn:microsoft.com/office/officeart/2018/2/layout/IconCircleList"/>
    <dgm:cxn modelId="{A0349266-230A-4BF8-829C-2064AFD4C9CC}" type="presParOf" srcId="{A7DE70A5-6A06-442F-AECD-512B48BCA4B7}" destId="{D82085ED-91EC-498D-BFDF-248CA2F6266F}" srcOrd="6" destOrd="0" presId="urn:microsoft.com/office/officeart/2018/2/layout/IconCircleList"/>
    <dgm:cxn modelId="{1521FE85-A6FB-4625-A62F-C2B6F489287A}" type="presParOf" srcId="{D82085ED-91EC-498D-BFDF-248CA2F6266F}" destId="{F4B9D7CB-0799-4C58-BEB1-CE2E59BD6BC4}" srcOrd="0" destOrd="0" presId="urn:microsoft.com/office/officeart/2018/2/layout/IconCircleList"/>
    <dgm:cxn modelId="{E094DE1E-53AD-4074-B61D-16CF9C9E8476}" type="presParOf" srcId="{D82085ED-91EC-498D-BFDF-248CA2F6266F}" destId="{1CCC77EA-699B-4A4A-B93E-EF442E8FFCDE}" srcOrd="1" destOrd="0" presId="urn:microsoft.com/office/officeart/2018/2/layout/IconCircleList"/>
    <dgm:cxn modelId="{47D93442-C4EF-4203-AEFB-6EBFEEEAE940}" type="presParOf" srcId="{D82085ED-91EC-498D-BFDF-248CA2F6266F}" destId="{BA28FF8D-F0F2-41AA-934C-E0E73AD8C72C}" srcOrd="2" destOrd="0" presId="urn:microsoft.com/office/officeart/2018/2/layout/IconCircleList"/>
    <dgm:cxn modelId="{7C5893A1-57F8-4AB4-B5D6-AD02C6734B03}" type="presParOf" srcId="{D82085ED-91EC-498D-BFDF-248CA2F6266F}" destId="{EF69E3E4-BC95-4ED8-A03E-886DCE43B9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D490-C67F-4726-8C0B-231144C87C2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9905-D8D7-4FC6-93A0-FAED709365A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15E8-7F75-4668-9C01-3139504F840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No history</a:t>
          </a:r>
          <a:endParaRPr lang="en-US" sz="2400" kern="1200"/>
        </a:p>
      </dsp:txBody>
      <dsp:txXfrm>
        <a:off x="1834517" y="469890"/>
        <a:ext cx="3148942" cy="1335915"/>
      </dsp:txXfrm>
    </dsp:sp>
    <dsp:sp modelId="{7D6FD27E-0F75-4030-974A-AC3A78627D0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5EEA1-253A-42F9-B43B-D23F48D10E4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5DC9-0669-4071-8EFE-41E2038A729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Not centralized</a:t>
          </a:r>
          <a:endParaRPr lang="en-US" sz="2400" kern="1200"/>
        </a:p>
      </dsp:txBody>
      <dsp:txXfrm>
        <a:off x="7154322" y="469890"/>
        <a:ext cx="3148942" cy="1335915"/>
      </dsp:txXfrm>
    </dsp:sp>
    <dsp:sp modelId="{B56E33A8-8FB8-4246-942E-E9AA9C18698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433FC-D517-4C88-82F8-42E73F8F00B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49BC-E754-49CD-8F65-31A864A1D1D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Does not refresh</a:t>
          </a:r>
          <a:endParaRPr lang="en-US" sz="2400" kern="1200"/>
        </a:p>
      </dsp:txBody>
      <dsp:txXfrm>
        <a:off x="1834517" y="2545532"/>
        <a:ext cx="3148942" cy="1335915"/>
      </dsp:txXfrm>
    </dsp:sp>
    <dsp:sp modelId="{F4B9D7CB-0799-4C58-BEB1-CE2E59BD6BC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C77EA-699B-4A4A-B93E-EF442E8FFCD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9E3E4-BC95-4ED8-A03E-886DCE43B91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Tightly coupled to code/tech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05:10:43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3667 617,'-257'52,"22"-4,-145 46,-202 85,283-69,5 13,-36 35,170-74,3 8,-79 63,158-96,2 2,2 4,4 3,2 3,-30 45,63-69,2 1,2 2,3 1,1 1,3 1,3 1,-10 37,19-45,2 0,2 0,1 0,3 1,2 0,2 0,2 0,2 0,8 32,0-23,2-1,3 0,2-1,3-2,15 28,-2-16,3-1,2-2,3-2,8 5,23 19,4-3,4-3,2-4,4-4,70 41,-34-33,3-5,3-6,3-6,2-6,112 28,-96-41,3-7,0-6,2-8,0-6,50-7,2-10,0-9,-1-9,1-10,26-14,-3-10,113-46,-150 32,-3-7,-2-10,-47 14,-3-6,115-87,-157 92,-2-4,-4-3,-4-5,1-9,-23 18,-3-2,-4-3,-3-3,-4-2,5-20,-19 28,-5-1,-2-1,-4-1,-4-2,-3 0,-2-18,-7 25,-4-1,-3 1,-3-1,-4 0,-3 1,-4 0,-3 0,-8-17,-4 2,-4 1,-4 1,-4 2,-4 1,-37-55,17 45,-3 2,-5 3,-3 4,-5 2,-38-28,39 44,-4 4,-2 4,-2 3,-3 4,-3 4,-1 4,-3 4,-1 4,-2 4,-1 5,-69-10,59 20,-1 5,-77 1,62 12,0 5,-88 16,6 13,-91 32,-178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BCF0-668B-4A2E-8B36-0F7CFC6C90F7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EA1D-C403-4C63-A504-D53BAE8F9F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85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50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53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ManagedIdentityCredential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Azure.Identity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Turn on/off features in application</a:t>
            </a:r>
          </a:p>
          <a:p>
            <a:r>
              <a:rPr lang="en-AU" dirty="0"/>
              <a:t>Deploy without letting users know about the feature</a:t>
            </a:r>
          </a:p>
          <a:p>
            <a:r>
              <a:rPr lang="en-AU" dirty="0"/>
              <a:t>Target specific audience for the feature</a:t>
            </a:r>
          </a:p>
          <a:p>
            <a:r>
              <a:rPr lang="en-AU" dirty="0"/>
              <a:t>Easier than having if/else with too many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80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3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</a:t>
            </a:r>
            <a:r>
              <a:rPr lang="en-AU" dirty="0" err="1"/>
              <a:t>EnhancedPipeline</a:t>
            </a:r>
            <a:r>
              <a:rPr lang="en-AU" dirty="0"/>
              <a:t>": { "</a:t>
            </a:r>
            <a:r>
              <a:rPr lang="en-AU" dirty="0" err="1"/>
              <a:t>EnabledFor</a:t>
            </a:r>
            <a:r>
              <a:rPr lang="en-AU" dirty="0"/>
              <a:t>": [ { "Name": "</a:t>
            </a:r>
            <a:r>
              <a:rPr lang="en-AU" dirty="0" err="1"/>
              <a:t>Microsoft.Percentage</a:t>
            </a:r>
            <a:r>
              <a:rPr lang="en-AU" dirty="0"/>
              <a:t>", "Parameters": { "Value": 50 } } ] }</a:t>
            </a:r>
          </a:p>
          <a:p>
            <a:endParaRPr lang="en-AU" dirty="0"/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"Back2Base": {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A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EnabledFor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[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"Name": "</a:t>
            </a:r>
            <a:r>
              <a:rPr lang="en-A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Microsoft.TimeWindow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"Parameters": {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"Start": "11 November 2019 02:00:00 +00:00",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"End": "29 Dec 2019 01:00:00 +00:00"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}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]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91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EA1D-C403-4C63-A504-D53BAE8F9FE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34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ED78-BA70-4BEF-B844-365ACEE3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148C-16DF-416B-8A8D-74366906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A19A-CA24-468C-8B83-6AC0BAC9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E1DE-BAFD-4AF6-8CC0-82CCD5ED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56D8-5E1C-483B-AF90-C344BE9C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4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7236-3CC8-4C2F-A9C7-7A429D45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D0458-5122-4DC9-98A4-1EA34848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E29-4BC4-47CD-9346-D9B66E0E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2F9B-5D61-4C96-89A7-9510E3D1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FBCD-1E5D-44D8-AA0B-06FA6E3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76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74B0C-E984-4B3E-B74C-D88488550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96042-6BF0-4E7B-B6E6-F9027162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0A40-3148-4564-BCB1-613A2711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5281-6A40-4E2E-BA12-B140AF20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E233-95C9-4A69-BCFB-89BDC86C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4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A763-2E58-4B9D-87CF-4EB8F6CE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28F3-450B-4D2C-9E52-C5B993AF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3A42-D9FC-4268-986E-16F31207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5FD1-5CF7-49A6-8F0A-E924650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2151-B3B6-447A-BCBF-9CAF7AD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3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929-12E0-4FA8-AD98-6AA77D7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4CFB-1F47-4701-B879-8E9D8833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404D-3CEC-42AB-B3F7-8F1B7875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E3EE-98FB-47A4-911C-4CF0DD83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A509-1A6C-4CF9-85A5-2099CC13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0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008F-11A9-4329-80E7-DBBCD245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73B6-FE70-463C-BF09-A878AA94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39EB8-1434-416E-8B78-077084A6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94EA-E4F3-49B8-B076-5FDDACC0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03D1-97D4-4554-BEE3-0621383F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B73F-1CBD-486B-ADEF-DEDDB0BA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5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A643-E8BA-4A60-877D-E48A83EF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2FF5-51E4-4E89-BC81-724CC6DD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C930-F673-4BAA-A7E8-39F228D1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43EFA-BF8A-4AB4-844A-B9434AF9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A0013-B2B3-4E05-9379-E1F4AC5EA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D0D3-A343-4A33-BE29-25A0827A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50508-9F06-4C95-9144-25B49DD8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6EDA-E7E1-4ACF-9A7F-DFF657E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21BF-F777-43D2-9D0B-3E4E1372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2F0CF-6BE1-4562-97A8-3118D025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83E04-5CCB-4D17-8953-6DF0C54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4C16D-5483-48FB-8A7A-E7A19C0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2FB1B-0065-4CF7-B97F-21A2FF07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FD91A-2B94-47DF-98D6-54D5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CF23-79F4-42AC-8543-D0A51A99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7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B54-F9C4-46A6-9C37-E8D2231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25EE-5388-4AE1-8C3D-AA62DC55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70F06-8E6C-42CE-AA35-8B9CDB01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DA1D-721A-48C5-8B65-1DBF7905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F3EA-9D41-4CAC-8CA7-6ADEE2B8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C4CB-B836-4542-A110-75670F91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301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C1A3-5FC4-43B6-B3D6-34C91817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9059-28C1-4DE1-8A1D-FA280849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60DDA-F5E4-4C2D-8D19-D03952FF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8E5C-530A-4266-8543-6B346EA6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77236-D7A3-47FD-B7EE-CD61FBE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CE347-0B20-4D12-A3D6-A723E2B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6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A3C24-843D-40F3-B29B-E76B8830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31D4-EF36-4EC4-8A5C-1970E64A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EE9C-B639-44EC-A226-2F01A6DF0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9898-10C8-4544-A1BC-9E6AEEED244D}" type="datetimeFigureOut">
              <a:rPr lang="en-AU" smtClean="0"/>
              <a:t>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C969-9D40-45BB-BFD4-C687A4232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2051-5EFD-4CE3-8334-587EB5512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A482-7894-46C9-B042-D7F49B72C1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0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7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92799-70C5-4D17-A02F-0BBE3CF3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AU"/>
              <a:t>Azure App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95A1-68AB-440F-903E-275C5425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AU" b="1" dirty="0"/>
              <a:t>Haitham Shaddad</a:t>
            </a:r>
          </a:p>
          <a:p>
            <a:pPr algn="l"/>
            <a:r>
              <a:rPr lang="en-AU" dirty="0"/>
              <a:t>Tech Lead @</a:t>
            </a:r>
            <a:r>
              <a:rPr lang="en-AU" dirty="0" err="1"/>
              <a:t>WooliesX</a:t>
            </a:r>
            <a:endParaRPr lang="en-AU" dirty="0"/>
          </a:p>
          <a:p>
            <a:pPr algn="l"/>
            <a:r>
              <a:rPr lang="en-AU" b="1" dirty="0"/>
              <a:t>@</a:t>
            </a:r>
            <a:r>
              <a:rPr lang="en-AU" b="1" dirty="0" err="1"/>
              <a:t>Haitham_shaddad</a:t>
            </a:r>
            <a:endParaRPr lang="en-AU" b="1" dirty="0"/>
          </a:p>
        </p:txBody>
      </p:sp>
      <p:sp>
        <p:nvSpPr>
          <p:cNvPr id="1039" name="Freeform: Shape 7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A30A1A-2D20-4B7E-A252-30903F5C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nkey writing code">
            <a:extLst>
              <a:ext uri="{FF2B5EF4-FFF2-40B4-BE49-F238E27FC236}">
                <a16:creationId xmlns:a16="http://schemas.microsoft.com/office/drawing/2014/main" id="{5CE973E6-B8BB-414A-A7D0-15E5E58C6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328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AB9921-C3F3-49EC-ABDB-69226099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Lets write some code</a:t>
            </a:r>
          </a:p>
        </p:txBody>
      </p:sp>
    </p:spTree>
    <p:extLst>
      <p:ext uri="{BB962C8B-B14F-4D97-AF65-F5344CB8AC3E}">
        <p14:creationId xmlns:p14="http://schemas.microsoft.com/office/powerpoint/2010/main" val="3302028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381274-4C0C-45DF-B92B-DCCB5487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AU" sz="4000"/>
              <a:t>Built-In Feature Filters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15296-ABE5-4870-A7BB-4A4CCE7C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lvl="0"/>
            <a:r>
              <a:rPr lang="en-AU" sz="2400" dirty="0" err="1"/>
              <a:t>Microsoft.Percentage</a:t>
            </a:r>
            <a:r>
              <a:rPr lang="en-AU" sz="2400" dirty="0"/>
              <a:t> (Value)</a:t>
            </a:r>
            <a:endParaRPr lang="en-US" sz="2400" dirty="0"/>
          </a:p>
          <a:p>
            <a:pPr lvl="0"/>
            <a:r>
              <a:rPr lang="en-AU" sz="2400" dirty="0" err="1"/>
              <a:t>Microsoft.TimeWindow</a:t>
            </a:r>
            <a:r>
              <a:rPr lang="en-AU" sz="2400" dirty="0"/>
              <a:t> (Start &amp; End)</a:t>
            </a:r>
            <a:endParaRPr lang="en-US" sz="2400" dirty="0"/>
          </a:p>
          <a:p>
            <a:endParaRPr lang="en-AU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Puzzle">
            <a:extLst>
              <a:ext uri="{FF2B5EF4-FFF2-40B4-BE49-F238E27FC236}">
                <a16:creationId xmlns:a16="http://schemas.microsoft.com/office/drawing/2014/main" id="{A31D3E08-E349-4B32-86EA-7B8BE5DD6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5C7DE-435A-4A9C-A77C-F7A52F0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32" y="997527"/>
            <a:ext cx="3611880" cy="3081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</a:t>
            </a:r>
          </a:p>
        </p:txBody>
      </p:sp>
      <p:graphicFrame>
        <p:nvGraphicFramePr>
          <p:cNvPr id="88" name="Content Placeholder 3">
            <a:extLst>
              <a:ext uri="{FF2B5EF4-FFF2-40B4-BE49-F238E27FC236}">
                <a16:creationId xmlns:a16="http://schemas.microsoft.com/office/drawing/2014/main" id="{AD279BB5-BCD8-4AFF-B5DD-B4C260078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388825"/>
              </p:ext>
            </p:extLst>
          </p:nvPr>
        </p:nvGraphicFramePr>
        <p:xfrm>
          <a:off x="6277550" y="675108"/>
          <a:ext cx="4973948" cy="5493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4691">
                  <a:extLst>
                    <a:ext uri="{9D8B030D-6E8A-4147-A177-3AD203B41FA5}">
                      <a16:colId xmlns:a16="http://schemas.microsoft.com/office/drawing/2014/main" val="316672175"/>
                    </a:ext>
                  </a:extLst>
                </a:gridCol>
                <a:gridCol w="1452057">
                  <a:extLst>
                    <a:ext uri="{9D8B030D-6E8A-4147-A177-3AD203B41FA5}">
                      <a16:colId xmlns:a16="http://schemas.microsoft.com/office/drawing/2014/main" val="1713864130"/>
                    </a:ext>
                  </a:extLst>
                </a:gridCol>
                <a:gridCol w="1567200">
                  <a:extLst>
                    <a:ext uri="{9D8B030D-6E8A-4147-A177-3AD203B41FA5}">
                      <a16:colId xmlns:a16="http://schemas.microsoft.com/office/drawing/2014/main" val="2743153955"/>
                    </a:ext>
                  </a:extLst>
                </a:gridCol>
              </a:tblGrid>
              <a:tr h="543886">
                <a:tc>
                  <a:txBody>
                    <a:bodyPr/>
                    <a:lstStyle/>
                    <a:p>
                      <a:pPr algn="l" fontAlgn="t"/>
                      <a:br>
                        <a:rPr lang="en-AU" sz="1100" b="1" cap="all">
                          <a:solidFill>
                            <a:srgbClr val="FFFFFF"/>
                          </a:solidFill>
                          <a:effectLst/>
                        </a:rPr>
                      </a:br>
                      <a:endParaRPr lang="en-AU" sz="1100" b="1" cap="all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 b="1" cap="all">
                          <a:solidFill>
                            <a:srgbClr val="FFFFFF"/>
                          </a:solidFill>
                          <a:effectLst/>
                        </a:rPr>
                        <a:t>FREE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r>
                        <a:rPr lang="en-AU" sz="1100" b="1" cap="all">
                          <a:solidFill>
                            <a:srgbClr val="FFFFFF"/>
                          </a:solidFill>
                          <a:effectLst/>
                        </a:rPr>
                        <a:t>STANDARD</a:t>
                      </a:r>
                      <a:endParaRPr lang="en-AU" sz="1100" b="1">
                        <a:solidFill>
                          <a:srgbClr val="FFFFFF"/>
                        </a:solidFill>
                      </a:endParaRP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3629497678"/>
                  </a:ext>
                </a:extLst>
              </a:tr>
              <a:tr h="380743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Resources per subscription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Unlimited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2456382012"/>
                  </a:ext>
                </a:extLst>
              </a:tr>
              <a:tr h="380743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Storage per resource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 MB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 GB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2527124262"/>
                  </a:ext>
                </a:extLst>
              </a:tr>
              <a:tr h="380743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Key history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 days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 days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2941921593"/>
                  </a:ext>
                </a:extLst>
              </a:tr>
              <a:tr h="1033313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Requests per day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1,000 (HTTP status code 429 will be returned for all requests once the limit is reached)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First 200,000 included in the daily charge. Additional requests will be billed as overage.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20362767"/>
                  </a:ext>
                </a:extLst>
              </a:tr>
              <a:tr h="380743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SLA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None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99.9% availability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22164208"/>
                  </a:ext>
                </a:extLst>
              </a:tr>
              <a:tr h="1522741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Security functionality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Encryption with Microsoft-managed keys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HMAC or AAD authentication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RBAC support Managed identity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A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All Free tier functionality plus: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Encryption with customer-managed keys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Private Link support</a:t>
                      </a:r>
                      <a:b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A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3617343671"/>
                  </a:ext>
                </a:extLst>
              </a:tr>
              <a:tr h="870171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Cost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Free</a:t>
                      </a:r>
                    </a:p>
                  </a:txBody>
                  <a:tcPr marL="148705" marR="89223" marT="89223" marB="892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$1.20 per day, plus an overage charge at $0.06 per 10,000 requests</a:t>
                      </a:r>
                    </a:p>
                  </a:txBody>
                  <a:tcPr marL="148705" marR="89223" marT="89223" marB="89223"/>
                </a:tc>
                <a:extLst>
                  <a:ext uri="{0D108BD9-81ED-4DB2-BD59-A6C34878D82A}">
                    <a16:rowId xmlns:a16="http://schemas.microsoft.com/office/drawing/2014/main" val="376114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BCD98-94B9-4EBD-9DC4-9063A90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4808" y="1122363"/>
            <a:ext cx="5120640" cy="2902882"/>
          </a:xfrm>
        </p:spPr>
        <p:txBody>
          <a:bodyPr anchor="b">
            <a:normAutofit/>
          </a:bodyPr>
          <a:lstStyle/>
          <a:p>
            <a:pPr algn="l"/>
            <a:r>
              <a:rPr lang="en-AU" sz="540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7E80293-2EF7-44E1-A673-3325EC69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808" y="4852070"/>
            <a:ext cx="5120640" cy="990474"/>
          </a:xfrm>
        </p:spPr>
        <p:txBody>
          <a:bodyPr anchor="t">
            <a:normAutofit/>
          </a:bodyPr>
          <a:lstStyle/>
          <a:p>
            <a:pPr algn="l"/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6333F2-8157-4F69-BF79-23AD06FB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48E172A-4EBF-4985-9330-D5508A467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CE5CCAB-EAA3-4DD9-8AF1-3B53592F7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37CDCF5-14F8-4F40-9406-C63CBA0A0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491BF95-EA62-4314-8852-49364342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EFCDE1C1-E04E-43BF-B40E-64C276607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33BBDC-95B6-4629-A019-06201B38E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07DAD8A-D7FF-49F0-B795-89CD78776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D192525-4BFC-4DA0-8C01-7F83AEE92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1BEC57-EA97-4C3F-AB2F-6E84E83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2056C948-ED0B-40A9-979A-AD7D387E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DF7D057-A77F-4588-9FBC-FA3771B6E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B9A0694-6734-49A1-8BB1-3DC828E84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9F96446-58DB-49CB-A707-9FC2DE957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F499ADB2-B78E-4D73-8284-A7D9A4037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D5A4498-89EA-4636-96C5-1E973DC33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0D41CAC-254B-4A07-BA63-8F6CCF68C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3A7502D-F3DB-43BF-8F89-7F4EDD4EC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AD3E0A7-E2E6-4CA7-BC2B-3E394831A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FFBE122-C813-4263-BE66-1960F1B1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8FDAECE-BC06-4208-AA0A-0F50BCB59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C973C93-CB4C-4650-8E61-7E2769A0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048" y="638365"/>
            <a:ext cx="5398389" cy="53983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94C72-6E8D-4AF3-B1CB-25FA2C1A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55286"/>
            <a:ext cx="4224048" cy="2610042"/>
          </a:xfrm>
        </p:spPr>
        <p:txBody>
          <a:bodyPr>
            <a:normAutofit/>
          </a:bodyPr>
          <a:lstStyle/>
          <a:p>
            <a:pPr algn="l"/>
            <a:r>
              <a:rPr lang="en-AU" sz="54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AFD5F-0BFD-47A7-8998-88E05D42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373384"/>
            <a:ext cx="3405900" cy="829055"/>
          </a:xfrm>
        </p:spPr>
        <p:txBody>
          <a:bodyPr>
            <a:normAutofit/>
          </a:bodyPr>
          <a:lstStyle/>
          <a:p>
            <a:pPr algn="l"/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9" name="Graphic 8" descr="Accept">
            <a:extLst>
              <a:ext uri="{FF2B5EF4-FFF2-40B4-BE49-F238E27FC236}">
                <a16:creationId xmlns:a16="http://schemas.microsoft.com/office/drawing/2014/main" id="{80F89A11-C3A4-4EB2-8172-88293E1E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46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A866F-1C4E-44E4-B496-CED74C40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AU" sz="4000"/>
              <a:t>History of app settings in asp.net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BBAC9C1-2671-46BB-80FE-D80FD26F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AU" sz="2400"/>
              <a:t>web.config</a:t>
            </a:r>
          </a:p>
          <a:p>
            <a:r>
              <a:rPr lang="en-AU" sz="2400"/>
              <a:t>appsettings.json</a:t>
            </a:r>
          </a:p>
          <a:p>
            <a:r>
              <a:rPr lang="en-AU" sz="2400"/>
              <a:t>Azure App Service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29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5B72-6D50-4D9F-987A-6E014B11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/>
              <a:t>Problems !</a:t>
            </a:r>
            <a:endParaRPr lang="en-AU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13E1AA5-6A18-4D6A-9E6A-804A5895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362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21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D4967-8821-423F-8E47-53A64D1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AU" sz="4000" dirty="0"/>
              <a:t>App Configuration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BD90-358F-4DC8-8445-25C54CFA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AU" sz="1500" dirty="0"/>
              <a:t>A fully managed service.</a:t>
            </a:r>
          </a:p>
          <a:p>
            <a:r>
              <a:rPr lang="en-AU" sz="1500" dirty="0"/>
              <a:t>Versioning with labels.</a:t>
            </a:r>
          </a:p>
          <a:p>
            <a:r>
              <a:rPr lang="en-AU" sz="1500" dirty="0"/>
              <a:t>Point-in-time replay of settings.</a:t>
            </a:r>
          </a:p>
          <a:p>
            <a:r>
              <a:rPr lang="en-AU" sz="1500" dirty="0"/>
              <a:t>Manage feature flags</a:t>
            </a:r>
          </a:p>
          <a:p>
            <a:r>
              <a:rPr lang="en-AU" sz="1500" dirty="0"/>
              <a:t>Enhanced security through Azure-managed identities.</a:t>
            </a:r>
          </a:p>
          <a:p>
            <a:r>
              <a:rPr lang="en-AU" sz="1500" dirty="0"/>
              <a:t>Complete data encryption, at rest or in transit.</a:t>
            </a:r>
          </a:p>
          <a:p>
            <a:r>
              <a:rPr lang="en-AU" sz="1500" dirty="0"/>
              <a:t>Native integration with popular frameworks, including .NET and Java.</a:t>
            </a:r>
          </a:p>
        </p:txBody>
      </p:sp>
    </p:spTree>
    <p:extLst>
      <p:ext uri="{BB962C8B-B14F-4D97-AF65-F5344CB8AC3E}">
        <p14:creationId xmlns:p14="http://schemas.microsoft.com/office/powerpoint/2010/main" val="27789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3CD4-1E19-4296-8AAB-E878FCBD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AU"/>
              <a:t>Demo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7" descr="Teacher">
            <a:extLst>
              <a:ext uri="{FF2B5EF4-FFF2-40B4-BE49-F238E27FC236}">
                <a16:creationId xmlns:a16="http://schemas.microsoft.com/office/drawing/2014/main" id="{588332EE-926B-4BBD-9CC9-4031E214C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D5DF-C46D-42B3-BFA6-9449A03E9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/>
              <a:t>Feature Flags</a:t>
            </a:r>
            <a:endParaRPr lang="en-AU" sz="72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9166EC-4345-4C43-855D-EB1EB189A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10808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FCB5-CAAC-4AC3-9CD3-D3D5E996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Flags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11F5B0-8BAD-4963-BE3A-0A9A9B23B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7952" y="1825625"/>
            <a:ext cx="2496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727F4C-BB23-4C69-AF7C-1B6360AB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20281"/>
            <a:ext cx="10905066" cy="2017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D5183A-31C6-42B3-ACA8-0A18DC7245AC}"/>
                  </a:ext>
                </a:extLst>
              </p14:cNvPr>
              <p14:cNvContentPartPr/>
              <p14:nvPr/>
            </p14:nvContentPartPr>
            <p14:xfrm>
              <a:off x="9562260" y="2273700"/>
              <a:ext cx="2354400" cy="173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D5183A-31C6-42B3-ACA8-0A18DC7245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3260" y="2265060"/>
                <a:ext cx="2372040" cy="17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6FC40-4D55-44F4-BF44-EE0E071C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AU" sz="4000"/>
              <a:t>Why feature flags?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0AA1-58FE-4D7F-BE76-B0C78663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lvl="0"/>
            <a:r>
              <a:rPr lang="en-AU" sz="2400" dirty="0"/>
              <a:t>Ship half-finished features</a:t>
            </a:r>
            <a:endParaRPr lang="en-US" sz="2400" dirty="0"/>
          </a:p>
          <a:p>
            <a:pPr lvl="0"/>
            <a:r>
              <a:rPr lang="en-AU" sz="2400" dirty="0"/>
              <a:t>Experimentation </a:t>
            </a:r>
            <a:endParaRPr lang="en-US" sz="2400" dirty="0"/>
          </a:p>
          <a:p>
            <a:pPr lvl="0"/>
            <a:r>
              <a:rPr lang="en-AU" sz="2400" dirty="0"/>
              <a:t>Test in production &amp; Kill a feature</a:t>
            </a:r>
            <a:endParaRPr lang="en-US" sz="2400" dirty="0"/>
          </a:p>
          <a:p>
            <a:pPr lvl="0"/>
            <a:r>
              <a:rPr lang="en-AU" sz="2400" dirty="0"/>
              <a:t>Incremental release</a:t>
            </a:r>
            <a:endParaRPr lang="en-US" sz="2400" dirty="0"/>
          </a:p>
          <a:p>
            <a:pPr lvl="0"/>
            <a:r>
              <a:rPr lang="en-AU" sz="2400" dirty="0"/>
              <a:t>Trunk-based development</a:t>
            </a:r>
            <a:endParaRPr lang="en-US" sz="2400" dirty="0"/>
          </a:p>
          <a:p>
            <a:pPr lvl="0"/>
            <a:r>
              <a:rPr lang="en-AU" sz="2400" dirty="0"/>
              <a:t>Throttling</a:t>
            </a:r>
            <a:endParaRPr lang="en-US" sz="2400" dirty="0"/>
          </a:p>
          <a:p>
            <a:endParaRPr lang="en-AU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lag">
            <a:extLst>
              <a:ext uri="{FF2B5EF4-FFF2-40B4-BE49-F238E27FC236}">
                <a16:creationId xmlns:a16="http://schemas.microsoft.com/office/drawing/2014/main" id="{F67EFAA8-DEF8-46C8-AB86-9A5C4F69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390</Words>
  <Application>Microsoft Office PowerPoint</Application>
  <PresentationFormat>Widescreen</PresentationFormat>
  <Paragraphs>89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App Configuration</vt:lpstr>
      <vt:lpstr>History of app settings in asp.net</vt:lpstr>
      <vt:lpstr>Problems !</vt:lpstr>
      <vt:lpstr>App Configuration Features</vt:lpstr>
      <vt:lpstr>Demo</vt:lpstr>
      <vt:lpstr>Feature Flags</vt:lpstr>
      <vt:lpstr>Feature Flags</vt:lpstr>
      <vt:lpstr>PowerPoint Presentation</vt:lpstr>
      <vt:lpstr>Why feature flags?</vt:lpstr>
      <vt:lpstr>Lets write some code</vt:lpstr>
      <vt:lpstr>Built-In Feature Filters</vt:lpstr>
      <vt:lpstr>Pricing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Configuration</dc:title>
  <dc:creator>Haitham Shaddad</dc:creator>
  <cp:lastModifiedBy>Haitham</cp:lastModifiedBy>
  <cp:revision>1</cp:revision>
  <dcterms:created xsi:type="dcterms:W3CDTF">2020-02-22T03:35:17Z</dcterms:created>
  <dcterms:modified xsi:type="dcterms:W3CDTF">2020-03-04T13:48:25Z</dcterms:modified>
</cp:coreProperties>
</file>