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e_c_o\e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9" y="150611"/>
            <a:ext cx="9010451" cy="647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8479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5007" y="6324600"/>
            <a:ext cx="0" cy="44325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91530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300" y="646767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42800" y="6474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00775" y="6477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4314229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32727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28083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PCT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050" y="513397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443" y="314325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556" y="116205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26</cp:revision>
  <dcterms:created xsi:type="dcterms:W3CDTF">2006-08-16T00:00:00Z</dcterms:created>
  <dcterms:modified xsi:type="dcterms:W3CDTF">2014-07-09T15:41:27Z</dcterms:modified>
</cp:coreProperties>
</file>