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DCD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C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space\ENCODE\figures\e_c_o\end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75" y="152399"/>
            <a:ext cx="8962725" cy="6447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471483" y="6324600"/>
            <a:ext cx="0" cy="442906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138479" y="6324600"/>
            <a:ext cx="0" cy="442906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824632" y="6324600"/>
            <a:ext cx="0" cy="443256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491530" y="6324600"/>
            <a:ext cx="0" cy="44766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76300" y="6467675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E</a:t>
            </a:r>
            <a:endParaRPr lang="en-US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342800" y="647422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</a:t>
            </a:r>
            <a:endParaRPr lang="en-US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7000775" y="6477200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O</a:t>
            </a:r>
            <a:endParaRPr lang="en-US" sz="1400" b="1" dirty="0"/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19050" y="6315075"/>
            <a:ext cx="43815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19050" y="4314229"/>
            <a:ext cx="438150" cy="596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19052" y="2317651"/>
            <a:ext cx="438148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19050" y="318458"/>
            <a:ext cx="43815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81275" y="85725"/>
            <a:ext cx="447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PCT</a:t>
            </a:r>
            <a:endParaRPr lang="en-US" sz="11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8477950" y="6285967"/>
            <a:ext cx="609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RTC</a:t>
            </a:r>
            <a:endParaRPr lang="en-US" sz="105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19050" y="5133975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E</a:t>
            </a:r>
            <a:endParaRPr lang="en-US" sz="1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22443" y="314325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</a:t>
            </a:r>
            <a:endParaRPr lang="en-US" sz="1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5556" y="1162050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O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987598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8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hgabr</dc:creator>
  <cp:lastModifiedBy>hgabr</cp:lastModifiedBy>
  <cp:revision>27</cp:revision>
  <dcterms:created xsi:type="dcterms:W3CDTF">2006-08-16T00:00:00Z</dcterms:created>
  <dcterms:modified xsi:type="dcterms:W3CDTF">2014-07-09T15:52:51Z</dcterms:modified>
</cp:coreProperties>
</file>