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ENCODE\figures\e_c_o\me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12018"/>
            <a:ext cx="8852118" cy="641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71483" y="6324600"/>
            <a:ext cx="0" cy="4429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48004" y="6324600"/>
            <a:ext cx="0" cy="4429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15007" y="6324600"/>
            <a:ext cx="0" cy="44325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82005" y="6324600"/>
            <a:ext cx="0" cy="44766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76300" y="6467675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42800" y="647422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000775" y="647720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</a:t>
            </a:r>
            <a:endParaRPr lang="en-US" sz="14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050" y="6315075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9050" y="4314229"/>
            <a:ext cx="438150" cy="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9052" y="2327276"/>
            <a:ext cx="4381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9050" y="337608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275" y="85725"/>
            <a:ext cx="447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PCT</a:t>
            </a:r>
            <a:endParaRPr 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477950" y="6285967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RTC</a:t>
            </a:r>
            <a:endParaRPr lang="en-US" sz="10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9050" y="5133975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2443" y="314325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556" y="116205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27</cp:revision>
  <dcterms:created xsi:type="dcterms:W3CDTF">2006-08-16T00:00:00Z</dcterms:created>
  <dcterms:modified xsi:type="dcterms:W3CDTF">2014-07-09T15:54:39Z</dcterms:modified>
</cp:coreProperties>
</file>