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\figures\ec_o\e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6" y="219522"/>
            <a:ext cx="8905874" cy="637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750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72480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8147" y="646767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 U 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6477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3324225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3760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PCT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050" y="4404836"/>
            <a:ext cx="301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</a:p>
          <a:p>
            <a:r>
              <a:rPr lang="en-US" sz="1400" b="1" dirty="0" smtClean="0"/>
              <a:t>U</a:t>
            </a:r>
          </a:p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56" y="162877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29</cp:revision>
  <dcterms:created xsi:type="dcterms:W3CDTF">2006-08-16T00:00:00Z</dcterms:created>
  <dcterms:modified xsi:type="dcterms:W3CDTF">2014-07-09T15:59:35Z</dcterms:modified>
</cp:coreProperties>
</file>