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Workspace\ENCODE\figures\ec_o\me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30" y="226055"/>
            <a:ext cx="8860874" cy="636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71483" y="6324600"/>
            <a:ext cx="0" cy="4429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6750" y="6324600"/>
            <a:ext cx="0" cy="4429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82005" y="6324600"/>
            <a:ext cx="0" cy="44766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88147" y="646767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 U C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24600" y="647720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</a:t>
            </a:r>
            <a:endParaRPr lang="en-US" sz="1400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9050" y="6315075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9052" y="3333750"/>
            <a:ext cx="4381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9050" y="347133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1275" y="85725"/>
            <a:ext cx="447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PCT</a:t>
            </a:r>
            <a:endParaRPr 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477950" y="6285967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RTC</a:t>
            </a:r>
            <a:endParaRPr lang="en-US" sz="10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9050" y="4404836"/>
            <a:ext cx="3016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</a:t>
            </a:r>
          </a:p>
          <a:p>
            <a:r>
              <a:rPr lang="en-US" sz="1400" b="1" dirty="0" smtClean="0"/>
              <a:t>U</a:t>
            </a:r>
          </a:p>
          <a:p>
            <a:r>
              <a:rPr lang="en-US" sz="1400" b="1" dirty="0" smtClean="0"/>
              <a:t>C</a:t>
            </a:r>
            <a:endParaRPr 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556" y="1628775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30</cp:revision>
  <dcterms:created xsi:type="dcterms:W3CDTF">2006-08-16T00:00:00Z</dcterms:created>
  <dcterms:modified xsi:type="dcterms:W3CDTF">2014-07-09T16:03:28Z</dcterms:modified>
</cp:coreProperties>
</file>