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Workspace\encode-data\figures\ectode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" y="0"/>
            <a:ext cx="8910638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85774" y="6272210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90872" y="6272210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67400" y="6272210"/>
            <a:ext cx="0" cy="53375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553448" y="6276972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3400" y="6553200"/>
            <a:ext cx="2590800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28975" y="6553200"/>
            <a:ext cx="2590800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15025" y="6553200"/>
            <a:ext cx="2590800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85925" y="6515100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400550" y="652164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083581" y="6524625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</a:t>
            </a:r>
            <a:endParaRPr lang="en-US" sz="1400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9050" y="6255541"/>
            <a:ext cx="466724" cy="238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9050" y="5043484"/>
            <a:ext cx="466724" cy="238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1433" y="3845721"/>
            <a:ext cx="466724" cy="238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9052" y="2636045"/>
            <a:ext cx="466724" cy="238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1433" y="1431131"/>
            <a:ext cx="466724" cy="238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9050" y="226217"/>
            <a:ext cx="466724" cy="238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76200" y="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SC   PCT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-56950" y="21358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-56951" y="1238650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0.0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-48926" y="1410300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-50526" y="2448200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0.0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-42501" y="3659350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0.0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-44101" y="3811750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-45701" y="484002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0.0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-47301" y="501167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-39276" y="606882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0.0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8525575" y="6285971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RTC</a:t>
            </a:r>
            <a:endParaRPr lang="en-US" sz="105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-48902" y="263451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16</cp:revision>
  <dcterms:created xsi:type="dcterms:W3CDTF">2006-08-16T00:00:00Z</dcterms:created>
  <dcterms:modified xsi:type="dcterms:W3CDTF">2014-05-28T18:18:14Z</dcterms:modified>
</cp:coreProperties>
</file>