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DCD"/>
    <a:srgbClr val="C7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8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C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space\ENCODE\figures\e_c_o\ectoder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93" y="104774"/>
            <a:ext cx="8955007" cy="641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452433" y="6234106"/>
            <a:ext cx="0" cy="53340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138479" y="6234106"/>
            <a:ext cx="0" cy="53340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815007" y="6234106"/>
            <a:ext cx="0" cy="53375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501055" y="6238868"/>
            <a:ext cx="0" cy="53340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95296" y="6553200"/>
            <a:ext cx="2590800" cy="0"/>
          </a:xfrm>
          <a:prstGeom prst="straightConnector1">
            <a:avLst/>
          </a:prstGeom>
          <a:ln w="19050">
            <a:solidFill>
              <a:srgbClr val="00206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181356" y="6553200"/>
            <a:ext cx="2590800" cy="0"/>
          </a:xfrm>
          <a:prstGeom prst="straightConnector1">
            <a:avLst/>
          </a:prstGeom>
          <a:ln w="19050">
            <a:solidFill>
              <a:srgbClr val="00206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857869" y="6553200"/>
            <a:ext cx="2590800" cy="0"/>
          </a:xfrm>
          <a:prstGeom prst="straightConnector1">
            <a:avLst/>
          </a:prstGeom>
          <a:ln w="19050">
            <a:solidFill>
              <a:srgbClr val="00206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85925" y="6515100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E</a:t>
            </a:r>
            <a:endParaRPr lang="en-US" sz="1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400550" y="652164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</a:t>
            </a:r>
            <a:endParaRPr lang="en-US" sz="1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7083581" y="6524625"/>
            <a:ext cx="3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O</a:t>
            </a:r>
            <a:endParaRPr lang="en-US" sz="1400" b="1" dirty="0"/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19050" y="6234297"/>
            <a:ext cx="43815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19050" y="5029394"/>
            <a:ext cx="438150" cy="596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21433" y="3829846"/>
            <a:ext cx="435767" cy="238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19052" y="2632076"/>
            <a:ext cx="438148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21433" y="1429146"/>
            <a:ext cx="435767" cy="119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19050" y="228598"/>
            <a:ext cx="43815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-76200" y="-33010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SC   PCT</a:t>
            </a:r>
            <a:endParaRPr lang="en-US" sz="1100" dirty="0"/>
          </a:p>
        </p:txBody>
      </p:sp>
      <p:sp>
        <p:nvSpPr>
          <p:cNvPr id="37" name="TextBox 36"/>
          <p:cNvSpPr txBox="1"/>
          <p:nvPr/>
        </p:nvSpPr>
        <p:spPr>
          <a:xfrm>
            <a:off x="-56950" y="213585"/>
            <a:ext cx="3810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1.0</a:t>
            </a:r>
            <a:endParaRPr 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-56951" y="1235475"/>
            <a:ext cx="3810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0.5</a:t>
            </a:r>
            <a:endParaRPr 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-48926" y="1407125"/>
            <a:ext cx="3810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1.0</a:t>
            </a:r>
            <a:endParaRPr 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-50526" y="2441850"/>
            <a:ext cx="3810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0.5</a:t>
            </a:r>
            <a:endParaRPr 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-42501" y="3643475"/>
            <a:ext cx="3810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0.5</a:t>
            </a:r>
            <a:endParaRPr 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-44101" y="3795875"/>
            <a:ext cx="3810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1.0</a:t>
            </a:r>
            <a:endParaRPr 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-45701" y="4824150"/>
            <a:ext cx="3810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0.5</a:t>
            </a:r>
            <a:endParaRPr 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-47301" y="4995800"/>
            <a:ext cx="3810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1.0</a:t>
            </a:r>
            <a:endParaRPr 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-39276" y="6045200"/>
            <a:ext cx="3810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0.5</a:t>
            </a:r>
            <a:endParaRPr 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8525575" y="6247867"/>
            <a:ext cx="609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RTC</a:t>
            </a:r>
            <a:endParaRPr lang="en-US" sz="105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-48902" y="2628165"/>
            <a:ext cx="3810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1.0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87598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16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hgabr</dc:creator>
  <cp:lastModifiedBy>hgabr</cp:lastModifiedBy>
  <cp:revision>20</cp:revision>
  <dcterms:created xsi:type="dcterms:W3CDTF">2006-08-16T00:00:00Z</dcterms:created>
  <dcterms:modified xsi:type="dcterms:W3CDTF">2014-07-08T17:09:03Z</dcterms:modified>
</cp:coreProperties>
</file>