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e_c_o\end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3" y="136815"/>
            <a:ext cx="8850939" cy="63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8954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5482" y="6234106"/>
            <a:ext cx="0" cy="5337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8200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135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57869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5925" y="65151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0550" y="6521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581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2939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2984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5112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4819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4764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1396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3263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545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261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609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43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95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241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958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4721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22</cp:revision>
  <dcterms:created xsi:type="dcterms:W3CDTF">2006-08-16T00:00:00Z</dcterms:created>
  <dcterms:modified xsi:type="dcterms:W3CDTF">2014-07-08T17:13:49Z</dcterms:modified>
</cp:coreProperties>
</file>