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Workspace\ENCODE\figures\e_c_o\mesode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75" y="95450"/>
            <a:ext cx="8848925" cy="639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2433" y="6234106"/>
            <a:ext cx="0" cy="533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38479" y="6234106"/>
            <a:ext cx="0" cy="533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05382" y="6234106"/>
            <a:ext cx="0" cy="53375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491430" y="6238868"/>
            <a:ext cx="0" cy="533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95296" y="6553200"/>
            <a:ext cx="2590800" cy="0"/>
          </a:xfrm>
          <a:prstGeom prst="straightConnector1">
            <a:avLst/>
          </a:prstGeom>
          <a:ln w="1905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81356" y="6553200"/>
            <a:ext cx="2590800" cy="0"/>
          </a:xfrm>
          <a:prstGeom prst="straightConnector1">
            <a:avLst/>
          </a:prstGeom>
          <a:ln w="1905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857869" y="6553200"/>
            <a:ext cx="2590800" cy="0"/>
          </a:xfrm>
          <a:prstGeom prst="straightConnector1">
            <a:avLst/>
          </a:prstGeom>
          <a:ln w="1905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85925" y="6515100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</a:t>
            </a:r>
            <a:endParaRPr 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400550" y="652164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083581" y="6524625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</a:t>
            </a:r>
            <a:endParaRPr lang="en-US" sz="1400" b="1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9050" y="6234297"/>
            <a:ext cx="43815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9050" y="5010144"/>
            <a:ext cx="438150" cy="59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1433" y="3810596"/>
            <a:ext cx="435767" cy="238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9052" y="2612826"/>
            <a:ext cx="43814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21433" y="1409896"/>
            <a:ext cx="435767" cy="119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9050" y="209348"/>
            <a:ext cx="43815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-76200" y="-5226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SC   PCT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-56950" y="194335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1.0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-56951" y="1216225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0.5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-48926" y="1387875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1.0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-50526" y="2422600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0.5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-42501" y="3624225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0.5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-44101" y="3776625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1.0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-45701" y="4804900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0.5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-47301" y="4976550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1.0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-39276" y="6045200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0.5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8525575" y="6247867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RTC</a:t>
            </a:r>
            <a:endParaRPr lang="en-US" sz="105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-48902" y="2608915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8759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16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hgabr</dc:creator>
  <cp:lastModifiedBy>hgabr</cp:lastModifiedBy>
  <cp:revision>22</cp:revision>
  <dcterms:created xsi:type="dcterms:W3CDTF">2006-08-16T00:00:00Z</dcterms:created>
  <dcterms:modified xsi:type="dcterms:W3CDTF">2014-07-08T17:16:11Z</dcterms:modified>
</cp:coreProperties>
</file>