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\figures\ec_o\ectode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5" y="97795"/>
            <a:ext cx="8909120" cy="640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52433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6550" y="6234106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501055" y="6238868"/>
            <a:ext cx="0" cy="533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5296" y="6553200"/>
            <a:ext cx="3924304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4300" y="6553200"/>
            <a:ext cx="3929055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768" y="6515100"/>
            <a:ext cx="36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EC</a:t>
            </a:r>
            <a:endParaRPr 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248400" y="652462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O</a:t>
            </a:r>
            <a:endParaRPr lang="en-US" sz="1400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9050" y="6234297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9050" y="5029394"/>
            <a:ext cx="438150" cy="5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21433" y="3829846"/>
            <a:ext cx="435767" cy="238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9052" y="2632076"/>
            <a:ext cx="43814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1433" y="1429146"/>
            <a:ext cx="435767" cy="119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9050" y="228598"/>
            <a:ext cx="4381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-76200" y="-33010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SC   PCT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-56950" y="21358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-56951" y="1235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-48926" y="140712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-50526" y="24418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-42501" y="36434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-44101" y="379587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-45701" y="482415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-47301" y="49958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-39276" y="6045200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0.5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8525575" y="6247867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RTC</a:t>
            </a:r>
            <a:endParaRPr lang="en-US" sz="105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-48902" y="2628165"/>
            <a:ext cx="381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1.0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22</cp:revision>
  <dcterms:created xsi:type="dcterms:W3CDTF">2006-08-16T00:00:00Z</dcterms:created>
  <dcterms:modified xsi:type="dcterms:W3CDTF">2014-07-08T17:20:08Z</dcterms:modified>
</cp:coreProperties>
</file>