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ENCODE\figures\ec_o\endode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67" y="97795"/>
            <a:ext cx="8904238" cy="63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2433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6550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501055" y="6238868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5296" y="6553200"/>
            <a:ext cx="3924304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34300" y="6553200"/>
            <a:ext cx="3929055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768" y="6515100"/>
            <a:ext cx="364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EC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48400" y="652462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50" y="6234297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9050" y="5029394"/>
            <a:ext cx="438150" cy="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1433" y="3829846"/>
            <a:ext cx="435767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052" y="2632076"/>
            <a:ext cx="4381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1433" y="1429146"/>
            <a:ext cx="435767" cy="119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050" y="228598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76200" y="-3301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SC   PCT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-56950" y="21358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-56951" y="12354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-48926" y="140712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-50526" y="244185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-42501" y="36434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-44101" y="37958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-45701" y="482415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-47301" y="499580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-39276" y="604520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525575" y="6247867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-48902" y="262816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23</cp:revision>
  <dcterms:created xsi:type="dcterms:W3CDTF">2006-08-16T00:00:00Z</dcterms:created>
  <dcterms:modified xsi:type="dcterms:W3CDTF">2014-07-08T17:21:29Z</dcterms:modified>
</cp:coreProperties>
</file>