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s_n\ect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0" y="125125"/>
            <a:ext cx="8953100" cy="63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3875" y="6515100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6524625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0475" y="2394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24</cp:revision>
  <dcterms:created xsi:type="dcterms:W3CDTF">2006-08-16T00:00:00Z</dcterms:created>
  <dcterms:modified xsi:type="dcterms:W3CDTF">2014-07-08T17:26:55Z</dcterms:modified>
</cp:coreProperties>
</file>