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DCD"/>
    <a:srgbClr val="C7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40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C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Workspace\ENCODE\figures\s_n\endoder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73" y="134750"/>
            <a:ext cx="8949302" cy="6378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452433" y="6234106"/>
            <a:ext cx="0" cy="53340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476550" y="6234106"/>
            <a:ext cx="0" cy="53340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501055" y="6238868"/>
            <a:ext cx="0" cy="53340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95296" y="6553200"/>
            <a:ext cx="3924304" cy="0"/>
          </a:xfrm>
          <a:prstGeom prst="straightConnector1">
            <a:avLst/>
          </a:prstGeom>
          <a:ln w="19050">
            <a:solidFill>
              <a:srgbClr val="00206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534300" y="6553200"/>
            <a:ext cx="3929055" cy="0"/>
          </a:xfrm>
          <a:prstGeom prst="straightConnector1">
            <a:avLst/>
          </a:prstGeom>
          <a:ln w="19050">
            <a:solidFill>
              <a:srgbClr val="00206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933875" y="6515100"/>
            <a:ext cx="901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Switchers</a:t>
            </a:r>
            <a:endParaRPr lang="en-US" sz="1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791200" y="6524625"/>
            <a:ext cx="12123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NonSwitchers</a:t>
            </a:r>
            <a:endParaRPr lang="en-US" sz="1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80475" y="2394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SC</a:t>
            </a:r>
            <a:endParaRPr lang="en-US" sz="11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8525575" y="6247867"/>
            <a:ext cx="609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RTC</a:t>
            </a:r>
            <a:endParaRPr 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3987598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hgabr</dc:creator>
  <cp:lastModifiedBy>hgabr</cp:lastModifiedBy>
  <cp:revision>25</cp:revision>
  <dcterms:created xsi:type="dcterms:W3CDTF">2006-08-16T00:00:00Z</dcterms:created>
  <dcterms:modified xsi:type="dcterms:W3CDTF">2014-07-08T17:28:41Z</dcterms:modified>
</cp:coreProperties>
</file>