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s_n\mes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5" y="92915"/>
            <a:ext cx="8963525" cy="64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550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3924304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4300" y="6553200"/>
            <a:ext cx="3929055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3875" y="6515100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6524625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0475" y="2394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25</cp:revision>
  <dcterms:created xsi:type="dcterms:W3CDTF">2006-08-16T00:00:00Z</dcterms:created>
  <dcterms:modified xsi:type="dcterms:W3CDTF">2014-07-08T17:30:10Z</dcterms:modified>
</cp:coreProperties>
</file>