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s_n\e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41700"/>
            <a:ext cx="8887525" cy="63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7225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2955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8825" y="6467675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7400" y="647720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3343275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5665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299789" y="4668787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452302" y="167832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34</cp:revision>
  <dcterms:created xsi:type="dcterms:W3CDTF">2006-08-16T00:00:00Z</dcterms:created>
  <dcterms:modified xsi:type="dcterms:W3CDTF">2014-07-09T16:09:32Z</dcterms:modified>
</cp:coreProperties>
</file>