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s_n\e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5" y="216530"/>
            <a:ext cx="8959952" cy="63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0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2625" y="6467675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86425" y="647720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3352800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85233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06495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99789" y="4697362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452302" y="1716420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39</cp:revision>
  <dcterms:created xsi:type="dcterms:W3CDTF">2006-08-16T00:00:00Z</dcterms:created>
  <dcterms:modified xsi:type="dcterms:W3CDTF">2014-07-09T16:14:01Z</dcterms:modified>
</cp:coreProperties>
</file>