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s_n\m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0025"/>
            <a:ext cx="9001125" cy="64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7225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82005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8825" y="6467675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647720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3343275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5665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99789" y="4668787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452302" y="167832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35</cp:revision>
  <dcterms:created xsi:type="dcterms:W3CDTF">2006-08-16T00:00:00Z</dcterms:created>
  <dcterms:modified xsi:type="dcterms:W3CDTF">2014-07-09T16:15:38Z</dcterms:modified>
</cp:coreProperties>
</file>