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55F93-F264-4BA5-A7C6-E067922FE8CC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41308-F34F-4EB9-B776-10B8F9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3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41308-F34F-4EB9-B776-10B8F9530C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3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Workspace\encode-data\figures\mesoder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-1"/>
            <a:ext cx="8839201" cy="655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24474" y="6272210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00697" y="6272210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77124" y="6272210"/>
            <a:ext cx="0" cy="53375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553448" y="6269352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62275" y="6553200"/>
            <a:ext cx="2590800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38700" y="6553200"/>
            <a:ext cx="2590800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15025" y="6553200"/>
            <a:ext cx="2590800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85925" y="6515100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400550" y="652164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083581" y="6524625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</a:t>
            </a:r>
            <a:endParaRPr lang="en-US" sz="1400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56950" y="6264966"/>
            <a:ext cx="466724" cy="238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6950" y="5052909"/>
            <a:ext cx="466724" cy="238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9333" y="3874396"/>
            <a:ext cx="466724" cy="238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6952" y="2664720"/>
            <a:ext cx="466724" cy="238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9333" y="1459806"/>
            <a:ext cx="466724" cy="238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8125" y="264517"/>
            <a:ext cx="466724" cy="238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19250" y="-1845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SC   PCT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23273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-1" y="126732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0.0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8024" y="143897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6424" y="247687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0.0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4449" y="368802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0.0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12849" y="384042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11249" y="4849450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0.0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9649" y="5021100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7674" y="606862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0.0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8525575" y="6285971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RTC</a:t>
            </a:r>
            <a:endParaRPr lang="en-US" sz="105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-1576" y="2672816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21</cp:revision>
  <dcterms:created xsi:type="dcterms:W3CDTF">2006-08-16T00:00:00Z</dcterms:created>
  <dcterms:modified xsi:type="dcterms:W3CDTF">2014-05-28T18:22:05Z</dcterms:modified>
</cp:coreProperties>
</file>