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Workspace\ENCODE_2.0\neph_allderm\multi\heat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6" y="0"/>
            <a:ext cx="8983684" cy="673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619625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80325" y="6343950"/>
            <a:ext cx="0" cy="4429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24375" y="6343950"/>
            <a:ext cx="0" cy="44325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14650" y="6343950"/>
            <a:ext cx="0" cy="44766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9825" y="65599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981650" y="6566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6192" y="656947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61525" y="6334525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71050" y="4428529"/>
            <a:ext cx="438150" cy="5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171052" y="2514600"/>
            <a:ext cx="438148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69966" y="592890"/>
            <a:ext cx="43815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8264" y="304800"/>
            <a:ext cx="6097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PCT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667325" y="636779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RTC</a:t>
            </a:r>
            <a:endParaRPr lang="en-US" sz="1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-48125" y="51435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-44732" y="32215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-41619" y="1307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43300" y="636894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90875" y="63631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9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hgabr</dc:creator>
  <cp:lastModifiedBy>hgabr</cp:lastModifiedBy>
  <cp:revision>49</cp:revision>
  <dcterms:created xsi:type="dcterms:W3CDTF">2006-08-16T00:00:00Z</dcterms:created>
  <dcterms:modified xsi:type="dcterms:W3CDTF">2015-06-11T21:15:40Z</dcterms:modified>
</cp:coreProperties>
</file>