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DCD"/>
    <a:srgbClr val="C7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1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space\ENCODE_2.0\neph_ectoderm\uniq\heatm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0"/>
            <a:ext cx="8993210" cy="67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610100" y="6343950"/>
            <a:ext cx="0" cy="44290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970800" y="6343950"/>
            <a:ext cx="0" cy="44290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343425" y="6343950"/>
            <a:ext cx="0" cy="44325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724175" y="6343950"/>
            <a:ext cx="0" cy="44766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9825" y="655994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981650" y="65664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346192" y="6569473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</a:t>
            </a:r>
            <a:endParaRPr lang="en-US" b="1" dirty="0"/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161525" y="6344050"/>
            <a:ext cx="43815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171050" y="4419004"/>
            <a:ext cx="438150" cy="59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171052" y="2514600"/>
            <a:ext cx="43814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169966" y="592890"/>
            <a:ext cx="43815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48264" y="304800"/>
            <a:ext cx="609700" cy="307777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PCT</a:t>
            </a:r>
            <a:endParaRPr 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7667325" y="6367790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RTC</a:t>
            </a:r>
            <a:endParaRPr lang="en-US" sz="12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-48125" y="51435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</a:t>
            </a:r>
            <a:endParaRPr 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-44732" y="322159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-41619" y="1307068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743300" y="6368948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0.1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90875" y="6363100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0.2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598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10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hgabr</dc:creator>
  <cp:lastModifiedBy>hgabr</cp:lastModifiedBy>
  <cp:revision>56</cp:revision>
  <dcterms:created xsi:type="dcterms:W3CDTF">2006-08-16T00:00:00Z</dcterms:created>
  <dcterms:modified xsi:type="dcterms:W3CDTF">2015-06-11T21:22:01Z</dcterms:modified>
</cp:coreProperties>
</file>