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_2.0\neph_endoderm\multi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0" y="7910"/>
            <a:ext cx="8981975" cy="67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9625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0425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43525" y="6343950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24375" y="6343950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982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71050" y="634415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1050" y="44190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1052" y="2514600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9966" y="59279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8264" y="30480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48125" y="5143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44732" y="322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41619" y="1307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58</cp:revision>
  <dcterms:created xsi:type="dcterms:W3CDTF">2006-08-16T00:00:00Z</dcterms:created>
  <dcterms:modified xsi:type="dcterms:W3CDTF">2015-06-11T21:24:25Z</dcterms:modified>
</cp:coreProperties>
</file>