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endo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0"/>
            <a:ext cx="9001125" cy="67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057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0800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3900" y="6343950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24175" y="6343950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71050" y="634405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1050" y="443805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1052" y="2514600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966" y="59289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64" y="30480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143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22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1307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59</cp:revision>
  <dcterms:created xsi:type="dcterms:W3CDTF">2006-08-16T00:00:00Z</dcterms:created>
  <dcterms:modified xsi:type="dcterms:W3CDTF">2015-06-11T21:25:36Z</dcterms:modified>
</cp:coreProperties>
</file>