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_2.0\neph_mesoderm\multi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74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0575" y="6343950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70800" y="6343950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3900" y="6343950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14650" y="6343950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9825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81650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6192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71050" y="6344050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1050" y="4438054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71052" y="2514600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69966" y="592890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8264" y="30480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48125" y="51435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44732" y="32215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41619" y="13070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60</cp:revision>
  <dcterms:created xsi:type="dcterms:W3CDTF">2006-08-16T00:00:00Z</dcterms:created>
  <dcterms:modified xsi:type="dcterms:W3CDTF">2015-06-11T21:26:36Z</dcterms:modified>
</cp:coreProperties>
</file>