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8325" y="523775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67725" y="523775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624" y="2918136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1125" y="3830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Ectoderm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700" y="38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Endoderm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811" y="5650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Mesoderm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223" y="6000690"/>
            <a:ext cx="456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Genes with 1.0 specificity in class 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36518" y="1672609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5918" y="1672609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5816" y="406697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52</cp:revision>
  <dcterms:created xsi:type="dcterms:W3CDTF">2006-08-16T00:00:00Z</dcterms:created>
  <dcterms:modified xsi:type="dcterms:W3CDTF">2015-05-28T18:00:07Z</dcterms:modified>
</cp:coreProperties>
</file>