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_2.0\neph_allderm\multi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1" y="0"/>
            <a:ext cx="9007449" cy="67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81525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1750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4375" y="6353475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14650" y="6353475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982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2475" y="6353575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475" y="43046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42477" y="2257125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32850" y="195033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725" y="-5695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48125" y="5085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44732" y="3028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41619" y="9617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44</cp:revision>
  <dcterms:created xsi:type="dcterms:W3CDTF">2006-08-16T00:00:00Z</dcterms:created>
  <dcterms:modified xsi:type="dcterms:W3CDTF">2015-05-18T22:45:46Z</dcterms:modified>
</cp:coreProperties>
</file>