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1525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1750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4375" y="6353475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14650" y="6353475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500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71925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34125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2475" y="635357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475" y="43046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2477" y="2257125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32850" y="195033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25" y="-5695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66675" y="507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63282" y="30384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60169" y="98107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D:\Workspace\ENCODE_2.0\neph_allderm\uniq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" y="1587"/>
            <a:ext cx="9020175" cy="676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45</cp:revision>
  <dcterms:created xsi:type="dcterms:W3CDTF">2006-08-16T00:00:00Z</dcterms:created>
  <dcterms:modified xsi:type="dcterms:W3CDTF">2015-05-18T22:47:17Z</dcterms:modified>
</cp:coreProperties>
</file>