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ect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0" y="801"/>
            <a:ext cx="8991600" cy="674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540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46</cp:revision>
  <dcterms:created xsi:type="dcterms:W3CDTF">2006-08-16T00:00:00Z</dcterms:created>
  <dcterms:modified xsi:type="dcterms:W3CDTF">2015-05-18T22:49:52Z</dcterms:modified>
</cp:coreProperties>
</file>