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_2.0\neph_endoderm\multi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9" y="0"/>
            <a:ext cx="9001225" cy="675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81525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1750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4375" y="6353475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05025" y="6353475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907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2475" y="635357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475" y="43046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2477" y="2257125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32850" y="195033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25" y="-5695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7750" y="506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54357" y="3027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51244" y="98097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47</cp:revision>
  <dcterms:created xsi:type="dcterms:W3CDTF">2006-08-16T00:00:00Z</dcterms:created>
  <dcterms:modified xsi:type="dcterms:W3CDTF">2015-05-18T22:52:36Z</dcterms:modified>
</cp:coreProperties>
</file>