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endoderm\uniq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2" y="0"/>
            <a:ext cx="8994207" cy="674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96200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907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7750" y="506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54357" y="3027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51244" y="9809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46</cp:revision>
  <dcterms:created xsi:type="dcterms:W3CDTF">2006-08-16T00:00:00Z</dcterms:created>
  <dcterms:modified xsi:type="dcterms:W3CDTF">2015-05-18T22:54:02Z</dcterms:modified>
</cp:coreProperties>
</file>