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Workspace\ENCODE_2.0\neph_mesoderm\uniq\heat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43" y="0"/>
            <a:ext cx="8983282" cy="673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81525" y="6353475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1750" y="6353475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25175" y="6353475"/>
            <a:ext cx="0" cy="4432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86575" y="6353475"/>
            <a:ext cx="0" cy="4476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29075" y="65599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81650" y="65664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46192" y="656947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42475" y="6353575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42475" y="4304604"/>
            <a:ext cx="438150" cy="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42477" y="2257125"/>
            <a:ext cx="43814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32850" y="195033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9725" y="-56950"/>
            <a:ext cx="6097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PCT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667325" y="636779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RTC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-57750" y="5066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54357" y="30277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-51244" y="98097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3300" y="636894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90875" y="63631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47</cp:revision>
  <dcterms:created xsi:type="dcterms:W3CDTF">2006-08-16T00:00:00Z</dcterms:created>
  <dcterms:modified xsi:type="dcterms:W3CDTF">2015-05-18T23:08:24Z</dcterms:modified>
</cp:coreProperties>
</file>