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95625" y="914400"/>
            <a:ext cx="2733575" cy="2667000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914400"/>
            <a:ext cx="2733575" cy="2667000"/>
          </a:xfrm>
          <a:prstGeom prst="ellipse">
            <a:avLst/>
          </a:prstGeom>
          <a:solidFill>
            <a:srgbClr val="00206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999" y="2200175"/>
            <a:ext cx="2733575" cy="2667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5260" y="773668"/>
            <a:ext cx="1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Directional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387" y="773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Distant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183" y="495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Activation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9986" y="560058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Distribution of RT edges in </a:t>
            </a:r>
            <a:r>
              <a:rPr lang="en-US" sz="2000" dirty="0" smtClean="0"/>
              <a:t>Endoderm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7155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441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3192" y="39624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3191" y="236621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5324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190" y="164654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6003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2832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3189" y="545068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79</cp:revision>
  <dcterms:created xsi:type="dcterms:W3CDTF">2006-08-16T00:00:00Z</dcterms:created>
  <dcterms:modified xsi:type="dcterms:W3CDTF">2015-06-24T19:56:47Z</dcterms:modified>
</cp:coreProperties>
</file>