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</a:t>
            </a:r>
            <a:r>
              <a:rPr lang="en-US" sz="2000" dirty="0" smtClean="0"/>
              <a:t>Mes</a:t>
            </a:r>
            <a:r>
              <a:rPr lang="en-US" sz="2000" dirty="0" smtClean="0"/>
              <a:t>oderm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978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5033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2865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1164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189" y="545068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88</cp:revision>
  <dcterms:created xsi:type="dcterms:W3CDTF">2006-08-16T00:00:00Z</dcterms:created>
  <dcterms:modified xsi:type="dcterms:W3CDTF">2015-06-24T19:58:41Z</dcterms:modified>
</cp:coreProperties>
</file>