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96" y="-1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95625" y="914400"/>
            <a:ext cx="2733575" cy="2667000"/>
          </a:xfrm>
          <a:prstGeom prst="ellipse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62400" y="914400"/>
            <a:ext cx="2733575" cy="2667000"/>
          </a:xfrm>
          <a:prstGeom prst="ellipse">
            <a:avLst/>
          </a:prstGeom>
          <a:solidFill>
            <a:srgbClr val="002060">
              <a:alpha val="3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124999" y="2200175"/>
            <a:ext cx="2733575" cy="2667000"/>
          </a:xfrm>
          <a:prstGeom prst="ellipse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5260" y="773668"/>
            <a:ext cx="149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C00000"/>
                </a:solidFill>
              </a:rPr>
              <a:t>Directional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7387" y="773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Distant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2183" y="4953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Activation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19986" y="5600580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Distribution of RT edges in Ectoderm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27155" y="1830843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10200" y="1830843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2596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13192" y="3962400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13191" y="2366211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9225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13190" y="1646541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3369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56003" y="2895600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92832" y="2895600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3885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13189" y="545068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5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17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75</cp:revision>
  <dcterms:created xsi:type="dcterms:W3CDTF">2006-08-16T00:00:00Z</dcterms:created>
  <dcterms:modified xsi:type="dcterms:W3CDTF">2015-06-25T17:38:01Z</dcterms:modified>
</cp:coreProperties>
</file>